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2839" r:id="rId5"/>
    <p:sldId id="2144327406" r:id="rId6"/>
    <p:sldId id="2144328538" r:id="rId7"/>
    <p:sldId id="2144328539" r:id="rId8"/>
    <p:sldId id="2144328523" r:id="rId9"/>
    <p:sldId id="2144328537" r:id="rId10"/>
    <p:sldId id="2144328540" r:id="rId11"/>
    <p:sldId id="2144328543" r:id="rId12"/>
    <p:sldId id="2144328544" r:id="rId13"/>
    <p:sldId id="2144328545" r:id="rId14"/>
    <p:sldId id="2144328547" r:id="rId15"/>
    <p:sldId id="2144328517" r:id="rId16"/>
    <p:sldId id="2144328548" r:id="rId17"/>
    <p:sldId id="2144328300" r:id="rId18"/>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85A107-2D3E-7AFE-0528-70F5B03A336C}" name="Marianne Vita" initials="MV" userId="S::mariannev@thevab.com::35b1102d-d340-4a85-a709-12ee727aa48b" providerId="AD"/>
  <p188:author id="{6644001F-98D2-AF68-925B-F4D39E797894}" name="Jason Wiese" initials="JW" userId="S::jasonw@thevab.com::4bff8d5b-7de6-4655-b397-69b0afc81113" providerId="AD"/>
  <p188:author id="{41E8424B-45FD-3ECB-0948-723F916FFB79}" name="Danielle Delauro" initials="DD" userId="S::danielled@thevab.com::79c3a64d-209a-45df-902b-7cba6cccfd68" providerId="AD"/>
  <p188:author id="{A5C48789-DAFD-4389-7A87-B92CBB8A351A}" name="Reed Kiely" initials="RK" userId="S::reedk@thevab.com::768be38e-2fb5-40ce-925d-bd8e9d9e3c31" providerId="AD"/>
  <p188:author id="{ACD09CA3-38A1-5F5B-8715-499BA24A48C7}" name="Karolina Guillen" initials="KG" userId="Karolina Guillen" providerId="None"/>
  <p188:author id="{F0141AB7-7F25-3C16-C77D-5FEA2DA4B116}" name="Karolina Guillen" initials="KG" userId="S::karolinaG@thevab.com::c1c08796-a0be-47c6-af52-5d31fd96ec5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nielle Delauro" initials="DD" lastIdx="5" clrIdx="0">
    <p:extLst>
      <p:ext uri="{19B8F6BF-5375-455C-9EA6-DF929625EA0E}">
        <p15:presenceInfo xmlns:p15="http://schemas.microsoft.com/office/powerpoint/2012/main" userId="S::danielled@thevab.com::79c3a64d-209a-45df-902b-7cba6cccfd68" providerId="AD"/>
      </p:ext>
    </p:extLst>
  </p:cmAuthor>
  <p:cmAuthor id="2" name="Reed Kiely" initials="RK" lastIdx="3" clrIdx="1">
    <p:extLst>
      <p:ext uri="{19B8F6BF-5375-455C-9EA6-DF929625EA0E}">
        <p15:presenceInfo xmlns:p15="http://schemas.microsoft.com/office/powerpoint/2012/main" userId="S::reedk@thevab.com::768be38e-2fb5-40ce-925d-bd8e9d9e3c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B1464"/>
    <a:srgbClr val="ED3C8D"/>
    <a:srgbClr val="FFE600"/>
    <a:srgbClr val="66C5AD"/>
    <a:srgbClr val="00BFF2"/>
    <a:srgbClr val="A343FF"/>
    <a:srgbClr val="FF6E30"/>
    <a:srgbClr val="E2E8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98A482-ADEB-450F-A97F-060BA52F43EE}" v="13" dt="2022-11-28T14:32:42.890"/>
    <p1510:client id="{B1724669-822D-491E-B3EB-1EF0049E57A6}" v="8" dt="2022-11-28T21:09:52.1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1" d="100"/>
          <a:sy n="61" d="100"/>
        </p:scale>
        <p:origin x="852"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olina Guillen" userId="c1c08796-a0be-47c6-af52-5d31fd96ec50" providerId="ADAL" clId="{B1724669-822D-491E-B3EB-1EF0049E57A6}"/>
    <pc:docChg chg="undo custSel addSld delSld modSld sldOrd delMainMaster">
      <pc:chgData name="Karolina Guillen" userId="c1c08796-a0be-47c6-af52-5d31fd96ec50" providerId="ADAL" clId="{B1724669-822D-491E-B3EB-1EF0049E57A6}" dt="2022-11-28T21:09:54.419" v="2989"/>
      <pc:docMkLst>
        <pc:docMk/>
      </pc:docMkLst>
      <pc:sldChg chg="addSp delSp modSp del mod ord">
        <pc:chgData name="Karolina Guillen" userId="c1c08796-a0be-47c6-af52-5d31fd96ec50" providerId="ADAL" clId="{B1724669-822D-491E-B3EB-1EF0049E57A6}" dt="2022-11-18T15:48:05.324" v="38" actId="47"/>
        <pc:sldMkLst>
          <pc:docMk/>
          <pc:sldMk cId="2285173372" sldId="2144327841"/>
        </pc:sldMkLst>
        <pc:spChg chg="add del mod">
          <ac:chgData name="Karolina Guillen" userId="c1c08796-a0be-47c6-af52-5d31fd96ec50" providerId="ADAL" clId="{B1724669-822D-491E-B3EB-1EF0049E57A6}" dt="2022-11-18T15:48:02.081" v="37" actId="21"/>
          <ac:spMkLst>
            <pc:docMk/>
            <pc:sldMk cId="2285173372" sldId="2144327841"/>
            <ac:spMk id="5" creationId="{8515028C-D2ED-4A2C-A474-E6138CA9062A}"/>
          </ac:spMkLst>
        </pc:spChg>
      </pc:sldChg>
      <pc:sldChg chg="del ord">
        <pc:chgData name="Karolina Guillen" userId="c1c08796-a0be-47c6-af52-5d31fd96ec50" providerId="ADAL" clId="{B1724669-822D-491E-B3EB-1EF0049E57A6}" dt="2022-11-18T17:45:44.286" v="882" actId="47"/>
        <pc:sldMkLst>
          <pc:docMk/>
          <pc:sldMk cId="2302560048" sldId="2144327905"/>
        </pc:sldMkLst>
      </pc:sldChg>
      <pc:sldChg chg="del">
        <pc:chgData name="Karolina Guillen" userId="c1c08796-a0be-47c6-af52-5d31fd96ec50" providerId="ADAL" clId="{B1724669-822D-491E-B3EB-1EF0049E57A6}" dt="2022-11-18T18:07:35.004" v="1317" actId="47"/>
        <pc:sldMkLst>
          <pc:docMk/>
          <pc:sldMk cId="1441012787" sldId="2144328206"/>
        </pc:sldMkLst>
      </pc:sldChg>
      <pc:sldChg chg="addSp delSp modSp del mod ord">
        <pc:chgData name="Karolina Guillen" userId="c1c08796-a0be-47c6-af52-5d31fd96ec50" providerId="ADAL" clId="{B1724669-822D-491E-B3EB-1EF0049E57A6}" dt="2022-11-18T16:01:51.469" v="49" actId="2696"/>
        <pc:sldMkLst>
          <pc:docMk/>
          <pc:sldMk cId="3157205127" sldId="2144328253"/>
        </pc:sldMkLst>
        <pc:spChg chg="add del mod">
          <ac:chgData name="Karolina Guillen" userId="c1c08796-a0be-47c6-af52-5d31fd96ec50" providerId="ADAL" clId="{B1724669-822D-491E-B3EB-1EF0049E57A6}" dt="2022-11-18T15:19:57.173" v="29" actId="478"/>
          <ac:spMkLst>
            <pc:docMk/>
            <pc:sldMk cId="3157205127" sldId="2144328253"/>
            <ac:spMk id="5" creationId="{3F1D468E-7FFA-EEC7-D774-0AD531CEC8D0}"/>
          </ac:spMkLst>
        </pc:spChg>
      </pc:sldChg>
      <pc:sldChg chg="addSp delSp modSp mod ord">
        <pc:chgData name="Karolina Guillen" userId="c1c08796-a0be-47c6-af52-5d31fd96ec50" providerId="ADAL" clId="{B1724669-822D-491E-B3EB-1EF0049E57A6}" dt="2022-11-28T21:09:33.974" v="2985"/>
        <pc:sldMkLst>
          <pc:docMk/>
          <pc:sldMk cId="1651063782" sldId="2144328300"/>
        </pc:sldMkLst>
        <pc:spChg chg="add del mod topLvl">
          <ac:chgData name="Karolina Guillen" userId="c1c08796-a0be-47c6-af52-5d31fd96ec50" providerId="ADAL" clId="{B1724669-822D-491E-B3EB-1EF0049E57A6}" dt="2022-11-28T21:09:04.283" v="2982" actId="478"/>
          <ac:spMkLst>
            <pc:docMk/>
            <pc:sldMk cId="1651063782" sldId="2144328300"/>
            <ac:spMk id="20" creationId="{E60043AF-D74B-B1FA-094A-316A76C92C1F}"/>
          </ac:spMkLst>
        </pc:spChg>
        <pc:spChg chg="add del mod topLvl">
          <ac:chgData name="Karolina Guillen" userId="c1c08796-a0be-47c6-af52-5d31fd96ec50" providerId="ADAL" clId="{B1724669-822D-491E-B3EB-1EF0049E57A6}" dt="2022-11-28T21:09:29.443" v="2984" actId="478"/>
          <ac:spMkLst>
            <pc:docMk/>
            <pc:sldMk cId="1651063782" sldId="2144328300"/>
            <ac:spMk id="23" creationId="{59328624-8565-4D96-D1BF-CEB08DDC2369}"/>
          </ac:spMkLst>
        </pc:spChg>
        <pc:grpChg chg="del">
          <ac:chgData name="Karolina Guillen" userId="c1c08796-a0be-47c6-af52-5d31fd96ec50" providerId="ADAL" clId="{B1724669-822D-491E-B3EB-1EF0049E57A6}" dt="2022-11-28T21:09:29.443" v="2984" actId="478"/>
          <ac:grpSpMkLst>
            <pc:docMk/>
            <pc:sldMk cId="1651063782" sldId="2144328300"/>
            <ac:grpSpMk id="5" creationId="{615BB1B4-AB5C-9EE9-3713-847DFB41F11D}"/>
          </ac:grpSpMkLst>
        </pc:grpChg>
        <pc:grpChg chg="del">
          <ac:chgData name="Karolina Guillen" userId="c1c08796-a0be-47c6-af52-5d31fd96ec50" providerId="ADAL" clId="{B1724669-822D-491E-B3EB-1EF0049E57A6}" dt="2022-11-28T21:09:04.283" v="2982" actId="478"/>
          <ac:grpSpMkLst>
            <pc:docMk/>
            <pc:sldMk cId="1651063782" sldId="2144328300"/>
            <ac:grpSpMk id="12" creationId="{AC26397F-3AEA-9EC3-4685-9DBAFBAB31C9}"/>
          </ac:grpSpMkLst>
        </pc:grpChg>
        <pc:picChg chg="mod ord">
          <ac:chgData name="Karolina Guillen" userId="c1c08796-a0be-47c6-af52-5d31fd96ec50" providerId="ADAL" clId="{B1724669-822D-491E-B3EB-1EF0049E57A6}" dt="2022-11-18T19:21:05.200" v="2889" actId="1036"/>
          <ac:picMkLst>
            <pc:docMk/>
            <pc:sldMk cId="1651063782" sldId="2144328300"/>
            <ac:picMk id="3" creationId="{3E6EE9B2-65C2-4BEA-F5F2-C84A2A46084E}"/>
          </ac:picMkLst>
        </pc:picChg>
        <pc:picChg chg="del">
          <ac:chgData name="Karolina Guillen" userId="c1c08796-a0be-47c6-af52-5d31fd96ec50" providerId="ADAL" clId="{B1724669-822D-491E-B3EB-1EF0049E57A6}" dt="2022-11-18T19:12:10.181" v="2720" actId="478"/>
          <ac:picMkLst>
            <pc:docMk/>
            <pc:sldMk cId="1651063782" sldId="2144328300"/>
            <ac:picMk id="5" creationId="{401A153F-C72F-48FE-B87C-E46CB189D123}"/>
          </ac:picMkLst>
        </pc:picChg>
        <pc:picChg chg="add mod topLvl">
          <ac:chgData name="Karolina Guillen" userId="c1c08796-a0be-47c6-af52-5d31fd96ec50" providerId="ADAL" clId="{B1724669-822D-491E-B3EB-1EF0049E57A6}" dt="2022-11-28T21:09:33.974" v="2985"/>
          <ac:picMkLst>
            <pc:docMk/>
            <pc:sldMk cId="1651063782" sldId="2144328300"/>
            <ac:picMk id="9" creationId="{BA1E3920-6D35-F16F-03F8-D4D5CFC1765B}"/>
          </ac:picMkLst>
        </pc:picChg>
        <pc:picChg chg="add mod">
          <ac:chgData name="Karolina Guillen" userId="c1c08796-a0be-47c6-af52-5d31fd96ec50" providerId="ADAL" clId="{B1724669-822D-491E-B3EB-1EF0049E57A6}" dt="2022-11-18T19:22:27.753" v="2894"/>
          <ac:picMkLst>
            <pc:docMk/>
            <pc:sldMk cId="1651063782" sldId="2144328300"/>
            <ac:picMk id="10" creationId="{8CB6AD30-1B00-0303-1358-573D9769E197}"/>
          </ac:picMkLst>
        </pc:picChg>
        <pc:picChg chg="add mod">
          <ac:chgData name="Karolina Guillen" userId="c1c08796-a0be-47c6-af52-5d31fd96ec50" providerId="ADAL" clId="{B1724669-822D-491E-B3EB-1EF0049E57A6}" dt="2022-11-18T19:22:24.538" v="2893"/>
          <ac:picMkLst>
            <pc:docMk/>
            <pc:sldMk cId="1651063782" sldId="2144328300"/>
            <ac:picMk id="11" creationId="{95B7218B-DD8C-7CD9-52E4-C41A61D2400A}"/>
          </ac:picMkLst>
        </pc:picChg>
        <pc:picChg chg="add del mod">
          <ac:chgData name="Karolina Guillen" userId="c1c08796-a0be-47c6-af52-5d31fd96ec50" providerId="ADAL" clId="{B1724669-822D-491E-B3EB-1EF0049E57A6}" dt="2022-11-18T19:13:23.297" v="2744" actId="478"/>
          <ac:picMkLst>
            <pc:docMk/>
            <pc:sldMk cId="1651063782" sldId="2144328300"/>
            <ac:picMk id="12" creationId="{28BE1E29-69D6-1EBC-DA5A-A952AE875B62}"/>
          </ac:picMkLst>
        </pc:picChg>
        <pc:picChg chg="add del">
          <ac:chgData name="Karolina Guillen" userId="c1c08796-a0be-47c6-af52-5d31fd96ec50" providerId="ADAL" clId="{B1724669-822D-491E-B3EB-1EF0049E57A6}" dt="2022-11-18T19:15:16.219" v="2770"/>
          <ac:picMkLst>
            <pc:docMk/>
            <pc:sldMk cId="1651063782" sldId="2144328300"/>
            <ac:picMk id="13" creationId="{D12E69A1-816A-2323-C279-A15AE5F0649A}"/>
          </ac:picMkLst>
        </pc:picChg>
        <pc:picChg chg="add mod">
          <ac:chgData name="Karolina Guillen" userId="c1c08796-a0be-47c6-af52-5d31fd96ec50" providerId="ADAL" clId="{B1724669-822D-491E-B3EB-1EF0049E57A6}" dt="2022-11-18T19:22:33.793" v="2896"/>
          <ac:picMkLst>
            <pc:docMk/>
            <pc:sldMk cId="1651063782" sldId="2144328300"/>
            <ac:picMk id="14" creationId="{D7484724-1262-CF6D-92B4-9A96AB72522B}"/>
          </ac:picMkLst>
        </pc:picChg>
        <pc:picChg chg="add del mod">
          <ac:chgData name="Karolina Guillen" userId="c1c08796-a0be-47c6-af52-5d31fd96ec50" providerId="ADAL" clId="{B1724669-822D-491E-B3EB-1EF0049E57A6}" dt="2022-11-18T19:20:16.889" v="2833" actId="478"/>
          <ac:picMkLst>
            <pc:docMk/>
            <pc:sldMk cId="1651063782" sldId="2144328300"/>
            <ac:picMk id="15" creationId="{0B2C76E4-269D-41E9-2D58-D9820EADC662}"/>
          </ac:picMkLst>
        </pc:picChg>
        <pc:picChg chg="add mod">
          <ac:chgData name="Karolina Guillen" userId="c1c08796-a0be-47c6-af52-5d31fd96ec50" providerId="ADAL" clId="{B1724669-822D-491E-B3EB-1EF0049E57A6}" dt="2022-11-18T19:22:30.533" v="2895"/>
          <ac:picMkLst>
            <pc:docMk/>
            <pc:sldMk cId="1651063782" sldId="2144328300"/>
            <ac:picMk id="16" creationId="{3632410C-4357-E9EB-8976-2C83D43FB90A}"/>
          </ac:picMkLst>
        </pc:picChg>
        <pc:picChg chg="add mod">
          <ac:chgData name="Karolina Guillen" userId="c1c08796-a0be-47c6-af52-5d31fd96ec50" providerId="ADAL" clId="{B1724669-822D-491E-B3EB-1EF0049E57A6}" dt="2022-11-18T19:22:51.593" v="2898"/>
          <ac:picMkLst>
            <pc:docMk/>
            <pc:sldMk cId="1651063782" sldId="2144328300"/>
            <ac:picMk id="18" creationId="{BEBA400E-6692-8B33-2BFD-2D9B351876F7}"/>
          </ac:picMkLst>
        </pc:picChg>
        <pc:picChg chg="add mod">
          <ac:chgData name="Karolina Guillen" userId="c1c08796-a0be-47c6-af52-5d31fd96ec50" providerId="ADAL" clId="{B1724669-822D-491E-B3EB-1EF0049E57A6}" dt="2022-11-18T19:22:42.380" v="2897"/>
          <ac:picMkLst>
            <pc:docMk/>
            <pc:sldMk cId="1651063782" sldId="2144328300"/>
            <ac:picMk id="19" creationId="{49C925A8-008D-526A-DEF3-FBEA41FE7F45}"/>
          </ac:picMkLst>
        </pc:picChg>
        <pc:picChg chg="del">
          <ac:chgData name="Karolina Guillen" userId="c1c08796-a0be-47c6-af52-5d31fd96ec50" providerId="ADAL" clId="{B1724669-822D-491E-B3EB-1EF0049E57A6}" dt="2022-11-18T19:12:10.181" v="2720" actId="478"/>
          <ac:picMkLst>
            <pc:docMk/>
            <pc:sldMk cId="1651063782" sldId="2144328300"/>
            <ac:picMk id="37" creationId="{F18CECC1-0349-7AA0-E4EE-0CA7DFA76F7F}"/>
          </ac:picMkLst>
        </pc:picChg>
        <pc:picChg chg="del">
          <ac:chgData name="Karolina Guillen" userId="c1c08796-a0be-47c6-af52-5d31fd96ec50" providerId="ADAL" clId="{B1724669-822D-491E-B3EB-1EF0049E57A6}" dt="2022-11-18T19:12:10.181" v="2720" actId="478"/>
          <ac:picMkLst>
            <pc:docMk/>
            <pc:sldMk cId="1651063782" sldId="2144328300"/>
            <ac:picMk id="44" creationId="{A2B9DC55-062A-77B9-7B9F-E0E8B7F57230}"/>
          </ac:picMkLst>
        </pc:picChg>
        <pc:picChg chg="del">
          <ac:chgData name="Karolina Guillen" userId="c1c08796-a0be-47c6-af52-5d31fd96ec50" providerId="ADAL" clId="{B1724669-822D-491E-B3EB-1EF0049E57A6}" dt="2022-11-18T19:12:10.181" v="2720" actId="478"/>
          <ac:picMkLst>
            <pc:docMk/>
            <pc:sldMk cId="1651063782" sldId="2144328300"/>
            <ac:picMk id="51" creationId="{5C9ADE44-D1A0-43E8-B0A2-F6A89EE6548B}"/>
          </ac:picMkLst>
        </pc:picChg>
        <pc:picChg chg="mod topLvl">
          <ac:chgData name="Karolina Guillen" userId="c1c08796-a0be-47c6-af52-5d31fd96ec50" providerId="ADAL" clId="{B1724669-822D-491E-B3EB-1EF0049E57A6}" dt="2022-11-28T21:09:07.483" v="2983"/>
          <ac:picMkLst>
            <pc:docMk/>
            <pc:sldMk cId="1651063782" sldId="2144328300"/>
            <ac:picMk id="52" creationId="{272640AB-3648-39DB-C233-29B03A1C472A}"/>
          </ac:picMkLst>
        </pc:picChg>
        <pc:picChg chg="del">
          <ac:chgData name="Karolina Guillen" userId="c1c08796-a0be-47c6-af52-5d31fd96ec50" providerId="ADAL" clId="{B1724669-822D-491E-B3EB-1EF0049E57A6}" dt="2022-11-18T19:12:10.181" v="2720" actId="478"/>
          <ac:picMkLst>
            <pc:docMk/>
            <pc:sldMk cId="1651063782" sldId="2144328300"/>
            <ac:picMk id="56" creationId="{551095A9-C433-4108-988E-C2E4A7D6D5B2}"/>
          </ac:picMkLst>
        </pc:picChg>
        <pc:picChg chg="mod">
          <ac:chgData name="Karolina Guillen" userId="c1c08796-a0be-47c6-af52-5d31fd96ec50" providerId="ADAL" clId="{B1724669-822D-491E-B3EB-1EF0049E57A6}" dt="2022-11-18T19:21:05.200" v="2889" actId="1036"/>
          <ac:picMkLst>
            <pc:docMk/>
            <pc:sldMk cId="1651063782" sldId="2144328300"/>
            <ac:picMk id="57" creationId="{65964521-CF80-DE22-E727-BE222DCB7523}"/>
          </ac:picMkLst>
        </pc:picChg>
        <pc:picChg chg="del">
          <ac:chgData name="Karolina Guillen" userId="c1c08796-a0be-47c6-af52-5d31fd96ec50" providerId="ADAL" clId="{B1724669-822D-491E-B3EB-1EF0049E57A6}" dt="2022-11-18T19:12:10.181" v="2720" actId="478"/>
          <ac:picMkLst>
            <pc:docMk/>
            <pc:sldMk cId="1651063782" sldId="2144328300"/>
            <ac:picMk id="58" creationId="{7DFBFA11-ADAF-CBA5-6741-461FB776AAC0}"/>
          </ac:picMkLst>
        </pc:picChg>
        <pc:picChg chg="del">
          <ac:chgData name="Karolina Guillen" userId="c1c08796-a0be-47c6-af52-5d31fd96ec50" providerId="ADAL" clId="{B1724669-822D-491E-B3EB-1EF0049E57A6}" dt="2022-11-18T19:12:10.181" v="2720" actId="478"/>
          <ac:picMkLst>
            <pc:docMk/>
            <pc:sldMk cId="1651063782" sldId="2144328300"/>
            <ac:picMk id="59" creationId="{5EB3B600-300E-1FAC-508E-A774A34969D9}"/>
          </ac:picMkLst>
        </pc:picChg>
        <pc:picChg chg="del">
          <ac:chgData name="Karolina Guillen" userId="c1c08796-a0be-47c6-af52-5d31fd96ec50" providerId="ADAL" clId="{B1724669-822D-491E-B3EB-1EF0049E57A6}" dt="2022-11-18T19:12:10.181" v="2720" actId="478"/>
          <ac:picMkLst>
            <pc:docMk/>
            <pc:sldMk cId="1651063782" sldId="2144328300"/>
            <ac:picMk id="60" creationId="{8B53B272-8A9F-DB9D-CE97-2D8FC984F397}"/>
          </ac:picMkLst>
        </pc:picChg>
        <pc:picChg chg="del">
          <ac:chgData name="Karolina Guillen" userId="c1c08796-a0be-47c6-af52-5d31fd96ec50" providerId="ADAL" clId="{B1724669-822D-491E-B3EB-1EF0049E57A6}" dt="2022-11-18T19:12:10.181" v="2720" actId="478"/>
          <ac:picMkLst>
            <pc:docMk/>
            <pc:sldMk cId="1651063782" sldId="2144328300"/>
            <ac:picMk id="61" creationId="{E495DDB7-B843-0EBF-C673-996F280021C0}"/>
          </ac:picMkLst>
        </pc:picChg>
        <pc:picChg chg="del">
          <ac:chgData name="Karolina Guillen" userId="c1c08796-a0be-47c6-af52-5d31fd96ec50" providerId="ADAL" clId="{B1724669-822D-491E-B3EB-1EF0049E57A6}" dt="2022-11-18T19:12:10.181" v="2720" actId="478"/>
          <ac:picMkLst>
            <pc:docMk/>
            <pc:sldMk cId="1651063782" sldId="2144328300"/>
            <ac:picMk id="62" creationId="{EAC8C6FD-18C9-00A6-931C-6B40B16E6B67}"/>
          </ac:picMkLst>
        </pc:picChg>
        <pc:picChg chg="del">
          <ac:chgData name="Karolina Guillen" userId="c1c08796-a0be-47c6-af52-5d31fd96ec50" providerId="ADAL" clId="{B1724669-822D-491E-B3EB-1EF0049E57A6}" dt="2022-11-18T19:12:10.181" v="2720" actId="478"/>
          <ac:picMkLst>
            <pc:docMk/>
            <pc:sldMk cId="1651063782" sldId="2144328300"/>
            <ac:picMk id="63" creationId="{FCAF623F-5D30-6F9D-C3C4-E5020E042310}"/>
          </ac:picMkLst>
        </pc:picChg>
      </pc:sldChg>
      <pc:sldChg chg="del">
        <pc:chgData name="Karolina Guillen" userId="c1c08796-a0be-47c6-af52-5d31fd96ec50" providerId="ADAL" clId="{B1724669-822D-491E-B3EB-1EF0049E57A6}" dt="2022-11-18T18:54:25.677" v="2670" actId="47"/>
        <pc:sldMkLst>
          <pc:docMk/>
          <pc:sldMk cId="950136278" sldId="2144328303"/>
        </pc:sldMkLst>
      </pc:sldChg>
      <pc:sldChg chg="del">
        <pc:chgData name="Karolina Guillen" userId="c1c08796-a0be-47c6-af52-5d31fd96ec50" providerId="ADAL" clId="{B1724669-822D-491E-B3EB-1EF0049E57A6}" dt="2022-11-18T18:19:20.289" v="1518" actId="47"/>
        <pc:sldMkLst>
          <pc:docMk/>
          <pc:sldMk cId="559468117" sldId="2144328323"/>
        </pc:sldMkLst>
      </pc:sldChg>
      <pc:sldChg chg="del ord">
        <pc:chgData name="Karolina Guillen" userId="c1c08796-a0be-47c6-af52-5d31fd96ec50" providerId="ADAL" clId="{B1724669-822D-491E-B3EB-1EF0049E57A6}" dt="2022-11-18T17:45:32.783" v="880" actId="47"/>
        <pc:sldMkLst>
          <pc:docMk/>
          <pc:sldMk cId="69845889" sldId="2144328355"/>
        </pc:sldMkLst>
      </pc:sldChg>
      <pc:sldChg chg="addSp modSp del ord">
        <pc:chgData name="Karolina Guillen" userId="c1c08796-a0be-47c6-af52-5d31fd96ec50" providerId="ADAL" clId="{B1724669-822D-491E-B3EB-1EF0049E57A6}" dt="2022-11-18T16:02:14.950" v="51" actId="47"/>
        <pc:sldMkLst>
          <pc:docMk/>
          <pc:sldMk cId="3237333026" sldId="2144328358"/>
        </pc:sldMkLst>
        <pc:spChg chg="add mod">
          <ac:chgData name="Karolina Guillen" userId="c1c08796-a0be-47c6-af52-5d31fd96ec50" providerId="ADAL" clId="{B1724669-822D-491E-B3EB-1EF0049E57A6}" dt="2022-11-17T17:30:57.294" v="6"/>
          <ac:spMkLst>
            <pc:docMk/>
            <pc:sldMk cId="3237333026" sldId="2144328358"/>
            <ac:spMk id="2" creationId="{25270EBF-1D81-C717-EF79-FC46388680A7}"/>
          </ac:spMkLst>
        </pc:spChg>
      </pc:sldChg>
      <pc:sldChg chg="del">
        <pc:chgData name="Karolina Guillen" userId="c1c08796-a0be-47c6-af52-5d31fd96ec50" providerId="ADAL" clId="{B1724669-822D-491E-B3EB-1EF0049E57A6}" dt="2022-11-18T16:32:11.580" v="375" actId="47"/>
        <pc:sldMkLst>
          <pc:docMk/>
          <pc:sldMk cId="1305147618" sldId="2144328359"/>
        </pc:sldMkLst>
      </pc:sldChg>
      <pc:sldChg chg="del">
        <pc:chgData name="Karolina Guillen" userId="c1c08796-a0be-47c6-af52-5d31fd96ec50" providerId="ADAL" clId="{B1724669-822D-491E-B3EB-1EF0049E57A6}" dt="2022-11-18T16:36:12.094" v="519" actId="47"/>
        <pc:sldMkLst>
          <pc:docMk/>
          <pc:sldMk cId="3406534134" sldId="2144328363"/>
        </pc:sldMkLst>
      </pc:sldChg>
      <pc:sldChg chg="delSp del mod">
        <pc:chgData name="Karolina Guillen" userId="c1c08796-a0be-47c6-af52-5d31fd96ec50" providerId="ADAL" clId="{B1724669-822D-491E-B3EB-1EF0049E57A6}" dt="2022-11-18T15:46:14.514" v="35" actId="47"/>
        <pc:sldMkLst>
          <pc:docMk/>
          <pc:sldMk cId="857617063" sldId="2144328383"/>
        </pc:sldMkLst>
        <pc:spChg chg="del">
          <ac:chgData name="Karolina Guillen" userId="c1c08796-a0be-47c6-af52-5d31fd96ec50" providerId="ADAL" clId="{B1724669-822D-491E-B3EB-1EF0049E57A6}" dt="2022-11-18T15:19:43.020" v="28" actId="478"/>
          <ac:spMkLst>
            <pc:docMk/>
            <pc:sldMk cId="857617063" sldId="2144328383"/>
            <ac:spMk id="8" creationId="{DF28A72A-78CC-D141-F427-135FD952E206}"/>
          </ac:spMkLst>
        </pc:spChg>
      </pc:sldChg>
      <pc:sldChg chg="addSp modSp del">
        <pc:chgData name="Karolina Guillen" userId="c1c08796-a0be-47c6-af52-5d31fd96ec50" providerId="ADAL" clId="{B1724669-822D-491E-B3EB-1EF0049E57A6}" dt="2022-11-18T16:07:45.152" v="54" actId="47"/>
        <pc:sldMkLst>
          <pc:docMk/>
          <pc:sldMk cId="2152232555" sldId="2144328386"/>
        </pc:sldMkLst>
        <pc:spChg chg="add mod">
          <ac:chgData name="Karolina Guillen" userId="c1c08796-a0be-47c6-af52-5d31fd96ec50" providerId="ADAL" clId="{B1724669-822D-491E-B3EB-1EF0049E57A6}" dt="2022-11-17T20:58:57.930" v="12"/>
          <ac:spMkLst>
            <pc:docMk/>
            <pc:sldMk cId="2152232555" sldId="2144328386"/>
            <ac:spMk id="8" creationId="{8381428A-5CE0-AB94-2787-36F2FC26A0F2}"/>
          </ac:spMkLst>
        </pc:spChg>
      </pc:sldChg>
      <pc:sldChg chg="del">
        <pc:chgData name="Karolina Guillen" userId="c1c08796-a0be-47c6-af52-5d31fd96ec50" providerId="ADAL" clId="{B1724669-822D-491E-B3EB-1EF0049E57A6}" dt="2022-11-18T15:53:36.089" v="43" actId="47"/>
        <pc:sldMkLst>
          <pc:docMk/>
          <pc:sldMk cId="1666947559" sldId="2144328408"/>
        </pc:sldMkLst>
      </pc:sldChg>
      <pc:sldChg chg="del addCm">
        <pc:chgData name="Karolina Guillen" userId="c1c08796-a0be-47c6-af52-5d31fd96ec50" providerId="ADAL" clId="{B1724669-822D-491E-B3EB-1EF0049E57A6}" dt="2022-11-18T18:46:46.549" v="2549" actId="47"/>
        <pc:sldMkLst>
          <pc:docMk/>
          <pc:sldMk cId="3263800668" sldId="2144328444"/>
        </pc:sldMkLst>
      </pc:sldChg>
      <pc:sldChg chg="del">
        <pc:chgData name="Karolina Guillen" userId="c1c08796-a0be-47c6-af52-5d31fd96ec50" providerId="ADAL" clId="{B1724669-822D-491E-B3EB-1EF0049E57A6}" dt="2022-11-18T15:52:42.785" v="42" actId="47"/>
        <pc:sldMkLst>
          <pc:docMk/>
          <pc:sldMk cId="1826006130" sldId="2144328445"/>
        </pc:sldMkLst>
      </pc:sldChg>
      <pc:sldChg chg="del ord">
        <pc:chgData name="Karolina Guillen" userId="c1c08796-a0be-47c6-af52-5d31fd96ec50" providerId="ADAL" clId="{B1724669-822D-491E-B3EB-1EF0049E57A6}" dt="2022-11-18T16:01:54.322" v="50" actId="2696"/>
        <pc:sldMkLst>
          <pc:docMk/>
          <pc:sldMk cId="3772982792" sldId="2144328476"/>
        </pc:sldMkLst>
      </pc:sldChg>
      <pc:sldChg chg="del">
        <pc:chgData name="Karolina Guillen" userId="c1c08796-a0be-47c6-af52-5d31fd96ec50" providerId="ADAL" clId="{B1724669-822D-491E-B3EB-1EF0049E57A6}" dt="2022-11-18T15:20:02.413" v="30" actId="47"/>
        <pc:sldMkLst>
          <pc:docMk/>
          <pc:sldMk cId="3220863391" sldId="2144328477"/>
        </pc:sldMkLst>
      </pc:sldChg>
      <pc:sldChg chg="addSp modSp del ord">
        <pc:chgData name="Karolina Guillen" userId="c1c08796-a0be-47c6-af52-5d31fd96ec50" providerId="ADAL" clId="{B1724669-822D-491E-B3EB-1EF0049E57A6}" dt="2022-11-18T15:50:18.104" v="40" actId="47"/>
        <pc:sldMkLst>
          <pc:docMk/>
          <pc:sldMk cId="162559680" sldId="2144328497"/>
        </pc:sldMkLst>
        <pc:spChg chg="add mod">
          <ac:chgData name="Karolina Guillen" userId="c1c08796-a0be-47c6-af52-5d31fd96ec50" providerId="ADAL" clId="{B1724669-822D-491E-B3EB-1EF0049E57A6}" dt="2022-11-18T15:14:41.670" v="19"/>
          <ac:spMkLst>
            <pc:docMk/>
            <pc:sldMk cId="162559680" sldId="2144328497"/>
            <ac:spMk id="5" creationId="{83E9FAAA-6821-B1BC-701E-C87744C618BC}"/>
          </ac:spMkLst>
        </pc:spChg>
      </pc:sldChg>
      <pc:sldChg chg="addSp modSp del mod">
        <pc:chgData name="Karolina Guillen" userId="c1c08796-a0be-47c6-af52-5d31fd96ec50" providerId="ADAL" clId="{B1724669-822D-491E-B3EB-1EF0049E57A6}" dt="2022-11-18T15:56:57.535" v="45" actId="47"/>
        <pc:sldMkLst>
          <pc:docMk/>
          <pc:sldMk cId="1348342092" sldId="2144328504"/>
        </pc:sldMkLst>
        <pc:spChg chg="add mod">
          <ac:chgData name="Karolina Guillen" userId="c1c08796-a0be-47c6-af52-5d31fd96ec50" providerId="ADAL" clId="{B1724669-822D-491E-B3EB-1EF0049E57A6}" dt="2022-11-18T15:53:42.218" v="44" actId="1076"/>
          <ac:spMkLst>
            <pc:docMk/>
            <pc:sldMk cId="1348342092" sldId="2144328504"/>
            <ac:spMk id="4" creationId="{D704B2D2-1B54-486A-754F-F75BC497E870}"/>
          </ac:spMkLst>
        </pc:spChg>
      </pc:sldChg>
      <pc:sldChg chg="addSp delSp modSp del mod">
        <pc:chgData name="Karolina Guillen" userId="c1c08796-a0be-47c6-af52-5d31fd96ec50" providerId="ADAL" clId="{B1724669-822D-491E-B3EB-1EF0049E57A6}" dt="2022-11-18T18:07:38.122" v="1318" actId="47"/>
        <pc:sldMkLst>
          <pc:docMk/>
          <pc:sldMk cId="1789081147" sldId="2144328506"/>
        </pc:sldMkLst>
        <pc:spChg chg="add del mod">
          <ac:chgData name="Karolina Guillen" userId="c1c08796-a0be-47c6-af52-5d31fd96ec50" providerId="ADAL" clId="{B1724669-822D-491E-B3EB-1EF0049E57A6}" dt="2022-11-18T15:14:38.622" v="18" actId="21"/>
          <ac:spMkLst>
            <pc:docMk/>
            <pc:sldMk cId="1789081147" sldId="2144328506"/>
            <ac:spMk id="5" creationId="{A669940D-D761-52D4-27AF-8654476B08AC}"/>
          </ac:spMkLst>
        </pc:spChg>
        <pc:spChg chg="add mod">
          <ac:chgData name="Karolina Guillen" userId="c1c08796-a0be-47c6-af52-5d31fd96ec50" providerId="ADAL" clId="{B1724669-822D-491E-B3EB-1EF0049E57A6}" dt="2022-11-18T15:48:06.862" v="39"/>
          <ac:spMkLst>
            <pc:docMk/>
            <pc:sldMk cId="1789081147" sldId="2144328506"/>
            <ac:spMk id="13" creationId="{C0178A36-718E-EA77-68C4-6DD2F95BAAEE}"/>
          </ac:spMkLst>
        </pc:spChg>
      </pc:sldChg>
      <pc:sldChg chg="modSp del mod">
        <pc:chgData name="Karolina Guillen" userId="c1c08796-a0be-47c6-af52-5d31fd96ec50" providerId="ADAL" clId="{B1724669-822D-491E-B3EB-1EF0049E57A6}" dt="2022-11-18T17:05:25.256" v="520" actId="47"/>
        <pc:sldMkLst>
          <pc:docMk/>
          <pc:sldMk cId="207655204" sldId="2144328507"/>
        </pc:sldMkLst>
        <pc:spChg chg="mod">
          <ac:chgData name="Karolina Guillen" userId="c1c08796-a0be-47c6-af52-5d31fd96ec50" providerId="ADAL" clId="{B1724669-822D-491E-B3EB-1EF0049E57A6}" dt="2022-11-18T15:45:08.866" v="34" actId="1076"/>
          <ac:spMkLst>
            <pc:docMk/>
            <pc:sldMk cId="207655204" sldId="2144328507"/>
            <ac:spMk id="2" creationId="{AE6B46D0-C7DB-C04A-DE8F-2F5DB4F78711}"/>
          </ac:spMkLst>
        </pc:spChg>
      </pc:sldChg>
      <pc:sldChg chg="modSp del mod">
        <pc:chgData name="Karolina Guillen" userId="c1c08796-a0be-47c6-af52-5d31fd96ec50" providerId="ADAL" clId="{B1724669-822D-491E-B3EB-1EF0049E57A6}" dt="2022-11-18T16:32:07.841" v="374" actId="47"/>
        <pc:sldMkLst>
          <pc:docMk/>
          <pc:sldMk cId="1987802610" sldId="2144328513"/>
        </pc:sldMkLst>
        <pc:spChg chg="mod">
          <ac:chgData name="Karolina Guillen" userId="c1c08796-a0be-47c6-af52-5d31fd96ec50" providerId="ADAL" clId="{B1724669-822D-491E-B3EB-1EF0049E57A6}" dt="2022-11-18T15:43:08.559" v="32" actId="1076"/>
          <ac:spMkLst>
            <pc:docMk/>
            <pc:sldMk cId="1987802610" sldId="2144328513"/>
            <ac:spMk id="4" creationId="{981CDD3B-A80B-98AD-4C4D-8E3522B7853A}"/>
          </ac:spMkLst>
        </pc:spChg>
        <pc:spChg chg="mod">
          <ac:chgData name="Karolina Guillen" userId="c1c08796-a0be-47c6-af52-5d31fd96ec50" providerId="ADAL" clId="{B1724669-822D-491E-B3EB-1EF0049E57A6}" dt="2022-11-18T16:25:51.883" v="122" actId="1076"/>
          <ac:spMkLst>
            <pc:docMk/>
            <pc:sldMk cId="1987802610" sldId="2144328513"/>
            <ac:spMk id="24" creationId="{A671F24C-A73C-4EEF-86FA-989884607FA5}"/>
          </ac:spMkLst>
        </pc:spChg>
      </pc:sldChg>
      <pc:sldChg chg="addSp delSp modSp mod ord delCm">
        <pc:chgData name="Karolina Guillen" userId="c1c08796-a0be-47c6-af52-5d31fd96ec50" providerId="ADAL" clId="{B1724669-822D-491E-B3EB-1EF0049E57A6}" dt="2022-11-28T21:08:58.495" v="2981"/>
        <pc:sldMkLst>
          <pc:docMk/>
          <pc:sldMk cId="409531285" sldId="2144328517"/>
        </pc:sldMkLst>
        <pc:spChg chg="del">
          <ac:chgData name="Karolina Guillen" userId="c1c08796-a0be-47c6-af52-5d31fd96ec50" providerId="ADAL" clId="{B1724669-822D-491E-B3EB-1EF0049E57A6}" dt="2022-11-18T17:46:19.953" v="886" actId="478"/>
          <ac:spMkLst>
            <pc:docMk/>
            <pc:sldMk cId="409531285" sldId="2144328517"/>
            <ac:spMk id="2" creationId="{52EC1941-BDF5-126A-D875-E22803147318}"/>
          </ac:spMkLst>
        </pc:spChg>
        <pc:spChg chg="mod">
          <ac:chgData name="Karolina Guillen" userId="c1c08796-a0be-47c6-af52-5d31fd96ec50" providerId="ADAL" clId="{B1724669-822D-491E-B3EB-1EF0049E57A6}" dt="2022-11-28T21:08:49.866" v="2980"/>
          <ac:spMkLst>
            <pc:docMk/>
            <pc:sldMk cId="409531285" sldId="2144328517"/>
            <ac:spMk id="2" creationId="{C217BAAE-F011-FDE4-F1C7-A6DD6041F2A6}"/>
          </ac:spMkLst>
        </pc:spChg>
        <pc:spChg chg="add mod">
          <ac:chgData name="Karolina Guillen" userId="c1c08796-a0be-47c6-af52-5d31fd96ec50" providerId="ADAL" clId="{B1724669-822D-491E-B3EB-1EF0049E57A6}" dt="2022-11-18T17:49:07.107" v="933" actId="1035"/>
          <ac:spMkLst>
            <pc:docMk/>
            <pc:sldMk cId="409531285" sldId="2144328517"/>
            <ac:spMk id="12" creationId="{4196465A-C1E3-E2A1-03F4-ADE3E87F34BB}"/>
          </ac:spMkLst>
        </pc:spChg>
        <pc:spChg chg="add mod">
          <ac:chgData name="Karolina Guillen" userId="c1c08796-a0be-47c6-af52-5d31fd96ec50" providerId="ADAL" clId="{B1724669-822D-491E-B3EB-1EF0049E57A6}" dt="2022-11-18T17:49:25.955" v="958" actId="1035"/>
          <ac:spMkLst>
            <pc:docMk/>
            <pc:sldMk cId="409531285" sldId="2144328517"/>
            <ac:spMk id="13" creationId="{A0787883-08D4-4041-4249-9B61CE6964A6}"/>
          </ac:spMkLst>
        </pc:spChg>
        <pc:spChg chg="add mod">
          <ac:chgData name="Karolina Guillen" userId="c1c08796-a0be-47c6-af52-5d31fd96ec50" providerId="ADAL" clId="{B1724669-822D-491E-B3EB-1EF0049E57A6}" dt="2022-11-18T17:51:49.373" v="1051"/>
          <ac:spMkLst>
            <pc:docMk/>
            <pc:sldMk cId="409531285" sldId="2144328517"/>
            <ac:spMk id="14" creationId="{F54533D4-6A15-A0B7-1367-22359D7260DC}"/>
          </ac:spMkLst>
        </pc:spChg>
        <pc:spChg chg="mod">
          <ac:chgData name="Karolina Guillen" userId="c1c08796-a0be-47c6-af52-5d31fd96ec50" providerId="ADAL" clId="{B1724669-822D-491E-B3EB-1EF0049E57A6}" dt="2022-11-18T17:51:09.943" v="1049" actId="20577"/>
          <ac:spMkLst>
            <pc:docMk/>
            <pc:sldMk cId="409531285" sldId="2144328517"/>
            <ac:spMk id="20" creationId="{F5290E3C-D913-4324-9F7C-7AB204FAA4D7}"/>
          </ac:spMkLst>
        </pc:spChg>
        <pc:spChg chg="mod">
          <ac:chgData name="Karolina Guillen" userId="c1c08796-a0be-47c6-af52-5d31fd96ec50" providerId="ADAL" clId="{B1724669-822D-491E-B3EB-1EF0049E57A6}" dt="2022-11-28T21:08:45.576" v="2979"/>
          <ac:spMkLst>
            <pc:docMk/>
            <pc:sldMk cId="409531285" sldId="2144328517"/>
            <ac:spMk id="100" creationId="{39FA2B98-684B-4710-876B-354541CC806A}"/>
          </ac:spMkLst>
        </pc:spChg>
        <pc:graphicFrameChg chg="add mod">
          <ac:chgData name="Karolina Guillen" userId="c1c08796-a0be-47c6-af52-5d31fd96ec50" providerId="ADAL" clId="{B1724669-822D-491E-B3EB-1EF0049E57A6}" dt="2022-11-18T17:49:37.041" v="965" actId="1035"/>
          <ac:graphicFrameMkLst>
            <pc:docMk/>
            <pc:sldMk cId="409531285" sldId="2144328517"/>
            <ac:graphicFrameMk id="11" creationId="{CE87A3C6-4C0D-6F59-D32A-53FE8E1A831F}"/>
          </ac:graphicFrameMkLst>
        </pc:graphicFrameChg>
        <pc:picChg chg="del">
          <ac:chgData name="Karolina Guillen" userId="c1c08796-a0be-47c6-af52-5d31fd96ec50" providerId="ADAL" clId="{B1724669-822D-491E-B3EB-1EF0049E57A6}" dt="2022-11-18T17:48:24.086" v="892" actId="478"/>
          <ac:picMkLst>
            <pc:docMk/>
            <pc:sldMk cId="409531285" sldId="2144328517"/>
            <ac:picMk id="3" creationId="{C16AF948-6049-9FAE-A859-D304B83F5F1A}"/>
          </ac:picMkLst>
        </pc:picChg>
        <pc:picChg chg="del">
          <ac:chgData name="Karolina Guillen" userId="c1c08796-a0be-47c6-af52-5d31fd96ec50" providerId="ADAL" clId="{B1724669-822D-491E-B3EB-1EF0049E57A6}" dt="2022-11-18T17:48:24.086" v="892" actId="478"/>
          <ac:picMkLst>
            <pc:docMk/>
            <pc:sldMk cId="409531285" sldId="2144328517"/>
            <ac:picMk id="4" creationId="{3FD78884-BF54-4289-1B25-DACA1AFBFEF5}"/>
          </ac:picMkLst>
        </pc:picChg>
        <pc:picChg chg="del">
          <ac:chgData name="Karolina Guillen" userId="c1c08796-a0be-47c6-af52-5d31fd96ec50" providerId="ADAL" clId="{B1724669-822D-491E-B3EB-1EF0049E57A6}" dt="2022-11-18T17:48:24.086" v="892" actId="478"/>
          <ac:picMkLst>
            <pc:docMk/>
            <pc:sldMk cId="409531285" sldId="2144328517"/>
            <ac:picMk id="5" creationId="{D231A1D1-52DE-7AFE-9C3D-85258E59609D}"/>
          </ac:picMkLst>
        </pc:picChg>
        <pc:picChg chg="del">
          <ac:chgData name="Karolina Guillen" userId="c1c08796-a0be-47c6-af52-5d31fd96ec50" providerId="ADAL" clId="{B1724669-822D-491E-B3EB-1EF0049E57A6}" dt="2022-11-18T17:48:24.086" v="892" actId="478"/>
          <ac:picMkLst>
            <pc:docMk/>
            <pc:sldMk cId="409531285" sldId="2144328517"/>
            <ac:picMk id="6" creationId="{21076C8C-CE8C-0CFD-671A-0C6E03408C1C}"/>
          </ac:picMkLst>
        </pc:picChg>
        <pc:picChg chg="del">
          <ac:chgData name="Karolina Guillen" userId="c1c08796-a0be-47c6-af52-5d31fd96ec50" providerId="ADAL" clId="{B1724669-822D-491E-B3EB-1EF0049E57A6}" dt="2022-11-18T17:48:24.086" v="892" actId="478"/>
          <ac:picMkLst>
            <pc:docMk/>
            <pc:sldMk cId="409531285" sldId="2144328517"/>
            <ac:picMk id="7" creationId="{AD5EE9AF-121F-20B6-4A92-71454FDD5A4B}"/>
          </ac:picMkLst>
        </pc:picChg>
        <pc:picChg chg="del">
          <ac:chgData name="Karolina Guillen" userId="c1c08796-a0be-47c6-af52-5d31fd96ec50" providerId="ADAL" clId="{B1724669-822D-491E-B3EB-1EF0049E57A6}" dt="2022-11-18T17:48:24.086" v="892" actId="478"/>
          <ac:picMkLst>
            <pc:docMk/>
            <pc:sldMk cId="409531285" sldId="2144328517"/>
            <ac:picMk id="8" creationId="{1722CCF8-E705-9753-300B-3CE26F3EA9D8}"/>
          </ac:picMkLst>
        </pc:picChg>
        <pc:picChg chg="add mod">
          <ac:chgData name="Karolina Guillen" userId="c1c08796-a0be-47c6-af52-5d31fd96ec50" providerId="ADAL" clId="{B1724669-822D-491E-B3EB-1EF0049E57A6}" dt="2022-11-18T17:48:24.656" v="893"/>
          <ac:picMkLst>
            <pc:docMk/>
            <pc:sldMk cId="409531285" sldId="2144328517"/>
            <ac:picMk id="9" creationId="{D9E47A04-BF39-C0E1-A5CD-6371D88AE5CF}"/>
          </ac:picMkLst>
        </pc:picChg>
        <pc:picChg chg="add mod">
          <ac:chgData name="Karolina Guillen" userId="c1c08796-a0be-47c6-af52-5d31fd96ec50" providerId="ADAL" clId="{B1724669-822D-491E-B3EB-1EF0049E57A6}" dt="2022-11-18T17:48:24.656" v="893"/>
          <ac:picMkLst>
            <pc:docMk/>
            <pc:sldMk cId="409531285" sldId="2144328517"/>
            <ac:picMk id="10" creationId="{042AF72C-A10D-96DE-9048-3E6DAA5D4039}"/>
          </ac:picMkLst>
        </pc:picChg>
        <pc:picChg chg="del">
          <ac:chgData name="Karolina Guillen" userId="c1c08796-a0be-47c6-af52-5d31fd96ec50" providerId="ADAL" clId="{B1724669-822D-491E-B3EB-1EF0049E57A6}" dt="2022-11-18T17:48:24.086" v="892" actId="478"/>
          <ac:picMkLst>
            <pc:docMk/>
            <pc:sldMk cId="409531285" sldId="2144328517"/>
            <ac:picMk id="31" creationId="{ACA52468-102C-B0AD-384A-DE5CD5C18C22}"/>
          </ac:picMkLst>
        </pc:picChg>
        <pc:picChg chg="del">
          <ac:chgData name="Karolina Guillen" userId="c1c08796-a0be-47c6-af52-5d31fd96ec50" providerId="ADAL" clId="{B1724669-822D-491E-B3EB-1EF0049E57A6}" dt="2022-11-18T17:48:24.086" v="892" actId="478"/>
          <ac:picMkLst>
            <pc:docMk/>
            <pc:sldMk cId="409531285" sldId="2144328517"/>
            <ac:picMk id="32" creationId="{146F7CCD-2DCE-913B-A52E-F4803F07DB93}"/>
          </ac:picMkLst>
        </pc:picChg>
        <pc:picChg chg="mod">
          <ac:chgData name="Karolina Guillen" userId="c1c08796-a0be-47c6-af52-5d31fd96ec50" providerId="ADAL" clId="{B1724669-822D-491E-B3EB-1EF0049E57A6}" dt="2022-11-28T21:08:39.535" v="2978"/>
          <ac:picMkLst>
            <pc:docMk/>
            <pc:sldMk cId="409531285" sldId="2144328517"/>
            <ac:picMk id="101" creationId="{9DA43C3B-8E20-444B-AFDB-6A712ADB4434}"/>
          </ac:picMkLst>
        </pc:picChg>
      </pc:sldChg>
      <pc:sldChg chg="delSp del mod">
        <pc:chgData name="Karolina Guillen" userId="c1c08796-a0be-47c6-af52-5d31fd96ec50" providerId="ADAL" clId="{B1724669-822D-491E-B3EB-1EF0049E57A6}" dt="2022-11-18T15:43:24.130" v="33" actId="47"/>
        <pc:sldMkLst>
          <pc:docMk/>
          <pc:sldMk cId="706600348" sldId="2144328519"/>
        </pc:sldMkLst>
        <pc:spChg chg="del">
          <ac:chgData name="Karolina Guillen" userId="c1c08796-a0be-47c6-af52-5d31fd96ec50" providerId="ADAL" clId="{B1724669-822D-491E-B3EB-1EF0049E57A6}" dt="2022-11-18T15:19:38.810" v="27" actId="478"/>
          <ac:spMkLst>
            <pc:docMk/>
            <pc:sldMk cId="706600348" sldId="2144328519"/>
            <ac:spMk id="4" creationId="{0243C62F-5086-8800-D0DC-A8A5BCA42E5C}"/>
          </ac:spMkLst>
        </pc:spChg>
      </pc:sldChg>
      <pc:sldChg chg="del">
        <pc:chgData name="Karolina Guillen" userId="c1c08796-a0be-47c6-af52-5d31fd96ec50" providerId="ADAL" clId="{B1724669-822D-491E-B3EB-1EF0049E57A6}" dt="2022-11-18T16:04:19.354" v="53" actId="47"/>
        <pc:sldMkLst>
          <pc:docMk/>
          <pc:sldMk cId="1937941878" sldId="2144328521"/>
        </pc:sldMkLst>
      </pc:sldChg>
      <pc:sldChg chg="del">
        <pc:chgData name="Karolina Guillen" userId="c1c08796-a0be-47c6-af52-5d31fd96ec50" providerId="ADAL" clId="{B1724669-822D-491E-B3EB-1EF0049E57A6}" dt="2022-11-18T16:04:16.951" v="52" actId="47"/>
        <pc:sldMkLst>
          <pc:docMk/>
          <pc:sldMk cId="1179492759" sldId="2144328522"/>
        </pc:sldMkLst>
      </pc:sldChg>
      <pc:sldChg chg="addSp delSp modSp del mod ord">
        <pc:chgData name="Karolina Guillen" userId="c1c08796-a0be-47c6-af52-5d31fd96ec50" providerId="ADAL" clId="{B1724669-822D-491E-B3EB-1EF0049E57A6}" dt="2022-11-18T17:40:33.555" v="756" actId="1076"/>
        <pc:sldMkLst>
          <pc:docMk/>
          <pc:sldMk cId="2968328505" sldId="2144328523"/>
        </pc:sldMkLst>
        <pc:spChg chg="add mod">
          <ac:chgData name="Karolina Guillen" userId="c1c08796-a0be-47c6-af52-5d31fd96ec50" providerId="ADAL" clId="{B1724669-822D-491E-B3EB-1EF0049E57A6}" dt="2022-11-18T17:36:57.591" v="526"/>
          <ac:spMkLst>
            <pc:docMk/>
            <pc:sldMk cId="2968328505" sldId="2144328523"/>
            <ac:spMk id="2" creationId="{4EB233F0-8D79-77E0-C48C-EBEF31E6F72A}"/>
          </ac:spMkLst>
        </pc:spChg>
        <pc:spChg chg="add mod">
          <ac:chgData name="Karolina Guillen" userId="c1c08796-a0be-47c6-af52-5d31fd96ec50" providerId="ADAL" clId="{B1724669-822D-491E-B3EB-1EF0049E57A6}" dt="2022-11-18T17:37:24.969" v="548"/>
          <ac:spMkLst>
            <pc:docMk/>
            <pc:sldMk cId="2968328505" sldId="2144328523"/>
            <ac:spMk id="6" creationId="{90087A4A-B27C-BD31-2CAD-01F672CDACA7}"/>
          </ac:spMkLst>
        </pc:spChg>
        <pc:spChg chg="add mod">
          <ac:chgData name="Karolina Guillen" userId="c1c08796-a0be-47c6-af52-5d31fd96ec50" providerId="ADAL" clId="{B1724669-822D-491E-B3EB-1EF0049E57A6}" dt="2022-11-18T17:37:24.969" v="548"/>
          <ac:spMkLst>
            <pc:docMk/>
            <pc:sldMk cId="2968328505" sldId="2144328523"/>
            <ac:spMk id="7" creationId="{41DE4D1C-39BE-883A-FE60-BF648A4C23E9}"/>
          </ac:spMkLst>
        </pc:spChg>
        <pc:spChg chg="mod">
          <ac:chgData name="Karolina Guillen" userId="c1c08796-a0be-47c6-af52-5d31fd96ec50" providerId="ADAL" clId="{B1724669-822D-491E-B3EB-1EF0049E57A6}" dt="2022-11-18T17:13:56.119" v="522" actId="14100"/>
          <ac:spMkLst>
            <pc:docMk/>
            <pc:sldMk cId="2968328505" sldId="2144328523"/>
            <ac:spMk id="11" creationId="{C510D915-F1A8-33BF-6F63-3F9962828CA4}"/>
          </ac:spMkLst>
        </pc:spChg>
        <pc:spChg chg="mod">
          <ac:chgData name="Karolina Guillen" userId="c1c08796-a0be-47c6-af52-5d31fd96ec50" providerId="ADAL" clId="{B1724669-822D-491E-B3EB-1EF0049E57A6}" dt="2022-11-18T17:37:50.277" v="586" actId="403"/>
          <ac:spMkLst>
            <pc:docMk/>
            <pc:sldMk cId="2968328505" sldId="2144328523"/>
            <ac:spMk id="15" creationId="{9786A81D-33AA-3975-EDC7-97322B79C87C}"/>
          </ac:spMkLst>
        </pc:spChg>
        <pc:graphicFrameChg chg="mod">
          <ac:chgData name="Karolina Guillen" userId="c1c08796-a0be-47c6-af52-5d31fd96ec50" providerId="ADAL" clId="{B1724669-822D-491E-B3EB-1EF0049E57A6}" dt="2022-11-18T17:38:43.624" v="615" actId="404"/>
          <ac:graphicFrameMkLst>
            <pc:docMk/>
            <pc:sldMk cId="2968328505" sldId="2144328523"/>
            <ac:graphicFrameMk id="14" creationId="{A7D3160E-D235-86C8-1AD2-74FA615D070D}"/>
          </ac:graphicFrameMkLst>
        </pc:graphicFrameChg>
        <pc:picChg chg="add mod">
          <ac:chgData name="Karolina Guillen" userId="c1c08796-a0be-47c6-af52-5d31fd96ec50" providerId="ADAL" clId="{B1724669-822D-491E-B3EB-1EF0049E57A6}" dt="2022-11-18T17:36:52.763" v="525"/>
          <ac:picMkLst>
            <pc:docMk/>
            <pc:sldMk cId="2968328505" sldId="2144328523"/>
            <ac:picMk id="3" creationId="{2BFAE6C6-CFD4-24AF-F819-28140C709E81}"/>
          </ac:picMkLst>
        </pc:picChg>
        <pc:picChg chg="del">
          <ac:chgData name="Karolina Guillen" userId="c1c08796-a0be-47c6-af52-5d31fd96ec50" providerId="ADAL" clId="{B1724669-822D-491E-B3EB-1EF0049E57A6}" dt="2022-11-18T17:37:23.851" v="547" actId="478"/>
          <ac:picMkLst>
            <pc:docMk/>
            <pc:sldMk cId="2968328505" sldId="2144328523"/>
            <ac:picMk id="4" creationId="{8BA48C76-F843-BD25-451B-C1BBD57F8336}"/>
          </ac:picMkLst>
        </pc:picChg>
        <pc:picChg chg="add mod">
          <ac:chgData name="Karolina Guillen" userId="c1c08796-a0be-47c6-af52-5d31fd96ec50" providerId="ADAL" clId="{B1724669-822D-491E-B3EB-1EF0049E57A6}" dt="2022-11-18T17:37:24.969" v="548"/>
          <ac:picMkLst>
            <pc:docMk/>
            <pc:sldMk cId="2968328505" sldId="2144328523"/>
            <ac:picMk id="5" creationId="{DBCEEC7F-A9DF-76A5-FA9E-5CC9CF8EC5A9}"/>
          </ac:picMkLst>
        </pc:picChg>
        <pc:picChg chg="add mod">
          <ac:chgData name="Karolina Guillen" userId="c1c08796-a0be-47c6-af52-5d31fd96ec50" providerId="ADAL" clId="{B1724669-822D-491E-B3EB-1EF0049E57A6}" dt="2022-11-18T17:40:33.555" v="756" actId="1076"/>
          <ac:picMkLst>
            <pc:docMk/>
            <pc:sldMk cId="2968328505" sldId="2144328523"/>
            <ac:picMk id="8" creationId="{A1DE020E-A7E6-FCB3-ECAE-B9C32A5CD664}"/>
          </ac:picMkLst>
        </pc:picChg>
        <pc:picChg chg="add mod">
          <ac:chgData name="Karolina Guillen" userId="c1c08796-a0be-47c6-af52-5d31fd96ec50" providerId="ADAL" clId="{B1724669-822D-491E-B3EB-1EF0049E57A6}" dt="2022-11-18T17:40:26.955" v="755" actId="1038"/>
          <ac:picMkLst>
            <pc:docMk/>
            <pc:sldMk cId="2968328505" sldId="2144328523"/>
            <ac:picMk id="9" creationId="{FE404E67-008E-6A80-8DF0-CD794F6C4757}"/>
          </ac:picMkLst>
        </pc:picChg>
      </pc:sldChg>
      <pc:sldChg chg="del">
        <pc:chgData name="Karolina Guillen" userId="c1c08796-a0be-47c6-af52-5d31fd96ec50" providerId="ADAL" clId="{B1724669-822D-491E-B3EB-1EF0049E57A6}" dt="2022-11-18T15:59:16.316" v="46" actId="47"/>
        <pc:sldMkLst>
          <pc:docMk/>
          <pc:sldMk cId="1715965836" sldId="2144328524"/>
        </pc:sldMkLst>
      </pc:sldChg>
      <pc:sldChg chg="del">
        <pc:chgData name="Karolina Guillen" userId="c1c08796-a0be-47c6-af52-5d31fd96ec50" providerId="ADAL" clId="{B1724669-822D-491E-B3EB-1EF0049E57A6}" dt="2022-11-18T15:59:16.316" v="46" actId="47"/>
        <pc:sldMkLst>
          <pc:docMk/>
          <pc:sldMk cId="3913841067" sldId="2144328526"/>
        </pc:sldMkLst>
      </pc:sldChg>
      <pc:sldChg chg="del">
        <pc:chgData name="Karolina Guillen" userId="c1c08796-a0be-47c6-af52-5d31fd96ec50" providerId="ADAL" clId="{B1724669-822D-491E-B3EB-1EF0049E57A6}" dt="2022-11-17T17:02:37.817" v="1" actId="47"/>
        <pc:sldMkLst>
          <pc:docMk/>
          <pc:sldMk cId="1771087373" sldId="2144328527"/>
        </pc:sldMkLst>
      </pc:sldChg>
      <pc:sldChg chg="del">
        <pc:chgData name="Karolina Guillen" userId="c1c08796-a0be-47c6-af52-5d31fd96ec50" providerId="ADAL" clId="{B1724669-822D-491E-B3EB-1EF0049E57A6}" dt="2022-11-18T15:59:16.316" v="46" actId="47"/>
        <pc:sldMkLst>
          <pc:docMk/>
          <pc:sldMk cId="3539573955" sldId="2144328528"/>
        </pc:sldMkLst>
      </pc:sldChg>
      <pc:sldChg chg="addSp delSp modSp del mod">
        <pc:chgData name="Karolina Guillen" userId="c1c08796-a0be-47c6-af52-5d31fd96ec50" providerId="ADAL" clId="{B1724669-822D-491E-B3EB-1EF0049E57A6}" dt="2022-11-18T17:55:28.213" v="1205" actId="47"/>
        <pc:sldMkLst>
          <pc:docMk/>
          <pc:sldMk cId="1390646621" sldId="2144328529"/>
        </pc:sldMkLst>
        <pc:spChg chg="add del mod">
          <ac:chgData name="Karolina Guillen" userId="c1c08796-a0be-47c6-af52-5d31fd96ec50" providerId="ADAL" clId="{B1724669-822D-491E-B3EB-1EF0049E57A6}" dt="2022-11-18T15:17:45.911" v="26" actId="478"/>
          <ac:spMkLst>
            <pc:docMk/>
            <pc:sldMk cId="1390646621" sldId="2144328529"/>
            <ac:spMk id="5" creationId="{81884F1C-C7E4-D786-FCE2-DAE7DD98C533}"/>
          </ac:spMkLst>
        </pc:spChg>
        <pc:spChg chg="mod">
          <ac:chgData name="Karolina Guillen" userId="c1c08796-a0be-47c6-af52-5d31fd96ec50" providerId="ADAL" clId="{B1724669-822D-491E-B3EB-1EF0049E57A6}" dt="2022-11-18T17:52:47.074" v="1084" actId="403"/>
          <ac:spMkLst>
            <pc:docMk/>
            <pc:sldMk cId="1390646621" sldId="2144328529"/>
            <ac:spMk id="6" creationId="{F42DCC47-973E-19E5-96FC-88948C307911}"/>
          </ac:spMkLst>
        </pc:spChg>
      </pc:sldChg>
      <pc:sldChg chg="addSp modSp del">
        <pc:chgData name="Karolina Guillen" userId="c1c08796-a0be-47c6-af52-5d31fd96ec50" providerId="ADAL" clId="{B1724669-822D-491E-B3EB-1EF0049E57A6}" dt="2022-11-18T17:51:19.618" v="1050" actId="47"/>
        <pc:sldMkLst>
          <pc:docMk/>
          <pc:sldMk cId="3323523178" sldId="2144328530"/>
        </pc:sldMkLst>
        <pc:spChg chg="add mod">
          <ac:chgData name="Karolina Guillen" userId="c1c08796-a0be-47c6-af52-5d31fd96ec50" providerId="ADAL" clId="{B1724669-822D-491E-B3EB-1EF0049E57A6}" dt="2022-11-17T20:58:01.752" v="11"/>
          <ac:spMkLst>
            <pc:docMk/>
            <pc:sldMk cId="3323523178" sldId="2144328530"/>
            <ac:spMk id="2" creationId="{4AB632A5-D8B7-4741-EC25-91817508B4FE}"/>
          </ac:spMkLst>
        </pc:spChg>
      </pc:sldChg>
      <pc:sldChg chg="del ord">
        <pc:chgData name="Karolina Guillen" userId="c1c08796-a0be-47c6-af52-5d31fd96ec50" providerId="ADAL" clId="{B1724669-822D-491E-B3EB-1EF0049E57A6}" dt="2022-11-18T18:07:53.519" v="1323" actId="47"/>
        <pc:sldMkLst>
          <pc:docMk/>
          <pc:sldMk cId="3474697346" sldId="2144328531"/>
        </pc:sldMkLst>
      </pc:sldChg>
      <pc:sldChg chg="del">
        <pc:chgData name="Karolina Guillen" userId="c1c08796-a0be-47c6-af52-5d31fd96ec50" providerId="ADAL" clId="{B1724669-822D-491E-B3EB-1EF0049E57A6}" dt="2022-11-18T18:19:37.010" v="1523" actId="47"/>
        <pc:sldMkLst>
          <pc:docMk/>
          <pc:sldMk cId="313715070" sldId="2144328532"/>
        </pc:sldMkLst>
      </pc:sldChg>
      <pc:sldChg chg="del">
        <pc:chgData name="Karolina Guillen" userId="c1c08796-a0be-47c6-af52-5d31fd96ec50" providerId="ADAL" clId="{B1724669-822D-491E-B3EB-1EF0049E57A6}" dt="2022-11-18T18:52:13.814" v="2634" actId="47"/>
        <pc:sldMkLst>
          <pc:docMk/>
          <pc:sldMk cId="2540681880" sldId="2144328533"/>
        </pc:sldMkLst>
      </pc:sldChg>
      <pc:sldChg chg="addSp delSp modSp new del mod ord">
        <pc:chgData name="Karolina Guillen" userId="c1c08796-a0be-47c6-af52-5d31fd96ec50" providerId="ADAL" clId="{B1724669-822D-491E-B3EB-1EF0049E57A6}" dt="2022-11-18T17:14:29.643" v="524" actId="47"/>
        <pc:sldMkLst>
          <pc:docMk/>
          <pc:sldMk cId="2702226936" sldId="2144328534"/>
        </pc:sldMkLst>
        <pc:spChg chg="del">
          <ac:chgData name="Karolina Guillen" userId="c1c08796-a0be-47c6-af52-5d31fd96ec50" providerId="ADAL" clId="{B1724669-822D-491E-B3EB-1EF0049E57A6}" dt="2022-11-18T15:15:37.999" v="21" actId="478"/>
          <ac:spMkLst>
            <pc:docMk/>
            <pc:sldMk cId="2702226936" sldId="2144328534"/>
            <ac:spMk id="2" creationId="{C1B8E0FD-B0B6-C24B-2175-B701BF968A1D}"/>
          </ac:spMkLst>
        </pc:spChg>
        <pc:spChg chg="del">
          <ac:chgData name="Karolina Guillen" userId="c1c08796-a0be-47c6-af52-5d31fd96ec50" providerId="ADAL" clId="{B1724669-822D-491E-B3EB-1EF0049E57A6}" dt="2022-11-18T15:15:37.999" v="21" actId="478"/>
          <ac:spMkLst>
            <pc:docMk/>
            <pc:sldMk cId="2702226936" sldId="2144328534"/>
            <ac:spMk id="3" creationId="{810EB964-05A4-F22D-5672-9834E81CD765}"/>
          </ac:spMkLst>
        </pc:spChg>
        <pc:picChg chg="add mod">
          <ac:chgData name="Karolina Guillen" userId="c1c08796-a0be-47c6-af52-5d31fd96ec50" providerId="ADAL" clId="{B1724669-822D-491E-B3EB-1EF0049E57A6}" dt="2022-11-18T15:15:45.713" v="25" actId="1076"/>
          <ac:picMkLst>
            <pc:docMk/>
            <pc:sldMk cId="2702226936" sldId="2144328534"/>
            <ac:picMk id="4" creationId="{4880E510-7C78-1956-1780-12A5B4F48111}"/>
          </ac:picMkLst>
        </pc:picChg>
      </pc:sldChg>
      <pc:sldChg chg="del">
        <pc:chgData name="Karolina Guillen" userId="c1c08796-a0be-47c6-af52-5d31fd96ec50" providerId="ADAL" clId="{B1724669-822D-491E-B3EB-1EF0049E57A6}" dt="2022-11-18T17:48:01.815" v="891" actId="47"/>
        <pc:sldMkLst>
          <pc:docMk/>
          <pc:sldMk cId="1758440229" sldId="2144328535"/>
        </pc:sldMkLst>
      </pc:sldChg>
      <pc:sldChg chg="del">
        <pc:chgData name="Karolina Guillen" userId="c1c08796-a0be-47c6-af52-5d31fd96ec50" providerId="ADAL" clId="{B1724669-822D-491E-B3EB-1EF0049E57A6}" dt="2022-11-18T17:52:07.691" v="1054" actId="47"/>
        <pc:sldMkLst>
          <pc:docMk/>
          <pc:sldMk cId="3731956459" sldId="2144328536"/>
        </pc:sldMkLst>
      </pc:sldChg>
      <pc:sldChg chg="addSp delSp modSp mod ord addCm delCm">
        <pc:chgData name="Karolina Guillen" userId="c1c08796-a0be-47c6-af52-5d31fd96ec50" providerId="ADAL" clId="{B1724669-822D-491E-B3EB-1EF0049E57A6}" dt="2022-11-28T14:54:22.649" v="2977" actId="1076"/>
        <pc:sldMkLst>
          <pc:docMk/>
          <pc:sldMk cId="1824174521" sldId="2144328537"/>
        </pc:sldMkLst>
        <pc:spChg chg="mod">
          <ac:chgData name="Karolina Guillen" userId="c1c08796-a0be-47c6-af52-5d31fd96ec50" providerId="ADAL" clId="{B1724669-822D-491E-B3EB-1EF0049E57A6}" dt="2022-11-18T17:39:07.091" v="665" actId="1036"/>
          <ac:spMkLst>
            <pc:docMk/>
            <pc:sldMk cId="1824174521" sldId="2144328537"/>
            <ac:spMk id="2" creationId="{607F6470-7669-F3AC-21F7-31A3EB4184FC}"/>
          </ac:spMkLst>
        </pc:spChg>
        <pc:spChg chg="mod">
          <ac:chgData name="Karolina Guillen" userId="c1c08796-a0be-47c6-af52-5d31fd96ec50" providerId="ADAL" clId="{B1724669-822D-491E-B3EB-1EF0049E57A6}" dt="2022-11-18T17:38:03.116" v="608" actId="1035"/>
          <ac:spMkLst>
            <pc:docMk/>
            <pc:sldMk cId="1824174521" sldId="2144328537"/>
            <ac:spMk id="4" creationId="{6F60FD13-3B97-0F6D-0C1C-D1622A13ED6C}"/>
          </ac:spMkLst>
        </pc:spChg>
        <pc:spChg chg="mod">
          <ac:chgData name="Karolina Guillen" userId="c1c08796-a0be-47c6-af52-5d31fd96ec50" providerId="ADAL" clId="{B1724669-822D-491E-B3EB-1EF0049E57A6}" dt="2022-11-18T17:37:06.765" v="528" actId="14100"/>
          <ac:spMkLst>
            <pc:docMk/>
            <pc:sldMk cId="1824174521" sldId="2144328537"/>
            <ac:spMk id="5" creationId="{0CBF7057-1CA3-B48B-4970-496FC190DB0E}"/>
          </ac:spMkLst>
        </pc:spChg>
        <pc:spChg chg="add mod">
          <ac:chgData name="Karolina Guillen" userId="c1c08796-a0be-47c6-af52-5d31fd96ec50" providerId="ADAL" clId="{B1724669-822D-491E-B3EB-1EF0049E57A6}" dt="2022-11-18T17:37:03.389" v="527"/>
          <ac:spMkLst>
            <pc:docMk/>
            <pc:sldMk cId="1824174521" sldId="2144328537"/>
            <ac:spMk id="6" creationId="{AC396076-E71C-5187-07BB-5239403EE4BC}"/>
          </ac:spMkLst>
        </pc:spChg>
        <pc:spChg chg="mod">
          <ac:chgData name="Karolina Guillen" userId="c1c08796-a0be-47c6-af52-5d31fd96ec50" providerId="ADAL" clId="{B1724669-822D-491E-B3EB-1EF0049E57A6}" dt="2022-11-18T17:38:50.183" v="616" actId="404"/>
          <ac:spMkLst>
            <pc:docMk/>
            <pc:sldMk cId="1824174521" sldId="2144328537"/>
            <ac:spMk id="10" creationId="{5577DFBC-27FA-53D5-F3F3-B2A7C784F87D}"/>
          </ac:spMkLst>
        </pc:spChg>
        <pc:spChg chg="add mod">
          <ac:chgData name="Karolina Guillen" userId="c1c08796-a0be-47c6-af52-5d31fd96ec50" providerId="ADAL" clId="{B1724669-822D-491E-B3EB-1EF0049E57A6}" dt="2022-11-18T17:37:33.130" v="569"/>
          <ac:spMkLst>
            <pc:docMk/>
            <pc:sldMk cId="1824174521" sldId="2144328537"/>
            <ac:spMk id="11" creationId="{A695FA1C-CE4A-0B45-2E09-29062BA9C294}"/>
          </ac:spMkLst>
        </pc:spChg>
        <pc:spChg chg="add mod">
          <ac:chgData name="Karolina Guillen" userId="c1c08796-a0be-47c6-af52-5d31fd96ec50" providerId="ADAL" clId="{B1724669-822D-491E-B3EB-1EF0049E57A6}" dt="2022-11-18T17:37:33.130" v="569"/>
          <ac:spMkLst>
            <pc:docMk/>
            <pc:sldMk cId="1824174521" sldId="2144328537"/>
            <ac:spMk id="13" creationId="{C39D8628-B738-831B-6EA6-3FF9F553F29E}"/>
          </ac:spMkLst>
        </pc:spChg>
        <pc:spChg chg="add mod">
          <ac:chgData name="Karolina Guillen" userId="c1c08796-a0be-47c6-af52-5d31fd96ec50" providerId="ADAL" clId="{B1724669-822D-491E-B3EB-1EF0049E57A6}" dt="2022-11-28T14:54:22.649" v="2977" actId="1076"/>
          <ac:spMkLst>
            <pc:docMk/>
            <pc:sldMk cId="1824174521" sldId="2144328537"/>
            <ac:spMk id="15" creationId="{EFFA911D-763B-7FAC-33B8-E13950C171E6}"/>
          </ac:spMkLst>
        </pc:spChg>
        <pc:graphicFrameChg chg="mod">
          <ac:chgData name="Karolina Guillen" userId="c1c08796-a0be-47c6-af52-5d31fd96ec50" providerId="ADAL" clId="{B1724669-822D-491E-B3EB-1EF0049E57A6}" dt="2022-11-18T17:39:02.389" v="638" actId="1036"/>
          <ac:graphicFrameMkLst>
            <pc:docMk/>
            <pc:sldMk cId="1824174521" sldId="2144328537"/>
            <ac:graphicFrameMk id="3" creationId="{122A9E37-D675-615C-F53D-7DEE5B9647F1}"/>
          </ac:graphicFrameMkLst>
        </pc:graphicFrameChg>
        <pc:picChg chg="add mod">
          <ac:chgData name="Karolina Guillen" userId="c1c08796-a0be-47c6-af52-5d31fd96ec50" providerId="ADAL" clId="{B1724669-822D-491E-B3EB-1EF0049E57A6}" dt="2022-11-18T17:37:03.389" v="527"/>
          <ac:picMkLst>
            <pc:docMk/>
            <pc:sldMk cId="1824174521" sldId="2144328537"/>
            <ac:picMk id="7" creationId="{EB5868A7-27C9-FDB6-6367-363282608C13}"/>
          </ac:picMkLst>
        </pc:picChg>
        <pc:picChg chg="del">
          <ac:chgData name="Karolina Guillen" userId="c1c08796-a0be-47c6-af52-5d31fd96ec50" providerId="ADAL" clId="{B1724669-822D-491E-B3EB-1EF0049E57A6}" dt="2022-11-18T17:37:32.086" v="568" actId="478"/>
          <ac:picMkLst>
            <pc:docMk/>
            <pc:sldMk cId="1824174521" sldId="2144328537"/>
            <ac:picMk id="8" creationId="{84272576-BC5F-FF83-7E88-7ED4C716DB47}"/>
          </ac:picMkLst>
        </pc:picChg>
        <pc:picChg chg="add mod">
          <ac:chgData name="Karolina Guillen" userId="c1c08796-a0be-47c6-af52-5d31fd96ec50" providerId="ADAL" clId="{B1724669-822D-491E-B3EB-1EF0049E57A6}" dt="2022-11-18T17:37:33.130" v="569"/>
          <ac:picMkLst>
            <pc:docMk/>
            <pc:sldMk cId="1824174521" sldId="2144328537"/>
            <ac:picMk id="9" creationId="{AFC0F381-86B7-AAB2-53D8-37ED9B633C64}"/>
          </ac:picMkLst>
        </pc:picChg>
        <pc:picChg chg="mod">
          <ac:chgData name="Karolina Guillen" userId="c1c08796-a0be-47c6-af52-5d31fd96ec50" providerId="ADAL" clId="{B1724669-822D-491E-B3EB-1EF0049E57A6}" dt="2022-11-18T17:38:58.368" v="617" actId="14100"/>
          <ac:picMkLst>
            <pc:docMk/>
            <pc:sldMk cId="1824174521" sldId="2144328537"/>
            <ac:picMk id="12" creationId="{881566A1-5BD5-E1B2-059A-F281A0053AC9}"/>
          </ac:picMkLst>
        </pc:picChg>
        <pc:picChg chg="mod">
          <ac:chgData name="Karolina Guillen" userId="c1c08796-a0be-47c6-af52-5d31fd96ec50" providerId="ADAL" clId="{B1724669-822D-491E-B3EB-1EF0049E57A6}" dt="2022-11-18T17:38:58.368" v="617" actId="14100"/>
          <ac:picMkLst>
            <pc:docMk/>
            <pc:sldMk cId="1824174521" sldId="2144328537"/>
            <ac:picMk id="14" creationId="{2F74684B-9F02-F283-9A13-50C0C885DC91}"/>
          </ac:picMkLst>
        </pc:picChg>
        <pc:picChg chg="add mod">
          <ac:chgData name="Karolina Guillen" userId="c1c08796-a0be-47c6-af52-5d31fd96ec50" providerId="ADAL" clId="{B1724669-822D-491E-B3EB-1EF0049E57A6}" dt="2022-11-18T17:40:43.997" v="757"/>
          <ac:picMkLst>
            <pc:docMk/>
            <pc:sldMk cId="1824174521" sldId="2144328537"/>
            <ac:picMk id="16" creationId="{9174068D-8A00-E66A-68DC-A67B939AA2D1}"/>
          </ac:picMkLst>
        </pc:picChg>
        <pc:picChg chg="add mod">
          <ac:chgData name="Karolina Guillen" userId="c1c08796-a0be-47c6-af52-5d31fd96ec50" providerId="ADAL" clId="{B1724669-822D-491E-B3EB-1EF0049E57A6}" dt="2022-11-18T17:40:43.997" v="757"/>
          <ac:picMkLst>
            <pc:docMk/>
            <pc:sldMk cId="1824174521" sldId="2144328537"/>
            <ac:picMk id="17" creationId="{AC4B68A3-3AF1-AD7D-5C5D-D1768125615C}"/>
          </ac:picMkLst>
        </pc:picChg>
        <pc:picChg chg="mod">
          <ac:chgData name="Karolina Guillen" userId="c1c08796-a0be-47c6-af52-5d31fd96ec50" providerId="ADAL" clId="{B1724669-822D-491E-B3EB-1EF0049E57A6}" dt="2022-11-18T17:38:58.368" v="617" actId="14100"/>
          <ac:picMkLst>
            <pc:docMk/>
            <pc:sldMk cId="1824174521" sldId="2144328537"/>
            <ac:picMk id="18" creationId="{C67CED26-8835-4909-70B0-E2154394D18F}"/>
          </ac:picMkLst>
        </pc:picChg>
      </pc:sldChg>
      <pc:sldChg chg="addSp delSp modSp mod">
        <pc:chgData name="Karolina Guillen" userId="c1c08796-a0be-47c6-af52-5d31fd96ec50" providerId="ADAL" clId="{B1724669-822D-491E-B3EB-1EF0049E57A6}" dt="2022-11-18T17:38:26.133" v="610" actId="403"/>
        <pc:sldMkLst>
          <pc:docMk/>
          <pc:sldMk cId="1455644163" sldId="2144328538"/>
        </pc:sldMkLst>
        <pc:spChg chg="del">
          <ac:chgData name="Karolina Guillen" userId="c1c08796-a0be-47c6-af52-5d31fd96ec50" providerId="ADAL" clId="{B1724669-822D-491E-B3EB-1EF0049E57A6}" dt="2022-11-18T16:25:12.566" v="118" actId="478"/>
          <ac:spMkLst>
            <pc:docMk/>
            <pc:sldMk cId="1455644163" sldId="2144328538"/>
            <ac:spMk id="2" creationId="{52EC1941-BDF5-126A-D875-E22803147318}"/>
          </ac:spMkLst>
        </pc:spChg>
        <pc:spChg chg="add mod">
          <ac:chgData name="Karolina Guillen" userId="c1c08796-a0be-47c6-af52-5d31fd96ec50" providerId="ADAL" clId="{B1724669-822D-491E-B3EB-1EF0049E57A6}" dt="2022-11-18T16:30:19.583" v="328" actId="1035"/>
          <ac:spMkLst>
            <pc:docMk/>
            <pc:sldMk cId="1455644163" sldId="2144328538"/>
            <ac:spMk id="9" creationId="{38F85822-4CDC-511B-1D4C-D0A09909380B}"/>
          </ac:spMkLst>
        </pc:spChg>
        <pc:spChg chg="add mod">
          <ac:chgData name="Karolina Guillen" userId="c1c08796-a0be-47c6-af52-5d31fd96ec50" providerId="ADAL" clId="{B1724669-822D-491E-B3EB-1EF0049E57A6}" dt="2022-11-18T16:30:19.583" v="328" actId="1035"/>
          <ac:spMkLst>
            <pc:docMk/>
            <pc:sldMk cId="1455644163" sldId="2144328538"/>
            <ac:spMk id="10" creationId="{3AE39422-7189-0562-4C3D-03240FA20707}"/>
          </ac:spMkLst>
        </pc:spChg>
        <pc:spChg chg="add mod">
          <ac:chgData name="Karolina Guillen" userId="c1c08796-a0be-47c6-af52-5d31fd96ec50" providerId="ADAL" clId="{B1724669-822D-491E-B3EB-1EF0049E57A6}" dt="2022-11-18T17:38:26.133" v="610" actId="403"/>
          <ac:spMkLst>
            <pc:docMk/>
            <pc:sldMk cId="1455644163" sldId="2144328538"/>
            <ac:spMk id="12" creationId="{4F700C2E-2C6F-0B77-DBDB-E811937404FC}"/>
          </ac:spMkLst>
        </pc:spChg>
        <pc:spChg chg="add mod">
          <ac:chgData name="Karolina Guillen" userId="c1c08796-a0be-47c6-af52-5d31fd96ec50" providerId="ADAL" clId="{B1724669-822D-491E-B3EB-1EF0049E57A6}" dt="2022-11-18T16:30:28.703" v="357" actId="1038"/>
          <ac:spMkLst>
            <pc:docMk/>
            <pc:sldMk cId="1455644163" sldId="2144328538"/>
            <ac:spMk id="14" creationId="{A18603BD-ED89-0290-1B80-6C35BB0FDEDD}"/>
          </ac:spMkLst>
        </pc:spChg>
        <pc:spChg chg="add mod">
          <ac:chgData name="Karolina Guillen" userId="c1c08796-a0be-47c6-af52-5d31fd96ec50" providerId="ADAL" clId="{B1724669-822D-491E-B3EB-1EF0049E57A6}" dt="2022-11-18T16:30:28.703" v="357" actId="1038"/>
          <ac:spMkLst>
            <pc:docMk/>
            <pc:sldMk cId="1455644163" sldId="2144328538"/>
            <ac:spMk id="15" creationId="{FFB2650A-A7E3-0B76-824A-6719CA856364}"/>
          </ac:spMkLst>
        </pc:spChg>
        <pc:spChg chg="add mod">
          <ac:chgData name="Karolina Guillen" userId="c1c08796-a0be-47c6-af52-5d31fd96ec50" providerId="ADAL" clId="{B1724669-822D-491E-B3EB-1EF0049E57A6}" dt="2022-11-18T16:30:28.703" v="357" actId="1038"/>
          <ac:spMkLst>
            <pc:docMk/>
            <pc:sldMk cId="1455644163" sldId="2144328538"/>
            <ac:spMk id="16" creationId="{911DFE5D-0D41-E258-A7EA-C252442A624B}"/>
          </ac:spMkLst>
        </pc:spChg>
        <pc:spChg chg="add mod">
          <ac:chgData name="Karolina Guillen" userId="c1c08796-a0be-47c6-af52-5d31fd96ec50" providerId="ADAL" clId="{B1724669-822D-491E-B3EB-1EF0049E57A6}" dt="2022-11-18T16:29:15.229" v="288" actId="1036"/>
          <ac:spMkLst>
            <pc:docMk/>
            <pc:sldMk cId="1455644163" sldId="2144328538"/>
            <ac:spMk id="17" creationId="{2DC80BB7-1BFF-5E65-40CF-B7889DDC9558}"/>
          </ac:spMkLst>
        </pc:spChg>
        <pc:spChg chg="mod">
          <ac:chgData name="Karolina Guillen" userId="c1c08796-a0be-47c6-af52-5d31fd96ec50" providerId="ADAL" clId="{B1724669-822D-491E-B3EB-1EF0049E57A6}" dt="2022-11-18T16:28:07.036" v="263" actId="20577"/>
          <ac:spMkLst>
            <pc:docMk/>
            <pc:sldMk cId="1455644163" sldId="2144328538"/>
            <ac:spMk id="20" creationId="{F5290E3C-D913-4324-9F7C-7AB204FAA4D7}"/>
          </ac:spMkLst>
        </pc:spChg>
        <pc:spChg chg="mod">
          <ac:chgData name="Karolina Guillen" userId="c1c08796-a0be-47c6-af52-5d31fd96ec50" providerId="ADAL" clId="{B1724669-822D-491E-B3EB-1EF0049E57A6}" dt="2022-11-18T16:31:54.730" v="373"/>
          <ac:spMkLst>
            <pc:docMk/>
            <pc:sldMk cId="1455644163" sldId="2144328538"/>
            <ac:spMk id="100" creationId="{39FA2B98-684B-4710-876B-354541CC806A}"/>
          </ac:spMkLst>
        </pc:spChg>
        <pc:graphicFrameChg chg="add mod">
          <ac:chgData name="Karolina Guillen" userId="c1c08796-a0be-47c6-af52-5d31fd96ec50" providerId="ADAL" clId="{B1724669-822D-491E-B3EB-1EF0049E57A6}" dt="2022-11-18T16:30:28.703" v="357" actId="1038"/>
          <ac:graphicFrameMkLst>
            <pc:docMk/>
            <pc:sldMk cId="1455644163" sldId="2144328538"/>
            <ac:graphicFrameMk id="13" creationId="{A0D5F270-58F5-6F0B-06A9-972EABF9D42D}"/>
          </ac:graphicFrameMkLst>
        </pc:graphicFrameChg>
        <pc:picChg chg="del">
          <ac:chgData name="Karolina Guillen" userId="c1c08796-a0be-47c6-af52-5d31fd96ec50" providerId="ADAL" clId="{B1724669-822D-491E-B3EB-1EF0049E57A6}" dt="2022-11-18T16:24:40.894" v="62" actId="478"/>
          <ac:picMkLst>
            <pc:docMk/>
            <pc:sldMk cId="1455644163" sldId="2144328538"/>
            <ac:picMk id="3" creationId="{C16AF948-6049-9FAE-A859-D304B83F5F1A}"/>
          </ac:picMkLst>
        </pc:picChg>
        <pc:picChg chg="del">
          <ac:chgData name="Karolina Guillen" userId="c1c08796-a0be-47c6-af52-5d31fd96ec50" providerId="ADAL" clId="{B1724669-822D-491E-B3EB-1EF0049E57A6}" dt="2022-11-18T16:24:40.894" v="62" actId="478"/>
          <ac:picMkLst>
            <pc:docMk/>
            <pc:sldMk cId="1455644163" sldId="2144328538"/>
            <ac:picMk id="4" creationId="{3FD78884-BF54-4289-1B25-DACA1AFBFEF5}"/>
          </ac:picMkLst>
        </pc:picChg>
        <pc:picChg chg="mod">
          <ac:chgData name="Karolina Guillen" userId="c1c08796-a0be-47c6-af52-5d31fd96ec50" providerId="ADAL" clId="{B1724669-822D-491E-B3EB-1EF0049E57A6}" dt="2022-11-18T16:24:47.238" v="116" actId="1035"/>
          <ac:picMkLst>
            <pc:docMk/>
            <pc:sldMk cId="1455644163" sldId="2144328538"/>
            <ac:picMk id="5" creationId="{D231A1D1-52DE-7AFE-9C3D-85258E59609D}"/>
          </ac:picMkLst>
        </pc:picChg>
        <pc:picChg chg="mod">
          <ac:chgData name="Karolina Guillen" userId="c1c08796-a0be-47c6-af52-5d31fd96ec50" providerId="ADAL" clId="{B1724669-822D-491E-B3EB-1EF0049E57A6}" dt="2022-11-18T16:24:47.238" v="116" actId="1035"/>
          <ac:picMkLst>
            <pc:docMk/>
            <pc:sldMk cId="1455644163" sldId="2144328538"/>
            <ac:picMk id="6" creationId="{21076C8C-CE8C-0CFD-671A-0C6E03408C1C}"/>
          </ac:picMkLst>
        </pc:picChg>
        <pc:picChg chg="del">
          <ac:chgData name="Karolina Guillen" userId="c1c08796-a0be-47c6-af52-5d31fd96ec50" providerId="ADAL" clId="{B1724669-822D-491E-B3EB-1EF0049E57A6}" dt="2022-11-18T16:24:42.371" v="63" actId="478"/>
          <ac:picMkLst>
            <pc:docMk/>
            <pc:sldMk cId="1455644163" sldId="2144328538"/>
            <ac:picMk id="7" creationId="{AD5EE9AF-121F-20B6-4A92-71454FDD5A4B}"/>
          </ac:picMkLst>
        </pc:picChg>
        <pc:picChg chg="del">
          <ac:chgData name="Karolina Guillen" userId="c1c08796-a0be-47c6-af52-5d31fd96ec50" providerId="ADAL" clId="{B1724669-822D-491E-B3EB-1EF0049E57A6}" dt="2022-11-18T16:24:42.371" v="63" actId="478"/>
          <ac:picMkLst>
            <pc:docMk/>
            <pc:sldMk cId="1455644163" sldId="2144328538"/>
            <ac:picMk id="8" creationId="{1722CCF8-E705-9753-300B-3CE26F3EA9D8}"/>
          </ac:picMkLst>
        </pc:picChg>
        <pc:picChg chg="add del mod">
          <ac:chgData name="Karolina Guillen" userId="c1c08796-a0be-47c6-af52-5d31fd96ec50" providerId="ADAL" clId="{B1724669-822D-491E-B3EB-1EF0049E57A6}" dt="2022-11-18T16:30:07.671" v="298" actId="478"/>
          <ac:picMkLst>
            <pc:docMk/>
            <pc:sldMk cId="1455644163" sldId="2144328538"/>
            <ac:picMk id="11" creationId="{8032E9F1-9838-1DEA-7155-197EE398AD42}"/>
          </ac:picMkLst>
        </pc:picChg>
        <pc:picChg chg="add mod">
          <ac:chgData name="Karolina Guillen" userId="c1c08796-a0be-47c6-af52-5d31fd96ec50" providerId="ADAL" clId="{B1724669-822D-491E-B3EB-1EF0049E57A6}" dt="2022-11-18T16:30:19.583" v="328" actId="1035"/>
          <ac:picMkLst>
            <pc:docMk/>
            <pc:sldMk cId="1455644163" sldId="2144328538"/>
            <ac:picMk id="19" creationId="{FE8AC5C0-073B-5975-8BAA-91559EB5FBD2}"/>
          </ac:picMkLst>
        </pc:picChg>
        <pc:picChg chg="del">
          <ac:chgData name="Karolina Guillen" userId="c1c08796-a0be-47c6-af52-5d31fd96ec50" providerId="ADAL" clId="{B1724669-822D-491E-B3EB-1EF0049E57A6}" dt="2022-11-18T16:24:40.894" v="62" actId="478"/>
          <ac:picMkLst>
            <pc:docMk/>
            <pc:sldMk cId="1455644163" sldId="2144328538"/>
            <ac:picMk id="31" creationId="{ACA52468-102C-B0AD-384A-DE5CD5C18C22}"/>
          </ac:picMkLst>
        </pc:picChg>
        <pc:picChg chg="del">
          <ac:chgData name="Karolina Guillen" userId="c1c08796-a0be-47c6-af52-5d31fd96ec50" providerId="ADAL" clId="{B1724669-822D-491E-B3EB-1EF0049E57A6}" dt="2022-11-18T16:24:40.894" v="62" actId="478"/>
          <ac:picMkLst>
            <pc:docMk/>
            <pc:sldMk cId="1455644163" sldId="2144328538"/>
            <ac:picMk id="32" creationId="{146F7CCD-2DCE-913B-A52E-F4803F07DB93}"/>
          </ac:picMkLst>
        </pc:picChg>
        <pc:picChg chg="mod">
          <ac:chgData name="Karolina Guillen" userId="c1c08796-a0be-47c6-af52-5d31fd96ec50" providerId="ADAL" clId="{B1724669-822D-491E-B3EB-1EF0049E57A6}" dt="2022-11-18T16:31:47.388" v="372"/>
          <ac:picMkLst>
            <pc:docMk/>
            <pc:sldMk cId="1455644163" sldId="2144328538"/>
            <ac:picMk id="101" creationId="{9DA43C3B-8E20-444B-AFDB-6A712ADB4434}"/>
          </ac:picMkLst>
        </pc:picChg>
        <pc:cxnChg chg="add mod">
          <ac:chgData name="Karolina Guillen" userId="c1c08796-a0be-47c6-af52-5d31fd96ec50" providerId="ADAL" clId="{B1724669-822D-491E-B3EB-1EF0049E57A6}" dt="2022-11-18T16:31:24.565" v="371" actId="1035"/>
          <ac:cxnSpMkLst>
            <pc:docMk/>
            <pc:sldMk cId="1455644163" sldId="2144328538"/>
            <ac:cxnSpMk id="22" creationId="{4558D936-C1AD-2AE8-3687-E410E66E7A13}"/>
          </ac:cxnSpMkLst>
        </pc:cxnChg>
      </pc:sldChg>
      <pc:sldChg chg="addSp delSp modSp add mod ord">
        <pc:chgData name="Karolina Guillen" userId="c1c08796-a0be-47c6-af52-5d31fd96ec50" providerId="ADAL" clId="{B1724669-822D-491E-B3EB-1EF0049E57A6}" dt="2022-11-18T17:39:54.829" v="669"/>
        <pc:sldMkLst>
          <pc:docMk/>
          <pc:sldMk cId="2581979116" sldId="2144328539"/>
        </pc:sldMkLst>
        <pc:spChg chg="add mod">
          <ac:chgData name="Karolina Guillen" userId="c1c08796-a0be-47c6-af52-5d31fd96ec50" providerId="ADAL" clId="{B1724669-822D-491E-B3EB-1EF0049E57A6}" dt="2022-11-18T16:34:23.858" v="452" actId="1036"/>
          <ac:spMkLst>
            <pc:docMk/>
            <pc:sldMk cId="2581979116" sldId="2144328539"/>
            <ac:spMk id="2" creationId="{DD4BCE4C-8723-3FFD-9C75-B978DB28B8EE}"/>
          </ac:spMkLst>
        </pc:spChg>
        <pc:spChg chg="add mod">
          <ac:chgData name="Karolina Guillen" userId="c1c08796-a0be-47c6-af52-5d31fd96ec50" providerId="ADAL" clId="{B1724669-822D-491E-B3EB-1EF0049E57A6}" dt="2022-11-18T16:34:23.858" v="452" actId="1036"/>
          <ac:spMkLst>
            <pc:docMk/>
            <pc:sldMk cId="2581979116" sldId="2144328539"/>
            <ac:spMk id="3" creationId="{5FEF8E11-BA35-D232-4A45-5598329E927B}"/>
          </ac:spMkLst>
        </pc:spChg>
        <pc:spChg chg="add mod">
          <ac:chgData name="Karolina Guillen" userId="c1c08796-a0be-47c6-af52-5d31fd96ec50" providerId="ADAL" clId="{B1724669-822D-491E-B3EB-1EF0049E57A6}" dt="2022-11-18T17:38:32.619" v="612" actId="403"/>
          <ac:spMkLst>
            <pc:docMk/>
            <pc:sldMk cId="2581979116" sldId="2144328539"/>
            <ac:spMk id="7" creationId="{FD215CED-DAF5-749D-1897-10454484328B}"/>
          </ac:spMkLst>
        </pc:spChg>
        <pc:spChg chg="del">
          <ac:chgData name="Karolina Guillen" userId="c1c08796-a0be-47c6-af52-5d31fd96ec50" providerId="ADAL" clId="{B1724669-822D-491E-B3EB-1EF0049E57A6}" dt="2022-11-18T16:32:47.426" v="380" actId="478"/>
          <ac:spMkLst>
            <pc:docMk/>
            <pc:sldMk cId="2581979116" sldId="2144328539"/>
            <ac:spMk id="9" creationId="{38F85822-4CDC-511B-1D4C-D0A09909380B}"/>
          </ac:spMkLst>
        </pc:spChg>
        <pc:spChg chg="del">
          <ac:chgData name="Karolina Guillen" userId="c1c08796-a0be-47c6-af52-5d31fd96ec50" providerId="ADAL" clId="{B1724669-822D-491E-B3EB-1EF0049E57A6}" dt="2022-11-18T16:32:47.426" v="380" actId="478"/>
          <ac:spMkLst>
            <pc:docMk/>
            <pc:sldMk cId="2581979116" sldId="2144328539"/>
            <ac:spMk id="10" creationId="{3AE39422-7189-0562-4C3D-03240FA20707}"/>
          </ac:spMkLst>
        </pc:spChg>
        <pc:spChg chg="del">
          <ac:chgData name="Karolina Guillen" userId="c1c08796-a0be-47c6-af52-5d31fd96ec50" providerId="ADAL" clId="{B1724669-822D-491E-B3EB-1EF0049E57A6}" dt="2022-11-18T16:32:53.332" v="381" actId="478"/>
          <ac:spMkLst>
            <pc:docMk/>
            <pc:sldMk cId="2581979116" sldId="2144328539"/>
            <ac:spMk id="12" creationId="{4F700C2E-2C6F-0B77-DBDB-E811937404FC}"/>
          </ac:spMkLst>
        </pc:spChg>
        <pc:spChg chg="del">
          <ac:chgData name="Karolina Guillen" userId="c1c08796-a0be-47c6-af52-5d31fd96ec50" providerId="ADAL" clId="{B1724669-822D-491E-B3EB-1EF0049E57A6}" dt="2022-11-18T16:32:53.332" v="381" actId="478"/>
          <ac:spMkLst>
            <pc:docMk/>
            <pc:sldMk cId="2581979116" sldId="2144328539"/>
            <ac:spMk id="14" creationId="{A18603BD-ED89-0290-1B80-6C35BB0FDEDD}"/>
          </ac:spMkLst>
        </pc:spChg>
        <pc:spChg chg="del">
          <ac:chgData name="Karolina Guillen" userId="c1c08796-a0be-47c6-af52-5d31fd96ec50" providerId="ADAL" clId="{B1724669-822D-491E-B3EB-1EF0049E57A6}" dt="2022-11-18T16:32:53.332" v="381" actId="478"/>
          <ac:spMkLst>
            <pc:docMk/>
            <pc:sldMk cId="2581979116" sldId="2144328539"/>
            <ac:spMk id="15" creationId="{FFB2650A-A7E3-0B76-824A-6719CA856364}"/>
          </ac:spMkLst>
        </pc:spChg>
        <pc:spChg chg="del">
          <ac:chgData name="Karolina Guillen" userId="c1c08796-a0be-47c6-af52-5d31fd96ec50" providerId="ADAL" clId="{B1724669-822D-491E-B3EB-1EF0049E57A6}" dt="2022-11-18T16:32:53.332" v="381" actId="478"/>
          <ac:spMkLst>
            <pc:docMk/>
            <pc:sldMk cId="2581979116" sldId="2144328539"/>
            <ac:spMk id="16" creationId="{911DFE5D-0D41-E258-A7EA-C252442A624B}"/>
          </ac:spMkLst>
        </pc:spChg>
        <pc:spChg chg="mod">
          <ac:chgData name="Karolina Guillen" userId="c1c08796-a0be-47c6-af52-5d31fd96ec50" providerId="ADAL" clId="{B1724669-822D-491E-B3EB-1EF0049E57A6}" dt="2022-11-18T16:34:48.877" v="460"/>
          <ac:spMkLst>
            <pc:docMk/>
            <pc:sldMk cId="2581979116" sldId="2144328539"/>
            <ac:spMk id="17" creationId="{2DC80BB7-1BFF-5E65-40CF-B7889DDC9558}"/>
          </ac:spMkLst>
        </pc:spChg>
        <pc:spChg chg="mod">
          <ac:chgData name="Karolina Guillen" userId="c1c08796-a0be-47c6-af52-5d31fd96ec50" providerId="ADAL" clId="{B1724669-822D-491E-B3EB-1EF0049E57A6}" dt="2022-11-18T16:35:44.123" v="516" actId="20577"/>
          <ac:spMkLst>
            <pc:docMk/>
            <pc:sldMk cId="2581979116" sldId="2144328539"/>
            <ac:spMk id="20" creationId="{F5290E3C-D913-4324-9F7C-7AB204FAA4D7}"/>
          </ac:spMkLst>
        </pc:spChg>
        <pc:spChg chg="mod">
          <ac:chgData name="Karolina Guillen" userId="c1c08796-a0be-47c6-af52-5d31fd96ec50" providerId="ADAL" clId="{B1724669-822D-491E-B3EB-1EF0049E57A6}" dt="2022-11-18T16:36:08.769" v="518"/>
          <ac:spMkLst>
            <pc:docMk/>
            <pc:sldMk cId="2581979116" sldId="2144328539"/>
            <ac:spMk id="100" creationId="{39FA2B98-684B-4710-876B-354541CC806A}"/>
          </ac:spMkLst>
        </pc:spChg>
        <pc:graphicFrameChg chg="add mod">
          <ac:chgData name="Karolina Guillen" userId="c1c08796-a0be-47c6-af52-5d31fd96ec50" providerId="ADAL" clId="{B1724669-822D-491E-B3EB-1EF0049E57A6}" dt="2022-11-18T16:34:33.702" v="459"/>
          <ac:graphicFrameMkLst>
            <pc:docMk/>
            <pc:sldMk cId="2581979116" sldId="2144328539"/>
            <ac:graphicFrameMk id="4" creationId="{75DF4945-9D76-3E08-2261-E4DD7A6B9567}"/>
          </ac:graphicFrameMkLst>
        </pc:graphicFrameChg>
        <pc:graphicFrameChg chg="del">
          <ac:chgData name="Karolina Guillen" userId="c1c08796-a0be-47c6-af52-5d31fd96ec50" providerId="ADAL" clId="{B1724669-822D-491E-B3EB-1EF0049E57A6}" dt="2022-11-18T16:32:53.332" v="381" actId="478"/>
          <ac:graphicFrameMkLst>
            <pc:docMk/>
            <pc:sldMk cId="2581979116" sldId="2144328539"/>
            <ac:graphicFrameMk id="13" creationId="{A0D5F270-58F5-6F0B-06A9-972EABF9D42D}"/>
          </ac:graphicFrameMkLst>
        </pc:graphicFrameChg>
        <pc:picChg chg="del">
          <ac:chgData name="Karolina Guillen" userId="c1c08796-a0be-47c6-af52-5d31fd96ec50" providerId="ADAL" clId="{B1724669-822D-491E-B3EB-1EF0049E57A6}" dt="2022-11-18T17:39:54.461" v="668" actId="478"/>
          <ac:picMkLst>
            <pc:docMk/>
            <pc:sldMk cId="2581979116" sldId="2144328539"/>
            <ac:picMk id="5" creationId="{D231A1D1-52DE-7AFE-9C3D-85258E59609D}"/>
          </ac:picMkLst>
        </pc:picChg>
        <pc:picChg chg="del">
          <ac:chgData name="Karolina Guillen" userId="c1c08796-a0be-47c6-af52-5d31fd96ec50" providerId="ADAL" clId="{B1724669-822D-491E-B3EB-1EF0049E57A6}" dt="2022-11-18T17:39:54.461" v="668" actId="478"/>
          <ac:picMkLst>
            <pc:docMk/>
            <pc:sldMk cId="2581979116" sldId="2144328539"/>
            <ac:picMk id="6" creationId="{21076C8C-CE8C-0CFD-671A-0C6E03408C1C}"/>
          </ac:picMkLst>
        </pc:picChg>
        <pc:picChg chg="add mod">
          <ac:chgData name="Karolina Guillen" userId="c1c08796-a0be-47c6-af52-5d31fd96ec50" providerId="ADAL" clId="{B1724669-822D-491E-B3EB-1EF0049E57A6}" dt="2022-11-18T17:39:54.829" v="669"/>
          <ac:picMkLst>
            <pc:docMk/>
            <pc:sldMk cId="2581979116" sldId="2144328539"/>
            <ac:picMk id="8" creationId="{A699195F-6BD1-8BAA-389C-D9B2E7FB6B00}"/>
          </ac:picMkLst>
        </pc:picChg>
        <pc:picChg chg="add mod">
          <ac:chgData name="Karolina Guillen" userId="c1c08796-a0be-47c6-af52-5d31fd96ec50" providerId="ADAL" clId="{B1724669-822D-491E-B3EB-1EF0049E57A6}" dt="2022-11-18T17:39:54.829" v="669"/>
          <ac:picMkLst>
            <pc:docMk/>
            <pc:sldMk cId="2581979116" sldId="2144328539"/>
            <ac:picMk id="11" creationId="{89E34267-EC24-1A70-A922-296E69EB5E85}"/>
          </ac:picMkLst>
        </pc:picChg>
        <pc:picChg chg="mod">
          <ac:chgData name="Karolina Guillen" userId="c1c08796-a0be-47c6-af52-5d31fd96ec50" providerId="ADAL" clId="{B1724669-822D-491E-B3EB-1EF0049E57A6}" dt="2022-11-18T16:34:25.125" v="458" actId="1036"/>
          <ac:picMkLst>
            <pc:docMk/>
            <pc:sldMk cId="2581979116" sldId="2144328539"/>
            <ac:picMk id="19" creationId="{FE8AC5C0-073B-5975-8BAA-91559EB5FBD2}"/>
          </ac:picMkLst>
        </pc:picChg>
        <pc:picChg chg="mod">
          <ac:chgData name="Karolina Guillen" userId="c1c08796-a0be-47c6-af52-5d31fd96ec50" providerId="ADAL" clId="{B1724669-822D-491E-B3EB-1EF0049E57A6}" dt="2022-11-18T16:36:03.474" v="517"/>
          <ac:picMkLst>
            <pc:docMk/>
            <pc:sldMk cId="2581979116" sldId="2144328539"/>
            <ac:picMk id="101" creationId="{9DA43C3B-8E20-444B-AFDB-6A712ADB4434}"/>
          </ac:picMkLst>
        </pc:picChg>
      </pc:sldChg>
      <pc:sldChg chg="addSp delSp modSp add mod ord">
        <pc:chgData name="Karolina Guillen" userId="c1c08796-a0be-47c6-af52-5d31fd96ec50" providerId="ADAL" clId="{B1724669-822D-491E-B3EB-1EF0049E57A6}" dt="2022-11-18T19:23:23.303" v="2924" actId="20577"/>
        <pc:sldMkLst>
          <pc:docMk/>
          <pc:sldMk cId="2891010486" sldId="2144328540"/>
        </pc:sldMkLst>
        <pc:spChg chg="del">
          <ac:chgData name="Karolina Guillen" userId="c1c08796-a0be-47c6-af52-5d31fd96ec50" providerId="ADAL" clId="{B1724669-822D-491E-B3EB-1EF0049E57A6}" dt="2022-11-18T17:42:27.907" v="778" actId="478"/>
          <ac:spMkLst>
            <pc:docMk/>
            <pc:sldMk cId="2891010486" sldId="2144328540"/>
            <ac:spMk id="2" creationId="{607F6470-7669-F3AC-21F7-31A3EB4184FC}"/>
          </ac:spMkLst>
        </pc:spChg>
        <pc:spChg chg="mod">
          <ac:chgData name="Karolina Guillen" userId="c1c08796-a0be-47c6-af52-5d31fd96ec50" providerId="ADAL" clId="{B1724669-822D-491E-B3EB-1EF0049E57A6}" dt="2022-11-18T17:44:09.918" v="854" actId="1035"/>
          <ac:spMkLst>
            <pc:docMk/>
            <pc:sldMk cId="2891010486" sldId="2144328540"/>
            <ac:spMk id="4" creationId="{6F60FD13-3B97-0F6D-0C1C-D1622A13ED6C}"/>
          </ac:spMkLst>
        </pc:spChg>
        <pc:spChg chg="mod">
          <ac:chgData name="Karolina Guillen" userId="c1c08796-a0be-47c6-af52-5d31fd96ec50" providerId="ADAL" clId="{B1724669-822D-491E-B3EB-1EF0049E57A6}" dt="2022-11-18T19:23:23.303" v="2924" actId="20577"/>
          <ac:spMkLst>
            <pc:docMk/>
            <pc:sldMk cId="2891010486" sldId="2144328540"/>
            <ac:spMk id="5" creationId="{0CBF7057-1CA3-B48B-4970-496FC190DB0E}"/>
          </ac:spMkLst>
        </pc:spChg>
        <pc:spChg chg="del">
          <ac:chgData name="Karolina Guillen" userId="c1c08796-a0be-47c6-af52-5d31fd96ec50" providerId="ADAL" clId="{B1724669-822D-491E-B3EB-1EF0049E57A6}" dt="2022-11-18T17:41:55.595" v="773" actId="478"/>
          <ac:spMkLst>
            <pc:docMk/>
            <pc:sldMk cId="2891010486" sldId="2144328540"/>
            <ac:spMk id="6" creationId="{AC396076-E71C-5187-07BB-5239403EE4BC}"/>
          </ac:spMkLst>
        </pc:spChg>
        <pc:spChg chg="add mod">
          <ac:chgData name="Karolina Guillen" userId="c1c08796-a0be-47c6-af52-5d31fd96ec50" providerId="ADAL" clId="{B1724669-822D-491E-B3EB-1EF0049E57A6}" dt="2022-11-18T17:46:42.316" v="888"/>
          <ac:spMkLst>
            <pc:docMk/>
            <pc:sldMk cId="2891010486" sldId="2144328540"/>
            <ac:spMk id="8" creationId="{5668F867-0ED4-A331-430D-B4241B5E5A26}"/>
          </ac:spMkLst>
        </pc:spChg>
        <pc:spChg chg="del">
          <ac:chgData name="Karolina Guillen" userId="c1c08796-a0be-47c6-af52-5d31fd96ec50" providerId="ADAL" clId="{B1724669-822D-491E-B3EB-1EF0049E57A6}" dt="2022-11-18T17:42:27.907" v="778" actId="478"/>
          <ac:spMkLst>
            <pc:docMk/>
            <pc:sldMk cId="2891010486" sldId="2144328540"/>
            <ac:spMk id="10" creationId="{5577DFBC-27FA-53D5-F3F3-B2A7C784F87D}"/>
          </ac:spMkLst>
        </pc:spChg>
        <pc:spChg chg="del">
          <ac:chgData name="Karolina Guillen" userId="c1c08796-a0be-47c6-af52-5d31fd96ec50" providerId="ADAL" clId="{B1724669-822D-491E-B3EB-1EF0049E57A6}" dt="2022-11-18T17:41:47.284" v="772" actId="478"/>
          <ac:spMkLst>
            <pc:docMk/>
            <pc:sldMk cId="2891010486" sldId="2144328540"/>
            <ac:spMk id="15" creationId="{EFFA911D-763B-7FAC-33B8-E13950C171E6}"/>
          </ac:spMkLst>
        </pc:spChg>
        <pc:spChg chg="add mod">
          <ac:chgData name="Karolina Guillen" userId="c1c08796-a0be-47c6-af52-5d31fd96ec50" providerId="ADAL" clId="{B1724669-822D-491E-B3EB-1EF0049E57A6}" dt="2022-11-18T17:45:09.549" v="877" actId="1036"/>
          <ac:spMkLst>
            <pc:docMk/>
            <pc:sldMk cId="2891010486" sldId="2144328540"/>
            <ac:spMk id="22" creationId="{02B7001D-A398-D37B-A6FA-FFBD4928A1D1}"/>
          </ac:spMkLst>
        </pc:spChg>
        <pc:spChg chg="add mod">
          <ac:chgData name="Karolina Guillen" userId="c1c08796-a0be-47c6-af52-5d31fd96ec50" providerId="ADAL" clId="{B1724669-822D-491E-B3EB-1EF0049E57A6}" dt="2022-11-18T17:44:04.730" v="843" actId="1035"/>
          <ac:spMkLst>
            <pc:docMk/>
            <pc:sldMk cId="2891010486" sldId="2144328540"/>
            <ac:spMk id="23" creationId="{67139C89-6629-263F-4908-0514276301B3}"/>
          </ac:spMkLst>
        </pc:spChg>
        <pc:spChg chg="add mod">
          <ac:chgData name="Karolina Guillen" userId="c1c08796-a0be-47c6-af52-5d31fd96ec50" providerId="ADAL" clId="{B1724669-822D-491E-B3EB-1EF0049E57A6}" dt="2022-11-18T17:44:18.371" v="858" actId="1035"/>
          <ac:spMkLst>
            <pc:docMk/>
            <pc:sldMk cId="2891010486" sldId="2144328540"/>
            <ac:spMk id="24" creationId="{58F2D90B-2741-75A2-C04D-8D9297B28990}"/>
          </ac:spMkLst>
        </pc:spChg>
        <pc:spChg chg="add mod">
          <ac:chgData name="Karolina Guillen" userId="c1c08796-a0be-47c6-af52-5d31fd96ec50" providerId="ADAL" clId="{B1724669-822D-491E-B3EB-1EF0049E57A6}" dt="2022-11-18T17:44:18.371" v="858" actId="1035"/>
          <ac:spMkLst>
            <pc:docMk/>
            <pc:sldMk cId="2891010486" sldId="2144328540"/>
            <ac:spMk id="25" creationId="{8A13A034-EA4D-2541-29CA-CB7E7A42198F}"/>
          </ac:spMkLst>
        </pc:spChg>
        <pc:graphicFrameChg chg="del">
          <ac:chgData name="Karolina Guillen" userId="c1c08796-a0be-47c6-af52-5d31fd96ec50" providerId="ADAL" clId="{B1724669-822D-491E-B3EB-1EF0049E57A6}" dt="2022-11-18T17:42:27.907" v="778" actId="478"/>
          <ac:graphicFrameMkLst>
            <pc:docMk/>
            <pc:sldMk cId="2891010486" sldId="2144328540"/>
            <ac:graphicFrameMk id="3" creationId="{122A9E37-D675-615C-F53D-7DEE5B9647F1}"/>
          </ac:graphicFrameMkLst>
        </pc:graphicFrameChg>
        <pc:graphicFrameChg chg="add mod modGraphic">
          <ac:chgData name="Karolina Guillen" userId="c1c08796-a0be-47c6-af52-5d31fd96ec50" providerId="ADAL" clId="{B1724669-822D-491E-B3EB-1EF0049E57A6}" dt="2022-11-18T17:44:59.137" v="863" actId="207"/>
          <ac:graphicFrameMkLst>
            <pc:docMk/>
            <pc:sldMk cId="2891010486" sldId="2144328540"/>
            <ac:graphicFrameMk id="21" creationId="{DCD6B516-A23B-E734-A61F-794C74ACF872}"/>
          </ac:graphicFrameMkLst>
        </pc:graphicFrameChg>
        <pc:picChg chg="del">
          <ac:chgData name="Karolina Guillen" userId="c1c08796-a0be-47c6-af52-5d31fd96ec50" providerId="ADAL" clId="{B1724669-822D-491E-B3EB-1EF0049E57A6}" dt="2022-11-18T17:41:55.595" v="773" actId="478"/>
          <ac:picMkLst>
            <pc:docMk/>
            <pc:sldMk cId="2891010486" sldId="2144328540"/>
            <ac:picMk id="7" creationId="{EB5868A7-27C9-FDB6-6367-363282608C13}"/>
          </ac:picMkLst>
        </pc:picChg>
        <pc:picChg chg="del">
          <ac:chgData name="Karolina Guillen" userId="c1c08796-a0be-47c6-af52-5d31fd96ec50" providerId="ADAL" clId="{B1724669-822D-491E-B3EB-1EF0049E57A6}" dt="2022-11-18T17:42:27.907" v="778" actId="478"/>
          <ac:picMkLst>
            <pc:docMk/>
            <pc:sldMk cId="2891010486" sldId="2144328540"/>
            <ac:picMk id="12" creationId="{881566A1-5BD5-E1B2-059A-F281A0053AC9}"/>
          </ac:picMkLst>
        </pc:picChg>
        <pc:picChg chg="del">
          <ac:chgData name="Karolina Guillen" userId="c1c08796-a0be-47c6-af52-5d31fd96ec50" providerId="ADAL" clId="{B1724669-822D-491E-B3EB-1EF0049E57A6}" dt="2022-11-18T17:42:27.907" v="778" actId="478"/>
          <ac:picMkLst>
            <pc:docMk/>
            <pc:sldMk cId="2891010486" sldId="2144328540"/>
            <ac:picMk id="14" creationId="{2F74684B-9F02-F283-9A13-50C0C885DC91}"/>
          </ac:picMkLst>
        </pc:picChg>
        <pc:picChg chg="mod">
          <ac:chgData name="Karolina Guillen" userId="c1c08796-a0be-47c6-af52-5d31fd96ec50" providerId="ADAL" clId="{B1724669-822D-491E-B3EB-1EF0049E57A6}" dt="2022-11-18T17:43:44.768" v="821" actId="1037"/>
          <ac:picMkLst>
            <pc:docMk/>
            <pc:sldMk cId="2891010486" sldId="2144328540"/>
            <ac:picMk id="16" creationId="{9174068D-8A00-E66A-68DC-A67B939AA2D1}"/>
          </ac:picMkLst>
        </pc:picChg>
        <pc:picChg chg="del">
          <ac:chgData name="Karolina Guillen" userId="c1c08796-a0be-47c6-af52-5d31fd96ec50" providerId="ADAL" clId="{B1724669-822D-491E-B3EB-1EF0049E57A6}" dt="2022-11-18T17:42:09.975" v="775" actId="478"/>
          <ac:picMkLst>
            <pc:docMk/>
            <pc:sldMk cId="2891010486" sldId="2144328540"/>
            <ac:picMk id="17" creationId="{AC4B68A3-3AF1-AD7D-5C5D-D1768125615C}"/>
          </ac:picMkLst>
        </pc:picChg>
        <pc:picChg chg="del">
          <ac:chgData name="Karolina Guillen" userId="c1c08796-a0be-47c6-af52-5d31fd96ec50" providerId="ADAL" clId="{B1724669-822D-491E-B3EB-1EF0049E57A6}" dt="2022-11-18T17:42:27.907" v="778" actId="478"/>
          <ac:picMkLst>
            <pc:docMk/>
            <pc:sldMk cId="2891010486" sldId="2144328540"/>
            <ac:picMk id="18" creationId="{C67CED26-8835-4909-70B0-E2154394D18F}"/>
          </ac:picMkLst>
        </pc:picChg>
        <pc:picChg chg="add mod">
          <ac:chgData name="Karolina Guillen" userId="c1c08796-a0be-47c6-af52-5d31fd96ec50" providerId="ADAL" clId="{B1724669-822D-491E-B3EB-1EF0049E57A6}" dt="2022-11-18T17:46:35.896" v="887"/>
          <ac:picMkLst>
            <pc:docMk/>
            <pc:sldMk cId="2891010486" sldId="2144328540"/>
            <ac:picMk id="19" creationId="{82B7D98A-DC4C-DEA9-F0FE-611F16ACFFFE}"/>
          </ac:picMkLst>
        </pc:picChg>
        <pc:picChg chg="add mod">
          <ac:chgData name="Karolina Guillen" userId="c1c08796-a0be-47c6-af52-5d31fd96ec50" providerId="ADAL" clId="{B1724669-822D-491E-B3EB-1EF0049E57A6}" dt="2022-11-18T17:43:44.768" v="821" actId="1037"/>
          <ac:picMkLst>
            <pc:docMk/>
            <pc:sldMk cId="2891010486" sldId="2144328540"/>
            <ac:picMk id="20" creationId="{C1DBD693-8104-A60B-41D2-295461E9A981}"/>
          </ac:picMkLst>
        </pc:picChg>
      </pc:sldChg>
      <pc:sldChg chg="add del">
        <pc:chgData name="Karolina Guillen" userId="c1c08796-a0be-47c6-af52-5d31fd96ec50" providerId="ADAL" clId="{B1724669-822D-491E-B3EB-1EF0049E57A6}" dt="2022-11-18T19:14:57.961" v="2768" actId="47"/>
        <pc:sldMkLst>
          <pc:docMk/>
          <pc:sldMk cId="2350762761" sldId="2144328541"/>
        </pc:sldMkLst>
      </pc:sldChg>
      <pc:sldChg chg="addSp delSp modSp add mod">
        <pc:chgData name="Karolina Guillen" userId="c1c08796-a0be-47c6-af52-5d31fd96ec50" providerId="ADAL" clId="{B1724669-822D-491E-B3EB-1EF0049E57A6}" dt="2022-11-18T17:55:01.224" v="1204" actId="20577"/>
        <pc:sldMkLst>
          <pc:docMk/>
          <pc:sldMk cId="260582875" sldId="2144328542"/>
        </pc:sldMkLst>
        <pc:spChg chg="add mod">
          <ac:chgData name="Karolina Guillen" userId="c1c08796-a0be-47c6-af52-5d31fd96ec50" providerId="ADAL" clId="{B1724669-822D-491E-B3EB-1EF0049E57A6}" dt="2022-11-18T17:52:29.518" v="1079" actId="1036"/>
          <ac:spMkLst>
            <pc:docMk/>
            <pc:sldMk cId="260582875" sldId="2144328542"/>
            <ac:spMk id="3" creationId="{8A8AF3E8-9800-7178-D875-BE0D847C0130}"/>
          </ac:spMkLst>
        </pc:spChg>
        <pc:spChg chg="add mod">
          <ac:chgData name="Karolina Guillen" userId="c1c08796-a0be-47c6-af52-5d31fd96ec50" providerId="ADAL" clId="{B1724669-822D-491E-B3EB-1EF0049E57A6}" dt="2022-11-18T17:52:29.518" v="1079" actId="1036"/>
          <ac:spMkLst>
            <pc:docMk/>
            <pc:sldMk cId="260582875" sldId="2144328542"/>
            <ac:spMk id="4" creationId="{32DD216D-6402-063A-3EE4-C4FC54F2F39A}"/>
          </ac:spMkLst>
        </pc:spChg>
        <pc:spChg chg="add mod">
          <ac:chgData name="Karolina Guillen" userId="c1c08796-a0be-47c6-af52-5d31fd96ec50" providerId="ADAL" clId="{B1724669-822D-491E-B3EB-1EF0049E57A6}" dt="2022-11-18T17:52:29.518" v="1079" actId="1036"/>
          <ac:spMkLst>
            <pc:docMk/>
            <pc:sldMk cId="260582875" sldId="2144328542"/>
            <ac:spMk id="5" creationId="{59E718A8-E21C-604C-7C16-99A86F14D9B5}"/>
          </ac:spMkLst>
        </pc:spChg>
        <pc:spChg chg="add mod">
          <ac:chgData name="Karolina Guillen" userId="c1c08796-a0be-47c6-af52-5d31fd96ec50" providerId="ADAL" clId="{B1724669-822D-491E-B3EB-1EF0049E57A6}" dt="2022-11-18T17:52:29.518" v="1079" actId="1036"/>
          <ac:spMkLst>
            <pc:docMk/>
            <pc:sldMk cId="260582875" sldId="2144328542"/>
            <ac:spMk id="6" creationId="{A69200EC-32CD-C415-9F6E-897129E6C568}"/>
          </ac:spMkLst>
        </pc:spChg>
        <pc:spChg chg="add mod">
          <ac:chgData name="Karolina Guillen" userId="c1c08796-a0be-47c6-af52-5d31fd96ec50" providerId="ADAL" clId="{B1724669-822D-491E-B3EB-1EF0049E57A6}" dt="2022-11-18T17:52:29.518" v="1079" actId="1036"/>
          <ac:spMkLst>
            <pc:docMk/>
            <pc:sldMk cId="260582875" sldId="2144328542"/>
            <ac:spMk id="7" creationId="{DA220C96-BAF6-FF66-32DD-DB2D880B8420}"/>
          </ac:spMkLst>
        </pc:spChg>
        <pc:spChg chg="add mod">
          <ac:chgData name="Karolina Guillen" userId="c1c08796-a0be-47c6-af52-5d31fd96ec50" providerId="ADAL" clId="{B1724669-822D-491E-B3EB-1EF0049E57A6}" dt="2022-11-18T17:52:29.518" v="1079" actId="1036"/>
          <ac:spMkLst>
            <pc:docMk/>
            <pc:sldMk cId="260582875" sldId="2144328542"/>
            <ac:spMk id="8" creationId="{EEF99E24-67AD-DCC8-D981-2BDA8C5E0311}"/>
          </ac:spMkLst>
        </pc:spChg>
        <pc:spChg chg="del">
          <ac:chgData name="Karolina Guillen" userId="c1c08796-a0be-47c6-af52-5d31fd96ec50" providerId="ADAL" clId="{B1724669-822D-491E-B3EB-1EF0049E57A6}" dt="2022-11-18T17:52:16.594" v="1055" actId="478"/>
          <ac:spMkLst>
            <pc:docMk/>
            <pc:sldMk cId="260582875" sldId="2144328542"/>
            <ac:spMk id="12" creationId="{4196465A-C1E3-E2A1-03F4-ADE3E87F34BB}"/>
          </ac:spMkLst>
        </pc:spChg>
        <pc:spChg chg="del">
          <ac:chgData name="Karolina Guillen" userId="c1c08796-a0be-47c6-af52-5d31fd96ec50" providerId="ADAL" clId="{B1724669-822D-491E-B3EB-1EF0049E57A6}" dt="2022-11-18T17:52:51.656" v="1085" actId="478"/>
          <ac:spMkLst>
            <pc:docMk/>
            <pc:sldMk cId="260582875" sldId="2144328542"/>
            <ac:spMk id="13" creationId="{A0787883-08D4-4041-4249-9B61CE6964A6}"/>
          </ac:spMkLst>
        </pc:spChg>
        <pc:spChg chg="add mod">
          <ac:chgData name="Karolina Guillen" userId="c1c08796-a0be-47c6-af52-5d31fd96ec50" providerId="ADAL" clId="{B1724669-822D-491E-B3EB-1EF0049E57A6}" dt="2022-11-18T17:52:29.518" v="1079" actId="1036"/>
          <ac:spMkLst>
            <pc:docMk/>
            <pc:sldMk cId="260582875" sldId="2144328542"/>
            <ac:spMk id="15" creationId="{3252564C-6720-D984-BB3E-421E7825C56E}"/>
          </ac:spMkLst>
        </pc:spChg>
        <pc:spChg chg="add mod">
          <ac:chgData name="Karolina Guillen" userId="c1c08796-a0be-47c6-af52-5d31fd96ec50" providerId="ADAL" clId="{B1724669-822D-491E-B3EB-1EF0049E57A6}" dt="2022-11-18T17:52:29.518" v="1079" actId="1036"/>
          <ac:spMkLst>
            <pc:docMk/>
            <pc:sldMk cId="260582875" sldId="2144328542"/>
            <ac:spMk id="16" creationId="{42880BF6-BFF1-7967-EA4C-C7D1DA17B576}"/>
          </ac:spMkLst>
        </pc:spChg>
        <pc:spChg chg="add mod">
          <ac:chgData name="Karolina Guillen" userId="c1c08796-a0be-47c6-af52-5d31fd96ec50" providerId="ADAL" clId="{B1724669-822D-491E-B3EB-1EF0049E57A6}" dt="2022-11-18T17:52:29.518" v="1079" actId="1036"/>
          <ac:spMkLst>
            <pc:docMk/>
            <pc:sldMk cId="260582875" sldId="2144328542"/>
            <ac:spMk id="17" creationId="{C06AB297-DED4-00BC-8A9E-F8A8FF1C0A59}"/>
          </ac:spMkLst>
        </pc:spChg>
        <pc:spChg chg="add mod">
          <ac:chgData name="Karolina Guillen" userId="c1c08796-a0be-47c6-af52-5d31fd96ec50" providerId="ADAL" clId="{B1724669-822D-491E-B3EB-1EF0049E57A6}" dt="2022-11-18T17:52:29.518" v="1079" actId="1036"/>
          <ac:spMkLst>
            <pc:docMk/>
            <pc:sldMk cId="260582875" sldId="2144328542"/>
            <ac:spMk id="18" creationId="{354AFC32-B387-806F-44FF-E2F084071BC9}"/>
          </ac:spMkLst>
        </pc:spChg>
        <pc:spChg chg="add mod">
          <ac:chgData name="Karolina Guillen" userId="c1c08796-a0be-47c6-af52-5d31fd96ec50" providerId="ADAL" clId="{B1724669-822D-491E-B3EB-1EF0049E57A6}" dt="2022-11-18T17:52:29.518" v="1079" actId="1036"/>
          <ac:spMkLst>
            <pc:docMk/>
            <pc:sldMk cId="260582875" sldId="2144328542"/>
            <ac:spMk id="19" creationId="{C1380D5C-BD26-949F-2ABB-C06C04293F01}"/>
          </ac:spMkLst>
        </pc:spChg>
        <pc:spChg chg="mod">
          <ac:chgData name="Karolina Guillen" userId="c1c08796-a0be-47c6-af52-5d31fd96ec50" providerId="ADAL" clId="{B1724669-822D-491E-B3EB-1EF0049E57A6}" dt="2022-11-18T17:55:01.224" v="1204" actId="20577"/>
          <ac:spMkLst>
            <pc:docMk/>
            <pc:sldMk cId="260582875" sldId="2144328542"/>
            <ac:spMk id="20" creationId="{F5290E3C-D913-4324-9F7C-7AB204FAA4D7}"/>
          </ac:spMkLst>
        </pc:spChg>
        <pc:spChg chg="add mod">
          <ac:chgData name="Karolina Guillen" userId="c1c08796-a0be-47c6-af52-5d31fd96ec50" providerId="ADAL" clId="{B1724669-822D-491E-B3EB-1EF0049E57A6}" dt="2022-11-18T17:52:29.518" v="1079" actId="1036"/>
          <ac:spMkLst>
            <pc:docMk/>
            <pc:sldMk cId="260582875" sldId="2144328542"/>
            <ac:spMk id="21" creationId="{0FAF1C12-BDDE-A713-FE72-42907D49FBF7}"/>
          </ac:spMkLst>
        </pc:spChg>
        <pc:spChg chg="add mod">
          <ac:chgData name="Karolina Guillen" userId="c1c08796-a0be-47c6-af52-5d31fd96ec50" providerId="ADAL" clId="{B1724669-822D-491E-B3EB-1EF0049E57A6}" dt="2022-11-18T17:52:29.518" v="1079" actId="1036"/>
          <ac:spMkLst>
            <pc:docMk/>
            <pc:sldMk cId="260582875" sldId="2144328542"/>
            <ac:spMk id="22" creationId="{C4C75ACC-17D1-FEC0-AA79-4422871B6B67}"/>
          </ac:spMkLst>
        </pc:spChg>
        <pc:spChg chg="add mod">
          <ac:chgData name="Karolina Guillen" userId="c1c08796-a0be-47c6-af52-5d31fd96ec50" providerId="ADAL" clId="{B1724669-822D-491E-B3EB-1EF0049E57A6}" dt="2022-11-18T17:52:52.090" v="1086"/>
          <ac:spMkLst>
            <pc:docMk/>
            <pc:sldMk cId="260582875" sldId="2144328542"/>
            <ac:spMk id="23" creationId="{99D22A2C-B4D7-7621-EDD7-9005D4D03F6E}"/>
          </ac:spMkLst>
        </pc:spChg>
        <pc:graphicFrameChg chg="del">
          <ac:chgData name="Karolina Guillen" userId="c1c08796-a0be-47c6-af52-5d31fd96ec50" providerId="ADAL" clId="{B1724669-822D-491E-B3EB-1EF0049E57A6}" dt="2022-11-18T17:52:18.639" v="1056" actId="478"/>
          <ac:graphicFrameMkLst>
            <pc:docMk/>
            <pc:sldMk cId="260582875" sldId="2144328542"/>
            <ac:graphicFrameMk id="11" creationId="{CE87A3C6-4C0D-6F59-D32A-53FE8E1A831F}"/>
          </ac:graphicFrameMkLst>
        </pc:graphicFrameChg>
        <pc:picChg chg="add mod">
          <ac:chgData name="Karolina Guillen" userId="c1c08796-a0be-47c6-af52-5d31fd96ec50" providerId="ADAL" clId="{B1724669-822D-491E-B3EB-1EF0049E57A6}" dt="2022-11-18T17:52:29.518" v="1079" actId="1036"/>
          <ac:picMkLst>
            <pc:docMk/>
            <pc:sldMk cId="260582875" sldId="2144328542"/>
            <ac:picMk id="2" creationId="{C0F09B8F-F5C8-413F-A78C-6CEC2DB8DEDF}"/>
          </ac:picMkLst>
        </pc:picChg>
        <pc:picChg chg="mod">
          <ac:chgData name="Karolina Guillen" userId="c1c08796-a0be-47c6-af52-5d31fd96ec50" providerId="ADAL" clId="{B1724669-822D-491E-B3EB-1EF0049E57A6}" dt="2022-11-18T17:52:04.213" v="1053" actId="14826"/>
          <ac:picMkLst>
            <pc:docMk/>
            <pc:sldMk cId="260582875" sldId="2144328542"/>
            <ac:picMk id="101" creationId="{9DA43C3B-8E20-444B-AFDB-6A712ADB4434}"/>
          </ac:picMkLst>
        </pc:picChg>
      </pc:sldChg>
      <pc:sldChg chg="addSp delSp modSp add mod ord">
        <pc:chgData name="Karolina Guillen" userId="c1c08796-a0be-47c6-af52-5d31fd96ec50" providerId="ADAL" clId="{B1724669-822D-491E-B3EB-1EF0049E57A6}" dt="2022-11-18T18:19:04.419" v="1517" actId="20577"/>
        <pc:sldMkLst>
          <pc:docMk/>
          <pc:sldMk cId="1337725644" sldId="2144328543"/>
        </pc:sldMkLst>
        <pc:spChg chg="del">
          <ac:chgData name="Karolina Guillen" userId="c1c08796-a0be-47c6-af52-5d31fd96ec50" providerId="ADAL" clId="{B1724669-822D-491E-B3EB-1EF0049E57A6}" dt="2022-11-18T18:04:37.674" v="1211" actId="478"/>
          <ac:spMkLst>
            <pc:docMk/>
            <pc:sldMk cId="1337725644" sldId="2144328543"/>
            <ac:spMk id="2" creationId="{607F6470-7669-F3AC-21F7-31A3EB4184FC}"/>
          </ac:spMkLst>
        </pc:spChg>
        <pc:spChg chg="del mod">
          <ac:chgData name="Karolina Guillen" userId="c1c08796-a0be-47c6-af52-5d31fd96ec50" providerId="ADAL" clId="{B1724669-822D-491E-B3EB-1EF0049E57A6}" dt="2022-11-18T18:04:54.817" v="1232" actId="478"/>
          <ac:spMkLst>
            <pc:docMk/>
            <pc:sldMk cId="1337725644" sldId="2144328543"/>
            <ac:spMk id="4" creationId="{6F60FD13-3B97-0F6D-0C1C-D1622A13ED6C}"/>
          </ac:spMkLst>
        </pc:spChg>
        <pc:spChg chg="mod">
          <ac:chgData name="Karolina Guillen" userId="c1c08796-a0be-47c6-af52-5d31fd96ec50" providerId="ADAL" clId="{B1724669-822D-491E-B3EB-1EF0049E57A6}" dt="2022-11-18T18:19:04.419" v="1517" actId="20577"/>
          <ac:spMkLst>
            <pc:docMk/>
            <pc:sldMk cId="1337725644" sldId="2144328543"/>
            <ac:spMk id="5" creationId="{0CBF7057-1CA3-B48B-4970-496FC190DB0E}"/>
          </ac:spMkLst>
        </pc:spChg>
        <pc:spChg chg="del">
          <ac:chgData name="Karolina Guillen" userId="c1c08796-a0be-47c6-af52-5d31fd96ec50" providerId="ADAL" clId="{B1724669-822D-491E-B3EB-1EF0049E57A6}" dt="2022-11-18T18:07:00.601" v="1312" actId="478"/>
          <ac:spMkLst>
            <pc:docMk/>
            <pc:sldMk cId="1337725644" sldId="2144328543"/>
            <ac:spMk id="6" creationId="{AC396076-E71C-5187-07BB-5239403EE4BC}"/>
          </ac:spMkLst>
        </pc:spChg>
        <pc:spChg chg="add mod">
          <ac:chgData name="Karolina Guillen" userId="c1c08796-a0be-47c6-af52-5d31fd96ec50" providerId="ADAL" clId="{B1724669-822D-491E-B3EB-1EF0049E57A6}" dt="2022-11-18T18:18:51.018" v="1502" actId="1035"/>
          <ac:spMkLst>
            <pc:docMk/>
            <pc:sldMk cId="1337725644" sldId="2144328543"/>
            <ac:spMk id="8" creationId="{0798A313-C2C2-6318-FD81-A3279B50095A}"/>
          </ac:spMkLst>
        </pc:spChg>
        <pc:spChg chg="del">
          <ac:chgData name="Karolina Guillen" userId="c1c08796-a0be-47c6-af52-5d31fd96ec50" providerId="ADAL" clId="{B1724669-822D-491E-B3EB-1EF0049E57A6}" dt="2022-11-18T18:04:35.757" v="1210" actId="478"/>
          <ac:spMkLst>
            <pc:docMk/>
            <pc:sldMk cId="1337725644" sldId="2144328543"/>
            <ac:spMk id="10" creationId="{5577DFBC-27FA-53D5-F3F3-B2A7C784F87D}"/>
          </ac:spMkLst>
        </pc:spChg>
        <pc:spChg chg="del">
          <ac:chgData name="Karolina Guillen" userId="c1c08796-a0be-47c6-af52-5d31fd96ec50" providerId="ADAL" clId="{B1724669-822D-491E-B3EB-1EF0049E57A6}" dt="2022-11-18T18:04:27.754" v="1209" actId="478"/>
          <ac:spMkLst>
            <pc:docMk/>
            <pc:sldMk cId="1337725644" sldId="2144328543"/>
            <ac:spMk id="15" creationId="{EFFA911D-763B-7FAC-33B8-E13950C171E6}"/>
          </ac:spMkLst>
        </pc:spChg>
        <pc:spChg chg="add mod">
          <ac:chgData name="Karolina Guillen" userId="c1c08796-a0be-47c6-af52-5d31fd96ec50" providerId="ADAL" clId="{B1724669-822D-491E-B3EB-1EF0049E57A6}" dt="2022-11-18T18:05:54.023" v="1288" actId="1036"/>
          <ac:spMkLst>
            <pc:docMk/>
            <pc:sldMk cId="1337725644" sldId="2144328543"/>
            <ac:spMk id="19" creationId="{3E0D12A9-D3BE-F791-E970-B5789248043F}"/>
          </ac:spMkLst>
        </pc:spChg>
        <pc:spChg chg="add mod">
          <ac:chgData name="Karolina Guillen" userId="c1c08796-a0be-47c6-af52-5d31fd96ec50" providerId="ADAL" clId="{B1724669-822D-491E-B3EB-1EF0049E57A6}" dt="2022-11-18T18:05:54.023" v="1288" actId="1036"/>
          <ac:spMkLst>
            <pc:docMk/>
            <pc:sldMk cId="1337725644" sldId="2144328543"/>
            <ac:spMk id="20" creationId="{EFD62BFE-F24D-FF3E-BCF7-0F6F3E77DE3C}"/>
          </ac:spMkLst>
        </pc:spChg>
        <pc:spChg chg="add mod">
          <ac:chgData name="Karolina Guillen" userId="c1c08796-a0be-47c6-af52-5d31fd96ec50" providerId="ADAL" clId="{B1724669-822D-491E-B3EB-1EF0049E57A6}" dt="2022-11-18T18:05:54.023" v="1288" actId="1036"/>
          <ac:spMkLst>
            <pc:docMk/>
            <pc:sldMk cId="1337725644" sldId="2144328543"/>
            <ac:spMk id="21" creationId="{F6B5D008-9590-A2C3-3FAF-68324B24A6C2}"/>
          </ac:spMkLst>
        </pc:spChg>
        <pc:spChg chg="add mod">
          <ac:chgData name="Karolina Guillen" userId="c1c08796-a0be-47c6-af52-5d31fd96ec50" providerId="ADAL" clId="{B1724669-822D-491E-B3EB-1EF0049E57A6}" dt="2022-11-18T18:05:54.023" v="1288" actId="1036"/>
          <ac:spMkLst>
            <pc:docMk/>
            <pc:sldMk cId="1337725644" sldId="2144328543"/>
            <ac:spMk id="22" creationId="{6BF2406D-DE3C-5BD3-A382-51439974E8E2}"/>
          </ac:spMkLst>
        </pc:spChg>
        <pc:spChg chg="add mod">
          <ac:chgData name="Karolina Guillen" userId="c1c08796-a0be-47c6-af52-5d31fd96ec50" providerId="ADAL" clId="{B1724669-822D-491E-B3EB-1EF0049E57A6}" dt="2022-11-18T18:05:54.023" v="1288" actId="1036"/>
          <ac:spMkLst>
            <pc:docMk/>
            <pc:sldMk cId="1337725644" sldId="2144328543"/>
            <ac:spMk id="23" creationId="{85010A87-3909-A869-AEEF-6D58FE70D588}"/>
          </ac:spMkLst>
        </pc:spChg>
        <pc:spChg chg="add mod">
          <ac:chgData name="Karolina Guillen" userId="c1c08796-a0be-47c6-af52-5d31fd96ec50" providerId="ADAL" clId="{B1724669-822D-491E-B3EB-1EF0049E57A6}" dt="2022-11-18T18:05:54.023" v="1288" actId="1036"/>
          <ac:spMkLst>
            <pc:docMk/>
            <pc:sldMk cId="1337725644" sldId="2144328543"/>
            <ac:spMk id="24" creationId="{60AA4D1D-4A0F-2846-2010-5F79E6F54AFD}"/>
          </ac:spMkLst>
        </pc:spChg>
        <pc:spChg chg="add mod">
          <ac:chgData name="Karolina Guillen" userId="c1c08796-a0be-47c6-af52-5d31fd96ec50" providerId="ADAL" clId="{B1724669-822D-491E-B3EB-1EF0049E57A6}" dt="2022-11-18T18:05:54.023" v="1288" actId="1036"/>
          <ac:spMkLst>
            <pc:docMk/>
            <pc:sldMk cId="1337725644" sldId="2144328543"/>
            <ac:spMk id="25" creationId="{41367614-89D1-CD41-E2FB-E0F5C0214600}"/>
          </ac:spMkLst>
        </pc:spChg>
        <pc:spChg chg="add mod">
          <ac:chgData name="Karolina Guillen" userId="c1c08796-a0be-47c6-af52-5d31fd96ec50" providerId="ADAL" clId="{B1724669-822D-491E-B3EB-1EF0049E57A6}" dt="2022-11-18T18:06:08.793" v="1305" actId="1035"/>
          <ac:spMkLst>
            <pc:docMk/>
            <pc:sldMk cId="1337725644" sldId="2144328543"/>
            <ac:spMk id="26" creationId="{977A42CF-8751-F951-A366-7976EAE6BA6A}"/>
          </ac:spMkLst>
        </pc:spChg>
        <pc:spChg chg="add mod">
          <ac:chgData name="Karolina Guillen" userId="c1c08796-a0be-47c6-af52-5d31fd96ec50" providerId="ADAL" clId="{B1724669-822D-491E-B3EB-1EF0049E57A6}" dt="2022-11-18T18:05:40.832" v="1280" actId="1036"/>
          <ac:spMkLst>
            <pc:docMk/>
            <pc:sldMk cId="1337725644" sldId="2144328543"/>
            <ac:spMk id="27" creationId="{F7734F09-9316-13C2-FB18-EC9D42ECCD1F}"/>
          </ac:spMkLst>
        </pc:spChg>
        <pc:spChg chg="add mod">
          <ac:chgData name="Karolina Guillen" userId="c1c08796-a0be-47c6-af52-5d31fd96ec50" providerId="ADAL" clId="{B1724669-822D-491E-B3EB-1EF0049E57A6}" dt="2022-11-18T18:05:40.832" v="1280" actId="1036"/>
          <ac:spMkLst>
            <pc:docMk/>
            <pc:sldMk cId="1337725644" sldId="2144328543"/>
            <ac:spMk id="28" creationId="{CD75B0F9-B1A3-0DBE-5956-A72DE8947E85}"/>
          </ac:spMkLst>
        </pc:spChg>
        <pc:spChg chg="add mod">
          <ac:chgData name="Karolina Guillen" userId="c1c08796-a0be-47c6-af52-5d31fd96ec50" providerId="ADAL" clId="{B1724669-822D-491E-B3EB-1EF0049E57A6}" dt="2022-11-18T18:05:40.832" v="1280" actId="1036"/>
          <ac:spMkLst>
            <pc:docMk/>
            <pc:sldMk cId="1337725644" sldId="2144328543"/>
            <ac:spMk id="29" creationId="{318A057C-6576-0617-5549-645EEF03FAB2}"/>
          </ac:spMkLst>
        </pc:spChg>
        <pc:spChg chg="add mod">
          <ac:chgData name="Karolina Guillen" userId="c1c08796-a0be-47c6-af52-5d31fd96ec50" providerId="ADAL" clId="{B1724669-822D-491E-B3EB-1EF0049E57A6}" dt="2022-11-18T18:05:40.832" v="1280" actId="1036"/>
          <ac:spMkLst>
            <pc:docMk/>
            <pc:sldMk cId="1337725644" sldId="2144328543"/>
            <ac:spMk id="30" creationId="{AE4EA361-24C3-E184-98DC-462EE1CBCF8F}"/>
          </ac:spMkLst>
        </pc:spChg>
        <pc:spChg chg="add mod">
          <ac:chgData name="Karolina Guillen" userId="c1c08796-a0be-47c6-af52-5d31fd96ec50" providerId="ADAL" clId="{B1724669-822D-491E-B3EB-1EF0049E57A6}" dt="2022-11-18T18:05:40.832" v="1280" actId="1036"/>
          <ac:spMkLst>
            <pc:docMk/>
            <pc:sldMk cId="1337725644" sldId="2144328543"/>
            <ac:spMk id="31" creationId="{EBD5B261-C223-26B3-F6BC-07E0D49F1FF4}"/>
          </ac:spMkLst>
        </pc:spChg>
        <pc:spChg chg="add mod">
          <ac:chgData name="Karolina Guillen" userId="c1c08796-a0be-47c6-af52-5d31fd96ec50" providerId="ADAL" clId="{B1724669-822D-491E-B3EB-1EF0049E57A6}" dt="2022-11-18T18:05:40.832" v="1280" actId="1036"/>
          <ac:spMkLst>
            <pc:docMk/>
            <pc:sldMk cId="1337725644" sldId="2144328543"/>
            <ac:spMk id="32" creationId="{5357DF96-6026-55D5-CF5D-FBCE433A3C6B}"/>
          </ac:spMkLst>
        </pc:spChg>
        <pc:spChg chg="add mod">
          <ac:chgData name="Karolina Guillen" userId="c1c08796-a0be-47c6-af52-5d31fd96ec50" providerId="ADAL" clId="{B1724669-822D-491E-B3EB-1EF0049E57A6}" dt="2022-11-18T18:05:40.832" v="1280" actId="1036"/>
          <ac:spMkLst>
            <pc:docMk/>
            <pc:sldMk cId="1337725644" sldId="2144328543"/>
            <ac:spMk id="33" creationId="{47AC3A0B-64AA-C7C8-167F-3A68BDDD6908}"/>
          </ac:spMkLst>
        </pc:spChg>
        <pc:spChg chg="add mod">
          <ac:chgData name="Karolina Guillen" userId="c1c08796-a0be-47c6-af52-5d31fd96ec50" providerId="ADAL" clId="{B1724669-822D-491E-B3EB-1EF0049E57A6}" dt="2022-11-18T18:05:40.832" v="1280" actId="1036"/>
          <ac:spMkLst>
            <pc:docMk/>
            <pc:sldMk cId="1337725644" sldId="2144328543"/>
            <ac:spMk id="34" creationId="{E3CBC3FC-8937-0113-B7F7-62E11A72C923}"/>
          </ac:spMkLst>
        </pc:spChg>
        <pc:spChg chg="add mod">
          <ac:chgData name="Karolina Guillen" userId="c1c08796-a0be-47c6-af52-5d31fd96ec50" providerId="ADAL" clId="{B1724669-822D-491E-B3EB-1EF0049E57A6}" dt="2022-11-18T18:05:40.832" v="1280" actId="1036"/>
          <ac:spMkLst>
            <pc:docMk/>
            <pc:sldMk cId="1337725644" sldId="2144328543"/>
            <ac:spMk id="35" creationId="{547A684C-38B1-81E9-60C8-D928C4D3E7E3}"/>
          </ac:spMkLst>
        </pc:spChg>
        <pc:spChg chg="add mod">
          <ac:chgData name="Karolina Guillen" userId="c1c08796-a0be-47c6-af52-5d31fd96ec50" providerId="ADAL" clId="{B1724669-822D-491E-B3EB-1EF0049E57A6}" dt="2022-11-18T18:05:40.832" v="1280" actId="1036"/>
          <ac:spMkLst>
            <pc:docMk/>
            <pc:sldMk cId="1337725644" sldId="2144328543"/>
            <ac:spMk id="36" creationId="{60342024-0640-4466-A332-86C0D7CFF83A}"/>
          </ac:spMkLst>
        </pc:spChg>
        <pc:spChg chg="add mod">
          <ac:chgData name="Karolina Guillen" userId="c1c08796-a0be-47c6-af52-5d31fd96ec50" providerId="ADAL" clId="{B1724669-822D-491E-B3EB-1EF0049E57A6}" dt="2022-11-18T18:05:40.832" v="1280" actId="1036"/>
          <ac:spMkLst>
            <pc:docMk/>
            <pc:sldMk cId="1337725644" sldId="2144328543"/>
            <ac:spMk id="37" creationId="{0A8C97A3-0F06-0306-B4DB-F933852D7563}"/>
          </ac:spMkLst>
        </pc:spChg>
        <pc:spChg chg="add mod">
          <ac:chgData name="Karolina Guillen" userId="c1c08796-a0be-47c6-af52-5d31fd96ec50" providerId="ADAL" clId="{B1724669-822D-491E-B3EB-1EF0049E57A6}" dt="2022-11-18T18:05:40.832" v="1280" actId="1036"/>
          <ac:spMkLst>
            <pc:docMk/>
            <pc:sldMk cId="1337725644" sldId="2144328543"/>
            <ac:spMk id="38" creationId="{F9B824EA-E1B3-3F94-4852-9250DDFDF658}"/>
          </ac:spMkLst>
        </pc:spChg>
        <pc:spChg chg="add mod">
          <ac:chgData name="Karolina Guillen" userId="c1c08796-a0be-47c6-af52-5d31fd96ec50" providerId="ADAL" clId="{B1724669-822D-491E-B3EB-1EF0049E57A6}" dt="2022-11-18T18:05:40.832" v="1280" actId="1036"/>
          <ac:spMkLst>
            <pc:docMk/>
            <pc:sldMk cId="1337725644" sldId="2144328543"/>
            <ac:spMk id="39" creationId="{094874CE-0ECC-EB42-A952-98BD0A70972F}"/>
          </ac:spMkLst>
        </pc:spChg>
        <pc:spChg chg="add mod">
          <ac:chgData name="Karolina Guillen" userId="c1c08796-a0be-47c6-af52-5d31fd96ec50" providerId="ADAL" clId="{B1724669-822D-491E-B3EB-1EF0049E57A6}" dt="2022-11-18T18:05:40.832" v="1280" actId="1036"/>
          <ac:spMkLst>
            <pc:docMk/>
            <pc:sldMk cId="1337725644" sldId="2144328543"/>
            <ac:spMk id="40" creationId="{C97ABE21-93A7-6177-24AC-43D947FBA779}"/>
          </ac:spMkLst>
        </pc:spChg>
        <pc:spChg chg="add mod">
          <ac:chgData name="Karolina Guillen" userId="c1c08796-a0be-47c6-af52-5d31fd96ec50" providerId="ADAL" clId="{B1724669-822D-491E-B3EB-1EF0049E57A6}" dt="2022-11-18T18:06:08.793" v="1305" actId="1035"/>
          <ac:spMkLst>
            <pc:docMk/>
            <pc:sldMk cId="1337725644" sldId="2144328543"/>
            <ac:spMk id="41" creationId="{C62098A5-28CE-B1E0-046D-00C8B2D8D775}"/>
          </ac:spMkLst>
        </pc:spChg>
        <pc:spChg chg="add mod">
          <ac:chgData name="Karolina Guillen" userId="c1c08796-a0be-47c6-af52-5d31fd96ec50" providerId="ADAL" clId="{B1724669-822D-491E-B3EB-1EF0049E57A6}" dt="2022-11-18T18:05:40.832" v="1280" actId="1036"/>
          <ac:spMkLst>
            <pc:docMk/>
            <pc:sldMk cId="1337725644" sldId="2144328543"/>
            <ac:spMk id="42" creationId="{6CD91B25-8B8E-DAA2-43F3-41FBD5C92F87}"/>
          </ac:spMkLst>
        </pc:spChg>
        <pc:spChg chg="add mod">
          <ac:chgData name="Karolina Guillen" userId="c1c08796-a0be-47c6-af52-5d31fd96ec50" providerId="ADAL" clId="{B1724669-822D-491E-B3EB-1EF0049E57A6}" dt="2022-11-18T18:05:40.832" v="1280" actId="1036"/>
          <ac:spMkLst>
            <pc:docMk/>
            <pc:sldMk cId="1337725644" sldId="2144328543"/>
            <ac:spMk id="43" creationId="{FA22F60F-28B2-7A67-5ABB-14005DA81FF8}"/>
          </ac:spMkLst>
        </pc:spChg>
        <pc:spChg chg="add mod">
          <ac:chgData name="Karolina Guillen" userId="c1c08796-a0be-47c6-af52-5d31fd96ec50" providerId="ADAL" clId="{B1724669-822D-491E-B3EB-1EF0049E57A6}" dt="2022-11-18T18:05:40.832" v="1280" actId="1036"/>
          <ac:spMkLst>
            <pc:docMk/>
            <pc:sldMk cId="1337725644" sldId="2144328543"/>
            <ac:spMk id="44" creationId="{85960A62-03C8-1F8C-2067-651F925E9E46}"/>
          </ac:spMkLst>
        </pc:spChg>
        <pc:spChg chg="add mod">
          <ac:chgData name="Karolina Guillen" userId="c1c08796-a0be-47c6-af52-5d31fd96ec50" providerId="ADAL" clId="{B1724669-822D-491E-B3EB-1EF0049E57A6}" dt="2022-11-18T18:05:40.832" v="1280" actId="1036"/>
          <ac:spMkLst>
            <pc:docMk/>
            <pc:sldMk cId="1337725644" sldId="2144328543"/>
            <ac:spMk id="45" creationId="{4BE3AFA9-5948-D275-65A2-2859548F57AD}"/>
          </ac:spMkLst>
        </pc:spChg>
        <pc:spChg chg="add mod">
          <ac:chgData name="Karolina Guillen" userId="c1c08796-a0be-47c6-af52-5d31fd96ec50" providerId="ADAL" clId="{B1724669-822D-491E-B3EB-1EF0049E57A6}" dt="2022-11-18T18:05:40.832" v="1280" actId="1036"/>
          <ac:spMkLst>
            <pc:docMk/>
            <pc:sldMk cId="1337725644" sldId="2144328543"/>
            <ac:spMk id="46" creationId="{42BFA61E-436A-194E-A33A-4ADF04F1F86C}"/>
          </ac:spMkLst>
        </pc:spChg>
        <pc:spChg chg="add mod">
          <ac:chgData name="Karolina Guillen" userId="c1c08796-a0be-47c6-af52-5d31fd96ec50" providerId="ADAL" clId="{B1724669-822D-491E-B3EB-1EF0049E57A6}" dt="2022-11-18T18:05:40.832" v="1280" actId="1036"/>
          <ac:spMkLst>
            <pc:docMk/>
            <pc:sldMk cId="1337725644" sldId="2144328543"/>
            <ac:spMk id="47" creationId="{5D9354F3-79AF-3B27-E238-3DB958379C9A}"/>
          </ac:spMkLst>
        </pc:spChg>
        <pc:spChg chg="add mod">
          <ac:chgData name="Karolina Guillen" userId="c1c08796-a0be-47c6-af52-5d31fd96ec50" providerId="ADAL" clId="{B1724669-822D-491E-B3EB-1EF0049E57A6}" dt="2022-11-18T18:05:40.832" v="1280" actId="1036"/>
          <ac:spMkLst>
            <pc:docMk/>
            <pc:sldMk cId="1337725644" sldId="2144328543"/>
            <ac:spMk id="48" creationId="{0DF4DB47-AC97-592F-0933-783283FB0EF6}"/>
          </ac:spMkLst>
        </pc:spChg>
        <pc:spChg chg="add mod">
          <ac:chgData name="Karolina Guillen" userId="c1c08796-a0be-47c6-af52-5d31fd96ec50" providerId="ADAL" clId="{B1724669-822D-491E-B3EB-1EF0049E57A6}" dt="2022-11-18T18:05:40.832" v="1280" actId="1036"/>
          <ac:spMkLst>
            <pc:docMk/>
            <pc:sldMk cId="1337725644" sldId="2144328543"/>
            <ac:spMk id="49" creationId="{58DD4BBB-8B3B-CCF0-0694-5AC01BA4DDC8}"/>
          </ac:spMkLst>
        </pc:spChg>
        <pc:spChg chg="add mod">
          <ac:chgData name="Karolina Guillen" userId="c1c08796-a0be-47c6-af52-5d31fd96ec50" providerId="ADAL" clId="{B1724669-822D-491E-B3EB-1EF0049E57A6}" dt="2022-11-18T18:05:40.832" v="1280" actId="1036"/>
          <ac:spMkLst>
            <pc:docMk/>
            <pc:sldMk cId="1337725644" sldId="2144328543"/>
            <ac:spMk id="50" creationId="{AC6B7041-CEF8-665D-95D6-B0194FC5CCD2}"/>
          </ac:spMkLst>
        </pc:spChg>
        <pc:spChg chg="add mod">
          <ac:chgData name="Karolina Guillen" userId="c1c08796-a0be-47c6-af52-5d31fd96ec50" providerId="ADAL" clId="{B1724669-822D-491E-B3EB-1EF0049E57A6}" dt="2022-11-18T18:05:40.832" v="1280" actId="1036"/>
          <ac:spMkLst>
            <pc:docMk/>
            <pc:sldMk cId="1337725644" sldId="2144328543"/>
            <ac:spMk id="51" creationId="{D0241558-D0CD-5EE7-55BA-A7224EF4AFE9}"/>
          </ac:spMkLst>
        </pc:spChg>
        <pc:spChg chg="add mod">
          <ac:chgData name="Karolina Guillen" userId="c1c08796-a0be-47c6-af52-5d31fd96ec50" providerId="ADAL" clId="{B1724669-822D-491E-B3EB-1EF0049E57A6}" dt="2022-11-18T18:05:40.832" v="1280" actId="1036"/>
          <ac:spMkLst>
            <pc:docMk/>
            <pc:sldMk cId="1337725644" sldId="2144328543"/>
            <ac:spMk id="52" creationId="{60EFEA71-3C99-BBD0-D7D8-4174B7CD8BB3}"/>
          </ac:spMkLst>
        </pc:spChg>
        <pc:spChg chg="add mod">
          <ac:chgData name="Karolina Guillen" userId="c1c08796-a0be-47c6-af52-5d31fd96ec50" providerId="ADAL" clId="{B1724669-822D-491E-B3EB-1EF0049E57A6}" dt="2022-11-18T18:05:40.832" v="1280" actId="1036"/>
          <ac:spMkLst>
            <pc:docMk/>
            <pc:sldMk cId="1337725644" sldId="2144328543"/>
            <ac:spMk id="53" creationId="{EB09DA1F-BFD9-D708-2098-B7CE6E38C207}"/>
          </ac:spMkLst>
        </pc:spChg>
        <pc:spChg chg="add mod">
          <ac:chgData name="Karolina Guillen" userId="c1c08796-a0be-47c6-af52-5d31fd96ec50" providerId="ADAL" clId="{B1724669-822D-491E-B3EB-1EF0049E57A6}" dt="2022-11-18T18:05:40.832" v="1280" actId="1036"/>
          <ac:spMkLst>
            <pc:docMk/>
            <pc:sldMk cId="1337725644" sldId="2144328543"/>
            <ac:spMk id="54" creationId="{04E645F3-DAC9-E2A4-A6EB-06C07B825823}"/>
          </ac:spMkLst>
        </pc:spChg>
        <pc:spChg chg="add mod">
          <ac:chgData name="Karolina Guillen" userId="c1c08796-a0be-47c6-af52-5d31fd96ec50" providerId="ADAL" clId="{B1724669-822D-491E-B3EB-1EF0049E57A6}" dt="2022-11-18T18:05:40.832" v="1280" actId="1036"/>
          <ac:spMkLst>
            <pc:docMk/>
            <pc:sldMk cId="1337725644" sldId="2144328543"/>
            <ac:spMk id="55" creationId="{B31C18D6-07B7-4DBA-A17C-E734409D7253}"/>
          </ac:spMkLst>
        </pc:spChg>
        <pc:spChg chg="add mod">
          <ac:chgData name="Karolina Guillen" userId="c1c08796-a0be-47c6-af52-5d31fd96ec50" providerId="ADAL" clId="{B1724669-822D-491E-B3EB-1EF0049E57A6}" dt="2022-11-18T18:06:08.793" v="1305" actId="1035"/>
          <ac:spMkLst>
            <pc:docMk/>
            <pc:sldMk cId="1337725644" sldId="2144328543"/>
            <ac:spMk id="56" creationId="{5F22192E-5B69-0A00-7DF0-6FB717CECC66}"/>
          </ac:spMkLst>
        </pc:spChg>
        <pc:spChg chg="add mod">
          <ac:chgData name="Karolina Guillen" userId="c1c08796-a0be-47c6-af52-5d31fd96ec50" providerId="ADAL" clId="{B1724669-822D-491E-B3EB-1EF0049E57A6}" dt="2022-11-18T18:05:40.832" v="1280" actId="1036"/>
          <ac:spMkLst>
            <pc:docMk/>
            <pc:sldMk cId="1337725644" sldId="2144328543"/>
            <ac:spMk id="57" creationId="{BB69EAD6-4119-85BF-CC1D-8D2F3047403C}"/>
          </ac:spMkLst>
        </pc:spChg>
        <pc:spChg chg="add mod">
          <ac:chgData name="Karolina Guillen" userId="c1c08796-a0be-47c6-af52-5d31fd96ec50" providerId="ADAL" clId="{B1724669-822D-491E-B3EB-1EF0049E57A6}" dt="2022-11-18T18:05:40.832" v="1280" actId="1036"/>
          <ac:spMkLst>
            <pc:docMk/>
            <pc:sldMk cId="1337725644" sldId="2144328543"/>
            <ac:spMk id="58" creationId="{70803F17-6D53-D557-E078-2444D8AED2CC}"/>
          </ac:spMkLst>
        </pc:spChg>
        <pc:spChg chg="add mod">
          <ac:chgData name="Karolina Guillen" userId="c1c08796-a0be-47c6-af52-5d31fd96ec50" providerId="ADAL" clId="{B1724669-822D-491E-B3EB-1EF0049E57A6}" dt="2022-11-18T18:05:40.832" v="1280" actId="1036"/>
          <ac:spMkLst>
            <pc:docMk/>
            <pc:sldMk cId="1337725644" sldId="2144328543"/>
            <ac:spMk id="59" creationId="{EEA2CBD9-5205-9ABA-3B47-57B059074BD6}"/>
          </ac:spMkLst>
        </pc:spChg>
        <pc:spChg chg="add mod">
          <ac:chgData name="Karolina Guillen" userId="c1c08796-a0be-47c6-af52-5d31fd96ec50" providerId="ADAL" clId="{B1724669-822D-491E-B3EB-1EF0049E57A6}" dt="2022-11-18T18:05:40.832" v="1280" actId="1036"/>
          <ac:spMkLst>
            <pc:docMk/>
            <pc:sldMk cId="1337725644" sldId="2144328543"/>
            <ac:spMk id="60" creationId="{7582A058-E36B-DDDA-EC46-2F8BF70D0847}"/>
          </ac:spMkLst>
        </pc:spChg>
        <pc:spChg chg="add mod">
          <ac:chgData name="Karolina Guillen" userId="c1c08796-a0be-47c6-af52-5d31fd96ec50" providerId="ADAL" clId="{B1724669-822D-491E-B3EB-1EF0049E57A6}" dt="2022-11-18T18:05:40.832" v="1280" actId="1036"/>
          <ac:spMkLst>
            <pc:docMk/>
            <pc:sldMk cId="1337725644" sldId="2144328543"/>
            <ac:spMk id="61" creationId="{73668248-6095-957B-631F-8F52A414C49C}"/>
          </ac:spMkLst>
        </pc:spChg>
        <pc:spChg chg="add mod">
          <ac:chgData name="Karolina Guillen" userId="c1c08796-a0be-47c6-af52-5d31fd96ec50" providerId="ADAL" clId="{B1724669-822D-491E-B3EB-1EF0049E57A6}" dt="2022-11-18T18:05:40.832" v="1280" actId="1036"/>
          <ac:spMkLst>
            <pc:docMk/>
            <pc:sldMk cId="1337725644" sldId="2144328543"/>
            <ac:spMk id="62" creationId="{7ACD6C4C-2520-5603-CB25-D9C56F01BBBB}"/>
          </ac:spMkLst>
        </pc:spChg>
        <pc:spChg chg="add mod">
          <ac:chgData name="Karolina Guillen" userId="c1c08796-a0be-47c6-af52-5d31fd96ec50" providerId="ADAL" clId="{B1724669-822D-491E-B3EB-1EF0049E57A6}" dt="2022-11-18T18:05:40.832" v="1280" actId="1036"/>
          <ac:spMkLst>
            <pc:docMk/>
            <pc:sldMk cId="1337725644" sldId="2144328543"/>
            <ac:spMk id="63" creationId="{E5FF7D94-2859-AFAA-ADAE-038F0AE732C8}"/>
          </ac:spMkLst>
        </pc:spChg>
        <pc:spChg chg="add mod">
          <ac:chgData name="Karolina Guillen" userId="c1c08796-a0be-47c6-af52-5d31fd96ec50" providerId="ADAL" clId="{B1724669-822D-491E-B3EB-1EF0049E57A6}" dt="2022-11-18T18:05:40.832" v="1280" actId="1036"/>
          <ac:spMkLst>
            <pc:docMk/>
            <pc:sldMk cId="1337725644" sldId="2144328543"/>
            <ac:spMk id="64" creationId="{EC596ED8-5DB3-5391-93A1-422E047B4096}"/>
          </ac:spMkLst>
        </pc:spChg>
        <pc:spChg chg="add mod">
          <ac:chgData name="Karolina Guillen" userId="c1c08796-a0be-47c6-af52-5d31fd96ec50" providerId="ADAL" clId="{B1724669-822D-491E-B3EB-1EF0049E57A6}" dt="2022-11-18T18:05:40.832" v="1280" actId="1036"/>
          <ac:spMkLst>
            <pc:docMk/>
            <pc:sldMk cId="1337725644" sldId="2144328543"/>
            <ac:spMk id="65" creationId="{A03658B7-4594-B555-D256-A4300FBE4365}"/>
          </ac:spMkLst>
        </pc:spChg>
        <pc:spChg chg="add mod">
          <ac:chgData name="Karolina Guillen" userId="c1c08796-a0be-47c6-af52-5d31fd96ec50" providerId="ADAL" clId="{B1724669-822D-491E-B3EB-1EF0049E57A6}" dt="2022-11-18T18:05:40.832" v="1280" actId="1036"/>
          <ac:spMkLst>
            <pc:docMk/>
            <pc:sldMk cId="1337725644" sldId="2144328543"/>
            <ac:spMk id="66" creationId="{40BBA190-4458-A053-4159-C66AD9F53095}"/>
          </ac:spMkLst>
        </pc:spChg>
        <pc:spChg chg="add mod">
          <ac:chgData name="Karolina Guillen" userId="c1c08796-a0be-47c6-af52-5d31fd96ec50" providerId="ADAL" clId="{B1724669-822D-491E-B3EB-1EF0049E57A6}" dt="2022-11-18T18:05:40.832" v="1280" actId="1036"/>
          <ac:spMkLst>
            <pc:docMk/>
            <pc:sldMk cId="1337725644" sldId="2144328543"/>
            <ac:spMk id="67" creationId="{759768B3-B5EC-FC31-7A15-F3DB178F5EDD}"/>
          </ac:spMkLst>
        </pc:spChg>
        <pc:spChg chg="add mod">
          <ac:chgData name="Karolina Guillen" userId="c1c08796-a0be-47c6-af52-5d31fd96ec50" providerId="ADAL" clId="{B1724669-822D-491E-B3EB-1EF0049E57A6}" dt="2022-11-18T18:05:40.832" v="1280" actId="1036"/>
          <ac:spMkLst>
            <pc:docMk/>
            <pc:sldMk cId="1337725644" sldId="2144328543"/>
            <ac:spMk id="68" creationId="{B0EF9FBB-7940-09AC-BFF0-E5EC90C34316}"/>
          </ac:spMkLst>
        </pc:spChg>
        <pc:spChg chg="add mod">
          <ac:chgData name="Karolina Guillen" userId="c1c08796-a0be-47c6-af52-5d31fd96ec50" providerId="ADAL" clId="{B1724669-822D-491E-B3EB-1EF0049E57A6}" dt="2022-11-18T18:05:40.832" v="1280" actId="1036"/>
          <ac:spMkLst>
            <pc:docMk/>
            <pc:sldMk cId="1337725644" sldId="2144328543"/>
            <ac:spMk id="69" creationId="{254653A2-3E00-ABA5-6027-43F72BC3B584}"/>
          </ac:spMkLst>
        </pc:spChg>
        <pc:spChg chg="add mod">
          <ac:chgData name="Karolina Guillen" userId="c1c08796-a0be-47c6-af52-5d31fd96ec50" providerId="ADAL" clId="{B1724669-822D-491E-B3EB-1EF0049E57A6}" dt="2022-11-18T18:05:40.832" v="1280" actId="1036"/>
          <ac:spMkLst>
            <pc:docMk/>
            <pc:sldMk cId="1337725644" sldId="2144328543"/>
            <ac:spMk id="70" creationId="{C0C14D4E-EF19-22E6-5CC3-A1C3E7E2CAD4}"/>
          </ac:spMkLst>
        </pc:spChg>
        <pc:spChg chg="add mod">
          <ac:chgData name="Karolina Guillen" userId="c1c08796-a0be-47c6-af52-5d31fd96ec50" providerId="ADAL" clId="{B1724669-822D-491E-B3EB-1EF0049E57A6}" dt="2022-11-18T18:07:32.169" v="1316"/>
          <ac:spMkLst>
            <pc:docMk/>
            <pc:sldMk cId="1337725644" sldId="2144328543"/>
            <ac:spMk id="71" creationId="{6A137D9A-D8AB-23A8-22A0-A5EDBB5740B3}"/>
          </ac:spMkLst>
        </pc:spChg>
        <pc:graphicFrameChg chg="del">
          <ac:chgData name="Karolina Guillen" userId="c1c08796-a0be-47c6-af52-5d31fd96ec50" providerId="ADAL" clId="{B1724669-822D-491E-B3EB-1EF0049E57A6}" dt="2022-11-18T18:04:35.757" v="1210" actId="478"/>
          <ac:graphicFrameMkLst>
            <pc:docMk/>
            <pc:sldMk cId="1337725644" sldId="2144328543"/>
            <ac:graphicFrameMk id="3" creationId="{122A9E37-D675-615C-F53D-7DEE5B9647F1}"/>
          </ac:graphicFrameMkLst>
        </pc:graphicFrameChg>
        <pc:picChg chg="del">
          <ac:chgData name="Karolina Guillen" userId="c1c08796-a0be-47c6-af52-5d31fd96ec50" providerId="ADAL" clId="{B1724669-822D-491E-B3EB-1EF0049E57A6}" dt="2022-11-18T18:07:00.601" v="1312" actId="478"/>
          <ac:picMkLst>
            <pc:docMk/>
            <pc:sldMk cId="1337725644" sldId="2144328543"/>
            <ac:picMk id="7" creationId="{EB5868A7-27C9-FDB6-6367-363282608C13}"/>
          </ac:picMkLst>
        </pc:picChg>
        <pc:picChg chg="del">
          <ac:chgData name="Karolina Guillen" userId="c1c08796-a0be-47c6-af52-5d31fd96ec50" providerId="ADAL" clId="{B1724669-822D-491E-B3EB-1EF0049E57A6}" dt="2022-11-18T18:04:35.757" v="1210" actId="478"/>
          <ac:picMkLst>
            <pc:docMk/>
            <pc:sldMk cId="1337725644" sldId="2144328543"/>
            <ac:picMk id="12" creationId="{881566A1-5BD5-E1B2-059A-F281A0053AC9}"/>
          </ac:picMkLst>
        </pc:picChg>
        <pc:picChg chg="del">
          <ac:chgData name="Karolina Guillen" userId="c1c08796-a0be-47c6-af52-5d31fd96ec50" providerId="ADAL" clId="{B1724669-822D-491E-B3EB-1EF0049E57A6}" dt="2022-11-18T18:04:35.757" v="1210" actId="478"/>
          <ac:picMkLst>
            <pc:docMk/>
            <pc:sldMk cId="1337725644" sldId="2144328543"/>
            <ac:picMk id="14" creationId="{2F74684B-9F02-F283-9A13-50C0C885DC91}"/>
          </ac:picMkLst>
        </pc:picChg>
        <pc:picChg chg="mod">
          <ac:chgData name="Karolina Guillen" userId="c1c08796-a0be-47c6-af52-5d31fd96ec50" providerId="ADAL" clId="{B1724669-822D-491E-B3EB-1EF0049E57A6}" dt="2022-11-18T18:05:23.717" v="1269" actId="1035"/>
          <ac:picMkLst>
            <pc:docMk/>
            <pc:sldMk cId="1337725644" sldId="2144328543"/>
            <ac:picMk id="16" creationId="{9174068D-8A00-E66A-68DC-A67B939AA2D1}"/>
          </ac:picMkLst>
        </pc:picChg>
        <pc:picChg chg="mod">
          <ac:chgData name="Karolina Guillen" userId="c1c08796-a0be-47c6-af52-5d31fd96ec50" providerId="ADAL" clId="{B1724669-822D-491E-B3EB-1EF0049E57A6}" dt="2022-11-18T18:05:23.717" v="1269" actId="1035"/>
          <ac:picMkLst>
            <pc:docMk/>
            <pc:sldMk cId="1337725644" sldId="2144328543"/>
            <ac:picMk id="17" creationId="{AC4B68A3-3AF1-AD7D-5C5D-D1768125615C}"/>
          </ac:picMkLst>
        </pc:picChg>
        <pc:picChg chg="del">
          <ac:chgData name="Karolina Guillen" userId="c1c08796-a0be-47c6-af52-5d31fd96ec50" providerId="ADAL" clId="{B1724669-822D-491E-B3EB-1EF0049E57A6}" dt="2022-11-18T18:04:35.757" v="1210" actId="478"/>
          <ac:picMkLst>
            <pc:docMk/>
            <pc:sldMk cId="1337725644" sldId="2144328543"/>
            <ac:picMk id="18" creationId="{C67CED26-8835-4909-70B0-E2154394D18F}"/>
          </ac:picMkLst>
        </pc:picChg>
        <pc:picChg chg="add mod">
          <ac:chgData name="Karolina Guillen" userId="c1c08796-a0be-47c6-af52-5d31fd96ec50" providerId="ADAL" clId="{B1724669-822D-491E-B3EB-1EF0049E57A6}" dt="2022-11-18T18:07:27.005" v="1315"/>
          <ac:picMkLst>
            <pc:docMk/>
            <pc:sldMk cId="1337725644" sldId="2144328543"/>
            <ac:picMk id="72" creationId="{CBF38078-8EC8-EF25-AFCF-55971C4CF3FC}"/>
          </ac:picMkLst>
        </pc:picChg>
      </pc:sldChg>
      <pc:sldChg chg="addSp delSp modSp add mod">
        <pc:chgData name="Karolina Guillen" userId="c1c08796-a0be-47c6-af52-5d31fd96ec50" providerId="ADAL" clId="{B1724669-822D-491E-B3EB-1EF0049E57A6}" dt="2022-11-18T19:24:26.842" v="2958" actId="20577"/>
        <pc:sldMkLst>
          <pc:docMk/>
          <pc:sldMk cId="27855587" sldId="2144328544"/>
        </pc:sldMkLst>
        <pc:spChg chg="add mod">
          <ac:chgData name="Karolina Guillen" userId="c1c08796-a0be-47c6-af52-5d31fd96ec50" providerId="ADAL" clId="{B1724669-822D-491E-B3EB-1EF0049E57A6}" dt="2022-11-18T18:15:57.901" v="1367" actId="1035"/>
          <ac:spMkLst>
            <pc:docMk/>
            <pc:sldMk cId="27855587" sldId="2144328544"/>
            <ac:spMk id="2" creationId="{D8324BA0-8881-5D5E-5A68-45D413F62120}"/>
          </ac:spMkLst>
        </pc:spChg>
        <pc:spChg chg="add mod">
          <ac:chgData name="Karolina Guillen" userId="c1c08796-a0be-47c6-af52-5d31fd96ec50" providerId="ADAL" clId="{B1724669-822D-491E-B3EB-1EF0049E57A6}" dt="2022-11-18T18:18:08.716" v="1485" actId="1035"/>
          <ac:spMkLst>
            <pc:docMk/>
            <pc:sldMk cId="27855587" sldId="2144328544"/>
            <ac:spMk id="3" creationId="{D383B10A-EB7A-B9AD-B62D-595A133D4849}"/>
          </ac:spMkLst>
        </pc:spChg>
        <pc:spChg chg="mod">
          <ac:chgData name="Karolina Guillen" userId="c1c08796-a0be-47c6-af52-5d31fd96ec50" providerId="ADAL" clId="{B1724669-822D-491E-B3EB-1EF0049E57A6}" dt="2022-11-18T19:24:26.842" v="2958" actId="20577"/>
          <ac:spMkLst>
            <pc:docMk/>
            <pc:sldMk cId="27855587" sldId="2144328544"/>
            <ac:spMk id="5" creationId="{0CBF7057-1CA3-B48B-4970-496FC190DB0E}"/>
          </ac:spMkLst>
        </pc:spChg>
        <pc:spChg chg="add mod topLvl">
          <ac:chgData name="Karolina Guillen" userId="c1c08796-a0be-47c6-af52-5d31fd96ec50" providerId="ADAL" clId="{B1724669-822D-491E-B3EB-1EF0049E57A6}" dt="2022-11-18T18:18:22.245" v="1487" actId="1076"/>
          <ac:spMkLst>
            <pc:docMk/>
            <pc:sldMk cId="27855587" sldId="2144328544"/>
            <ac:spMk id="7" creationId="{2006DFD9-D35D-B79D-F9F1-EB845D8ACA7C}"/>
          </ac:spMkLst>
        </pc:spChg>
        <pc:spChg chg="del">
          <ac:chgData name="Karolina Guillen" userId="c1c08796-a0be-47c6-af52-5d31fd96ec50" providerId="ADAL" clId="{B1724669-822D-491E-B3EB-1EF0049E57A6}" dt="2022-11-18T18:07:59.810" v="1324" actId="478"/>
          <ac:spMkLst>
            <pc:docMk/>
            <pc:sldMk cId="27855587" sldId="2144328544"/>
            <ac:spMk id="8" creationId="{0798A313-C2C2-6318-FD81-A3279B50095A}"/>
          </ac:spMkLst>
        </pc:spChg>
        <pc:spChg chg="add mod topLvl">
          <ac:chgData name="Karolina Guillen" userId="c1c08796-a0be-47c6-af52-5d31fd96ec50" providerId="ADAL" clId="{B1724669-822D-491E-B3EB-1EF0049E57A6}" dt="2022-11-18T18:18:01.345" v="1475" actId="1076"/>
          <ac:spMkLst>
            <pc:docMk/>
            <pc:sldMk cId="27855587" sldId="2144328544"/>
            <ac:spMk id="10" creationId="{0A76A8BE-38CF-8498-5E95-63306A0B8248}"/>
          </ac:spMkLst>
        </pc:spChg>
        <pc:spChg chg="add mod topLvl">
          <ac:chgData name="Karolina Guillen" userId="c1c08796-a0be-47c6-af52-5d31fd96ec50" providerId="ADAL" clId="{B1724669-822D-491E-B3EB-1EF0049E57A6}" dt="2022-11-18T18:18:03.840" v="1476" actId="1076"/>
          <ac:spMkLst>
            <pc:docMk/>
            <pc:sldMk cId="27855587" sldId="2144328544"/>
            <ac:spMk id="12" creationId="{89AF87D6-33DB-AE56-AEE0-FF6F3A543705}"/>
          </ac:spMkLst>
        </pc:spChg>
        <pc:spChg chg="del">
          <ac:chgData name="Karolina Guillen" userId="c1c08796-a0be-47c6-af52-5d31fd96ec50" providerId="ADAL" clId="{B1724669-822D-491E-B3EB-1EF0049E57A6}" dt="2022-11-18T18:07:59.810" v="1324" actId="478"/>
          <ac:spMkLst>
            <pc:docMk/>
            <pc:sldMk cId="27855587" sldId="2144328544"/>
            <ac:spMk id="19" creationId="{3E0D12A9-D3BE-F791-E970-B5789248043F}"/>
          </ac:spMkLst>
        </pc:spChg>
        <pc:spChg chg="del">
          <ac:chgData name="Karolina Guillen" userId="c1c08796-a0be-47c6-af52-5d31fd96ec50" providerId="ADAL" clId="{B1724669-822D-491E-B3EB-1EF0049E57A6}" dt="2022-11-18T18:07:59.810" v="1324" actId="478"/>
          <ac:spMkLst>
            <pc:docMk/>
            <pc:sldMk cId="27855587" sldId="2144328544"/>
            <ac:spMk id="20" creationId="{EFD62BFE-F24D-FF3E-BCF7-0F6F3E77DE3C}"/>
          </ac:spMkLst>
        </pc:spChg>
        <pc:spChg chg="del">
          <ac:chgData name="Karolina Guillen" userId="c1c08796-a0be-47c6-af52-5d31fd96ec50" providerId="ADAL" clId="{B1724669-822D-491E-B3EB-1EF0049E57A6}" dt="2022-11-18T18:07:59.810" v="1324" actId="478"/>
          <ac:spMkLst>
            <pc:docMk/>
            <pc:sldMk cId="27855587" sldId="2144328544"/>
            <ac:spMk id="21" creationId="{F6B5D008-9590-A2C3-3FAF-68324B24A6C2}"/>
          </ac:spMkLst>
        </pc:spChg>
        <pc:spChg chg="del">
          <ac:chgData name="Karolina Guillen" userId="c1c08796-a0be-47c6-af52-5d31fd96ec50" providerId="ADAL" clId="{B1724669-822D-491E-B3EB-1EF0049E57A6}" dt="2022-11-18T18:07:59.810" v="1324" actId="478"/>
          <ac:spMkLst>
            <pc:docMk/>
            <pc:sldMk cId="27855587" sldId="2144328544"/>
            <ac:spMk id="22" creationId="{6BF2406D-DE3C-5BD3-A382-51439974E8E2}"/>
          </ac:spMkLst>
        </pc:spChg>
        <pc:spChg chg="del">
          <ac:chgData name="Karolina Guillen" userId="c1c08796-a0be-47c6-af52-5d31fd96ec50" providerId="ADAL" clId="{B1724669-822D-491E-B3EB-1EF0049E57A6}" dt="2022-11-18T18:07:59.810" v="1324" actId="478"/>
          <ac:spMkLst>
            <pc:docMk/>
            <pc:sldMk cId="27855587" sldId="2144328544"/>
            <ac:spMk id="23" creationId="{85010A87-3909-A869-AEEF-6D58FE70D588}"/>
          </ac:spMkLst>
        </pc:spChg>
        <pc:spChg chg="del">
          <ac:chgData name="Karolina Guillen" userId="c1c08796-a0be-47c6-af52-5d31fd96ec50" providerId="ADAL" clId="{B1724669-822D-491E-B3EB-1EF0049E57A6}" dt="2022-11-18T18:07:59.810" v="1324" actId="478"/>
          <ac:spMkLst>
            <pc:docMk/>
            <pc:sldMk cId="27855587" sldId="2144328544"/>
            <ac:spMk id="24" creationId="{60AA4D1D-4A0F-2846-2010-5F79E6F54AFD}"/>
          </ac:spMkLst>
        </pc:spChg>
        <pc:spChg chg="del">
          <ac:chgData name="Karolina Guillen" userId="c1c08796-a0be-47c6-af52-5d31fd96ec50" providerId="ADAL" clId="{B1724669-822D-491E-B3EB-1EF0049E57A6}" dt="2022-11-18T18:07:59.810" v="1324" actId="478"/>
          <ac:spMkLst>
            <pc:docMk/>
            <pc:sldMk cId="27855587" sldId="2144328544"/>
            <ac:spMk id="25" creationId="{41367614-89D1-CD41-E2FB-E0F5C0214600}"/>
          </ac:spMkLst>
        </pc:spChg>
        <pc:spChg chg="del">
          <ac:chgData name="Karolina Guillen" userId="c1c08796-a0be-47c6-af52-5d31fd96ec50" providerId="ADAL" clId="{B1724669-822D-491E-B3EB-1EF0049E57A6}" dt="2022-11-18T18:07:59.810" v="1324" actId="478"/>
          <ac:spMkLst>
            <pc:docMk/>
            <pc:sldMk cId="27855587" sldId="2144328544"/>
            <ac:spMk id="26" creationId="{977A42CF-8751-F951-A366-7976EAE6BA6A}"/>
          </ac:spMkLst>
        </pc:spChg>
        <pc:spChg chg="del">
          <ac:chgData name="Karolina Guillen" userId="c1c08796-a0be-47c6-af52-5d31fd96ec50" providerId="ADAL" clId="{B1724669-822D-491E-B3EB-1EF0049E57A6}" dt="2022-11-18T18:07:59.810" v="1324" actId="478"/>
          <ac:spMkLst>
            <pc:docMk/>
            <pc:sldMk cId="27855587" sldId="2144328544"/>
            <ac:spMk id="27" creationId="{F7734F09-9316-13C2-FB18-EC9D42ECCD1F}"/>
          </ac:spMkLst>
        </pc:spChg>
        <pc:spChg chg="del">
          <ac:chgData name="Karolina Guillen" userId="c1c08796-a0be-47c6-af52-5d31fd96ec50" providerId="ADAL" clId="{B1724669-822D-491E-B3EB-1EF0049E57A6}" dt="2022-11-18T18:07:59.810" v="1324" actId="478"/>
          <ac:spMkLst>
            <pc:docMk/>
            <pc:sldMk cId="27855587" sldId="2144328544"/>
            <ac:spMk id="28" creationId="{CD75B0F9-B1A3-0DBE-5956-A72DE8947E85}"/>
          </ac:spMkLst>
        </pc:spChg>
        <pc:spChg chg="del">
          <ac:chgData name="Karolina Guillen" userId="c1c08796-a0be-47c6-af52-5d31fd96ec50" providerId="ADAL" clId="{B1724669-822D-491E-B3EB-1EF0049E57A6}" dt="2022-11-18T18:07:59.810" v="1324" actId="478"/>
          <ac:spMkLst>
            <pc:docMk/>
            <pc:sldMk cId="27855587" sldId="2144328544"/>
            <ac:spMk id="29" creationId="{318A057C-6576-0617-5549-645EEF03FAB2}"/>
          </ac:spMkLst>
        </pc:spChg>
        <pc:spChg chg="del">
          <ac:chgData name="Karolina Guillen" userId="c1c08796-a0be-47c6-af52-5d31fd96ec50" providerId="ADAL" clId="{B1724669-822D-491E-B3EB-1EF0049E57A6}" dt="2022-11-18T18:07:59.810" v="1324" actId="478"/>
          <ac:spMkLst>
            <pc:docMk/>
            <pc:sldMk cId="27855587" sldId="2144328544"/>
            <ac:spMk id="30" creationId="{AE4EA361-24C3-E184-98DC-462EE1CBCF8F}"/>
          </ac:spMkLst>
        </pc:spChg>
        <pc:spChg chg="del">
          <ac:chgData name="Karolina Guillen" userId="c1c08796-a0be-47c6-af52-5d31fd96ec50" providerId="ADAL" clId="{B1724669-822D-491E-B3EB-1EF0049E57A6}" dt="2022-11-18T18:07:59.810" v="1324" actId="478"/>
          <ac:spMkLst>
            <pc:docMk/>
            <pc:sldMk cId="27855587" sldId="2144328544"/>
            <ac:spMk id="31" creationId="{EBD5B261-C223-26B3-F6BC-07E0D49F1FF4}"/>
          </ac:spMkLst>
        </pc:spChg>
        <pc:spChg chg="del">
          <ac:chgData name="Karolina Guillen" userId="c1c08796-a0be-47c6-af52-5d31fd96ec50" providerId="ADAL" clId="{B1724669-822D-491E-B3EB-1EF0049E57A6}" dt="2022-11-18T18:07:59.810" v="1324" actId="478"/>
          <ac:spMkLst>
            <pc:docMk/>
            <pc:sldMk cId="27855587" sldId="2144328544"/>
            <ac:spMk id="32" creationId="{5357DF96-6026-55D5-CF5D-FBCE433A3C6B}"/>
          </ac:spMkLst>
        </pc:spChg>
        <pc:spChg chg="del">
          <ac:chgData name="Karolina Guillen" userId="c1c08796-a0be-47c6-af52-5d31fd96ec50" providerId="ADAL" clId="{B1724669-822D-491E-B3EB-1EF0049E57A6}" dt="2022-11-18T18:07:59.810" v="1324" actId="478"/>
          <ac:spMkLst>
            <pc:docMk/>
            <pc:sldMk cId="27855587" sldId="2144328544"/>
            <ac:spMk id="33" creationId="{47AC3A0B-64AA-C7C8-167F-3A68BDDD6908}"/>
          </ac:spMkLst>
        </pc:spChg>
        <pc:spChg chg="del">
          <ac:chgData name="Karolina Guillen" userId="c1c08796-a0be-47c6-af52-5d31fd96ec50" providerId="ADAL" clId="{B1724669-822D-491E-B3EB-1EF0049E57A6}" dt="2022-11-18T18:07:59.810" v="1324" actId="478"/>
          <ac:spMkLst>
            <pc:docMk/>
            <pc:sldMk cId="27855587" sldId="2144328544"/>
            <ac:spMk id="34" creationId="{E3CBC3FC-8937-0113-B7F7-62E11A72C923}"/>
          </ac:spMkLst>
        </pc:spChg>
        <pc:spChg chg="del">
          <ac:chgData name="Karolina Guillen" userId="c1c08796-a0be-47c6-af52-5d31fd96ec50" providerId="ADAL" clId="{B1724669-822D-491E-B3EB-1EF0049E57A6}" dt="2022-11-18T18:07:59.810" v="1324" actId="478"/>
          <ac:spMkLst>
            <pc:docMk/>
            <pc:sldMk cId="27855587" sldId="2144328544"/>
            <ac:spMk id="35" creationId="{547A684C-38B1-81E9-60C8-D928C4D3E7E3}"/>
          </ac:spMkLst>
        </pc:spChg>
        <pc:spChg chg="del">
          <ac:chgData name="Karolina Guillen" userId="c1c08796-a0be-47c6-af52-5d31fd96ec50" providerId="ADAL" clId="{B1724669-822D-491E-B3EB-1EF0049E57A6}" dt="2022-11-18T18:07:59.810" v="1324" actId="478"/>
          <ac:spMkLst>
            <pc:docMk/>
            <pc:sldMk cId="27855587" sldId="2144328544"/>
            <ac:spMk id="36" creationId="{60342024-0640-4466-A332-86C0D7CFF83A}"/>
          </ac:spMkLst>
        </pc:spChg>
        <pc:spChg chg="del">
          <ac:chgData name="Karolina Guillen" userId="c1c08796-a0be-47c6-af52-5d31fd96ec50" providerId="ADAL" clId="{B1724669-822D-491E-B3EB-1EF0049E57A6}" dt="2022-11-18T18:07:59.810" v="1324" actId="478"/>
          <ac:spMkLst>
            <pc:docMk/>
            <pc:sldMk cId="27855587" sldId="2144328544"/>
            <ac:spMk id="37" creationId="{0A8C97A3-0F06-0306-B4DB-F933852D7563}"/>
          </ac:spMkLst>
        </pc:spChg>
        <pc:spChg chg="del">
          <ac:chgData name="Karolina Guillen" userId="c1c08796-a0be-47c6-af52-5d31fd96ec50" providerId="ADAL" clId="{B1724669-822D-491E-B3EB-1EF0049E57A6}" dt="2022-11-18T18:07:59.810" v="1324" actId="478"/>
          <ac:spMkLst>
            <pc:docMk/>
            <pc:sldMk cId="27855587" sldId="2144328544"/>
            <ac:spMk id="38" creationId="{F9B824EA-E1B3-3F94-4852-9250DDFDF658}"/>
          </ac:spMkLst>
        </pc:spChg>
        <pc:spChg chg="del">
          <ac:chgData name="Karolina Guillen" userId="c1c08796-a0be-47c6-af52-5d31fd96ec50" providerId="ADAL" clId="{B1724669-822D-491E-B3EB-1EF0049E57A6}" dt="2022-11-18T18:07:59.810" v="1324" actId="478"/>
          <ac:spMkLst>
            <pc:docMk/>
            <pc:sldMk cId="27855587" sldId="2144328544"/>
            <ac:spMk id="39" creationId="{094874CE-0ECC-EB42-A952-98BD0A70972F}"/>
          </ac:spMkLst>
        </pc:spChg>
        <pc:spChg chg="del">
          <ac:chgData name="Karolina Guillen" userId="c1c08796-a0be-47c6-af52-5d31fd96ec50" providerId="ADAL" clId="{B1724669-822D-491E-B3EB-1EF0049E57A6}" dt="2022-11-18T18:07:59.810" v="1324" actId="478"/>
          <ac:spMkLst>
            <pc:docMk/>
            <pc:sldMk cId="27855587" sldId="2144328544"/>
            <ac:spMk id="40" creationId="{C97ABE21-93A7-6177-24AC-43D947FBA779}"/>
          </ac:spMkLst>
        </pc:spChg>
        <pc:spChg chg="del">
          <ac:chgData name="Karolina Guillen" userId="c1c08796-a0be-47c6-af52-5d31fd96ec50" providerId="ADAL" clId="{B1724669-822D-491E-B3EB-1EF0049E57A6}" dt="2022-11-18T18:07:59.810" v="1324" actId="478"/>
          <ac:spMkLst>
            <pc:docMk/>
            <pc:sldMk cId="27855587" sldId="2144328544"/>
            <ac:spMk id="41" creationId="{C62098A5-28CE-B1E0-046D-00C8B2D8D775}"/>
          </ac:spMkLst>
        </pc:spChg>
        <pc:spChg chg="del">
          <ac:chgData name="Karolina Guillen" userId="c1c08796-a0be-47c6-af52-5d31fd96ec50" providerId="ADAL" clId="{B1724669-822D-491E-B3EB-1EF0049E57A6}" dt="2022-11-18T18:07:59.810" v="1324" actId="478"/>
          <ac:spMkLst>
            <pc:docMk/>
            <pc:sldMk cId="27855587" sldId="2144328544"/>
            <ac:spMk id="42" creationId="{6CD91B25-8B8E-DAA2-43F3-41FBD5C92F87}"/>
          </ac:spMkLst>
        </pc:spChg>
        <pc:spChg chg="del">
          <ac:chgData name="Karolina Guillen" userId="c1c08796-a0be-47c6-af52-5d31fd96ec50" providerId="ADAL" clId="{B1724669-822D-491E-B3EB-1EF0049E57A6}" dt="2022-11-18T18:07:59.810" v="1324" actId="478"/>
          <ac:spMkLst>
            <pc:docMk/>
            <pc:sldMk cId="27855587" sldId="2144328544"/>
            <ac:spMk id="43" creationId="{FA22F60F-28B2-7A67-5ABB-14005DA81FF8}"/>
          </ac:spMkLst>
        </pc:spChg>
        <pc:spChg chg="del">
          <ac:chgData name="Karolina Guillen" userId="c1c08796-a0be-47c6-af52-5d31fd96ec50" providerId="ADAL" clId="{B1724669-822D-491E-B3EB-1EF0049E57A6}" dt="2022-11-18T18:07:59.810" v="1324" actId="478"/>
          <ac:spMkLst>
            <pc:docMk/>
            <pc:sldMk cId="27855587" sldId="2144328544"/>
            <ac:spMk id="44" creationId="{85960A62-03C8-1F8C-2067-651F925E9E46}"/>
          </ac:spMkLst>
        </pc:spChg>
        <pc:spChg chg="del">
          <ac:chgData name="Karolina Guillen" userId="c1c08796-a0be-47c6-af52-5d31fd96ec50" providerId="ADAL" clId="{B1724669-822D-491E-B3EB-1EF0049E57A6}" dt="2022-11-18T18:07:59.810" v="1324" actId="478"/>
          <ac:spMkLst>
            <pc:docMk/>
            <pc:sldMk cId="27855587" sldId="2144328544"/>
            <ac:spMk id="45" creationId="{4BE3AFA9-5948-D275-65A2-2859548F57AD}"/>
          </ac:spMkLst>
        </pc:spChg>
        <pc:spChg chg="del">
          <ac:chgData name="Karolina Guillen" userId="c1c08796-a0be-47c6-af52-5d31fd96ec50" providerId="ADAL" clId="{B1724669-822D-491E-B3EB-1EF0049E57A6}" dt="2022-11-18T18:07:59.810" v="1324" actId="478"/>
          <ac:spMkLst>
            <pc:docMk/>
            <pc:sldMk cId="27855587" sldId="2144328544"/>
            <ac:spMk id="46" creationId="{42BFA61E-436A-194E-A33A-4ADF04F1F86C}"/>
          </ac:spMkLst>
        </pc:spChg>
        <pc:spChg chg="del">
          <ac:chgData name="Karolina Guillen" userId="c1c08796-a0be-47c6-af52-5d31fd96ec50" providerId="ADAL" clId="{B1724669-822D-491E-B3EB-1EF0049E57A6}" dt="2022-11-18T18:07:59.810" v="1324" actId="478"/>
          <ac:spMkLst>
            <pc:docMk/>
            <pc:sldMk cId="27855587" sldId="2144328544"/>
            <ac:spMk id="47" creationId="{5D9354F3-79AF-3B27-E238-3DB958379C9A}"/>
          </ac:spMkLst>
        </pc:spChg>
        <pc:spChg chg="del">
          <ac:chgData name="Karolina Guillen" userId="c1c08796-a0be-47c6-af52-5d31fd96ec50" providerId="ADAL" clId="{B1724669-822D-491E-B3EB-1EF0049E57A6}" dt="2022-11-18T18:07:59.810" v="1324" actId="478"/>
          <ac:spMkLst>
            <pc:docMk/>
            <pc:sldMk cId="27855587" sldId="2144328544"/>
            <ac:spMk id="48" creationId="{0DF4DB47-AC97-592F-0933-783283FB0EF6}"/>
          </ac:spMkLst>
        </pc:spChg>
        <pc:spChg chg="del">
          <ac:chgData name="Karolina Guillen" userId="c1c08796-a0be-47c6-af52-5d31fd96ec50" providerId="ADAL" clId="{B1724669-822D-491E-B3EB-1EF0049E57A6}" dt="2022-11-18T18:07:59.810" v="1324" actId="478"/>
          <ac:spMkLst>
            <pc:docMk/>
            <pc:sldMk cId="27855587" sldId="2144328544"/>
            <ac:spMk id="49" creationId="{58DD4BBB-8B3B-CCF0-0694-5AC01BA4DDC8}"/>
          </ac:spMkLst>
        </pc:spChg>
        <pc:spChg chg="del">
          <ac:chgData name="Karolina Guillen" userId="c1c08796-a0be-47c6-af52-5d31fd96ec50" providerId="ADAL" clId="{B1724669-822D-491E-B3EB-1EF0049E57A6}" dt="2022-11-18T18:07:59.810" v="1324" actId="478"/>
          <ac:spMkLst>
            <pc:docMk/>
            <pc:sldMk cId="27855587" sldId="2144328544"/>
            <ac:spMk id="50" creationId="{AC6B7041-CEF8-665D-95D6-B0194FC5CCD2}"/>
          </ac:spMkLst>
        </pc:spChg>
        <pc:spChg chg="del">
          <ac:chgData name="Karolina Guillen" userId="c1c08796-a0be-47c6-af52-5d31fd96ec50" providerId="ADAL" clId="{B1724669-822D-491E-B3EB-1EF0049E57A6}" dt="2022-11-18T18:07:59.810" v="1324" actId="478"/>
          <ac:spMkLst>
            <pc:docMk/>
            <pc:sldMk cId="27855587" sldId="2144328544"/>
            <ac:spMk id="51" creationId="{D0241558-D0CD-5EE7-55BA-A7224EF4AFE9}"/>
          </ac:spMkLst>
        </pc:spChg>
        <pc:spChg chg="del">
          <ac:chgData name="Karolina Guillen" userId="c1c08796-a0be-47c6-af52-5d31fd96ec50" providerId="ADAL" clId="{B1724669-822D-491E-B3EB-1EF0049E57A6}" dt="2022-11-18T18:07:59.810" v="1324" actId="478"/>
          <ac:spMkLst>
            <pc:docMk/>
            <pc:sldMk cId="27855587" sldId="2144328544"/>
            <ac:spMk id="52" creationId="{60EFEA71-3C99-BBD0-D7D8-4174B7CD8BB3}"/>
          </ac:spMkLst>
        </pc:spChg>
        <pc:spChg chg="del">
          <ac:chgData name="Karolina Guillen" userId="c1c08796-a0be-47c6-af52-5d31fd96ec50" providerId="ADAL" clId="{B1724669-822D-491E-B3EB-1EF0049E57A6}" dt="2022-11-18T18:07:59.810" v="1324" actId="478"/>
          <ac:spMkLst>
            <pc:docMk/>
            <pc:sldMk cId="27855587" sldId="2144328544"/>
            <ac:spMk id="53" creationId="{EB09DA1F-BFD9-D708-2098-B7CE6E38C207}"/>
          </ac:spMkLst>
        </pc:spChg>
        <pc:spChg chg="del">
          <ac:chgData name="Karolina Guillen" userId="c1c08796-a0be-47c6-af52-5d31fd96ec50" providerId="ADAL" clId="{B1724669-822D-491E-B3EB-1EF0049E57A6}" dt="2022-11-18T18:07:59.810" v="1324" actId="478"/>
          <ac:spMkLst>
            <pc:docMk/>
            <pc:sldMk cId="27855587" sldId="2144328544"/>
            <ac:spMk id="54" creationId="{04E645F3-DAC9-E2A4-A6EB-06C07B825823}"/>
          </ac:spMkLst>
        </pc:spChg>
        <pc:spChg chg="del">
          <ac:chgData name="Karolina Guillen" userId="c1c08796-a0be-47c6-af52-5d31fd96ec50" providerId="ADAL" clId="{B1724669-822D-491E-B3EB-1EF0049E57A6}" dt="2022-11-18T18:07:59.810" v="1324" actId="478"/>
          <ac:spMkLst>
            <pc:docMk/>
            <pc:sldMk cId="27855587" sldId="2144328544"/>
            <ac:spMk id="55" creationId="{B31C18D6-07B7-4DBA-A17C-E734409D7253}"/>
          </ac:spMkLst>
        </pc:spChg>
        <pc:spChg chg="del">
          <ac:chgData name="Karolina Guillen" userId="c1c08796-a0be-47c6-af52-5d31fd96ec50" providerId="ADAL" clId="{B1724669-822D-491E-B3EB-1EF0049E57A6}" dt="2022-11-18T18:07:59.810" v="1324" actId="478"/>
          <ac:spMkLst>
            <pc:docMk/>
            <pc:sldMk cId="27855587" sldId="2144328544"/>
            <ac:spMk id="56" creationId="{5F22192E-5B69-0A00-7DF0-6FB717CECC66}"/>
          </ac:spMkLst>
        </pc:spChg>
        <pc:spChg chg="del">
          <ac:chgData name="Karolina Guillen" userId="c1c08796-a0be-47c6-af52-5d31fd96ec50" providerId="ADAL" clId="{B1724669-822D-491E-B3EB-1EF0049E57A6}" dt="2022-11-18T18:07:59.810" v="1324" actId="478"/>
          <ac:spMkLst>
            <pc:docMk/>
            <pc:sldMk cId="27855587" sldId="2144328544"/>
            <ac:spMk id="57" creationId="{BB69EAD6-4119-85BF-CC1D-8D2F3047403C}"/>
          </ac:spMkLst>
        </pc:spChg>
        <pc:spChg chg="del">
          <ac:chgData name="Karolina Guillen" userId="c1c08796-a0be-47c6-af52-5d31fd96ec50" providerId="ADAL" clId="{B1724669-822D-491E-B3EB-1EF0049E57A6}" dt="2022-11-18T18:07:59.810" v="1324" actId="478"/>
          <ac:spMkLst>
            <pc:docMk/>
            <pc:sldMk cId="27855587" sldId="2144328544"/>
            <ac:spMk id="58" creationId="{70803F17-6D53-D557-E078-2444D8AED2CC}"/>
          </ac:spMkLst>
        </pc:spChg>
        <pc:spChg chg="del">
          <ac:chgData name="Karolina Guillen" userId="c1c08796-a0be-47c6-af52-5d31fd96ec50" providerId="ADAL" clId="{B1724669-822D-491E-B3EB-1EF0049E57A6}" dt="2022-11-18T18:07:59.810" v="1324" actId="478"/>
          <ac:spMkLst>
            <pc:docMk/>
            <pc:sldMk cId="27855587" sldId="2144328544"/>
            <ac:spMk id="59" creationId="{EEA2CBD9-5205-9ABA-3B47-57B059074BD6}"/>
          </ac:spMkLst>
        </pc:spChg>
        <pc:spChg chg="del">
          <ac:chgData name="Karolina Guillen" userId="c1c08796-a0be-47c6-af52-5d31fd96ec50" providerId="ADAL" clId="{B1724669-822D-491E-B3EB-1EF0049E57A6}" dt="2022-11-18T18:07:59.810" v="1324" actId="478"/>
          <ac:spMkLst>
            <pc:docMk/>
            <pc:sldMk cId="27855587" sldId="2144328544"/>
            <ac:spMk id="60" creationId="{7582A058-E36B-DDDA-EC46-2F8BF70D0847}"/>
          </ac:spMkLst>
        </pc:spChg>
        <pc:spChg chg="del">
          <ac:chgData name="Karolina Guillen" userId="c1c08796-a0be-47c6-af52-5d31fd96ec50" providerId="ADAL" clId="{B1724669-822D-491E-B3EB-1EF0049E57A6}" dt="2022-11-18T18:07:59.810" v="1324" actId="478"/>
          <ac:spMkLst>
            <pc:docMk/>
            <pc:sldMk cId="27855587" sldId="2144328544"/>
            <ac:spMk id="61" creationId="{73668248-6095-957B-631F-8F52A414C49C}"/>
          </ac:spMkLst>
        </pc:spChg>
        <pc:spChg chg="del">
          <ac:chgData name="Karolina Guillen" userId="c1c08796-a0be-47c6-af52-5d31fd96ec50" providerId="ADAL" clId="{B1724669-822D-491E-B3EB-1EF0049E57A6}" dt="2022-11-18T18:07:59.810" v="1324" actId="478"/>
          <ac:spMkLst>
            <pc:docMk/>
            <pc:sldMk cId="27855587" sldId="2144328544"/>
            <ac:spMk id="62" creationId="{7ACD6C4C-2520-5603-CB25-D9C56F01BBBB}"/>
          </ac:spMkLst>
        </pc:spChg>
        <pc:spChg chg="del">
          <ac:chgData name="Karolina Guillen" userId="c1c08796-a0be-47c6-af52-5d31fd96ec50" providerId="ADAL" clId="{B1724669-822D-491E-B3EB-1EF0049E57A6}" dt="2022-11-18T18:07:59.810" v="1324" actId="478"/>
          <ac:spMkLst>
            <pc:docMk/>
            <pc:sldMk cId="27855587" sldId="2144328544"/>
            <ac:spMk id="63" creationId="{E5FF7D94-2859-AFAA-ADAE-038F0AE732C8}"/>
          </ac:spMkLst>
        </pc:spChg>
        <pc:spChg chg="del">
          <ac:chgData name="Karolina Guillen" userId="c1c08796-a0be-47c6-af52-5d31fd96ec50" providerId="ADAL" clId="{B1724669-822D-491E-B3EB-1EF0049E57A6}" dt="2022-11-18T18:07:59.810" v="1324" actId="478"/>
          <ac:spMkLst>
            <pc:docMk/>
            <pc:sldMk cId="27855587" sldId="2144328544"/>
            <ac:spMk id="64" creationId="{EC596ED8-5DB3-5391-93A1-422E047B4096}"/>
          </ac:spMkLst>
        </pc:spChg>
        <pc:spChg chg="del">
          <ac:chgData name="Karolina Guillen" userId="c1c08796-a0be-47c6-af52-5d31fd96ec50" providerId="ADAL" clId="{B1724669-822D-491E-B3EB-1EF0049E57A6}" dt="2022-11-18T18:07:59.810" v="1324" actId="478"/>
          <ac:spMkLst>
            <pc:docMk/>
            <pc:sldMk cId="27855587" sldId="2144328544"/>
            <ac:spMk id="65" creationId="{A03658B7-4594-B555-D256-A4300FBE4365}"/>
          </ac:spMkLst>
        </pc:spChg>
        <pc:spChg chg="del">
          <ac:chgData name="Karolina Guillen" userId="c1c08796-a0be-47c6-af52-5d31fd96ec50" providerId="ADAL" clId="{B1724669-822D-491E-B3EB-1EF0049E57A6}" dt="2022-11-18T18:07:59.810" v="1324" actId="478"/>
          <ac:spMkLst>
            <pc:docMk/>
            <pc:sldMk cId="27855587" sldId="2144328544"/>
            <ac:spMk id="66" creationId="{40BBA190-4458-A053-4159-C66AD9F53095}"/>
          </ac:spMkLst>
        </pc:spChg>
        <pc:spChg chg="del">
          <ac:chgData name="Karolina Guillen" userId="c1c08796-a0be-47c6-af52-5d31fd96ec50" providerId="ADAL" clId="{B1724669-822D-491E-B3EB-1EF0049E57A6}" dt="2022-11-18T18:07:59.810" v="1324" actId="478"/>
          <ac:spMkLst>
            <pc:docMk/>
            <pc:sldMk cId="27855587" sldId="2144328544"/>
            <ac:spMk id="67" creationId="{759768B3-B5EC-FC31-7A15-F3DB178F5EDD}"/>
          </ac:spMkLst>
        </pc:spChg>
        <pc:spChg chg="del">
          <ac:chgData name="Karolina Guillen" userId="c1c08796-a0be-47c6-af52-5d31fd96ec50" providerId="ADAL" clId="{B1724669-822D-491E-B3EB-1EF0049E57A6}" dt="2022-11-18T18:07:59.810" v="1324" actId="478"/>
          <ac:spMkLst>
            <pc:docMk/>
            <pc:sldMk cId="27855587" sldId="2144328544"/>
            <ac:spMk id="68" creationId="{B0EF9FBB-7940-09AC-BFF0-E5EC90C34316}"/>
          </ac:spMkLst>
        </pc:spChg>
        <pc:spChg chg="del">
          <ac:chgData name="Karolina Guillen" userId="c1c08796-a0be-47c6-af52-5d31fd96ec50" providerId="ADAL" clId="{B1724669-822D-491E-B3EB-1EF0049E57A6}" dt="2022-11-18T18:07:59.810" v="1324" actId="478"/>
          <ac:spMkLst>
            <pc:docMk/>
            <pc:sldMk cId="27855587" sldId="2144328544"/>
            <ac:spMk id="69" creationId="{254653A2-3E00-ABA5-6027-43F72BC3B584}"/>
          </ac:spMkLst>
        </pc:spChg>
        <pc:spChg chg="del">
          <ac:chgData name="Karolina Guillen" userId="c1c08796-a0be-47c6-af52-5d31fd96ec50" providerId="ADAL" clId="{B1724669-822D-491E-B3EB-1EF0049E57A6}" dt="2022-11-18T18:07:59.810" v="1324" actId="478"/>
          <ac:spMkLst>
            <pc:docMk/>
            <pc:sldMk cId="27855587" sldId="2144328544"/>
            <ac:spMk id="70" creationId="{C0C14D4E-EF19-22E6-5CC3-A1C3E7E2CAD4}"/>
          </ac:spMkLst>
        </pc:spChg>
        <pc:grpChg chg="add del mod">
          <ac:chgData name="Karolina Guillen" userId="c1c08796-a0be-47c6-af52-5d31fd96ec50" providerId="ADAL" clId="{B1724669-822D-491E-B3EB-1EF0049E57A6}" dt="2022-11-18T18:17:41.344" v="1469" actId="165"/>
          <ac:grpSpMkLst>
            <pc:docMk/>
            <pc:sldMk cId="27855587" sldId="2144328544"/>
            <ac:grpSpMk id="14" creationId="{60DF5AF4-EC59-4376-CAAD-5BF5880F9B06}"/>
          </ac:grpSpMkLst>
        </pc:grpChg>
        <pc:graphicFrameChg chg="add mod topLvl">
          <ac:chgData name="Karolina Guillen" userId="c1c08796-a0be-47c6-af52-5d31fd96ec50" providerId="ADAL" clId="{B1724669-822D-491E-B3EB-1EF0049E57A6}" dt="2022-11-18T18:17:53.661" v="1473" actId="12788"/>
          <ac:graphicFrameMkLst>
            <pc:docMk/>
            <pc:sldMk cId="27855587" sldId="2144328544"/>
            <ac:graphicFrameMk id="4" creationId="{A9792854-3970-09ED-1188-C383A6D24874}"/>
          </ac:graphicFrameMkLst>
        </pc:graphicFrameChg>
        <pc:graphicFrameChg chg="add mod">
          <ac:chgData name="Karolina Guillen" userId="c1c08796-a0be-47c6-af52-5d31fd96ec50" providerId="ADAL" clId="{B1724669-822D-491E-B3EB-1EF0049E57A6}" dt="2022-11-18T18:17:02.232" v="1461" actId="12788"/>
          <ac:graphicFrameMkLst>
            <pc:docMk/>
            <pc:sldMk cId="27855587" sldId="2144328544"/>
            <ac:graphicFrameMk id="6" creationId="{57F91DA8-E414-057E-DE5E-3EDA2854C7E1}"/>
          </ac:graphicFrameMkLst>
        </pc:graphicFrameChg>
        <pc:picChg chg="mod">
          <ac:chgData name="Karolina Guillen" userId="c1c08796-a0be-47c6-af52-5d31fd96ec50" providerId="ADAL" clId="{B1724669-822D-491E-B3EB-1EF0049E57A6}" dt="2022-11-18T18:07:49.153" v="1322" actId="14826"/>
          <ac:picMkLst>
            <pc:docMk/>
            <pc:sldMk cId="27855587" sldId="2144328544"/>
            <ac:picMk id="72" creationId="{CBF38078-8EC8-EF25-AFCF-55971C4CF3FC}"/>
          </ac:picMkLst>
        </pc:picChg>
      </pc:sldChg>
      <pc:sldChg chg="addSp delSp modSp add mod ord">
        <pc:chgData name="Karolina Guillen" userId="c1c08796-a0be-47c6-af52-5d31fd96ec50" providerId="ADAL" clId="{B1724669-822D-491E-B3EB-1EF0049E57A6}" dt="2022-11-18T18:50:23.978" v="2599" actId="1036"/>
        <pc:sldMkLst>
          <pc:docMk/>
          <pc:sldMk cId="3395785696" sldId="2144328545"/>
        </pc:sldMkLst>
        <pc:spChg chg="del">
          <ac:chgData name="Karolina Guillen" userId="c1c08796-a0be-47c6-af52-5d31fd96ec50" providerId="ADAL" clId="{B1724669-822D-491E-B3EB-1EF0049E57A6}" dt="2022-11-18T18:20:56.176" v="1600" actId="478"/>
          <ac:spMkLst>
            <pc:docMk/>
            <pc:sldMk cId="3395785696" sldId="2144328545"/>
            <ac:spMk id="2" creationId="{D8324BA0-8881-5D5E-5A68-45D413F62120}"/>
          </ac:spMkLst>
        </pc:spChg>
        <pc:spChg chg="del">
          <ac:chgData name="Karolina Guillen" userId="c1c08796-a0be-47c6-af52-5d31fd96ec50" providerId="ADAL" clId="{B1724669-822D-491E-B3EB-1EF0049E57A6}" dt="2022-11-18T18:20:52.020" v="1598" actId="478"/>
          <ac:spMkLst>
            <pc:docMk/>
            <pc:sldMk cId="3395785696" sldId="2144328545"/>
            <ac:spMk id="3" creationId="{D383B10A-EB7A-B9AD-B62D-595A133D4849}"/>
          </ac:spMkLst>
        </pc:spChg>
        <pc:spChg chg="mod">
          <ac:chgData name="Karolina Guillen" userId="c1c08796-a0be-47c6-af52-5d31fd96ec50" providerId="ADAL" clId="{B1724669-822D-491E-B3EB-1EF0049E57A6}" dt="2022-11-18T18:20:30.457" v="1595" actId="20577"/>
          <ac:spMkLst>
            <pc:docMk/>
            <pc:sldMk cId="3395785696" sldId="2144328545"/>
            <ac:spMk id="5" creationId="{0CBF7057-1CA3-B48B-4970-496FC190DB0E}"/>
          </ac:spMkLst>
        </pc:spChg>
        <pc:spChg chg="del">
          <ac:chgData name="Karolina Guillen" userId="c1c08796-a0be-47c6-af52-5d31fd96ec50" providerId="ADAL" clId="{B1724669-822D-491E-B3EB-1EF0049E57A6}" dt="2022-11-18T18:20:52.020" v="1598" actId="478"/>
          <ac:spMkLst>
            <pc:docMk/>
            <pc:sldMk cId="3395785696" sldId="2144328545"/>
            <ac:spMk id="7" creationId="{2006DFD9-D35D-B79D-F9F1-EB845D8ACA7C}"/>
          </ac:spMkLst>
        </pc:spChg>
        <pc:spChg chg="del">
          <ac:chgData name="Karolina Guillen" userId="c1c08796-a0be-47c6-af52-5d31fd96ec50" providerId="ADAL" clId="{B1724669-822D-491E-B3EB-1EF0049E57A6}" dt="2022-11-18T18:20:52.020" v="1598" actId="478"/>
          <ac:spMkLst>
            <pc:docMk/>
            <pc:sldMk cId="3395785696" sldId="2144328545"/>
            <ac:spMk id="10" creationId="{0A76A8BE-38CF-8498-5E95-63306A0B8248}"/>
          </ac:spMkLst>
        </pc:spChg>
        <pc:spChg chg="del">
          <ac:chgData name="Karolina Guillen" userId="c1c08796-a0be-47c6-af52-5d31fd96ec50" providerId="ADAL" clId="{B1724669-822D-491E-B3EB-1EF0049E57A6}" dt="2022-11-18T18:20:52.020" v="1598" actId="478"/>
          <ac:spMkLst>
            <pc:docMk/>
            <pc:sldMk cId="3395785696" sldId="2144328545"/>
            <ac:spMk id="12" creationId="{89AF87D6-33DB-AE56-AEE0-FF6F3A543705}"/>
          </ac:spMkLst>
        </pc:spChg>
        <pc:spChg chg="add mod">
          <ac:chgData name="Karolina Guillen" userId="c1c08796-a0be-47c6-af52-5d31fd96ec50" providerId="ADAL" clId="{B1724669-822D-491E-B3EB-1EF0049E57A6}" dt="2022-11-18T18:21:13.188" v="1603" actId="1076"/>
          <ac:spMkLst>
            <pc:docMk/>
            <pc:sldMk cId="3395785696" sldId="2144328545"/>
            <ac:spMk id="14" creationId="{07D85A2F-341E-D9E2-CA66-CF659E7A82B7}"/>
          </ac:spMkLst>
        </pc:spChg>
        <pc:spChg chg="add mod">
          <ac:chgData name="Karolina Guillen" userId="c1c08796-a0be-47c6-af52-5d31fd96ec50" providerId="ADAL" clId="{B1724669-822D-491E-B3EB-1EF0049E57A6}" dt="2022-11-18T18:50:23.978" v="2599" actId="1036"/>
          <ac:spMkLst>
            <pc:docMk/>
            <pc:sldMk cId="3395785696" sldId="2144328545"/>
            <ac:spMk id="15" creationId="{EC9803E1-91C9-20E1-26DE-A9D4E6CDD10B}"/>
          </ac:spMkLst>
        </pc:spChg>
        <pc:spChg chg="add mod">
          <ac:chgData name="Karolina Guillen" userId="c1c08796-a0be-47c6-af52-5d31fd96ec50" providerId="ADAL" clId="{B1724669-822D-491E-B3EB-1EF0049E57A6}" dt="2022-11-18T18:50:23.978" v="2599" actId="1036"/>
          <ac:spMkLst>
            <pc:docMk/>
            <pc:sldMk cId="3395785696" sldId="2144328545"/>
            <ac:spMk id="18" creationId="{88DA094A-996F-5853-B901-76D8665CAB90}"/>
          </ac:spMkLst>
        </pc:spChg>
        <pc:spChg chg="add mod">
          <ac:chgData name="Karolina Guillen" userId="c1c08796-a0be-47c6-af52-5d31fd96ec50" providerId="ADAL" clId="{B1724669-822D-491E-B3EB-1EF0049E57A6}" dt="2022-11-18T18:50:23.978" v="2599" actId="1036"/>
          <ac:spMkLst>
            <pc:docMk/>
            <pc:sldMk cId="3395785696" sldId="2144328545"/>
            <ac:spMk id="19" creationId="{DFCFB7BA-5671-A2DF-D005-45B5981BDDBD}"/>
          </ac:spMkLst>
        </pc:spChg>
        <pc:spChg chg="add mod">
          <ac:chgData name="Karolina Guillen" userId="c1c08796-a0be-47c6-af52-5d31fd96ec50" providerId="ADAL" clId="{B1724669-822D-491E-B3EB-1EF0049E57A6}" dt="2022-11-18T18:50:23.978" v="2599" actId="1036"/>
          <ac:spMkLst>
            <pc:docMk/>
            <pc:sldMk cId="3395785696" sldId="2144328545"/>
            <ac:spMk id="20" creationId="{71419811-1359-CE17-6D6C-724D91F823EB}"/>
          </ac:spMkLst>
        </pc:spChg>
        <pc:spChg chg="add mod">
          <ac:chgData name="Karolina Guillen" userId="c1c08796-a0be-47c6-af52-5d31fd96ec50" providerId="ADAL" clId="{B1724669-822D-491E-B3EB-1EF0049E57A6}" dt="2022-11-18T18:50:23.978" v="2599" actId="1036"/>
          <ac:spMkLst>
            <pc:docMk/>
            <pc:sldMk cId="3395785696" sldId="2144328545"/>
            <ac:spMk id="21" creationId="{F3FFC0A7-E849-7763-869F-61FD6D614E29}"/>
          </ac:spMkLst>
        </pc:spChg>
        <pc:spChg chg="add mod">
          <ac:chgData name="Karolina Guillen" userId="c1c08796-a0be-47c6-af52-5d31fd96ec50" providerId="ADAL" clId="{B1724669-822D-491E-B3EB-1EF0049E57A6}" dt="2022-11-18T18:50:23.978" v="2599" actId="1036"/>
          <ac:spMkLst>
            <pc:docMk/>
            <pc:sldMk cId="3395785696" sldId="2144328545"/>
            <ac:spMk id="22" creationId="{0E4CDC93-53D0-BB7C-6E2F-C7850EB7E4C4}"/>
          </ac:spMkLst>
        </pc:spChg>
        <pc:spChg chg="add mod">
          <ac:chgData name="Karolina Guillen" userId="c1c08796-a0be-47c6-af52-5d31fd96ec50" providerId="ADAL" clId="{B1724669-822D-491E-B3EB-1EF0049E57A6}" dt="2022-11-18T18:50:23.978" v="2599" actId="1036"/>
          <ac:spMkLst>
            <pc:docMk/>
            <pc:sldMk cId="3395785696" sldId="2144328545"/>
            <ac:spMk id="23" creationId="{30F3C4B6-B5E3-3F86-E25C-76352EEADFA7}"/>
          </ac:spMkLst>
        </pc:spChg>
        <pc:spChg chg="add mod">
          <ac:chgData name="Karolina Guillen" userId="c1c08796-a0be-47c6-af52-5d31fd96ec50" providerId="ADAL" clId="{B1724669-822D-491E-B3EB-1EF0049E57A6}" dt="2022-11-18T18:50:23.978" v="2599" actId="1036"/>
          <ac:spMkLst>
            <pc:docMk/>
            <pc:sldMk cId="3395785696" sldId="2144328545"/>
            <ac:spMk id="24" creationId="{FB327295-055F-DE6B-4BD5-97BDB25B8F41}"/>
          </ac:spMkLst>
        </pc:spChg>
        <pc:spChg chg="add mod">
          <ac:chgData name="Karolina Guillen" userId="c1c08796-a0be-47c6-af52-5d31fd96ec50" providerId="ADAL" clId="{B1724669-822D-491E-B3EB-1EF0049E57A6}" dt="2022-11-18T18:50:23.978" v="2599" actId="1036"/>
          <ac:spMkLst>
            <pc:docMk/>
            <pc:sldMk cId="3395785696" sldId="2144328545"/>
            <ac:spMk id="25" creationId="{D23D95B3-F994-3E37-25AD-4D92EA94ECD8}"/>
          </ac:spMkLst>
        </pc:spChg>
        <pc:spChg chg="add mod">
          <ac:chgData name="Karolina Guillen" userId="c1c08796-a0be-47c6-af52-5d31fd96ec50" providerId="ADAL" clId="{B1724669-822D-491E-B3EB-1EF0049E57A6}" dt="2022-11-18T18:50:23.978" v="2599" actId="1036"/>
          <ac:spMkLst>
            <pc:docMk/>
            <pc:sldMk cId="3395785696" sldId="2144328545"/>
            <ac:spMk id="26" creationId="{3FB951CC-23AB-C530-352E-BA75AEE7DDFB}"/>
          </ac:spMkLst>
        </pc:spChg>
        <pc:spChg chg="add mod">
          <ac:chgData name="Karolina Guillen" userId="c1c08796-a0be-47c6-af52-5d31fd96ec50" providerId="ADAL" clId="{B1724669-822D-491E-B3EB-1EF0049E57A6}" dt="2022-11-18T18:50:23.978" v="2599" actId="1036"/>
          <ac:spMkLst>
            <pc:docMk/>
            <pc:sldMk cId="3395785696" sldId="2144328545"/>
            <ac:spMk id="27" creationId="{A02B6DA7-36CA-5BB0-4C74-2AABCF3D02E2}"/>
          </ac:spMkLst>
        </pc:spChg>
        <pc:spChg chg="add mod">
          <ac:chgData name="Karolina Guillen" userId="c1c08796-a0be-47c6-af52-5d31fd96ec50" providerId="ADAL" clId="{B1724669-822D-491E-B3EB-1EF0049E57A6}" dt="2022-11-18T18:50:23.978" v="2599" actId="1036"/>
          <ac:spMkLst>
            <pc:docMk/>
            <pc:sldMk cId="3395785696" sldId="2144328545"/>
            <ac:spMk id="28" creationId="{5734E2DE-2129-63A9-189B-1BC3B06CE768}"/>
          </ac:spMkLst>
        </pc:spChg>
        <pc:spChg chg="add mod">
          <ac:chgData name="Karolina Guillen" userId="c1c08796-a0be-47c6-af52-5d31fd96ec50" providerId="ADAL" clId="{B1724669-822D-491E-B3EB-1EF0049E57A6}" dt="2022-11-18T18:50:23.978" v="2599" actId="1036"/>
          <ac:spMkLst>
            <pc:docMk/>
            <pc:sldMk cId="3395785696" sldId="2144328545"/>
            <ac:spMk id="29" creationId="{3A94BD11-98CC-06F5-74F3-9D23458AEB76}"/>
          </ac:spMkLst>
        </pc:spChg>
        <pc:spChg chg="add mod">
          <ac:chgData name="Karolina Guillen" userId="c1c08796-a0be-47c6-af52-5d31fd96ec50" providerId="ADAL" clId="{B1724669-822D-491E-B3EB-1EF0049E57A6}" dt="2022-11-18T18:50:23.978" v="2599" actId="1036"/>
          <ac:spMkLst>
            <pc:docMk/>
            <pc:sldMk cId="3395785696" sldId="2144328545"/>
            <ac:spMk id="30" creationId="{43825CF9-D9D3-9536-A810-2A7C8341E5BF}"/>
          </ac:spMkLst>
        </pc:spChg>
        <pc:spChg chg="add mod">
          <ac:chgData name="Karolina Guillen" userId="c1c08796-a0be-47c6-af52-5d31fd96ec50" providerId="ADAL" clId="{B1724669-822D-491E-B3EB-1EF0049E57A6}" dt="2022-11-18T18:50:23.978" v="2599" actId="1036"/>
          <ac:spMkLst>
            <pc:docMk/>
            <pc:sldMk cId="3395785696" sldId="2144328545"/>
            <ac:spMk id="31" creationId="{AAAD90D0-DB3D-5458-7901-BFCB7125E0A4}"/>
          </ac:spMkLst>
        </pc:spChg>
        <pc:spChg chg="add mod">
          <ac:chgData name="Karolina Guillen" userId="c1c08796-a0be-47c6-af52-5d31fd96ec50" providerId="ADAL" clId="{B1724669-822D-491E-B3EB-1EF0049E57A6}" dt="2022-11-18T18:50:23.978" v="2599" actId="1036"/>
          <ac:spMkLst>
            <pc:docMk/>
            <pc:sldMk cId="3395785696" sldId="2144328545"/>
            <ac:spMk id="32" creationId="{57A200E6-FC59-C916-B47F-31D5EAAA4DD3}"/>
          </ac:spMkLst>
        </pc:spChg>
        <pc:spChg chg="add mod">
          <ac:chgData name="Karolina Guillen" userId="c1c08796-a0be-47c6-af52-5d31fd96ec50" providerId="ADAL" clId="{B1724669-822D-491E-B3EB-1EF0049E57A6}" dt="2022-11-18T18:50:23.978" v="2599" actId="1036"/>
          <ac:spMkLst>
            <pc:docMk/>
            <pc:sldMk cId="3395785696" sldId="2144328545"/>
            <ac:spMk id="33" creationId="{CD1EBDAF-4732-FF2C-B065-C37F460BBB3E}"/>
          </ac:spMkLst>
        </pc:spChg>
        <pc:spChg chg="add mod">
          <ac:chgData name="Karolina Guillen" userId="c1c08796-a0be-47c6-af52-5d31fd96ec50" providerId="ADAL" clId="{B1724669-822D-491E-B3EB-1EF0049E57A6}" dt="2022-11-18T18:50:23.978" v="2599" actId="1036"/>
          <ac:spMkLst>
            <pc:docMk/>
            <pc:sldMk cId="3395785696" sldId="2144328545"/>
            <ac:spMk id="34" creationId="{DAF91097-E6D3-50D6-7F4E-891313F5D14E}"/>
          </ac:spMkLst>
        </pc:spChg>
        <pc:spChg chg="add mod">
          <ac:chgData name="Karolina Guillen" userId="c1c08796-a0be-47c6-af52-5d31fd96ec50" providerId="ADAL" clId="{B1724669-822D-491E-B3EB-1EF0049E57A6}" dt="2022-11-18T18:50:23.978" v="2599" actId="1036"/>
          <ac:spMkLst>
            <pc:docMk/>
            <pc:sldMk cId="3395785696" sldId="2144328545"/>
            <ac:spMk id="35" creationId="{5A1B938B-55F5-7ABB-246A-A506C2966D9C}"/>
          </ac:spMkLst>
        </pc:spChg>
        <pc:spChg chg="add mod">
          <ac:chgData name="Karolina Guillen" userId="c1c08796-a0be-47c6-af52-5d31fd96ec50" providerId="ADAL" clId="{B1724669-822D-491E-B3EB-1EF0049E57A6}" dt="2022-11-18T18:31:57.032" v="2291" actId="1035"/>
          <ac:spMkLst>
            <pc:docMk/>
            <pc:sldMk cId="3395785696" sldId="2144328545"/>
            <ac:spMk id="36" creationId="{49EED12D-CF9A-B129-265F-6640333B8252}"/>
          </ac:spMkLst>
        </pc:spChg>
        <pc:spChg chg="add del mod">
          <ac:chgData name="Karolina Guillen" userId="c1c08796-a0be-47c6-af52-5d31fd96ec50" providerId="ADAL" clId="{B1724669-822D-491E-B3EB-1EF0049E57A6}" dt="2022-11-18T18:26:15.791" v="1742" actId="478"/>
          <ac:spMkLst>
            <pc:docMk/>
            <pc:sldMk cId="3395785696" sldId="2144328545"/>
            <ac:spMk id="37" creationId="{73921108-1DAD-170F-7231-7146A892AF98}"/>
          </ac:spMkLst>
        </pc:spChg>
        <pc:spChg chg="mod">
          <ac:chgData name="Karolina Guillen" userId="c1c08796-a0be-47c6-af52-5d31fd96ec50" providerId="ADAL" clId="{B1724669-822D-491E-B3EB-1EF0049E57A6}" dt="2022-11-18T18:26:16.378" v="1743"/>
          <ac:spMkLst>
            <pc:docMk/>
            <pc:sldMk cId="3395785696" sldId="2144328545"/>
            <ac:spMk id="41" creationId="{F22845CB-F7C4-465B-5FEB-C33541F6BEFE}"/>
          </ac:spMkLst>
        </pc:spChg>
        <pc:spChg chg="mod">
          <ac:chgData name="Karolina Guillen" userId="c1c08796-a0be-47c6-af52-5d31fd96ec50" providerId="ADAL" clId="{B1724669-822D-491E-B3EB-1EF0049E57A6}" dt="2022-11-18T18:26:16.378" v="1743"/>
          <ac:spMkLst>
            <pc:docMk/>
            <pc:sldMk cId="3395785696" sldId="2144328545"/>
            <ac:spMk id="42" creationId="{DBE2562E-54C7-BEB9-4120-53ED403546E9}"/>
          </ac:spMkLst>
        </pc:spChg>
        <pc:spChg chg="add mod">
          <ac:chgData name="Karolina Guillen" userId="c1c08796-a0be-47c6-af52-5d31fd96ec50" providerId="ADAL" clId="{B1724669-822D-491E-B3EB-1EF0049E57A6}" dt="2022-11-18T18:31:57.032" v="2291" actId="1035"/>
          <ac:spMkLst>
            <pc:docMk/>
            <pc:sldMk cId="3395785696" sldId="2144328545"/>
            <ac:spMk id="45" creationId="{1F4D7ED9-C441-28BE-72F3-908FADDEDA48}"/>
          </ac:spMkLst>
        </pc:spChg>
        <pc:spChg chg="add mod">
          <ac:chgData name="Karolina Guillen" userId="c1c08796-a0be-47c6-af52-5d31fd96ec50" providerId="ADAL" clId="{B1724669-822D-491E-B3EB-1EF0049E57A6}" dt="2022-11-18T18:43:38.636" v="2522" actId="14100"/>
          <ac:spMkLst>
            <pc:docMk/>
            <pc:sldMk cId="3395785696" sldId="2144328545"/>
            <ac:spMk id="46" creationId="{D1ED9CE7-CAD7-A95E-BA17-FD0F2A99D467}"/>
          </ac:spMkLst>
        </pc:spChg>
        <pc:spChg chg="add mod topLvl">
          <ac:chgData name="Karolina Guillen" userId="c1c08796-a0be-47c6-af52-5d31fd96ec50" providerId="ADAL" clId="{B1724669-822D-491E-B3EB-1EF0049E57A6}" dt="2022-11-18T18:43:23.544" v="2520" actId="165"/>
          <ac:spMkLst>
            <pc:docMk/>
            <pc:sldMk cId="3395785696" sldId="2144328545"/>
            <ac:spMk id="47" creationId="{FC9E1E51-A9CA-853F-B768-6FBE3E44B779}"/>
          </ac:spMkLst>
        </pc:spChg>
        <pc:spChg chg="add mod topLvl">
          <ac:chgData name="Karolina Guillen" userId="c1c08796-a0be-47c6-af52-5d31fd96ec50" providerId="ADAL" clId="{B1724669-822D-491E-B3EB-1EF0049E57A6}" dt="2022-11-18T18:43:23.544" v="2520" actId="165"/>
          <ac:spMkLst>
            <pc:docMk/>
            <pc:sldMk cId="3395785696" sldId="2144328545"/>
            <ac:spMk id="48" creationId="{99E20486-5483-0861-4185-2C776E43C105}"/>
          </ac:spMkLst>
        </pc:spChg>
        <pc:spChg chg="add mod topLvl">
          <ac:chgData name="Karolina Guillen" userId="c1c08796-a0be-47c6-af52-5d31fd96ec50" providerId="ADAL" clId="{B1724669-822D-491E-B3EB-1EF0049E57A6}" dt="2022-11-18T18:43:23.544" v="2520" actId="165"/>
          <ac:spMkLst>
            <pc:docMk/>
            <pc:sldMk cId="3395785696" sldId="2144328545"/>
            <ac:spMk id="50" creationId="{A314B794-EF92-0B00-6D65-095514422448}"/>
          </ac:spMkLst>
        </pc:spChg>
        <pc:spChg chg="add mod topLvl">
          <ac:chgData name="Karolina Guillen" userId="c1c08796-a0be-47c6-af52-5d31fd96ec50" providerId="ADAL" clId="{B1724669-822D-491E-B3EB-1EF0049E57A6}" dt="2022-11-18T18:43:23.544" v="2520" actId="165"/>
          <ac:spMkLst>
            <pc:docMk/>
            <pc:sldMk cId="3395785696" sldId="2144328545"/>
            <ac:spMk id="51" creationId="{97D246F8-9612-0782-6E0C-8643B945CFA5}"/>
          </ac:spMkLst>
        </pc:spChg>
        <pc:spChg chg="add mod topLvl">
          <ac:chgData name="Karolina Guillen" userId="c1c08796-a0be-47c6-af52-5d31fd96ec50" providerId="ADAL" clId="{B1724669-822D-491E-B3EB-1EF0049E57A6}" dt="2022-11-18T18:43:23.544" v="2520" actId="165"/>
          <ac:spMkLst>
            <pc:docMk/>
            <pc:sldMk cId="3395785696" sldId="2144328545"/>
            <ac:spMk id="53" creationId="{F91894FB-43F7-C769-A25D-B3150CF9A3D4}"/>
          </ac:spMkLst>
        </pc:spChg>
        <pc:spChg chg="add mod topLvl">
          <ac:chgData name="Karolina Guillen" userId="c1c08796-a0be-47c6-af52-5d31fd96ec50" providerId="ADAL" clId="{B1724669-822D-491E-B3EB-1EF0049E57A6}" dt="2022-11-18T18:43:23.544" v="2520" actId="165"/>
          <ac:spMkLst>
            <pc:docMk/>
            <pc:sldMk cId="3395785696" sldId="2144328545"/>
            <ac:spMk id="54" creationId="{1EAE144C-20EE-1BE0-BAE7-B0FDE665E0EE}"/>
          </ac:spMkLst>
        </pc:spChg>
        <pc:spChg chg="add mod topLvl">
          <ac:chgData name="Karolina Guillen" userId="c1c08796-a0be-47c6-af52-5d31fd96ec50" providerId="ADAL" clId="{B1724669-822D-491E-B3EB-1EF0049E57A6}" dt="2022-11-18T18:43:23.544" v="2520" actId="165"/>
          <ac:spMkLst>
            <pc:docMk/>
            <pc:sldMk cId="3395785696" sldId="2144328545"/>
            <ac:spMk id="56" creationId="{381094D6-93C2-97C7-4CDB-4AAB72E8F101}"/>
          </ac:spMkLst>
        </pc:spChg>
        <pc:spChg chg="add mod topLvl">
          <ac:chgData name="Karolina Guillen" userId="c1c08796-a0be-47c6-af52-5d31fd96ec50" providerId="ADAL" clId="{B1724669-822D-491E-B3EB-1EF0049E57A6}" dt="2022-11-18T18:44:51.530" v="2531"/>
          <ac:spMkLst>
            <pc:docMk/>
            <pc:sldMk cId="3395785696" sldId="2144328545"/>
            <ac:spMk id="57" creationId="{4EB2CD03-6BF0-035E-9411-F658A47410BF}"/>
          </ac:spMkLst>
        </pc:spChg>
        <pc:spChg chg="add mod topLvl">
          <ac:chgData name="Karolina Guillen" userId="c1c08796-a0be-47c6-af52-5d31fd96ec50" providerId="ADAL" clId="{B1724669-822D-491E-B3EB-1EF0049E57A6}" dt="2022-11-18T18:44:21.874" v="2526" actId="208"/>
          <ac:spMkLst>
            <pc:docMk/>
            <pc:sldMk cId="3395785696" sldId="2144328545"/>
            <ac:spMk id="59" creationId="{D5658974-EC12-D811-F7C8-83B11FD37B8F}"/>
          </ac:spMkLst>
        </pc:spChg>
        <pc:spChg chg="add mod topLvl">
          <ac:chgData name="Karolina Guillen" userId="c1c08796-a0be-47c6-af52-5d31fd96ec50" providerId="ADAL" clId="{B1724669-822D-491E-B3EB-1EF0049E57A6}" dt="2022-11-18T18:45:17.003" v="2535"/>
          <ac:spMkLst>
            <pc:docMk/>
            <pc:sldMk cId="3395785696" sldId="2144328545"/>
            <ac:spMk id="60" creationId="{863537BB-08A0-EB56-84A9-D5EB1F343336}"/>
          </ac:spMkLst>
        </pc:spChg>
        <pc:spChg chg="add mod topLvl">
          <ac:chgData name="Karolina Guillen" userId="c1c08796-a0be-47c6-af52-5d31fd96ec50" providerId="ADAL" clId="{B1724669-822D-491E-B3EB-1EF0049E57A6}" dt="2022-11-18T18:44:10.070" v="2524" actId="208"/>
          <ac:spMkLst>
            <pc:docMk/>
            <pc:sldMk cId="3395785696" sldId="2144328545"/>
            <ac:spMk id="70" creationId="{98AD8987-2E71-2F65-FA1E-CE559623E465}"/>
          </ac:spMkLst>
        </pc:spChg>
        <pc:spChg chg="add mod topLvl">
          <ac:chgData name="Karolina Guillen" userId="c1c08796-a0be-47c6-af52-5d31fd96ec50" providerId="ADAL" clId="{B1724669-822D-491E-B3EB-1EF0049E57A6}" dt="2022-11-18T18:45:36.976" v="2537"/>
          <ac:spMkLst>
            <pc:docMk/>
            <pc:sldMk cId="3395785696" sldId="2144328545"/>
            <ac:spMk id="73" creationId="{DD2CB9EE-F6F2-6567-47E8-576E21BD2FC4}"/>
          </ac:spMkLst>
        </pc:spChg>
        <pc:grpChg chg="add del mod">
          <ac:chgData name="Karolina Guillen" userId="c1c08796-a0be-47c6-af52-5d31fd96ec50" providerId="ADAL" clId="{B1724669-822D-491E-B3EB-1EF0049E57A6}" dt="2022-11-18T18:31:37.507" v="2281" actId="478"/>
          <ac:grpSpMkLst>
            <pc:docMk/>
            <pc:sldMk cId="3395785696" sldId="2144328545"/>
            <ac:grpSpMk id="38" creationId="{1A0E5A8D-0FCF-842C-BACB-E54CCD30DFAF}"/>
          </ac:grpSpMkLst>
        </pc:grpChg>
        <pc:grpChg chg="mod">
          <ac:chgData name="Karolina Guillen" userId="c1c08796-a0be-47c6-af52-5d31fd96ec50" providerId="ADAL" clId="{B1724669-822D-491E-B3EB-1EF0049E57A6}" dt="2022-11-18T18:26:16.378" v="1743"/>
          <ac:grpSpMkLst>
            <pc:docMk/>
            <pc:sldMk cId="3395785696" sldId="2144328545"/>
            <ac:grpSpMk id="39" creationId="{D9C46440-1D88-2793-4569-F8025359FEDE}"/>
          </ac:grpSpMkLst>
        </pc:grpChg>
        <pc:grpChg chg="add del mod">
          <ac:chgData name="Karolina Guillen" userId="c1c08796-a0be-47c6-af52-5d31fd96ec50" providerId="ADAL" clId="{B1724669-822D-491E-B3EB-1EF0049E57A6}" dt="2022-11-18T18:38:02.794" v="2394" actId="165"/>
          <ac:grpSpMkLst>
            <pc:docMk/>
            <pc:sldMk cId="3395785696" sldId="2144328545"/>
            <ac:grpSpMk id="62" creationId="{74028A77-AFB9-1260-BBFD-C02723DB55F7}"/>
          </ac:grpSpMkLst>
        </pc:grpChg>
        <pc:grpChg chg="add del mod">
          <ac:chgData name="Karolina Guillen" userId="c1c08796-a0be-47c6-af52-5d31fd96ec50" providerId="ADAL" clId="{B1724669-822D-491E-B3EB-1EF0049E57A6}" dt="2022-11-18T18:38:02.794" v="2394" actId="165"/>
          <ac:grpSpMkLst>
            <pc:docMk/>
            <pc:sldMk cId="3395785696" sldId="2144328545"/>
            <ac:grpSpMk id="63" creationId="{82058D08-F31E-872A-7FE6-F91727A47A0E}"/>
          </ac:grpSpMkLst>
        </pc:grpChg>
        <pc:grpChg chg="add del mod">
          <ac:chgData name="Karolina Guillen" userId="c1c08796-a0be-47c6-af52-5d31fd96ec50" providerId="ADAL" clId="{B1724669-822D-491E-B3EB-1EF0049E57A6}" dt="2022-11-18T18:38:02.794" v="2394" actId="165"/>
          <ac:grpSpMkLst>
            <pc:docMk/>
            <pc:sldMk cId="3395785696" sldId="2144328545"/>
            <ac:grpSpMk id="64" creationId="{5A8F6517-A7FB-0530-C6CF-444FAEBF44AF}"/>
          </ac:grpSpMkLst>
        </pc:grpChg>
        <pc:grpChg chg="add del mod">
          <ac:chgData name="Karolina Guillen" userId="c1c08796-a0be-47c6-af52-5d31fd96ec50" providerId="ADAL" clId="{B1724669-822D-491E-B3EB-1EF0049E57A6}" dt="2022-11-18T18:38:02.794" v="2394" actId="165"/>
          <ac:grpSpMkLst>
            <pc:docMk/>
            <pc:sldMk cId="3395785696" sldId="2144328545"/>
            <ac:grpSpMk id="65" creationId="{BD47768A-3C6D-77FF-FC4F-F3EA5FC00428}"/>
          </ac:grpSpMkLst>
        </pc:grpChg>
        <pc:grpChg chg="add del mod">
          <ac:chgData name="Karolina Guillen" userId="c1c08796-a0be-47c6-af52-5d31fd96ec50" providerId="ADAL" clId="{B1724669-822D-491E-B3EB-1EF0049E57A6}" dt="2022-11-18T18:38:02.794" v="2394" actId="165"/>
          <ac:grpSpMkLst>
            <pc:docMk/>
            <pc:sldMk cId="3395785696" sldId="2144328545"/>
            <ac:grpSpMk id="66" creationId="{90FC14CE-132F-A265-0894-C970AE637934}"/>
          </ac:grpSpMkLst>
        </pc:grpChg>
        <pc:grpChg chg="add del mod">
          <ac:chgData name="Karolina Guillen" userId="c1c08796-a0be-47c6-af52-5d31fd96ec50" providerId="ADAL" clId="{B1724669-822D-491E-B3EB-1EF0049E57A6}" dt="2022-11-18T18:43:23.544" v="2520" actId="165"/>
          <ac:grpSpMkLst>
            <pc:docMk/>
            <pc:sldMk cId="3395785696" sldId="2144328545"/>
            <ac:grpSpMk id="75" creationId="{796B6A02-77D7-2ADE-7710-CC0E8AF86AE2}"/>
          </ac:grpSpMkLst>
        </pc:grpChg>
        <pc:graphicFrameChg chg="del">
          <ac:chgData name="Karolina Guillen" userId="c1c08796-a0be-47c6-af52-5d31fd96ec50" providerId="ADAL" clId="{B1724669-822D-491E-B3EB-1EF0049E57A6}" dt="2022-11-18T18:20:52.020" v="1598" actId="478"/>
          <ac:graphicFrameMkLst>
            <pc:docMk/>
            <pc:sldMk cId="3395785696" sldId="2144328545"/>
            <ac:graphicFrameMk id="4" creationId="{A9792854-3970-09ED-1188-C383A6D24874}"/>
          </ac:graphicFrameMkLst>
        </pc:graphicFrameChg>
        <pc:graphicFrameChg chg="del">
          <ac:chgData name="Karolina Guillen" userId="c1c08796-a0be-47c6-af52-5d31fd96ec50" providerId="ADAL" clId="{B1724669-822D-491E-B3EB-1EF0049E57A6}" dt="2022-11-18T18:20:53.848" v="1599" actId="478"/>
          <ac:graphicFrameMkLst>
            <pc:docMk/>
            <pc:sldMk cId="3395785696" sldId="2144328545"/>
            <ac:graphicFrameMk id="6" creationId="{57F91DA8-E414-057E-DE5E-3EDA2854C7E1}"/>
          </ac:graphicFrameMkLst>
        </pc:graphicFrameChg>
        <pc:picChg chg="add mod">
          <ac:chgData name="Karolina Guillen" userId="c1c08796-a0be-47c6-af52-5d31fd96ec50" providerId="ADAL" clId="{B1724669-822D-491E-B3EB-1EF0049E57A6}" dt="2022-11-18T18:31:57.032" v="2291" actId="1035"/>
          <ac:picMkLst>
            <pc:docMk/>
            <pc:sldMk cId="3395785696" sldId="2144328545"/>
            <ac:picMk id="8" creationId="{3F741C5F-6AD4-C79F-FC46-FDEF5F9D8109}"/>
          </ac:picMkLst>
        </pc:picChg>
        <pc:picChg chg="mod">
          <ac:chgData name="Karolina Guillen" userId="c1c08796-a0be-47c6-af52-5d31fd96ec50" providerId="ADAL" clId="{B1724669-822D-491E-B3EB-1EF0049E57A6}" dt="2022-11-18T18:26:16.378" v="1743"/>
          <ac:picMkLst>
            <pc:docMk/>
            <pc:sldMk cId="3395785696" sldId="2144328545"/>
            <ac:picMk id="40" creationId="{0F8FD5F5-D335-BE51-54EB-180ACBA7956F}"/>
          </ac:picMkLst>
        </pc:picChg>
        <pc:picChg chg="add del mod">
          <ac:chgData name="Karolina Guillen" userId="c1c08796-a0be-47c6-af52-5d31fd96ec50" providerId="ADAL" clId="{B1724669-822D-491E-B3EB-1EF0049E57A6}" dt="2022-11-18T18:31:34.097" v="2280" actId="478"/>
          <ac:picMkLst>
            <pc:docMk/>
            <pc:sldMk cId="3395785696" sldId="2144328545"/>
            <ac:picMk id="44" creationId="{8BFE0169-1774-BF04-7B0A-F0F372A33CB6}"/>
          </ac:picMkLst>
        </pc:picChg>
        <pc:picChg chg="add mod topLvl">
          <ac:chgData name="Karolina Guillen" userId="c1c08796-a0be-47c6-af52-5d31fd96ec50" providerId="ADAL" clId="{B1724669-822D-491E-B3EB-1EF0049E57A6}" dt="2022-11-18T18:43:23.544" v="2520" actId="165"/>
          <ac:picMkLst>
            <pc:docMk/>
            <pc:sldMk cId="3395785696" sldId="2144328545"/>
            <ac:picMk id="49" creationId="{9036F837-9F35-D675-2EAB-611A73AF774E}"/>
          </ac:picMkLst>
        </pc:picChg>
        <pc:picChg chg="add del mod topLvl">
          <ac:chgData name="Karolina Guillen" userId="c1c08796-a0be-47c6-af52-5d31fd96ec50" providerId="ADAL" clId="{B1724669-822D-491E-B3EB-1EF0049E57A6}" dt="2022-11-18T18:38:18.013" v="2395" actId="478"/>
          <ac:picMkLst>
            <pc:docMk/>
            <pc:sldMk cId="3395785696" sldId="2144328545"/>
            <ac:picMk id="52" creationId="{02E10D5D-CD6C-4539-381F-909DBE6324E3}"/>
          </ac:picMkLst>
        </pc:picChg>
        <pc:picChg chg="add del mod topLvl">
          <ac:chgData name="Karolina Guillen" userId="c1c08796-a0be-47c6-af52-5d31fd96ec50" providerId="ADAL" clId="{B1724669-822D-491E-B3EB-1EF0049E57A6}" dt="2022-11-18T18:40:05.149" v="2412" actId="478"/>
          <ac:picMkLst>
            <pc:docMk/>
            <pc:sldMk cId="3395785696" sldId="2144328545"/>
            <ac:picMk id="55" creationId="{3BF4A1EA-A1A6-02D9-22FD-ED5C0A3B20E8}"/>
          </ac:picMkLst>
        </pc:picChg>
        <pc:picChg chg="add del mod topLvl">
          <ac:chgData name="Karolina Guillen" userId="c1c08796-a0be-47c6-af52-5d31fd96ec50" providerId="ADAL" clId="{B1724669-822D-491E-B3EB-1EF0049E57A6}" dt="2022-11-18T18:44:26.599" v="2527" actId="478"/>
          <ac:picMkLst>
            <pc:docMk/>
            <pc:sldMk cId="3395785696" sldId="2144328545"/>
            <ac:picMk id="58" creationId="{F64C942D-463F-CEA0-AB82-0DAC316F833E}"/>
          </ac:picMkLst>
        </pc:picChg>
        <pc:picChg chg="add del mod topLvl">
          <ac:chgData name="Karolina Guillen" userId="c1c08796-a0be-47c6-af52-5d31fd96ec50" providerId="ADAL" clId="{B1724669-822D-491E-B3EB-1EF0049E57A6}" dt="2022-11-18T18:44:28.876" v="2528" actId="478"/>
          <ac:picMkLst>
            <pc:docMk/>
            <pc:sldMk cId="3395785696" sldId="2144328545"/>
            <ac:picMk id="61" creationId="{C49FA71B-B77B-DB8F-EB27-428FCAC8C061}"/>
          </ac:picMkLst>
        </pc:picChg>
        <pc:picChg chg="add mod topLvl">
          <ac:chgData name="Karolina Guillen" userId="c1c08796-a0be-47c6-af52-5d31fd96ec50" providerId="ADAL" clId="{B1724669-822D-491E-B3EB-1EF0049E57A6}" dt="2022-11-18T18:43:23.544" v="2520" actId="165"/>
          <ac:picMkLst>
            <pc:docMk/>
            <pc:sldMk cId="3395785696" sldId="2144328545"/>
            <ac:picMk id="67" creationId="{427526D2-B370-6592-CC5B-03BA7F59253E}"/>
          </ac:picMkLst>
        </pc:picChg>
        <pc:picChg chg="add del mod">
          <ac:chgData name="Karolina Guillen" userId="c1c08796-a0be-47c6-af52-5d31fd96ec50" providerId="ADAL" clId="{B1724669-822D-491E-B3EB-1EF0049E57A6}" dt="2022-11-18T18:40:02.922" v="2411" actId="478"/>
          <ac:picMkLst>
            <pc:docMk/>
            <pc:sldMk cId="3395785696" sldId="2144328545"/>
            <ac:picMk id="68" creationId="{CE2231E0-677C-F365-1F91-A43D50F7F0CA}"/>
          </ac:picMkLst>
        </pc:picChg>
        <pc:picChg chg="add mod topLvl">
          <ac:chgData name="Karolina Guillen" userId="c1c08796-a0be-47c6-af52-5d31fd96ec50" providerId="ADAL" clId="{B1724669-822D-491E-B3EB-1EF0049E57A6}" dt="2022-11-18T18:43:23.544" v="2520" actId="165"/>
          <ac:picMkLst>
            <pc:docMk/>
            <pc:sldMk cId="3395785696" sldId="2144328545"/>
            <ac:picMk id="69" creationId="{5877F630-2E9E-ACF3-F554-50268A2B8DE9}"/>
          </ac:picMkLst>
        </pc:picChg>
        <pc:picChg chg="mod">
          <ac:chgData name="Karolina Guillen" userId="c1c08796-a0be-47c6-af52-5d31fd96ec50" providerId="ADAL" clId="{B1724669-822D-491E-B3EB-1EF0049E57A6}" dt="2022-11-18T18:19:32.898" v="1522" actId="14826"/>
          <ac:picMkLst>
            <pc:docMk/>
            <pc:sldMk cId="3395785696" sldId="2144328545"/>
            <ac:picMk id="72" creationId="{CBF38078-8EC8-EF25-AFCF-55971C4CF3FC}"/>
          </ac:picMkLst>
        </pc:picChg>
        <pc:picChg chg="add del mod topLvl">
          <ac:chgData name="Karolina Guillen" userId="c1c08796-a0be-47c6-af52-5d31fd96ec50" providerId="ADAL" clId="{B1724669-822D-491E-B3EB-1EF0049E57A6}" dt="2022-11-18T18:44:31.155" v="2529" actId="478"/>
          <ac:picMkLst>
            <pc:docMk/>
            <pc:sldMk cId="3395785696" sldId="2144328545"/>
            <ac:picMk id="74" creationId="{D4C7ED3A-8F26-0E5C-64BD-C0D6CD57A827}"/>
          </ac:picMkLst>
        </pc:picChg>
        <pc:picChg chg="add mod">
          <ac:chgData name="Karolina Guillen" userId="c1c08796-a0be-47c6-af52-5d31fd96ec50" providerId="ADAL" clId="{B1724669-822D-491E-B3EB-1EF0049E57A6}" dt="2022-11-18T18:46:11.095" v="2544" actId="1076"/>
          <ac:picMkLst>
            <pc:docMk/>
            <pc:sldMk cId="3395785696" sldId="2144328545"/>
            <ac:picMk id="76" creationId="{3DF1963E-B87B-4AA0-AD84-42545AA96EC0}"/>
          </ac:picMkLst>
        </pc:picChg>
        <pc:picChg chg="add mod">
          <ac:chgData name="Karolina Guillen" userId="c1c08796-a0be-47c6-af52-5d31fd96ec50" providerId="ADAL" clId="{B1724669-822D-491E-B3EB-1EF0049E57A6}" dt="2022-11-18T18:46:16.753" v="2545" actId="1076"/>
          <ac:picMkLst>
            <pc:docMk/>
            <pc:sldMk cId="3395785696" sldId="2144328545"/>
            <ac:picMk id="77" creationId="{C9B3EC42-73FA-1744-76A9-EF84FBB33484}"/>
          </ac:picMkLst>
        </pc:picChg>
        <pc:picChg chg="add mod">
          <ac:chgData name="Karolina Guillen" userId="c1c08796-a0be-47c6-af52-5d31fd96ec50" providerId="ADAL" clId="{B1724669-822D-491E-B3EB-1EF0049E57A6}" dt="2022-11-18T18:46:22.870" v="2546" actId="1076"/>
          <ac:picMkLst>
            <pc:docMk/>
            <pc:sldMk cId="3395785696" sldId="2144328545"/>
            <ac:picMk id="78" creationId="{557E4B62-6099-0646-CAE1-8F0B306B58FF}"/>
          </ac:picMkLst>
        </pc:picChg>
      </pc:sldChg>
      <pc:sldChg chg="addSp delSp modSp add mod ord">
        <pc:chgData name="Karolina Guillen" userId="c1c08796-a0be-47c6-af52-5d31fd96ec50" providerId="ADAL" clId="{B1724669-822D-491E-B3EB-1EF0049E57A6}" dt="2022-11-18T19:25:17.169" v="2974" actId="115"/>
        <pc:sldMkLst>
          <pc:docMk/>
          <pc:sldMk cId="1934176125" sldId="2144328546"/>
        </pc:sldMkLst>
        <pc:spChg chg="mod">
          <ac:chgData name="Karolina Guillen" userId="c1c08796-a0be-47c6-af52-5d31fd96ec50" providerId="ADAL" clId="{B1724669-822D-491E-B3EB-1EF0049E57A6}" dt="2022-11-18T18:52:40.079" v="2647" actId="1036"/>
          <ac:spMkLst>
            <pc:docMk/>
            <pc:sldMk cId="1934176125" sldId="2144328546"/>
            <ac:spMk id="2" creationId="{D8324BA0-8881-5D5E-5A68-45D413F62120}"/>
          </ac:spMkLst>
        </pc:spChg>
        <pc:spChg chg="del">
          <ac:chgData name="Karolina Guillen" userId="c1c08796-a0be-47c6-af52-5d31fd96ec50" providerId="ADAL" clId="{B1724669-822D-491E-B3EB-1EF0049E57A6}" dt="2022-11-18T18:52:48.797" v="2649" actId="478"/>
          <ac:spMkLst>
            <pc:docMk/>
            <pc:sldMk cId="1934176125" sldId="2144328546"/>
            <ac:spMk id="3" creationId="{D383B10A-EB7A-B9AD-B62D-595A133D4849}"/>
          </ac:spMkLst>
        </pc:spChg>
        <pc:spChg chg="mod">
          <ac:chgData name="Karolina Guillen" userId="c1c08796-a0be-47c6-af52-5d31fd96ec50" providerId="ADAL" clId="{B1724669-822D-491E-B3EB-1EF0049E57A6}" dt="2022-11-18T19:25:05.139" v="2973" actId="20577"/>
          <ac:spMkLst>
            <pc:docMk/>
            <pc:sldMk cId="1934176125" sldId="2144328546"/>
            <ac:spMk id="5" creationId="{0CBF7057-1CA3-B48B-4970-496FC190DB0E}"/>
          </ac:spMkLst>
        </pc:spChg>
        <pc:spChg chg="del">
          <ac:chgData name="Karolina Guillen" userId="c1c08796-a0be-47c6-af52-5d31fd96ec50" providerId="ADAL" clId="{B1724669-822D-491E-B3EB-1EF0049E57A6}" dt="2022-11-18T18:52:48.797" v="2649" actId="478"/>
          <ac:spMkLst>
            <pc:docMk/>
            <pc:sldMk cId="1934176125" sldId="2144328546"/>
            <ac:spMk id="7" creationId="{2006DFD9-D35D-B79D-F9F1-EB845D8ACA7C}"/>
          </ac:spMkLst>
        </pc:spChg>
        <pc:spChg chg="add mod ord">
          <ac:chgData name="Karolina Guillen" userId="c1c08796-a0be-47c6-af52-5d31fd96ec50" providerId="ADAL" clId="{B1724669-822D-491E-B3EB-1EF0049E57A6}" dt="2022-11-18T18:54:08.991" v="2668" actId="164"/>
          <ac:spMkLst>
            <pc:docMk/>
            <pc:sldMk cId="1934176125" sldId="2144328546"/>
            <ac:spMk id="8" creationId="{A47D43C0-2E86-ABFF-DEEA-B0AB37FABE31}"/>
          </ac:spMkLst>
        </pc:spChg>
        <pc:spChg chg="del">
          <ac:chgData name="Karolina Guillen" userId="c1c08796-a0be-47c6-af52-5d31fd96ec50" providerId="ADAL" clId="{B1724669-822D-491E-B3EB-1EF0049E57A6}" dt="2022-11-18T18:52:48.797" v="2649" actId="478"/>
          <ac:spMkLst>
            <pc:docMk/>
            <pc:sldMk cId="1934176125" sldId="2144328546"/>
            <ac:spMk id="10" creationId="{0A76A8BE-38CF-8498-5E95-63306A0B8248}"/>
          </ac:spMkLst>
        </pc:spChg>
        <pc:spChg chg="del">
          <ac:chgData name="Karolina Guillen" userId="c1c08796-a0be-47c6-af52-5d31fd96ec50" providerId="ADAL" clId="{B1724669-822D-491E-B3EB-1EF0049E57A6}" dt="2022-11-18T18:52:48.797" v="2649" actId="478"/>
          <ac:spMkLst>
            <pc:docMk/>
            <pc:sldMk cId="1934176125" sldId="2144328546"/>
            <ac:spMk id="12" creationId="{89AF87D6-33DB-AE56-AEE0-FF6F3A543705}"/>
          </ac:spMkLst>
        </pc:spChg>
        <pc:spChg chg="add mod">
          <ac:chgData name="Karolina Guillen" userId="c1c08796-a0be-47c6-af52-5d31fd96ec50" providerId="ADAL" clId="{B1724669-822D-491E-B3EB-1EF0049E57A6}" dt="2022-11-18T18:53:09.933" v="2653"/>
          <ac:spMkLst>
            <pc:docMk/>
            <pc:sldMk cId="1934176125" sldId="2144328546"/>
            <ac:spMk id="15" creationId="{1E7C39AC-646D-B4D4-2211-369188ED3E4E}"/>
          </ac:spMkLst>
        </pc:spChg>
        <pc:spChg chg="add mod">
          <ac:chgData name="Karolina Guillen" userId="c1c08796-a0be-47c6-af52-5d31fd96ec50" providerId="ADAL" clId="{B1724669-822D-491E-B3EB-1EF0049E57A6}" dt="2022-11-18T19:25:17.169" v="2974" actId="115"/>
          <ac:spMkLst>
            <pc:docMk/>
            <pc:sldMk cId="1934176125" sldId="2144328546"/>
            <ac:spMk id="18" creationId="{CAD2E4D3-1A7C-3CCE-E63B-32F72A1EE1B5}"/>
          </ac:spMkLst>
        </pc:spChg>
        <pc:spChg chg="add mod">
          <ac:chgData name="Karolina Guillen" userId="c1c08796-a0be-47c6-af52-5d31fd96ec50" providerId="ADAL" clId="{B1724669-822D-491E-B3EB-1EF0049E57A6}" dt="2022-11-18T18:54:08.991" v="2668" actId="164"/>
          <ac:spMkLst>
            <pc:docMk/>
            <pc:sldMk cId="1934176125" sldId="2144328546"/>
            <ac:spMk id="19" creationId="{E0B2FBBE-B37C-0FA5-CEF1-FC0D55662F95}"/>
          </ac:spMkLst>
        </pc:spChg>
        <pc:grpChg chg="add mod">
          <ac:chgData name="Karolina Guillen" userId="c1c08796-a0be-47c6-af52-5d31fd96ec50" providerId="ADAL" clId="{B1724669-822D-491E-B3EB-1EF0049E57A6}" dt="2022-11-18T18:54:13.247" v="2669" actId="1076"/>
          <ac:grpSpMkLst>
            <pc:docMk/>
            <pc:sldMk cId="1934176125" sldId="2144328546"/>
            <ac:grpSpMk id="20" creationId="{CA3AA8F9-900F-4806-8CD0-9811E9CD5E03}"/>
          </ac:grpSpMkLst>
        </pc:grpChg>
        <pc:graphicFrameChg chg="del">
          <ac:chgData name="Karolina Guillen" userId="c1c08796-a0be-47c6-af52-5d31fd96ec50" providerId="ADAL" clId="{B1724669-822D-491E-B3EB-1EF0049E57A6}" dt="2022-11-18T18:52:45.214" v="2648" actId="478"/>
          <ac:graphicFrameMkLst>
            <pc:docMk/>
            <pc:sldMk cId="1934176125" sldId="2144328546"/>
            <ac:graphicFrameMk id="4" creationId="{A9792854-3970-09ED-1188-C383A6D24874}"/>
          </ac:graphicFrameMkLst>
        </pc:graphicFrameChg>
        <pc:graphicFrameChg chg="del">
          <ac:chgData name="Karolina Guillen" userId="c1c08796-a0be-47c6-af52-5d31fd96ec50" providerId="ADAL" clId="{B1724669-822D-491E-B3EB-1EF0049E57A6}" dt="2022-11-18T18:52:48.797" v="2649" actId="478"/>
          <ac:graphicFrameMkLst>
            <pc:docMk/>
            <pc:sldMk cId="1934176125" sldId="2144328546"/>
            <ac:graphicFrameMk id="6" creationId="{57F91DA8-E414-057E-DE5E-3EDA2854C7E1}"/>
          </ac:graphicFrameMkLst>
        </pc:graphicFrameChg>
        <pc:graphicFrameChg chg="add mod">
          <ac:chgData name="Karolina Guillen" userId="c1c08796-a0be-47c6-af52-5d31fd96ec50" providerId="ADAL" clId="{B1724669-822D-491E-B3EB-1EF0049E57A6}" dt="2022-11-18T18:53:09.933" v="2653"/>
          <ac:graphicFrameMkLst>
            <pc:docMk/>
            <pc:sldMk cId="1934176125" sldId="2144328546"/>
            <ac:graphicFrameMk id="14" creationId="{32531EF7-317C-4E49-37BF-AA48BDAD7495}"/>
          </ac:graphicFrameMkLst>
        </pc:graphicFrameChg>
        <pc:picChg chg="mod">
          <ac:chgData name="Karolina Guillen" userId="c1c08796-a0be-47c6-af52-5d31fd96ec50" providerId="ADAL" clId="{B1724669-822D-491E-B3EB-1EF0049E57A6}" dt="2022-11-18T18:52:11.405" v="2633" actId="14826"/>
          <ac:picMkLst>
            <pc:docMk/>
            <pc:sldMk cId="1934176125" sldId="2144328546"/>
            <ac:picMk id="72" creationId="{CBF38078-8EC8-EF25-AFCF-55971C4CF3FC}"/>
          </ac:picMkLst>
        </pc:picChg>
      </pc:sldChg>
      <pc:sldChg chg="modSp delCm">
        <pc:chgData name="Karolina Guillen" userId="c1c08796-a0be-47c6-af52-5d31fd96ec50" providerId="ADAL" clId="{B1724669-822D-491E-B3EB-1EF0049E57A6}" dt="2022-11-28T21:09:54.419" v="2989"/>
        <pc:sldMkLst>
          <pc:docMk/>
          <pc:sldMk cId="3392903305" sldId="2144328548"/>
        </pc:sldMkLst>
        <pc:spChg chg="mod">
          <ac:chgData name="Karolina Guillen" userId="c1c08796-a0be-47c6-af52-5d31fd96ec50" providerId="ADAL" clId="{B1724669-822D-491E-B3EB-1EF0049E57A6}" dt="2022-11-28T21:09:52.160" v="2988"/>
          <ac:spMkLst>
            <pc:docMk/>
            <pc:sldMk cId="3392903305" sldId="2144328548"/>
            <ac:spMk id="11" creationId="{D6E247B1-5CFF-555D-E773-0F6486648D81}"/>
          </ac:spMkLst>
        </pc:spChg>
        <pc:spChg chg="mod">
          <ac:chgData name="Karolina Guillen" userId="c1c08796-a0be-47c6-af52-5d31fd96ec50" providerId="ADAL" clId="{B1724669-822D-491E-B3EB-1EF0049E57A6}" dt="2022-11-28T21:09:47.432" v="2987"/>
          <ac:spMkLst>
            <pc:docMk/>
            <pc:sldMk cId="3392903305" sldId="2144328548"/>
            <ac:spMk id="100" creationId="{39FA2B98-684B-4710-876B-354541CC806A}"/>
          </ac:spMkLst>
        </pc:spChg>
        <pc:picChg chg="mod">
          <ac:chgData name="Karolina Guillen" userId="c1c08796-a0be-47c6-af52-5d31fd96ec50" providerId="ADAL" clId="{B1724669-822D-491E-B3EB-1EF0049E57A6}" dt="2022-11-28T21:09:43.219" v="2986"/>
          <ac:picMkLst>
            <pc:docMk/>
            <pc:sldMk cId="3392903305" sldId="2144328548"/>
            <ac:picMk id="101" creationId="{9DA43C3B-8E20-444B-AFDB-6A712ADB4434}"/>
          </ac:picMkLst>
        </pc:picChg>
      </pc:sldChg>
      <pc:sldMasterChg chg="del delSldLayout">
        <pc:chgData name="Karolina Guillen" userId="c1c08796-a0be-47c6-af52-5d31fd96ec50" providerId="ADAL" clId="{B1724669-822D-491E-B3EB-1EF0049E57A6}" dt="2022-11-18T17:52:07.691" v="1054" actId="47"/>
        <pc:sldMasterMkLst>
          <pc:docMk/>
          <pc:sldMasterMk cId="2739789742" sldId="2147483660"/>
        </pc:sldMasterMkLst>
        <pc:sldLayoutChg chg="del">
          <pc:chgData name="Karolina Guillen" userId="c1c08796-a0be-47c6-af52-5d31fd96ec50" providerId="ADAL" clId="{B1724669-822D-491E-B3EB-1EF0049E57A6}" dt="2022-11-18T17:52:07.691" v="1054" actId="47"/>
          <pc:sldLayoutMkLst>
            <pc:docMk/>
            <pc:sldMasterMk cId="2739789742" sldId="2147483660"/>
            <pc:sldLayoutMk cId="1057029905" sldId="2147483661"/>
          </pc:sldLayoutMkLst>
        </pc:sldLayoutChg>
        <pc:sldLayoutChg chg="del">
          <pc:chgData name="Karolina Guillen" userId="c1c08796-a0be-47c6-af52-5d31fd96ec50" providerId="ADAL" clId="{B1724669-822D-491E-B3EB-1EF0049E57A6}" dt="2022-11-18T17:52:07.691" v="1054" actId="47"/>
          <pc:sldLayoutMkLst>
            <pc:docMk/>
            <pc:sldMasterMk cId="2739789742" sldId="2147483660"/>
            <pc:sldLayoutMk cId="2843470530" sldId="2147483662"/>
          </pc:sldLayoutMkLst>
        </pc:sldLayoutChg>
        <pc:sldLayoutChg chg="del">
          <pc:chgData name="Karolina Guillen" userId="c1c08796-a0be-47c6-af52-5d31fd96ec50" providerId="ADAL" clId="{B1724669-822D-491E-B3EB-1EF0049E57A6}" dt="2022-11-18T17:52:07.691" v="1054" actId="47"/>
          <pc:sldLayoutMkLst>
            <pc:docMk/>
            <pc:sldMasterMk cId="2739789742" sldId="2147483660"/>
            <pc:sldLayoutMk cId="4091877975" sldId="2147483663"/>
          </pc:sldLayoutMkLst>
        </pc:sldLayoutChg>
        <pc:sldLayoutChg chg="del">
          <pc:chgData name="Karolina Guillen" userId="c1c08796-a0be-47c6-af52-5d31fd96ec50" providerId="ADAL" clId="{B1724669-822D-491E-B3EB-1EF0049E57A6}" dt="2022-11-18T17:52:07.691" v="1054" actId="47"/>
          <pc:sldLayoutMkLst>
            <pc:docMk/>
            <pc:sldMasterMk cId="2739789742" sldId="2147483660"/>
            <pc:sldLayoutMk cId="2419460539" sldId="2147483664"/>
          </pc:sldLayoutMkLst>
        </pc:sldLayoutChg>
        <pc:sldLayoutChg chg="del">
          <pc:chgData name="Karolina Guillen" userId="c1c08796-a0be-47c6-af52-5d31fd96ec50" providerId="ADAL" clId="{B1724669-822D-491E-B3EB-1EF0049E57A6}" dt="2022-11-18T17:52:07.691" v="1054" actId="47"/>
          <pc:sldLayoutMkLst>
            <pc:docMk/>
            <pc:sldMasterMk cId="2739789742" sldId="2147483660"/>
            <pc:sldLayoutMk cId="1388756251" sldId="2147483665"/>
          </pc:sldLayoutMkLst>
        </pc:sldLayoutChg>
        <pc:sldLayoutChg chg="del">
          <pc:chgData name="Karolina Guillen" userId="c1c08796-a0be-47c6-af52-5d31fd96ec50" providerId="ADAL" clId="{B1724669-822D-491E-B3EB-1EF0049E57A6}" dt="2022-11-18T17:52:07.691" v="1054" actId="47"/>
          <pc:sldLayoutMkLst>
            <pc:docMk/>
            <pc:sldMasterMk cId="2739789742" sldId="2147483660"/>
            <pc:sldLayoutMk cId="4176365502" sldId="2147483666"/>
          </pc:sldLayoutMkLst>
        </pc:sldLayoutChg>
        <pc:sldLayoutChg chg="del">
          <pc:chgData name="Karolina Guillen" userId="c1c08796-a0be-47c6-af52-5d31fd96ec50" providerId="ADAL" clId="{B1724669-822D-491E-B3EB-1EF0049E57A6}" dt="2022-11-18T17:52:07.691" v="1054" actId="47"/>
          <pc:sldLayoutMkLst>
            <pc:docMk/>
            <pc:sldMasterMk cId="2739789742" sldId="2147483660"/>
            <pc:sldLayoutMk cId="1800739776" sldId="2147483667"/>
          </pc:sldLayoutMkLst>
        </pc:sldLayoutChg>
        <pc:sldLayoutChg chg="del">
          <pc:chgData name="Karolina Guillen" userId="c1c08796-a0be-47c6-af52-5d31fd96ec50" providerId="ADAL" clId="{B1724669-822D-491E-B3EB-1EF0049E57A6}" dt="2022-11-18T17:52:07.691" v="1054" actId="47"/>
          <pc:sldLayoutMkLst>
            <pc:docMk/>
            <pc:sldMasterMk cId="2739789742" sldId="2147483660"/>
            <pc:sldLayoutMk cId="3729841554" sldId="2147483668"/>
          </pc:sldLayoutMkLst>
        </pc:sldLayoutChg>
        <pc:sldLayoutChg chg="del">
          <pc:chgData name="Karolina Guillen" userId="c1c08796-a0be-47c6-af52-5d31fd96ec50" providerId="ADAL" clId="{B1724669-822D-491E-B3EB-1EF0049E57A6}" dt="2022-11-18T17:52:07.691" v="1054" actId="47"/>
          <pc:sldLayoutMkLst>
            <pc:docMk/>
            <pc:sldMasterMk cId="2739789742" sldId="2147483660"/>
            <pc:sldLayoutMk cId="4098267626" sldId="2147483669"/>
          </pc:sldLayoutMkLst>
        </pc:sldLayoutChg>
        <pc:sldLayoutChg chg="del">
          <pc:chgData name="Karolina Guillen" userId="c1c08796-a0be-47c6-af52-5d31fd96ec50" providerId="ADAL" clId="{B1724669-822D-491E-B3EB-1EF0049E57A6}" dt="2022-11-18T17:52:07.691" v="1054" actId="47"/>
          <pc:sldLayoutMkLst>
            <pc:docMk/>
            <pc:sldMasterMk cId="2739789742" sldId="2147483660"/>
            <pc:sldLayoutMk cId="3292909651" sldId="2147483670"/>
          </pc:sldLayoutMkLst>
        </pc:sldLayoutChg>
        <pc:sldLayoutChg chg="del">
          <pc:chgData name="Karolina Guillen" userId="c1c08796-a0be-47c6-af52-5d31fd96ec50" providerId="ADAL" clId="{B1724669-822D-491E-B3EB-1EF0049E57A6}" dt="2022-11-18T17:52:07.691" v="1054" actId="47"/>
          <pc:sldLayoutMkLst>
            <pc:docMk/>
            <pc:sldMasterMk cId="2739789742" sldId="2147483660"/>
            <pc:sldLayoutMk cId="1789419336" sldId="2147483671"/>
          </pc:sldLayoutMkLst>
        </pc:sldLayoutChg>
        <pc:sldLayoutChg chg="del">
          <pc:chgData name="Karolina Guillen" userId="c1c08796-a0be-47c6-af52-5d31fd96ec50" providerId="ADAL" clId="{B1724669-822D-491E-B3EB-1EF0049E57A6}" dt="2022-11-18T17:52:07.691" v="1054" actId="47"/>
          <pc:sldLayoutMkLst>
            <pc:docMk/>
            <pc:sldMasterMk cId="2739789742" sldId="2147483660"/>
            <pc:sldLayoutMk cId="2691084276" sldId="2147483672"/>
          </pc:sldLayoutMkLst>
        </pc:sldLayoutChg>
        <pc:sldLayoutChg chg="del">
          <pc:chgData name="Karolina Guillen" userId="c1c08796-a0be-47c6-af52-5d31fd96ec50" providerId="ADAL" clId="{B1724669-822D-491E-B3EB-1EF0049E57A6}" dt="2022-11-18T17:52:07.691" v="1054" actId="47"/>
          <pc:sldLayoutMkLst>
            <pc:docMk/>
            <pc:sldMasterMk cId="2739789742" sldId="2147483660"/>
            <pc:sldLayoutMk cId="334422055" sldId="2147483673"/>
          </pc:sldLayoutMkLst>
        </pc:sldLayoutChg>
        <pc:sldLayoutChg chg="del">
          <pc:chgData name="Karolina Guillen" userId="c1c08796-a0be-47c6-af52-5d31fd96ec50" providerId="ADAL" clId="{B1724669-822D-491E-B3EB-1EF0049E57A6}" dt="2022-11-18T17:52:07.691" v="1054" actId="47"/>
          <pc:sldLayoutMkLst>
            <pc:docMk/>
            <pc:sldMasterMk cId="2739789742" sldId="2147483660"/>
            <pc:sldLayoutMk cId="853710516" sldId="2147483674"/>
          </pc:sldLayoutMkLst>
        </pc:sldLayoutChg>
        <pc:sldLayoutChg chg="del">
          <pc:chgData name="Karolina Guillen" userId="c1c08796-a0be-47c6-af52-5d31fd96ec50" providerId="ADAL" clId="{B1724669-822D-491E-B3EB-1EF0049E57A6}" dt="2022-11-18T17:52:07.691" v="1054" actId="47"/>
          <pc:sldLayoutMkLst>
            <pc:docMk/>
            <pc:sldMasterMk cId="2739789742" sldId="2147483660"/>
            <pc:sldLayoutMk cId="2149616677" sldId="2147483675"/>
          </pc:sldLayoutMkLst>
        </pc:sldLayoutChg>
        <pc:sldLayoutChg chg="del">
          <pc:chgData name="Karolina Guillen" userId="c1c08796-a0be-47c6-af52-5d31fd96ec50" providerId="ADAL" clId="{B1724669-822D-491E-B3EB-1EF0049E57A6}" dt="2022-11-18T17:52:07.691" v="1054" actId="47"/>
          <pc:sldLayoutMkLst>
            <pc:docMk/>
            <pc:sldMasterMk cId="2739789742" sldId="2147483660"/>
            <pc:sldLayoutMk cId="4291861319" sldId="2147483676"/>
          </pc:sldLayoutMkLst>
        </pc:sldLayoutChg>
        <pc:sldLayoutChg chg="del">
          <pc:chgData name="Karolina Guillen" userId="c1c08796-a0be-47c6-af52-5d31fd96ec50" providerId="ADAL" clId="{B1724669-822D-491E-B3EB-1EF0049E57A6}" dt="2022-11-18T17:52:07.691" v="1054" actId="47"/>
          <pc:sldLayoutMkLst>
            <pc:docMk/>
            <pc:sldMasterMk cId="2739789742" sldId="2147483660"/>
            <pc:sldLayoutMk cId="3982265892" sldId="2147483677"/>
          </pc:sldLayoutMkLst>
        </pc:sldLayoutChg>
        <pc:sldLayoutChg chg="del">
          <pc:chgData name="Karolina Guillen" userId="c1c08796-a0be-47c6-af52-5d31fd96ec50" providerId="ADAL" clId="{B1724669-822D-491E-B3EB-1EF0049E57A6}" dt="2022-11-18T17:52:07.691" v="1054" actId="47"/>
          <pc:sldLayoutMkLst>
            <pc:docMk/>
            <pc:sldMasterMk cId="2739789742" sldId="2147483660"/>
            <pc:sldLayoutMk cId="3924496256" sldId="2147483678"/>
          </pc:sldLayoutMkLst>
        </pc:sldLayoutChg>
        <pc:sldLayoutChg chg="del">
          <pc:chgData name="Karolina Guillen" userId="c1c08796-a0be-47c6-af52-5d31fd96ec50" providerId="ADAL" clId="{B1724669-822D-491E-B3EB-1EF0049E57A6}" dt="2022-11-18T17:52:07.691" v="1054" actId="47"/>
          <pc:sldLayoutMkLst>
            <pc:docMk/>
            <pc:sldMasterMk cId="2739789742" sldId="2147483660"/>
            <pc:sldLayoutMk cId="4288511846" sldId="2147483679"/>
          </pc:sldLayoutMkLst>
        </pc:sldLayoutChg>
        <pc:sldLayoutChg chg="del">
          <pc:chgData name="Karolina Guillen" userId="c1c08796-a0be-47c6-af52-5d31fd96ec50" providerId="ADAL" clId="{B1724669-822D-491E-B3EB-1EF0049E57A6}" dt="2022-11-18T17:52:07.691" v="1054" actId="47"/>
          <pc:sldLayoutMkLst>
            <pc:docMk/>
            <pc:sldMasterMk cId="2739789742" sldId="2147483660"/>
            <pc:sldLayoutMk cId="4186161250" sldId="2147483680"/>
          </pc:sldLayoutMkLst>
        </pc:sldLayoutChg>
      </pc:sldMasterChg>
      <pc:sldMasterChg chg="del delSldLayout">
        <pc:chgData name="Karolina Guillen" userId="c1c08796-a0be-47c6-af52-5d31fd96ec50" providerId="ADAL" clId="{B1724669-822D-491E-B3EB-1EF0049E57A6}" dt="2022-11-18T16:36:12.094" v="519" actId="47"/>
        <pc:sldMasterMkLst>
          <pc:docMk/>
          <pc:sldMasterMk cId="1191703125" sldId="2147483681"/>
        </pc:sldMasterMkLst>
        <pc:sldLayoutChg chg="del">
          <pc:chgData name="Karolina Guillen" userId="c1c08796-a0be-47c6-af52-5d31fd96ec50" providerId="ADAL" clId="{B1724669-822D-491E-B3EB-1EF0049E57A6}" dt="2022-11-18T16:36:12.094" v="519" actId="47"/>
          <pc:sldLayoutMkLst>
            <pc:docMk/>
            <pc:sldMasterMk cId="1191703125" sldId="2147483681"/>
            <pc:sldLayoutMk cId="4221086666" sldId="2147483682"/>
          </pc:sldLayoutMkLst>
        </pc:sldLayoutChg>
        <pc:sldLayoutChg chg="del">
          <pc:chgData name="Karolina Guillen" userId="c1c08796-a0be-47c6-af52-5d31fd96ec50" providerId="ADAL" clId="{B1724669-822D-491E-B3EB-1EF0049E57A6}" dt="2022-11-18T16:36:12.094" v="519" actId="47"/>
          <pc:sldLayoutMkLst>
            <pc:docMk/>
            <pc:sldMasterMk cId="1191703125" sldId="2147483681"/>
            <pc:sldLayoutMk cId="38951884" sldId="2147483683"/>
          </pc:sldLayoutMkLst>
        </pc:sldLayoutChg>
        <pc:sldLayoutChg chg="del">
          <pc:chgData name="Karolina Guillen" userId="c1c08796-a0be-47c6-af52-5d31fd96ec50" providerId="ADAL" clId="{B1724669-822D-491E-B3EB-1EF0049E57A6}" dt="2022-11-18T16:36:12.094" v="519" actId="47"/>
          <pc:sldLayoutMkLst>
            <pc:docMk/>
            <pc:sldMasterMk cId="1191703125" sldId="2147483681"/>
            <pc:sldLayoutMk cId="2617302527" sldId="2147483684"/>
          </pc:sldLayoutMkLst>
        </pc:sldLayoutChg>
        <pc:sldLayoutChg chg="del">
          <pc:chgData name="Karolina Guillen" userId="c1c08796-a0be-47c6-af52-5d31fd96ec50" providerId="ADAL" clId="{B1724669-822D-491E-B3EB-1EF0049E57A6}" dt="2022-11-18T16:36:12.094" v="519" actId="47"/>
          <pc:sldLayoutMkLst>
            <pc:docMk/>
            <pc:sldMasterMk cId="1191703125" sldId="2147483681"/>
            <pc:sldLayoutMk cId="908055402" sldId="2147483685"/>
          </pc:sldLayoutMkLst>
        </pc:sldLayoutChg>
        <pc:sldLayoutChg chg="del">
          <pc:chgData name="Karolina Guillen" userId="c1c08796-a0be-47c6-af52-5d31fd96ec50" providerId="ADAL" clId="{B1724669-822D-491E-B3EB-1EF0049E57A6}" dt="2022-11-18T16:36:12.094" v="519" actId="47"/>
          <pc:sldLayoutMkLst>
            <pc:docMk/>
            <pc:sldMasterMk cId="1191703125" sldId="2147483681"/>
            <pc:sldLayoutMk cId="3427728369" sldId="2147483686"/>
          </pc:sldLayoutMkLst>
        </pc:sldLayoutChg>
        <pc:sldLayoutChg chg="del">
          <pc:chgData name="Karolina Guillen" userId="c1c08796-a0be-47c6-af52-5d31fd96ec50" providerId="ADAL" clId="{B1724669-822D-491E-B3EB-1EF0049E57A6}" dt="2022-11-18T16:36:12.094" v="519" actId="47"/>
          <pc:sldLayoutMkLst>
            <pc:docMk/>
            <pc:sldMasterMk cId="1191703125" sldId="2147483681"/>
            <pc:sldLayoutMk cId="640111713" sldId="2147483687"/>
          </pc:sldLayoutMkLst>
        </pc:sldLayoutChg>
        <pc:sldLayoutChg chg="del">
          <pc:chgData name="Karolina Guillen" userId="c1c08796-a0be-47c6-af52-5d31fd96ec50" providerId="ADAL" clId="{B1724669-822D-491E-B3EB-1EF0049E57A6}" dt="2022-11-18T16:36:12.094" v="519" actId="47"/>
          <pc:sldLayoutMkLst>
            <pc:docMk/>
            <pc:sldMasterMk cId="1191703125" sldId="2147483681"/>
            <pc:sldLayoutMk cId="2947555430" sldId="2147483688"/>
          </pc:sldLayoutMkLst>
        </pc:sldLayoutChg>
        <pc:sldLayoutChg chg="del">
          <pc:chgData name="Karolina Guillen" userId="c1c08796-a0be-47c6-af52-5d31fd96ec50" providerId="ADAL" clId="{B1724669-822D-491E-B3EB-1EF0049E57A6}" dt="2022-11-18T16:36:12.094" v="519" actId="47"/>
          <pc:sldLayoutMkLst>
            <pc:docMk/>
            <pc:sldMasterMk cId="1191703125" sldId="2147483681"/>
            <pc:sldLayoutMk cId="3524777754" sldId="2147483689"/>
          </pc:sldLayoutMkLst>
        </pc:sldLayoutChg>
        <pc:sldLayoutChg chg="del">
          <pc:chgData name="Karolina Guillen" userId="c1c08796-a0be-47c6-af52-5d31fd96ec50" providerId="ADAL" clId="{B1724669-822D-491E-B3EB-1EF0049E57A6}" dt="2022-11-18T16:36:12.094" v="519" actId="47"/>
          <pc:sldLayoutMkLst>
            <pc:docMk/>
            <pc:sldMasterMk cId="1191703125" sldId="2147483681"/>
            <pc:sldLayoutMk cId="1723926869" sldId="2147483690"/>
          </pc:sldLayoutMkLst>
        </pc:sldLayoutChg>
        <pc:sldLayoutChg chg="del">
          <pc:chgData name="Karolina Guillen" userId="c1c08796-a0be-47c6-af52-5d31fd96ec50" providerId="ADAL" clId="{B1724669-822D-491E-B3EB-1EF0049E57A6}" dt="2022-11-18T16:36:12.094" v="519" actId="47"/>
          <pc:sldLayoutMkLst>
            <pc:docMk/>
            <pc:sldMasterMk cId="1191703125" sldId="2147483681"/>
            <pc:sldLayoutMk cId="931620319" sldId="2147483691"/>
          </pc:sldLayoutMkLst>
        </pc:sldLayoutChg>
        <pc:sldLayoutChg chg="del">
          <pc:chgData name="Karolina Guillen" userId="c1c08796-a0be-47c6-af52-5d31fd96ec50" providerId="ADAL" clId="{B1724669-822D-491E-B3EB-1EF0049E57A6}" dt="2022-11-18T16:36:12.094" v="519" actId="47"/>
          <pc:sldLayoutMkLst>
            <pc:docMk/>
            <pc:sldMasterMk cId="1191703125" sldId="2147483681"/>
            <pc:sldLayoutMk cId="1105381228" sldId="2147483692"/>
          </pc:sldLayoutMkLst>
        </pc:sldLayoutChg>
        <pc:sldLayoutChg chg="del">
          <pc:chgData name="Karolina Guillen" userId="c1c08796-a0be-47c6-af52-5d31fd96ec50" providerId="ADAL" clId="{B1724669-822D-491E-B3EB-1EF0049E57A6}" dt="2022-11-18T16:36:12.094" v="519" actId="47"/>
          <pc:sldLayoutMkLst>
            <pc:docMk/>
            <pc:sldMasterMk cId="1191703125" sldId="2147483681"/>
            <pc:sldLayoutMk cId="3682465034" sldId="2147483693"/>
          </pc:sldLayoutMkLst>
        </pc:sldLayoutChg>
        <pc:sldLayoutChg chg="del">
          <pc:chgData name="Karolina Guillen" userId="c1c08796-a0be-47c6-af52-5d31fd96ec50" providerId="ADAL" clId="{B1724669-822D-491E-B3EB-1EF0049E57A6}" dt="2022-11-18T16:36:12.094" v="519" actId="47"/>
          <pc:sldLayoutMkLst>
            <pc:docMk/>
            <pc:sldMasterMk cId="1191703125" sldId="2147483681"/>
            <pc:sldLayoutMk cId="1494769375" sldId="2147483694"/>
          </pc:sldLayoutMkLst>
        </pc:sldLayoutChg>
        <pc:sldLayoutChg chg="del">
          <pc:chgData name="Karolina Guillen" userId="c1c08796-a0be-47c6-af52-5d31fd96ec50" providerId="ADAL" clId="{B1724669-822D-491E-B3EB-1EF0049E57A6}" dt="2022-11-18T16:36:12.094" v="519" actId="47"/>
          <pc:sldLayoutMkLst>
            <pc:docMk/>
            <pc:sldMasterMk cId="1191703125" sldId="2147483681"/>
            <pc:sldLayoutMk cId="3695376013" sldId="2147483695"/>
          </pc:sldLayoutMkLst>
        </pc:sldLayoutChg>
        <pc:sldLayoutChg chg="del">
          <pc:chgData name="Karolina Guillen" userId="c1c08796-a0be-47c6-af52-5d31fd96ec50" providerId="ADAL" clId="{B1724669-822D-491E-B3EB-1EF0049E57A6}" dt="2022-11-18T16:36:12.094" v="519" actId="47"/>
          <pc:sldLayoutMkLst>
            <pc:docMk/>
            <pc:sldMasterMk cId="1191703125" sldId="2147483681"/>
            <pc:sldLayoutMk cId="2529605151" sldId="2147483696"/>
          </pc:sldLayoutMkLst>
        </pc:sldLayoutChg>
        <pc:sldLayoutChg chg="del">
          <pc:chgData name="Karolina Guillen" userId="c1c08796-a0be-47c6-af52-5d31fd96ec50" providerId="ADAL" clId="{B1724669-822D-491E-B3EB-1EF0049E57A6}" dt="2022-11-18T16:36:12.094" v="519" actId="47"/>
          <pc:sldLayoutMkLst>
            <pc:docMk/>
            <pc:sldMasterMk cId="1191703125" sldId="2147483681"/>
            <pc:sldLayoutMk cId="3809485370" sldId="2147483697"/>
          </pc:sldLayoutMkLst>
        </pc:sldLayoutChg>
        <pc:sldLayoutChg chg="del">
          <pc:chgData name="Karolina Guillen" userId="c1c08796-a0be-47c6-af52-5d31fd96ec50" providerId="ADAL" clId="{B1724669-822D-491E-B3EB-1EF0049E57A6}" dt="2022-11-18T16:36:12.094" v="519" actId="47"/>
          <pc:sldLayoutMkLst>
            <pc:docMk/>
            <pc:sldMasterMk cId="1191703125" sldId="2147483681"/>
            <pc:sldLayoutMk cId="1850443880" sldId="2147483698"/>
          </pc:sldLayoutMkLst>
        </pc:sldLayoutChg>
        <pc:sldLayoutChg chg="del">
          <pc:chgData name="Karolina Guillen" userId="c1c08796-a0be-47c6-af52-5d31fd96ec50" providerId="ADAL" clId="{B1724669-822D-491E-B3EB-1EF0049E57A6}" dt="2022-11-18T16:36:12.094" v="519" actId="47"/>
          <pc:sldLayoutMkLst>
            <pc:docMk/>
            <pc:sldMasterMk cId="1191703125" sldId="2147483681"/>
            <pc:sldLayoutMk cId="706562331" sldId="2147483699"/>
          </pc:sldLayoutMkLst>
        </pc:sldLayoutChg>
        <pc:sldLayoutChg chg="del">
          <pc:chgData name="Karolina Guillen" userId="c1c08796-a0be-47c6-af52-5d31fd96ec50" providerId="ADAL" clId="{B1724669-822D-491E-B3EB-1EF0049E57A6}" dt="2022-11-18T16:36:12.094" v="519" actId="47"/>
          <pc:sldLayoutMkLst>
            <pc:docMk/>
            <pc:sldMasterMk cId="1191703125" sldId="2147483681"/>
            <pc:sldLayoutMk cId="340728167" sldId="2147483700"/>
          </pc:sldLayoutMkLst>
        </pc:sldLayoutChg>
        <pc:sldLayoutChg chg="del">
          <pc:chgData name="Karolina Guillen" userId="c1c08796-a0be-47c6-af52-5d31fd96ec50" providerId="ADAL" clId="{B1724669-822D-491E-B3EB-1EF0049E57A6}" dt="2022-11-18T16:36:12.094" v="519" actId="47"/>
          <pc:sldLayoutMkLst>
            <pc:docMk/>
            <pc:sldMasterMk cId="1191703125" sldId="2147483681"/>
            <pc:sldLayoutMk cId="2923668504" sldId="2147483701"/>
          </pc:sldLayoutMkLst>
        </pc:sldLayoutChg>
      </pc:sldMasterChg>
    </pc:docChg>
  </pc:docChgLst>
  <pc:docChgLst>
    <pc:chgData name="Karolina Guillen" userId="c1c08796-a0be-47c6-af52-5d31fd96ec50" providerId="ADAL" clId="{63A80C29-3294-436F-90CA-105764437827}"/>
    <pc:docChg chg="undo redo custSel addSld delSld modSld sldOrd">
      <pc:chgData name="Karolina Guillen" userId="c1c08796-a0be-47c6-af52-5d31fd96ec50" providerId="ADAL" clId="{63A80C29-3294-436F-90CA-105764437827}" dt="2022-06-27T20:36:49.671" v="2256" actId="478"/>
      <pc:docMkLst>
        <pc:docMk/>
      </pc:docMkLst>
      <pc:sldChg chg="del">
        <pc:chgData name="Karolina Guillen" userId="c1c08796-a0be-47c6-af52-5d31fd96ec50" providerId="ADAL" clId="{63A80C29-3294-436F-90CA-105764437827}" dt="2022-06-15T19:58:05.120" v="66" actId="47"/>
        <pc:sldMkLst>
          <pc:docMk/>
          <pc:sldMk cId="2469683786" sldId="275"/>
        </pc:sldMkLst>
      </pc:sldChg>
      <pc:sldChg chg="modSp mod">
        <pc:chgData name="Karolina Guillen" userId="c1c08796-a0be-47c6-af52-5d31fd96ec50" providerId="ADAL" clId="{63A80C29-3294-436F-90CA-105764437827}" dt="2022-06-21T17:14:43.062" v="2057" actId="20577"/>
        <pc:sldMkLst>
          <pc:docMk/>
          <pc:sldMk cId="4086481096" sldId="2839"/>
        </pc:sldMkLst>
        <pc:spChg chg="mod">
          <ac:chgData name="Karolina Guillen" userId="c1c08796-a0be-47c6-af52-5d31fd96ec50" providerId="ADAL" clId="{63A80C29-3294-436F-90CA-105764437827}" dt="2022-06-21T17:14:43.062" v="2057" actId="20577"/>
          <ac:spMkLst>
            <pc:docMk/>
            <pc:sldMk cId="4086481096" sldId="2839"/>
            <ac:spMk id="6" creationId="{65121FEB-E7DA-6544-BD8E-06D2CB674FBA}"/>
          </ac:spMkLst>
        </pc:spChg>
      </pc:sldChg>
      <pc:sldChg chg="addSp delSp modSp mod">
        <pc:chgData name="Karolina Guillen" userId="c1c08796-a0be-47c6-af52-5d31fd96ec50" providerId="ADAL" clId="{63A80C29-3294-436F-90CA-105764437827}" dt="2022-06-21T18:58:32.023" v="2235"/>
        <pc:sldMkLst>
          <pc:docMk/>
          <pc:sldMk cId="1885916816" sldId="2144327406"/>
        </pc:sldMkLst>
        <pc:spChg chg="del">
          <ac:chgData name="Karolina Guillen" userId="c1c08796-a0be-47c6-af52-5d31fd96ec50" providerId="ADAL" clId="{63A80C29-3294-436F-90CA-105764437827}" dt="2022-06-21T18:58:31.667" v="2234" actId="478"/>
          <ac:spMkLst>
            <pc:docMk/>
            <pc:sldMk cId="1885916816" sldId="2144327406"/>
            <ac:spMk id="18" creationId="{F8907401-1B16-455F-8BA3-ACA0D62CE52A}"/>
          </ac:spMkLst>
        </pc:spChg>
        <pc:spChg chg="del">
          <ac:chgData name="Karolina Guillen" userId="c1c08796-a0be-47c6-af52-5d31fd96ec50" providerId="ADAL" clId="{63A80C29-3294-436F-90CA-105764437827}" dt="2022-06-21T18:58:31.667" v="2234" actId="478"/>
          <ac:spMkLst>
            <pc:docMk/>
            <pc:sldMk cId="1885916816" sldId="2144327406"/>
            <ac:spMk id="19" creationId="{D1338764-49E9-4E9A-9BC4-B05A1E89DA60}"/>
          </ac:spMkLst>
        </pc:spChg>
        <pc:spChg chg="add mod">
          <ac:chgData name="Karolina Guillen" userId="c1c08796-a0be-47c6-af52-5d31fd96ec50" providerId="ADAL" clId="{63A80C29-3294-436F-90CA-105764437827}" dt="2022-06-21T18:58:32.023" v="2235"/>
          <ac:spMkLst>
            <pc:docMk/>
            <pc:sldMk cId="1885916816" sldId="2144327406"/>
            <ac:spMk id="20" creationId="{DF4BC25C-B092-C0F9-5730-2C2960B22068}"/>
          </ac:spMkLst>
        </pc:spChg>
        <pc:spChg chg="add mod">
          <ac:chgData name="Karolina Guillen" userId="c1c08796-a0be-47c6-af52-5d31fd96ec50" providerId="ADAL" clId="{63A80C29-3294-436F-90CA-105764437827}" dt="2022-06-21T18:58:32.023" v="2235"/>
          <ac:spMkLst>
            <pc:docMk/>
            <pc:sldMk cId="1885916816" sldId="2144327406"/>
            <ac:spMk id="21" creationId="{041288B3-197C-FDDD-0C8D-B598B530A616}"/>
          </ac:spMkLst>
        </pc:spChg>
        <pc:picChg chg="add mod">
          <ac:chgData name="Karolina Guillen" userId="c1c08796-a0be-47c6-af52-5d31fd96ec50" providerId="ADAL" clId="{63A80C29-3294-436F-90CA-105764437827}" dt="2022-06-21T18:58:32.023" v="2235"/>
          <ac:picMkLst>
            <pc:docMk/>
            <pc:sldMk cId="1885916816" sldId="2144327406"/>
            <ac:picMk id="13" creationId="{99A06B51-7093-4110-9EB6-7203F1992FC7}"/>
          </ac:picMkLst>
        </pc:picChg>
        <pc:picChg chg="del">
          <ac:chgData name="Karolina Guillen" userId="c1c08796-a0be-47c6-af52-5d31fd96ec50" providerId="ADAL" clId="{63A80C29-3294-436F-90CA-105764437827}" dt="2022-06-21T18:58:31.667" v="2234" actId="478"/>
          <ac:picMkLst>
            <pc:docMk/>
            <pc:sldMk cId="1885916816" sldId="2144327406"/>
            <ac:picMk id="14" creationId="{D9A28B62-97B6-4C38-8E52-A98F95F9D723}"/>
          </ac:picMkLst>
        </pc:picChg>
      </pc:sldChg>
      <pc:sldChg chg="addSp modSp">
        <pc:chgData name="Karolina Guillen" userId="c1c08796-a0be-47c6-af52-5d31fd96ec50" providerId="ADAL" clId="{63A80C29-3294-436F-90CA-105764437827}" dt="2022-06-15T19:35:28.812" v="48"/>
        <pc:sldMkLst>
          <pc:docMk/>
          <pc:sldMk cId="268103516" sldId="2144327626"/>
        </pc:sldMkLst>
        <pc:spChg chg="add mod">
          <ac:chgData name="Karolina Guillen" userId="c1c08796-a0be-47c6-af52-5d31fd96ec50" providerId="ADAL" clId="{63A80C29-3294-436F-90CA-105764437827}" dt="2022-06-15T19:35:28.812" v="48"/>
          <ac:spMkLst>
            <pc:docMk/>
            <pc:sldMk cId="268103516" sldId="2144327626"/>
            <ac:spMk id="68" creationId="{8F663F89-1344-3177-1506-92B1C4F1EA1E}"/>
          </ac:spMkLst>
        </pc:spChg>
      </pc:sldChg>
      <pc:sldChg chg="del">
        <pc:chgData name="Karolina Guillen" userId="c1c08796-a0be-47c6-af52-5d31fd96ec50" providerId="ADAL" clId="{63A80C29-3294-436F-90CA-105764437827}" dt="2022-06-15T18:35:41.937" v="33" actId="47"/>
        <pc:sldMkLst>
          <pc:docMk/>
          <pc:sldMk cId="1622541504" sldId="2144327906"/>
        </pc:sldMkLst>
      </pc:sldChg>
      <pc:sldChg chg="del">
        <pc:chgData name="Karolina Guillen" userId="c1c08796-a0be-47c6-af52-5d31fd96ec50" providerId="ADAL" clId="{63A80C29-3294-436F-90CA-105764437827}" dt="2022-06-15T15:59:12.794" v="14" actId="47"/>
        <pc:sldMkLst>
          <pc:docMk/>
          <pc:sldMk cId="845445871" sldId="2144328096"/>
        </pc:sldMkLst>
      </pc:sldChg>
      <pc:sldChg chg="del">
        <pc:chgData name="Karolina Guillen" userId="c1c08796-a0be-47c6-af52-5d31fd96ec50" providerId="ADAL" clId="{63A80C29-3294-436F-90CA-105764437827}" dt="2022-06-15T15:59:11.553" v="13" actId="47"/>
        <pc:sldMkLst>
          <pc:docMk/>
          <pc:sldMk cId="1474712545" sldId="2144328217"/>
        </pc:sldMkLst>
      </pc:sldChg>
      <pc:sldChg chg="del">
        <pc:chgData name="Karolina Guillen" userId="c1c08796-a0be-47c6-af52-5d31fd96ec50" providerId="ADAL" clId="{63A80C29-3294-436F-90CA-105764437827}" dt="2022-06-15T15:59:10.540" v="12" actId="47"/>
        <pc:sldMkLst>
          <pc:docMk/>
          <pc:sldMk cId="3679344153" sldId="2144328218"/>
        </pc:sldMkLst>
      </pc:sldChg>
      <pc:sldChg chg="del">
        <pc:chgData name="Karolina Guillen" userId="c1c08796-a0be-47c6-af52-5d31fd96ec50" providerId="ADAL" clId="{63A80C29-3294-436F-90CA-105764437827}" dt="2022-06-15T15:59:13.517" v="15" actId="47"/>
        <pc:sldMkLst>
          <pc:docMk/>
          <pc:sldMk cId="2344359341" sldId="2144328227"/>
        </pc:sldMkLst>
      </pc:sldChg>
      <pc:sldChg chg="addSp delSp modSp del mod addCm">
        <pc:chgData name="Karolina Guillen" userId="c1c08796-a0be-47c6-af52-5d31fd96ec50" providerId="ADAL" clId="{63A80C29-3294-436F-90CA-105764437827}" dt="2022-06-15T19:48:03.586" v="55" actId="47"/>
        <pc:sldMkLst>
          <pc:docMk/>
          <pc:sldMk cId="2533198780" sldId="2144328229"/>
        </pc:sldMkLst>
        <pc:spChg chg="add del mod">
          <ac:chgData name="Karolina Guillen" userId="c1c08796-a0be-47c6-af52-5d31fd96ec50" providerId="ADAL" clId="{63A80C29-3294-436F-90CA-105764437827}" dt="2022-06-15T19:36:31.874" v="51" actId="21"/>
          <ac:spMkLst>
            <pc:docMk/>
            <pc:sldMk cId="2533198780" sldId="2144328229"/>
            <ac:spMk id="2" creationId="{114133C4-50A6-97E7-DF87-82FB823E00A1}"/>
          </ac:spMkLst>
        </pc:spChg>
      </pc:sldChg>
      <pc:sldChg chg="del">
        <pc:chgData name="Karolina Guillen" userId="c1c08796-a0be-47c6-af52-5d31fd96ec50" providerId="ADAL" clId="{63A80C29-3294-436F-90CA-105764437827}" dt="2022-06-15T15:59:14.569" v="16" actId="47"/>
        <pc:sldMkLst>
          <pc:docMk/>
          <pc:sldMk cId="4055304107" sldId="2144328229"/>
        </pc:sldMkLst>
      </pc:sldChg>
      <pc:sldChg chg="del">
        <pc:chgData name="Karolina Guillen" userId="c1c08796-a0be-47c6-af52-5d31fd96ec50" providerId="ADAL" clId="{63A80C29-3294-436F-90CA-105764437827}" dt="2022-06-15T19:51:06.876" v="56" actId="47"/>
        <pc:sldMkLst>
          <pc:docMk/>
          <pc:sldMk cId="2089898149" sldId="2144328243"/>
        </pc:sldMkLst>
      </pc:sldChg>
      <pc:sldChg chg="addSp delSp modSp mod">
        <pc:chgData name="Karolina Guillen" userId="c1c08796-a0be-47c6-af52-5d31fd96ec50" providerId="ADAL" clId="{63A80C29-3294-436F-90CA-105764437827}" dt="2022-06-15T19:51:28.520" v="57" actId="478"/>
        <pc:sldMkLst>
          <pc:docMk/>
          <pc:sldMk cId="594536612" sldId="2144328251"/>
        </pc:sldMkLst>
        <pc:spChg chg="add del mod">
          <ac:chgData name="Karolina Guillen" userId="c1c08796-a0be-47c6-af52-5d31fd96ec50" providerId="ADAL" clId="{63A80C29-3294-436F-90CA-105764437827}" dt="2022-06-15T19:51:28.520" v="57" actId="478"/>
          <ac:spMkLst>
            <pc:docMk/>
            <pc:sldMk cId="594536612" sldId="2144328251"/>
            <ac:spMk id="21" creationId="{0E9024CD-04D3-32BF-4D15-331B45282891}"/>
          </ac:spMkLst>
        </pc:spChg>
      </pc:sldChg>
      <pc:sldChg chg="addSp modSp">
        <pc:chgData name="Karolina Guillen" userId="c1c08796-a0be-47c6-af52-5d31fd96ec50" providerId="ADAL" clId="{63A80C29-3294-436F-90CA-105764437827}" dt="2022-06-15T18:59:17.562" v="34"/>
        <pc:sldMkLst>
          <pc:docMk/>
          <pc:sldMk cId="1716954848" sldId="2144328252"/>
        </pc:sldMkLst>
        <pc:spChg chg="add mod">
          <ac:chgData name="Karolina Guillen" userId="c1c08796-a0be-47c6-af52-5d31fd96ec50" providerId="ADAL" clId="{63A80C29-3294-436F-90CA-105764437827}" dt="2022-06-15T18:59:17.562" v="34"/>
          <ac:spMkLst>
            <pc:docMk/>
            <pc:sldMk cId="1716954848" sldId="2144328252"/>
            <ac:spMk id="22" creationId="{22E23878-1F85-FE79-9A64-8F41523D825D}"/>
          </ac:spMkLst>
        </pc:spChg>
      </pc:sldChg>
      <pc:sldChg chg="addSp modSp mod">
        <pc:chgData name="Karolina Guillen" userId="c1c08796-a0be-47c6-af52-5d31fd96ec50" providerId="ADAL" clId="{63A80C29-3294-436F-90CA-105764437827}" dt="2022-06-15T20:00:05.869" v="99" actId="1076"/>
        <pc:sldMkLst>
          <pc:docMk/>
          <pc:sldMk cId="213909659" sldId="2144328254"/>
        </pc:sldMkLst>
        <pc:spChg chg="add mod">
          <ac:chgData name="Karolina Guillen" userId="c1c08796-a0be-47c6-af52-5d31fd96ec50" providerId="ADAL" clId="{63A80C29-3294-436F-90CA-105764437827}" dt="2022-06-15T20:00:05.869" v="99" actId="1076"/>
          <ac:spMkLst>
            <pc:docMk/>
            <pc:sldMk cId="213909659" sldId="2144328254"/>
            <ac:spMk id="18" creationId="{B21B7C63-7E63-B000-CDDC-9C449B90DA5B}"/>
          </ac:spMkLst>
        </pc:spChg>
      </pc:sldChg>
      <pc:sldChg chg="addSp modSp">
        <pc:chgData name="Karolina Guillen" userId="c1c08796-a0be-47c6-af52-5d31fd96ec50" providerId="ADAL" clId="{63A80C29-3294-436F-90CA-105764437827}" dt="2022-06-15T19:39:58.219" v="52"/>
        <pc:sldMkLst>
          <pc:docMk/>
          <pc:sldMk cId="2767678321" sldId="2144328255"/>
        </pc:sldMkLst>
        <pc:spChg chg="add mod">
          <ac:chgData name="Karolina Guillen" userId="c1c08796-a0be-47c6-af52-5d31fd96ec50" providerId="ADAL" clId="{63A80C29-3294-436F-90CA-105764437827}" dt="2022-06-15T19:39:58.219" v="52"/>
          <ac:spMkLst>
            <pc:docMk/>
            <pc:sldMk cId="2767678321" sldId="2144328255"/>
            <ac:spMk id="19" creationId="{BC2E8004-2AC0-DAF0-2CA9-542C8D0CA865}"/>
          </ac:spMkLst>
        </pc:spChg>
      </pc:sldChg>
      <pc:sldChg chg="del">
        <pc:chgData name="Karolina Guillen" userId="c1c08796-a0be-47c6-af52-5d31fd96ec50" providerId="ADAL" clId="{63A80C29-3294-436F-90CA-105764437827}" dt="2022-06-15T15:59:09.348" v="8" actId="47"/>
        <pc:sldMkLst>
          <pc:docMk/>
          <pc:sldMk cId="3557154419" sldId="2144328256"/>
        </pc:sldMkLst>
      </pc:sldChg>
      <pc:sldChg chg="addSp delSp modSp mod">
        <pc:chgData name="Karolina Guillen" userId="c1c08796-a0be-47c6-af52-5d31fd96ec50" providerId="ADAL" clId="{63A80C29-3294-436F-90CA-105764437827}" dt="2022-06-15T20:00:00.897" v="97" actId="21"/>
        <pc:sldMkLst>
          <pc:docMk/>
          <pc:sldMk cId="3854828150" sldId="2144328257"/>
        </pc:sldMkLst>
        <pc:spChg chg="add del mod">
          <ac:chgData name="Karolina Guillen" userId="c1c08796-a0be-47c6-af52-5d31fd96ec50" providerId="ADAL" clId="{63A80C29-3294-436F-90CA-105764437827}" dt="2022-06-15T20:00:00.897" v="97" actId="21"/>
          <ac:spMkLst>
            <pc:docMk/>
            <pc:sldMk cId="3854828150" sldId="2144328257"/>
            <ac:spMk id="17" creationId="{A71FB738-4EAB-CCA8-FC5E-B7D68D365E4D}"/>
          </ac:spMkLst>
        </pc:spChg>
      </pc:sldChg>
      <pc:sldChg chg="addSp delSp modSp del mod">
        <pc:chgData name="Karolina Guillen" userId="c1c08796-a0be-47c6-af52-5d31fd96ec50" providerId="ADAL" clId="{63A80C29-3294-436F-90CA-105764437827}" dt="2022-06-15T19:54:58.337" v="60" actId="47"/>
        <pc:sldMkLst>
          <pc:docMk/>
          <pc:sldMk cId="1669408634" sldId="2144328260"/>
        </pc:sldMkLst>
        <pc:spChg chg="add del mod">
          <ac:chgData name="Karolina Guillen" userId="c1c08796-a0be-47c6-af52-5d31fd96ec50" providerId="ADAL" clId="{63A80C29-3294-436F-90CA-105764437827}" dt="2022-06-15T19:54:55.508" v="58" actId="21"/>
          <ac:spMkLst>
            <pc:docMk/>
            <pc:sldMk cId="1669408634" sldId="2144328260"/>
            <ac:spMk id="16" creationId="{55C5A18F-8DEC-E59C-B410-7E6E60C7DEEF}"/>
          </ac:spMkLst>
        </pc:spChg>
      </pc:sldChg>
      <pc:sldChg chg="addSp modSp">
        <pc:chgData name="Karolina Guillen" userId="c1c08796-a0be-47c6-af52-5d31fd96ec50" providerId="ADAL" clId="{63A80C29-3294-436F-90CA-105764437827}" dt="2022-06-15T19:22:15.581" v="38"/>
        <pc:sldMkLst>
          <pc:docMk/>
          <pc:sldMk cId="930784962" sldId="2144328263"/>
        </pc:sldMkLst>
        <pc:spChg chg="add mod">
          <ac:chgData name="Karolina Guillen" userId="c1c08796-a0be-47c6-af52-5d31fd96ec50" providerId="ADAL" clId="{63A80C29-3294-436F-90CA-105764437827}" dt="2022-06-15T19:22:15.581" v="38"/>
          <ac:spMkLst>
            <pc:docMk/>
            <pc:sldMk cId="930784962" sldId="2144328263"/>
            <ac:spMk id="20" creationId="{4D2F1A4C-0BC0-D0FC-542B-44493E875733}"/>
          </ac:spMkLst>
        </pc:spChg>
      </pc:sldChg>
      <pc:sldChg chg="del">
        <pc:chgData name="Karolina Guillen" userId="c1c08796-a0be-47c6-af52-5d31fd96ec50" providerId="ADAL" clId="{63A80C29-3294-436F-90CA-105764437827}" dt="2022-06-15T15:59:09.931" v="10" actId="47"/>
        <pc:sldMkLst>
          <pc:docMk/>
          <pc:sldMk cId="3457515328" sldId="2144328263"/>
        </pc:sldMkLst>
      </pc:sldChg>
      <pc:sldChg chg="addSp modSp">
        <pc:chgData name="Karolina Guillen" userId="c1c08796-a0be-47c6-af52-5d31fd96ec50" providerId="ADAL" clId="{63A80C29-3294-436F-90CA-105764437827}" dt="2022-06-15T19:22:13.207" v="37"/>
        <pc:sldMkLst>
          <pc:docMk/>
          <pc:sldMk cId="3134230912" sldId="2144328274"/>
        </pc:sldMkLst>
        <pc:spChg chg="add mod">
          <ac:chgData name="Karolina Guillen" userId="c1c08796-a0be-47c6-af52-5d31fd96ec50" providerId="ADAL" clId="{63A80C29-3294-436F-90CA-105764437827}" dt="2022-06-15T19:22:13.207" v="37"/>
          <ac:spMkLst>
            <pc:docMk/>
            <pc:sldMk cId="3134230912" sldId="2144328274"/>
            <ac:spMk id="26" creationId="{24CC2019-9113-1A90-4CB8-85A712A2867E}"/>
          </ac:spMkLst>
        </pc:spChg>
      </pc:sldChg>
      <pc:sldChg chg="addSp modSp">
        <pc:chgData name="Karolina Guillen" userId="c1c08796-a0be-47c6-af52-5d31fd96ec50" providerId="ADAL" clId="{63A80C29-3294-436F-90CA-105764437827}" dt="2022-06-15T19:22:07.516" v="36"/>
        <pc:sldMkLst>
          <pc:docMk/>
          <pc:sldMk cId="27910321" sldId="2144328275"/>
        </pc:sldMkLst>
        <pc:spChg chg="add mod">
          <ac:chgData name="Karolina Guillen" userId="c1c08796-a0be-47c6-af52-5d31fd96ec50" providerId="ADAL" clId="{63A80C29-3294-436F-90CA-105764437827}" dt="2022-06-15T19:22:07.516" v="36"/>
          <ac:spMkLst>
            <pc:docMk/>
            <pc:sldMk cId="27910321" sldId="2144328275"/>
            <ac:spMk id="15" creationId="{2B7C9334-CB1B-D09A-137C-055D8ABC6B4F}"/>
          </ac:spMkLst>
        </pc:spChg>
      </pc:sldChg>
      <pc:sldChg chg="del">
        <pc:chgData name="Karolina Guillen" userId="c1c08796-a0be-47c6-af52-5d31fd96ec50" providerId="ADAL" clId="{63A80C29-3294-436F-90CA-105764437827}" dt="2022-06-15T15:59:08.929" v="7" actId="47"/>
        <pc:sldMkLst>
          <pc:docMk/>
          <pc:sldMk cId="1712875105" sldId="2144328279"/>
        </pc:sldMkLst>
      </pc:sldChg>
      <pc:sldChg chg="del">
        <pc:chgData name="Karolina Guillen" userId="c1c08796-a0be-47c6-af52-5d31fd96ec50" providerId="ADAL" clId="{63A80C29-3294-436F-90CA-105764437827}" dt="2022-06-15T18:24:17.014" v="25" actId="47"/>
        <pc:sldMkLst>
          <pc:docMk/>
          <pc:sldMk cId="2840026636" sldId="2144328294"/>
        </pc:sldMkLst>
      </pc:sldChg>
      <pc:sldChg chg="addSp delSp modSp del mod">
        <pc:chgData name="Karolina Guillen" userId="c1c08796-a0be-47c6-af52-5d31fd96ec50" providerId="ADAL" clId="{63A80C29-3294-436F-90CA-105764437827}" dt="2022-06-15T19:56:03.233" v="63" actId="47"/>
        <pc:sldMkLst>
          <pc:docMk/>
          <pc:sldMk cId="4190881811" sldId="2144328296"/>
        </pc:sldMkLst>
        <pc:spChg chg="add del mod">
          <ac:chgData name="Karolina Guillen" userId="c1c08796-a0be-47c6-af52-5d31fd96ec50" providerId="ADAL" clId="{63A80C29-3294-436F-90CA-105764437827}" dt="2022-06-15T19:23:34.527" v="42" actId="21"/>
          <ac:spMkLst>
            <pc:docMk/>
            <pc:sldMk cId="4190881811" sldId="2144328296"/>
            <ac:spMk id="25" creationId="{F6203270-777A-13E3-0E4C-6D0D376BEBAE}"/>
          </ac:spMkLst>
        </pc:spChg>
      </pc:sldChg>
      <pc:sldChg chg="del">
        <pc:chgData name="Karolina Guillen" userId="c1c08796-a0be-47c6-af52-5d31fd96ec50" providerId="ADAL" clId="{63A80C29-3294-436F-90CA-105764437827}" dt="2022-06-15T15:59:10.194" v="11" actId="47"/>
        <pc:sldMkLst>
          <pc:docMk/>
          <pc:sldMk cId="808450144" sldId="2144328297"/>
        </pc:sldMkLst>
      </pc:sldChg>
      <pc:sldChg chg="addSp delSp modSp del mod">
        <pc:chgData name="Karolina Guillen" userId="c1c08796-a0be-47c6-af52-5d31fd96ec50" providerId="ADAL" clId="{63A80C29-3294-436F-90CA-105764437827}" dt="2022-06-21T18:58:25.124" v="2233"/>
        <pc:sldMkLst>
          <pc:docMk/>
          <pc:sldMk cId="2177344345" sldId="2144328298"/>
        </pc:sldMkLst>
        <pc:spChg chg="del">
          <ac:chgData name="Karolina Guillen" userId="c1c08796-a0be-47c6-af52-5d31fd96ec50" providerId="ADAL" clId="{63A80C29-3294-436F-90CA-105764437827}" dt="2022-06-21T18:58:24.514" v="2232" actId="478"/>
          <ac:spMkLst>
            <pc:docMk/>
            <pc:sldMk cId="2177344345" sldId="2144328298"/>
            <ac:spMk id="11" creationId="{9D79A3BA-44F7-4138-A0A8-3A12506A5005}"/>
          </ac:spMkLst>
        </pc:spChg>
        <pc:spChg chg="del">
          <ac:chgData name="Karolina Guillen" userId="c1c08796-a0be-47c6-af52-5d31fd96ec50" providerId="ADAL" clId="{63A80C29-3294-436F-90CA-105764437827}" dt="2022-06-21T18:58:24.514" v="2232" actId="478"/>
          <ac:spMkLst>
            <pc:docMk/>
            <pc:sldMk cId="2177344345" sldId="2144328298"/>
            <ac:spMk id="15" creationId="{CED9186F-5E83-4D49-830F-5289517B09DE}"/>
          </ac:spMkLst>
        </pc:spChg>
        <pc:spChg chg="mod">
          <ac:chgData name="Karolina Guillen" userId="c1c08796-a0be-47c6-af52-5d31fd96ec50" providerId="ADAL" clId="{63A80C29-3294-436F-90CA-105764437827}" dt="2022-06-21T18:28:25.724" v="2120" actId="12789"/>
          <ac:spMkLst>
            <pc:docMk/>
            <pc:sldMk cId="2177344345" sldId="2144328298"/>
            <ac:spMk id="24" creationId="{FE51337C-7111-4FDD-BD9E-AAF8EAD4F674}"/>
          </ac:spMkLst>
        </pc:spChg>
        <pc:spChg chg="add mod">
          <ac:chgData name="Karolina Guillen" userId="c1c08796-a0be-47c6-af52-5d31fd96ec50" providerId="ADAL" clId="{63A80C29-3294-436F-90CA-105764437827}" dt="2022-06-21T18:58:25.124" v="2233"/>
          <ac:spMkLst>
            <pc:docMk/>
            <pc:sldMk cId="2177344345" sldId="2144328298"/>
            <ac:spMk id="29" creationId="{4C7B4D6A-6EE7-049F-B6A8-E1BDAAB2B729}"/>
          </ac:spMkLst>
        </pc:spChg>
        <pc:spChg chg="add mod">
          <ac:chgData name="Karolina Guillen" userId="c1c08796-a0be-47c6-af52-5d31fd96ec50" providerId="ADAL" clId="{63A80C29-3294-436F-90CA-105764437827}" dt="2022-06-21T18:58:25.124" v="2233"/>
          <ac:spMkLst>
            <pc:docMk/>
            <pc:sldMk cId="2177344345" sldId="2144328298"/>
            <ac:spMk id="30" creationId="{8144B572-E657-1A29-2D0A-65B045729967}"/>
          </ac:spMkLst>
        </pc:spChg>
        <pc:spChg chg="mod">
          <ac:chgData name="Karolina Guillen" userId="c1c08796-a0be-47c6-af52-5d31fd96ec50" providerId="ADAL" clId="{63A80C29-3294-436F-90CA-105764437827}" dt="2022-06-21T18:28:25.724" v="2120" actId="12789"/>
          <ac:spMkLst>
            <pc:docMk/>
            <pc:sldMk cId="2177344345" sldId="2144328298"/>
            <ac:spMk id="58" creationId="{BD1B8452-A97B-4AF7-B912-CC07C37EC174}"/>
          </ac:spMkLst>
        </pc:spChg>
        <pc:picChg chg="del">
          <ac:chgData name="Karolina Guillen" userId="c1c08796-a0be-47c6-af52-5d31fd96ec50" providerId="ADAL" clId="{63A80C29-3294-436F-90CA-105764437827}" dt="2022-06-21T18:58:24.514" v="2232" actId="478"/>
          <ac:picMkLst>
            <pc:docMk/>
            <pc:sldMk cId="2177344345" sldId="2144328298"/>
            <ac:picMk id="25" creationId="{007C0E06-A025-6444-A897-359A6F2930CE}"/>
          </ac:picMkLst>
        </pc:picChg>
        <pc:picChg chg="add mod">
          <ac:chgData name="Karolina Guillen" userId="c1c08796-a0be-47c6-af52-5d31fd96ec50" providerId="ADAL" clId="{63A80C29-3294-436F-90CA-105764437827}" dt="2022-06-21T18:58:25.124" v="2233"/>
          <ac:picMkLst>
            <pc:docMk/>
            <pc:sldMk cId="2177344345" sldId="2144328298"/>
            <ac:picMk id="28" creationId="{4972E87F-A289-0A2C-F877-5E6CA2AA760A}"/>
          </ac:picMkLst>
        </pc:picChg>
      </pc:sldChg>
      <pc:sldChg chg="del">
        <pc:chgData name="Karolina Guillen" userId="c1c08796-a0be-47c6-af52-5d31fd96ec50" providerId="ADAL" clId="{63A80C29-3294-436F-90CA-105764437827}" dt="2022-06-15T19:35:37.414" v="50" actId="47"/>
        <pc:sldMkLst>
          <pc:docMk/>
          <pc:sldMk cId="2330628343" sldId="2144328298"/>
        </pc:sldMkLst>
      </pc:sldChg>
      <pc:sldChg chg="modSp mod">
        <pc:chgData name="Karolina Guillen" userId="c1c08796-a0be-47c6-af52-5d31fd96ec50" providerId="ADAL" clId="{63A80C29-3294-436F-90CA-105764437827}" dt="2022-06-15T15:58:59.302" v="5" actId="20577"/>
        <pc:sldMkLst>
          <pc:docMk/>
          <pc:sldMk cId="3094328718" sldId="2144328299"/>
        </pc:sldMkLst>
        <pc:spChg chg="mod">
          <ac:chgData name="Karolina Guillen" userId="c1c08796-a0be-47c6-af52-5d31fd96ec50" providerId="ADAL" clId="{63A80C29-3294-436F-90CA-105764437827}" dt="2022-06-15T15:58:59.302" v="5" actId="20577"/>
          <ac:spMkLst>
            <pc:docMk/>
            <pc:sldMk cId="3094328718" sldId="2144328299"/>
            <ac:spMk id="20" creationId="{F5290E3C-D913-4324-9F7C-7AB204FAA4D7}"/>
          </ac:spMkLst>
        </pc:spChg>
      </pc:sldChg>
      <pc:sldChg chg="del">
        <pc:chgData name="Karolina Guillen" userId="c1c08796-a0be-47c6-af52-5d31fd96ec50" providerId="ADAL" clId="{63A80C29-3294-436F-90CA-105764437827}" dt="2022-06-15T15:59:03.716" v="6" actId="47"/>
        <pc:sldMkLst>
          <pc:docMk/>
          <pc:sldMk cId="1151636804" sldId="2144328300"/>
        </pc:sldMkLst>
      </pc:sldChg>
      <pc:sldChg chg="addSp delSp modSp mod">
        <pc:chgData name="Karolina Guillen" userId="c1c08796-a0be-47c6-af52-5d31fd96ec50" providerId="ADAL" clId="{63A80C29-3294-436F-90CA-105764437827}" dt="2022-06-27T20:36:49.671" v="2256" actId="478"/>
        <pc:sldMkLst>
          <pc:docMk/>
          <pc:sldMk cId="1651063782" sldId="2144328300"/>
        </pc:sldMkLst>
        <pc:spChg chg="del mod">
          <ac:chgData name="Karolina Guillen" userId="c1c08796-a0be-47c6-af52-5d31fd96ec50" providerId="ADAL" clId="{63A80C29-3294-436F-90CA-105764437827}" dt="2022-06-21T14:14:25.333" v="251" actId="478"/>
          <ac:spMkLst>
            <pc:docMk/>
            <pc:sldMk cId="1651063782" sldId="2144328300"/>
            <ac:spMk id="3" creationId="{396D2FB2-45ED-7EC5-91BC-05A1735DBC7F}"/>
          </ac:spMkLst>
        </pc:spChg>
        <pc:spChg chg="add del mod topLvl">
          <ac:chgData name="Karolina Guillen" userId="c1c08796-a0be-47c6-af52-5d31fd96ec50" providerId="ADAL" clId="{63A80C29-3294-436F-90CA-105764437827}" dt="2022-06-27T20:36:49.671" v="2256" actId="478"/>
          <ac:spMkLst>
            <pc:docMk/>
            <pc:sldMk cId="1651063782" sldId="2144328300"/>
            <ac:spMk id="9" creationId="{52EC56B0-BE28-F599-C99D-7E91F6DA28F6}"/>
          </ac:spMkLst>
        </pc:spChg>
        <pc:spChg chg="add mod">
          <ac:chgData name="Karolina Guillen" userId="c1c08796-a0be-47c6-af52-5d31fd96ec50" providerId="ADAL" clId="{63A80C29-3294-436F-90CA-105764437827}" dt="2022-06-15T19:57:24.497" v="65"/>
          <ac:spMkLst>
            <pc:docMk/>
            <pc:sldMk cId="1651063782" sldId="2144328300"/>
            <ac:spMk id="38" creationId="{B0701395-5201-63A4-EFEA-CE158DFF8CE9}"/>
          </ac:spMkLst>
        </pc:spChg>
        <pc:spChg chg="add mod topLvl">
          <ac:chgData name="Karolina Guillen" userId="c1c08796-a0be-47c6-af52-5d31fd96ec50" providerId="ADAL" clId="{63A80C29-3294-436F-90CA-105764437827}" dt="2022-06-21T17:14:19.022" v="2055" actId="165"/>
          <ac:spMkLst>
            <pc:docMk/>
            <pc:sldMk cId="1651063782" sldId="2144328300"/>
            <ac:spMk id="43" creationId="{A9793E84-4779-AA3F-E838-F9A348CF547E}"/>
          </ac:spMkLst>
        </pc:spChg>
        <pc:grpChg chg="add del mod">
          <ac:chgData name="Karolina Guillen" userId="c1c08796-a0be-47c6-af52-5d31fd96ec50" providerId="ADAL" clId="{63A80C29-3294-436F-90CA-105764437827}" dt="2022-06-21T17:13:21.453" v="2037" actId="165"/>
          <ac:grpSpMkLst>
            <pc:docMk/>
            <pc:sldMk cId="1651063782" sldId="2144328300"/>
            <ac:grpSpMk id="12" creationId="{BA6485E9-B840-5798-7A9F-8F4E2468140E}"/>
          </ac:grpSpMkLst>
        </pc:grpChg>
        <pc:grpChg chg="add del mod">
          <ac:chgData name="Karolina Guillen" userId="c1c08796-a0be-47c6-af52-5d31fd96ec50" providerId="ADAL" clId="{63A80C29-3294-436F-90CA-105764437827}" dt="2022-06-21T17:13:21.453" v="2037" actId="165"/>
          <ac:grpSpMkLst>
            <pc:docMk/>
            <pc:sldMk cId="1651063782" sldId="2144328300"/>
            <ac:grpSpMk id="13" creationId="{6C20389B-538A-2D26-FD2D-D7DDA68DA632}"/>
          </ac:grpSpMkLst>
        </pc:grpChg>
        <pc:grpChg chg="add del mod">
          <ac:chgData name="Karolina Guillen" userId="c1c08796-a0be-47c6-af52-5d31fd96ec50" providerId="ADAL" clId="{63A80C29-3294-436F-90CA-105764437827}" dt="2022-06-21T17:13:21.453" v="2037" actId="165"/>
          <ac:grpSpMkLst>
            <pc:docMk/>
            <pc:sldMk cId="1651063782" sldId="2144328300"/>
            <ac:grpSpMk id="14" creationId="{9DD36A15-17CD-B699-AA86-A5391B279110}"/>
          </ac:grpSpMkLst>
        </pc:grpChg>
        <pc:grpChg chg="add del mod">
          <ac:chgData name="Karolina Guillen" userId="c1c08796-a0be-47c6-af52-5d31fd96ec50" providerId="ADAL" clId="{63A80C29-3294-436F-90CA-105764437827}" dt="2022-06-21T17:14:19.022" v="2055" actId="165"/>
          <ac:grpSpMkLst>
            <pc:docMk/>
            <pc:sldMk cId="1651063782" sldId="2144328300"/>
            <ac:grpSpMk id="15" creationId="{C0897878-A644-F570-D183-594B93D8E8A9}"/>
          </ac:grpSpMkLst>
        </pc:grpChg>
        <pc:grpChg chg="add del mod">
          <ac:chgData name="Karolina Guillen" userId="c1c08796-a0be-47c6-af52-5d31fd96ec50" providerId="ADAL" clId="{63A80C29-3294-436F-90CA-105764437827}" dt="2022-06-21T17:14:19.022" v="2055" actId="165"/>
          <ac:grpSpMkLst>
            <pc:docMk/>
            <pc:sldMk cId="1651063782" sldId="2144328300"/>
            <ac:grpSpMk id="16" creationId="{02D1DD69-ECFE-AFE2-65B9-6F79768E01D0}"/>
          </ac:grpSpMkLst>
        </pc:grpChg>
        <pc:grpChg chg="add del mod">
          <ac:chgData name="Karolina Guillen" userId="c1c08796-a0be-47c6-af52-5d31fd96ec50" providerId="ADAL" clId="{63A80C29-3294-436F-90CA-105764437827}" dt="2022-06-21T17:14:19.022" v="2055" actId="165"/>
          <ac:grpSpMkLst>
            <pc:docMk/>
            <pc:sldMk cId="1651063782" sldId="2144328300"/>
            <ac:grpSpMk id="18" creationId="{E50FE5A5-44BD-E6D4-7808-86EFEAF9E95E}"/>
          </ac:grpSpMkLst>
        </pc:grpChg>
        <pc:grpChg chg="add del mod">
          <ac:chgData name="Karolina Guillen" userId="c1c08796-a0be-47c6-af52-5d31fd96ec50" providerId="ADAL" clId="{63A80C29-3294-436F-90CA-105764437827}" dt="2022-06-21T17:14:19.022" v="2055" actId="165"/>
          <ac:grpSpMkLst>
            <pc:docMk/>
            <pc:sldMk cId="1651063782" sldId="2144328300"/>
            <ac:grpSpMk id="19" creationId="{BBE13301-3A95-5C4E-64AB-E75A6517DD54}"/>
          </ac:grpSpMkLst>
        </pc:grpChg>
        <pc:grpChg chg="add del mod">
          <ac:chgData name="Karolina Guillen" userId="c1c08796-a0be-47c6-af52-5d31fd96ec50" providerId="ADAL" clId="{63A80C29-3294-436F-90CA-105764437827}" dt="2022-06-21T17:14:19.022" v="2055" actId="165"/>
          <ac:grpSpMkLst>
            <pc:docMk/>
            <pc:sldMk cId="1651063782" sldId="2144328300"/>
            <ac:grpSpMk id="20" creationId="{2035D72E-375A-7D0B-067F-0B530E6F0164}"/>
          </ac:grpSpMkLst>
        </pc:grpChg>
        <pc:picChg chg="mod topLvl">
          <ac:chgData name="Karolina Guillen" userId="c1c08796-a0be-47c6-af52-5d31fd96ec50" providerId="ADAL" clId="{63A80C29-3294-436F-90CA-105764437827}" dt="2022-06-21T17:14:19.022" v="2055" actId="165"/>
          <ac:picMkLst>
            <pc:docMk/>
            <pc:sldMk cId="1651063782" sldId="2144328300"/>
            <ac:picMk id="5" creationId="{401A153F-C72F-48FE-B87C-E46CB189D123}"/>
          </ac:picMkLst>
        </pc:picChg>
        <pc:picChg chg="add del mod">
          <ac:chgData name="Karolina Guillen" userId="c1c08796-a0be-47c6-af52-5d31fd96ec50" providerId="ADAL" clId="{63A80C29-3294-436F-90CA-105764437827}" dt="2022-06-21T14:27:16.147" v="292" actId="478"/>
          <ac:picMkLst>
            <pc:docMk/>
            <pc:sldMk cId="1651063782" sldId="2144328300"/>
            <ac:picMk id="11" creationId="{F7E3D815-BFD8-0777-D3BB-D0D79A53D627}"/>
          </ac:picMkLst>
        </pc:picChg>
        <pc:picChg chg="mod topLvl">
          <ac:chgData name="Karolina Guillen" userId="c1c08796-a0be-47c6-af52-5d31fd96ec50" providerId="ADAL" clId="{63A80C29-3294-436F-90CA-105764437827}" dt="2022-06-21T17:14:19.022" v="2055" actId="165"/>
          <ac:picMkLst>
            <pc:docMk/>
            <pc:sldMk cId="1651063782" sldId="2144328300"/>
            <ac:picMk id="32" creationId="{1B61D549-0250-4D11-9C1B-DE783C72C438}"/>
          </ac:picMkLst>
        </pc:picChg>
        <pc:picChg chg="add mod">
          <ac:chgData name="Karolina Guillen" userId="c1c08796-a0be-47c6-af52-5d31fd96ec50" providerId="ADAL" clId="{63A80C29-3294-436F-90CA-105764437827}" dt="2022-06-15T19:57:24.497" v="65"/>
          <ac:picMkLst>
            <pc:docMk/>
            <pc:sldMk cId="1651063782" sldId="2144328300"/>
            <ac:picMk id="41" creationId="{BCE9D051-434E-71E3-114E-2B5B1207F166}"/>
          </ac:picMkLst>
        </pc:picChg>
        <pc:picChg chg="add mod topLvl">
          <ac:chgData name="Karolina Guillen" userId="c1c08796-a0be-47c6-af52-5d31fd96ec50" providerId="ADAL" clId="{63A80C29-3294-436F-90CA-105764437827}" dt="2022-06-21T17:14:19.022" v="2055" actId="165"/>
          <ac:picMkLst>
            <pc:docMk/>
            <pc:sldMk cId="1651063782" sldId="2144328300"/>
            <ac:picMk id="44" creationId="{A2B9DC55-062A-77B9-7B9F-E0E8B7F57230}"/>
          </ac:picMkLst>
        </pc:picChg>
        <pc:picChg chg="mod topLvl">
          <ac:chgData name="Karolina Guillen" userId="c1c08796-a0be-47c6-af52-5d31fd96ec50" providerId="ADAL" clId="{63A80C29-3294-436F-90CA-105764437827}" dt="2022-06-21T17:14:19.022" v="2055" actId="165"/>
          <ac:picMkLst>
            <pc:docMk/>
            <pc:sldMk cId="1651063782" sldId="2144328300"/>
            <ac:picMk id="46" creationId="{BCC19CC6-89F9-D3F9-1D7C-B49263E4993E}"/>
          </ac:picMkLst>
        </pc:picChg>
        <pc:picChg chg="del mod">
          <ac:chgData name="Karolina Guillen" userId="c1c08796-a0be-47c6-af52-5d31fd96ec50" providerId="ADAL" clId="{63A80C29-3294-436F-90CA-105764437827}" dt="2022-06-21T14:13:48.341" v="247" actId="478"/>
          <ac:picMkLst>
            <pc:docMk/>
            <pc:sldMk cId="1651063782" sldId="2144328300"/>
            <ac:picMk id="48" creationId="{063C7736-4F31-42B9-99FB-EBA7165C8B8F}"/>
          </ac:picMkLst>
        </pc:picChg>
        <pc:picChg chg="del mod">
          <ac:chgData name="Karolina Guillen" userId="c1c08796-a0be-47c6-af52-5d31fd96ec50" providerId="ADAL" clId="{63A80C29-3294-436F-90CA-105764437827}" dt="2022-06-21T14:13:48.341" v="247" actId="478"/>
          <ac:picMkLst>
            <pc:docMk/>
            <pc:sldMk cId="1651063782" sldId="2144328300"/>
            <ac:picMk id="50" creationId="{2F1EBFCE-6E37-4B95-8C75-A78E39AD1770}"/>
          </ac:picMkLst>
        </pc:picChg>
        <pc:picChg chg="mod topLvl">
          <ac:chgData name="Karolina Guillen" userId="c1c08796-a0be-47c6-af52-5d31fd96ec50" providerId="ADAL" clId="{63A80C29-3294-436F-90CA-105764437827}" dt="2022-06-21T17:14:19.022" v="2055" actId="165"/>
          <ac:picMkLst>
            <pc:docMk/>
            <pc:sldMk cId="1651063782" sldId="2144328300"/>
            <ac:picMk id="51" creationId="{5C9ADE44-D1A0-43E8-B0A2-F6A89EE6548B}"/>
          </ac:picMkLst>
        </pc:picChg>
        <pc:picChg chg="mod topLvl">
          <ac:chgData name="Karolina Guillen" userId="c1c08796-a0be-47c6-af52-5d31fd96ec50" providerId="ADAL" clId="{63A80C29-3294-436F-90CA-105764437827}" dt="2022-06-21T17:14:19.022" v="2055" actId="165"/>
          <ac:picMkLst>
            <pc:docMk/>
            <pc:sldMk cId="1651063782" sldId="2144328300"/>
            <ac:picMk id="52" creationId="{272640AB-3648-39DB-C233-29B03A1C472A}"/>
          </ac:picMkLst>
        </pc:picChg>
        <pc:picChg chg="mod topLvl">
          <ac:chgData name="Karolina Guillen" userId="c1c08796-a0be-47c6-af52-5d31fd96ec50" providerId="ADAL" clId="{63A80C29-3294-436F-90CA-105764437827}" dt="2022-06-27T20:36:38.720" v="2254"/>
          <ac:picMkLst>
            <pc:docMk/>
            <pc:sldMk cId="1651063782" sldId="2144328300"/>
            <ac:picMk id="56" creationId="{551095A9-C433-4108-988E-C2E4A7D6D5B2}"/>
          </ac:picMkLst>
        </pc:picChg>
        <pc:picChg chg="mod topLvl">
          <ac:chgData name="Karolina Guillen" userId="c1c08796-a0be-47c6-af52-5d31fd96ec50" providerId="ADAL" clId="{63A80C29-3294-436F-90CA-105764437827}" dt="2022-06-21T17:14:19.022" v="2055" actId="165"/>
          <ac:picMkLst>
            <pc:docMk/>
            <pc:sldMk cId="1651063782" sldId="2144328300"/>
            <ac:picMk id="57" creationId="{65964521-CF80-DE22-E727-BE222DCB7523}"/>
          </ac:picMkLst>
        </pc:picChg>
        <pc:picChg chg="mod topLvl">
          <ac:chgData name="Karolina Guillen" userId="c1c08796-a0be-47c6-af52-5d31fd96ec50" providerId="ADAL" clId="{63A80C29-3294-436F-90CA-105764437827}" dt="2022-06-21T17:14:19.022" v="2055" actId="165"/>
          <ac:picMkLst>
            <pc:docMk/>
            <pc:sldMk cId="1651063782" sldId="2144328300"/>
            <ac:picMk id="58" creationId="{7DFBFA11-ADAF-CBA5-6741-461FB776AAC0}"/>
          </ac:picMkLst>
        </pc:picChg>
        <pc:picChg chg="mod topLvl">
          <ac:chgData name="Karolina Guillen" userId="c1c08796-a0be-47c6-af52-5d31fd96ec50" providerId="ADAL" clId="{63A80C29-3294-436F-90CA-105764437827}" dt="2022-06-21T17:14:19.022" v="2055" actId="165"/>
          <ac:picMkLst>
            <pc:docMk/>
            <pc:sldMk cId="1651063782" sldId="2144328300"/>
            <ac:picMk id="59" creationId="{5EB3B600-300E-1FAC-508E-A774A34969D9}"/>
          </ac:picMkLst>
        </pc:picChg>
        <pc:picChg chg="mod topLvl">
          <ac:chgData name="Karolina Guillen" userId="c1c08796-a0be-47c6-af52-5d31fd96ec50" providerId="ADAL" clId="{63A80C29-3294-436F-90CA-105764437827}" dt="2022-06-21T17:14:19.022" v="2055" actId="165"/>
          <ac:picMkLst>
            <pc:docMk/>
            <pc:sldMk cId="1651063782" sldId="2144328300"/>
            <ac:picMk id="60" creationId="{8B53B272-8A9F-DB9D-CE97-2D8FC984F397}"/>
          </ac:picMkLst>
        </pc:picChg>
        <pc:picChg chg="mod topLvl">
          <ac:chgData name="Karolina Guillen" userId="c1c08796-a0be-47c6-af52-5d31fd96ec50" providerId="ADAL" clId="{63A80C29-3294-436F-90CA-105764437827}" dt="2022-06-21T17:14:19.022" v="2055" actId="165"/>
          <ac:picMkLst>
            <pc:docMk/>
            <pc:sldMk cId="1651063782" sldId="2144328300"/>
            <ac:picMk id="61" creationId="{E495DDB7-B843-0EBF-C673-996F280021C0}"/>
          </ac:picMkLst>
        </pc:picChg>
        <pc:picChg chg="mod topLvl">
          <ac:chgData name="Karolina Guillen" userId="c1c08796-a0be-47c6-af52-5d31fd96ec50" providerId="ADAL" clId="{63A80C29-3294-436F-90CA-105764437827}" dt="2022-06-21T17:14:19.022" v="2055" actId="165"/>
          <ac:picMkLst>
            <pc:docMk/>
            <pc:sldMk cId="1651063782" sldId="2144328300"/>
            <ac:picMk id="62" creationId="{EAC8C6FD-18C9-00A6-931C-6B40B16E6B67}"/>
          </ac:picMkLst>
        </pc:picChg>
        <pc:picChg chg="mod topLvl">
          <ac:chgData name="Karolina Guillen" userId="c1c08796-a0be-47c6-af52-5d31fd96ec50" providerId="ADAL" clId="{63A80C29-3294-436F-90CA-105764437827}" dt="2022-06-21T17:14:19.022" v="2055" actId="165"/>
          <ac:picMkLst>
            <pc:docMk/>
            <pc:sldMk cId="1651063782" sldId="2144328300"/>
            <ac:picMk id="63" creationId="{FCAF623F-5D30-6F9D-C3C4-E5020E042310}"/>
          </ac:picMkLst>
        </pc:picChg>
      </pc:sldChg>
      <pc:sldChg chg="addSp delSp modSp del mod addCm">
        <pc:chgData name="Karolina Guillen" userId="c1c08796-a0be-47c6-af52-5d31fd96ec50" providerId="ADAL" clId="{63A80C29-3294-436F-90CA-105764437827}" dt="2022-06-15T19:47:11.083" v="54" actId="47"/>
        <pc:sldMkLst>
          <pc:docMk/>
          <pc:sldMk cId="1615757983" sldId="2144328305"/>
        </pc:sldMkLst>
        <pc:spChg chg="add del mod">
          <ac:chgData name="Karolina Guillen" userId="c1c08796-a0be-47c6-af52-5d31fd96ec50" providerId="ADAL" clId="{63A80C29-3294-436F-90CA-105764437827}" dt="2022-06-15T19:35:32.682" v="49" actId="478"/>
          <ac:spMkLst>
            <pc:docMk/>
            <pc:sldMk cId="1615757983" sldId="2144328305"/>
            <ac:spMk id="14" creationId="{32979AE2-C92C-3CD7-8A48-9A25FB77057D}"/>
          </ac:spMkLst>
        </pc:spChg>
      </pc:sldChg>
      <pc:sldChg chg="addSp modSp">
        <pc:chgData name="Karolina Guillen" userId="c1c08796-a0be-47c6-af52-5d31fd96ec50" providerId="ADAL" clId="{63A80C29-3294-436F-90CA-105764437827}" dt="2022-06-15T19:46:16.490" v="53"/>
        <pc:sldMkLst>
          <pc:docMk/>
          <pc:sldMk cId="24212826" sldId="2144328306"/>
        </pc:sldMkLst>
        <pc:spChg chg="add mod">
          <ac:chgData name="Karolina Guillen" userId="c1c08796-a0be-47c6-af52-5d31fd96ec50" providerId="ADAL" clId="{63A80C29-3294-436F-90CA-105764437827}" dt="2022-06-15T19:46:16.490" v="53"/>
          <ac:spMkLst>
            <pc:docMk/>
            <pc:sldMk cId="24212826" sldId="2144328306"/>
            <ac:spMk id="61" creationId="{D2E09DED-357C-78D0-41F9-22DD196DD604}"/>
          </ac:spMkLst>
        </pc:spChg>
      </pc:sldChg>
      <pc:sldChg chg="del">
        <pc:chgData name="Karolina Guillen" userId="c1c08796-a0be-47c6-af52-5d31fd96ec50" providerId="ADAL" clId="{63A80C29-3294-436F-90CA-105764437827}" dt="2022-06-15T19:34:15.344" v="45" actId="47"/>
        <pc:sldMkLst>
          <pc:docMk/>
          <pc:sldMk cId="342926380" sldId="2144328306"/>
        </pc:sldMkLst>
      </pc:sldChg>
      <pc:sldChg chg="addSp delSp modSp add del mod">
        <pc:chgData name="Karolina Guillen" userId="c1c08796-a0be-47c6-af52-5d31fd96ec50" providerId="ADAL" clId="{63A80C29-3294-436F-90CA-105764437827}" dt="2022-06-15T18:31:02.174" v="32" actId="47"/>
        <pc:sldMkLst>
          <pc:docMk/>
          <pc:sldMk cId="252620430" sldId="2144328307"/>
        </pc:sldMkLst>
        <pc:spChg chg="del">
          <ac:chgData name="Karolina Guillen" userId="c1c08796-a0be-47c6-af52-5d31fd96ec50" providerId="ADAL" clId="{63A80C29-3294-436F-90CA-105764437827}" dt="2022-06-15T18:23:36.698" v="18" actId="478"/>
          <ac:spMkLst>
            <pc:docMk/>
            <pc:sldMk cId="252620430" sldId="2144328307"/>
            <ac:spMk id="20" creationId="{F5290E3C-D913-4324-9F7C-7AB204FAA4D7}"/>
          </ac:spMkLst>
        </pc:spChg>
        <pc:spChg chg="del">
          <ac:chgData name="Karolina Guillen" userId="c1c08796-a0be-47c6-af52-5d31fd96ec50" providerId="ADAL" clId="{63A80C29-3294-436F-90CA-105764437827}" dt="2022-06-15T18:23:36.698" v="18" actId="478"/>
          <ac:spMkLst>
            <pc:docMk/>
            <pc:sldMk cId="252620430" sldId="2144328307"/>
            <ac:spMk id="27" creationId="{1C65133A-83A9-4BB7-A593-F63AAC6197BB}"/>
          </ac:spMkLst>
        </pc:spChg>
        <pc:spChg chg="del">
          <ac:chgData name="Karolina Guillen" userId="c1c08796-a0be-47c6-af52-5d31fd96ec50" providerId="ADAL" clId="{63A80C29-3294-436F-90CA-105764437827}" dt="2022-06-15T18:23:36.698" v="18" actId="478"/>
          <ac:spMkLst>
            <pc:docMk/>
            <pc:sldMk cId="252620430" sldId="2144328307"/>
            <ac:spMk id="43" creationId="{1CB0E71E-025E-45C5-BB02-34D3C02B6020}"/>
          </ac:spMkLst>
        </pc:spChg>
        <pc:spChg chg="del">
          <ac:chgData name="Karolina Guillen" userId="c1c08796-a0be-47c6-af52-5d31fd96ec50" providerId="ADAL" clId="{63A80C29-3294-436F-90CA-105764437827}" dt="2022-06-15T18:23:36.698" v="18" actId="478"/>
          <ac:spMkLst>
            <pc:docMk/>
            <pc:sldMk cId="252620430" sldId="2144328307"/>
            <ac:spMk id="63" creationId="{2C3CB8C1-5C13-48E9-A793-1B34685FA4B2}"/>
          </ac:spMkLst>
        </pc:spChg>
        <pc:spChg chg="del">
          <ac:chgData name="Karolina Guillen" userId="c1c08796-a0be-47c6-af52-5d31fd96ec50" providerId="ADAL" clId="{63A80C29-3294-436F-90CA-105764437827}" dt="2022-06-15T18:23:36.698" v="18" actId="478"/>
          <ac:spMkLst>
            <pc:docMk/>
            <pc:sldMk cId="252620430" sldId="2144328307"/>
            <ac:spMk id="99" creationId="{C3AF1C00-4CD9-4211-B079-7B3EC1A85AF7}"/>
          </ac:spMkLst>
        </pc:spChg>
        <pc:spChg chg="del">
          <ac:chgData name="Karolina Guillen" userId="c1c08796-a0be-47c6-af52-5d31fd96ec50" providerId="ADAL" clId="{63A80C29-3294-436F-90CA-105764437827}" dt="2022-06-15T18:23:36.698" v="18" actId="478"/>
          <ac:spMkLst>
            <pc:docMk/>
            <pc:sldMk cId="252620430" sldId="2144328307"/>
            <ac:spMk id="100" creationId="{39FA2B98-684B-4710-876B-354541CC806A}"/>
          </ac:spMkLst>
        </pc:spChg>
        <pc:picChg chg="add mod">
          <ac:chgData name="Karolina Guillen" userId="c1c08796-a0be-47c6-af52-5d31fd96ec50" providerId="ADAL" clId="{63A80C29-3294-436F-90CA-105764437827}" dt="2022-06-15T18:23:43.181" v="21" actId="1076"/>
          <ac:picMkLst>
            <pc:docMk/>
            <pc:sldMk cId="252620430" sldId="2144328307"/>
            <ac:picMk id="12" creationId="{6623455F-B781-BD4A-B3E5-9E78C0F91A2A}"/>
          </ac:picMkLst>
        </pc:picChg>
        <pc:picChg chg="del">
          <ac:chgData name="Karolina Guillen" userId="c1c08796-a0be-47c6-af52-5d31fd96ec50" providerId="ADAL" clId="{63A80C29-3294-436F-90CA-105764437827}" dt="2022-06-15T18:23:36.698" v="18" actId="478"/>
          <ac:picMkLst>
            <pc:docMk/>
            <pc:sldMk cId="252620430" sldId="2144328307"/>
            <ac:picMk id="26" creationId="{44BE4B88-8BB0-4B12-9E1E-1C593B73C134}"/>
          </ac:picMkLst>
        </pc:picChg>
        <pc:picChg chg="del">
          <ac:chgData name="Karolina Guillen" userId="c1c08796-a0be-47c6-af52-5d31fd96ec50" providerId="ADAL" clId="{63A80C29-3294-436F-90CA-105764437827}" dt="2022-06-15T18:23:36.698" v="18" actId="478"/>
          <ac:picMkLst>
            <pc:docMk/>
            <pc:sldMk cId="252620430" sldId="2144328307"/>
            <ac:picMk id="101" creationId="{9DA43C3B-8E20-444B-AFDB-6A712ADB4434}"/>
          </ac:picMkLst>
        </pc:picChg>
        <pc:picChg chg="del">
          <ac:chgData name="Karolina Guillen" userId="c1c08796-a0be-47c6-af52-5d31fd96ec50" providerId="ADAL" clId="{63A80C29-3294-436F-90CA-105764437827}" dt="2022-06-15T18:23:36.698" v="18" actId="478"/>
          <ac:picMkLst>
            <pc:docMk/>
            <pc:sldMk cId="252620430" sldId="2144328307"/>
            <ac:picMk id="107" creationId="{89743354-5BAB-40B1-BB56-0B256F7AFCD7}"/>
          </ac:picMkLst>
        </pc:picChg>
        <pc:picChg chg="del">
          <ac:chgData name="Karolina Guillen" userId="c1c08796-a0be-47c6-af52-5d31fd96ec50" providerId="ADAL" clId="{63A80C29-3294-436F-90CA-105764437827}" dt="2022-06-15T18:23:36.698" v="18" actId="478"/>
          <ac:picMkLst>
            <pc:docMk/>
            <pc:sldMk cId="252620430" sldId="2144328307"/>
            <ac:picMk id="108" creationId="{2553F0D1-25F0-44A1-95A3-FB0C59BB8776}"/>
          </ac:picMkLst>
        </pc:picChg>
      </pc:sldChg>
      <pc:sldChg chg="add del ord">
        <pc:chgData name="Karolina Guillen" userId="c1c08796-a0be-47c6-af52-5d31fd96ec50" providerId="ADAL" clId="{63A80C29-3294-436F-90CA-105764437827}" dt="2022-06-15T18:30:36.944" v="31" actId="47"/>
        <pc:sldMkLst>
          <pc:docMk/>
          <pc:sldMk cId="940393205" sldId="2144328308"/>
        </pc:sldMkLst>
      </pc:sldChg>
      <pc:sldChg chg="addSp modSp">
        <pc:chgData name="Karolina Guillen" userId="c1c08796-a0be-47c6-af52-5d31fd96ec50" providerId="ADAL" clId="{63A80C29-3294-436F-90CA-105764437827}" dt="2022-06-15T19:22:28.941" v="39"/>
        <pc:sldMkLst>
          <pc:docMk/>
          <pc:sldMk cId="4067911837" sldId="2144328311"/>
        </pc:sldMkLst>
        <pc:spChg chg="add mod">
          <ac:chgData name="Karolina Guillen" userId="c1c08796-a0be-47c6-af52-5d31fd96ec50" providerId="ADAL" clId="{63A80C29-3294-436F-90CA-105764437827}" dt="2022-06-15T19:22:28.941" v="39"/>
          <ac:spMkLst>
            <pc:docMk/>
            <pc:sldMk cId="4067911837" sldId="2144328311"/>
            <ac:spMk id="21" creationId="{192877B0-3E46-FDAA-EF22-66B6599DB75F}"/>
          </ac:spMkLst>
        </pc:spChg>
      </pc:sldChg>
      <pc:sldChg chg="addSp delSp modSp mod">
        <pc:chgData name="Karolina Guillen" userId="c1c08796-a0be-47c6-af52-5d31fd96ec50" providerId="ADAL" clId="{63A80C29-3294-436F-90CA-105764437827}" dt="2022-06-15T19:55:56.193" v="61" actId="21"/>
        <pc:sldMkLst>
          <pc:docMk/>
          <pc:sldMk cId="3469105159" sldId="2144328340"/>
        </pc:sldMkLst>
        <pc:spChg chg="add del mod">
          <ac:chgData name="Karolina Guillen" userId="c1c08796-a0be-47c6-af52-5d31fd96ec50" providerId="ADAL" clId="{63A80C29-3294-436F-90CA-105764437827}" dt="2022-06-15T19:55:56.193" v="61" actId="21"/>
          <ac:spMkLst>
            <pc:docMk/>
            <pc:sldMk cId="3469105159" sldId="2144328340"/>
            <ac:spMk id="38" creationId="{7A64439E-80FE-3094-9C69-4988616AA600}"/>
          </ac:spMkLst>
        </pc:spChg>
      </pc:sldChg>
      <pc:sldChg chg="addSp modSp">
        <pc:chgData name="Karolina Guillen" userId="c1c08796-a0be-47c6-af52-5d31fd96ec50" providerId="ADAL" clId="{63A80C29-3294-436F-90CA-105764437827}" dt="2022-06-15T19:55:58.157" v="62"/>
        <pc:sldMkLst>
          <pc:docMk/>
          <pc:sldMk cId="2465502570" sldId="2144328342"/>
        </pc:sldMkLst>
        <pc:spChg chg="add mod">
          <ac:chgData name="Karolina Guillen" userId="c1c08796-a0be-47c6-af52-5d31fd96ec50" providerId="ADAL" clId="{63A80C29-3294-436F-90CA-105764437827}" dt="2022-06-15T19:55:58.157" v="62"/>
          <ac:spMkLst>
            <pc:docMk/>
            <pc:sldMk cId="2465502570" sldId="2144328342"/>
            <ac:spMk id="22" creationId="{806B6146-8A9B-F829-5DCB-78084D90A2C7}"/>
          </ac:spMkLst>
        </pc:spChg>
      </pc:sldChg>
      <pc:sldChg chg="del">
        <pc:chgData name="Karolina Guillen" userId="c1c08796-a0be-47c6-af52-5d31fd96ec50" providerId="ADAL" clId="{63A80C29-3294-436F-90CA-105764437827}" dt="2022-06-15T19:56:35.931" v="64" actId="47"/>
        <pc:sldMkLst>
          <pc:docMk/>
          <pc:sldMk cId="1305147618" sldId="2144328359"/>
        </pc:sldMkLst>
      </pc:sldChg>
      <pc:sldChg chg="addSp modSp mod">
        <pc:chgData name="Karolina Guillen" userId="c1c08796-a0be-47c6-af52-5d31fd96ec50" providerId="ADAL" clId="{63A80C29-3294-436F-90CA-105764437827}" dt="2022-06-15T19:58:36.133" v="96" actId="20577"/>
        <pc:sldMkLst>
          <pc:docMk/>
          <pc:sldMk cId="1727898003" sldId="2144328361"/>
        </pc:sldMkLst>
        <pc:spChg chg="add mod">
          <ac:chgData name="Karolina Guillen" userId="c1c08796-a0be-47c6-af52-5d31fd96ec50" providerId="ADAL" clId="{63A80C29-3294-436F-90CA-105764437827}" dt="2022-06-15T19:58:36.133" v="96" actId="20577"/>
          <ac:spMkLst>
            <pc:docMk/>
            <pc:sldMk cId="1727898003" sldId="2144328361"/>
            <ac:spMk id="2" creationId="{AC3AE159-F45B-4203-7DE2-DDC8147D56B2}"/>
          </ac:spMkLst>
        </pc:spChg>
      </pc:sldChg>
      <pc:sldChg chg="modSp mod">
        <pc:chgData name="Karolina Guillen" userId="c1c08796-a0be-47c6-af52-5d31fd96ec50" providerId="ADAL" clId="{63A80C29-3294-436F-90CA-105764437827}" dt="2022-06-21T19:13:56.064" v="2240" actId="14100"/>
        <pc:sldMkLst>
          <pc:docMk/>
          <pc:sldMk cId="1423869326" sldId="2144328363"/>
        </pc:sldMkLst>
        <pc:spChg chg="mod">
          <ac:chgData name="Karolina Guillen" userId="c1c08796-a0be-47c6-af52-5d31fd96ec50" providerId="ADAL" clId="{63A80C29-3294-436F-90CA-105764437827}" dt="2022-06-21T19:13:56.064" v="2240" actId="14100"/>
          <ac:spMkLst>
            <pc:docMk/>
            <pc:sldMk cId="1423869326" sldId="2144328363"/>
            <ac:spMk id="12" creationId="{868123DD-F2B3-A747-5D4E-43D1BB50A96E}"/>
          </ac:spMkLst>
        </pc:spChg>
        <pc:spChg chg="mod">
          <ac:chgData name="Karolina Guillen" userId="c1c08796-a0be-47c6-af52-5d31fd96ec50" providerId="ADAL" clId="{63A80C29-3294-436F-90CA-105764437827}" dt="2022-06-21T14:47:51.429" v="667" actId="12788"/>
          <ac:spMkLst>
            <pc:docMk/>
            <pc:sldMk cId="1423869326" sldId="2144328363"/>
            <ac:spMk id="19" creationId="{4965DE06-1554-7989-0D5C-66E6EB93599D}"/>
          </ac:spMkLst>
        </pc:spChg>
        <pc:spChg chg="mod">
          <ac:chgData name="Karolina Guillen" userId="c1c08796-a0be-47c6-af52-5d31fd96ec50" providerId="ADAL" clId="{63A80C29-3294-436F-90CA-105764437827}" dt="2022-06-21T18:28:20.119" v="2119" actId="12789"/>
          <ac:spMkLst>
            <pc:docMk/>
            <pc:sldMk cId="1423869326" sldId="2144328363"/>
            <ac:spMk id="20" creationId="{F5290E3C-D913-4324-9F7C-7AB204FAA4D7}"/>
          </ac:spMkLst>
        </pc:spChg>
        <pc:spChg chg="mod">
          <ac:chgData name="Karolina Guillen" userId="c1c08796-a0be-47c6-af52-5d31fd96ec50" providerId="ADAL" clId="{63A80C29-3294-436F-90CA-105764437827}" dt="2022-06-21T18:28:20.119" v="2119" actId="12789"/>
          <ac:spMkLst>
            <pc:docMk/>
            <pc:sldMk cId="1423869326" sldId="2144328363"/>
            <ac:spMk id="99" creationId="{C3AF1C00-4CD9-4211-B079-7B3EC1A85AF7}"/>
          </ac:spMkLst>
        </pc:spChg>
      </pc:sldChg>
      <pc:sldChg chg="modSp mod">
        <pc:chgData name="Karolina Guillen" userId="c1c08796-a0be-47c6-af52-5d31fd96ec50" providerId="ADAL" clId="{63A80C29-3294-436F-90CA-105764437827}" dt="2022-06-21T19:14:06.327" v="2241" actId="14100"/>
        <pc:sldMkLst>
          <pc:docMk/>
          <pc:sldMk cId="368358435" sldId="2144328364"/>
        </pc:sldMkLst>
        <pc:spChg chg="mod">
          <ac:chgData name="Karolina Guillen" userId="c1c08796-a0be-47c6-af52-5d31fd96ec50" providerId="ADAL" clId="{63A80C29-3294-436F-90CA-105764437827}" dt="2022-06-21T19:14:06.327" v="2241" actId="14100"/>
          <ac:spMkLst>
            <pc:docMk/>
            <pc:sldMk cId="368358435" sldId="2144328364"/>
            <ac:spMk id="15" creationId="{9BFCF198-A37D-B36C-68CD-310F4503293C}"/>
          </ac:spMkLst>
        </pc:spChg>
        <pc:spChg chg="mod">
          <ac:chgData name="Karolina Guillen" userId="c1c08796-a0be-47c6-af52-5d31fd96ec50" providerId="ADAL" clId="{63A80C29-3294-436F-90CA-105764437827}" dt="2022-06-21T18:28:31.768" v="2121" actId="12789"/>
          <ac:spMkLst>
            <pc:docMk/>
            <pc:sldMk cId="368358435" sldId="2144328364"/>
            <ac:spMk id="20" creationId="{F5290E3C-D913-4324-9F7C-7AB204FAA4D7}"/>
          </ac:spMkLst>
        </pc:spChg>
        <pc:spChg chg="mod">
          <ac:chgData name="Karolina Guillen" userId="c1c08796-a0be-47c6-af52-5d31fd96ec50" providerId="ADAL" clId="{63A80C29-3294-436F-90CA-105764437827}" dt="2022-06-21T18:28:31.768" v="2121" actId="12789"/>
          <ac:spMkLst>
            <pc:docMk/>
            <pc:sldMk cId="368358435" sldId="2144328364"/>
            <ac:spMk id="99" creationId="{C3AF1C00-4CD9-4211-B079-7B3EC1A85AF7}"/>
          </ac:spMkLst>
        </pc:spChg>
        <pc:graphicFrameChg chg="mod">
          <ac:chgData name="Karolina Guillen" userId="c1c08796-a0be-47c6-af52-5d31fd96ec50" providerId="ADAL" clId="{63A80C29-3294-436F-90CA-105764437827}" dt="2022-06-21T18:31:01.090" v="2133" actId="404"/>
          <ac:graphicFrameMkLst>
            <pc:docMk/>
            <pc:sldMk cId="368358435" sldId="2144328364"/>
            <ac:graphicFrameMk id="14" creationId="{97A0DA18-9DB6-0B7C-FCDE-0C0329BCCC92}"/>
          </ac:graphicFrameMkLst>
        </pc:graphicFrameChg>
      </pc:sldChg>
      <pc:sldChg chg="addSp delSp modSp mod">
        <pc:chgData name="Karolina Guillen" userId="c1c08796-a0be-47c6-af52-5d31fd96ec50" providerId="ADAL" clId="{63A80C29-3294-436F-90CA-105764437827}" dt="2022-06-21T19:14:11.287" v="2242" actId="14100"/>
        <pc:sldMkLst>
          <pc:docMk/>
          <pc:sldMk cId="3930520778" sldId="2144328365"/>
        </pc:sldMkLst>
        <pc:spChg chg="mod">
          <ac:chgData name="Karolina Guillen" userId="c1c08796-a0be-47c6-af52-5d31fd96ec50" providerId="ADAL" clId="{63A80C29-3294-436F-90CA-105764437827}" dt="2022-06-21T19:14:11.287" v="2242" actId="14100"/>
          <ac:spMkLst>
            <pc:docMk/>
            <pc:sldMk cId="3930520778" sldId="2144328365"/>
            <ac:spMk id="16" creationId="{F42037F3-DA4F-2729-136B-83EE7AC40452}"/>
          </ac:spMkLst>
        </pc:spChg>
        <pc:spChg chg="mod">
          <ac:chgData name="Karolina Guillen" userId="c1c08796-a0be-47c6-af52-5d31fd96ec50" providerId="ADAL" clId="{63A80C29-3294-436F-90CA-105764437827}" dt="2022-06-21T18:31:25.683" v="2135" actId="404"/>
          <ac:spMkLst>
            <pc:docMk/>
            <pc:sldMk cId="3930520778" sldId="2144328365"/>
            <ac:spMk id="17" creationId="{C61C84A1-2A4F-F73A-4AB4-FA59B3F04C78}"/>
          </ac:spMkLst>
        </pc:spChg>
        <pc:spChg chg="mod">
          <ac:chgData name="Karolina Guillen" userId="c1c08796-a0be-47c6-af52-5d31fd96ec50" providerId="ADAL" clId="{63A80C29-3294-436F-90CA-105764437827}" dt="2022-06-21T18:31:58.705" v="2138" actId="404"/>
          <ac:spMkLst>
            <pc:docMk/>
            <pc:sldMk cId="3930520778" sldId="2144328365"/>
            <ac:spMk id="18" creationId="{29288874-4CAE-5E9F-C249-4584FEA59473}"/>
          </ac:spMkLst>
        </pc:spChg>
        <pc:spChg chg="mod">
          <ac:chgData name="Karolina Guillen" userId="c1c08796-a0be-47c6-af52-5d31fd96ec50" providerId="ADAL" clId="{63A80C29-3294-436F-90CA-105764437827}" dt="2022-06-21T18:31:55.475" v="2137" actId="404"/>
          <ac:spMkLst>
            <pc:docMk/>
            <pc:sldMk cId="3930520778" sldId="2144328365"/>
            <ac:spMk id="19" creationId="{922C1EB9-B4AD-70C6-3D71-FDEBBF879EBA}"/>
          </ac:spMkLst>
        </pc:spChg>
        <pc:spChg chg="mod">
          <ac:chgData name="Karolina Guillen" userId="c1c08796-a0be-47c6-af52-5d31fd96ec50" providerId="ADAL" clId="{63A80C29-3294-436F-90CA-105764437827}" dt="2022-06-21T18:37:47.170" v="2226" actId="14100"/>
          <ac:spMkLst>
            <pc:docMk/>
            <pc:sldMk cId="3930520778" sldId="2144328365"/>
            <ac:spMk id="20" creationId="{F5290E3C-D913-4324-9F7C-7AB204FAA4D7}"/>
          </ac:spMkLst>
        </pc:spChg>
        <pc:spChg chg="mod">
          <ac:chgData name="Karolina Guillen" userId="c1c08796-a0be-47c6-af52-5d31fd96ec50" providerId="ADAL" clId="{63A80C29-3294-436F-90CA-105764437827}" dt="2022-06-21T18:31:55.475" v="2137" actId="404"/>
          <ac:spMkLst>
            <pc:docMk/>
            <pc:sldMk cId="3930520778" sldId="2144328365"/>
            <ac:spMk id="21" creationId="{A6B20B15-EF2D-0761-DCE9-44B420A4261E}"/>
          </ac:spMkLst>
        </pc:spChg>
        <pc:spChg chg="mod">
          <ac:chgData name="Karolina Guillen" userId="c1c08796-a0be-47c6-af52-5d31fd96ec50" providerId="ADAL" clId="{63A80C29-3294-436F-90CA-105764437827}" dt="2022-06-21T18:31:55.475" v="2137" actId="404"/>
          <ac:spMkLst>
            <pc:docMk/>
            <pc:sldMk cId="3930520778" sldId="2144328365"/>
            <ac:spMk id="22" creationId="{1F46F1A4-6ABF-2613-0790-EF70E6F8CB56}"/>
          </ac:spMkLst>
        </pc:spChg>
        <pc:spChg chg="mod">
          <ac:chgData name="Karolina Guillen" userId="c1c08796-a0be-47c6-af52-5d31fd96ec50" providerId="ADAL" clId="{63A80C29-3294-436F-90CA-105764437827}" dt="2022-06-21T18:31:55.475" v="2137" actId="404"/>
          <ac:spMkLst>
            <pc:docMk/>
            <pc:sldMk cId="3930520778" sldId="2144328365"/>
            <ac:spMk id="23" creationId="{0F4B4D19-4AEA-1718-A58F-438AE81A6801}"/>
          </ac:spMkLst>
        </pc:spChg>
        <pc:spChg chg="mod">
          <ac:chgData name="Karolina Guillen" userId="c1c08796-a0be-47c6-af52-5d31fd96ec50" providerId="ADAL" clId="{63A80C29-3294-436F-90CA-105764437827}" dt="2022-06-21T18:31:55.475" v="2137" actId="404"/>
          <ac:spMkLst>
            <pc:docMk/>
            <pc:sldMk cId="3930520778" sldId="2144328365"/>
            <ac:spMk id="25" creationId="{9529FAF2-2A5B-27A9-55DE-66162274C1E0}"/>
          </ac:spMkLst>
        </pc:spChg>
        <pc:spChg chg="mod">
          <ac:chgData name="Karolina Guillen" userId="c1c08796-a0be-47c6-af52-5d31fd96ec50" providerId="ADAL" clId="{63A80C29-3294-436F-90CA-105764437827}" dt="2022-06-21T18:31:55.475" v="2137" actId="404"/>
          <ac:spMkLst>
            <pc:docMk/>
            <pc:sldMk cId="3930520778" sldId="2144328365"/>
            <ac:spMk id="28" creationId="{AD83CCF7-454A-BE03-DA9A-60F7F363BE9B}"/>
          </ac:spMkLst>
        </pc:spChg>
        <pc:spChg chg="add del mod">
          <ac:chgData name="Karolina Guillen" userId="c1c08796-a0be-47c6-af52-5d31fd96ec50" providerId="ADAL" clId="{63A80C29-3294-436F-90CA-105764437827}" dt="2022-06-21T18:37:53.524" v="2227" actId="478"/>
          <ac:spMkLst>
            <pc:docMk/>
            <pc:sldMk cId="3930520778" sldId="2144328365"/>
            <ac:spMk id="34" creationId="{1FB7C3D7-C883-5977-67AF-7EA5EA0B134A}"/>
          </ac:spMkLst>
        </pc:spChg>
        <pc:spChg chg="mod">
          <ac:chgData name="Karolina Guillen" userId="c1c08796-a0be-47c6-af52-5d31fd96ec50" providerId="ADAL" clId="{63A80C29-3294-436F-90CA-105764437827}" dt="2022-06-21T18:28:39.275" v="2122" actId="12789"/>
          <ac:spMkLst>
            <pc:docMk/>
            <pc:sldMk cId="3930520778" sldId="2144328365"/>
            <ac:spMk id="99" creationId="{C3AF1C00-4CD9-4211-B079-7B3EC1A85AF7}"/>
          </ac:spMkLst>
        </pc:spChg>
        <pc:graphicFrameChg chg="mod">
          <ac:chgData name="Karolina Guillen" userId="c1c08796-a0be-47c6-af52-5d31fd96ec50" providerId="ADAL" clId="{63A80C29-3294-436F-90CA-105764437827}" dt="2022-06-21T18:31:33.239" v="2136" actId="404"/>
          <ac:graphicFrameMkLst>
            <pc:docMk/>
            <pc:sldMk cId="3930520778" sldId="2144328365"/>
            <ac:graphicFrameMk id="13" creationId="{ADB2B843-B22B-0B37-E400-40A2F13A5058}"/>
          </ac:graphicFrameMkLst>
        </pc:graphicFrameChg>
      </pc:sldChg>
      <pc:sldChg chg="addSp delSp modSp mod">
        <pc:chgData name="Karolina Guillen" userId="c1c08796-a0be-47c6-af52-5d31fd96ec50" providerId="ADAL" clId="{63A80C29-3294-436F-90CA-105764437827}" dt="2022-06-21T19:15:31.432" v="2251" actId="14100"/>
        <pc:sldMkLst>
          <pc:docMk/>
          <pc:sldMk cId="4270496288" sldId="2144328366"/>
        </pc:sldMkLst>
        <pc:spChg chg="mod">
          <ac:chgData name="Karolina Guillen" userId="c1c08796-a0be-47c6-af52-5d31fd96ec50" providerId="ADAL" clId="{63A80C29-3294-436F-90CA-105764437827}" dt="2022-06-21T19:15:31.432" v="2251" actId="14100"/>
          <ac:spMkLst>
            <pc:docMk/>
            <pc:sldMk cId="4270496288" sldId="2144328366"/>
            <ac:spMk id="13" creationId="{F59DC438-ED20-318B-DC20-9FA4A070DAE2}"/>
          </ac:spMkLst>
        </pc:spChg>
        <pc:spChg chg="mod ord">
          <ac:chgData name="Karolina Guillen" userId="c1c08796-a0be-47c6-af52-5d31fd96ec50" providerId="ADAL" clId="{63A80C29-3294-436F-90CA-105764437827}" dt="2022-06-21T18:32:30.067" v="2141" actId="403"/>
          <ac:spMkLst>
            <pc:docMk/>
            <pc:sldMk cId="4270496288" sldId="2144328366"/>
            <ac:spMk id="14" creationId="{44FB9B52-0A21-8287-1A80-08BA6AFAC081}"/>
          </ac:spMkLst>
        </pc:spChg>
        <pc:spChg chg="mod">
          <ac:chgData name="Karolina Guillen" userId="c1c08796-a0be-47c6-af52-5d31fd96ec50" providerId="ADAL" clId="{63A80C29-3294-436F-90CA-105764437827}" dt="2022-06-21T18:32:18.010" v="2139" actId="404"/>
          <ac:spMkLst>
            <pc:docMk/>
            <pc:sldMk cId="4270496288" sldId="2144328366"/>
            <ac:spMk id="18" creationId="{05E2078D-1953-679E-40E4-92D822E8DADE}"/>
          </ac:spMkLst>
        </pc:spChg>
        <pc:spChg chg="mod">
          <ac:chgData name="Karolina Guillen" userId="c1c08796-a0be-47c6-af52-5d31fd96ec50" providerId="ADAL" clId="{63A80C29-3294-436F-90CA-105764437827}" dt="2022-06-21T18:28:45.666" v="2123" actId="12789"/>
          <ac:spMkLst>
            <pc:docMk/>
            <pc:sldMk cId="4270496288" sldId="2144328366"/>
            <ac:spMk id="20" creationId="{F5290E3C-D913-4324-9F7C-7AB204FAA4D7}"/>
          </ac:spMkLst>
        </pc:spChg>
        <pc:spChg chg="mod">
          <ac:chgData name="Karolina Guillen" userId="c1c08796-a0be-47c6-af52-5d31fd96ec50" providerId="ADAL" clId="{63A80C29-3294-436F-90CA-105764437827}" dt="2022-06-21T18:28:45.666" v="2123" actId="12789"/>
          <ac:spMkLst>
            <pc:docMk/>
            <pc:sldMk cId="4270496288" sldId="2144328366"/>
            <ac:spMk id="99" creationId="{C3AF1C00-4CD9-4211-B079-7B3EC1A85AF7}"/>
          </ac:spMkLst>
        </pc:spChg>
        <pc:grpChg chg="del">
          <ac:chgData name="Karolina Guillen" userId="c1c08796-a0be-47c6-af52-5d31fd96ec50" providerId="ADAL" clId="{63A80C29-3294-436F-90CA-105764437827}" dt="2022-06-21T13:30:48.358" v="100" actId="478"/>
          <ac:grpSpMkLst>
            <pc:docMk/>
            <pc:sldMk cId="4270496288" sldId="2144328366"/>
            <ac:grpSpMk id="24" creationId="{F43315AC-8849-6C12-9947-952FBA5E443B}"/>
          </ac:grpSpMkLst>
        </pc:grpChg>
        <pc:picChg chg="del">
          <ac:chgData name="Karolina Guillen" userId="c1c08796-a0be-47c6-af52-5d31fd96ec50" providerId="ADAL" clId="{63A80C29-3294-436F-90CA-105764437827}" dt="2022-06-21T13:30:48.358" v="100" actId="478"/>
          <ac:picMkLst>
            <pc:docMk/>
            <pc:sldMk cId="4270496288" sldId="2144328366"/>
            <ac:picMk id="23" creationId="{2F9B2280-BA62-C746-7A0A-722D70538C1E}"/>
          </ac:picMkLst>
        </pc:picChg>
        <pc:picChg chg="add mod">
          <ac:chgData name="Karolina Guillen" userId="c1c08796-a0be-47c6-af52-5d31fd96ec50" providerId="ADAL" clId="{63A80C29-3294-436F-90CA-105764437827}" dt="2022-06-21T13:30:48.766" v="101"/>
          <ac:picMkLst>
            <pc:docMk/>
            <pc:sldMk cId="4270496288" sldId="2144328366"/>
            <ac:picMk id="32" creationId="{697EABAF-B0D7-E56E-1F77-08F6A94F71C9}"/>
          </ac:picMkLst>
        </pc:picChg>
        <pc:picChg chg="add mod">
          <ac:chgData name="Karolina Guillen" userId="c1c08796-a0be-47c6-af52-5d31fd96ec50" providerId="ADAL" clId="{63A80C29-3294-436F-90CA-105764437827}" dt="2022-06-21T13:30:48.766" v="101"/>
          <ac:picMkLst>
            <pc:docMk/>
            <pc:sldMk cId="4270496288" sldId="2144328366"/>
            <ac:picMk id="33" creationId="{B7C87D74-CC47-8061-BB09-F9CA6342B3E1}"/>
          </ac:picMkLst>
        </pc:picChg>
      </pc:sldChg>
      <pc:sldChg chg="addSp delSp modSp mod">
        <pc:chgData name="Karolina Guillen" userId="c1c08796-a0be-47c6-af52-5d31fd96ec50" providerId="ADAL" clId="{63A80C29-3294-436F-90CA-105764437827}" dt="2022-06-21T19:15:37.207" v="2252" actId="14100"/>
        <pc:sldMkLst>
          <pc:docMk/>
          <pc:sldMk cId="395843539" sldId="2144328367"/>
        </pc:sldMkLst>
        <pc:spChg chg="del">
          <ac:chgData name="Karolina Guillen" userId="c1c08796-a0be-47c6-af52-5d31fd96ec50" providerId="ADAL" clId="{63A80C29-3294-436F-90CA-105764437827}" dt="2022-06-21T15:19:20.452" v="1193" actId="478"/>
          <ac:spMkLst>
            <pc:docMk/>
            <pc:sldMk cId="395843539" sldId="2144328367"/>
            <ac:spMk id="12" creationId="{B3310430-E40A-F16F-3607-A22EF61A4094}"/>
          </ac:spMkLst>
        </pc:spChg>
        <pc:spChg chg="mod">
          <ac:chgData name="Karolina Guillen" userId="c1c08796-a0be-47c6-af52-5d31fd96ec50" providerId="ADAL" clId="{63A80C29-3294-436F-90CA-105764437827}" dt="2022-06-21T18:32:56.177" v="2146" actId="403"/>
          <ac:spMkLst>
            <pc:docMk/>
            <pc:sldMk cId="395843539" sldId="2144328367"/>
            <ac:spMk id="15" creationId="{847842F3-AC76-A5D3-624F-76D63B18563C}"/>
          </ac:spMkLst>
        </pc:spChg>
        <pc:spChg chg="mod">
          <ac:chgData name="Karolina Guillen" userId="c1c08796-a0be-47c6-af52-5d31fd96ec50" providerId="ADAL" clId="{63A80C29-3294-436F-90CA-105764437827}" dt="2022-06-21T19:15:37.207" v="2252" actId="14100"/>
          <ac:spMkLst>
            <pc:docMk/>
            <pc:sldMk cId="395843539" sldId="2144328367"/>
            <ac:spMk id="16" creationId="{B43615DC-C1A9-459C-5DD0-596156DDA482}"/>
          </ac:spMkLst>
        </pc:spChg>
        <pc:spChg chg="mod">
          <ac:chgData name="Karolina Guillen" userId="c1c08796-a0be-47c6-af52-5d31fd96ec50" providerId="ADAL" clId="{63A80C29-3294-436F-90CA-105764437827}" dt="2022-06-21T18:29:03.450" v="2125" actId="12789"/>
          <ac:spMkLst>
            <pc:docMk/>
            <pc:sldMk cId="395843539" sldId="2144328367"/>
            <ac:spMk id="20" creationId="{F5290E3C-D913-4324-9F7C-7AB204FAA4D7}"/>
          </ac:spMkLst>
        </pc:spChg>
        <pc:spChg chg="mod">
          <ac:chgData name="Karolina Guillen" userId="c1c08796-a0be-47c6-af52-5d31fd96ec50" providerId="ADAL" clId="{63A80C29-3294-436F-90CA-105764437827}" dt="2022-06-21T18:29:03.450" v="2125" actId="12789"/>
          <ac:spMkLst>
            <pc:docMk/>
            <pc:sldMk cId="395843539" sldId="2144328367"/>
            <ac:spMk id="99" creationId="{C3AF1C00-4CD9-4211-B079-7B3EC1A85AF7}"/>
          </ac:spMkLst>
        </pc:spChg>
        <pc:grpChg chg="del">
          <ac:chgData name="Karolina Guillen" userId="c1c08796-a0be-47c6-af52-5d31fd96ec50" providerId="ADAL" clId="{63A80C29-3294-436F-90CA-105764437827}" dt="2022-06-21T13:30:58.097" v="102" actId="478"/>
          <ac:grpSpMkLst>
            <pc:docMk/>
            <pc:sldMk cId="395843539" sldId="2144328367"/>
            <ac:grpSpMk id="28" creationId="{845E4F41-0D1E-4D8C-C0D6-5853E7775751}"/>
          </ac:grpSpMkLst>
        </pc:grpChg>
        <pc:graphicFrameChg chg="mod">
          <ac:chgData name="Karolina Guillen" userId="c1c08796-a0be-47c6-af52-5d31fd96ec50" providerId="ADAL" clId="{63A80C29-3294-436F-90CA-105764437827}" dt="2022-06-21T18:33:04.978" v="2147"/>
          <ac:graphicFrameMkLst>
            <pc:docMk/>
            <pc:sldMk cId="395843539" sldId="2144328367"/>
            <ac:graphicFrameMk id="14" creationId="{238F70BD-A2BB-2B24-ADDB-290A9DE4B0EC}"/>
          </ac:graphicFrameMkLst>
        </pc:graphicFrameChg>
        <pc:picChg chg="del">
          <ac:chgData name="Karolina Guillen" userId="c1c08796-a0be-47c6-af52-5d31fd96ec50" providerId="ADAL" clId="{63A80C29-3294-436F-90CA-105764437827}" dt="2022-06-21T13:30:58.097" v="102" actId="478"/>
          <ac:picMkLst>
            <pc:docMk/>
            <pc:sldMk cId="395843539" sldId="2144328367"/>
            <ac:picMk id="25" creationId="{75918344-BC8F-3BB3-D7C4-5907ECB14323}"/>
          </ac:picMkLst>
        </pc:picChg>
        <pc:picChg chg="add mod">
          <ac:chgData name="Karolina Guillen" userId="c1c08796-a0be-47c6-af52-5d31fd96ec50" providerId="ADAL" clId="{63A80C29-3294-436F-90CA-105764437827}" dt="2022-06-21T13:30:58.695" v="103"/>
          <ac:picMkLst>
            <pc:docMk/>
            <pc:sldMk cId="395843539" sldId="2144328367"/>
            <ac:picMk id="34" creationId="{28A0E168-B798-0E6C-94E1-443261B6C081}"/>
          </ac:picMkLst>
        </pc:picChg>
        <pc:picChg chg="add mod">
          <ac:chgData name="Karolina Guillen" userId="c1c08796-a0be-47c6-af52-5d31fd96ec50" providerId="ADAL" clId="{63A80C29-3294-436F-90CA-105764437827}" dt="2022-06-21T13:30:58.695" v="103"/>
          <ac:picMkLst>
            <pc:docMk/>
            <pc:sldMk cId="395843539" sldId="2144328367"/>
            <ac:picMk id="35" creationId="{1B4C3CC2-E370-E431-3F91-1E885D9EB1EE}"/>
          </ac:picMkLst>
        </pc:picChg>
      </pc:sldChg>
      <pc:sldChg chg="addSp delSp modSp mod">
        <pc:chgData name="Karolina Guillen" userId="c1c08796-a0be-47c6-af52-5d31fd96ec50" providerId="ADAL" clId="{63A80C29-3294-436F-90CA-105764437827}" dt="2022-06-21T19:14:31.975" v="2244" actId="14100"/>
        <pc:sldMkLst>
          <pc:docMk/>
          <pc:sldMk cId="4058566057" sldId="2144328368"/>
        </pc:sldMkLst>
        <pc:spChg chg="add mod">
          <ac:chgData name="Karolina Guillen" userId="c1c08796-a0be-47c6-af52-5d31fd96ec50" providerId="ADAL" clId="{63A80C29-3294-436F-90CA-105764437827}" dt="2022-06-21T14:40:08.113" v="500" actId="1076"/>
          <ac:spMkLst>
            <pc:docMk/>
            <pc:sldMk cId="4058566057" sldId="2144328368"/>
            <ac:spMk id="2" creationId="{11029362-18C5-4F66-682D-7A76799561F4}"/>
          </ac:spMkLst>
        </pc:spChg>
        <pc:spChg chg="del">
          <ac:chgData name="Karolina Guillen" userId="c1c08796-a0be-47c6-af52-5d31fd96ec50" providerId="ADAL" clId="{63A80C29-3294-436F-90CA-105764437827}" dt="2022-06-21T16:45:31.795" v="1548" actId="478"/>
          <ac:spMkLst>
            <pc:docMk/>
            <pc:sldMk cId="4058566057" sldId="2144328368"/>
            <ac:spMk id="12" creationId="{29936213-1AC9-451B-2CF0-3FCDA25D1DF4}"/>
          </ac:spMkLst>
        </pc:spChg>
        <pc:spChg chg="mod">
          <ac:chgData name="Karolina Guillen" userId="c1c08796-a0be-47c6-af52-5d31fd96ec50" providerId="ADAL" clId="{63A80C29-3294-436F-90CA-105764437827}" dt="2022-06-21T18:33:17.283" v="2149" actId="403"/>
          <ac:spMkLst>
            <pc:docMk/>
            <pc:sldMk cId="4058566057" sldId="2144328368"/>
            <ac:spMk id="14" creationId="{F0A4EBDC-8C61-C746-CEDE-FBB2C9FFA663}"/>
          </ac:spMkLst>
        </pc:spChg>
        <pc:spChg chg="mod">
          <ac:chgData name="Karolina Guillen" userId="c1c08796-a0be-47c6-af52-5d31fd96ec50" providerId="ADAL" clId="{63A80C29-3294-436F-90CA-105764437827}" dt="2022-06-21T19:14:31.975" v="2244" actId="14100"/>
          <ac:spMkLst>
            <pc:docMk/>
            <pc:sldMk cId="4058566057" sldId="2144328368"/>
            <ac:spMk id="15" creationId="{EC32F8BA-635C-9307-1918-A77C32FAAD63}"/>
          </ac:spMkLst>
        </pc:spChg>
        <pc:spChg chg="mod">
          <ac:chgData name="Karolina Guillen" userId="c1c08796-a0be-47c6-af52-5d31fd96ec50" providerId="ADAL" clId="{63A80C29-3294-436F-90CA-105764437827}" dt="2022-06-21T18:29:09.075" v="2126" actId="12789"/>
          <ac:spMkLst>
            <pc:docMk/>
            <pc:sldMk cId="4058566057" sldId="2144328368"/>
            <ac:spMk id="20" creationId="{F5290E3C-D913-4324-9F7C-7AB204FAA4D7}"/>
          </ac:spMkLst>
        </pc:spChg>
        <pc:spChg chg="mod">
          <ac:chgData name="Karolina Guillen" userId="c1c08796-a0be-47c6-af52-5d31fd96ec50" providerId="ADAL" clId="{63A80C29-3294-436F-90CA-105764437827}" dt="2022-06-21T14:25:36.225" v="261" actId="1076"/>
          <ac:spMkLst>
            <pc:docMk/>
            <pc:sldMk cId="4058566057" sldId="2144328368"/>
            <ac:spMk id="21" creationId="{3030F11F-6245-E959-8C21-AD5D7F3BADA6}"/>
          </ac:spMkLst>
        </pc:spChg>
        <pc:spChg chg="mod">
          <ac:chgData name="Karolina Guillen" userId="c1c08796-a0be-47c6-af52-5d31fd96ec50" providerId="ADAL" clId="{63A80C29-3294-436F-90CA-105764437827}" dt="2022-06-21T18:34:29.349" v="2156"/>
          <ac:spMkLst>
            <pc:docMk/>
            <pc:sldMk cId="4058566057" sldId="2144328368"/>
            <ac:spMk id="35" creationId="{A53FAE3F-6A43-FFFF-29C9-6279619CFF6B}"/>
          </ac:spMkLst>
        </pc:spChg>
        <pc:spChg chg="mod">
          <ac:chgData name="Karolina Guillen" userId="c1c08796-a0be-47c6-af52-5d31fd96ec50" providerId="ADAL" clId="{63A80C29-3294-436F-90CA-105764437827}" dt="2022-06-21T18:29:09.075" v="2126" actId="12789"/>
          <ac:spMkLst>
            <pc:docMk/>
            <pc:sldMk cId="4058566057" sldId="2144328368"/>
            <ac:spMk id="99" creationId="{C3AF1C00-4CD9-4211-B079-7B3EC1A85AF7}"/>
          </ac:spMkLst>
        </pc:spChg>
        <pc:grpChg chg="add del mod">
          <ac:chgData name="Karolina Guillen" userId="c1c08796-a0be-47c6-af52-5d31fd96ec50" providerId="ADAL" clId="{63A80C29-3294-436F-90CA-105764437827}" dt="2022-06-21T14:45:18.914" v="576" actId="478"/>
          <ac:grpSpMkLst>
            <pc:docMk/>
            <pc:sldMk cId="4058566057" sldId="2144328368"/>
            <ac:grpSpMk id="3" creationId="{0EE314AC-B2B7-59E8-0F29-59632511B5A0}"/>
          </ac:grpSpMkLst>
        </pc:grpChg>
        <pc:grpChg chg="del">
          <ac:chgData name="Karolina Guillen" userId="c1c08796-a0be-47c6-af52-5d31fd96ec50" providerId="ADAL" clId="{63A80C29-3294-436F-90CA-105764437827}" dt="2022-06-21T13:31:06.997" v="104" actId="478"/>
          <ac:grpSpMkLst>
            <pc:docMk/>
            <pc:sldMk cId="4058566057" sldId="2144328368"/>
            <ac:grpSpMk id="23" creationId="{F5DC1110-9D2B-8971-CA72-BFF87F8E1CA8}"/>
          </ac:grpSpMkLst>
        </pc:grpChg>
        <pc:grpChg chg="add mod">
          <ac:chgData name="Karolina Guillen" userId="c1c08796-a0be-47c6-af52-5d31fd96ec50" providerId="ADAL" clId="{63A80C29-3294-436F-90CA-105764437827}" dt="2022-06-21T14:45:19.256" v="577"/>
          <ac:grpSpMkLst>
            <pc:docMk/>
            <pc:sldMk cId="4058566057" sldId="2144328368"/>
            <ac:grpSpMk id="33" creationId="{A526431B-7DCB-FB1E-2ABA-3F3A2F9DF049}"/>
          </ac:grpSpMkLst>
        </pc:grpChg>
        <pc:graphicFrameChg chg="mod">
          <ac:chgData name="Karolina Guillen" userId="c1c08796-a0be-47c6-af52-5d31fd96ec50" providerId="ADAL" clId="{63A80C29-3294-436F-90CA-105764437827}" dt="2022-06-21T18:33:25.528" v="2151" actId="404"/>
          <ac:graphicFrameMkLst>
            <pc:docMk/>
            <pc:sldMk cId="4058566057" sldId="2144328368"/>
            <ac:graphicFrameMk id="13" creationId="{6A118405-EEFB-7E4D-6BDB-7ED07B60D3FD}"/>
          </ac:graphicFrameMkLst>
        </pc:graphicFrameChg>
        <pc:picChg chg="del">
          <ac:chgData name="Karolina Guillen" userId="c1c08796-a0be-47c6-af52-5d31fd96ec50" providerId="ADAL" clId="{63A80C29-3294-436F-90CA-105764437827}" dt="2022-06-21T13:31:06.997" v="104" actId="478"/>
          <ac:picMkLst>
            <pc:docMk/>
            <pc:sldMk cId="4058566057" sldId="2144328368"/>
            <ac:picMk id="22" creationId="{5195A617-53AE-E899-4AA7-C1E024C69890}"/>
          </ac:picMkLst>
        </pc:picChg>
        <pc:picChg chg="add mod">
          <ac:chgData name="Karolina Guillen" userId="c1c08796-a0be-47c6-af52-5d31fd96ec50" providerId="ADAL" clId="{63A80C29-3294-436F-90CA-105764437827}" dt="2022-06-21T13:31:07.478" v="105"/>
          <ac:picMkLst>
            <pc:docMk/>
            <pc:sldMk cId="4058566057" sldId="2144328368"/>
            <ac:picMk id="31" creationId="{ACA52468-102C-B0AD-384A-DE5CD5C18C22}"/>
          </ac:picMkLst>
        </pc:picChg>
        <pc:picChg chg="add mod">
          <ac:chgData name="Karolina Guillen" userId="c1c08796-a0be-47c6-af52-5d31fd96ec50" providerId="ADAL" clId="{63A80C29-3294-436F-90CA-105764437827}" dt="2022-06-21T13:31:07.478" v="105"/>
          <ac:picMkLst>
            <pc:docMk/>
            <pc:sldMk cId="4058566057" sldId="2144328368"/>
            <ac:picMk id="32" creationId="{146F7CCD-2DCE-913B-A52E-F4803F07DB93}"/>
          </ac:picMkLst>
        </pc:picChg>
        <pc:picChg chg="mod">
          <ac:chgData name="Karolina Guillen" userId="c1c08796-a0be-47c6-af52-5d31fd96ec50" providerId="ADAL" clId="{63A80C29-3294-436F-90CA-105764437827}" dt="2022-06-21T14:45:19.256" v="577"/>
          <ac:picMkLst>
            <pc:docMk/>
            <pc:sldMk cId="4058566057" sldId="2144328368"/>
            <ac:picMk id="34" creationId="{36042497-6810-7E76-C487-0F773E6044A1}"/>
          </ac:picMkLst>
        </pc:picChg>
        <pc:picChg chg="add mod">
          <ac:chgData name="Karolina Guillen" userId="c1c08796-a0be-47c6-af52-5d31fd96ec50" providerId="ADAL" clId="{63A80C29-3294-436F-90CA-105764437827}" dt="2022-06-21T14:40:08.113" v="500" actId="1076"/>
          <ac:picMkLst>
            <pc:docMk/>
            <pc:sldMk cId="4058566057" sldId="2144328368"/>
            <ac:picMk id="1026" creationId="{45EE1D61-43BA-7822-2339-E127392FFE2F}"/>
          </ac:picMkLst>
        </pc:picChg>
      </pc:sldChg>
      <pc:sldChg chg="addSp delSp modSp mod">
        <pc:chgData name="Karolina Guillen" userId="c1c08796-a0be-47c6-af52-5d31fd96ec50" providerId="ADAL" clId="{63A80C29-3294-436F-90CA-105764437827}" dt="2022-06-21T19:15:19.024" v="2250" actId="1037"/>
        <pc:sldMkLst>
          <pc:docMk/>
          <pc:sldMk cId="2176508633" sldId="2144328369"/>
        </pc:sldMkLst>
        <pc:spChg chg="mod">
          <ac:chgData name="Karolina Guillen" userId="c1c08796-a0be-47c6-af52-5d31fd96ec50" providerId="ADAL" clId="{63A80C29-3294-436F-90CA-105764437827}" dt="2022-06-21T19:15:19.024" v="2250" actId="1037"/>
          <ac:spMkLst>
            <pc:docMk/>
            <pc:sldMk cId="2176508633" sldId="2144328369"/>
            <ac:spMk id="12" creationId="{5E797008-069F-12A2-5B22-43F60A44689A}"/>
          </ac:spMkLst>
        </pc:spChg>
        <pc:spChg chg="mod">
          <ac:chgData name="Karolina Guillen" userId="c1c08796-a0be-47c6-af52-5d31fd96ec50" providerId="ADAL" clId="{63A80C29-3294-436F-90CA-105764437827}" dt="2022-06-21T18:29:20.882" v="2129" actId="12789"/>
          <ac:spMkLst>
            <pc:docMk/>
            <pc:sldMk cId="2176508633" sldId="2144328369"/>
            <ac:spMk id="20" creationId="{F5290E3C-D913-4324-9F7C-7AB204FAA4D7}"/>
          </ac:spMkLst>
        </pc:spChg>
        <pc:spChg chg="mod">
          <ac:chgData name="Karolina Guillen" userId="c1c08796-a0be-47c6-af52-5d31fd96ec50" providerId="ADAL" clId="{63A80C29-3294-436F-90CA-105764437827}" dt="2022-06-21T14:40:17.340" v="501"/>
          <ac:spMkLst>
            <pc:docMk/>
            <pc:sldMk cId="2176508633" sldId="2144328369"/>
            <ac:spMk id="28" creationId="{18BF632A-0024-549A-AE77-ED1561F8DC5C}"/>
          </ac:spMkLst>
        </pc:spChg>
        <pc:spChg chg="mod">
          <ac:chgData name="Karolina Guillen" userId="c1c08796-a0be-47c6-af52-5d31fd96ec50" providerId="ADAL" clId="{63A80C29-3294-436F-90CA-105764437827}" dt="2022-06-21T18:34:15.041" v="2154"/>
          <ac:spMkLst>
            <pc:docMk/>
            <pc:sldMk cId="2176508633" sldId="2144328369"/>
            <ac:spMk id="31" creationId="{F292DEC5-7519-8088-41E4-A7E7E29565E3}"/>
          </ac:spMkLst>
        </pc:spChg>
        <pc:spChg chg="mod">
          <ac:chgData name="Karolina Guillen" userId="c1c08796-a0be-47c6-af52-5d31fd96ec50" providerId="ADAL" clId="{63A80C29-3294-436F-90CA-105764437827}" dt="2022-06-21T18:29:20.882" v="2129" actId="12789"/>
          <ac:spMkLst>
            <pc:docMk/>
            <pc:sldMk cId="2176508633" sldId="2144328369"/>
            <ac:spMk id="99" creationId="{C3AF1C00-4CD9-4211-B079-7B3EC1A85AF7}"/>
          </ac:spMkLst>
        </pc:spChg>
        <pc:grpChg chg="del">
          <ac:chgData name="Karolina Guillen" userId="c1c08796-a0be-47c6-af52-5d31fd96ec50" providerId="ADAL" clId="{63A80C29-3294-436F-90CA-105764437827}" dt="2022-06-21T13:31:12.946" v="106" actId="478"/>
          <ac:grpSpMkLst>
            <pc:docMk/>
            <pc:sldMk cId="2176508633" sldId="2144328369"/>
            <ac:grpSpMk id="15" creationId="{BD755F12-A73F-03F6-0A47-8820D793325F}"/>
          </ac:grpSpMkLst>
        </pc:grpChg>
        <pc:grpChg chg="add del mod">
          <ac:chgData name="Karolina Guillen" userId="c1c08796-a0be-47c6-af52-5d31fd96ec50" providerId="ADAL" clId="{63A80C29-3294-436F-90CA-105764437827}" dt="2022-06-21T14:45:14.998" v="574" actId="478"/>
          <ac:grpSpMkLst>
            <pc:docMk/>
            <pc:sldMk cId="2176508633" sldId="2144328369"/>
            <ac:grpSpMk id="24" creationId="{2C29D110-3F4C-51C8-BB20-7B1A602BCC4F}"/>
          </ac:grpSpMkLst>
        </pc:grpChg>
        <pc:grpChg chg="add mod">
          <ac:chgData name="Karolina Guillen" userId="c1c08796-a0be-47c6-af52-5d31fd96ec50" providerId="ADAL" clId="{63A80C29-3294-436F-90CA-105764437827}" dt="2022-06-21T14:45:15.336" v="575"/>
          <ac:grpSpMkLst>
            <pc:docMk/>
            <pc:sldMk cId="2176508633" sldId="2144328369"/>
            <ac:grpSpMk id="29" creationId="{14ED5843-9392-1ADD-266B-9ADEDCEE8195}"/>
          </ac:grpSpMkLst>
        </pc:grpChg>
        <pc:graphicFrameChg chg="mod">
          <ac:chgData name="Karolina Guillen" userId="c1c08796-a0be-47c6-af52-5d31fd96ec50" providerId="ADAL" clId="{63A80C29-3294-436F-90CA-105764437827}" dt="2022-06-21T18:48:28.509" v="2228" actId="115"/>
          <ac:graphicFrameMkLst>
            <pc:docMk/>
            <pc:sldMk cId="2176508633" sldId="2144328369"/>
            <ac:graphicFrameMk id="13" creationId="{E29F6731-BD47-F2C3-B8A6-3EC7C2C37AE7}"/>
          </ac:graphicFrameMkLst>
        </pc:graphicFrameChg>
        <pc:picChg chg="del">
          <ac:chgData name="Karolina Guillen" userId="c1c08796-a0be-47c6-af52-5d31fd96ec50" providerId="ADAL" clId="{63A80C29-3294-436F-90CA-105764437827}" dt="2022-06-21T13:31:12.946" v="106" actId="478"/>
          <ac:picMkLst>
            <pc:docMk/>
            <pc:sldMk cId="2176508633" sldId="2144328369"/>
            <ac:picMk id="14" creationId="{81EAFD6C-AEDB-A948-75B7-040CEDF6B057}"/>
          </ac:picMkLst>
        </pc:picChg>
        <pc:picChg chg="add mod">
          <ac:chgData name="Karolina Guillen" userId="c1c08796-a0be-47c6-af52-5d31fd96ec50" providerId="ADAL" clId="{63A80C29-3294-436F-90CA-105764437827}" dt="2022-06-21T13:31:13.320" v="107"/>
          <ac:picMkLst>
            <pc:docMk/>
            <pc:sldMk cId="2176508633" sldId="2144328369"/>
            <ac:picMk id="22" creationId="{C8E82E10-C164-2E74-94A4-70FAC3F29BC4}"/>
          </ac:picMkLst>
        </pc:picChg>
        <pc:picChg chg="add mod">
          <ac:chgData name="Karolina Guillen" userId="c1c08796-a0be-47c6-af52-5d31fd96ec50" providerId="ADAL" clId="{63A80C29-3294-436F-90CA-105764437827}" dt="2022-06-21T13:31:13.320" v="107"/>
          <ac:picMkLst>
            <pc:docMk/>
            <pc:sldMk cId="2176508633" sldId="2144328369"/>
            <ac:picMk id="23" creationId="{8435079D-ACE6-0B4D-E03A-CB34A9DDDA2A}"/>
          </ac:picMkLst>
        </pc:picChg>
        <pc:picChg chg="mod">
          <ac:chgData name="Karolina Guillen" userId="c1c08796-a0be-47c6-af52-5d31fd96ec50" providerId="ADAL" clId="{63A80C29-3294-436F-90CA-105764437827}" dt="2022-06-21T14:40:17.340" v="501"/>
          <ac:picMkLst>
            <pc:docMk/>
            <pc:sldMk cId="2176508633" sldId="2144328369"/>
            <ac:picMk id="25" creationId="{BC77A09B-5048-F9A0-F6EB-B9226B80DA97}"/>
          </ac:picMkLst>
        </pc:picChg>
        <pc:picChg chg="mod">
          <ac:chgData name="Karolina Guillen" userId="c1c08796-a0be-47c6-af52-5d31fd96ec50" providerId="ADAL" clId="{63A80C29-3294-436F-90CA-105764437827}" dt="2022-06-21T18:34:10.421" v="2153"/>
          <ac:picMkLst>
            <pc:docMk/>
            <pc:sldMk cId="2176508633" sldId="2144328369"/>
            <ac:picMk id="30" creationId="{0D57C437-614E-DD67-B90F-9C62473B60CF}"/>
          </ac:picMkLst>
        </pc:picChg>
      </pc:sldChg>
      <pc:sldChg chg="addSp delSp modSp mod">
        <pc:chgData name="Karolina Guillen" userId="c1c08796-a0be-47c6-af52-5d31fd96ec50" providerId="ADAL" clId="{63A80C29-3294-436F-90CA-105764437827}" dt="2022-06-21T19:15:08.072" v="2248" actId="14100"/>
        <pc:sldMkLst>
          <pc:docMk/>
          <pc:sldMk cId="2527874210" sldId="2144328370"/>
        </pc:sldMkLst>
        <pc:spChg chg="del">
          <ac:chgData name="Karolina Guillen" userId="c1c08796-a0be-47c6-af52-5d31fd96ec50" providerId="ADAL" clId="{63A80C29-3294-436F-90CA-105764437827}" dt="2022-06-21T16:58:10.196" v="1785" actId="478"/>
          <ac:spMkLst>
            <pc:docMk/>
            <pc:sldMk cId="2527874210" sldId="2144328370"/>
            <ac:spMk id="12" creationId="{59D08F08-5C7C-4B68-7255-0981C44E6581}"/>
          </ac:spMkLst>
        </pc:spChg>
        <pc:spChg chg="mod">
          <ac:chgData name="Karolina Guillen" userId="c1c08796-a0be-47c6-af52-5d31fd96ec50" providerId="ADAL" clId="{63A80C29-3294-436F-90CA-105764437827}" dt="2022-06-21T19:15:08.072" v="2248" actId="14100"/>
          <ac:spMkLst>
            <pc:docMk/>
            <pc:sldMk cId="2527874210" sldId="2144328370"/>
            <ac:spMk id="13" creationId="{9CAFF092-34E9-67E3-40F8-E0ACE4DD6FE0}"/>
          </ac:spMkLst>
        </pc:spChg>
        <pc:spChg chg="mod">
          <ac:chgData name="Karolina Guillen" userId="c1c08796-a0be-47c6-af52-5d31fd96ec50" providerId="ADAL" clId="{63A80C29-3294-436F-90CA-105764437827}" dt="2022-06-21T18:48:37.929" v="2229" actId="115"/>
          <ac:spMkLst>
            <pc:docMk/>
            <pc:sldMk cId="2527874210" sldId="2144328370"/>
            <ac:spMk id="14" creationId="{34019A2F-FE67-8076-7484-C0EDAFD33FAD}"/>
          </ac:spMkLst>
        </pc:spChg>
        <pc:spChg chg="mod">
          <ac:chgData name="Karolina Guillen" userId="c1c08796-a0be-47c6-af52-5d31fd96ec50" providerId="ADAL" clId="{63A80C29-3294-436F-90CA-105764437827}" dt="2022-06-21T19:13:32.680" v="2239" actId="404"/>
          <ac:spMkLst>
            <pc:docMk/>
            <pc:sldMk cId="2527874210" sldId="2144328370"/>
            <ac:spMk id="18" creationId="{364B0373-20CD-7A75-8B73-6EAA4BD6014F}"/>
          </ac:spMkLst>
        </pc:spChg>
        <pc:spChg chg="mod">
          <ac:chgData name="Karolina Guillen" userId="c1c08796-a0be-47c6-af52-5d31fd96ec50" providerId="ADAL" clId="{63A80C29-3294-436F-90CA-105764437827}" dt="2022-06-21T19:13:29.320" v="2236" actId="404"/>
          <ac:spMkLst>
            <pc:docMk/>
            <pc:sldMk cId="2527874210" sldId="2144328370"/>
            <ac:spMk id="19" creationId="{967CD628-A098-E2E5-8669-93770DF457BA}"/>
          </ac:spMkLst>
        </pc:spChg>
        <pc:spChg chg="mod">
          <ac:chgData name="Karolina Guillen" userId="c1c08796-a0be-47c6-af52-5d31fd96ec50" providerId="ADAL" clId="{63A80C29-3294-436F-90CA-105764437827}" dt="2022-06-21T18:29:26.347" v="2130" actId="12789"/>
          <ac:spMkLst>
            <pc:docMk/>
            <pc:sldMk cId="2527874210" sldId="2144328370"/>
            <ac:spMk id="20" creationId="{F5290E3C-D913-4324-9F7C-7AB204FAA4D7}"/>
          </ac:spMkLst>
        </pc:spChg>
        <pc:spChg chg="mod">
          <ac:chgData name="Karolina Guillen" userId="c1c08796-a0be-47c6-af52-5d31fd96ec50" providerId="ADAL" clId="{63A80C29-3294-436F-90CA-105764437827}" dt="2022-06-21T14:44:04.369" v="554" actId="1076"/>
          <ac:spMkLst>
            <pc:docMk/>
            <pc:sldMk cId="2527874210" sldId="2144328370"/>
            <ac:spMk id="21" creationId="{D9C94258-094C-3D06-1973-F4581538042B}"/>
          </ac:spMkLst>
        </pc:spChg>
        <pc:spChg chg="mod">
          <ac:chgData name="Karolina Guillen" userId="c1c08796-a0be-47c6-af52-5d31fd96ec50" providerId="ADAL" clId="{63A80C29-3294-436F-90CA-105764437827}" dt="2022-06-21T14:41:05.521" v="520" actId="554"/>
          <ac:spMkLst>
            <pc:docMk/>
            <pc:sldMk cId="2527874210" sldId="2144328370"/>
            <ac:spMk id="22" creationId="{DA9D216B-7BCD-E5B8-1E45-C6F281DF3A46}"/>
          </ac:spMkLst>
        </pc:spChg>
        <pc:spChg chg="mod">
          <ac:chgData name="Karolina Guillen" userId="c1c08796-a0be-47c6-af52-5d31fd96ec50" providerId="ADAL" clId="{63A80C29-3294-436F-90CA-105764437827}" dt="2022-06-21T14:41:05.521" v="520" actId="554"/>
          <ac:spMkLst>
            <pc:docMk/>
            <pc:sldMk cId="2527874210" sldId="2144328370"/>
            <ac:spMk id="23" creationId="{FF5F6118-CE96-9C59-8802-09D7C670FBD1}"/>
          </ac:spMkLst>
        </pc:spChg>
        <pc:spChg chg="mod">
          <ac:chgData name="Karolina Guillen" userId="c1c08796-a0be-47c6-af52-5d31fd96ec50" providerId="ADAL" clId="{63A80C29-3294-436F-90CA-105764437827}" dt="2022-06-21T18:34:21.143" v="2155"/>
          <ac:spMkLst>
            <pc:docMk/>
            <pc:sldMk cId="2527874210" sldId="2144328370"/>
            <ac:spMk id="36" creationId="{FBD19CC0-4F4F-897E-BA5E-2C549B07157C}"/>
          </ac:spMkLst>
        </pc:spChg>
        <pc:spChg chg="add mod">
          <ac:chgData name="Karolina Guillen" userId="c1c08796-a0be-47c6-af52-5d31fd96ec50" providerId="ADAL" clId="{63A80C29-3294-436F-90CA-105764437827}" dt="2022-06-21T16:58:06.385" v="1784" actId="1035"/>
          <ac:spMkLst>
            <pc:docMk/>
            <pc:sldMk cId="2527874210" sldId="2144328370"/>
            <ac:spMk id="37" creationId="{C2BFC501-B0FB-E937-FA16-12E90F834588}"/>
          </ac:spMkLst>
        </pc:spChg>
        <pc:spChg chg="mod">
          <ac:chgData name="Karolina Guillen" userId="c1c08796-a0be-47c6-af52-5d31fd96ec50" providerId="ADAL" clId="{63A80C29-3294-436F-90CA-105764437827}" dt="2022-06-21T18:29:26.347" v="2130" actId="12789"/>
          <ac:spMkLst>
            <pc:docMk/>
            <pc:sldMk cId="2527874210" sldId="2144328370"/>
            <ac:spMk id="99" creationId="{C3AF1C00-4CD9-4211-B079-7B3EC1A85AF7}"/>
          </ac:spMkLst>
        </pc:spChg>
        <pc:spChg chg="mod">
          <ac:chgData name="Karolina Guillen" userId="c1c08796-a0be-47c6-af52-5d31fd96ec50" providerId="ADAL" clId="{63A80C29-3294-436F-90CA-105764437827}" dt="2022-06-21T13:34:13.046" v="152"/>
          <ac:spMkLst>
            <pc:docMk/>
            <pc:sldMk cId="2527874210" sldId="2144328370"/>
            <ac:spMk id="100" creationId="{39FA2B98-684B-4710-876B-354541CC806A}"/>
          </ac:spMkLst>
        </pc:spChg>
        <pc:grpChg chg="del">
          <ac:chgData name="Karolina Guillen" userId="c1c08796-a0be-47c6-af52-5d31fd96ec50" providerId="ADAL" clId="{63A80C29-3294-436F-90CA-105764437827}" dt="2022-06-21T13:33:44.038" v="150" actId="478"/>
          <ac:grpSpMkLst>
            <pc:docMk/>
            <pc:sldMk cId="2527874210" sldId="2144328370"/>
            <ac:grpSpMk id="24" creationId="{F548015E-FDA9-877A-10FA-1E7FC5CB95CB}"/>
          </ac:grpSpMkLst>
        </pc:grpChg>
        <pc:grpChg chg="add mod">
          <ac:chgData name="Karolina Guillen" userId="c1c08796-a0be-47c6-af52-5d31fd96ec50" providerId="ADAL" clId="{63A80C29-3294-436F-90CA-105764437827}" dt="2022-06-21T14:45:07.049" v="573" actId="1076"/>
          <ac:grpSpMkLst>
            <pc:docMk/>
            <pc:sldMk cId="2527874210" sldId="2144328370"/>
            <ac:grpSpMk id="34" creationId="{0437AEA9-18F6-4FF4-254E-E963C15ACDC7}"/>
          </ac:grpSpMkLst>
        </pc:grpChg>
        <pc:graphicFrameChg chg="mod">
          <ac:chgData name="Karolina Guillen" userId="c1c08796-a0be-47c6-af52-5d31fd96ec50" providerId="ADAL" clId="{63A80C29-3294-436F-90CA-105764437827}" dt="2022-06-21T14:44:53.755" v="572"/>
          <ac:graphicFrameMkLst>
            <pc:docMk/>
            <pc:sldMk cId="2527874210" sldId="2144328370"/>
            <ac:graphicFrameMk id="15" creationId="{56C5A9D5-8E30-61CE-C77D-6986F168C1DE}"/>
          </ac:graphicFrameMkLst>
        </pc:graphicFrameChg>
        <pc:graphicFrameChg chg="mod">
          <ac:chgData name="Karolina Guillen" userId="c1c08796-a0be-47c6-af52-5d31fd96ec50" providerId="ADAL" clId="{63A80C29-3294-436F-90CA-105764437827}" dt="2022-06-21T14:42:16.452" v="538" actId="14100"/>
          <ac:graphicFrameMkLst>
            <pc:docMk/>
            <pc:sldMk cId="2527874210" sldId="2144328370"/>
            <ac:graphicFrameMk id="17" creationId="{D06FCD37-358B-4A09-0D84-0D04D9A95C78}"/>
          </ac:graphicFrameMkLst>
        </pc:graphicFrameChg>
        <pc:picChg chg="add mod">
          <ac:chgData name="Karolina Guillen" userId="c1c08796-a0be-47c6-af52-5d31fd96ec50" providerId="ADAL" clId="{63A80C29-3294-436F-90CA-105764437827}" dt="2022-06-21T13:33:44.502" v="151"/>
          <ac:picMkLst>
            <pc:docMk/>
            <pc:sldMk cId="2527874210" sldId="2144328370"/>
            <ac:picMk id="32" creationId="{78091FD2-0835-3D6D-B500-E594F5DA9905}"/>
          </ac:picMkLst>
        </pc:picChg>
        <pc:picChg chg="add mod">
          <ac:chgData name="Karolina Guillen" userId="c1c08796-a0be-47c6-af52-5d31fd96ec50" providerId="ADAL" clId="{63A80C29-3294-436F-90CA-105764437827}" dt="2022-06-21T13:33:44.502" v="151"/>
          <ac:picMkLst>
            <pc:docMk/>
            <pc:sldMk cId="2527874210" sldId="2144328370"/>
            <ac:picMk id="33" creationId="{E4C1D907-415E-0EE4-3733-8C458563DAAE}"/>
          </ac:picMkLst>
        </pc:picChg>
        <pc:picChg chg="mod">
          <ac:chgData name="Karolina Guillen" userId="c1c08796-a0be-47c6-af52-5d31fd96ec50" providerId="ADAL" clId="{63A80C29-3294-436F-90CA-105764437827}" dt="2022-06-21T14:45:07.049" v="573" actId="1076"/>
          <ac:picMkLst>
            <pc:docMk/>
            <pc:sldMk cId="2527874210" sldId="2144328370"/>
            <ac:picMk id="35" creationId="{7A40021A-5ED4-5805-D007-2325B7B1CAE6}"/>
          </ac:picMkLst>
        </pc:picChg>
        <pc:picChg chg="del">
          <ac:chgData name="Karolina Guillen" userId="c1c08796-a0be-47c6-af52-5d31fd96ec50" providerId="ADAL" clId="{63A80C29-3294-436F-90CA-105764437827}" dt="2022-06-21T13:33:44.038" v="150" actId="478"/>
          <ac:picMkLst>
            <pc:docMk/>
            <pc:sldMk cId="2527874210" sldId="2144328370"/>
            <ac:picMk id="107" creationId="{89743354-5BAB-40B1-BB56-0B256F7AFCD7}"/>
          </ac:picMkLst>
        </pc:picChg>
      </pc:sldChg>
      <pc:sldChg chg="modSp mod">
        <pc:chgData name="Karolina Guillen" userId="c1c08796-a0be-47c6-af52-5d31fd96ec50" providerId="ADAL" clId="{63A80C29-3294-436F-90CA-105764437827}" dt="2022-06-21T19:15:46.256" v="2253" actId="14100"/>
        <pc:sldMkLst>
          <pc:docMk/>
          <pc:sldMk cId="501826495" sldId="2144328371"/>
        </pc:sldMkLst>
        <pc:spChg chg="mod">
          <ac:chgData name="Karolina Guillen" userId="c1c08796-a0be-47c6-af52-5d31fd96ec50" providerId="ADAL" clId="{63A80C29-3294-436F-90CA-105764437827}" dt="2022-06-21T19:15:46.256" v="2253" actId="14100"/>
          <ac:spMkLst>
            <pc:docMk/>
            <pc:sldMk cId="501826495" sldId="2144328371"/>
            <ac:spMk id="14" creationId="{E49FA3C9-CCFA-2740-B03A-DE6977A3447C}"/>
          </ac:spMkLst>
        </pc:spChg>
        <pc:spChg chg="mod">
          <ac:chgData name="Karolina Guillen" userId="c1c08796-a0be-47c6-af52-5d31fd96ec50" providerId="ADAL" clId="{63A80C29-3294-436F-90CA-105764437827}" dt="2022-06-21T13:35:01.107" v="184" actId="1036"/>
          <ac:spMkLst>
            <pc:docMk/>
            <pc:sldMk cId="501826495" sldId="2144328371"/>
            <ac:spMk id="15" creationId="{41A5F948-E7FD-8979-7D5E-7A341FB92C4E}"/>
          </ac:spMkLst>
        </pc:spChg>
        <pc:spChg chg="mod">
          <ac:chgData name="Karolina Guillen" userId="c1c08796-a0be-47c6-af52-5d31fd96ec50" providerId="ADAL" clId="{63A80C29-3294-436F-90CA-105764437827}" dt="2022-06-21T18:29:31.730" v="2131" actId="12789"/>
          <ac:spMkLst>
            <pc:docMk/>
            <pc:sldMk cId="501826495" sldId="2144328371"/>
            <ac:spMk id="20" creationId="{F5290E3C-D913-4324-9F7C-7AB204FAA4D7}"/>
          </ac:spMkLst>
        </pc:spChg>
        <pc:spChg chg="mod">
          <ac:chgData name="Karolina Guillen" userId="c1c08796-a0be-47c6-af52-5d31fd96ec50" providerId="ADAL" clId="{63A80C29-3294-436F-90CA-105764437827}" dt="2022-06-21T18:48:45.425" v="2230" actId="404"/>
          <ac:spMkLst>
            <pc:docMk/>
            <pc:sldMk cId="501826495" sldId="2144328371"/>
            <ac:spMk id="23" creationId="{FB8BBD9A-8BA1-7339-C5D6-AFDC5CE93386}"/>
          </ac:spMkLst>
        </pc:spChg>
        <pc:spChg chg="mod">
          <ac:chgData name="Karolina Guillen" userId="c1c08796-a0be-47c6-af52-5d31fd96ec50" providerId="ADAL" clId="{63A80C29-3294-436F-90CA-105764437827}" dt="2022-06-21T18:48:48.721" v="2231" actId="404"/>
          <ac:spMkLst>
            <pc:docMk/>
            <pc:sldMk cId="501826495" sldId="2144328371"/>
            <ac:spMk id="24" creationId="{FE88B126-3BCB-A913-E15F-4D66DEEEE77D}"/>
          </ac:spMkLst>
        </pc:spChg>
        <pc:spChg chg="mod">
          <ac:chgData name="Karolina Guillen" userId="c1c08796-a0be-47c6-af52-5d31fd96ec50" providerId="ADAL" clId="{63A80C29-3294-436F-90CA-105764437827}" dt="2022-06-21T18:29:31.730" v="2131" actId="12789"/>
          <ac:spMkLst>
            <pc:docMk/>
            <pc:sldMk cId="501826495" sldId="2144328371"/>
            <ac:spMk id="99" creationId="{C3AF1C00-4CD9-4211-B079-7B3EC1A85AF7}"/>
          </ac:spMkLst>
        </pc:spChg>
      </pc:sldChg>
    </pc:docChg>
  </pc:docChgLst>
  <pc:docChgLst>
    <pc:chgData name="Reed Kiely" userId="768be38e-2fb5-40ce-925d-bd8e9d9e3c31" providerId="ADAL" clId="{2D7A5D16-61C7-44D7-8480-2E02CFE89301}"/>
    <pc:docChg chg="undo custSel addSld modSld sldOrd">
      <pc:chgData name="Reed Kiely" userId="768be38e-2fb5-40ce-925d-bd8e9d9e3c31" providerId="ADAL" clId="{2D7A5D16-61C7-44D7-8480-2E02CFE89301}" dt="2022-03-29T15:48:29.952" v="840" actId="255"/>
      <pc:docMkLst>
        <pc:docMk/>
      </pc:docMkLst>
      <pc:sldChg chg="addSp modSp mod">
        <pc:chgData name="Reed Kiely" userId="768be38e-2fb5-40ce-925d-bd8e9d9e3c31" providerId="ADAL" clId="{2D7A5D16-61C7-44D7-8480-2E02CFE89301}" dt="2022-03-22T18:33:56.499" v="663" actId="1076"/>
        <pc:sldMkLst>
          <pc:docMk/>
          <pc:sldMk cId="2469683786" sldId="275"/>
        </pc:sldMkLst>
        <pc:spChg chg="add mod">
          <ac:chgData name="Reed Kiely" userId="768be38e-2fb5-40ce-925d-bd8e9d9e3c31" providerId="ADAL" clId="{2D7A5D16-61C7-44D7-8480-2E02CFE89301}" dt="2022-03-22T17:30:21.250" v="448" actId="1076"/>
          <ac:spMkLst>
            <pc:docMk/>
            <pc:sldMk cId="2469683786" sldId="275"/>
            <ac:spMk id="3" creationId="{FDAD9A26-2AD6-4F60-8BC4-D64448161A5A}"/>
          </ac:spMkLst>
        </pc:spChg>
        <pc:spChg chg="add mod">
          <ac:chgData name="Reed Kiely" userId="768be38e-2fb5-40ce-925d-bd8e9d9e3c31" providerId="ADAL" clId="{2D7A5D16-61C7-44D7-8480-2E02CFE89301}" dt="2022-03-22T17:30:20.247" v="447" actId="1076"/>
          <ac:spMkLst>
            <pc:docMk/>
            <pc:sldMk cId="2469683786" sldId="275"/>
            <ac:spMk id="32" creationId="{E820E8FD-24C2-4B1B-A597-B2C372E9BAEF}"/>
          </ac:spMkLst>
        </pc:spChg>
        <pc:picChg chg="mod">
          <ac:chgData name="Reed Kiely" userId="768be38e-2fb5-40ce-925d-bd8e9d9e3c31" providerId="ADAL" clId="{2D7A5D16-61C7-44D7-8480-2E02CFE89301}" dt="2022-03-22T18:33:49.431" v="662" actId="1076"/>
          <ac:picMkLst>
            <pc:docMk/>
            <pc:sldMk cId="2469683786" sldId="275"/>
            <ac:picMk id="28" creationId="{2E2CC72C-E48B-4C54-91C3-AEC9AACA51DA}"/>
          </ac:picMkLst>
        </pc:picChg>
        <pc:picChg chg="mod">
          <ac:chgData name="Reed Kiely" userId="768be38e-2fb5-40ce-925d-bd8e9d9e3c31" providerId="ADAL" clId="{2D7A5D16-61C7-44D7-8480-2E02CFE89301}" dt="2022-03-22T18:33:45.526" v="661" actId="1076"/>
          <ac:picMkLst>
            <pc:docMk/>
            <pc:sldMk cId="2469683786" sldId="275"/>
            <ac:picMk id="31" creationId="{77818BBA-B41B-49B8-A276-4F0F9C0BC00A}"/>
          </ac:picMkLst>
        </pc:picChg>
        <pc:picChg chg="mod">
          <ac:chgData name="Reed Kiely" userId="768be38e-2fb5-40ce-925d-bd8e9d9e3c31" providerId="ADAL" clId="{2D7A5D16-61C7-44D7-8480-2E02CFE89301}" dt="2022-03-22T18:33:25.087" v="655" actId="1076"/>
          <ac:picMkLst>
            <pc:docMk/>
            <pc:sldMk cId="2469683786" sldId="275"/>
            <ac:picMk id="37" creationId="{637B139A-A8F7-4301-9DAF-E88F5010DF65}"/>
          </ac:picMkLst>
        </pc:picChg>
        <pc:picChg chg="mod">
          <ac:chgData name="Reed Kiely" userId="768be38e-2fb5-40ce-925d-bd8e9d9e3c31" providerId="ADAL" clId="{2D7A5D16-61C7-44D7-8480-2E02CFE89301}" dt="2022-03-22T18:33:56.499" v="663" actId="1076"/>
          <ac:picMkLst>
            <pc:docMk/>
            <pc:sldMk cId="2469683786" sldId="275"/>
            <ac:picMk id="39" creationId="{D3A13932-7917-4852-88F8-CC56D5D0F3B3}"/>
          </ac:picMkLst>
        </pc:picChg>
        <pc:picChg chg="mod">
          <ac:chgData name="Reed Kiely" userId="768be38e-2fb5-40ce-925d-bd8e9d9e3c31" providerId="ADAL" clId="{2D7A5D16-61C7-44D7-8480-2E02CFE89301}" dt="2022-03-22T18:33:25.087" v="655" actId="1076"/>
          <ac:picMkLst>
            <pc:docMk/>
            <pc:sldMk cId="2469683786" sldId="275"/>
            <ac:picMk id="40" creationId="{FD4F5243-6601-462D-9947-049EA4D8F5FD}"/>
          </ac:picMkLst>
        </pc:picChg>
        <pc:picChg chg="mod">
          <ac:chgData name="Reed Kiely" userId="768be38e-2fb5-40ce-925d-bd8e9d9e3c31" providerId="ADAL" clId="{2D7A5D16-61C7-44D7-8480-2E02CFE89301}" dt="2022-03-22T18:33:25.087" v="655" actId="1076"/>
          <ac:picMkLst>
            <pc:docMk/>
            <pc:sldMk cId="2469683786" sldId="275"/>
            <ac:picMk id="41" creationId="{A522EA89-633F-4BF3-81D5-2B2E12388A36}"/>
          </ac:picMkLst>
        </pc:picChg>
        <pc:picChg chg="mod">
          <ac:chgData name="Reed Kiely" userId="768be38e-2fb5-40ce-925d-bd8e9d9e3c31" providerId="ADAL" clId="{2D7A5D16-61C7-44D7-8480-2E02CFE89301}" dt="2022-03-22T18:33:25.087" v="655" actId="1076"/>
          <ac:picMkLst>
            <pc:docMk/>
            <pc:sldMk cId="2469683786" sldId="275"/>
            <ac:picMk id="42" creationId="{EC29F6C3-F4D9-4979-BBE8-D9D9520C537B}"/>
          </ac:picMkLst>
        </pc:picChg>
        <pc:picChg chg="mod">
          <ac:chgData name="Reed Kiely" userId="768be38e-2fb5-40ce-925d-bd8e9d9e3c31" providerId="ADAL" clId="{2D7A5D16-61C7-44D7-8480-2E02CFE89301}" dt="2022-03-22T18:33:25.087" v="655" actId="1076"/>
          <ac:picMkLst>
            <pc:docMk/>
            <pc:sldMk cId="2469683786" sldId="275"/>
            <ac:picMk id="50" creationId="{DBDC50CF-6D51-4CE6-B100-4F5C9B70896E}"/>
          </ac:picMkLst>
        </pc:picChg>
      </pc:sldChg>
      <pc:sldChg chg="modSp mod">
        <pc:chgData name="Reed Kiely" userId="768be38e-2fb5-40ce-925d-bd8e9d9e3c31" providerId="ADAL" clId="{2D7A5D16-61C7-44D7-8480-2E02CFE89301}" dt="2022-03-29T15:48:29.952" v="840" actId="255"/>
        <pc:sldMkLst>
          <pc:docMk/>
          <pc:sldMk cId="845445871" sldId="2144328096"/>
        </pc:sldMkLst>
        <pc:spChg chg="mod">
          <ac:chgData name="Reed Kiely" userId="768be38e-2fb5-40ce-925d-bd8e9d9e3c31" providerId="ADAL" clId="{2D7A5D16-61C7-44D7-8480-2E02CFE89301}" dt="2022-03-29T15:48:29.952" v="840" actId="255"/>
          <ac:spMkLst>
            <pc:docMk/>
            <pc:sldMk cId="845445871" sldId="2144328096"/>
            <ac:spMk id="2" creationId="{CF1A2449-F807-49F2-BB8D-022EC691AD5B}"/>
          </ac:spMkLst>
        </pc:spChg>
        <pc:spChg chg="mod">
          <ac:chgData name="Reed Kiely" userId="768be38e-2fb5-40ce-925d-bd8e9d9e3c31" providerId="ADAL" clId="{2D7A5D16-61C7-44D7-8480-2E02CFE89301}" dt="2022-03-22T18:38:01.693" v="824" actId="1037"/>
          <ac:spMkLst>
            <pc:docMk/>
            <pc:sldMk cId="845445871" sldId="2144328096"/>
            <ac:spMk id="32" creationId="{68ED7A75-1695-47B5-B6CC-FEE5BE0CC92E}"/>
          </ac:spMkLst>
        </pc:spChg>
      </pc:sldChg>
      <pc:sldChg chg="modSp mod">
        <pc:chgData name="Reed Kiely" userId="768be38e-2fb5-40ce-925d-bd8e9d9e3c31" providerId="ADAL" clId="{2D7A5D16-61C7-44D7-8480-2E02CFE89301}" dt="2022-03-22T18:35:44.723" v="733" actId="1076"/>
        <pc:sldMkLst>
          <pc:docMk/>
          <pc:sldMk cId="1474712545" sldId="2144328217"/>
        </pc:sldMkLst>
        <pc:spChg chg="mod">
          <ac:chgData name="Reed Kiely" userId="768be38e-2fb5-40ce-925d-bd8e9d9e3c31" providerId="ADAL" clId="{2D7A5D16-61C7-44D7-8480-2E02CFE89301}" dt="2022-03-22T18:35:44.723" v="733" actId="1076"/>
          <ac:spMkLst>
            <pc:docMk/>
            <pc:sldMk cId="1474712545" sldId="2144328217"/>
            <ac:spMk id="32" creationId="{68ED7A75-1695-47B5-B6CC-FEE5BE0CC92E}"/>
          </ac:spMkLst>
        </pc:spChg>
      </pc:sldChg>
      <pc:sldChg chg="modSp mod">
        <pc:chgData name="Reed Kiely" userId="768be38e-2fb5-40ce-925d-bd8e9d9e3c31" providerId="ADAL" clId="{2D7A5D16-61C7-44D7-8480-2E02CFE89301}" dt="2022-03-22T18:31:01.157" v="613" actId="20577"/>
        <pc:sldMkLst>
          <pc:docMk/>
          <pc:sldMk cId="2344359341" sldId="2144328227"/>
        </pc:sldMkLst>
        <pc:spChg chg="mod">
          <ac:chgData name="Reed Kiely" userId="768be38e-2fb5-40ce-925d-bd8e9d9e3c31" providerId="ADAL" clId="{2D7A5D16-61C7-44D7-8480-2E02CFE89301}" dt="2022-03-22T18:31:01.157" v="613" actId="20577"/>
          <ac:spMkLst>
            <pc:docMk/>
            <pc:sldMk cId="2344359341" sldId="2144328227"/>
            <ac:spMk id="10" creationId="{1F5544B4-64B7-4E00-A1B6-76422658B8ED}"/>
          </ac:spMkLst>
        </pc:spChg>
      </pc:sldChg>
      <pc:sldChg chg="modSp mod">
        <pc:chgData name="Reed Kiely" userId="768be38e-2fb5-40ce-925d-bd8e9d9e3c31" providerId="ADAL" clId="{2D7A5D16-61C7-44D7-8480-2E02CFE89301}" dt="2022-03-22T18:30:30.547" v="603" actId="20577"/>
        <pc:sldMkLst>
          <pc:docMk/>
          <pc:sldMk cId="4055304107" sldId="2144328229"/>
        </pc:sldMkLst>
        <pc:spChg chg="mod">
          <ac:chgData name="Reed Kiely" userId="768be38e-2fb5-40ce-925d-bd8e9d9e3c31" providerId="ADAL" clId="{2D7A5D16-61C7-44D7-8480-2E02CFE89301}" dt="2022-03-22T18:30:30.547" v="603" actId="20577"/>
          <ac:spMkLst>
            <pc:docMk/>
            <pc:sldMk cId="4055304107" sldId="2144328229"/>
            <ac:spMk id="22" creationId="{CF511AAE-61D1-4ED4-BBBA-E53DA57CC351}"/>
          </ac:spMkLst>
        </pc:spChg>
      </pc:sldChg>
      <pc:sldChg chg="addSp delSp modSp add mod modShow">
        <pc:chgData name="Reed Kiely" userId="768be38e-2fb5-40ce-925d-bd8e9d9e3c31" providerId="ADAL" clId="{2D7A5D16-61C7-44D7-8480-2E02CFE89301}" dt="2022-03-22T18:34:39.954" v="671" actId="1076"/>
        <pc:sldMkLst>
          <pc:docMk/>
          <pc:sldMk cId="2576519596" sldId="2144328256"/>
        </pc:sldMkLst>
        <pc:spChg chg="add mod">
          <ac:chgData name="Reed Kiely" userId="768be38e-2fb5-40ce-925d-bd8e9d9e3c31" providerId="ADAL" clId="{2D7A5D16-61C7-44D7-8480-2E02CFE89301}" dt="2022-03-22T16:08:39.096" v="155" actId="1076"/>
          <ac:spMkLst>
            <pc:docMk/>
            <pc:sldMk cId="2576519596" sldId="2144328256"/>
            <ac:spMk id="2" creationId="{F7ACD808-0C8D-4868-B566-B05F4B703A09}"/>
          </ac:spMkLst>
        </pc:spChg>
        <pc:spChg chg="mod">
          <ac:chgData name="Reed Kiely" userId="768be38e-2fb5-40ce-925d-bd8e9d9e3c31" providerId="ADAL" clId="{2D7A5D16-61C7-44D7-8480-2E02CFE89301}" dt="2022-03-22T17:29:19.729" v="372" actId="20577"/>
          <ac:spMkLst>
            <pc:docMk/>
            <pc:sldMk cId="2576519596" sldId="2144328256"/>
            <ac:spMk id="24" creationId="{FE51337C-7111-4FDD-BD9E-AAF8EAD4F674}"/>
          </ac:spMkLst>
        </pc:spChg>
        <pc:spChg chg="add mod">
          <ac:chgData name="Reed Kiely" userId="768be38e-2fb5-40ce-925d-bd8e9d9e3c31" providerId="ADAL" clId="{2D7A5D16-61C7-44D7-8480-2E02CFE89301}" dt="2022-03-22T16:29:52.847" v="305" actId="20577"/>
          <ac:spMkLst>
            <pc:docMk/>
            <pc:sldMk cId="2576519596" sldId="2144328256"/>
            <ac:spMk id="34" creationId="{C86A1B5C-1444-45E2-98E7-3EE1057B7854}"/>
          </ac:spMkLst>
        </pc:spChg>
        <pc:spChg chg="add mod">
          <ac:chgData name="Reed Kiely" userId="768be38e-2fb5-40ce-925d-bd8e9d9e3c31" providerId="ADAL" clId="{2D7A5D16-61C7-44D7-8480-2E02CFE89301}" dt="2022-03-22T16:05:16.516" v="45" actId="14100"/>
          <ac:spMkLst>
            <pc:docMk/>
            <pc:sldMk cId="2576519596" sldId="2144328256"/>
            <ac:spMk id="38" creationId="{73851BD9-E902-4017-B780-F06865C6C84F}"/>
          </ac:spMkLst>
        </pc:spChg>
        <pc:spChg chg="add del mod">
          <ac:chgData name="Reed Kiely" userId="768be38e-2fb5-40ce-925d-bd8e9d9e3c31" providerId="ADAL" clId="{2D7A5D16-61C7-44D7-8480-2E02CFE89301}" dt="2022-03-22T16:08:29.101" v="151" actId="478"/>
          <ac:spMkLst>
            <pc:docMk/>
            <pc:sldMk cId="2576519596" sldId="2144328256"/>
            <ac:spMk id="40" creationId="{7C0059AD-C154-4A69-A82D-8BBA49F20A2A}"/>
          </ac:spMkLst>
        </pc:spChg>
        <pc:spChg chg="add mod">
          <ac:chgData name="Reed Kiely" userId="768be38e-2fb5-40ce-925d-bd8e9d9e3c31" providerId="ADAL" clId="{2D7A5D16-61C7-44D7-8480-2E02CFE89301}" dt="2022-03-22T16:09:07.514" v="167" actId="404"/>
          <ac:spMkLst>
            <pc:docMk/>
            <pc:sldMk cId="2576519596" sldId="2144328256"/>
            <ac:spMk id="41" creationId="{38C642E3-9A61-4C74-B471-960D279200FD}"/>
          </ac:spMkLst>
        </pc:spChg>
        <pc:spChg chg="add mod">
          <ac:chgData name="Reed Kiely" userId="768be38e-2fb5-40ce-925d-bd8e9d9e3c31" providerId="ADAL" clId="{2D7A5D16-61C7-44D7-8480-2E02CFE89301}" dt="2022-03-22T16:09:12.863" v="169" actId="1038"/>
          <ac:spMkLst>
            <pc:docMk/>
            <pc:sldMk cId="2576519596" sldId="2144328256"/>
            <ac:spMk id="42" creationId="{AA0A8597-DF60-4917-B80D-632F806C028F}"/>
          </ac:spMkLst>
        </pc:spChg>
        <pc:spChg chg="add mod">
          <ac:chgData name="Reed Kiely" userId="768be38e-2fb5-40ce-925d-bd8e9d9e3c31" providerId="ADAL" clId="{2D7A5D16-61C7-44D7-8480-2E02CFE89301}" dt="2022-03-22T16:09:12.863" v="169" actId="1038"/>
          <ac:spMkLst>
            <pc:docMk/>
            <pc:sldMk cId="2576519596" sldId="2144328256"/>
            <ac:spMk id="43" creationId="{818EF930-8CF9-4EE4-9EB2-634923B0086F}"/>
          </ac:spMkLst>
        </pc:spChg>
        <pc:spChg chg="add mod">
          <ac:chgData name="Reed Kiely" userId="768be38e-2fb5-40ce-925d-bd8e9d9e3c31" providerId="ADAL" clId="{2D7A5D16-61C7-44D7-8480-2E02CFE89301}" dt="2022-03-22T18:34:39.954" v="671" actId="1076"/>
          <ac:spMkLst>
            <pc:docMk/>
            <pc:sldMk cId="2576519596" sldId="2144328256"/>
            <ac:spMk id="44" creationId="{2365AC0F-56BA-4029-A1EF-C63D7776B653}"/>
          </ac:spMkLst>
        </pc:spChg>
        <pc:spChg chg="add mod">
          <ac:chgData name="Reed Kiely" userId="768be38e-2fb5-40ce-925d-bd8e9d9e3c31" providerId="ADAL" clId="{2D7A5D16-61C7-44D7-8480-2E02CFE89301}" dt="2022-03-22T16:09:07.514" v="167" actId="404"/>
          <ac:spMkLst>
            <pc:docMk/>
            <pc:sldMk cId="2576519596" sldId="2144328256"/>
            <ac:spMk id="45" creationId="{103A603A-996A-4770-997F-8B3AA061314D}"/>
          </ac:spMkLst>
        </pc:spChg>
        <pc:spChg chg="mod">
          <ac:chgData name="Reed Kiely" userId="768be38e-2fb5-40ce-925d-bd8e9d9e3c31" providerId="ADAL" clId="{2D7A5D16-61C7-44D7-8480-2E02CFE89301}" dt="2022-03-22T16:05:20.712" v="46" actId="14100"/>
          <ac:spMkLst>
            <pc:docMk/>
            <pc:sldMk cId="2576519596" sldId="2144328256"/>
            <ac:spMk id="48" creationId="{BB9777B2-A132-41D5-B86C-9334A1A8EBF9}"/>
          </ac:spMkLst>
        </pc:spChg>
        <pc:spChg chg="del">
          <ac:chgData name="Reed Kiely" userId="768be38e-2fb5-40ce-925d-bd8e9d9e3c31" providerId="ADAL" clId="{2D7A5D16-61C7-44D7-8480-2E02CFE89301}" dt="2022-03-22T16:04:34.821" v="34" actId="478"/>
          <ac:spMkLst>
            <pc:docMk/>
            <pc:sldMk cId="2576519596" sldId="2144328256"/>
            <ac:spMk id="49" creationId="{9D9B6D08-45CF-4475-B70C-4F41DFF095AA}"/>
          </ac:spMkLst>
        </pc:spChg>
        <pc:spChg chg="del">
          <ac:chgData name="Reed Kiely" userId="768be38e-2fb5-40ce-925d-bd8e9d9e3c31" providerId="ADAL" clId="{2D7A5D16-61C7-44D7-8480-2E02CFE89301}" dt="2022-03-22T16:04:24.637" v="32" actId="478"/>
          <ac:spMkLst>
            <pc:docMk/>
            <pc:sldMk cId="2576519596" sldId="2144328256"/>
            <ac:spMk id="50" creationId="{2ECB6C61-056F-479C-AB14-41B6CAF4B2E7}"/>
          </ac:spMkLst>
        </pc:spChg>
        <pc:spChg chg="add del mod">
          <ac:chgData name="Reed Kiely" userId="768be38e-2fb5-40ce-925d-bd8e9d9e3c31" providerId="ADAL" clId="{2D7A5D16-61C7-44D7-8480-2E02CFE89301}" dt="2022-03-22T16:06:13.714" v="69" actId="478"/>
          <ac:spMkLst>
            <pc:docMk/>
            <pc:sldMk cId="2576519596" sldId="2144328256"/>
            <ac:spMk id="61" creationId="{2B988189-EF4D-4ADD-AE74-F1101B4C27A9}"/>
          </ac:spMkLst>
        </pc:spChg>
        <pc:spChg chg="del">
          <ac:chgData name="Reed Kiely" userId="768be38e-2fb5-40ce-925d-bd8e9d9e3c31" providerId="ADAL" clId="{2D7A5D16-61C7-44D7-8480-2E02CFE89301}" dt="2022-03-22T16:04:11.867" v="30" actId="478"/>
          <ac:spMkLst>
            <pc:docMk/>
            <pc:sldMk cId="2576519596" sldId="2144328256"/>
            <ac:spMk id="80" creationId="{50414AAC-6A56-4417-B647-0CF3FBCC9D03}"/>
          </ac:spMkLst>
        </pc:spChg>
        <pc:spChg chg="mod">
          <ac:chgData name="Reed Kiely" userId="768be38e-2fb5-40ce-925d-bd8e9d9e3c31" providerId="ADAL" clId="{2D7A5D16-61C7-44D7-8480-2E02CFE89301}" dt="2022-03-22T16:05:47.045" v="61" actId="20577"/>
          <ac:spMkLst>
            <pc:docMk/>
            <pc:sldMk cId="2576519596" sldId="2144328256"/>
            <ac:spMk id="91" creationId="{2785D820-B170-45A2-B5A5-2AABF27FB549}"/>
          </ac:spMkLst>
        </pc:spChg>
        <pc:grpChg chg="del">
          <ac:chgData name="Reed Kiely" userId="768be38e-2fb5-40ce-925d-bd8e9d9e3c31" providerId="ADAL" clId="{2D7A5D16-61C7-44D7-8480-2E02CFE89301}" dt="2022-03-22T16:04:08.787" v="29" actId="478"/>
          <ac:grpSpMkLst>
            <pc:docMk/>
            <pc:sldMk cId="2576519596" sldId="2144328256"/>
            <ac:grpSpMk id="52" creationId="{9F7582E1-8F2F-4C11-BB3D-9D1A5E4C14D4}"/>
          </ac:grpSpMkLst>
        </pc:grpChg>
        <pc:grpChg chg="del">
          <ac:chgData name="Reed Kiely" userId="768be38e-2fb5-40ce-925d-bd8e9d9e3c31" providerId="ADAL" clId="{2D7A5D16-61C7-44D7-8480-2E02CFE89301}" dt="2022-03-22T16:04:16.923" v="31" actId="478"/>
          <ac:grpSpMkLst>
            <pc:docMk/>
            <pc:sldMk cId="2576519596" sldId="2144328256"/>
            <ac:grpSpMk id="81" creationId="{029EAC06-4A82-4D10-8325-39A69A4C7335}"/>
          </ac:grpSpMkLst>
        </pc:grpChg>
        <pc:graphicFrameChg chg="del">
          <ac:chgData name="Reed Kiely" userId="768be38e-2fb5-40ce-925d-bd8e9d9e3c31" providerId="ADAL" clId="{2D7A5D16-61C7-44D7-8480-2E02CFE89301}" dt="2022-03-22T16:04:11.867" v="30" actId="478"/>
          <ac:graphicFrameMkLst>
            <pc:docMk/>
            <pc:sldMk cId="2576519596" sldId="2144328256"/>
            <ac:graphicFrameMk id="86" creationId="{6C82C0CE-0E6F-49D6-B3A1-0113E8F9D124}"/>
          </ac:graphicFrameMkLst>
        </pc:graphicFrameChg>
        <pc:picChg chg="add mod">
          <ac:chgData name="Reed Kiely" userId="768be38e-2fb5-40ce-925d-bd8e9d9e3c31" providerId="ADAL" clId="{2D7A5D16-61C7-44D7-8480-2E02CFE89301}" dt="2022-03-22T16:04:24.916" v="33"/>
          <ac:picMkLst>
            <pc:docMk/>
            <pc:sldMk cId="2576519596" sldId="2144328256"/>
            <ac:picMk id="35" creationId="{048ADA3D-9C02-4EC5-B8E8-38C7956A15E4}"/>
          </ac:picMkLst>
        </pc:picChg>
        <pc:picChg chg="add mod">
          <ac:chgData name="Reed Kiely" userId="768be38e-2fb5-40ce-925d-bd8e9d9e3c31" providerId="ADAL" clId="{2D7A5D16-61C7-44D7-8480-2E02CFE89301}" dt="2022-03-22T16:04:24.916" v="33"/>
          <ac:picMkLst>
            <pc:docMk/>
            <pc:sldMk cId="2576519596" sldId="2144328256"/>
            <ac:picMk id="36" creationId="{ADA8BAD5-9E5D-414F-915F-D9249B04932D}"/>
          </ac:picMkLst>
        </pc:picChg>
        <pc:picChg chg="add mod">
          <ac:chgData name="Reed Kiely" userId="768be38e-2fb5-40ce-925d-bd8e9d9e3c31" providerId="ADAL" clId="{2D7A5D16-61C7-44D7-8480-2E02CFE89301}" dt="2022-03-22T16:23:30.910" v="215" actId="14100"/>
          <ac:picMkLst>
            <pc:docMk/>
            <pc:sldMk cId="2576519596" sldId="2144328256"/>
            <ac:picMk id="39" creationId="{CAD0BA69-907B-46F9-BB8D-14522662942C}"/>
          </ac:picMkLst>
        </pc:picChg>
        <pc:picChg chg="del">
          <ac:chgData name="Reed Kiely" userId="768be38e-2fb5-40ce-925d-bd8e9d9e3c31" providerId="ADAL" clId="{2D7A5D16-61C7-44D7-8480-2E02CFE89301}" dt="2022-03-22T16:04:24.637" v="32" actId="478"/>
          <ac:picMkLst>
            <pc:docMk/>
            <pc:sldMk cId="2576519596" sldId="2144328256"/>
            <ac:picMk id="51" creationId="{AC56DAD7-7761-480D-8123-E813A756EF3F}"/>
          </ac:picMkLst>
        </pc:picChg>
        <pc:picChg chg="add mod">
          <ac:chgData name="Reed Kiely" userId="768be38e-2fb5-40ce-925d-bd8e9d9e3c31" providerId="ADAL" clId="{2D7A5D16-61C7-44D7-8480-2E02CFE89301}" dt="2022-03-22T16:08:59.841" v="165" actId="1038"/>
          <ac:picMkLst>
            <pc:docMk/>
            <pc:sldMk cId="2576519596" sldId="2144328256"/>
            <ac:picMk id="59" creationId="{18100848-C015-416A-958A-493A87BC46B9}"/>
          </ac:picMkLst>
        </pc:picChg>
        <pc:picChg chg="add mod">
          <ac:chgData name="Reed Kiely" userId="768be38e-2fb5-40ce-925d-bd8e9d9e3c31" providerId="ADAL" clId="{2D7A5D16-61C7-44D7-8480-2E02CFE89301}" dt="2022-03-22T16:08:54.363" v="162" actId="1038"/>
          <ac:picMkLst>
            <pc:docMk/>
            <pc:sldMk cId="2576519596" sldId="2144328256"/>
            <ac:picMk id="60" creationId="{2233874C-486A-4325-BA42-037A11230CD8}"/>
          </ac:picMkLst>
        </pc:picChg>
        <pc:picChg chg="del">
          <ac:chgData name="Reed Kiely" userId="768be38e-2fb5-40ce-925d-bd8e9d9e3c31" providerId="ADAL" clId="{2D7A5D16-61C7-44D7-8480-2E02CFE89301}" dt="2022-03-22T16:04:24.637" v="32" actId="478"/>
          <ac:picMkLst>
            <pc:docMk/>
            <pc:sldMk cId="2576519596" sldId="2144328256"/>
            <ac:picMk id="90" creationId="{7B0E3909-B56C-4638-A035-9661332D9CE3}"/>
          </ac:picMkLst>
        </pc:picChg>
        <pc:picChg chg="del">
          <ac:chgData name="Reed Kiely" userId="768be38e-2fb5-40ce-925d-bd8e9d9e3c31" providerId="ADAL" clId="{2D7A5D16-61C7-44D7-8480-2E02CFE89301}" dt="2022-03-22T16:05:35.628" v="49" actId="478"/>
          <ac:picMkLst>
            <pc:docMk/>
            <pc:sldMk cId="2576519596" sldId="2144328256"/>
            <ac:picMk id="92" creationId="{F4A62637-B07E-460B-B3C5-C33E0A02FB47}"/>
          </ac:picMkLst>
        </pc:picChg>
        <pc:cxnChg chg="del">
          <ac:chgData name="Reed Kiely" userId="768be38e-2fb5-40ce-925d-bd8e9d9e3c31" providerId="ADAL" clId="{2D7A5D16-61C7-44D7-8480-2E02CFE89301}" dt="2022-03-22T16:04:11.867" v="30" actId="478"/>
          <ac:cxnSpMkLst>
            <pc:docMk/>
            <pc:sldMk cId="2576519596" sldId="2144328256"/>
            <ac:cxnSpMk id="87" creationId="{77511724-A06E-4227-8264-3C0CCB3562D6}"/>
          </ac:cxnSpMkLst>
        </pc:cxnChg>
        <pc:cxnChg chg="del">
          <ac:chgData name="Reed Kiely" userId="768be38e-2fb5-40ce-925d-bd8e9d9e3c31" providerId="ADAL" clId="{2D7A5D16-61C7-44D7-8480-2E02CFE89301}" dt="2022-03-22T16:04:11.867" v="30" actId="478"/>
          <ac:cxnSpMkLst>
            <pc:docMk/>
            <pc:sldMk cId="2576519596" sldId="2144328256"/>
            <ac:cxnSpMk id="88" creationId="{5A3363F7-27FF-4D70-8EFA-886EAE2CF8F2}"/>
          </ac:cxnSpMkLst>
        </pc:cxnChg>
        <pc:cxnChg chg="del">
          <ac:chgData name="Reed Kiely" userId="768be38e-2fb5-40ce-925d-bd8e9d9e3c31" providerId="ADAL" clId="{2D7A5D16-61C7-44D7-8480-2E02CFE89301}" dt="2022-03-22T16:04:11.867" v="30" actId="478"/>
          <ac:cxnSpMkLst>
            <pc:docMk/>
            <pc:sldMk cId="2576519596" sldId="2144328256"/>
            <ac:cxnSpMk id="89" creationId="{56927C6F-7E0F-42C0-84DC-262FFFF73C0F}"/>
          </ac:cxnSpMkLst>
        </pc:cxnChg>
      </pc:sldChg>
      <pc:sldChg chg="modSp mod">
        <pc:chgData name="Reed Kiely" userId="768be38e-2fb5-40ce-925d-bd8e9d9e3c31" providerId="ADAL" clId="{2D7A5D16-61C7-44D7-8480-2E02CFE89301}" dt="2022-03-22T21:44:01.879" v="839" actId="1037"/>
        <pc:sldMkLst>
          <pc:docMk/>
          <pc:sldMk cId="3557154419" sldId="2144328256"/>
        </pc:sldMkLst>
        <pc:spChg chg="mod">
          <ac:chgData name="Reed Kiely" userId="768be38e-2fb5-40ce-925d-bd8e9d9e3c31" providerId="ADAL" clId="{2D7A5D16-61C7-44D7-8480-2E02CFE89301}" dt="2022-03-22T21:44:01.879" v="839" actId="1037"/>
          <ac:spMkLst>
            <pc:docMk/>
            <pc:sldMk cId="3557154419" sldId="2144328256"/>
            <ac:spMk id="24" creationId="{FE51337C-7111-4FDD-BD9E-AAF8EAD4F674}"/>
          </ac:spMkLst>
        </pc:spChg>
      </pc:sldChg>
      <pc:sldChg chg="modSp mod">
        <pc:chgData name="Reed Kiely" userId="768be38e-2fb5-40ce-925d-bd8e9d9e3c31" providerId="ADAL" clId="{2D7A5D16-61C7-44D7-8480-2E02CFE89301}" dt="2022-03-22T18:30:13.531" v="595" actId="20577"/>
        <pc:sldMkLst>
          <pc:docMk/>
          <pc:sldMk cId="520152090" sldId="2144328263"/>
        </pc:sldMkLst>
        <pc:spChg chg="mod">
          <ac:chgData name="Reed Kiely" userId="768be38e-2fb5-40ce-925d-bd8e9d9e3c31" providerId="ADAL" clId="{2D7A5D16-61C7-44D7-8480-2E02CFE89301}" dt="2022-03-22T16:22:53.742" v="183" actId="1076"/>
          <ac:spMkLst>
            <pc:docMk/>
            <pc:sldMk cId="520152090" sldId="2144328263"/>
            <ac:spMk id="21" creationId="{AB77EFEB-56CD-4D1C-B279-D39BDE876330}"/>
          </ac:spMkLst>
        </pc:spChg>
        <pc:spChg chg="mod">
          <ac:chgData name="Reed Kiely" userId="768be38e-2fb5-40ce-925d-bd8e9d9e3c31" providerId="ADAL" clId="{2D7A5D16-61C7-44D7-8480-2E02CFE89301}" dt="2022-03-22T18:30:13.531" v="595" actId="20577"/>
          <ac:spMkLst>
            <pc:docMk/>
            <pc:sldMk cId="520152090" sldId="2144328263"/>
            <ac:spMk id="23" creationId="{DB5FBE90-B76F-4A35-94B8-15BCF9AE4630}"/>
          </ac:spMkLst>
        </pc:spChg>
      </pc:sldChg>
      <pc:sldChg chg="add ord">
        <pc:chgData name="Reed Kiely" userId="768be38e-2fb5-40ce-925d-bd8e9d9e3c31" providerId="ADAL" clId="{2D7A5D16-61C7-44D7-8480-2E02CFE89301}" dt="2022-03-22T16:08:46.700" v="157"/>
        <pc:sldMkLst>
          <pc:docMk/>
          <pc:sldMk cId="245357489" sldId="2144328276"/>
        </pc:sldMkLst>
      </pc:sldChg>
      <pc:sldChg chg="modSp mod">
        <pc:chgData name="Reed Kiely" userId="768be38e-2fb5-40ce-925d-bd8e9d9e3c31" providerId="ADAL" clId="{2D7A5D16-61C7-44D7-8480-2E02CFE89301}" dt="2022-03-22T18:34:53.424" v="672" actId="1076"/>
        <pc:sldMkLst>
          <pc:docMk/>
          <pc:sldMk cId="479110058" sldId="2144328279"/>
        </pc:sldMkLst>
        <pc:spChg chg="mod">
          <ac:chgData name="Reed Kiely" userId="768be38e-2fb5-40ce-925d-bd8e9d9e3c31" providerId="ADAL" clId="{2D7A5D16-61C7-44D7-8480-2E02CFE89301}" dt="2022-03-22T18:32:03.772" v="646" actId="20577"/>
          <ac:spMkLst>
            <pc:docMk/>
            <pc:sldMk cId="479110058" sldId="2144328279"/>
            <ac:spMk id="20" creationId="{F5290E3C-D913-4324-9F7C-7AB204FAA4D7}"/>
          </ac:spMkLst>
        </pc:spChg>
        <pc:picChg chg="mod">
          <ac:chgData name="Reed Kiely" userId="768be38e-2fb5-40ce-925d-bd8e9d9e3c31" providerId="ADAL" clId="{2D7A5D16-61C7-44D7-8480-2E02CFE89301}" dt="2022-03-22T18:34:53.424" v="672" actId="1076"/>
          <ac:picMkLst>
            <pc:docMk/>
            <pc:sldMk cId="479110058" sldId="2144328279"/>
            <ac:picMk id="4" creationId="{BDC38380-090D-4E81-9413-E88AF15EDECE}"/>
          </ac:picMkLst>
        </pc:picChg>
      </pc:sldChg>
      <pc:sldChg chg="add ord">
        <pc:chgData name="Reed Kiely" userId="768be38e-2fb5-40ce-925d-bd8e9d9e3c31" providerId="ADAL" clId="{2D7A5D16-61C7-44D7-8480-2E02CFE89301}" dt="2022-03-22T16:33:44.462" v="369"/>
        <pc:sldMkLst>
          <pc:docMk/>
          <pc:sldMk cId="4234212713" sldId="2144328294"/>
        </pc:sldMkLst>
      </pc:sldChg>
      <pc:sldChg chg="addSp delSp modSp mod">
        <pc:chgData name="Reed Kiely" userId="768be38e-2fb5-40ce-925d-bd8e9d9e3c31" providerId="ADAL" clId="{2D7A5D16-61C7-44D7-8480-2E02CFE89301}" dt="2022-03-22T18:48:17.957" v="833" actId="166"/>
        <pc:sldMkLst>
          <pc:docMk/>
          <pc:sldMk cId="2005759645" sldId="2144328297"/>
        </pc:sldMkLst>
        <pc:spChg chg="add mod">
          <ac:chgData name="Reed Kiely" userId="768be38e-2fb5-40ce-925d-bd8e9d9e3c31" providerId="ADAL" clId="{2D7A5D16-61C7-44D7-8480-2E02CFE89301}" dt="2022-03-22T18:48:13.863" v="832" actId="14100"/>
          <ac:spMkLst>
            <pc:docMk/>
            <pc:sldMk cId="2005759645" sldId="2144328297"/>
            <ac:spMk id="21" creationId="{30ED3473-4F86-4FB1-A161-6E318FE6BB97}"/>
          </ac:spMkLst>
        </pc:spChg>
        <pc:spChg chg="mod">
          <ac:chgData name="Reed Kiely" userId="768be38e-2fb5-40ce-925d-bd8e9d9e3c31" providerId="ADAL" clId="{2D7A5D16-61C7-44D7-8480-2E02CFE89301}" dt="2022-03-22T18:29:56.622" v="571" actId="20577"/>
          <ac:spMkLst>
            <pc:docMk/>
            <pc:sldMk cId="2005759645" sldId="2144328297"/>
            <ac:spMk id="23" creationId="{DB5FBE90-B76F-4A35-94B8-15BCF9AE4630}"/>
          </ac:spMkLst>
        </pc:spChg>
        <pc:spChg chg="mod">
          <ac:chgData name="Reed Kiely" userId="768be38e-2fb5-40ce-925d-bd8e9d9e3c31" providerId="ADAL" clId="{2D7A5D16-61C7-44D7-8480-2E02CFE89301}" dt="2022-03-22T16:22:40.032" v="179" actId="1036"/>
          <ac:spMkLst>
            <pc:docMk/>
            <pc:sldMk cId="2005759645" sldId="2144328297"/>
            <ac:spMk id="29" creationId="{8AA86CDA-DA0B-491A-9DB9-74935700AE4E}"/>
          </ac:spMkLst>
        </pc:spChg>
        <pc:spChg chg="mod">
          <ac:chgData name="Reed Kiely" userId="768be38e-2fb5-40ce-925d-bd8e9d9e3c31" providerId="ADAL" clId="{2D7A5D16-61C7-44D7-8480-2E02CFE89301}" dt="2022-03-22T16:22:40.032" v="179" actId="1036"/>
          <ac:spMkLst>
            <pc:docMk/>
            <pc:sldMk cId="2005759645" sldId="2144328297"/>
            <ac:spMk id="30" creationId="{4A131CA9-BEDF-43ED-9310-F16FA11808A6}"/>
          </ac:spMkLst>
        </pc:spChg>
        <pc:spChg chg="mod">
          <ac:chgData name="Reed Kiely" userId="768be38e-2fb5-40ce-925d-bd8e9d9e3c31" providerId="ADAL" clId="{2D7A5D16-61C7-44D7-8480-2E02CFE89301}" dt="2022-03-22T16:22:40.032" v="179" actId="1036"/>
          <ac:spMkLst>
            <pc:docMk/>
            <pc:sldMk cId="2005759645" sldId="2144328297"/>
            <ac:spMk id="31" creationId="{E19652B4-2745-4190-81DC-5056EF538563}"/>
          </ac:spMkLst>
        </pc:spChg>
        <pc:spChg chg="mod">
          <ac:chgData name="Reed Kiely" userId="768be38e-2fb5-40ce-925d-bd8e9d9e3c31" providerId="ADAL" clId="{2D7A5D16-61C7-44D7-8480-2E02CFE89301}" dt="2022-03-22T16:22:44.560" v="182" actId="1036"/>
          <ac:spMkLst>
            <pc:docMk/>
            <pc:sldMk cId="2005759645" sldId="2144328297"/>
            <ac:spMk id="32" creationId="{C497E2FD-D3C9-41D6-967A-479CC4C1BEBB}"/>
          </ac:spMkLst>
        </pc:spChg>
        <pc:spChg chg="mod">
          <ac:chgData name="Reed Kiely" userId="768be38e-2fb5-40ce-925d-bd8e9d9e3c31" providerId="ADAL" clId="{2D7A5D16-61C7-44D7-8480-2E02CFE89301}" dt="2022-03-22T16:22:40.032" v="179" actId="1036"/>
          <ac:spMkLst>
            <pc:docMk/>
            <pc:sldMk cId="2005759645" sldId="2144328297"/>
            <ac:spMk id="33" creationId="{99E1C62F-BBCA-4609-832D-AF75585C4061}"/>
          </ac:spMkLst>
        </pc:spChg>
        <pc:spChg chg="mod">
          <ac:chgData name="Reed Kiely" userId="768be38e-2fb5-40ce-925d-bd8e9d9e3c31" providerId="ADAL" clId="{2D7A5D16-61C7-44D7-8480-2E02CFE89301}" dt="2022-03-22T16:22:40.032" v="179" actId="1036"/>
          <ac:spMkLst>
            <pc:docMk/>
            <pc:sldMk cId="2005759645" sldId="2144328297"/>
            <ac:spMk id="34" creationId="{06EDA0D9-89C0-4F0E-B501-849AB3B665B8}"/>
          </ac:spMkLst>
        </pc:spChg>
        <pc:spChg chg="mod">
          <ac:chgData name="Reed Kiely" userId="768be38e-2fb5-40ce-925d-bd8e9d9e3c31" providerId="ADAL" clId="{2D7A5D16-61C7-44D7-8480-2E02CFE89301}" dt="2022-03-22T16:22:40.032" v="179" actId="1036"/>
          <ac:spMkLst>
            <pc:docMk/>
            <pc:sldMk cId="2005759645" sldId="2144328297"/>
            <ac:spMk id="35" creationId="{273AE458-7357-49D3-B752-22C54FCED37A}"/>
          </ac:spMkLst>
        </pc:spChg>
        <pc:spChg chg="mod">
          <ac:chgData name="Reed Kiely" userId="768be38e-2fb5-40ce-925d-bd8e9d9e3c31" providerId="ADAL" clId="{2D7A5D16-61C7-44D7-8480-2E02CFE89301}" dt="2022-03-22T16:22:40.032" v="179" actId="1036"/>
          <ac:spMkLst>
            <pc:docMk/>
            <pc:sldMk cId="2005759645" sldId="2144328297"/>
            <ac:spMk id="36" creationId="{0FBFABD4-6312-430F-BD15-7C9FA0958BCD}"/>
          </ac:spMkLst>
        </pc:spChg>
        <pc:spChg chg="add del mod ord">
          <ac:chgData name="Reed Kiely" userId="768be38e-2fb5-40ce-925d-bd8e9d9e3c31" providerId="ADAL" clId="{2D7A5D16-61C7-44D7-8480-2E02CFE89301}" dt="2022-03-22T18:48:17.957" v="833" actId="166"/>
          <ac:spMkLst>
            <pc:docMk/>
            <pc:sldMk cId="2005759645" sldId="2144328297"/>
            <ac:spMk id="37" creationId="{437B64F9-2CEA-4C53-8B33-005C99318F0E}"/>
          </ac:spMkLst>
        </pc:spChg>
        <pc:graphicFrameChg chg="mod">
          <ac:chgData name="Reed Kiely" userId="768be38e-2fb5-40ce-925d-bd8e9d9e3c31" providerId="ADAL" clId="{2D7A5D16-61C7-44D7-8480-2E02CFE89301}" dt="2022-03-22T16:22:40.032" v="179" actId="1036"/>
          <ac:graphicFrameMkLst>
            <pc:docMk/>
            <pc:sldMk cId="2005759645" sldId="2144328297"/>
            <ac:graphicFrameMk id="28" creationId="{20046899-E0DA-47BA-ABF8-71780912639F}"/>
          </ac:graphicFrameMkLst>
        </pc:graphicFrameChg>
      </pc:sldChg>
      <pc:sldChg chg="modSp mod">
        <pc:chgData name="Reed Kiely" userId="768be38e-2fb5-40ce-925d-bd8e9d9e3c31" providerId="ADAL" clId="{2D7A5D16-61C7-44D7-8480-2E02CFE89301}" dt="2022-03-22T21:43:55.465" v="836" actId="1037"/>
        <pc:sldMkLst>
          <pc:docMk/>
          <pc:sldMk cId="2177344345" sldId="2144328298"/>
        </pc:sldMkLst>
        <pc:spChg chg="mod">
          <ac:chgData name="Reed Kiely" userId="768be38e-2fb5-40ce-925d-bd8e9d9e3c31" providerId="ADAL" clId="{2D7A5D16-61C7-44D7-8480-2E02CFE89301}" dt="2022-03-22T21:43:55.465" v="836" actId="1037"/>
          <ac:spMkLst>
            <pc:docMk/>
            <pc:sldMk cId="2177344345" sldId="2144328298"/>
            <ac:spMk id="24" creationId="{FE51337C-7111-4FDD-BD9E-AAF8EAD4F674}"/>
          </ac:spMkLst>
        </pc:spChg>
      </pc:sldChg>
      <pc:sldChg chg="addSp delSp modSp add mod">
        <pc:chgData name="Reed Kiely" userId="768be38e-2fb5-40ce-925d-bd8e9d9e3c31" providerId="ADAL" clId="{2D7A5D16-61C7-44D7-8480-2E02CFE89301}" dt="2022-03-22T18:34:20.925" v="666" actId="1076"/>
        <pc:sldMkLst>
          <pc:docMk/>
          <pc:sldMk cId="2326283701" sldId="2144328298"/>
        </pc:sldMkLst>
        <pc:spChg chg="mod">
          <ac:chgData name="Reed Kiely" userId="768be38e-2fb5-40ce-925d-bd8e9d9e3c31" providerId="ADAL" clId="{2D7A5D16-61C7-44D7-8480-2E02CFE89301}" dt="2022-03-22T16:33:14.768" v="360" actId="207"/>
          <ac:spMkLst>
            <pc:docMk/>
            <pc:sldMk cId="2326283701" sldId="2144328298"/>
            <ac:spMk id="24" creationId="{FE51337C-7111-4FDD-BD9E-AAF8EAD4F674}"/>
          </ac:spMkLst>
        </pc:spChg>
        <pc:spChg chg="add mod">
          <ac:chgData name="Reed Kiely" userId="768be38e-2fb5-40ce-925d-bd8e9d9e3c31" providerId="ADAL" clId="{2D7A5D16-61C7-44D7-8480-2E02CFE89301}" dt="2022-03-22T16:24:35.747" v="229" actId="404"/>
          <ac:spMkLst>
            <pc:docMk/>
            <pc:sldMk cId="2326283701" sldId="2144328298"/>
            <ac:spMk id="27" creationId="{810E5FD5-3B43-4CE8-864D-5F2D0E26ECD3}"/>
          </ac:spMkLst>
        </pc:spChg>
        <pc:spChg chg="add mod">
          <ac:chgData name="Reed Kiely" userId="768be38e-2fb5-40ce-925d-bd8e9d9e3c31" providerId="ADAL" clId="{2D7A5D16-61C7-44D7-8480-2E02CFE89301}" dt="2022-03-22T16:29:45.664" v="304" actId="14100"/>
          <ac:spMkLst>
            <pc:docMk/>
            <pc:sldMk cId="2326283701" sldId="2144328298"/>
            <ac:spMk id="28" creationId="{A6D0AE49-219A-4174-B1A2-6CD9C14927CD}"/>
          </ac:spMkLst>
        </pc:spChg>
        <pc:spChg chg="mod topLvl">
          <ac:chgData name="Reed Kiely" userId="768be38e-2fb5-40ce-925d-bd8e9d9e3c31" providerId="ADAL" clId="{2D7A5D16-61C7-44D7-8480-2E02CFE89301}" dt="2022-03-22T18:34:15.890" v="664" actId="1076"/>
          <ac:spMkLst>
            <pc:docMk/>
            <pc:sldMk cId="2326283701" sldId="2144328298"/>
            <ac:spMk id="32" creationId="{CF5CD1BC-019E-4D32-8932-54A4C09D598B}"/>
          </ac:spMkLst>
        </pc:spChg>
        <pc:spChg chg="mod topLvl">
          <ac:chgData name="Reed Kiely" userId="768be38e-2fb5-40ce-925d-bd8e9d9e3c31" providerId="ADAL" clId="{2D7A5D16-61C7-44D7-8480-2E02CFE89301}" dt="2022-03-22T18:34:15.890" v="664" actId="1076"/>
          <ac:spMkLst>
            <pc:docMk/>
            <pc:sldMk cId="2326283701" sldId="2144328298"/>
            <ac:spMk id="33" creationId="{BE575C1F-B871-460E-A5A8-EB87DDAA3A62}"/>
          </ac:spMkLst>
        </pc:spChg>
        <pc:spChg chg="del">
          <ac:chgData name="Reed Kiely" userId="768be38e-2fb5-40ce-925d-bd8e9d9e3c31" providerId="ADAL" clId="{2D7A5D16-61C7-44D7-8480-2E02CFE89301}" dt="2022-03-22T16:23:42.969" v="217" actId="478"/>
          <ac:spMkLst>
            <pc:docMk/>
            <pc:sldMk cId="2326283701" sldId="2144328298"/>
            <ac:spMk id="34" creationId="{C86A1B5C-1444-45E2-98E7-3EE1057B7854}"/>
          </ac:spMkLst>
        </pc:spChg>
        <pc:spChg chg="mod">
          <ac:chgData name="Reed Kiely" userId="768be38e-2fb5-40ce-925d-bd8e9d9e3c31" providerId="ADAL" clId="{2D7A5D16-61C7-44D7-8480-2E02CFE89301}" dt="2022-03-22T18:34:20.925" v="666" actId="1076"/>
          <ac:spMkLst>
            <pc:docMk/>
            <pc:sldMk cId="2326283701" sldId="2144328298"/>
            <ac:spMk id="35" creationId="{09BE57A2-6E43-447F-962A-30596A8F6491}"/>
          </ac:spMkLst>
        </pc:spChg>
        <pc:spChg chg="del">
          <ac:chgData name="Reed Kiely" userId="768be38e-2fb5-40ce-925d-bd8e9d9e3c31" providerId="ADAL" clId="{2D7A5D16-61C7-44D7-8480-2E02CFE89301}" dt="2022-03-22T16:24:17.617" v="224" actId="478"/>
          <ac:spMkLst>
            <pc:docMk/>
            <pc:sldMk cId="2326283701" sldId="2144328298"/>
            <ac:spMk id="38" creationId="{73851BD9-E902-4017-B780-F06865C6C84F}"/>
          </ac:spMkLst>
        </pc:spChg>
        <pc:spChg chg="mod topLvl">
          <ac:chgData name="Reed Kiely" userId="768be38e-2fb5-40ce-925d-bd8e9d9e3c31" providerId="ADAL" clId="{2D7A5D16-61C7-44D7-8480-2E02CFE89301}" dt="2022-03-22T18:34:15.890" v="664" actId="1076"/>
          <ac:spMkLst>
            <pc:docMk/>
            <pc:sldMk cId="2326283701" sldId="2144328298"/>
            <ac:spMk id="40" creationId="{FE387A39-63D2-40F6-8CB7-6C411603910B}"/>
          </ac:spMkLst>
        </pc:spChg>
        <pc:spChg chg="del">
          <ac:chgData name="Reed Kiely" userId="768be38e-2fb5-40ce-925d-bd8e9d9e3c31" providerId="ADAL" clId="{2D7A5D16-61C7-44D7-8480-2E02CFE89301}" dt="2022-03-22T16:23:39.901" v="216" actId="478"/>
          <ac:spMkLst>
            <pc:docMk/>
            <pc:sldMk cId="2326283701" sldId="2144328298"/>
            <ac:spMk id="41" creationId="{38C642E3-9A61-4C74-B471-960D279200FD}"/>
          </ac:spMkLst>
        </pc:spChg>
        <pc:spChg chg="del">
          <ac:chgData name="Reed Kiely" userId="768be38e-2fb5-40ce-925d-bd8e9d9e3c31" providerId="ADAL" clId="{2D7A5D16-61C7-44D7-8480-2E02CFE89301}" dt="2022-03-22T16:23:39.901" v="216" actId="478"/>
          <ac:spMkLst>
            <pc:docMk/>
            <pc:sldMk cId="2326283701" sldId="2144328298"/>
            <ac:spMk id="42" creationId="{AA0A8597-DF60-4917-B80D-632F806C028F}"/>
          </ac:spMkLst>
        </pc:spChg>
        <pc:spChg chg="del">
          <ac:chgData name="Reed Kiely" userId="768be38e-2fb5-40ce-925d-bd8e9d9e3c31" providerId="ADAL" clId="{2D7A5D16-61C7-44D7-8480-2E02CFE89301}" dt="2022-03-22T16:23:39.901" v="216" actId="478"/>
          <ac:spMkLst>
            <pc:docMk/>
            <pc:sldMk cId="2326283701" sldId="2144328298"/>
            <ac:spMk id="43" creationId="{818EF930-8CF9-4EE4-9EB2-634923B0086F}"/>
          </ac:spMkLst>
        </pc:spChg>
        <pc:spChg chg="del">
          <ac:chgData name="Reed Kiely" userId="768be38e-2fb5-40ce-925d-bd8e9d9e3c31" providerId="ADAL" clId="{2D7A5D16-61C7-44D7-8480-2E02CFE89301}" dt="2022-03-22T16:23:39.901" v="216" actId="478"/>
          <ac:spMkLst>
            <pc:docMk/>
            <pc:sldMk cId="2326283701" sldId="2144328298"/>
            <ac:spMk id="44" creationId="{2365AC0F-56BA-4029-A1EF-C63D7776B653}"/>
          </ac:spMkLst>
        </pc:spChg>
        <pc:spChg chg="del">
          <ac:chgData name="Reed Kiely" userId="768be38e-2fb5-40ce-925d-bd8e9d9e3c31" providerId="ADAL" clId="{2D7A5D16-61C7-44D7-8480-2E02CFE89301}" dt="2022-03-22T16:23:39.901" v="216" actId="478"/>
          <ac:spMkLst>
            <pc:docMk/>
            <pc:sldMk cId="2326283701" sldId="2144328298"/>
            <ac:spMk id="45" creationId="{103A603A-996A-4770-997F-8B3AA061314D}"/>
          </ac:spMkLst>
        </pc:spChg>
        <pc:spChg chg="add mod">
          <ac:chgData name="Reed Kiely" userId="768be38e-2fb5-40ce-925d-bd8e9d9e3c31" providerId="ADAL" clId="{2D7A5D16-61C7-44D7-8480-2E02CFE89301}" dt="2022-03-22T18:34:15.890" v="664" actId="1076"/>
          <ac:spMkLst>
            <pc:docMk/>
            <pc:sldMk cId="2326283701" sldId="2144328298"/>
            <ac:spMk id="49" creationId="{423F8112-C214-4993-8C0F-77BC5ECDDA4A}"/>
          </ac:spMkLst>
        </pc:spChg>
        <pc:spChg chg="mod">
          <ac:chgData name="Reed Kiely" userId="768be38e-2fb5-40ce-925d-bd8e9d9e3c31" providerId="ADAL" clId="{2D7A5D16-61C7-44D7-8480-2E02CFE89301}" dt="2022-03-22T16:25:27.973" v="237" actId="404"/>
          <ac:spMkLst>
            <pc:docMk/>
            <pc:sldMk cId="2326283701" sldId="2144328298"/>
            <ac:spMk id="51" creationId="{E7C050C7-D3FD-4D79-BA39-32118BDF0D6F}"/>
          </ac:spMkLst>
        </pc:spChg>
        <pc:spChg chg="mod">
          <ac:chgData name="Reed Kiely" userId="768be38e-2fb5-40ce-925d-bd8e9d9e3c31" providerId="ADAL" clId="{2D7A5D16-61C7-44D7-8480-2E02CFE89301}" dt="2022-03-22T16:29:12" v="287" actId="1076"/>
          <ac:spMkLst>
            <pc:docMk/>
            <pc:sldMk cId="2326283701" sldId="2144328298"/>
            <ac:spMk id="52" creationId="{EA31F624-1E67-4A65-A4D2-DEB68D0CD695}"/>
          </ac:spMkLst>
        </pc:spChg>
        <pc:spChg chg="mod">
          <ac:chgData name="Reed Kiely" userId="768be38e-2fb5-40ce-925d-bd8e9d9e3c31" providerId="ADAL" clId="{2D7A5D16-61C7-44D7-8480-2E02CFE89301}" dt="2022-03-22T16:25:10.829" v="232"/>
          <ac:spMkLst>
            <pc:docMk/>
            <pc:sldMk cId="2326283701" sldId="2144328298"/>
            <ac:spMk id="54" creationId="{0F4E0C33-92FC-4A2B-8517-9BD45A81A79F}"/>
          </ac:spMkLst>
        </pc:spChg>
        <pc:spChg chg="mod">
          <ac:chgData name="Reed Kiely" userId="768be38e-2fb5-40ce-925d-bd8e9d9e3c31" providerId="ADAL" clId="{2D7A5D16-61C7-44D7-8480-2E02CFE89301}" dt="2022-03-22T16:25:10.829" v="232"/>
          <ac:spMkLst>
            <pc:docMk/>
            <pc:sldMk cId="2326283701" sldId="2144328298"/>
            <ac:spMk id="55" creationId="{C4A769BE-5AB7-4813-9109-CDB75B2AAD3E}"/>
          </ac:spMkLst>
        </pc:spChg>
        <pc:spChg chg="mod">
          <ac:chgData name="Reed Kiely" userId="768be38e-2fb5-40ce-925d-bd8e9d9e3c31" providerId="ADAL" clId="{2D7A5D16-61C7-44D7-8480-2E02CFE89301}" dt="2022-03-22T16:25:10.829" v="232"/>
          <ac:spMkLst>
            <pc:docMk/>
            <pc:sldMk cId="2326283701" sldId="2144328298"/>
            <ac:spMk id="56" creationId="{92EBCCC2-660B-472F-8EAF-D84A4982FF9C}"/>
          </ac:spMkLst>
        </pc:spChg>
        <pc:spChg chg="mod">
          <ac:chgData name="Reed Kiely" userId="768be38e-2fb5-40ce-925d-bd8e9d9e3c31" providerId="ADAL" clId="{2D7A5D16-61C7-44D7-8480-2E02CFE89301}" dt="2022-03-22T16:25:10.829" v="232"/>
          <ac:spMkLst>
            <pc:docMk/>
            <pc:sldMk cId="2326283701" sldId="2144328298"/>
            <ac:spMk id="57" creationId="{1A112DAC-EE25-4EF5-91CF-1669E0E4D902}"/>
          </ac:spMkLst>
        </pc:spChg>
        <pc:spChg chg="mod">
          <ac:chgData name="Reed Kiely" userId="768be38e-2fb5-40ce-925d-bd8e9d9e3c31" providerId="ADAL" clId="{2D7A5D16-61C7-44D7-8480-2E02CFE89301}" dt="2022-03-22T16:23:55.153" v="220" actId="1076"/>
          <ac:spMkLst>
            <pc:docMk/>
            <pc:sldMk cId="2326283701" sldId="2144328298"/>
            <ac:spMk id="58" creationId="{BD1B8452-A97B-4AF7-B912-CC07C37EC174}"/>
          </ac:spMkLst>
        </pc:spChg>
        <pc:spChg chg="mod">
          <ac:chgData name="Reed Kiely" userId="768be38e-2fb5-40ce-925d-bd8e9d9e3c31" providerId="ADAL" clId="{2D7A5D16-61C7-44D7-8480-2E02CFE89301}" dt="2022-03-22T16:25:10.829" v="232"/>
          <ac:spMkLst>
            <pc:docMk/>
            <pc:sldMk cId="2326283701" sldId="2144328298"/>
            <ac:spMk id="61" creationId="{9CC3FCC8-66E6-4B9E-99C0-19DEF1F6A478}"/>
          </ac:spMkLst>
        </pc:spChg>
        <pc:spChg chg="add del mod">
          <ac:chgData name="Reed Kiely" userId="768be38e-2fb5-40ce-925d-bd8e9d9e3c31" providerId="ADAL" clId="{2D7A5D16-61C7-44D7-8480-2E02CFE89301}" dt="2022-03-22T16:33:16.494" v="361" actId="478"/>
          <ac:spMkLst>
            <pc:docMk/>
            <pc:sldMk cId="2326283701" sldId="2144328298"/>
            <ac:spMk id="63" creationId="{30182B30-1072-4834-BC76-F12FE85186C6}"/>
          </ac:spMkLst>
        </pc:spChg>
        <pc:spChg chg="mod topLvl">
          <ac:chgData name="Reed Kiely" userId="768be38e-2fb5-40ce-925d-bd8e9d9e3c31" providerId="ADAL" clId="{2D7A5D16-61C7-44D7-8480-2E02CFE89301}" dt="2022-03-22T18:34:15.890" v="664" actId="1076"/>
          <ac:spMkLst>
            <pc:docMk/>
            <pc:sldMk cId="2326283701" sldId="2144328298"/>
            <ac:spMk id="65" creationId="{270DD426-C6B6-4458-8E25-30E249400EEB}"/>
          </ac:spMkLst>
        </pc:spChg>
        <pc:spChg chg="mod topLvl">
          <ac:chgData name="Reed Kiely" userId="768be38e-2fb5-40ce-925d-bd8e9d9e3c31" providerId="ADAL" clId="{2D7A5D16-61C7-44D7-8480-2E02CFE89301}" dt="2022-03-22T18:34:15.890" v="664" actId="1076"/>
          <ac:spMkLst>
            <pc:docMk/>
            <pc:sldMk cId="2326283701" sldId="2144328298"/>
            <ac:spMk id="66" creationId="{2E5343BA-2C60-46FC-8EBB-9D0B6C483D3B}"/>
          </ac:spMkLst>
        </pc:spChg>
        <pc:spChg chg="mod topLvl">
          <ac:chgData name="Reed Kiely" userId="768be38e-2fb5-40ce-925d-bd8e9d9e3c31" providerId="ADAL" clId="{2D7A5D16-61C7-44D7-8480-2E02CFE89301}" dt="2022-03-22T18:34:15.890" v="664" actId="1076"/>
          <ac:spMkLst>
            <pc:docMk/>
            <pc:sldMk cId="2326283701" sldId="2144328298"/>
            <ac:spMk id="67" creationId="{E4FACAC7-6239-4C31-A177-BC887EFACBC3}"/>
          </ac:spMkLst>
        </pc:spChg>
        <pc:spChg chg="mod">
          <ac:chgData name="Reed Kiely" userId="768be38e-2fb5-40ce-925d-bd8e9d9e3c31" providerId="ADAL" clId="{2D7A5D16-61C7-44D7-8480-2E02CFE89301}" dt="2022-03-22T16:23:22" v="211" actId="14100"/>
          <ac:spMkLst>
            <pc:docMk/>
            <pc:sldMk cId="2326283701" sldId="2144328298"/>
            <ac:spMk id="91" creationId="{2785D820-B170-45A2-B5A5-2AABF27FB549}"/>
          </ac:spMkLst>
        </pc:spChg>
        <pc:grpChg chg="add del mod">
          <ac:chgData name="Reed Kiely" userId="768be38e-2fb5-40ce-925d-bd8e9d9e3c31" providerId="ADAL" clId="{2D7A5D16-61C7-44D7-8480-2E02CFE89301}" dt="2022-03-22T16:26:51.498" v="259" actId="165"/>
          <ac:grpSpMkLst>
            <pc:docMk/>
            <pc:sldMk cId="2326283701" sldId="2144328298"/>
            <ac:grpSpMk id="30" creationId="{CCB6CFD9-3AF1-46D1-8B81-455E692BE848}"/>
          </ac:grpSpMkLst>
        </pc:grpChg>
        <pc:grpChg chg="add mod">
          <ac:chgData name="Reed Kiely" userId="768be38e-2fb5-40ce-925d-bd8e9d9e3c31" providerId="ADAL" clId="{2D7A5D16-61C7-44D7-8480-2E02CFE89301}" dt="2022-03-22T18:34:15.890" v="664" actId="1076"/>
          <ac:grpSpMkLst>
            <pc:docMk/>
            <pc:sldMk cId="2326283701" sldId="2144328298"/>
            <ac:grpSpMk id="50" creationId="{486AF3BB-5CE0-4817-A82B-9B2853CA1341}"/>
          </ac:grpSpMkLst>
        </pc:grpChg>
        <pc:grpChg chg="add mod">
          <ac:chgData name="Reed Kiely" userId="768be38e-2fb5-40ce-925d-bd8e9d9e3c31" providerId="ADAL" clId="{2D7A5D16-61C7-44D7-8480-2E02CFE89301}" dt="2022-03-22T18:34:15.890" v="664" actId="1076"/>
          <ac:grpSpMkLst>
            <pc:docMk/>
            <pc:sldMk cId="2326283701" sldId="2144328298"/>
            <ac:grpSpMk id="53" creationId="{D871AAD5-A9D5-432A-AD66-5DB9EE70BC66}"/>
          </ac:grpSpMkLst>
        </pc:grpChg>
        <pc:grpChg chg="add del mod">
          <ac:chgData name="Reed Kiely" userId="768be38e-2fb5-40ce-925d-bd8e9d9e3c31" providerId="ADAL" clId="{2D7A5D16-61C7-44D7-8480-2E02CFE89301}" dt="2022-03-22T16:27:00.085" v="260" actId="165"/>
          <ac:grpSpMkLst>
            <pc:docMk/>
            <pc:sldMk cId="2326283701" sldId="2144328298"/>
            <ac:grpSpMk id="64" creationId="{F9B56E6B-F45B-409B-AD76-C7FB1389CAA2}"/>
          </ac:grpSpMkLst>
        </pc:grpChg>
        <pc:picChg chg="add mod">
          <ac:chgData name="Reed Kiely" userId="768be38e-2fb5-40ce-925d-bd8e9d9e3c31" providerId="ADAL" clId="{2D7A5D16-61C7-44D7-8480-2E02CFE89301}" dt="2022-03-22T16:23:27.155" v="214" actId="1076"/>
          <ac:picMkLst>
            <pc:docMk/>
            <pc:sldMk cId="2326283701" sldId="2144328298"/>
            <ac:picMk id="26" creationId="{EEA1E334-D18F-4EAF-AFB6-2F61D60D3275}"/>
          </ac:picMkLst>
        </pc:picChg>
        <pc:picChg chg="add mod">
          <ac:chgData name="Reed Kiely" userId="768be38e-2fb5-40ce-925d-bd8e9d9e3c31" providerId="ADAL" clId="{2D7A5D16-61C7-44D7-8480-2E02CFE89301}" dt="2022-03-22T16:24:42.331" v="230"/>
          <ac:picMkLst>
            <pc:docMk/>
            <pc:sldMk cId="2326283701" sldId="2144328298"/>
            <ac:picMk id="29" creationId="{D4B383E3-E106-400C-9942-80FF24631A45}"/>
          </ac:picMkLst>
        </pc:picChg>
        <pc:picChg chg="del">
          <ac:chgData name="Reed Kiely" userId="768be38e-2fb5-40ce-925d-bd8e9d9e3c31" providerId="ADAL" clId="{2D7A5D16-61C7-44D7-8480-2E02CFE89301}" dt="2022-03-22T16:23:39.901" v="216" actId="478"/>
          <ac:picMkLst>
            <pc:docMk/>
            <pc:sldMk cId="2326283701" sldId="2144328298"/>
            <ac:picMk id="35" creationId="{048ADA3D-9C02-4EC5-B8E8-38C7956A15E4}"/>
          </ac:picMkLst>
        </pc:picChg>
        <pc:picChg chg="del">
          <ac:chgData name="Reed Kiely" userId="768be38e-2fb5-40ce-925d-bd8e9d9e3c31" providerId="ADAL" clId="{2D7A5D16-61C7-44D7-8480-2E02CFE89301}" dt="2022-03-22T16:23:42.969" v="217" actId="478"/>
          <ac:picMkLst>
            <pc:docMk/>
            <pc:sldMk cId="2326283701" sldId="2144328298"/>
            <ac:picMk id="36" creationId="{ADA8BAD5-9E5D-414F-915F-D9249B04932D}"/>
          </ac:picMkLst>
        </pc:picChg>
        <pc:picChg chg="del">
          <ac:chgData name="Reed Kiely" userId="768be38e-2fb5-40ce-925d-bd8e9d9e3c31" providerId="ADAL" clId="{2D7A5D16-61C7-44D7-8480-2E02CFE89301}" dt="2022-03-22T16:23:23.591" v="212" actId="478"/>
          <ac:picMkLst>
            <pc:docMk/>
            <pc:sldMk cId="2326283701" sldId="2144328298"/>
            <ac:picMk id="39" creationId="{CAD0BA69-907B-46F9-BB8D-14522662942C}"/>
          </ac:picMkLst>
        </pc:picChg>
        <pc:picChg chg="del">
          <ac:chgData name="Reed Kiely" userId="768be38e-2fb5-40ce-925d-bd8e9d9e3c31" providerId="ADAL" clId="{2D7A5D16-61C7-44D7-8480-2E02CFE89301}" dt="2022-03-22T16:23:39.901" v="216" actId="478"/>
          <ac:picMkLst>
            <pc:docMk/>
            <pc:sldMk cId="2326283701" sldId="2144328298"/>
            <ac:picMk id="59" creationId="{18100848-C015-416A-958A-493A87BC46B9}"/>
          </ac:picMkLst>
        </pc:picChg>
        <pc:picChg chg="del">
          <ac:chgData name="Reed Kiely" userId="768be38e-2fb5-40ce-925d-bd8e9d9e3c31" providerId="ADAL" clId="{2D7A5D16-61C7-44D7-8480-2E02CFE89301}" dt="2022-03-22T16:23:39.901" v="216" actId="478"/>
          <ac:picMkLst>
            <pc:docMk/>
            <pc:sldMk cId="2326283701" sldId="2144328298"/>
            <ac:picMk id="60" creationId="{2233874C-486A-4325-BA42-037A11230CD8}"/>
          </ac:picMkLst>
        </pc:picChg>
        <pc:cxnChg chg="mod">
          <ac:chgData name="Reed Kiely" userId="768be38e-2fb5-40ce-925d-bd8e9d9e3c31" providerId="ADAL" clId="{2D7A5D16-61C7-44D7-8480-2E02CFE89301}" dt="2022-03-22T16:25:10.829" v="232"/>
          <ac:cxnSpMkLst>
            <pc:docMk/>
            <pc:sldMk cId="2326283701" sldId="2144328298"/>
            <ac:cxnSpMk id="62" creationId="{CAC7071A-28DD-4B30-A435-8DD8CE458415}"/>
          </ac:cxnSpMkLst>
        </pc:cxnChg>
      </pc:sldChg>
    </pc:docChg>
  </pc:docChgLst>
  <pc:docChgLst>
    <pc:chgData name="Karolina Guillen" userId="c1c08796-a0be-47c6-af52-5d31fd96ec50" providerId="ADAL" clId="{E54729E2-FEF3-45CA-A3E6-1B6B854E7B2E}"/>
    <pc:docChg chg="undo redo custSel addSld delSld modSld sldOrd">
      <pc:chgData name="Karolina Guillen" userId="c1c08796-a0be-47c6-af52-5d31fd96ec50" providerId="ADAL" clId="{E54729E2-FEF3-45CA-A3E6-1B6B854E7B2E}" dt="2022-06-23T15:24:11.798" v="1227"/>
      <pc:docMkLst>
        <pc:docMk/>
      </pc:docMkLst>
      <pc:sldChg chg="del">
        <pc:chgData name="Karolina Guillen" userId="c1c08796-a0be-47c6-af52-5d31fd96ec50" providerId="ADAL" clId="{E54729E2-FEF3-45CA-A3E6-1B6B854E7B2E}" dt="2022-06-16T14:14:52.801" v="2" actId="47"/>
        <pc:sldMkLst>
          <pc:docMk/>
          <pc:sldMk cId="586544117" sldId="259"/>
        </pc:sldMkLst>
      </pc:sldChg>
      <pc:sldChg chg="addCm">
        <pc:chgData name="Karolina Guillen" userId="c1c08796-a0be-47c6-af52-5d31fd96ec50" providerId="ADAL" clId="{E54729E2-FEF3-45CA-A3E6-1B6B854E7B2E}" dt="2022-06-16T14:13:37.155" v="1"/>
        <pc:sldMkLst>
          <pc:docMk/>
          <pc:sldMk cId="268103516" sldId="2144327626"/>
        </pc:sldMkLst>
      </pc:sldChg>
      <pc:sldChg chg="addSp delSp modSp del mod addCm delCm modCm">
        <pc:chgData name="Karolina Guillen" userId="c1c08796-a0be-47c6-af52-5d31fd96ec50" providerId="ADAL" clId="{E54729E2-FEF3-45CA-A3E6-1B6B854E7B2E}" dt="2022-06-17T18:59:54.688" v="147" actId="47"/>
        <pc:sldMkLst>
          <pc:docMk/>
          <pc:sldMk cId="1095677421" sldId="2144327797"/>
        </pc:sldMkLst>
        <pc:spChg chg="mod">
          <ac:chgData name="Karolina Guillen" userId="c1c08796-a0be-47c6-af52-5d31fd96ec50" providerId="ADAL" clId="{E54729E2-FEF3-45CA-A3E6-1B6B854E7B2E}" dt="2022-06-16T14:53:22.923" v="19" actId="1076"/>
          <ac:spMkLst>
            <pc:docMk/>
            <pc:sldMk cId="1095677421" sldId="2144327797"/>
            <ac:spMk id="19" creationId="{08666B39-C43E-4EBE-8E81-5AEF0C3F197A}"/>
          </ac:spMkLst>
        </pc:spChg>
        <pc:spChg chg="add del mod">
          <ac:chgData name="Karolina Guillen" userId="c1c08796-a0be-47c6-af52-5d31fd96ec50" providerId="ADAL" clId="{E54729E2-FEF3-45CA-A3E6-1B6B854E7B2E}" dt="2022-06-17T18:04:24.413" v="25" actId="478"/>
          <ac:spMkLst>
            <pc:docMk/>
            <pc:sldMk cId="1095677421" sldId="2144327797"/>
            <ac:spMk id="24" creationId="{B666CE45-0E43-F923-7C9B-4A680F68F6BC}"/>
          </ac:spMkLst>
        </pc:spChg>
      </pc:sldChg>
      <pc:sldChg chg="del ord">
        <pc:chgData name="Karolina Guillen" userId="c1c08796-a0be-47c6-af52-5d31fd96ec50" providerId="ADAL" clId="{E54729E2-FEF3-45CA-A3E6-1B6B854E7B2E}" dt="2022-06-17T20:32:41.751" v="531" actId="47"/>
        <pc:sldMkLst>
          <pc:docMk/>
          <pc:sldMk cId="2199684651" sldId="2144328248"/>
        </pc:sldMkLst>
      </pc:sldChg>
      <pc:sldChg chg="addCm">
        <pc:chgData name="Karolina Guillen" userId="c1c08796-a0be-47c6-af52-5d31fd96ec50" providerId="ADAL" clId="{E54729E2-FEF3-45CA-A3E6-1B6B854E7B2E}" dt="2022-06-16T14:52:36.099" v="9"/>
        <pc:sldMkLst>
          <pc:docMk/>
          <pc:sldMk cId="1716954848" sldId="2144328252"/>
        </pc:sldMkLst>
      </pc:sldChg>
      <pc:sldChg chg="delSp mod">
        <pc:chgData name="Karolina Guillen" userId="c1c08796-a0be-47c6-af52-5d31fd96ec50" providerId="ADAL" clId="{E54729E2-FEF3-45CA-A3E6-1B6B854E7B2E}" dt="2022-06-16T14:52:53.875" v="10" actId="21"/>
        <pc:sldMkLst>
          <pc:docMk/>
          <pc:sldMk cId="2767678321" sldId="2144328255"/>
        </pc:sldMkLst>
        <pc:spChg chg="del">
          <ac:chgData name="Karolina Guillen" userId="c1c08796-a0be-47c6-af52-5d31fd96ec50" providerId="ADAL" clId="{E54729E2-FEF3-45CA-A3E6-1B6B854E7B2E}" dt="2022-06-16T14:52:53.875" v="10" actId="21"/>
          <ac:spMkLst>
            <pc:docMk/>
            <pc:sldMk cId="2767678321" sldId="2144328255"/>
            <ac:spMk id="19" creationId="{BC2E8004-2AC0-DAF0-2CA9-542C8D0CA865}"/>
          </ac:spMkLst>
        </pc:spChg>
      </pc:sldChg>
      <pc:sldChg chg="delSp del mod">
        <pc:chgData name="Karolina Guillen" userId="c1c08796-a0be-47c6-af52-5d31fd96ec50" providerId="ADAL" clId="{E54729E2-FEF3-45CA-A3E6-1B6B854E7B2E}" dt="2022-06-17T20:30:07.441" v="505" actId="47"/>
        <pc:sldMkLst>
          <pc:docMk/>
          <pc:sldMk cId="930784962" sldId="2144328263"/>
        </pc:sldMkLst>
        <pc:spChg chg="del">
          <ac:chgData name="Karolina Guillen" userId="c1c08796-a0be-47c6-af52-5d31fd96ec50" providerId="ADAL" clId="{E54729E2-FEF3-45CA-A3E6-1B6B854E7B2E}" dt="2022-06-17T20:28:10.111" v="453" actId="478"/>
          <ac:spMkLst>
            <pc:docMk/>
            <pc:sldMk cId="930784962" sldId="2144328263"/>
            <ac:spMk id="20" creationId="{4D2F1A4C-0BC0-D0FC-542B-44493E875733}"/>
          </ac:spMkLst>
        </pc:spChg>
      </pc:sldChg>
      <pc:sldChg chg="del ord">
        <pc:chgData name="Karolina Guillen" userId="c1c08796-a0be-47c6-af52-5d31fd96ec50" providerId="ADAL" clId="{E54729E2-FEF3-45CA-A3E6-1B6B854E7B2E}" dt="2022-06-17T20:35:36.490" v="584" actId="47"/>
        <pc:sldMkLst>
          <pc:docMk/>
          <pc:sldMk cId="1505683369" sldId="2144328269"/>
        </pc:sldMkLst>
      </pc:sldChg>
      <pc:sldChg chg="delSp mod">
        <pc:chgData name="Karolina Guillen" userId="c1c08796-a0be-47c6-af52-5d31fd96ec50" providerId="ADAL" clId="{E54729E2-FEF3-45CA-A3E6-1B6B854E7B2E}" dt="2022-06-16T14:15:49.766" v="3" actId="21"/>
        <pc:sldMkLst>
          <pc:docMk/>
          <pc:sldMk cId="3134230912" sldId="2144328274"/>
        </pc:sldMkLst>
        <pc:spChg chg="del">
          <ac:chgData name="Karolina Guillen" userId="c1c08796-a0be-47c6-af52-5d31fd96ec50" providerId="ADAL" clId="{E54729E2-FEF3-45CA-A3E6-1B6B854E7B2E}" dt="2022-06-16T14:15:49.766" v="3" actId="21"/>
          <ac:spMkLst>
            <pc:docMk/>
            <pc:sldMk cId="3134230912" sldId="2144328274"/>
            <ac:spMk id="26" creationId="{24CC2019-9113-1A90-4CB8-85A712A2867E}"/>
          </ac:spMkLst>
        </pc:spChg>
      </pc:sldChg>
      <pc:sldChg chg="del">
        <pc:chgData name="Karolina Guillen" userId="c1c08796-a0be-47c6-af52-5d31fd96ec50" providerId="ADAL" clId="{E54729E2-FEF3-45CA-A3E6-1B6B854E7B2E}" dt="2022-06-16T14:14:52.801" v="2" actId="47"/>
        <pc:sldMkLst>
          <pc:docMk/>
          <pc:sldMk cId="27910321" sldId="2144328275"/>
        </pc:sldMkLst>
      </pc:sldChg>
      <pc:sldChg chg="addSp delSp modSp del mod addCm delCm">
        <pc:chgData name="Karolina Guillen" userId="c1c08796-a0be-47c6-af52-5d31fd96ec50" providerId="ADAL" clId="{E54729E2-FEF3-45CA-A3E6-1B6B854E7B2E}" dt="2022-06-17T20:27:49.401" v="449" actId="47"/>
        <pc:sldMkLst>
          <pc:docMk/>
          <pc:sldMk cId="4022284073" sldId="2144328278"/>
        </pc:sldMkLst>
        <pc:spChg chg="add del mod">
          <ac:chgData name="Karolina Guillen" userId="c1c08796-a0be-47c6-af52-5d31fd96ec50" providerId="ADAL" clId="{E54729E2-FEF3-45CA-A3E6-1B6B854E7B2E}" dt="2022-06-17T20:23:36.062" v="338" actId="478"/>
          <ac:spMkLst>
            <pc:docMk/>
            <pc:sldMk cId="4022284073" sldId="2144328278"/>
            <ac:spMk id="17" creationId="{FAECE455-5C5A-41FF-8B98-491128585906}"/>
          </ac:spMkLst>
        </pc:spChg>
      </pc:sldChg>
      <pc:sldChg chg="del">
        <pc:chgData name="Karolina Guillen" userId="c1c08796-a0be-47c6-af52-5d31fd96ec50" providerId="ADAL" clId="{E54729E2-FEF3-45CA-A3E6-1B6B854E7B2E}" dt="2022-06-16T14:14:52.801" v="2" actId="47"/>
        <pc:sldMkLst>
          <pc:docMk/>
          <pc:sldMk cId="2260492845" sldId="2144328283"/>
        </pc:sldMkLst>
      </pc:sldChg>
      <pc:sldChg chg="addSp delSp modSp mod">
        <pc:chgData name="Karolina Guillen" userId="c1c08796-a0be-47c6-af52-5d31fd96ec50" providerId="ADAL" clId="{E54729E2-FEF3-45CA-A3E6-1B6B854E7B2E}" dt="2022-06-23T15:23:37.153" v="1226" actId="20577"/>
        <pc:sldMkLst>
          <pc:docMk/>
          <pc:sldMk cId="2177344345" sldId="2144328298"/>
        </pc:sldMkLst>
        <pc:spChg chg="mod">
          <ac:chgData name="Karolina Guillen" userId="c1c08796-a0be-47c6-af52-5d31fd96ec50" providerId="ADAL" clId="{E54729E2-FEF3-45CA-A3E6-1B6B854E7B2E}" dt="2022-06-17T19:37:05.122" v="316" actId="14100"/>
          <ac:spMkLst>
            <pc:docMk/>
            <pc:sldMk cId="2177344345" sldId="2144328298"/>
            <ac:spMk id="24" creationId="{FE51337C-7111-4FDD-BD9E-AAF8EAD4F674}"/>
          </ac:spMkLst>
        </pc:spChg>
        <pc:spChg chg="mod">
          <ac:chgData name="Karolina Guillen" userId="c1c08796-a0be-47c6-af52-5d31fd96ec50" providerId="ADAL" clId="{E54729E2-FEF3-45CA-A3E6-1B6B854E7B2E}" dt="2022-06-17T19:07:31.277" v="167" actId="403"/>
          <ac:spMkLst>
            <pc:docMk/>
            <pc:sldMk cId="2177344345" sldId="2144328298"/>
            <ac:spMk id="27" creationId="{810E5FD5-3B43-4CE8-864D-5F2D0E26ECD3}"/>
          </ac:spMkLst>
        </pc:spChg>
        <pc:spChg chg="del">
          <ac:chgData name="Karolina Guillen" userId="c1c08796-a0be-47c6-af52-5d31fd96ec50" providerId="ADAL" clId="{E54729E2-FEF3-45CA-A3E6-1B6B854E7B2E}" dt="2022-06-17T19:30:42.663" v="190" actId="478"/>
          <ac:spMkLst>
            <pc:docMk/>
            <pc:sldMk cId="2177344345" sldId="2144328298"/>
            <ac:spMk id="28" creationId="{A6D0AE49-219A-4174-B1A2-6CD9C14927CD}"/>
          </ac:spMkLst>
        </pc:spChg>
        <pc:spChg chg="mod">
          <ac:chgData name="Karolina Guillen" userId="c1c08796-a0be-47c6-af52-5d31fd96ec50" providerId="ADAL" clId="{E54729E2-FEF3-45CA-A3E6-1B6B854E7B2E}" dt="2022-06-17T19:24:54.790" v="189"/>
          <ac:spMkLst>
            <pc:docMk/>
            <pc:sldMk cId="2177344345" sldId="2144328298"/>
            <ac:spMk id="31" creationId="{568D8840-B3D9-4FCD-AA9A-402B62F48C64}"/>
          </ac:spMkLst>
        </pc:spChg>
        <pc:spChg chg="del">
          <ac:chgData name="Karolina Guillen" userId="c1c08796-a0be-47c6-af52-5d31fd96ec50" providerId="ADAL" clId="{E54729E2-FEF3-45CA-A3E6-1B6B854E7B2E}" dt="2022-06-17T19:30:42.663" v="190" actId="478"/>
          <ac:spMkLst>
            <pc:docMk/>
            <pc:sldMk cId="2177344345" sldId="2144328298"/>
            <ac:spMk id="32" creationId="{CF5CD1BC-019E-4D32-8932-54A4C09D598B}"/>
          </ac:spMkLst>
        </pc:spChg>
        <pc:spChg chg="del">
          <ac:chgData name="Karolina Guillen" userId="c1c08796-a0be-47c6-af52-5d31fd96ec50" providerId="ADAL" clId="{E54729E2-FEF3-45CA-A3E6-1B6B854E7B2E}" dt="2022-06-17T19:30:42.663" v="190" actId="478"/>
          <ac:spMkLst>
            <pc:docMk/>
            <pc:sldMk cId="2177344345" sldId="2144328298"/>
            <ac:spMk id="33" creationId="{BE575C1F-B871-460E-A5A8-EB87DDAA3A62}"/>
          </ac:spMkLst>
        </pc:spChg>
        <pc:spChg chg="mod">
          <ac:chgData name="Karolina Guillen" userId="c1c08796-a0be-47c6-af52-5d31fd96ec50" providerId="ADAL" clId="{E54729E2-FEF3-45CA-A3E6-1B6B854E7B2E}" dt="2022-06-23T15:23:37.153" v="1226" actId="20577"/>
          <ac:spMkLst>
            <pc:docMk/>
            <pc:sldMk cId="2177344345" sldId="2144328298"/>
            <ac:spMk id="34" creationId="{4361A46B-AF4E-978E-0B54-9DB11E17471D}"/>
          </ac:spMkLst>
        </pc:spChg>
        <pc:spChg chg="del">
          <ac:chgData name="Karolina Guillen" userId="c1c08796-a0be-47c6-af52-5d31fd96ec50" providerId="ADAL" clId="{E54729E2-FEF3-45CA-A3E6-1B6B854E7B2E}" dt="2022-06-17T19:30:42.663" v="190" actId="478"/>
          <ac:spMkLst>
            <pc:docMk/>
            <pc:sldMk cId="2177344345" sldId="2144328298"/>
            <ac:spMk id="35" creationId="{09BE57A2-6E43-447F-962A-30596A8F6491}"/>
          </ac:spMkLst>
        </pc:spChg>
        <pc:spChg chg="del mod">
          <ac:chgData name="Karolina Guillen" userId="c1c08796-a0be-47c6-af52-5d31fd96ec50" providerId="ADAL" clId="{E54729E2-FEF3-45CA-A3E6-1B6B854E7B2E}" dt="2022-06-17T19:34:20.328" v="261" actId="478"/>
          <ac:spMkLst>
            <pc:docMk/>
            <pc:sldMk cId="2177344345" sldId="2144328298"/>
            <ac:spMk id="39" creationId="{28DC3D77-2099-43FB-8223-EAB91DA8A007}"/>
          </ac:spMkLst>
        </pc:spChg>
        <pc:spChg chg="del">
          <ac:chgData name="Karolina Guillen" userId="c1c08796-a0be-47c6-af52-5d31fd96ec50" providerId="ADAL" clId="{E54729E2-FEF3-45CA-A3E6-1B6B854E7B2E}" dt="2022-06-17T19:30:42.663" v="190" actId="478"/>
          <ac:spMkLst>
            <pc:docMk/>
            <pc:sldMk cId="2177344345" sldId="2144328298"/>
            <ac:spMk id="40" creationId="{FE387A39-63D2-40F6-8CB7-6C411603910B}"/>
          </ac:spMkLst>
        </pc:spChg>
        <pc:spChg chg="add mod">
          <ac:chgData name="Karolina Guillen" userId="c1c08796-a0be-47c6-af52-5d31fd96ec50" providerId="ADAL" clId="{E54729E2-FEF3-45CA-A3E6-1B6B854E7B2E}" dt="2022-06-23T13:20:25.339" v="997" actId="14100"/>
          <ac:spMkLst>
            <pc:docMk/>
            <pc:sldMk cId="2177344345" sldId="2144328298"/>
            <ac:spMk id="41" creationId="{02728DC0-4865-B302-F5C0-8460D0CFD677}"/>
          </ac:spMkLst>
        </pc:spChg>
        <pc:spChg chg="add mod">
          <ac:chgData name="Karolina Guillen" userId="c1c08796-a0be-47c6-af52-5d31fd96ec50" providerId="ADAL" clId="{E54729E2-FEF3-45CA-A3E6-1B6B854E7B2E}" dt="2022-06-17T19:33:00.960" v="251" actId="14100"/>
          <ac:spMkLst>
            <pc:docMk/>
            <pc:sldMk cId="2177344345" sldId="2144328298"/>
            <ac:spMk id="42" creationId="{3B052726-82C3-64C6-4C64-A656552C5F84}"/>
          </ac:spMkLst>
        </pc:spChg>
        <pc:spChg chg="add mod">
          <ac:chgData name="Karolina Guillen" userId="c1c08796-a0be-47c6-af52-5d31fd96ec50" providerId="ADAL" clId="{E54729E2-FEF3-45CA-A3E6-1B6B854E7B2E}" dt="2022-06-23T13:18:55.788" v="967" actId="1036"/>
          <ac:spMkLst>
            <pc:docMk/>
            <pc:sldMk cId="2177344345" sldId="2144328298"/>
            <ac:spMk id="43" creationId="{3D1326D1-5F21-3F02-A77F-9B0A5B861BED}"/>
          </ac:spMkLst>
        </pc:spChg>
        <pc:spChg chg="add mod">
          <ac:chgData name="Karolina Guillen" userId="c1c08796-a0be-47c6-af52-5d31fd96ec50" providerId="ADAL" clId="{E54729E2-FEF3-45CA-A3E6-1B6B854E7B2E}" dt="2022-06-23T13:18:55.788" v="967" actId="1036"/>
          <ac:spMkLst>
            <pc:docMk/>
            <pc:sldMk cId="2177344345" sldId="2144328298"/>
            <ac:spMk id="44" creationId="{7C1EF072-C76F-CB90-BC95-0E5B5F0C1476}"/>
          </ac:spMkLst>
        </pc:spChg>
        <pc:spChg chg="add mod">
          <ac:chgData name="Karolina Guillen" userId="c1c08796-a0be-47c6-af52-5d31fd96ec50" providerId="ADAL" clId="{E54729E2-FEF3-45CA-A3E6-1B6B854E7B2E}" dt="2022-06-23T13:18:55.788" v="967" actId="1036"/>
          <ac:spMkLst>
            <pc:docMk/>
            <pc:sldMk cId="2177344345" sldId="2144328298"/>
            <ac:spMk id="45" creationId="{1A2BDA9A-B179-2BAD-2B93-88407DA9245C}"/>
          </ac:spMkLst>
        </pc:spChg>
        <pc:spChg chg="del">
          <ac:chgData name="Karolina Guillen" userId="c1c08796-a0be-47c6-af52-5d31fd96ec50" providerId="ADAL" clId="{E54729E2-FEF3-45CA-A3E6-1B6B854E7B2E}" dt="2022-06-17T19:30:42.663" v="190" actId="478"/>
          <ac:spMkLst>
            <pc:docMk/>
            <pc:sldMk cId="2177344345" sldId="2144328298"/>
            <ac:spMk id="49" creationId="{423F8112-C214-4993-8C0F-77BC5ECDDA4A}"/>
          </ac:spMkLst>
        </pc:spChg>
        <pc:spChg chg="add mod">
          <ac:chgData name="Karolina Guillen" userId="c1c08796-a0be-47c6-af52-5d31fd96ec50" providerId="ADAL" clId="{E54729E2-FEF3-45CA-A3E6-1B6B854E7B2E}" dt="2022-06-23T13:18:55.788" v="967" actId="1036"/>
          <ac:spMkLst>
            <pc:docMk/>
            <pc:sldMk cId="2177344345" sldId="2144328298"/>
            <ac:spMk id="59" creationId="{BF0C9524-7808-0E52-5EAB-5473C8B9E4C3}"/>
          </ac:spMkLst>
        </pc:spChg>
        <pc:spChg chg="del">
          <ac:chgData name="Karolina Guillen" userId="c1c08796-a0be-47c6-af52-5d31fd96ec50" providerId="ADAL" clId="{E54729E2-FEF3-45CA-A3E6-1B6B854E7B2E}" dt="2022-06-17T19:30:42.663" v="190" actId="478"/>
          <ac:spMkLst>
            <pc:docMk/>
            <pc:sldMk cId="2177344345" sldId="2144328298"/>
            <ac:spMk id="65" creationId="{270DD426-C6B6-4458-8E25-30E249400EEB}"/>
          </ac:spMkLst>
        </pc:spChg>
        <pc:spChg chg="del">
          <ac:chgData name="Karolina Guillen" userId="c1c08796-a0be-47c6-af52-5d31fd96ec50" providerId="ADAL" clId="{E54729E2-FEF3-45CA-A3E6-1B6B854E7B2E}" dt="2022-06-17T19:30:42.663" v="190" actId="478"/>
          <ac:spMkLst>
            <pc:docMk/>
            <pc:sldMk cId="2177344345" sldId="2144328298"/>
            <ac:spMk id="66" creationId="{2E5343BA-2C60-46FC-8EBB-9D0B6C483D3B}"/>
          </ac:spMkLst>
        </pc:spChg>
        <pc:spChg chg="del">
          <ac:chgData name="Karolina Guillen" userId="c1c08796-a0be-47c6-af52-5d31fd96ec50" providerId="ADAL" clId="{E54729E2-FEF3-45CA-A3E6-1B6B854E7B2E}" dt="2022-06-17T19:30:42.663" v="190" actId="478"/>
          <ac:spMkLst>
            <pc:docMk/>
            <pc:sldMk cId="2177344345" sldId="2144328298"/>
            <ac:spMk id="67" creationId="{E4FACAC7-6239-4C31-A177-BC887EFACBC3}"/>
          </ac:spMkLst>
        </pc:spChg>
        <pc:spChg chg="add mod">
          <ac:chgData name="Karolina Guillen" userId="c1c08796-a0be-47c6-af52-5d31fd96ec50" providerId="ADAL" clId="{E54729E2-FEF3-45CA-A3E6-1B6B854E7B2E}" dt="2022-06-23T13:20:05.748" v="996" actId="1076"/>
          <ac:spMkLst>
            <pc:docMk/>
            <pc:sldMk cId="2177344345" sldId="2144328298"/>
            <ac:spMk id="70" creationId="{ABC69ABD-9875-8E37-AEB5-A02BB6861AD5}"/>
          </ac:spMkLst>
        </pc:spChg>
        <pc:spChg chg="mod topLvl">
          <ac:chgData name="Karolina Guillen" userId="c1c08796-a0be-47c6-af52-5d31fd96ec50" providerId="ADAL" clId="{E54729E2-FEF3-45CA-A3E6-1B6B854E7B2E}" dt="2022-06-23T13:18:19.598" v="951" actId="1076"/>
          <ac:spMkLst>
            <pc:docMk/>
            <pc:sldMk cId="2177344345" sldId="2144328298"/>
            <ac:spMk id="91" creationId="{2785D820-B170-45A2-B5A5-2AABF27FB549}"/>
          </ac:spMkLst>
        </pc:spChg>
        <pc:grpChg chg="del">
          <ac:chgData name="Karolina Guillen" userId="c1c08796-a0be-47c6-af52-5d31fd96ec50" providerId="ADAL" clId="{E54729E2-FEF3-45CA-A3E6-1B6B854E7B2E}" dt="2022-06-17T19:17:16.770" v="175" actId="478"/>
          <ac:grpSpMkLst>
            <pc:docMk/>
            <pc:sldMk cId="2177344345" sldId="2144328298"/>
            <ac:grpSpMk id="2" creationId="{FE239D3C-7E77-46A1-BA5E-24FDDD8EC2FE}"/>
          </ac:grpSpMkLst>
        </pc:grpChg>
        <pc:grpChg chg="add mod">
          <ac:chgData name="Karolina Guillen" userId="c1c08796-a0be-47c6-af52-5d31fd96ec50" providerId="ADAL" clId="{E54729E2-FEF3-45CA-A3E6-1B6B854E7B2E}" dt="2022-06-23T13:20:42.141" v="999" actId="1076"/>
          <ac:grpSpMkLst>
            <pc:docMk/>
            <pc:sldMk cId="2177344345" sldId="2144328298"/>
            <ac:grpSpMk id="32" creationId="{B2C968C4-BB36-768C-5579-3C7A0AFE24C2}"/>
          </ac:grpSpMkLst>
        </pc:grpChg>
        <pc:grpChg chg="del">
          <ac:chgData name="Karolina Guillen" userId="c1c08796-a0be-47c6-af52-5d31fd96ec50" providerId="ADAL" clId="{E54729E2-FEF3-45CA-A3E6-1B6B854E7B2E}" dt="2022-06-17T19:30:42.663" v="190" actId="478"/>
          <ac:grpSpMkLst>
            <pc:docMk/>
            <pc:sldMk cId="2177344345" sldId="2144328298"/>
            <ac:grpSpMk id="50" creationId="{486AF3BB-5CE0-4817-A82B-9B2853CA1341}"/>
          </ac:grpSpMkLst>
        </pc:grpChg>
        <pc:grpChg chg="del">
          <ac:chgData name="Karolina Guillen" userId="c1c08796-a0be-47c6-af52-5d31fd96ec50" providerId="ADAL" clId="{E54729E2-FEF3-45CA-A3E6-1B6B854E7B2E}" dt="2022-06-17T19:30:42.663" v="190" actId="478"/>
          <ac:grpSpMkLst>
            <pc:docMk/>
            <pc:sldMk cId="2177344345" sldId="2144328298"/>
            <ac:grpSpMk id="53" creationId="{D871AAD5-A9D5-432A-AD66-5DB9EE70BC66}"/>
          </ac:grpSpMkLst>
        </pc:grpChg>
        <pc:grpChg chg="add mod">
          <ac:chgData name="Karolina Guillen" userId="c1c08796-a0be-47c6-af52-5d31fd96ec50" providerId="ADAL" clId="{E54729E2-FEF3-45CA-A3E6-1B6B854E7B2E}" dt="2022-06-23T13:18:55.788" v="967" actId="1036"/>
          <ac:grpSpMkLst>
            <pc:docMk/>
            <pc:sldMk cId="2177344345" sldId="2144328298"/>
            <ac:grpSpMk id="63" creationId="{2231640A-1C78-EBFF-25E9-BE7F9F3FDFAB}"/>
          </ac:grpSpMkLst>
        </pc:grpChg>
        <pc:picChg chg="add del">
          <ac:chgData name="Karolina Guillen" userId="c1c08796-a0be-47c6-af52-5d31fd96ec50" providerId="ADAL" clId="{E54729E2-FEF3-45CA-A3E6-1B6B854E7B2E}" dt="2022-06-23T15:14:09.464" v="1169" actId="478"/>
          <ac:picMkLst>
            <pc:docMk/>
            <pc:sldMk cId="2177344345" sldId="2144328298"/>
            <ac:picMk id="3" creationId="{17DE4005-D733-ADE1-FB10-19376AD85909}"/>
          </ac:picMkLst>
        </pc:picChg>
        <pc:picChg chg="del topLvl">
          <ac:chgData name="Karolina Guillen" userId="c1c08796-a0be-47c6-af52-5d31fd96ec50" providerId="ADAL" clId="{E54729E2-FEF3-45CA-A3E6-1B6B854E7B2E}" dt="2022-06-17T19:17:16.770" v="175" actId="478"/>
          <ac:picMkLst>
            <pc:docMk/>
            <pc:sldMk cId="2177344345" sldId="2144328298"/>
            <ac:picMk id="26" creationId="{EEA1E334-D18F-4EAF-AFB6-2F61D60D3275}"/>
          </ac:picMkLst>
        </pc:picChg>
        <pc:picChg chg="del">
          <ac:chgData name="Karolina Guillen" userId="c1c08796-a0be-47c6-af52-5d31fd96ec50" providerId="ADAL" clId="{E54729E2-FEF3-45CA-A3E6-1B6B854E7B2E}" dt="2022-06-17T19:30:42.663" v="190" actId="478"/>
          <ac:picMkLst>
            <pc:docMk/>
            <pc:sldMk cId="2177344345" sldId="2144328298"/>
            <ac:picMk id="29" creationId="{D4B383E3-E106-400C-9942-80FF24631A45}"/>
          </ac:picMkLst>
        </pc:picChg>
        <pc:picChg chg="mod modCrop">
          <ac:chgData name="Karolina Guillen" userId="c1c08796-a0be-47c6-af52-5d31fd96ec50" providerId="ADAL" clId="{E54729E2-FEF3-45CA-A3E6-1B6B854E7B2E}" dt="2022-06-23T15:20:07.875" v="1171" actId="732"/>
          <ac:picMkLst>
            <pc:docMk/>
            <pc:sldMk cId="2177344345" sldId="2144328298"/>
            <ac:picMk id="33" creationId="{459DA126-B22B-8CAD-2974-76174A0919A5}"/>
          </ac:picMkLst>
        </pc:picChg>
        <pc:picChg chg="mod">
          <ac:chgData name="Karolina Guillen" userId="c1c08796-a0be-47c6-af52-5d31fd96ec50" providerId="ADAL" clId="{E54729E2-FEF3-45CA-A3E6-1B6B854E7B2E}" dt="2022-06-17T19:24:48.002" v="188"/>
          <ac:picMkLst>
            <pc:docMk/>
            <pc:sldMk cId="2177344345" sldId="2144328298"/>
            <ac:picMk id="37" creationId="{1F8E0DFF-D73F-41B3-B5B4-820020A7EACA}"/>
          </ac:picMkLst>
        </pc:picChg>
        <pc:picChg chg="add mod">
          <ac:chgData name="Karolina Guillen" userId="c1c08796-a0be-47c6-af52-5d31fd96ec50" providerId="ADAL" clId="{E54729E2-FEF3-45CA-A3E6-1B6B854E7B2E}" dt="2022-06-23T13:18:19.598" v="951" actId="1076"/>
          <ac:picMkLst>
            <pc:docMk/>
            <pc:sldMk cId="2177344345" sldId="2144328298"/>
            <ac:picMk id="38" creationId="{5AA574C0-0213-A994-7C23-FA9003FDDBE4}"/>
          </ac:picMkLst>
        </pc:picChg>
        <pc:picChg chg="add mod">
          <ac:chgData name="Karolina Guillen" userId="c1c08796-a0be-47c6-af52-5d31fd96ec50" providerId="ADAL" clId="{E54729E2-FEF3-45CA-A3E6-1B6B854E7B2E}" dt="2022-06-23T13:18:55.788" v="967" actId="1036"/>
          <ac:picMkLst>
            <pc:docMk/>
            <pc:sldMk cId="2177344345" sldId="2144328298"/>
            <ac:picMk id="60" creationId="{5C149415-6511-29F0-791C-BDBBD1E2A08A}"/>
          </ac:picMkLst>
        </pc:picChg>
        <pc:picChg chg="mod">
          <ac:chgData name="Karolina Guillen" userId="c1c08796-a0be-47c6-af52-5d31fd96ec50" providerId="ADAL" clId="{E54729E2-FEF3-45CA-A3E6-1B6B854E7B2E}" dt="2022-06-17T19:30:43.868" v="191"/>
          <ac:picMkLst>
            <pc:docMk/>
            <pc:sldMk cId="2177344345" sldId="2144328298"/>
            <ac:picMk id="64" creationId="{8B3BDBEF-022E-697F-99E3-1676D8CCAA7B}"/>
          </ac:picMkLst>
        </pc:picChg>
        <pc:picChg chg="mod">
          <ac:chgData name="Karolina Guillen" userId="c1c08796-a0be-47c6-af52-5d31fd96ec50" providerId="ADAL" clId="{E54729E2-FEF3-45CA-A3E6-1B6B854E7B2E}" dt="2022-06-17T19:30:43.868" v="191"/>
          <ac:picMkLst>
            <pc:docMk/>
            <pc:sldMk cId="2177344345" sldId="2144328298"/>
            <ac:picMk id="68" creationId="{8FACBFCD-CCF1-04A4-C863-FBAEA25F20AA}"/>
          </ac:picMkLst>
        </pc:picChg>
        <pc:picChg chg="add mod">
          <ac:chgData name="Karolina Guillen" userId="c1c08796-a0be-47c6-af52-5d31fd96ec50" providerId="ADAL" clId="{E54729E2-FEF3-45CA-A3E6-1B6B854E7B2E}" dt="2022-06-17T19:30:43.868" v="191"/>
          <ac:picMkLst>
            <pc:docMk/>
            <pc:sldMk cId="2177344345" sldId="2144328298"/>
            <ac:picMk id="69" creationId="{2397274A-AE6A-194D-35B3-4933B36B7115}"/>
          </ac:picMkLst>
        </pc:picChg>
        <pc:picChg chg="add del mod">
          <ac:chgData name="Karolina Guillen" userId="c1c08796-a0be-47c6-af52-5d31fd96ec50" providerId="ADAL" clId="{E54729E2-FEF3-45CA-A3E6-1B6B854E7B2E}" dt="2022-06-23T13:22:18.258" v="1003" actId="478"/>
          <ac:picMkLst>
            <pc:docMk/>
            <pc:sldMk cId="2177344345" sldId="2144328298"/>
            <ac:picMk id="1026" creationId="{06C6DE43-150C-F309-0239-5123FD7C0458}"/>
          </ac:picMkLst>
        </pc:picChg>
      </pc:sldChg>
      <pc:sldChg chg="del">
        <pc:chgData name="Karolina Guillen" userId="c1c08796-a0be-47c6-af52-5d31fd96ec50" providerId="ADAL" clId="{E54729E2-FEF3-45CA-A3E6-1B6B854E7B2E}" dt="2022-06-17T20:42:28.163" v="791" actId="47"/>
        <pc:sldMkLst>
          <pc:docMk/>
          <pc:sldMk cId="3094328718" sldId="2144328299"/>
        </pc:sldMkLst>
      </pc:sldChg>
      <pc:sldChg chg="addSp delSp modSp mod">
        <pc:chgData name="Karolina Guillen" userId="c1c08796-a0be-47c6-af52-5d31fd96ec50" providerId="ADAL" clId="{E54729E2-FEF3-45CA-A3E6-1B6B854E7B2E}" dt="2022-06-23T15:24:11.798" v="1227"/>
        <pc:sldMkLst>
          <pc:docMk/>
          <pc:sldMk cId="1651063782" sldId="2144328300"/>
        </pc:sldMkLst>
        <pc:spChg chg="add mod">
          <ac:chgData name="Karolina Guillen" userId="c1c08796-a0be-47c6-af52-5d31fd96ec50" providerId="ADAL" clId="{E54729E2-FEF3-45CA-A3E6-1B6B854E7B2E}" dt="2022-06-17T21:15:06.517" v="923" actId="14100"/>
          <ac:spMkLst>
            <pc:docMk/>
            <pc:sldMk cId="1651063782" sldId="2144328300"/>
            <ac:spMk id="3" creationId="{396D2FB2-45ED-7EC5-91BC-05A1735DBC7F}"/>
          </ac:spMkLst>
        </pc:spChg>
        <pc:spChg chg="mod">
          <ac:chgData name="Karolina Guillen" userId="c1c08796-a0be-47c6-af52-5d31fd96ec50" providerId="ADAL" clId="{E54729E2-FEF3-45CA-A3E6-1B6B854E7B2E}" dt="2022-06-23T15:22:57.614" v="1202" actId="1037"/>
          <ac:spMkLst>
            <pc:docMk/>
            <pc:sldMk cId="1651063782" sldId="2144328300"/>
            <ac:spMk id="9" creationId="{52EC56B0-BE28-F599-C99D-7E91F6DA28F6}"/>
          </ac:spMkLst>
        </pc:spChg>
        <pc:spChg chg="mod">
          <ac:chgData name="Karolina Guillen" userId="c1c08796-a0be-47c6-af52-5d31fd96ec50" providerId="ADAL" clId="{E54729E2-FEF3-45CA-A3E6-1B6B854E7B2E}" dt="2022-06-22T15:59:41.161" v="925" actId="1076"/>
          <ac:spMkLst>
            <pc:docMk/>
            <pc:sldMk cId="1651063782" sldId="2144328300"/>
            <ac:spMk id="43" creationId="{A9793E84-4779-AA3F-E838-F9A348CF547E}"/>
          </ac:spMkLst>
        </pc:spChg>
        <pc:picChg chg="mod">
          <ac:chgData name="Karolina Guillen" userId="c1c08796-a0be-47c6-af52-5d31fd96ec50" providerId="ADAL" clId="{E54729E2-FEF3-45CA-A3E6-1B6B854E7B2E}" dt="2022-06-23T15:22:57.614" v="1202" actId="1037"/>
          <ac:picMkLst>
            <pc:docMk/>
            <pc:sldMk cId="1651063782" sldId="2144328300"/>
            <ac:picMk id="5" creationId="{401A153F-C72F-48FE-B87C-E46CB189D123}"/>
          </ac:picMkLst>
        </pc:picChg>
        <pc:picChg chg="del">
          <ac:chgData name="Karolina Guillen" userId="c1c08796-a0be-47c6-af52-5d31fd96ec50" providerId="ADAL" clId="{E54729E2-FEF3-45CA-A3E6-1B6B854E7B2E}" dt="2022-06-22T15:59:17.556" v="924" actId="478"/>
          <ac:picMkLst>
            <pc:docMk/>
            <pc:sldMk cId="1651063782" sldId="2144328300"/>
            <ac:picMk id="32" creationId="{1B61D549-0250-4D11-9C1B-DE783C72C438}"/>
          </ac:picMkLst>
        </pc:picChg>
        <pc:picChg chg="del">
          <ac:chgData name="Karolina Guillen" userId="c1c08796-a0be-47c6-af52-5d31fd96ec50" providerId="ADAL" clId="{E54729E2-FEF3-45CA-A3E6-1B6B854E7B2E}" dt="2022-06-17T21:12:17.771" v="857" actId="478"/>
          <ac:picMkLst>
            <pc:docMk/>
            <pc:sldMk cId="1651063782" sldId="2144328300"/>
            <ac:picMk id="37" creationId="{38CEE525-860D-47A4-A6F0-B2C6E797101E}"/>
          </ac:picMkLst>
        </pc:picChg>
        <pc:picChg chg="add mod">
          <ac:chgData name="Karolina Guillen" userId="c1c08796-a0be-47c6-af52-5d31fd96ec50" providerId="ADAL" clId="{E54729E2-FEF3-45CA-A3E6-1B6B854E7B2E}" dt="2022-06-23T15:24:11.798" v="1227"/>
          <ac:picMkLst>
            <pc:docMk/>
            <pc:sldMk cId="1651063782" sldId="2144328300"/>
            <ac:picMk id="37" creationId="{F18CECC1-0349-7AA0-E4EE-0CA7DFA76F7F}"/>
          </ac:picMkLst>
        </pc:picChg>
        <pc:picChg chg="del">
          <ac:chgData name="Karolina Guillen" userId="c1c08796-a0be-47c6-af52-5d31fd96ec50" providerId="ADAL" clId="{E54729E2-FEF3-45CA-A3E6-1B6B854E7B2E}" dt="2022-06-17T21:11:30.283" v="845" actId="478"/>
          <ac:picMkLst>
            <pc:docMk/>
            <pc:sldMk cId="1651063782" sldId="2144328300"/>
            <ac:picMk id="43" creationId="{9B2B6C9C-A7DB-4631-B683-31757D8610DF}"/>
          </ac:picMkLst>
        </pc:picChg>
        <pc:picChg chg="del">
          <ac:chgData name="Karolina Guillen" userId="c1c08796-a0be-47c6-af52-5d31fd96ec50" providerId="ADAL" clId="{E54729E2-FEF3-45CA-A3E6-1B6B854E7B2E}" dt="2022-06-17T21:11:48.015" v="850" actId="478"/>
          <ac:picMkLst>
            <pc:docMk/>
            <pc:sldMk cId="1651063782" sldId="2144328300"/>
            <ac:picMk id="44" creationId="{495238BB-8B83-44E5-9225-1235F41467F7}"/>
          </ac:picMkLst>
        </pc:picChg>
        <pc:picChg chg="del">
          <ac:chgData name="Karolina Guillen" userId="c1c08796-a0be-47c6-af52-5d31fd96ec50" providerId="ADAL" clId="{E54729E2-FEF3-45CA-A3E6-1B6B854E7B2E}" dt="2022-06-17T21:12:49.211" v="865" actId="478"/>
          <ac:picMkLst>
            <pc:docMk/>
            <pc:sldMk cId="1651063782" sldId="2144328300"/>
            <ac:picMk id="45" creationId="{30B475BC-5864-4421-B916-3EDA141E7361}"/>
          </ac:picMkLst>
        </pc:picChg>
        <pc:picChg chg="add mod">
          <ac:chgData name="Karolina Guillen" userId="c1c08796-a0be-47c6-af52-5d31fd96ec50" providerId="ADAL" clId="{E54729E2-FEF3-45CA-A3E6-1B6B854E7B2E}" dt="2022-06-17T21:14:33.036" v="887" actId="12788"/>
          <ac:picMkLst>
            <pc:docMk/>
            <pc:sldMk cId="1651063782" sldId="2144328300"/>
            <ac:picMk id="46" creationId="{BCC19CC6-89F9-D3F9-1D7C-B49263E4993E}"/>
          </ac:picMkLst>
        </pc:picChg>
        <pc:picChg chg="del">
          <ac:chgData name="Karolina Guillen" userId="c1c08796-a0be-47c6-af52-5d31fd96ec50" providerId="ADAL" clId="{E54729E2-FEF3-45CA-A3E6-1B6B854E7B2E}" dt="2022-06-17T21:13:36.255" v="875" actId="478"/>
          <ac:picMkLst>
            <pc:docMk/>
            <pc:sldMk cId="1651063782" sldId="2144328300"/>
            <ac:picMk id="47" creationId="{84BD91AB-A38E-4C8D-BB1D-70AF737204D6}"/>
          </ac:picMkLst>
        </pc:picChg>
        <pc:picChg chg="del">
          <ac:chgData name="Karolina Guillen" userId="c1c08796-a0be-47c6-af52-5d31fd96ec50" providerId="ADAL" clId="{E54729E2-FEF3-45CA-A3E6-1B6B854E7B2E}" dt="2022-06-17T21:13:41.203" v="877" actId="478"/>
          <ac:picMkLst>
            <pc:docMk/>
            <pc:sldMk cId="1651063782" sldId="2144328300"/>
            <ac:picMk id="49" creationId="{C2386256-05BB-4728-B6AA-739CF0E847D4}"/>
          </ac:picMkLst>
        </pc:picChg>
        <pc:picChg chg="add mod">
          <ac:chgData name="Karolina Guillen" userId="c1c08796-a0be-47c6-af52-5d31fd96ec50" providerId="ADAL" clId="{E54729E2-FEF3-45CA-A3E6-1B6B854E7B2E}" dt="2022-06-17T21:14:27.853" v="886" actId="12788"/>
          <ac:picMkLst>
            <pc:docMk/>
            <pc:sldMk cId="1651063782" sldId="2144328300"/>
            <ac:picMk id="52" creationId="{272640AB-3648-39DB-C233-29B03A1C472A}"/>
          </ac:picMkLst>
        </pc:picChg>
        <pc:picChg chg="del">
          <ac:chgData name="Karolina Guillen" userId="c1c08796-a0be-47c6-af52-5d31fd96ec50" providerId="ADAL" clId="{E54729E2-FEF3-45CA-A3E6-1B6B854E7B2E}" dt="2022-06-17T21:13:29.624" v="872" actId="478"/>
          <ac:picMkLst>
            <pc:docMk/>
            <pc:sldMk cId="1651063782" sldId="2144328300"/>
            <ac:picMk id="53" creationId="{E0607104-BF4F-4305-9AE1-75F57480BF3E}"/>
          </ac:picMkLst>
        </pc:picChg>
        <pc:picChg chg="del">
          <ac:chgData name="Karolina Guillen" userId="c1c08796-a0be-47c6-af52-5d31fd96ec50" providerId="ADAL" clId="{E54729E2-FEF3-45CA-A3E6-1B6B854E7B2E}" dt="2022-06-17T21:13:44.709" v="879" actId="478"/>
          <ac:picMkLst>
            <pc:docMk/>
            <pc:sldMk cId="1651063782" sldId="2144328300"/>
            <ac:picMk id="54" creationId="{AD387D55-3893-4E3E-9BA7-1E1E7FE62565}"/>
          </ac:picMkLst>
        </pc:picChg>
        <pc:picChg chg="del">
          <ac:chgData name="Karolina Guillen" userId="c1c08796-a0be-47c6-af52-5d31fd96ec50" providerId="ADAL" clId="{E54729E2-FEF3-45CA-A3E6-1B6B854E7B2E}" dt="2022-06-17T21:13:29.061" v="871" actId="478"/>
          <ac:picMkLst>
            <pc:docMk/>
            <pc:sldMk cId="1651063782" sldId="2144328300"/>
            <ac:picMk id="55" creationId="{F1A77EDF-0128-4EC5-B43A-13598B613DEA}"/>
          </ac:picMkLst>
        </pc:picChg>
        <pc:picChg chg="mod">
          <ac:chgData name="Karolina Guillen" userId="c1c08796-a0be-47c6-af52-5d31fd96ec50" providerId="ADAL" clId="{E54729E2-FEF3-45CA-A3E6-1B6B854E7B2E}" dt="2022-06-22T15:59:41.161" v="925" actId="1076"/>
          <ac:picMkLst>
            <pc:docMk/>
            <pc:sldMk cId="1651063782" sldId="2144328300"/>
            <ac:picMk id="56" creationId="{551095A9-C433-4108-988E-C2E4A7D6D5B2}"/>
          </ac:picMkLst>
        </pc:picChg>
        <pc:picChg chg="add mod">
          <ac:chgData name="Karolina Guillen" userId="c1c08796-a0be-47c6-af52-5d31fd96ec50" providerId="ADAL" clId="{E54729E2-FEF3-45CA-A3E6-1B6B854E7B2E}" dt="2022-06-17T21:14:22.585" v="885" actId="12788"/>
          <ac:picMkLst>
            <pc:docMk/>
            <pc:sldMk cId="1651063782" sldId="2144328300"/>
            <ac:picMk id="57" creationId="{65964521-CF80-DE22-E727-BE222DCB7523}"/>
          </ac:picMkLst>
        </pc:picChg>
        <pc:picChg chg="add mod">
          <ac:chgData name="Karolina Guillen" userId="c1c08796-a0be-47c6-af52-5d31fd96ec50" providerId="ADAL" clId="{E54729E2-FEF3-45CA-A3E6-1B6B854E7B2E}" dt="2022-06-17T21:14:33.036" v="887" actId="12788"/>
          <ac:picMkLst>
            <pc:docMk/>
            <pc:sldMk cId="1651063782" sldId="2144328300"/>
            <ac:picMk id="58" creationId="{7DFBFA11-ADAF-CBA5-6741-461FB776AAC0}"/>
          </ac:picMkLst>
        </pc:picChg>
        <pc:picChg chg="add mod">
          <ac:chgData name="Karolina Guillen" userId="c1c08796-a0be-47c6-af52-5d31fd96ec50" providerId="ADAL" clId="{E54729E2-FEF3-45CA-A3E6-1B6B854E7B2E}" dt="2022-06-17T21:14:27.853" v="886" actId="12788"/>
          <ac:picMkLst>
            <pc:docMk/>
            <pc:sldMk cId="1651063782" sldId="2144328300"/>
            <ac:picMk id="59" creationId="{5EB3B600-300E-1FAC-508E-A774A34969D9}"/>
          </ac:picMkLst>
        </pc:picChg>
        <pc:picChg chg="add mod">
          <ac:chgData name="Karolina Guillen" userId="c1c08796-a0be-47c6-af52-5d31fd96ec50" providerId="ADAL" clId="{E54729E2-FEF3-45CA-A3E6-1B6B854E7B2E}" dt="2022-06-17T21:14:22.585" v="885" actId="12788"/>
          <ac:picMkLst>
            <pc:docMk/>
            <pc:sldMk cId="1651063782" sldId="2144328300"/>
            <ac:picMk id="60" creationId="{8B53B272-8A9F-DB9D-CE97-2D8FC984F397}"/>
          </ac:picMkLst>
        </pc:picChg>
        <pc:picChg chg="add mod">
          <ac:chgData name="Karolina Guillen" userId="c1c08796-a0be-47c6-af52-5d31fd96ec50" providerId="ADAL" clId="{E54729E2-FEF3-45CA-A3E6-1B6B854E7B2E}" dt="2022-06-17T21:14:33.036" v="887" actId="12788"/>
          <ac:picMkLst>
            <pc:docMk/>
            <pc:sldMk cId="1651063782" sldId="2144328300"/>
            <ac:picMk id="61" creationId="{E495DDB7-B843-0EBF-C673-996F280021C0}"/>
          </ac:picMkLst>
        </pc:picChg>
        <pc:picChg chg="add mod">
          <ac:chgData name="Karolina Guillen" userId="c1c08796-a0be-47c6-af52-5d31fd96ec50" providerId="ADAL" clId="{E54729E2-FEF3-45CA-A3E6-1B6B854E7B2E}" dt="2022-06-17T21:14:27.853" v="886" actId="12788"/>
          <ac:picMkLst>
            <pc:docMk/>
            <pc:sldMk cId="1651063782" sldId="2144328300"/>
            <ac:picMk id="62" creationId="{EAC8C6FD-18C9-00A6-931C-6B40B16E6B67}"/>
          </ac:picMkLst>
        </pc:picChg>
        <pc:picChg chg="add mod">
          <ac:chgData name="Karolina Guillen" userId="c1c08796-a0be-47c6-af52-5d31fd96ec50" providerId="ADAL" clId="{E54729E2-FEF3-45CA-A3E6-1B6B854E7B2E}" dt="2022-06-17T21:14:22.585" v="885" actId="12788"/>
          <ac:picMkLst>
            <pc:docMk/>
            <pc:sldMk cId="1651063782" sldId="2144328300"/>
            <ac:picMk id="63" creationId="{FCAF623F-5D30-6F9D-C3C4-E5020E042310}"/>
          </ac:picMkLst>
        </pc:picChg>
      </pc:sldChg>
      <pc:sldChg chg="modSp del mod">
        <pc:chgData name="Karolina Guillen" userId="c1c08796-a0be-47c6-af52-5d31fd96ec50" providerId="ADAL" clId="{E54729E2-FEF3-45CA-A3E6-1B6B854E7B2E}" dt="2022-06-17T20:22:23.474" v="337" actId="47"/>
        <pc:sldMkLst>
          <pc:docMk/>
          <pc:sldMk cId="2550475197" sldId="2144328301"/>
        </pc:sldMkLst>
        <pc:spChg chg="mod">
          <ac:chgData name="Karolina Guillen" userId="c1c08796-a0be-47c6-af52-5d31fd96ec50" providerId="ADAL" clId="{E54729E2-FEF3-45CA-A3E6-1B6B854E7B2E}" dt="2022-06-17T20:22:02.645" v="334" actId="20577"/>
          <ac:spMkLst>
            <pc:docMk/>
            <pc:sldMk cId="2550475197" sldId="2144328301"/>
            <ac:spMk id="34" creationId="{51F4B977-D14A-FBAA-4E14-9F38F331C336}"/>
          </ac:spMkLst>
        </pc:spChg>
      </pc:sldChg>
      <pc:sldChg chg="del">
        <pc:chgData name="Karolina Guillen" userId="c1c08796-a0be-47c6-af52-5d31fd96ec50" providerId="ADAL" clId="{E54729E2-FEF3-45CA-A3E6-1B6B854E7B2E}" dt="2022-06-17T19:38:14.694" v="326" actId="47"/>
        <pc:sldMkLst>
          <pc:docMk/>
          <pc:sldMk cId="2801635760" sldId="2144328302"/>
        </pc:sldMkLst>
      </pc:sldChg>
      <pc:sldChg chg="del addCm">
        <pc:chgData name="Karolina Guillen" userId="c1c08796-a0be-47c6-af52-5d31fd96ec50" providerId="ADAL" clId="{E54729E2-FEF3-45CA-A3E6-1B6B854E7B2E}" dt="2022-06-17T20:42:23.798" v="790" actId="47"/>
        <pc:sldMkLst>
          <pc:docMk/>
          <pc:sldMk cId="2465502570" sldId="2144328342"/>
        </pc:sldMkLst>
      </pc:sldChg>
      <pc:sldChg chg="del">
        <pc:chgData name="Karolina Guillen" userId="c1c08796-a0be-47c6-af52-5d31fd96ec50" providerId="ADAL" clId="{E54729E2-FEF3-45CA-A3E6-1B6B854E7B2E}" dt="2022-06-16T14:22:55.243" v="7" actId="47"/>
        <pc:sldMkLst>
          <pc:docMk/>
          <pc:sldMk cId="1727898003" sldId="2144328361"/>
        </pc:sldMkLst>
      </pc:sldChg>
      <pc:sldChg chg="add del">
        <pc:chgData name="Karolina Guillen" userId="c1c08796-a0be-47c6-af52-5d31fd96ec50" providerId="ADAL" clId="{E54729E2-FEF3-45CA-A3E6-1B6B854E7B2E}" dt="2022-06-17T19:36:49.661" v="314" actId="47"/>
        <pc:sldMkLst>
          <pc:docMk/>
          <pc:sldMk cId="3065899577" sldId="2144328361"/>
        </pc:sldMkLst>
      </pc:sldChg>
      <pc:sldChg chg="del">
        <pc:chgData name="Karolina Guillen" userId="c1c08796-a0be-47c6-af52-5d31fd96ec50" providerId="ADAL" clId="{E54729E2-FEF3-45CA-A3E6-1B6B854E7B2E}" dt="2022-06-17T20:36:55.439" v="590" actId="47"/>
        <pc:sldMkLst>
          <pc:docMk/>
          <pc:sldMk cId="1471197191" sldId="2144328362"/>
        </pc:sldMkLst>
      </pc:sldChg>
      <pc:sldChg chg="addSp delSp modSp add mod">
        <pc:chgData name="Karolina Guillen" userId="c1c08796-a0be-47c6-af52-5d31fd96ec50" providerId="ADAL" clId="{E54729E2-FEF3-45CA-A3E6-1B6B854E7B2E}" dt="2022-06-17T19:33:44.469" v="258"/>
        <pc:sldMkLst>
          <pc:docMk/>
          <pc:sldMk cId="1423869326" sldId="2144328363"/>
        </pc:sldMkLst>
        <pc:spChg chg="add mod">
          <ac:chgData name="Karolina Guillen" userId="c1c08796-a0be-47c6-af52-5d31fd96ec50" providerId="ADAL" clId="{E54729E2-FEF3-45CA-A3E6-1B6B854E7B2E}" dt="2022-06-17T18:08:11.592" v="40" actId="1037"/>
          <ac:spMkLst>
            <pc:docMk/>
            <pc:sldMk cId="1423869326" sldId="2144328363"/>
            <ac:spMk id="12" creationId="{868123DD-F2B3-A747-5D4E-43D1BB50A96E}"/>
          </ac:spMkLst>
        </pc:spChg>
        <pc:spChg chg="add mod">
          <ac:chgData name="Karolina Guillen" userId="c1c08796-a0be-47c6-af52-5d31fd96ec50" providerId="ADAL" clId="{E54729E2-FEF3-45CA-A3E6-1B6B854E7B2E}" dt="2022-06-17T18:13:25.723" v="129" actId="12788"/>
          <ac:spMkLst>
            <pc:docMk/>
            <pc:sldMk cId="1423869326" sldId="2144328363"/>
            <ac:spMk id="13" creationId="{8962E02F-D5A5-D97B-AB26-DACDFF682301}"/>
          </ac:spMkLst>
        </pc:spChg>
        <pc:spChg chg="add mod">
          <ac:chgData name="Karolina Guillen" userId="c1c08796-a0be-47c6-af52-5d31fd96ec50" providerId="ADAL" clId="{E54729E2-FEF3-45CA-A3E6-1B6B854E7B2E}" dt="2022-06-17T18:13:03.399" v="126" actId="1036"/>
          <ac:spMkLst>
            <pc:docMk/>
            <pc:sldMk cId="1423869326" sldId="2144328363"/>
            <ac:spMk id="18" creationId="{3C3AAAB0-C271-9C50-3025-DC7BF843AB88}"/>
          </ac:spMkLst>
        </pc:spChg>
        <pc:spChg chg="add mod">
          <ac:chgData name="Karolina Guillen" userId="c1c08796-a0be-47c6-af52-5d31fd96ec50" providerId="ADAL" clId="{E54729E2-FEF3-45CA-A3E6-1B6B854E7B2E}" dt="2022-06-17T18:15:50.043" v="139" actId="20577"/>
          <ac:spMkLst>
            <pc:docMk/>
            <pc:sldMk cId="1423869326" sldId="2144328363"/>
            <ac:spMk id="19" creationId="{4965DE06-1554-7989-0D5C-66E6EB93599D}"/>
          </ac:spMkLst>
        </pc:spChg>
        <pc:spChg chg="mod">
          <ac:chgData name="Karolina Guillen" userId="c1c08796-a0be-47c6-af52-5d31fd96ec50" providerId="ADAL" clId="{E54729E2-FEF3-45CA-A3E6-1B6B854E7B2E}" dt="2022-06-17T18:56:40.311" v="146" actId="20577"/>
          <ac:spMkLst>
            <pc:docMk/>
            <pc:sldMk cId="1423869326" sldId="2144328363"/>
            <ac:spMk id="20" creationId="{F5290E3C-D913-4324-9F7C-7AB204FAA4D7}"/>
          </ac:spMkLst>
        </pc:spChg>
        <pc:spChg chg="add mod">
          <ac:chgData name="Karolina Guillen" userId="c1c08796-a0be-47c6-af52-5d31fd96ec50" providerId="ADAL" clId="{E54729E2-FEF3-45CA-A3E6-1B6B854E7B2E}" dt="2022-06-17T18:16:16.122" v="141" actId="164"/>
          <ac:spMkLst>
            <pc:docMk/>
            <pc:sldMk cId="1423869326" sldId="2144328363"/>
            <ac:spMk id="21" creationId="{17A9883A-E349-BAD1-CFC6-2B676DB93CFD}"/>
          </ac:spMkLst>
        </pc:spChg>
        <pc:spChg chg="add mod">
          <ac:chgData name="Karolina Guillen" userId="c1c08796-a0be-47c6-af52-5d31fd96ec50" providerId="ADAL" clId="{E54729E2-FEF3-45CA-A3E6-1B6B854E7B2E}" dt="2022-06-17T18:16:16.122" v="141" actId="164"/>
          <ac:spMkLst>
            <pc:docMk/>
            <pc:sldMk cId="1423869326" sldId="2144328363"/>
            <ac:spMk id="22" creationId="{B05204E1-5B24-DD4C-37D0-E35A7EA7ADE4}"/>
          </ac:spMkLst>
        </pc:spChg>
        <pc:spChg chg="add del mod">
          <ac:chgData name="Karolina Guillen" userId="c1c08796-a0be-47c6-af52-5d31fd96ec50" providerId="ADAL" clId="{E54729E2-FEF3-45CA-A3E6-1B6B854E7B2E}" dt="2022-06-17T19:33:44.469" v="258"/>
          <ac:spMkLst>
            <pc:docMk/>
            <pc:sldMk cId="1423869326" sldId="2144328363"/>
            <ac:spMk id="25" creationId="{9303D14E-3230-6BCB-CA70-18F866D66766}"/>
          </ac:spMkLst>
        </pc:spChg>
        <pc:spChg chg="del">
          <ac:chgData name="Karolina Guillen" userId="c1c08796-a0be-47c6-af52-5d31fd96ec50" providerId="ADAL" clId="{E54729E2-FEF3-45CA-A3E6-1B6B854E7B2E}" dt="2022-06-17T18:07:55.575" v="27" actId="478"/>
          <ac:spMkLst>
            <pc:docMk/>
            <pc:sldMk cId="1423869326" sldId="2144328363"/>
            <ac:spMk id="63" creationId="{2C3CB8C1-5C13-48E9-A793-1B34685FA4B2}"/>
          </ac:spMkLst>
        </pc:spChg>
        <pc:spChg chg="mod">
          <ac:chgData name="Karolina Guillen" userId="c1c08796-a0be-47c6-af52-5d31fd96ec50" providerId="ADAL" clId="{E54729E2-FEF3-45CA-A3E6-1B6B854E7B2E}" dt="2022-06-17T19:08:39.250" v="172"/>
          <ac:spMkLst>
            <pc:docMk/>
            <pc:sldMk cId="1423869326" sldId="2144328363"/>
            <ac:spMk id="100" creationId="{39FA2B98-684B-4710-876B-354541CC806A}"/>
          </ac:spMkLst>
        </pc:spChg>
        <pc:grpChg chg="add mod">
          <ac:chgData name="Karolina Guillen" userId="c1c08796-a0be-47c6-af52-5d31fd96ec50" providerId="ADAL" clId="{E54729E2-FEF3-45CA-A3E6-1B6B854E7B2E}" dt="2022-06-17T18:16:19.015" v="142" actId="12788"/>
          <ac:grpSpMkLst>
            <pc:docMk/>
            <pc:sldMk cId="1423869326" sldId="2144328363"/>
            <ac:grpSpMk id="2" creationId="{3BFEA357-1690-2081-5AD6-2C8D8B888EBB}"/>
          </ac:grpSpMkLst>
        </pc:grpChg>
        <pc:graphicFrameChg chg="add mod">
          <ac:chgData name="Karolina Guillen" userId="c1c08796-a0be-47c6-af52-5d31fd96ec50" providerId="ADAL" clId="{E54729E2-FEF3-45CA-A3E6-1B6B854E7B2E}" dt="2022-06-17T18:13:03.399" v="126" actId="1036"/>
          <ac:graphicFrameMkLst>
            <pc:docMk/>
            <pc:sldMk cId="1423869326" sldId="2144328363"/>
            <ac:graphicFrameMk id="14" creationId="{F4132F34-2309-E50B-D272-9669B6C26D21}"/>
          </ac:graphicFrameMkLst>
        </pc:graphicFrameChg>
        <pc:picChg chg="add mod">
          <ac:chgData name="Karolina Guillen" userId="c1c08796-a0be-47c6-af52-5d31fd96ec50" providerId="ADAL" clId="{E54729E2-FEF3-45CA-A3E6-1B6B854E7B2E}" dt="2022-06-17T18:13:13.252" v="127" actId="1076"/>
          <ac:picMkLst>
            <pc:docMk/>
            <pc:sldMk cId="1423869326" sldId="2144328363"/>
            <ac:picMk id="15" creationId="{39781BAA-2BE8-FBEE-717F-F1F4D96AE087}"/>
          </ac:picMkLst>
        </pc:picChg>
        <pc:picChg chg="add mod">
          <ac:chgData name="Karolina Guillen" userId="c1c08796-a0be-47c6-af52-5d31fd96ec50" providerId="ADAL" clId="{E54729E2-FEF3-45CA-A3E6-1B6B854E7B2E}" dt="2022-06-17T18:13:13.252" v="127" actId="1076"/>
          <ac:picMkLst>
            <pc:docMk/>
            <pc:sldMk cId="1423869326" sldId="2144328363"/>
            <ac:picMk id="16" creationId="{F2DA1E2F-7B44-C305-04F8-7DA53C176D44}"/>
          </ac:picMkLst>
        </pc:picChg>
        <pc:picChg chg="add mod">
          <ac:chgData name="Karolina Guillen" userId="c1c08796-a0be-47c6-af52-5d31fd96ec50" providerId="ADAL" clId="{E54729E2-FEF3-45CA-A3E6-1B6B854E7B2E}" dt="2022-06-17T18:13:13.252" v="127" actId="1076"/>
          <ac:picMkLst>
            <pc:docMk/>
            <pc:sldMk cId="1423869326" sldId="2144328363"/>
            <ac:picMk id="17" creationId="{DA46AC59-9BF7-EE0C-F2F8-B7AD74CD814D}"/>
          </ac:picMkLst>
        </pc:picChg>
        <pc:picChg chg="add mod">
          <ac:chgData name="Karolina Guillen" userId="c1c08796-a0be-47c6-af52-5d31fd96ec50" providerId="ADAL" clId="{E54729E2-FEF3-45CA-A3E6-1B6B854E7B2E}" dt="2022-06-17T19:08:02.235" v="169"/>
          <ac:picMkLst>
            <pc:docMk/>
            <pc:sldMk cId="1423869326" sldId="2144328363"/>
            <ac:picMk id="23" creationId="{64F3102B-FF9F-81D8-9BBE-5C774853F693}"/>
          </ac:picMkLst>
        </pc:picChg>
        <pc:picChg chg="add mod">
          <ac:chgData name="Karolina Guillen" userId="c1c08796-a0be-47c6-af52-5d31fd96ec50" providerId="ADAL" clId="{E54729E2-FEF3-45CA-A3E6-1B6B854E7B2E}" dt="2022-06-17T19:08:02.235" v="169"/>
          <ac:picMkLst>
            <pc:docMk/>
            <pc:sldMk cId="1423869326" sldId="2144328363"/>
            <ac:picMk id="24" creationId="{EBA2B372-F90D-44DC-AAEF-176F80D9B9E1}"/>
          </ac:picMkLst>
        </pc:picChg>
        <pc:picChg chg="mod">
          <ac:chgData name="Karolina Guillen" userId="c1c08796-a0be-47c6-af52-5d31fd96ec50" providerId="ADAL" clId="{E54729E2-FEF3-45CA-A3E6-1B6B854E7B2E}" dt="2022-06-17T19:08:33.436" v="171"/>
          <ac:picMkLst>
            <pc:docMk/>
            <pc:sldMk cId="1423869326" sldId="2144328363"/>
            <ac:picMk id="101" creationId="{9DA43C3B-8E20-444B-AFDB-6A712ADB4434}"/>
          </ac:picMkLst>
        </pc:picChg>
        <pc:picChg chg="del">
          <ac:chgData name="Karolina Guillen" userId="c1c08796-a0be-47c6-af52-5d31fd96ec50" providerId="ADAL" clId="{E54729E2-FEF3-45CA-A3E6-1B6B854E7B2E}" dt="2022-06-17T19:08:01.839" v="168" actId="478"/>
          <ac:picMkLst>
            <pc:docMk/>
            <pc:sldMk cId="1423869326" sldId="2144328363"/>
            <ac:picMk id="107" creationId="{89743354-5BAB-40B1-BB56-0B256F7AFCD7}"/>
          </ac:picMkLst>
        </pc:picChg>
        <pc:picChg chg="del">
          <ac:chgData name="Karolina Guillen" userId="c1c08796-a0be-47c6-af52-5d31fd96ec50" providerId="ADAL" clId="{E54729E2-FEF3-45CA-A3E6-1B6B854E7B2E}" dt="2022-06-17T19:08:01.839" v="168" actId="478"/>
          <ac:picMkLst>
            <pc:docMk/>
            <pc:sldMk cId="1423869326" sldId="2144328363"/>
            <ac:picMk id="108" creationId="{2553F0D1-25F0-44A1-95A3-FB0C59BB8776}"/>
          </ac:picMkLst>
        </pc:picChg>
      </pc:sldChg>
      <pc:sldChg chg="addSp delSp modSp add mod ord">
        <pc:chgData name="Karolina Guillen" userId="c1c08796-a0be-47c6-af52-5d31fd96ec50" providerId="ADAL" clId="{E54729E2-FEF3-45CA-A3E6-1B6B854E7B2E}" dt="2022-06-17T21:02:56.872" v="793"/>
        <pc:sldMkLst>
          <pc:docMk/>
          <pc:sldMk cId="368358435" sldId="2144328364"/>
        </pc:sldMkLst>
        <pc:spChg chg="add del mod">
          <ac:chgData name="Karolina Guillen" userId="c1c08796-a0be-47c6-af52-5d31fd96ec50" providerId="ADAL" clId="{E54729E2-FEF3-45CA-A3E6-1B6B854E7B2E}" dt="2022-06-17T19:38:02.505" v="323"/>
          <ac:spMkLst>
            <pc:docMk/>
            <pc:sldMk cId="368358435" sldId="2144328364"/>
            <ac:spMk id="13" creationId="{E308D63F-5FCD-A687-D903-065077A6134E}"/>
          </ac:spMkLst>
        </pc:spChg>
        <pc:spChg chg="add mod">
          <ac:chgData name="Karolina Guillen" userId="c1c08796-a0be-47c6-af52-5d31fd96ec50" providerId="ADAL" clId="{E54729E2-FEF3-45CA-A3E6-1B6B854E7B2E}" dt="2022-06-17T19:38:06.196" v="325"/>
          <ac:spMkLst>
            <pc:docMk/>
            <pc:sldMk cId="368358435" sldId="2144328364"/>
            <ac:spMk id="15" creationId="{9BFCF198-A37D-B36C-68CD-310F4503293C}"/>
          </ac:spMkLst>
        </pc:spChg>
        <pc:spChg chg="mod">
          <ac:chgData name="Karolina Guillen" userId="c1c08796-a0be-47c6-af52-5d31fd96ec50" providerId="ADAL" clId="{E54729E2-FEF3-45CA-A3E6-1B6B854E7B2E}" dt="2022-06-17T19:37:49.583" v="321" actId="20577"/>
          <ac:spMkLst>
            <pc:docMk/>
            <pc:sldMk cId="368358435" sldId="2144328364"/>
            <ac:spMk id="20" creationId="{F5290E3C-D913-4324-9F7C-7AB204FAA4D7}"/>
          </ac:spMkLst>
        </pc:spChg>
        <pc:spChg chg="del">
          <ac:chgData name="Karolina Guillen" userId="c1c08796-a0be-47c6-af52-5d31fd96ec50" providerId="ADAL" clId="{E54729E2-FEF3-45CA-A3E6-1B6B854E7B2E}" dt="2022-06-17T19:38:05.488" v="324" actId="478"/>
          <ac:spMkLst>
            <pc:docMk/>
            <pc:sldMk cId="368358435" sldId="2144328364"/>
            <ac:spMk id="63" creationId="{2C3CB8C1-5C13-48E9-A793-1B34685FA4B2}"/>
          </ac:spMkLst>
        </pc:spChg>
        <pc:spChg chg="mod">
          <ac:chgData name="Karolina Guillen" userId="c1c08796-a0be-47c6-af52-5d31fd96ec50" providerId="ADAL" clId="{E54729E2-FEF3-45CA-A3E6-1B6B854E7B2E}" dt="2022-06-17T21:02:56.872" v="793"/>
          <ac:spMkLst>
            <pc:docMk/>
            <pc:sldMk cId="368358435" sldId="2144328364"/>
            <ac:spMk id="100" creationId="{39FA2B98-684B-4710-876B-354541CC806A}"/>
          </ac:spMkLst>
        </pc:spChg>
        <pc:graphicFrameChg chg="add del mod">
          <ac:chgData name="Karolina Guillen" userId="c1c08796-a0be-47c6-af52-5d31fd96ec50" providerId="ADAL" clId="{E54729E2-FEF3-45CA-A3E6-1B6B854E7B2E}" dt="2022-06-17T19:38:02.505" v="323"/>
          <ac:graphicFrameMkLst>
            <pc:docMk/>
            <pc:sldMk cId="368358435" sldId="2144328364"/>
            <ac:graphicFrameMk id="12" creationId="{1AC80657-F050-E953-5ED2-7712B2240EE0}"/>
          </ac:graphicFrameMkLst>
        </pc:graphicFrameChg>
        <pc:graphicFrameChg chg="add mod">
          <ac:chgData name="Karolina Guillen" userId="c1c08796-a0be-47c6-af52-5d31fd96ec50" providerId="ADAL" clId="{E54729E2-FEF3-45CA-A3E6-1B6B854E7B2E}" dt="2022-06-17T19:38:06.196" v="325"/>
          <ac:graphicFrameMkLst>
            <pc:docMk/>
            <pc:sldMk cId="368358435" sldId="2144328364"/>
            <ac:graphicFrameMk id="14" creationId="{97A0DA18-9DB6-0B7C-FCDE-0C0329BCCC92}"/>
          </ac:graphicFrameMkLst>
        </pc:graphicFrameChg>
        <pc:picChg chg="mod">
          <ac:chgData name="Karolina Guillen" userId="c1c08796-a0be-47c6-af52-5d31fd96ec50" providerId="ADAL" clId="{E54729E2-FEF3-45CA-A3E6-1B6B854E7B2E}" dt="2022-06-17T21:02:50.717" v="792"/>
          <ac:picMkLst>
            <pc:docMk/>
            <pc:sldMk cId="368358435" sldId="2144328364"/>
            <ac:picMk id="101" creationId="{9DA43C3B-8E20-444B-AFDB-6A712ADB4434}"/>
          </ac:picMkLst>
        </pc:picChg>
      </pc:sldChg>
      <pc:sldChg chg="add del">
        <pc:chgData name="Karolina Guillen" userId="c1c08796-a0be-47c6-af52-5d31fd96ec50" providerId="ADAL" clId="{E54729E2-FEF3-45CA-A3E6-1B6B854E7B2E}" dt="2022-06-17T19:00:22.609" v="149" actId="47"/>
        <pc:sldMkLst>
          <pc:docMk/>
          <pc:sldMk cId="4075399218" sldId="2144328364"/>
        </pc:sldMkLst>
      </pc:sldChg>
      <pc:sldChg chg="addSp delSp modSp add mod">
        <pc:chgData name="Karolina Guillen" userId="c1c08796-a0be-47c6-af52-5d31fd96ec50" providerId="ADAL" clId="{E54729E2-FEF3-45CA-A3E6-1B6B854E7B2E}" dt="2022-06-17T21:03:13.082" v="795"/>
        <pc:sldMkLst>
          <pc:docMk/>
          <pc:sldMk cId="3930520778" sldId="2144328365"/>
        </pc:sldMkLst>
        <pc:spChg chg="del">
          <ac:chgData name="Karolina Guillen" userId="c1c08796-a0be-47c6-af52-5d31fd96ec50" providerId="ADAL" clId="{E54729E2-FEF3-45CA-A3E6-1B6B854E7B2E}" dt="2022-06-17T19:38:46.247" v="328" actId="478"/>
          <ac:spMkLst>
            <pc:docMk/>
            <pc:sldMk cId="3930520778" sldId="2144328365"/>
            <ac:spMk id="15" creationId="{9BFCF198-A37D-B36C-68CD-310F4503293C}"/>
          </ac:spMkLst>
        </pc:spChg>
        <pc:spChg chg="add mod">
          <ac:chgData name="Karolina Guillen" userId="c1c08796-a0be-47c6-af52-5d31fd96ec50" providerId="ADAL" clId="{E54729E2-FEF3-45CA-A3E6-1B6B854E7B2E}" dt="2022-06-17T19:38:47.869" v="329"/>
          <ac:spMkLst>
            <pc:docMk/>
            <pc:sldMk cId="3930520778" sldId="2144328365"/>
            <ac:spMk id="16" creationId="{F42037F3-DA4F-2729-136B-83EE7AC40452}"/>
          </ac:spMkLst>
        </pc:spChg>
        <pc:spChg chg="add mod">
          <ac:chgData name="Karolina Guillen" userId="c1c08796-a0be-47c6-af52-5d31fd96ec50" providerId="ADAL" clId="{E54729E2-FEF3-45CA-A3E6-1B6B854E7B2E}" dt="2022-06-17T19:38:47.869" v="329"/>
          <ac:spMkLst>
            <pc:docMk/>
            <pc:sldMk cId="3930520778" sldId="2144328365"/>
            <ac:spMk id="17" creationId="{C61C84A1-2A4F-F73A-4AB4-FA59B3F04C78}"/>
          </ac:spMkLst>
        </pc:spChg>
        <pc:spChg chg="add mod">
          <ac:chgData name="Karolina Guillen" userId="c1c08796-a0be-47c6-af52-5d31fd96ec50" providerId="ADAL" clId="{E54729E2-FEF3-45CA-A3E6-1B6B854E7B2E}" dt="2022-06-17T19:38:47.869" v="329"/>
          <ac:spMkLst>
            <pc:docMk/>
            <pc:sldMk cId="3930520778" sldId="2144328365"/>
            <ac:spMk id="18" creationId="{29288874-4CAE-5E9F-C249-4584FEA59473}"/>
          </ac:spMkLst>
        </pc:spChg>
        <pc:spChg chg="add mod">
          <ac:chgData name="Karolina Guillen" userId="c1c08796-a0be-47c6-af52-5d31fd96ec50" providerId="ADAL" clId="{E54729E2-FEF3-45CA-A3E6-1B6B854E7B2E}" dt="2022-06-17T19:38:47.869" v="329"/>
          <ac:spMkLst>
            <pc:docMk/>
            <pc:sldMk cId="3930520778" sldId="2144328365"/>
            <ac:spMk id="19" creationId="{922C1EB9-B4AD-70C6-3D71-FDEBBF879EBA}"/>
          </ac:spMkLst>
        </pc:spChg>
        <pc:spChg chg="mod">
          <ac:chgData name="Karolina Guillen" userId="c1c08796-a0be-47c6-af52-5d31fd96ec50" providerId="ADAL" clId="{E54729E2-FEF3-45CA-A3E6-1B6B854E7B2E}" dt="2022-06-17T20:22:18.024" v="336" actId="20577"/>
          <ac:spMkLst>
            <pc:docMk/>
            <pc:sldMk cId="3930520778" sldId="2144328365"/>
            <ac:spMk id="20" creationId="{F5290E3C-D913-4324-9F7C-7AB204FAA4D7}"/>
          </ac:spMkLst>
        </pc:spChg>
        <pc:spChg chg="add mod">
          <ac:chgData name="Karolina Guillen" userId="c1c08796-a0be-47c6-af52-5d31fd96ec50" providerId="ADAL" clId="{E54729E2-FEF3-45CA-A3E6-1B6B854E7B2E}" dt="2022-06-17T19:38:47.869" v="329"/>
          <ac:spMkLst>
            <pc:docMk/>
            <pc:sldMk cId="3930520778" sldId="2144328365"/>
            <ac:spMk id="21" creationId="{A6B20B15-EF2D-0761-DCE9-44B420A4261E}"/>
          </ac:spMkLst>
        </pc:spChg>
        <pc:spChg chg="add mod">
          <ac:chgData name="Karolina Guillen" userId="c1c08796-a0be-47c6-af52-5d31fd96ec50" providerId="ADAL" clId="{E54729E2-FEF3-45CA-A3E6-1B6B854E7B2E}" dt="2022-06-17T19:38:47.869" v="329"/>
          <ac:spMkLst>
            <pc:docMk/>
            <pc:sldMk cId="3930520778" sldId="2144328365"/>
            <ac:spMk id="22" creationId="{1F46F1A4-6ABF-2613-0790-EF70E6F8CB56}"/>
          </ac:spMkLst>
        </pc:spChg>
        <pc:spChg chg="add mod">
          <ac:chgData name="Karolina Guillen" userId="c1c08796-a0be-47c6-af52-5d31fd96ec50" providerId="ADAL" clId="{E54729E2-FEF3-45CA-A3E6-1B6B854E7B2E}" dt="2022-06-17T19:38:47.869" v="329"/>
          <ac:spMkLst>
            <pc:docMk/>
            <pc:sldMk cId="3930520778" sldId="2144328365"/>
            <ac:spMk id="23" creationId="{0F4B4D19-4AEA-1718-A58F-438AE81A6801}"/>
          </ac:spMkLst>
        </pc:spChg>
        <pc:spChg chg="add mod">
          <ac:chgData name="Karolina Guillen" userId="c1c08796-a0be-47c6-af52-5d31fd96ec50" providerId="ADAL" clId="{E54729E2-FEF3-45CA-A3E6-1B6B854E7B2E}" dt="2022-06-17T19:38:47.869" v="329"/>
          <ac:spMkLst>
            <pc:docMk/>
            <pc:sldMk cId="3930520778" sldId="2144328365"/>
            <ac:spMk id="24" creationId="{B7C1780E-1FA4-4B23-8E67-DC8AB9D72BC7}"/>
          </ac:spMkLst>
        </pc:spChg>
        <pc:spChg chg="add mod">
          <ac:chgData name="Karolina Guillen" userId="c1c08796-a0be-47c6-af52-5d31fd96ec50" providerId="ADAL" clId="{E54729E2-FEF3-45CA-A3E6-1B6B854E7B2E}" dt="2022-06-17T19:38:47.869" v="329"/>
          <ac:spMkLst>
            <pc:docMk/>
            <pc:sldMk cId="3930520778" sldId="2144328365"/>
            <ac:spMk id="25" creationId="{9529FAF2-2A5B-27A9-55DE-66162274C1E0}"/>
          </ac:spMkLst>
        </pc:spChg>
        <pc:spChg chg="add mod">
          <ac:chgData name="Karolina Guillen" userId="c1c08796-a0be-47c6-af52-5d31fd96ec50" providerId="ADAL" clId="{E54729E2-FEF3-45CA-A3E6-1B6B854E7B2E}" dt="2022-06-17T19:38:47.869" v="329"/>
          <ac:spMkLst>
            <pc:docMk/>
            <pc:sldMk cId="3930520778" sldId="2144328365"/>
            <ac:spMk id="28" creationId="{AD83CCF7-454A-BE03-DA9A-60F7F363BE9B}"/>
          </ac:spMkLst>
        </pc:spChg>
        <pc:spChg chg="add mod">
          <ac:chgData name="Karolina Guillen" userId="c1c08796-a0be-47c6-af52-5d31fd96ec50" providerId="ADAL" clId="{E54729E2-FEF3-45CA-A3E6-1B6B854E7B2E}" dt="2022-06-17T19:38:47.869" v="329"/>
          <ac:spMkLst>
            <pc:docMk/>
            <pc:sldMk cId="3930520778" sldId="2144328365"/>
            <ac:spMk id="29" creationId="{81B40194-677E-FFF0-562F-A9C05721A06F}"/>
          </ac:spMkLst>
        </pc:spChg>
        <pc:spChg chg="add mod">
          <ac:chgData name="Karolina Guillen" userId="c1c08796-a0be-47c6-af52-5d31fd96ec50" providerId="ADAL" clId="{E54729E2-FEF3-45CA-A3E6-1B6B854E7B2E}" dt="2022-06-17T19:38:47.869" v="329"/>
          <ac:spMkLst>
            <pc:docMk/>
            <pc:sldMk cId="3930520778" sldId="2144328365"/>
            <ac:spMk id="30" creationId="{5938C67D-D00B-E013-3D25-F33518B89486}"/>
          </ac:spMkLst>
        </pc:spChg>
        <pc:spChg chg="add mod">
          <ac:chgData name="Karolina Guillen" userId="c1c08796-a0be-47c6-af52-5d31fd96ec50" providerId="ADAL" clId="{E54729E2-FEF3-45CA-A3E6-1B6B854E7B2E}" dt="2022-06-17T19:38:47.869" v="329"/>
          <ac:spMkLst>
            <pc:docMk/>
            <pc:sldMk cId="3930520778" sldId="2144328365"/>
            <ac:spMk id="31" creationId="{98ED812B-0C2E-C767-8B3B-1BFBBB3E0EF4}"/>
          </ac:spMkLst>
        </pc:spChg>
        <pc:spChg chg="add mod">
          <ac:chgData name="Karolina Guillen" userId="c1c08796-a0be-47c6-af52-5d31fd96ec50" providerId="ADAL" clId="{E54729E2-FEF3-45CA-A3E6-1B6B854E7B2E}" dt="2022-06-17T19:38:47.869" v="329"/>
          <ac:spMkLst>
            <pc:docMk/>
            <pc:sldMk cId="3930520778" sldId="2144328365"/>
            <ac:spMk id="32" creationId="{13FC5086-90D8-FC57-81A1-DE9856C9A07E}"/>
          </ac:spMkLst>
        </pc:spChg>
        <pc:spChg chg="add mod">
          <ac:chgData name="Karolina Guillen" userId="c1c08796-a0be-47c6-af52-5d31fd96ec50" providerId="ADAL" clId="{E54729E2-FEF3-45CA-A3E6-1B6B854E7B2E}" dt="2022-06-17T19:38:47.869" v="329"/>
          <ac:spMkLst>
            <pc:docMk/>
            <pc:sldMk cId="3930520778" sldId="2144328365"/>
            <ac:spMk id="33" creationId="{4E9A150F-6E2C-E023-919B-4FBB7FC09BD2}"/>
          </ac:spMkLst>
        </pc:spChg>
        <pc:spChg chg="mod">
          <ac:chgData name="Karolina Guillen" userId="c1c08796-a0be-47c6-af52-5d31fd96ec50" providerId="ADAL" clId="{E54729E2-FEF3-45CA-A3E6-1B6B854E7B2E}" dt="2022-06-17T21:03:13.082" v="795"/>
          <ac:spMkLst>
            <pc:docMk/>
            <pc:sldMk cId="3930520778" sldId="2144328365"/>
            <ac:spMk id="100" creationId="{39FA2B98-684B-4710-876B-354541CC806A}"/>
          </ac:spMkLst>
        </pc:spChg>
        <pc:graphicFrameChg chg="add mod">
          <ac:chgData name="Karolina Guillen" userId="c1c08796-a0be-47c6-af52-5d31fd96ec50" providerId="ADAL" clId="{E54729E2-FEF3-45CA-A3E6-1B6B854E7B2E}" dt="2022-06-17T20:21:41.602" v="332" actId="2711"/>
          <ac:graphicFrameMkLst>
            <pc:docMk/>
            <pc:sldMk cId="3930520778" sldId="2144328365"/>
            <ac:graphicFrameMk id="13" creationId="{ADB2B843-B22B-0B37-E400-40A2F13A5058}"/>
          </ac:graphicFrameMkLst>
        </pc:graphicFrameChg>
        <pc:graphicFrameChg chg="del">
          <ac:chgData name="Karolina Guillen" userId="c1c08796-a0be-47c6-af52-5d31fd96ec50" providerId="ADAL" clId="{E54729E2-FEF3-45CA-A3E6-1B6B854E7B2E}" dt="2022-06-17T19:38:46.247" v="328" actId="478"/>
          <ac:graphicFrameMkLst>
            <pc:docMk/>
            <pc:sldMk cId="3930520778" sldId="2144328365"/>
            <ac:graphicFrameMk id="14" creationId="{97A0DA18-9DB6-0B7C-FCDE-0C0329BCCC92}"/>
          </ac:graphicFrameMkLst>
        </pc:graphicFrameChg>
        <pc:picChg chg="mod">
          <ac:chgData name="Karolina Guillen" userId="c1c08796-a0be-47c6-af52-5d31fd96ec50" providerId="ADAL" clId="{E54729E2-FEF3-45CA-A3E6-1B6B854E7B2E}" dt="2022-06-17T21:03:06.539" v="794"/>
          <ac:picMkLst>
            <pc:docMk/>
            <pc:sldMk cId="3930520778" sldId="2144328365"/>
            <ac:picMk id="101" creationId="{9DA43C3B-8E20-444B-AFDB-6A712ADB4434}"/>
          </ac:picMkLst>
        </pc:picChg>
      </pc:sldChg>
      <pc:sldChg chg="addSp delSp modSp add mod ord">
        <pc:chgData name="Karolina Guillen" userId="c1c08796-a0be-47c6-af52-5d31fd96ec50" providerId="ADAL" clId="{E54729E2-FEF3-45CA-A3E6-1B6B854E7B2E}" dt="2022-06-17T21:11:09.331" v="842"/>
        <pc:sldMkLst>
          <pc:docMk/>
          <pc:sldMk cId="4270496288" sldId="2144328366"/>
        </pc:sldMkLst>
        <pc:spChg chg="add mod">
          <ac:chgData name="Karolina Guillen" userId="c1c08796-a0be-47c6-af52-5d31fd96ec50" providerId="ADAL" clId="{E54729E2-FEF3-45CA-A3E6-1B6B854E7B2E}" dt="2022-06-17T20:25:00.760" v="345"/>
          <ac:spMkLst>
            <pc:docMk/>
            <pc:sldMk cId="4270496288" sldId="2144328366"/>
            <ac:spMk id="13" creationId="{F59DC438-ED20-318B-DC20-9FA4A070DAE2}"/>
          </ac:spMkLst>
        </pc:spChg>
        <pc:spChg chg="add mod">
          <ac:chgData name="Karolina Guillen" userId="c1c08796-a0be-47c6-af52-5d31fd96ec50" providerId="ADAL" clId="{E54729E2-FEF3-45CA-A3E6-1B6B854E7B2E}" dt="2022-06-17T20:27:27.465" v="427" actId="1036"/>
          <ac:spMkLst>
            <pc:docMk/>
            <pc:sldMk cId="4270496288" sldId="2144328366"/>
            <ac:spMk id="14" creationId="{44FB9B52-0A21-8287-1A80-08BA6AFAC081}"/>
          </ac:spMkLst>
        </pc:spChg>
        <pc:spChg chg="add mod">
          <ac:chgData name="Karolina Guillen" userId="c1c08796-a0be-47c6-af52-5d31fd96ec50" providerId="ADAL" clId="{E54729E2-FEF3-45CA-A3E6-1B6B854E7B2E}" dt="2022-06-17T20:27:27.465" v="427" actId="1036"/>
          <ac:spMkLst>
            <pc:docMk/>
            <pc:sldMk cId="4270496288" sldId="2144328366"/>
            <ac:spMk id="18" creationId="{05E2078D-1953-679E-40E4-92D822E8DADE}"/>
          </ac:spMkLst>
        </pc:spChg>
        <pc:spChg chg="mod">
          <ac:chgData name="Karolina Guillen" userId="c1c08796-a0be-47c6-af52-5d31fd96ec50" providerId="ADAL" clId="{E54729E2-FEF3-45CA-A3E6-1B6B854E7B2E}" dt="2022-06-17T20:24:51.978" v="344" actId="20577"/>
          <ac:spMkLst>
            <pc:docMk/>
            <pc:sldMk cId="4270496288" sldId="2144328366"/>
            <ac:spMk id="20" creationId="{F5290E3C-D913-4324-9F7C-7AB204FAA4D7}"/>
          </ac:spMkLst>
        </pc:spChg>
        <pc:spChg chg="mod">
          <ac:chgData name="Karolina Guillen" userId="c1c08796-a0be-47c6-af52-5d31fd96ec50" providerId="ADAL" clId="{E54729E2-FEF3-45CA-A3E6-1B6B854E7B2E}" dt="2022-06-17T20:25:00.760" v="345"/>
          <ac:spMkLst>
            <pc:docMk/>
            <pc:sldMk cId="4270496288" sldId="2144328366"/>
            <ac:spMk id="21" creationId="{E6A6224B-7868-A79A-DF73-B2C6E91DD1D7}"/>
          </ac:spMkLst>
        </pc:spChg>
        <pc:spChg chg="mod">
          <ac:chgData name="Karolina Guillen" userId="c1c08796-a0be-47c6-af52-5d31fd96ec50" providerId="ADAL" clId="{E54729E2-FEF3-45CA-A3E6-1B6B854E7B2E}" dt="2022-06-17T20:25:00.760" v="345"/>
          <ac:spMkLst>
            <pc:docMk/>
            <pc:sldMk cId="4270496288" sldId="2144328366"/>
            <ac:spMk id="22" creationId="{D5ED54B0-5831-BEBB-3C24-3534E38FF729}"/>
          </ac:spMkLst>
        </pc:spChg>
        <pc:spChg chg="mod">
          <ac:chgData name="Karolina Guillen" userId="c1c08796-a0be-47c6-af52-5d31fd96ec50" providerId="ADAL" clId="{E54729E2-FEF3-45CA-A3E6-1B6B854E7B2E}" dt="2022-06-17T21:11:09.331" v="842"/>
          <ac:spMkLst>
            <pc:docMk/>
            <pc:sldMk cId="4270496288" sldId="2144328366"/>
            <ac:spMk id="25" creationId="{317D079E-C1A5-21AA-D142-3FF8DF5E9C5C}"/>
          </ac:spMkLst>
        </pc:spChg>
        <pc:spChg chg="mod">
          <ac:chgData name="Karolina Guillen" userId="c1c08796-a0be-47c6-af52-5d31fd96ec50" providerId="ADAL" clId="{E54729E2-FEF3-45CA-A3E6-1B6B854E7B2E}" dt="2022-06-17T21:11:09.331" v="842"/>
          <ac:spMkLst>
            <pc:docMk/>
            <pc:sldMk cId="4270496288" sldId="2144328366"/>
            <ac:spMk id="30" creationId="{FF72202E-1173-F503-3659-98F480CEB011}"/>
          </ac:spMkLst>
        </pc:spChg>
        <pc:spChg chg="del">
          <ac:chgData name="Karolina Guillen" userId="c1c08796-a0be-47c6-af52-5d31fd96ec50" providerId="ADAL" clId="{E54729E2-FEF3-45CA-A3E6-1B6B854E7B2E}" dt="2022-06-17T20:25:08.233" v="346" actId="478"/>
          <ac:spMkLst>
            <pc:docMk/>
            <pc:sldMk cId="4270496288" sldId="2144328366"/>
            <ac:spMk id="63" creationId="{2C3CB8C1-5C13-48E9-A793-1B34685FA4B2}"/>
          </ac:spMkLst>
        </pc:spChg>
        <pc:spChg chg="mod">
          <ac:chgData name="Karolina Guillen" userId="c1c08796-a0be-47c6-af52-5d31fd96ec50" providerId="ADAL" clId="{E54729E2-FEF3-45CA-A3E6-1B6B854E7B2E}" dt="2022-06-17T21:04:26.924" v="798"/>
          <ac:spMkLst>
            <pc:docMk/>
            <pc:sldMk cId="4270496288" sldId="2144328366"/>
            <ac:spMk id="100" creationId="{39FA2B98-684B-4710-876B-354541CC806A}"/>
          </ac:spMkLst>
        </pc:spChg>
        <pc:grpChg chg="add mod">
          <ac:chgData name="Karolina Guillen" userId="c1c08796-a0be-47c6-af52-5d31fd96ec50" providerId="ADAL" clId="{E54729E2-FEF3-45CA-A3E6-1B6B854E7B2E}" dt="2022-06-17T20:27:32.609" v="447" actId="1036"/>
          <ac:grpSpMkLst>
            <pc:docMk/>
            <pc:sldMk cId="4270496288" sldId="2144328366"/>
            <ac:grpSpMk id="19" creationId="{C120730E-152E-1E03-C7CC-07F085CDF7E5}"/>
          </ac:grpSpMkLst>
        </pc:grpChg>
        <pc:grpChg chg="add mod">
          <ac:chgData name="Karolina Guillen" userId="c1c08796-a0be-47c6-af52-5d31fd96ec50" providerId="ADAL" clId="{E54729E2-FEF3-45CA-A3E6-1B6B854E7B2E}" dt="2022-06-17T21:11:09.331" v="842"/>
          <ac:grpSpMkLst>
            <pc:docMk/>
            <pc:sldMk cId="4270496288" sldId="2144328366"/>
            <ac:grpSpMk id="24" creationId="{F43315AC-8849-6C12-9947-952FBA5E443B}"/>
          </ac:grpSpMkLst>
        </pc:grpChg>
        <pc:grpChg chg="mod">
          <ac:chgData name="Karolina Guillen" userId="c1c08796-a0be-47c6-af52-5d31fd96ec50" providerId="ADAL" clId="{E54729E2-FEF3-45CA-A3E6-1B6B854E7B2E}" dt="2022-06-17T21:11:09.331" v="842"/>
          <ac:grpSpMkLst>
            <pc:docMk/>
            <pc:sldMk cId="4270496288" sldId="2144328366"/>
            <ac:grpSpMk id="28" creationId="{858C091A-FE45-06EF-B982-404C9F13868A}"/>
          </ac:grpSpMkLst>
        </pc:grpChg>
        <pc:graphicFrameChg chg="add mod">
          <ac:chgData name="Karolina Guillen" userId="c1c08796-a0be-47c6-af52-5d31fd96ec50" providerId="ADAL" clId="{E54729E2-FEF3-45CA-A3E6-1B6B854E7B2E}" dt="2022-06-17T20:25:18.524" v="362" actId="1036"/>
          <ac:graphicFrameMkLst>
            <pc:docMk/>
            <pc:sldMk cId="4270496288" sldId="2144328366"/>
            <ac:graphicFrameMk id="15" creationId="{3C64F613-8537-2751-E271-741F633640E0}"/>
          </ac:graphicFrameMkLst>
        </pc:graphicFrameChg>
        <pc:graphicFrameChg chg="add mod">
          <ac:chgData name="Karolina Guillen" userId="c1c08796-a0be-47c6-af52-5d31fd96ec50" providerId="ADAL" clId="{E54729E2-FEF3-45CA-A3E6-1B6B854E7B2E}" dt="2022-06-17T20:25:18.524" v="362" actId="1036"/>
          <ac:graphicFrameMkLst>
            <pc:docMk/>
            <pc:sldMk cId="4270496288" sldId="2144328366"/>
            <ac:graphicFrameMk id="17" creationId="{CAC71428-EC12-1660-D3AA-108E04B33214}"/>
          </ac:graphicFrameMkLst>
        </pc:graphicFrameChg>
        <pc:picChg chg="add mod">
          <ac:chgData name="Karolina Guillen" userId="c1c08796-a0be-47c6-af52-5d31fd96ec50" providerId="ADAL" clId="{E54729E2-FEF3-45CA-A3E6-1B6B854E7B2E}" dt="2022-06-17T21:11:09.331" v="842"/>
          <ac:picMkLst>
            <pc:docMk/>
            <pc:sldMk cId="4270496288" sldId="2144328366"/>
            <ac:picMk id="23" creationId="{2F9B2280-BA62-C746-7A0A-722D70538C1E}"/>
          </ac:picMkLst>
        </pc:picChg>
        <pc:picChg chg="mod">
          <ac:chgData name="Karolina Guillen" userId="c1c08796-a0be-47c6-af52-5d31fd96ec50" providerId="ADAL" clId="{E54729E2-FEF3-45CA-A3E6-1B6B854E7B2E}" dt="2022-06-17T21:11:09.331" v="842"/>
          <ac:picMkLst>
            <pc:docMk/>
            <pc:sldMk cId="4270496288" sldId="2144328366"/>
            <ac:picMk id="31" creationId="{153A2D95-8738-C1F3-05AB-FE1EABAE0BA9}"/>
          </ac:picMkLst>
        </pc:picChg>
        <pc:picChg chg="mod">
          <ac:chgData name="Karolina Guillen" userId="c1c08796-a0be-47c6-af52-5d31fd96ec50" providerId="ADAL" clId="{E54729E2-FEF3-45CA-A3E6-1B6B854E7B2E}" dt="2022-06-17T21:04:22.446" v="797"/>
          <ac:picMkLst>
            <pc:docMk/>
            <pc:sldMk cId="4270496288" sldId="2144328366"/>
            <ac:picMk id="101" creationId="{9DA43C3B-8E20-444B-AFDB-6A712ADB4434}"/>
          </ac:picMkLst>
        </pc:picChg>
        <pc:picChg chg="del">
          <ac:chgData name="Karolina Guillen" userId="c1c08796-a0be-47c6-af52-5d31fd96ec50" providerId="ADAL" clId="{E54729E2-FEF3-45CA-A3E6-1B6B854E7B2E}" dt="2022-06-17T21:11:09.018" v="841" actId="478"/>
          <ac:picMkLst>
            <pc:docMk/>
            <pc:sldMk cId="4270496288" sldId="2144328366"/>
            <ac:picMk id="107" creationId="{89743354-5BAB-40B1-BB56-0B256F7AFCD7}"/>
          </ac:picMkLst>
        </pc:picChg>
        <pc:picChg chg="del">
          <ac:chgData name="Karolina Guillen" userId="c1c08796-a0be-47c6-af52-5d31fd96ec50" providerId="ADAL" clId="{E54729E2-FEF3-45CA-A3E6-1B6B854E7B2E}" dt="2022-06-17T21:11:09.018" v="841" actId="478"/>
          <ac:picMkLst>
            <pc:docMk/>
            <pc:sldMk cId="4270496288" sldId="2144328366"/>
            <ac:picMk id="108" creationId="{2553F0D1-25F0-44A1-95A3-FB0C59BB8776}"/>
          </ac:picMkLst>
        </pc:picChg>
        <pc:cxnChg chg="add mod">
          <ac:chgData name="Karolina Guillen" userId="c1c08796-a0be-47c6-af52-5d31fd96ec50" providerId="ADAL" clId="{E54729E2-FEF3-45CA-A3E6-1B6B854E7B2E}" dt="2022-06-17T20:25:00.760" v="345"/>
          <ac:cxnSpMkLst>
            <pc:docMk/>
            <pc:sldMk cId="4270496288" sldId="2144328366"/>
            <ac:cxnSpMk id="12" creationId="{EB653860-CF2C-0AD1-0242-D89DC209D029}"/>
          </ac:cxnSpMkLst>
        </pc:cxnChg>
        <pc:cxnChg chg="add mod">
          <ac:chgData name="Karolina Guillen" userId="c1c08796-a0be-47c6-af52-5d31fd96ec50" providerId="ADAL" clId="{E54729E2-FEF3-45CA-A3E6-1B6B854E7B2E}" dt="2022-06-17T20:27:14.287" v="392" actId="1035"/>
          <ac:cxnSpMkLst>
            <pc:docMk/>
            <pc:sldMk cId="4270496288" sldId="2144328366"/>
            <ac:cxnSpMk id="16" creationId="{5DA0D12F-55F5-41CD-74B6-36AEA3847D7C}"/>
          </ac:cxnSpMkLst>
        </pc:cxnChg>
        <pc:cxnChg chg="mod">
          <ac:chgData name="Karolina Guillen" userId="c1c08796-a0be-47c6-af52-5d31fd96ec50" providerId="ADAL" clId="{E54729E2-FEF3-45CA-A3E6-1B6B854E7B2E}" dt="2022-06-17T21:11:09.331" v="842"/>
          <ac:cxnSpMkLst>
            <pc:docMk/>
            <pc:sldMk cId="4270496288" sldId="2144328366"/>
            <ac:cxnSpMk id="29" creationId="{F4F89CE9-3356-372B-5371-F51A1A9D8A8F}"/>
          </ac:cxnSpMkLst>
        </pc:cxnChg>
      </pc:sldChg>
      <pc:sldChg chg="addSp delSp modSp add mod ord">
        <pc:chgData name="Karolina Guillen" userId="c1c08796-a0be-47c6-af52-5d31fd96ec50" providerId="ADAL" clId="{E54729E2-FEF3-45CA-A3E6-1B6B854E7B2E}" dt="2022-06-17T21:11:04.731" v="840"/>
        <pc:sldMkLst>
          <pc:docMk/>
          <pc:sldMk cId="395843539" sldId="2144328367"/>
        </pc:sldMkLst>
        <pc:spChg chg="add mod">
          <ac:chgData name="Karolina Guillen" userId="c1c08796-a0be-47c6-af52-5d31fd96ec50" providerId="ADAL" clId="{E54729E2-FEF3-45CA-A3E6-1B6B854E7B2E}" dt="2022-06-17T20:28:57.800" v="483" actId="1035"/>
          <ac:spMkLst>
            <pc:docMk/>
            <pc:sldMk cId="395843539" sldId="2144328367"/>
            <ac:spMk id="12" creationId="{B3310430-E40A-F16F-3607-A22EF61A4094}"/>
          </ac:spMkLst>
        </pc:spChg>
        <pc:spChg chg="add mod">
          <ac:chgData name="Karolina Guillen" userId="c1c08796-a0be-47c6-af52-5d31fd96ec50" providerId="ADAL" clId="{E54729E2-FEF3-45CA-A3E6-1B6B854E7B2E}" dt="2022-06-17T20:29:36.541" v="502" actId="1036"/>
          <ac:spMkLst>
            <pc:docMk/>
            <pc:sldMk cId="395843539" sldId="2144328367"/>
            <ac:spMk id="13" creationId="{5B2943C8-1806-A6E6-8CE8-DA5CFAC5F6A8}"/>
          </ac:spMkLst>
        </pc:spChg>
        <pc:spChg chg="add mod">
          <ac:chgData name="Karolina Guillen" userId="c1c08796-a0be-47c6-af52-5d31fd96ec50" providerId="ADAL" clId="{E54729E2-FEF3-45CA-A3E6-1B6B854E7B2E}" dt="2022-06-17T20:29:36.541" v="502" actId="1036"/>
          <ac:spMkLst>
            <pc:docMk/>
            <pc:sldMk cId="395843539" sldId="2144328367"/>
            <ac:spMk id="15" creationId="{847842F3-AC76-A5D3-624F-76D63B18563C}"/>
          </ac:spMkLst>
        </pc:spChg>
        <pc:spChg chg="add mod">
          <ac:chgData name="Karolina Guillen" userId="c1c08796-a0be-47c6-af52-5d31fd96ec50" providerId="ADAL" clId="{E54729E2-FEF3-45CA-A3E6-1B6B854E7B2E}" dt="2022-06-17T20:29:10.710" v="484"/>
          <ac:spMkLst>
            <pc:docMk/>
            <pc:sldMk cId="395843539" sldId="2144328367"/>
            <ac:spMk id="16" creationId="{B43615DC-C1A9-459C-5DD0-596156DDA482}"/>
          </ac:spMkLst>
        </pc:spChg>
        <pc:spChg chg="add mod">
          <ac:chgData name="Karolina Guillen" userId="c1c08796-a0be-47c6-af52-5d31fd96ec50" providerId="ADAL" clId="{E54729E2-FEF3-45CA-A3E6-1B6B854E7B2E}" dt="2022-06-17T20:29:46.365" v="503" actId="207"/>
          <ac:spMkLst>
            <pc:docMk/>
            <pc:sldMk cId="395843539" sldId="2144328367"/>
            <ac:spMk id="17" creationId="{59A0F5D0-49DD-82B4-92DA-3C47C4B50ACD}"/>
          </ac:spMkLst>
        </pc:spChg>
        <pc:spChg chg="add mod">
          <ac:chgData name="Karolina Guillen" userId="c1c08796-a0be-47c6-af52-5d31fd96ec50" providerId="ADAL" clId="{E54729E2-FEF3-45CA-A3E6-1B6B854E7B2E}" dt="2022-06-17T20:29:50.732" v="504" actId="207"/>
          <ac:spMkLst>
            <pc:docMk/>
            <pc:sldMk cId="395843539" sldId="2144328367"/>
            <ac:spMk id="18" creationId="{4521E53A-3C42-C9E0-F615-8A7E2D80F4EF}"/>
          </ac:spMkLst>
        </pc:spChg>
        <pc:spChg chg="add mod">
          <ac:chgData name="Karolina Guillen" userId="c1c08796-a0be-47c6-af52-5d31fd96ec50" providerId="ADAL" clId="{E54729E2-FEF3-45CA-A3E6-1B6B854E7B2E}" dt="2022-06-17T20:29:50.732" v="504" actId="207"/>
          <ac:spMkLst>
            <pc:docMk/>
            <pc:sldMk cId="395843539" sldId="2144328367"/>
            <ac:spMk id="19" creationId="{DF0C63EB-61EB-BB85-ED29-49539EEBC851}"/>
          </ac:spMkLst>
        </pc:spChg>
        <pc:spChg chg="mod">
          <ac:chgData name="Karolina Guillen" userId="c1c08796-a0be-47c6-af52-5d31fd96ec50" providerId="ADAL" clId="{E54729E2-FEF3-45CA-A3E6-1B6B854E7B2E}" dt="2022-06-17T20:28:46.997" v="463" actId="20577"/>
          <ac:spMkLst>
            <pc:docMk/>
            <pc:sldMk cId="395843539" sldId="2144328367"/>
            <ac:spMk id="20" creationId="{F5290E3C-D913-4324-9F7C-7AB204FAA4D7}"/>
          </ac:spMkLst>
        </pc:spChg>
        <pc:spChg chg="add mod">
          <ac:chgData name="Karolina Guillen" userId="c1c08796-a0be-47c6-af52-5d31fd96ec50" providerId="ADAL" clId="{E54729E2-FEF3-45CA-A3E6-1B6B854E7B2E}" dt="2022-06-17T20:29:36.541" v="502" actId="1036"/>
          <ac:spMkLst>
            <pc:docMk/>
            <pc:sldMk cId="395843539" sldId="2144328367"/>
            <ac:spMk id="23" creationId="{7A3B22DD-C005-04E5-A087-6691ABADEA4C}"/>
          </ac:spMkLst>
        </pc:spChg>
        <pc:spChg chg="add mod">
          <ac:chgData name="Karolina Guillen" userId="c1c08796-a0be-47c6-af52-5d31fd96ec50" providerId="ADAL" clId="{E54729E2-FEF3-45CA-A3E6-1B6B854E7B2E}" dt="2022-06-17T20:29:36.541" v="502" actId="1036"/>
          <ac:spMkLst>
            <pc:docMk/>
            <pc:sldMk cId="395843539" sldId="2144328367"/>
            <ac:spMk id="24" creationId="{4B63C3B3-2A3E-E007-AE8D-924D3FDC4904}"/>
          </ac:spMkLst>
        </pc:spChg>
        <pc:spChg chg="mod">
          <ac:chgData name="Karolina Guillen" userId="c1c08796-a0be-47c6-af52-5d31fd96ec50" providerId="ADAL" clId="{E54729E2-FEF3-45CA-A3E6-1B6B854E7B2E}" dt="2022-06-17T21:11:04.731" v="840"/>
          <ac:spMkLst>
            <pc:docMk/>
            <pc:sldMk cId="395843539" sldId="2144328367"/>
            <ac:spMk id="29" creationId="{4DA557C7-8A7B-ED2D-8999-0E76D9CBF2DB}"/>
          </ac:spMkLst>
        </pc:spChg>
        <pc:spChg chg="mod">
          <ac:chgData name="Karolina Guillen" userId="c1c08796-a0be-47c6-af52-5d31fd96ec50" providerId="ADAL" clId="{E54729E2-FEF3-45CA-A3E6-1B6B854E7B2E}" dt="2022-06-17T21:11:04.731" v="840"/>
          <ac:spMkLst>
            <pc:docMk/>
            <pc:sldMk cId="395843539" sldId="2144328367"/>
            <ac:spMk id="32" creationId="{D2CAFA79-A07A-2D59-6593-7B9D6F21EF9C}"/>
          </ac:spMkLst>
        </pc:spChg>
        <pc:spChg chg="del">
          <ac:chgData name="Karolina Guillen" userId="c1c08796-a0be-47c6-af52-5d31fd96ec50" providerId="ADAL" clId="{E54729E2-FEF3-45CA-A3E6-1B6B854E7B2E}" dt="2022-06-17T20:29:22.431" v="485" actId="478"/>
          <ac:spMkLst>
            <pc:docMk/>
            <pc:sldMk cId="395843539" sldId="2144328367"/>
            <ac:spMk id="63" creationId="{2C3CB8C1-5C13-48E9-A793-1B34685FA4B2}"/>
          </ac:spMkLst>
        </pc:spChg>
        <pc:spChg chg="mod">
          <ac:chgData name="Karolina Guillen" userId="c1c08796-a0be-47c6-af52-5d31fd96ec50" providerId="ADAL" clId="{E54729E2-FEF3-45CA-A3E6-1B6B854E7B2E}" dt="2022-06-17T21:05:57.551" v="801"/>
          <ac:spMkLst>
            <pc:docMk/>
            <pc:sldMk cId="395843539" sldId="2144328367"/>
            <ac:spMk id="100" creationId="{39FA2B98-684B-4710-876B-354541CC806A}"/>
          </ac:spMkLst>
        </pc:spChg>
        <pc:grpChg chg="add mod">
          <ac:chgData name="Karolina Guillen" userId="c1c08796-a0be-47c6-af52-5d31fd96ec50" providerId="ADAL" clId="{E54729E2-FEF3-45CA-A3E6-1B6B854E7B2E}" dt="2022-06-17T21:11:04.731" v="840"/>
          <ac:grpSpMkLst>
            <pc:docMk/>
            <pc:sldMk cId="395843539" sldId="2144328367"/>
            <ac:grpSpMk id="28" creationId="{845E4F41-0D1E-4D8C-C0D6-5853E7775751}"/>
          </ac:grpSpMkLst>
        </pc:grpChg>
        <pc:grpChg chg="mod">
          <ac:chgData name="Karolina Guillen" userId="c1c08796-a0be-47c6-af52-5d31fd96ec50" providerId="ADAL" clId="{E54729E2-FEF3-45CA-A3E6-1B6B854E7B2E}" dt="2022-06-17T21:11:04.731" v="840"/>
          <ac:grpSpMkLst>
            <pc:docMk/>
            <pc:sldMk cId="395843539" sldId="2144328367"/>
            <ac:grpSpMk id="30" creationId="{9CCF6452-CD65-5201-F612-7D2982F1974F}"/>
          </ac:grpSpMkLst>
        </pc:grpChg>
        <pc:graphicFrameChg chg="add mod">
          <ac:chgData name="Karolina Guillen" userId="c1c08796-a0be-47c6-af52-5d31fd96ec50" providerId="ADAL" clId="{E54729E2-FEF3-45CA-A3E6-1B6B854E7B2E}" dt="2022-06-17T20:29:36.541" v="502" actId="1036"/>
          <ac:graphicFrameMkLst>
            <pc:docMk/>
            <pc:sldMk cId="395843539" sldId="2144328367"/>
            <ac:graphicFrameMk id="14" creationId="{238F70BD-A2BB-2B24-ADDB-290A9DE4B0EC}"/>
          </ac:graphicFrameMkLst>
        </pc:graphicFrameChg>
        <pc:graphicFrameChg chg="add mod">
          <ac:chgData name="Karolina Guillen" userId="c1c08796-a0be-47c6-af52-5d31fd96ec50" providerId="ADAL" clId="{E54729E2-FEF3-45CA-A3E6-1B6B854E7B2E}" dt="2022-06-17T20:29:36.541" v="502" actId="1036"/>
          <ac:graphicFrameMkLst>
            <pc:docMk/>
            <pc:sldMk cId="395843539" sldId="2144328367"/>
            <ac:graphicFrameMk id="21" creationId="{F082C31B-E4BE-7A6C-5AEC-8B91101E4B50}"/>
          </ac:graphicFrameMkLst>
        </pc:graphicFrameChg>
        <pc:graphicFrameChg chg="add mod">
          <ac:chgData name="Karolina Guillen" userId="c1c08796-a0be-47c6-af52-5d31fd96ec50" providerId="ADAL" clId="{E54729E2-FEF3-45CA-A3E6-1B6B854E7B2E}" dt="2022-06-17T20:29:36.541" v="502" actId="1036"/>
          <ac:graphicFrameMkLst>
            <pc:docMk/>
            <pc:sldMk cId="395843539" sldId="2144328367"/>
            <ac:graphicFrameMk id="22" creationId="{94ECBC7F-3897-7AF7-9554-33F030D73F7E}"/>
          </ac:graphicFrameMkLst>
        </pc:graphicFrameChg>
        <pc:picChg chg="add mod">
          <ac:chgData name="Karolina Guillen" userId="c1c08796-a0be-47c6-af52-5d31fd96ec50" providerId="ADAL" clId="{E54729E2-FEF3-45CA-A3E6-1B6B854E7B2E}" dt="2022-06-17T21:11:04.731" v="840"/>
          <ac:picMkLst>
            <pc:docMk/>
            <pc:sldMk cId="395843539" sldId="2144328367"/>
            <ac:picMk id="25" creationId="{75918344-BC8F-3BB3-D7C4-5907ECB14323}"/>
          </ac:picMkLst>
        </pc:picChg>
        <pc:picChg chg="mod">
          <ac:chgData name="Karolina Guillen" userId="c1c08796-a0be-47c6-af52-5d31fd96ec50" providerId="ADAL" clId="{E54729E2-FEF3-45CA-A3E6-1B6B854E7B2E}" dt="2022-06-17T21:11:04.731" v="840"/>
          <ac:picMkLst>
            <pc:docMk/>
            <pc:sldMk cId="395843539" sldId="2144328367"/>
            <ac:picMk id="33" creationId="{1F238CCF-56B3-2C1B-E00D-A03F70E06393}"/>
          </ac:picMkLst>
        </pc:picChg>
        <pc:picChg chg="mod">
          <ac:chgData name="Karolina Guillen" userId="c1c08796-a0be-47c6-af52-5d31fd96ec50" providerId="ADAL" clId="{E54729E2-FEF3-45CA-A3E6-1B6B854E7B2E}" dt="2022-06-17T21:05:53.091" v="800"/>
          <ac:picMkLst>
            <pc:docMk/>
            <pc:sldMk cId="395843539" sldId="2144328367"/>
            <ac:picMk id="101" creationId="{9DA43C3B-8E20-444B-AFDB-6A712ADB4434}"/>
          </ac:picMkLst>
        </pc:picChg>
        <pc:picChg chg="del">
          <ac:chgData name="Karolina Guillen" userId="c1c08796-a0be-47c6-af52-5d31fd96ec50" providerId="ADAL" clId="{E54729E2-FEF3-45CA-A3E6-1B6B854E7B2E}" dt="2022-06-17T21:11:04.319" v="839" actId="478"/>
          <ac:picMkLst>
            <pc:docMk/>
            <pc:sldMk cId="395843539" sldId="2144328367"/>
            <ac:picMk id="107" creationId="{89743354-5BAB-40B1-BB56-0B256F7AFCD7}"/>
          </ac:picMkLst>
        </pc:picChg>
        <pc:picChg chg="del">
          <ac:chgData name="Karolina Guillen" userId="c1c08796-a0be-47c6-af52-5d31fd96ec50" providerId="ADAL" clId="{E54729E2-FEF3-45CA-A3E6-1B6B854E7B2E}" dt="2022-06-17T21:11:04.319" v="839" actId="478"/>
          <ac:picMkLst>
            <pc:docMk/>
            <pc:sldMk cId="395843539" sldId="2144328367"/>
            <ac:picMk id="108" creationId="{2553F0D1-25F0-44A1-95A3-FB0C59BB8776}"/>
          </ac:picMkLst>
        </pc:picChg>
        <pc:cxnChg chg="mod">
          <ac:chgData name="Karolina Guillen" userId="c1c08796-a0be-47c6-af52-5d31fd96ec50" providerId="ADAL" clId="{E54729E2-FEF3-45CA-A3E6-1B6B854E7B2E}" dt="2022-06-17T21:11:04.731" v="840"/>
          <ac:cxnSpMkLst>
            <pc:docMk/>
            <pc:sldMk cId="395843539" sldId="2144328367"/>
            <ac:cxnSpMk id="31" creationId="{142D9557-194D-2E8F-F0B5-6CE949D4C890}"/>
          </ac:cxnSpMkLst>
        </pc:cxnChg>
      </pc:sldChg>
      <pc:sldChg chg="addSp delSp modSp add mod ord">
        <pc:chgData name="Karolina Guillen" userId="c1c08796-a0be-47c6-af52-5d31fd96ec50" providerId="ADAL" clId="{E54729E2-FEF3-45CA-A3E6-1B6B854E7B2E}" dt="2022-06-17T21:10:58.926" v="838"/>
        <pc:sldMkLst>
          <pc:docMk/>
          <pc:sldMk cId="4058566057" sldId="2144328368"/>
        </pc:sldMkLst>
        <pc:spChg chg="add mod">
          <ac:chgData name="Karolina Guillen" userId="c1c08796-a0be-47c6-af52-5d31fd96ec50" providerId="ADAL" clId="{E54729E2-FEF3-45CA-A3E6-1B6B854E7B2E}" dt="2022-06-17T20:30:49.760" v="517"/>
          <ac:spMkLst>
            <pc:docMk/>
            <pc:sldMk cId="4058566057" sldId="2144328368"/>
            <ac:spMk id="12" creationId="{29936213-1AC9-451B-2CF0-3FCDA25D1DF4}"/>
          </ac:spMkLst>
        </pc:spChg>
        <pc:spChg chg="add mod">
          <ac:chgData name="Karolina Guillen" userId="c1c08796-a0be-47c6-af52-5d31fd96ec50" providerId="ADAL" clId="{E54729E2-FEF3-45CA-A3E6-1B6B854E7B2E}" dt="2022-06-17T20:31:00.859" v="518"/>
          <ac:spMkLst>
            <pc:docMk/>
            <pc:sldMk cId="4058566057" sldId="2144328368"/>
            <ac:spMk id="14" creationId="{F0A4EBDC-8C61-C746-CEDE-FBB2C9FFA663}"/>
          </ac:spMkLst>
        </pc:spChg>
        <pc:spChg chg="add mod">
          <ac:chgData name="Karolina Guillen" userId="c1c08796-a0be-47c6-af52-5d31fd96ec50" providerId="ADAL" clId="{E54729E2-FEF3-45CA-A3E6-1B6B854E7B2E}" dt="2022-06-17T20:31:17.597" v="529" actId="1035"/>
          <ac:spMkLst>
            <pc:docMk/>
            <pc:sldMk cId="4058566057" sldId="2144328368"/>
            <ac:spMk id="15" creationId="{EC32F8BA-635C-9307-1918-A77C32FAAD63}"/>
          </ac:spMkLst>
        </pc:spChg>
        <pc:spChg chg="add mod">
          <ac:chgData name="Karolina Guillen" userId="c1c08796-a0be-47c6-af52-5d31fd96ec50" providerId="ADAL" clId="{E54729E2-FEF3-45CA-A3E6-1B6B854E7B2E}" dt="2022-06-17T20:31:00.859" v="518"/>
          <ac:spMkLst>
            <pc:docMk/>
            <pc:sldMk cId="4058566057" sldId="2144328368"/>
            <ac:spMk id="16" creationId="{FE0A7AB4-2551-19D2-F7CA-17A755DEA8A1}"/>
          </ac:spMkLst>
        </pc:spChg>
        <pc:spChg chg="add mod">
          <ac:chgData name="Karolina Guillen" userId="c1c08796-a0be-47c6-af52-5d31fd96ec50" providerId="ADAL" clId="{E54729E2-FEF3-45CA-A3E6-1B6B854E7B2E}" dt="2022-06-17T20:31:00.859" v="518"/>
          <ac:spMkLst>
            <pc:docMk/>
            <pc:sldMk cId="4058566057" sldId="2144328368"/>
            <ac:spMk id="17" creationId="{3FE66C9C-DAFB-EA31-DBE6-1526F79A72A5}"/>
          </ac:spMkLst>
        </pc:spChg>
        <pc:spChg chg="add mod">
          <ac:chgData name="Karolina Guillen" userId="c1c08796-a0be-47c6-af52-5d31fd96ec50" providerId="ADAL" clId="{E54729E2-FEF3-45CA-A3E6-1B6B854E7B2E}" dt="2022-06-17T20:31:00.859" v="518"/>
          <ac:spMkLst>
            <pc:docMk/>
            <pc:sldMk cId="4058566057" sldId="2144328368"/>
            <ac:spMk id="18" creationId="{7F15937F-BC62-AC9B-A056-C5E009153C7F}"/>
          </ac:spMkLst>
        </pc:spChg>
        <pc:spChg chg="add mod">
          <ac:chgData name="Karolina Guillen" userId="c1c08796-a0be-47c6-af52-5d31fd96ec50" providerId="ADAL" clId="{E54729E2-FEF3-45CA-A3E6-1B6B854E7B2E}" dt="2022-06-17T20:31:00.859" v="518"/>
          <ac:spMkLst>
            <pc:docMk/>
            <pc:sldMk cId="4058566057" sldId="2144328368"/>
            <ac:spMk id="19" creationId="{A03DB31A-1EDE-5C97-3D94-7D74159B187B}"/>
          </ac:spMkLst>
        </pc:spChg>
        <pc:spChg chg="mod">
          <ac:chgData name="Karolina Guillen" userId="c1c08796-a0be-47c6-af52-5d31fd96ec50" providerId="ADAL" clId="{E54729E2-FEF3-45CA-A3E6-1B6B854E7B2E}" dt="2022-06-17T20:30:42.720" v="516" actId="20577"/>
          <ac:spMkLst>
            <pc:docMk/>
            <pc:sldMk cId="4058566057" sldId="2144328368"/>
            <ac:spMk id="20" creationId="{F5290E3C-D913-4324-9F7C-7AB204FAA4D7}"/>
          </ac:spMkLst>
        </pc:spChg>
        <pc:spChg chg="add mod">
          <ac:chgData name="Karolina Guillen" userId="c1c08796-a0be-47c6-af52-5d31fd96ec50" providerId="ADAL" clId="{E54729E2-FEF3-45CA-A3E6-1B6B854E7B2E}" dt="2022-06-17T20:31:00.859" v="518"/>
          <ac:spMkLst>
            <pc:docMk/>
            <pc:sldMk cId="4058566057" sldId="2144328368"/>
            <ac:spMk id="21" creationId="{3030F11F-6245-E959-8C21-AD5D7F3BADA6}"/>
          </ac:spMkLst>
        </pc:spChg>
        <pc:spChg chg="mod">
          <ac:chgData name="Karolina Guillen" userId="c1c08796-a0be-47c6-af52-5d31fd96ec50" providerId="ADAL" clId="{E54729E2-FEF3-45CA-A3E6-1B6B854E7B2E}" dt="2022-06-17T21:10:58.926" v="838"/>
          <ac:spMkLst>
            <pc:docMk/>
            <pc:sldMk cId="4058566057" sldId="2144328368"/>
            <ac:spMk id="24" creationId="{884812FC-37EE-0E24-57D4-A16644B110BD}"/>
          </ac:spMkLst>
        </pc:spChg>
        <pc:spChg chg="mod">
          <ac:chgData name="Karolina Guillen" userId="c1c08796-a0be-47c6-af52-5d31fd96ec50" providerId="ADAL" clId="{E54729E2-FEF3-45CA-A3E6-1B6B854E7B2E}" dt="2022-06-17T21:10:58.926" v="838"/>
          <ac:spMkLst>
            <pc:docMk/>
            <pc:sldMk cId="4058566057" sldId="2144328368"/>
            <ac:spMk id="29" creationId="{24DD7747-9A9D-4AC1-D8A2-93A98FEE5C3B}"/>
          </ac:spMkLst>
        </pc:spChg>
        <pc:spChg chg="del">
          <ac:chgData name="Karolina Guillen" userId="c1c08796-a0be-47c6-af52-5d31fd96ec50" providerId="ADAL" clId="{E54729E2-FEF3-45CA-A3E6-1B6B854E7B2E}" dt="2022-06-17T20:31:47.874" v="530" actId="478"/>
          <ac:spMkLst>
            <pc:docMk/>
            <pc:sldMk cId="4058566057" sldId="2144328368"/>
            <ac:spMk id="63" creationId="{2C3CB8C1-5C13-48E9-A793-1B34685FA4B2}"/>
          </ac:spMkLst>
        </pc:spChg>
        <pc:spChg chg="mod">
          <ac:chgData name="Karolina Guillen" userId="c1c08796-a0be-47c6-af52-5d31fd96ec50" providerId="ADAL" clId="{E54729E2-FEF3-45CA-A3E6-1B6B854E7B2E}" dt="2022-06-17T21:07:04.988" v="804"/>
          <ac:spMkLst>
            <pc:docMk/>
            <pc:sldMk cId="4058566057" sldId="2144328368"/>
            <ac:spMk id="100" creationId="{39FA2B98-684B-4710-876B-354541CC806A}"/>
          </ac:spMkLst>
        </pc:spChg>
        <pc:grpChg chg="add mod">
          <ac:chgData name="Karolina Guillen" userId="c1c08796-a0be-47c6-af52-5d31fd96ec50" providerId="ADAL" clId="{E54729E2-FEF3-45CA-A3E6-1B6B854E7B2E}" dt="2022-06-17T21:10:58.926" v="838"/>
          <ac:grpSpMkLst>
            <pc:docMk/>
            <pc:sldMk cId="4058566057" sldId="2144328368"/>
            <ac:grpSpMk id="23" creationId="{F5DC1110-9D2B-8971-CA72-BFF87F8E1CA8}"/>
          </ac:grpSpMkLst>
        </pc:grpChg>
        <pc:grpChg chg="mod">
          <ac:chgData name="Karolina Guillen" userId="c1c08796-a0be-47c6-af52-5d31fd96ec50" providerId="ADAL" clId="{E54729E2-FEF3-45CA-A3E6-1B6B854E7B2E}" dt="2022-06-17T21:10:58.926" v="838"/>
          <ac:grpSpMkLst>
            <pc:docMk/>
            <pc:sldMk cId="4058566057" sldId="2144328368"/>
            <ac:grpSpMk id="25" creationId="{6EEBCF4D-AEC9-B810-F342-86EB027D3AFB}"/>
          </ac:grpSpMkLst>
        </pc:grpChg>
        <pc:graphicFrameChg chg="add mod">
          <ac:chgData name="Karolina Guillen" userId="c1c08796-a0be-47c6-af52-5d31fd96ec50" providerId="ADAL" clId="{E54729E2-FEF3-45CA-A3E6-1B6B854E7B2E}" dt="2022-06-17T20:31:00.859" v="518"/>
          <ac:graphicFrameMkLst>
            <pc:docMk/>
            <pc:sldMk cId="4058566057" sldId="2144328368"/>
            <ac:graphicFrameMk id="13" creationId="{6A118405-EEFB-7E4D-6BDB-7ED07B60D3FD}"/>
          </ac:graphicFrameMkLst>
        </pc:graphicFrameChg>
        <pc:picChg chg="add mod">
          <ac:chgData name="Karolina Guillen" userId="c1c08796-a0be-47c6-af52-5d31fd96ec50" providerId="ADAL" clId="{E54729E2-FEF3-45CA-A3E6-1B6B854E7B2E}" dt="2022-06-17T21:10:58.926" v="838"/>
          <ac:picMkLst>
            <pc:docMk/>
            <pc:sldMk cId="4058566057" sldId="2144328368"/>
            <ac:picMk id="22" creationId="{5195A617-53AE-E899-4AA7-C1E024C69890}"/>
          </ac:picMkLst>
        </pc:picChg>
        <pc:picChg chg="mod">
          <ac:chgData name="Karolina Guillen" userId="c1c08796-a0be-47c6-af52-5d31fd96ec50" providerId="ADAL" clId="{E54729E2-FEF3-45CA-A3E6-1B6B854E7B2E}" dt="2022-06-17T21:10:58.926" v="838"/>
          <ac:picMkLst>
            <pc:docMk/>
            <pc:sldMk cId="4058566057" sldId="2144328368"/>
            <ac:picMk id="30" creationId="{B44C82F3-38F1-E432-A0BB-E717D2AFBA17}"/>
          </ac:picMkLst>
        </pc:picChg>
        <pc:picChg chg="mod">
          <ac:chgData name="Karolina Guillen" userId="c1c08796-a0be-47c6-af52-5d31fd96ec50" providerId="ADAL" clId="{E54729E2-FEF3-45CA-A3E6-1B6B854E7B2E}" dt="2022-06-17T21:06:59.988" v="803"/>
          <ac:picMkLst>
            <pc:docMk/>
            <pc:sldMk cId="4058566057" sldId="2144328368"/>
            <ac:picMk id="101" creationId="{9DA43C3B-8E20-444B-AFDB-6A712ADB4434}"/>
          </ac:picMkLst>
        </pc:picChg>
        <pc:picChg chg="del">
          <ac:chgData name="Karolina Guillen" userId="c1c08796-a0be-47c6-af52-5d31fd96ec50" providerId="ADAL" clId="{E54729E2-FEF3-45CA-A3E6-1B6B854E7B2E}" dt="2022-06-17T21:10:58.596" v="837" actId="478"/>
          <ac:picMkLst>
            <pc:docMk/>
            <pc:sldMk cId="4058566057" sldId="2144328368"/>
            <ac:picMk id="107" creationId="{89743354-5BAB-40B1-BB56-0B256F7AFCD7}"/>
          </ac:picMkLst>
        </pc:picChg>
        <pc:picChg chg="del">
          <ac:chgData name="Karolina Guillen" userId="c1c08796-a0be-47c6-af52-5d31fd96ec50" providerId="ADAL" clId="{E54729E2-FEF3-45CA-A3E6-1B6B854E7B2E}" dt="2022-06-17T21:10:58.596" v="837" actId="478"/>
          <ac:picMkLst>
            <pc:docMk/>
            <pc:sldMk cId="4058566057" sldId="2144328368"/>
            <ac:picMk id="108" creationId="{2553F0D1-25F0-44A1-95A3-FB0C59BB8776}"/>
          </ac:picMkLst>
        </pc:picChg>
        <pc:cxnChg chg="mod">
          <ac:chgData name="Karolina Guillen" userId="c1c08796-a0be-47c6-af52-5d31fd96ec50" providerId="ADAL" clId="{E54729E2-FEF3-45CA-A3E6-1B6B854E7B2E}" dt="2022-06-17T21:10:58.926" v="838"/>
          <ac:cxnSpMkLst>
            <pc:docMk/>
            <pc:sldMk cId="4058566057" sldId="2144328368"/>
            <ac:cxnSpMk id="28" creationId="{0693001F-6A67-E185-D330-220DF3A8C1A9}"/>
          </ac:cxnSpMkLst>
        </pc:cxnChg>
      </pc:sldChg>
      <pc:sldChg chg="addSp delSp modSp add mod">
        <pc:chgData name="Karolina Guillen" userId="c1c08796-a0be-47c6-af52-5d31fd96ec50" providerId="ADAL" clId="{E54729E2-FEF3-45CA-A3E6-1B6B854E7B2E}" dt="2022-06-17T21:10:51.119" v="836"/>
        <pc:sldMkLst>
          <pc:docMk/>
          <pc:sldMk cId="2176508633" sldId="2144328369"/>
        </pc:sldMkLst>
        <pc:spChg chg="add mod">
          <ac:chgData name="Karolina Guillen" userId="c1c08796-a0be-47c6-af52-5d31fd96ec50" providerId="ADAL" clId="{E54729E2-FEF3-45CA-A3E6-1B6B854E7B2E}" dt="2022-06-17T20:33:29.976" v="548"/>
          <ac:spMkLst>
            <pc:docMk/>
            <pc:sldMk cId="2176508633" sldId="2144328369"/>
            <ac:spMk id="12" creationId="{5E797008-069F-12A2-5B22-43F60A44689A}"/>
          </ac:spMkLst>
        </pc:spChg>
        <pc:spChg chg="mod">
          <ac:chgData name="Karolina Guillen" userId="c1c08796-a0be-47c6-af52-5d31fd96ec50" providerId="ADAL" clId="{E54729E2-FEF3-45CA-A3E6-1B6B854E7B2E}" dt="2022-06-17T21:10:51.119" v="836"/>
          <ac:spMkLst>
            <pc:docMk/>
            <pc:sldMk cId="2176508633" sldId="2144328369"/>
            <ac:spMk id="16" creationId="{A392C42E-C586-93F9-FF8C-856127303521}"/>
          </ac:spMkLst>
        </pc:spChg>
        <pc:spChg chg="mod">
          <ac:chgData name="Karolina Guillen" userId="c1c08796-a0be-47c6-af52-5d31fd96ec50" providerId="ADAL" clId="{E54729E2-FEF3-45CA-A3E6-1B6B854E7B2E}" dt="2022-06-17T21:10:51.119" v="836"/>
          <ac:spMkLst>
            <pc:docMk/>
            <pc:sldMk cId="2176508633" sldId="2144328369"/>
            <ac:spMk id="19" creationId="{7F3342DB-4B7F-15F8-5F9D-1A58483F7E9D}"/>
          </ac:spMkLst>
        </pc:spChg>
        <pc:spChg chg="mod">
          <ac:chgData name="Karolina Guillen" userId="c1c08796-a0be-47c6-af52-5d31fd96ec50" providerId="ADAL" clId="{E54729E2-FEF3-45CA-A3E6-1B6B854E7B2E}" dt="2022-06-17T20:35:29.482" v="583" actId="1035"/>
          <ac:spMkLst>
            <pc:docMk/>
            <pc:sldMk cId="2176508633" sldId="2144328369"/>
            <ac:spMk id="20" creationId="{F5290E3C-D913-4324-9F7C-7AB204FAA4D7}"/>
          </ac:spMkLst>
        </pc:spChg>
        <pc:spChg chg="del">
          <ac:chgData name="Karolina Guillen" userId="c1c08796-a0be-47c6-af52-5d31fd96ec50" providerId="ADAL" clId="{E54729E2-FEF3-45CA-A3E6-1B6B854E7B2E}" dt="2022-06-17T20:33:28.970" v="547" actId="478"/>
          <ac:spMkLst>
            <pc:docMk/>
            <pc:sldMk cId="2176508633" sldId="2144328369"/>
            <ac:spMk id="63" creationId="{2C3CB8C1-5C13-48E9-A793-1B34685FA4B2}"/>
          </ac:spMkLst>
        </pc:spChg>
        <pc:spChg chg="mod">
          <ac:chgData name="Karolina Guillen" userId="c1c08796-a0be-47c6-af52-5d31fd96ec50" providerId="ADAL" clId="{E54729E2-FEF3-45CA-A3E6-1B6B854E7B2E}" dt="2022-06-17T20:35:24.218" v="574" actId="12789"/>
          <ac:spMkLst>
            <pc:docMk/>
            <pc:sldMk cId="2176508633" sldId="2144328369"/>
            <ac:spMk id="99" creationId="{C3AF1C00-4CD9-4211-B079-7B3EC1A85AF7}"/>
          </ac:spMkLst>
        </pc:spChg>
        <pc:spChg chg="mod">
          <ac:chgData name="Karolina Guillen" userId="c1c08796-a0be-47c6-af52-5d31fd96ec50" providerId="ADAL" clId="{E54729E2-FEF3-45CA-A3E6-1B6B854E7B2E}" dt="2022-06-17T21:07:57.846" v="807"/>
          <ac:spMkLst>
            <pc:docMk/>
            <pc:sldMk cId="2176508633" sldId="2144328369"/>
            <ac:spMk id="100" creationId="{39FA2B98-684B-4710-876B-354541CC806A}"/>
          </ac:spMkLst>
        </pc:spChg>
        <pc:grpChg chg="add mod">
          <ac:chgData name="Karolina Guillen" userId="c1c08796-a0be-47c6-af52-5d31fd96ec50" providerId="ADAL" clId="{E54729E2-FEF3-45CA-A3E6-1B6B854E7B2E}" dt="2022-06-17T21:10:51.119" v="836"/>
          <ac:grpSpMkLst>
            <pc:docMk/>
            <pc:sldMk cId="2176508633" sldId="2144328369"/>
            <ac:grpSpMk id="15" creationId="{BD755F12-A73F-03F6-0A47-8820D793325F}"/>
          </ac:grpSpMkLst>
        </pc:grpChg>
        <pc:grpChg chg="mod">
          <ac:chgData name="Karolina Guillen" userId="c1c08796-a0be-47c6-af52-5d31fd96ec50" providerId="ADAL" clId="{E54729E2-FEF3-45CA-A3E6-1B6B854E7B2E}" dt="2022-06-17T21:10:51.119" v="836"/>
          <ac:grpSpMkLst>
            <pc:docMk/>
            <pc:sldMk cId="2176508633" sldId="2144328369"/>
            <ac:grpSpMk id="17" creationId="{11AC267B-EDDD-F826-EA19-5418CF8CB90F}"/>
          </ac:grpSpMkLst>
        </pc:grpChg>
        <pc:graphicFrameChg chg="add mod">
          <ac:chgData name="Karolina Guillen" userId="c1c08796-a0be-47c6-af52-5d31fd96ec50" providerId="ADAL" clId="{E54729E2-FEF3-45CA-A3E6-1B6B854E7B2E}" dt="2022-06-17T20:35:14.220" v="573" actId="1036"/>
          <ac:graphicFrameMkLst>
            <pc:docMk/>
            <pc:sldMk cId="2176508633" sldId="2144328369"/>
            <ac:graphicFrameMk id="13" creationId="{E29F6731-BD47-F2C3-B8A6-3EC7C2C37AE7}"/>
          </ac:graphicFrameMkLst>
        </pc:graphicFrameChg>
        <pc:picChg chg="add mod">
          <ac:chgData name="Karolina Guillen" userId="c1c08796-a0be-47c6-af52-5d31fd96ec50" providerId="ADAL" clId="{E54729E2-FEF3-45CA-A3E6-1B6B854E7B2E}" dt="2022-06-17T21:10:51.119" v="836"/>
          <ac:picMkLst>
            <pc:docMk/>
            <pc:sldMk cId="2176508633" sldId="2144328369"/>
            <ac:picMk id="14" creationId="{81EAFD6C-AEDB-A948-75B7-040CEDF6B057}"/>
          </ac:picMkLst>
        </pc:picChg>
        <pc:picChg chg="mod">
          <ac:chgData name="Karolina Guillen" userId="c1c08796-a0be-47c6-af52-5d31fd96ec50" providerId="ADAL" clId="{E54729E2-FEF3-45CA-A3E6-1B6B854E7B2E}" dt="2022-06-17T21:10:51.119" v="836"/>
          <ac:picMkLst>
            <pc:docMk/>
            <pc:sldMk cId="2176508633" sldId="2144328369"/>
            <ac:picMk id="21" creationId="{BF799514-A4E8-4B7F-AF8E-F6C16B2E417D}"/>
          </ac:picMkLst>
        </pc:picChg>
        <pc:picChg chg="mod">
          <ac:chgData name="Karolina Guillen" userId="c1c08796-a0be-47c6-af52-5d31fd96ec50" providerId="ADAL" clId="{E54729E2-FEF3-45CA-A3E6-1B6B854E7B2E}" dt="2022-06-17T21:07:54.135" v="806"/>
          <ac:picMkLst>
            <pc:docMk/>
            <pc:sldMk cId="2176508633" sldId="2144328369"/>
            <ac:picMk id="101" creationId="{9DA43C3B-8E20-444B-AFDB-6A712ADB4434}"/>
          </ac:picMkLst>
        </pc:picChg>
        <pc:picChg chg="del">
          <ac:chgData name="Karolina Guillen" userId="c1c08796-a0be-47c6-af52-5d31fd96ec50" providerId="ADAL" clId="{E54729E2-FEF3-45CA-A3E6-1B6B854E7B2E}" dt="2022-06-17T21:10:50.675" v="835" actId="478"/>
          <ac:picMkLst>
            <pc:docMk/>
            <pc:sldMk cId="2176508633" sldId="2144328369"/>
            <ac:picMk id="107" creationId="{89743354-5BAB-40B1-BB56-0B256F7AFCD7}"/>
          </ac:picMkLst>
        </pc:picChg>
        <pc:picChg chg="del">
          <ac:chgData name="Karolina Guillen" userId="c1c08796-a0be-47c6-af52-5d31fd96ec50" providerId="ADAL" clId="{E54729E2-FEF3-45CA-A3E6-1B6B854E7B2E}" dt="2022-06-17T21:10:50.675" v="835" actId="478"/>
          <ac:picMkLst>
            <pc:docMk/>
            <pc:sldMk cId="2176508633" sldId="2144328369"/>
            <ac:picMk id="108" creationId="{2553F0D1-25F0-44A1-95A3-FB0C59BB8776}"/>
          </ac:picMkLst>
        </pc:picChg>
        <pc:cxnChg chg="mod">
          <ac:chgData name="Karolina Guillen" userId="c1c08796-a0be-47c6-af52-5d31fd96ec50" providerId="ADAL" clId="{E54729E2-FEF3-45CA-A3E6-1B6B854E7B2E}" dt="2022-06-17T21:10:51.119" v="836"/>
          <ac:cxnSpMkLst>
            <pc:docMk/>
            <pc:sldMk cId="2176508633" sldId="2144328369"/>
            <ac:cxnSpMk id="18" creationId="{B18848C8-517A-E0CA-B96F-0F13E428298A}"/>
          </ac:cxnSpMkLst>
        </pc:cxnChg>
      </pc:sldChg>
      <pc:sldChg chg="addSp delSp modSp add mod">
        <pc:chgData name="Karolina Guillen" userId="c1c08796-a0be-47c6-af52-5d31fd96ec50" providerId="ADAL" clId="{E54729E2-FEF3-45CA-A3E6-1B6B854E7B2E}" dt="2022-06-17T21:10:36.499" v="834" actId="14100"/>
        <pc:sldMkLst>
          <pc:docMk/>
          <pc:sldMk cId="2527874210" sldId="2144328370"/>
        </pc:sldMkLst>
        <pc:spChg chg="add mod">
          <ac:chgData name="Karolina Guillen" userId="c1c08796-a0be-47c6-af52-5d31fd96ec50" providerId="ADAL" clId="{E54729E2-FEF3-45CA-A3E6-1B6B854E7B2E}" dt="2022-06-17T20:36:05.525" v="587"/>
          <ac:spMkLst>
            <pc:docMk/>
            <pc:sldMk cId="2527874210" sldId="2144328370"/>
            <ac:spMk id="12" creationId="{59D08F08-5C7C-4B68-7255-0981C44E6581}"/>
          </ac:spMkLst>
        </pc:spChg>
        <pc:spChg chg="add mod">
          <ac:chgData name="Karolina Guillen" userId="c1c08796-a0be-47c6-af52-5d31fd96ec50" providerId="ADAL" clId="{E54729E2-FEF3-45CA-A3E6-1B6B854E7B2E}" dt="2022-06-17T20:36:44.969" v="589"/>
          <ac:spMkLst>
            <pc:docMk/>
            <pc:sldMk cId="2527874210" sldId="2144328370"/>
            <ac:spMk id="13" creationId="{9CAFF092-34E9-67E3-40F8-E0ACE4DD6FE0}"/>
          </ac:spMkLst>
        </pc:spChg>
        <pc:spChg chg="add mod">
          <ac:chgData name="Karolina Guillen" userId="c1c08796-a0be-47c6-af52-5d31fd96ec50" providerId="ADAL" clId="{E54729E2-FEF3-45CA-A3E6-1B6B854E7B2E}" dt="2022-06-17T20:36:44.969" v="589"/>
          <ac:spMkLst>
            <pc:docMk/>
            <pc:sldMk cId="2527874210" sldId="2144328370"/>
            <ac:spMk id="14" creationId="{34019A2F-FE67-8076-7484-C0EDAFD33FAD}"/>
          </ac:spMkLst>
        </pc:spChg>
        <pc:spChg chg="add mod">
          <ac:chgData name="Karolina Guillen" userId="c1c08796-a0be-47c6-af52-5d31fd96ec50" providerId="ADAL" clId="{E54729E2-FEF3-45CA-A3E6-1B6B854E7B2E}" dt="2022-06-17T20:36:44.969" v="589"/>
          <ac:spMkLst>
            <pc:docMk/>
            <pc:sldMk cId="2527874210" sldId="2144328370"/>
            <ac:spMk id="18" creationId="{364B0373-20CD-7A75-8B73-6EAA4BD6014F}"/>
          </ac:spMkLst>
        </pc:spChg>
        <pc:spChg chg="add mod">
          <ac:chgData name="Karolina Guillen" userId="c1c08796-a0be-47c6-af52-5d31fd96ec50" providerId="ADAL" clId="{E54729E2-FEF3-45CA-A3E6-1B6B854E7B2E}" dt="2022-06-17T20:36:44.969" v="589"/>
          <ac:spMkLst>
            <pc:docMk/>
            <pc:sldMk cId="2527874210" sldId="2144328370"/>
            <ac:spMk id="19" creationId="{967CD628-A098-E2E5-8669-93770DF457BA}"/>
          </ac:spMkLst>
        </pc:spChg>
        <pc:spChg chg="mod">
          <ac:chgData name="Karolina Guillen" userId="c1c08796-a0be-47c6-af52-5d31fd96ec50" providerId="ADAL" clId="{E54729E2-FEF3-45CA-A3E6-1B6B854E7B2E}" dt="2022-06-17T20:35:53.514" v="586" actId="20577"/>
          <ac:spMkLst>
            <pc:docMk/>
            <pc:sldMk cId="2527874210" sldId="2144328370"/>
            <ac:spMk id="20" creationId="{F5290E3C-D913-4324-9F7C-7AB204FAA4D7}"/>
          </ac:spMkLst>
        </pc:spChg>
        <pc:spChg chg="add mod">
          <ac:chgData name="Karolina Guillen" userId="c1c08796-a0be-47c6-af52-5d31fd96ec50" providerId="ADAL" clId="{E54729E2-FEF3-45CA-A3E6-1B6B854E7B2E}" dt="2022-06-17T20:36:44.969" v="589"/>
          <ac:spMkLst>
            <pc:docMk/>
            <pc:sldMk cId="2527874210" sldId="2144328370"/>
            <ac:spMk id="21" creationId="{D9C94258-094C-3D06-1973-F4581538042B}"/>
          </ac:spMkLst>
        </pc:spChg>
        <pc:spChg chg="add mod">
          <ac:chgData name="Karolina Guillen" userId="c1c08796-a0be-47c6-af52-5d31fd96ec50" providerId="ADAL" clId="{E54729E2-FEF3-45CA-A3E6-1B6B854E7B2E}" dt="2022-06-17T20:36:44.969" v="589"/>
          <ac:spMkLst>
            <pc:docMk/>
            <pc:sldMk cId="2527874210" sldId="2144328370"/>
            <ac:spMk id="22" creationId="{DA9D216B-7BCD-E5B8-1E45-C6F281DF3A46}"/>
          </ac:spMkLst>
        </pc:spChg>
        <pc:spChg chg="add mod">
          <ac:chgData name="Karolina Guillen" userId="c1c08796-a0be-47c6-af52-5d31fd96ec50" providerId="ADAL" clId="{E54729E2-FEF3-45CA-A3E6-1B6B854E7B2E}" dt="2022-06-17T20:36:44.969" v="589"/>
          <ac:spMkLst>
            <pc:docMk/>
            <pc:sldMk cId="2527874210" sldId="2144328370"/>
            <ac:spMk id="23" creationId="{FF5F6118-CE96-9C59-8802-09D7C670FBD1}"/>
          </ac:spMkLst>
        </pc:spChg>
        <pc:spChg chg="mod">
          <ac:chgData name="Karolina Guillen" userId="c1c08796-a0be-47c6-af52-5d31fd96ec50" providerId="ADAL" clId="{E54729E2-FEF3-45CA-A3E6-1B6B854E7B2E}" dt="2022-06-17T21:10:26.567" v="832" actId="404"/>
          <ac:spMkLst>
            <pc:docMk/>
            <pc:sldMk cId="2527874210" sldId="2144328370"/>
            <ac:spMk id="25" creationId="{19B30D89-D707-7496-DEF9-DC8E04C571A8}"/>
          </ac:spMkLst>
        </pc:spChg>
        <pc:spChg chg="mod">
          <ac:chgData name="Karolina Guillen" userId="c1c08796-a0be-47c6-af52-5d31fd96ec50" providerId="ADAL" clId="{E54729E2-FEF3-45CA-A3E6-1B6B854E7B2E}" dt="2022-06-17T21:10:26.567" v="832" actId="404"/>
          <ac:spMkLst>
            <pc:docMk/>
            <pc:sldMk cId="2527874210" sldId="2144328370"/>
            <ac:spMk id="30" creationId="{57179E50-94AA-40C6-96D5-6B7F638BB3C3}"/>
          </ac:spMkLst>
        </pc:spChg>
        <pc:spChg chg="del">
          <ac:chgData name="Karolina Guillen" userId="c1c08796-a0be-47c6-af52-5d31fd96ec50" providerId="ADAL" clId="{E54729E2-FEF3-45CA-A3E6-1B6B854E7B2E}" dt="2022-06-17T20:36:44.513" v="588" actId="478"/>
          <ac:spMkLst>
            <pc:docMk/>
            <pc:sldMk cId="2527874210" sldId="2144328370"/>
            <ac:spMk id="63" creationId="{2C3CB8C1-5C13-48E9-A793-1B34685FA4B2}"/>
          </ac:spMkLst>
        </pc:spChg>
        <pc:spChg chg="mod">
          <ac:chgData name="Karolina Guillen" userId="c1c08796-a0be-47c6-af52-5d31fd96ec50" providerId="ADAL" clId="{E54729E2-FEF3-45CA-A3E6-1B6B854E7B2E}" dt="2022-06-17T21:08:53.067" v="811"/>
          <ac:spMkLst>
            <pc:docMk/>
            <pc:sldMk cId="2527874210" sldId="2144328370"/>
            <ac:spMk id="100" creationId="{39FA2B98-684B-4710-876B-354541CC806A}"/>
          </ac:spMkLst>
        </pc:spChg>
        <pc:grpChg chg="add mod">
          <ac:chgData name="Karolina Guillen" userId="c1c08796-a0be-47c6-af52-5d31fd96ec50" providerId="ADAL" clId="{E54729E2-FEF3-45CA-A3E6-1B6B854E7B2E}" dt="2022-06-17T21:10:36.499" v="834" actId="14100"/>
          <ac:grpSpMkLst>
            <pc:docMk/>
            <pc:sldMk cId="2527874210" sldId="2144328370"/>
            <ac:grpSpMk id="24" creationId="{F548015E-FDA9-877A-10FA-1E7FC5CB95CB}"/>
          </ac:grpSpMkLst>
        </pc:grpChg>
        <pc:grpChg chg="mod">
          <ac:chgData name="Karolina Guillen" userId="c1c08796-a0be-47c6-af52-5d31fd96ec50" providerId="ADAL" clId="{E54729E2-FEF3-45CA-A3E6-1B6B854E7B2E}" dt="2022-06-17T21:09:53.619" v="816"/>
          <ac:grpSpMkLst>
            <pc:docMk/>
            <pc:sldMk cId="2527874210" sldId="2144328370"/>
            <ac:grpSpMk id="28" creationId="{90F9DF15-ABC9-6824-252C-74E5177CCF25}"/>
          </ac:grpSpMkLst>
        </pc:grpChg>
        <pc:graphicFrameChg chg="add mod">
          <ac:chgData name="Karolina Guillen" userId="c1c08796-a0be-47c6-af52-5d31fd96ec50" providerId="ADAL" clId="{E54729E2-FEF3-45CA-A3E6-1B6B854E7B2E}" dt="2022-06-17T20:36:44.969" v="589"/>
          <ac:graphicFrameMkLst>
            <pc:docMk/>
            <pc:sldMk cId="2527874210" sldId="2144328370"/>
            <ac:graphicFrameMk id="15" creationId="{56C5A9D5-8E30-61CE-C77D-6986F168C1DE}"/>
          </ac:graphicFrameMkLst>
        </pc:graphicFrameChg>
        <pc:graphicFrameChg chg="add mod">
          <ac:chgData name="Karolina Guillen" userId="c1c08796-a0be-47c6-af52-5d31fd96ec50" providerId="ADAL" clId="{E54729E2-FEF3-45CA-A3E6-1B6B854E7B2E}" dt="2022-06-17T20:36:44.969" v="589"/>
          <ac:graphicFrameMkLst>
            <pc:docMk/>
            <pc:sldMk cId="2527874210" sldId="2144328370"/>
            <ac:graphicFrameMk id="17" creationId="{D06FCD37-358B-4A09-0D84-0D04D9A95C78}"/>
          </ac:graphicFrameMkLst>
        </pc:graphicFrameChg>
        <pc:picChg chg="mod">
          <ac:chgData name="Karolina Guillen" userId="c1c08796-a0be-47c6-af52-5d31fd96ec50" providerId="ADAL" clId="{E54729E2-FEF3-45CA-A3E6-1B6B854E7B2E}" dt="2022-06-17T21:09:53.619" v="816"/>
          <ac:picMkLst>
            <pc:docMk/>
            <pc:sldMk cId="2527874210" sldId="2144328370"/>
            <ac:picMk id="31" creationId="{DF4AA24D-BAD3-654D-E2EE-31851354B478}"/>
          </ac:picMkLst>
        </pc:picChg>
        <pc:picChg chg="mod">
          <ac:chgData name="Karolina Guillen" userId="c1c08796-a0be-47c6-af52-5d31fd96ec50" providerId="ADAL" clId="{E54729E2-FEF3-45CA-A3E6-1B6B854E7B2E}" dt="2022-06-17T21:08:38.234" v="810" actId="14826"/>
          <ac:picMkLst>
            <pc:docMk/>
            <pc:sldMk cId="2527874210" sldId="2144328370"/>
            <ac:picMk id="101" creationId="{9DA43C3B-8E20-444B-AFDB-6A712ADB4434}"/>
          </ac:picMkLst>
        </pc:picChg>
        <pc:picChg chg="del">
          <ac:chgData name="Karolina Guillen" userId="c1c08796-a0be-47c6-af52-5d31fd96ec50" providerId="ADAL" clId="{E54729E2-FEF3-45CA-A3E6-1B6B854E7B2E}" dt="2022-06-17T21:09:53.262" v="815" actId="478"/>
          <ac:picMkLst>
            <pc:docMk/>
            <pc:sldMk cId="2527874210" sldId="2144328370"/>
            <ac:picMk id="108" creationId="{2553F0D1-25F0-44A1-95A3-FB0C59BB8776}"/>
          </ac:picMkLst>
        </pc:picChg>
        <pc:cxnChg chg="add mod">
          <ac:chgData name="Karolina Guillen" userId="c1c08796-a0be-47c6-af52-5d31fd96ec50" providerId="ADAL" clId="{E54729E2-FEF3-45CA-A3E6-1B6B854E7B2E}" dt="2022-06-17T20:36:44.969" v="589"/>
          <ac:cxnSpMkLst>
            <pc:docMk/>
            <pc:sldMk cId="2527874210" sldId="2144328370"/>
            <ac:cxnSpMk id="16" creationId="{86FD628E-7323-3354-2A05-CBCEC30BD87C}"/>
          </ac:cxnSpMkLst>
        </pc:cxnChg>
        <pc:cxnChg chg="mod">
          <ac:chgData name="Karolina Guillen" userId="c1c08796-a0be-47c6-af52-5d31fd96ec50" providerId="ADAL" clId="{E54729E2-FEF3-45CA-A3E6-1B6B854E7B2E}" dt="2022-06-17T21:09:53.619" v="816"/>
          <ac:cxnSpMkLst>
            <pc:docMk/>
            <pc:sldMk cId="2527874210" sldId="2144328370"/>
            <ac:cxnSpMk id="29" creationId="{D6F22094-902F-F85F-49CB-7B7BFF8F90BB}"/>
          </ac:cxnSpMkLst>
        </pc:cxnChg>
      </pc:sldChg>
      <pc:sldChg chg="addSp delSp modSp add mod ord">
        <pc:chgData name="Karolina Guillen" userId="c1c08796-a0be-47c6-af52-5d31fd96ec50" providerId="ADAL" clId="{E54729E2-FEF3-45CA-A3E6-1B6B854E7B2E}" dt="2022-06-17T21:09:33.979" v="814" actId="14826"/>
        <pc:sldMkLst>
          <pc:docMk/>
          <pc:sldMk cId="501826495" sldId="2144328371"/>
        </pc:sldMkLst>
        <pc:spChg chg="add mod topLvl">
          <ac:chgData name="Karolina Guillen" userId="c1c08796-a0be-47c6-af52-5d31fd96ec50" providerId="ADAL" clId="{E54729E2-FEF3-45CA-A3E6-1B6B854E7B2E}" dt="2022-06-17T20:41:46.123" v="786" actId="12788"/>
          <ac:spMkLst>
            <pc:docMk/>
            <pc:sldMk cId="501826495" sldId="2144328371"/>
            <ac:spMk id="12" creationId="{7FCEB78C-07BC-FDB0-0504-77DA2ACDB7E7}"/>
          </ac:spMkLst>
        </pc:spChg>
        <pc:spChg chg="add mod topLvl">
          <ac:chgData name="Karolina Guillen" userId="c1c08796-a0be-47c6-af52-5d31fd96ec50" providerId="ADAL" clId="{E54729E2-FEF3-45CA-A3E6-1B6B854E7B2E}" dt="2022-06-17T20:41:46.123" v="786" actId="12788"/>
          <ac:spMkLst>
            <pc:docMk/>
            <pc:sldMk cId="501826495" sldId="2144328371"/>
            <ac:spMk id="13" creationId="{71692161-53A1-A82C-11FD-8A9B07FF209D}"/>
          </ac:spMkLst>
        </pc:spChg>
        <pc:spChg chg="add mod">
          <ac:chgData name="Karolina Guillen" userId="c1c08796-a0be-47c6-af52-5d31fd96ec50" providerId="ADAL" clId="{E54729E2-FEF3-45CA-A3E6-1B6B854E7B2E}" dt="2022-06-17T20:38:25.562" v="595"/>
          <ac:spMkLst>
            <pc:docMk/>
            <pc:sldMk cId="501826495" sldId="2144328371"/>
            <ac:spMk id="14" creationId="{E49FA3C9-CCFA-2740-B03A-DE6977A3447C}"/>
          </ac:spMkLst>
        </pc:spChg>
        <pc:spChg chg="add mod">
          <ac:chgData name="Karolina Guillen" userId="c1c08796-a0be-47c6-af52-5d31fd96ec50" providerId="ADAL" clId="{E54729E2-FEF3-45CA-A3E6-1B6B854E7B2E}" dt="2022-06-17T20:40:31.163" v="730" actId="1035"/>
          <ac:spMkLst>
            <pc:docMk/>
            <pc:sldMk cId="501826495" sldId="2144328371"/>
            <ac:spMk id="15" creationId="{41A5F948-E7FD-8979-7D5E-7A341FB92C4E}"/>
          </ac:spMkLst>
        </pc:spChg>
        <pc:spChg chg="add mod topLvl">
          <ac:chgData name="Karolina Guillen" userId="c1c08796-a0be-47c6-af52-5d31fd96ec50" providerId="ADAL" clId="{E54729E2-FEF3-45CA-A3E6-1B6B854E7B2E}" dt="2022-06-17T20:41:46.123" v="786" actId="12788"/>
          <ac:spMkLst>
            <pc:docMk/>
            <pc:sldMk cId="501826495" sldId="2144328371"/>
            <ac:spMk id="16" creationId="{5AF849EE-E781-DB17-1675-365F5E88979A}"/>
          </ac:spMkLst>
        </pc:spChg>
        <pc:spChg chg="add mod topLvl">
          <ac:chgData name="Karolina Guillen" userId="c1c08796-a0be-47c6-af52-5d31fd96ec50" providerId="ADAL" clId="{E54729E2-FEF3-45CA-A3E6-1B6B854E7B2E}" dt="2022-06-17T20:41:46.123" v="786" actId="12788"/>
          <ac:spMkLst>
            <pc:docMk/>
            <pc:sldMk cId="501826495" sldId="2144328371"/>
            <ac:spMk id="17" creationId="{457AF422-FD95-1CBB-60B7-5C1B612A727E}"/>
          </ac:spMkLst>
        </pc:spChg>
        <pc:spChg chg="add mod topLvl">
          <ac:chgData name="Karolina Guillen" userId="c1c08796-a0be-47c6-af52-5d31fd96ec50" providerId="ADAL" clId="{E54729E2-FEF3-45CA-A3E6-1B6B854E7B2E}" dt="2022-06-17T20:41:46.123" v="786" actId="12788"/>
          <ac:spMkLst>
            <pc:docMk/>
            <pc:sldMk cId="501826495" sldId="2144328371"/>
            <ac:spMk id="18" creationId="{D7159433-4141-40AD-35DE-0451854FF465}"/>
          </ac:spMkLst>
        </pc:spChg>
        <pc:spChg chg="add mod topLvl">
          <ac:chgData name="Karolina Guillen" userId="c1c08796-a0be-47c6-af52-5d31fd96ec50" providerId="ADAL" clId="{E54729E2-FEF3-45CA-A3E6-1B6B854E7B2E}" dt="2022-06-17T20:41:46.123" v="786" actId="12788"/>
          <ac:spMkLst>
            <pc:docMk/>
            <pc:sldMk cId="501826495" sldId="2144328371"/>
            <ac:spMk id="19" creationId="{589D2850-89E8-3C60-95C8-D99682FECF68}"/>
          </ac:spMkLst>
        </pc:spChg>
        <pc:spChg chg="mod">
          <ac:chgData name="Karolina Guillen" userId="c1c08796-a0be-47c6-af52-5d31fd96ec50" providerId="ADAL" clId="{E54729E2-FEF3-45CA-A3E6-1B6B854E7B2E}" dt="2022-06-17T20:42:17.381" v="789" actId="14100"/>
          <ac:spMkLst>
            <pc:docMk/>
            <pc:sldMk cId="501826495" sldId="2144328371"/>
            <ac:spMk id="20" creationId="{F5290E3C-D913-4324-9F7C-7AB204FAA4D7}"/>
          </ac:spMkLst>
        </pc:spChg>
        <pc:spChg chg="add mod">
          <ac:chgData name="Karolina Guillen" userId="c1c08796-a0be-47c6-af52-5d31fd96ec50" providerId="ADAL" clId="{E54729E2-FEF3-45CA-A3E6-1B6B854E7B2E}" dt="2022-06-17T20:41:46.123" v="786" actId="12788"/>
          <ac:spMkLst>
            <pc:docMk/>
            <pc:sldMk cId="501826495" sldId="2144328371"/>
            <ac:spMk id="23" creationId="{FB8BBD9A-8BA1-7339-C5D6-AFDC5CE93386}"/>
          </ac:spMkLst>
        </pc:spChg>
        <pc:spChg chg="add mod">
          <ac:chgData name="Karolina Guillen" userId="c1c08796-a0be-47c6-af52-5d31fd96ec50" providerId="ADAL" clId="{E54729E2-FEF3-45CA-A3E6-1B6B854E7B2E}" dt="2022-06-17T20:41:46.123" v="786" actId="12788"/>
          <ac:spMkLst>
            <pc:docMk/>
            <pc:sldMk cId="501826495" sldId="2144328371"/>
            <ac:spMk id="24" creationId="{FE88B126-3BCB-A913-E15F-4D66DEEEE77D}"/>
          </ac:spMkLst>
        </pc:spChg>
        <pc:spChg chg="del">
          <ac:chgData name="Karolina Guillen" userId="c1c08796-a0be-47c6-af52-5d31fd96ec50" providerId="ADAL" clId="{E54729E2-FEF3-45CA-A3E6-1B6B854E7B2E}" dt="2022-06-17T20:38:25.104" v="594" actId="478"/>
          <ac:spMkLst>
            <pc:docMk/>
            <pc:sldMk cId="501826495" sldId="2144328371"/>
            <ac:spMk id="63" creationId="{2C3CB8C1-5C13-48E9-A793-1B34685FA4B2}"/>
          </ac:spMkLst>
        </pc:spChg>
        <pc:spChg chg="mod">
          <ac:chgData name="Karolina Guillen" userId="c1c08796-a0be-47c6-af52-5d31fd96ec50" providerId="ADAL" clId="{E54729E2-FEF3-45CA-A3E6-1B6B854E7B2E}" dt="2022-06-17T21:09:13.968" v="813"/>
          <ac:spMkLst>
            <pc:docMk/>
            <pc:sldMk cId="501826495" sldId="2144328371"/>
            <ac:spMk id="100" creationId="{39FA2B98-684B-4710-876B-354541CC806A}"/>
          </ac:spMkLst>
        </pc:spChg>
        <pc:grpChg chg="add del mod">
          <ac:chgData name="Karolina Guillen" userId="c1c08796-a0be-47c6-af52-5d31fd96ec50" providerId="ADAL" clId="{E54729E2-FEF3-45CA-A3E6-1B6B854E7B2E}" dt="2022-06-17T20:40:04.495" v="691" actId="165"/>
          <ac:grpSpMkLst>
            <pc:docMk/>
            <pc:sldMk cId="501826495" sldId="2144328371"/>
            <ac:grpSpMk id="2" creationId="{F1B01077-C25E-5CA2-5A76-73ED27C45F5A}"/>
          </ac:grpSpMkLst>
        </pc:grpChg>
        <pc:grpChg chg="add mod">
          <ac:chgData name="Karolina Guillen" userId="c1c08796-a0be-47c6-af52-5d31fd96ec50" providerId="ADAL" clId="{E54729E2-FEF3-45CA-A3E6-1B6B854E7B2E}" dt="2022-06-17T20:41:46.123" v="786" actId="12788"/>
          <ac:grpSpMkLst>
            <pc:docMk/>
            <pc:sldMk cId="501826495" sldId="2144328371"/>
            <ac:grpSpMk id="3" creationId="{E74B5062-D4AD-19C2-90BB-C9C2FBBE133B}"/>
          </ac:grpSpMkLst>
        </pc:grpChg>
        <pc:picChg chg="add mod topLvl">
          <ac:chgData name="Karolina Guillen" userId="c1c08796-a0be-47c6-af52-5d31fd96ec50" providerId="ADAL" clId="{E54729E2-FEF3-45CA-A3E6-1B6B854E7B2E}" dt="2022-06-17T20:41:46.123" v="786" actId="12788"/>
          <ac:picMkLst>
            <pc:docMk/>
            <pc:sldMk cId="501826495" sldId="2144328371"/>
            <ac:picMk id="21" creationId="{F4B0F0C3-8618-79C7-7E2D-4AFF16BE077C}"/>
          </ac:picMkLst>
        </pc:picChg>
        <pc:picChg chg="add mod topLvl">
          <ac:chgData name="Karolina Guillen" userId="c1c08796-a0be-47c6-af52-5d31fd96ec50" providerId="ADAL" clId="{E54729E2-FEF3-45CA-A3E6-1B6B854E7B2E}" dt="2022-06-17T20:41:46.123" v="786" actId="12788"/>
          <ac:picMkLst>
            <pc:docMk/>
            <pc:sldMk cId="501826495" sldId="2144328371"/>
            <ac:picMk id="22" creationId="{EC67F7A5-BEED-A8DB-52C7-B00A0FA3F42E}"/>
          </ac:picMkLst>
        </pc:picChg>
        <pc:picChg chg="mod">
          <ac:chgData name="Karolina Guillen" userId="c1c08796-a0be-47c6-af52-5d31fd96ec50" providerId="ADAL" clId="{E54729E2-FEF3-45CA-A3E6-1B6B854E7B2E}" dt="2022-06-17T21:09:33.979" v="814" actId="14826"/>
          <ac:picMkLst>
            <pc:docMk/>
            <pc:sldMk cId="501826495" sldId="2144328371"/>
            <ac:picMk id="101" creationId="{9DA43C3B-8E20-444B-AFDB-6A712ADB4434}"/>
          </ac:picMkLst>
        </pc:picChg>
      </pc:sldChg>
    </pc:docChg>
  </pc:docChgLst>
  <pc:docChgLst>
    <pc:chgData name="Reed Kiely" userId="768be38e-2fb5-40ce-925d-bd8e9d9e3c31" providerId="ADAL" clId="{103DA43A-E496-49D7-8574-46F9151A33AA}"/>
    <pc:docChg chg="custSel addSld delSld modSld">
      <pc:chgData name="Reed Kiely" userId="768be38e-2fb5-40ce-925d-bd8e9d9e3c31" providerId="ADAL" clId="{103DA43A-E496-49D7-8574-46F9151A33AA}" dt="2022-09-23T19:20:55.116" v="55" actId="47"/>
      <pc:docMkLst>
        <pc:docMk/>
      </pc:docMkLst>
      <pc:sldChg chg="modSp mod">
        <pc:chgData name="Reed Kiely" userId="768be38e-2fb5-40ce-925d-bd8e9d9e3c31" providerId="ADAL" clId="{103DA43A-E496-49D7-8574-46F9151A33AA}" dt="2022-09-23T19:19:43.931" v="5" actId="20577"/>
        <pc:sldMkLst>
          <pc:docMk/>
          <pc:sldMk cId="4086481096" sldId="2839"/>
        </pc:sldMkLst>
        <pc:spChg chg="mod">
          <ac:chgData name="Reed Kiely" userId="768be38e-2fb5-40ce-925d-bd8e9d9e3c31" providerId="ADAL" clId="{103DA43A-E496-49D7-8574-46F9151A33AA}" dt="2022-09-23T19:19:43.931" v="5" actId="20577"/>
          <ac:spMkLst>
            <pc:docMk/>
            <pc:sldMk cId="4086481096" sldId="2839"/>
            <ac:spMk id="6" creationId="{65121FEB-E7DA-6544-BD8E-06D2CB674FBA}"/>
          </ac:spMkLst>
        </pc:spChg>
      </pc:sldChg>
      <pc:sldChg chg="delSp mod">
        <pc:chgData name="Reed Kiely" userId="768be38e-2fb5-40ce-925d-bd8e9d9e3c31" providerId="ADAL" clId="{103DA43A-E496-49D7-8574-46F9151A33AA}" dt="2022-09-23T19:20:50.163" v="53" actId="478"/>
        <pc:sldMkLst>
          <pc:docMk/>
          <pc:sldMk cId="1651063782" sldId="2144328300"/>
        </pc:sldMkLst>
        <pc:spChg chg="del">
          <ac:chgData name="Reed Kiely" userId="768be38e-2fb5-40ce-925d-bd8e9d9e3c31" providerId="ADAL" clId="{103DA43A-E496-49D7-8574-46F9151A33AA}" dt="2022-09-23T19:20:50.163" v="53" actId="478"/>
          <ac:spMkLst>
            <pc:docMk/>
            <pc:sldMk cId="1651063782" sldId="2144328300"/>
            <ac:spMk id="9" creationId="{F003D3C4-7BF9-194B-8FFD-49A0BFD6C972}"/>
          </ac:spMkLst>
        </pc:spChg>
        <pc:picChg chg="del">
          <ac:chgData name="Reed Kiely" userId="768be38e-2fb5-40ce-925d-bd8e9d9e3c31" providerId="ADAL" clId="{103DA43A-E496-49D7-8574-46F9151A33AA}" dt="2022-09-23T19:20:47.954" v="49" actId="478"/>
          <ac:picMkLst>
            <pc:docMk/>
            <pc:sldMk cId="1651063782" sldId="2144328300"/>
            <ac:picMk id="3" creationId="{6F1166BE-41BD-1405-046A-5ADE9AE257F0}"/>
          </ac:picMkLst>
        </pc:picChg>
        <pc:picChg chg="del">
          <ac:chgData name="Reed Kiely" userId="768be38e-2fb5-40ce-925d-bd8e9d9e3c31" providerId="ADAL" clId="{103DA43A-E496-49D7-8574-46F9151A33AA}" dt="2022-09-23T19:20:48.355" v="50" actId="478"/>
          <ac:picMkLst>
            <pc:docMk/>
            <pc:sldMk cId="1651063782" sldId="2144328300"/>
            <ac:picMk id="10" creationId="{6BDA7CEB-FF10-7F3E-B523-7147984896BA}"/>
          </ac:picMkLst>
        </pc:picChg>
        <pc:picChg chg="del">
          <ac:chgData name="Reed Kiely" userId="768be38e-2fb5-40ce-925d-bd8e9d9e3c31" providerId="ADAL" clId="{103DA43A-E496-49D7-8574-46F9151A33AA}" dt="2022-09-23T19:20:47.611" v="48" actId="478"/>
          <ac:picMkLst>
            <pc:docMk/>
            <pc:sldMk cId="1651063782" sldId="2144328300"/>
            <ac:picMk id="11" creationId="{4182C54C-FE19-54F0-9E13-0A04A6F2CC76}"/>
          </ac:picMkLst>
        </pc:picChg>
        <pc:picChg chg="del">
          <ac:chgData name="Reed Kiely" userId="768be38e-2fb5-40ce-925d-bd8e9d9e3c31" providerId="ADAL" clId="{103DA43A-E496-49D7-8574-46F9151A33AA}" dt="2022-09-23T19:20:48.678" v="51" actId="478"/>
          <ac:picMkLst>
            <pc:docMk/>
            <pc:sldMk cId="1651063782" sldId="2144328300"/>
            <ac:picMk id="12" creationId="{29895698-377A-3B58-6793-2086A3F7A011}"/>
          </ac:picMkLst>
        </pc:picChg>
        <pc:picChg chg="del">
          <ac:chgData name="Reed Kiely" userId="768be38e-2fb5-40ce-925d-bd8e9d9e3c31" providerId="ADAL" clId="{103DA43A-E496-49D7-8574-46F9151A33AA}" dt="2022-09-23T19:20:49.009" v="52" actId="478"/>
          <ac:picMkLst>
            <pc:docMk/>
            <pc:sldMk cId="1651063782" sldId="2144328300"/>
            <ac:picMk id="13" creationId="{72B7F726-196D-A06A-DC06-2F6AB6747E4D}"/>
          </ac:picMkLst>
        </pc:picChg>
      </pc:sldChg>
      <pc:sldChg chg="del">
        <pc:chgData name="Reed Kiely" userId="768be38e-2fb5-40ce-925d-bd8e9d9e3c31" providerId="ADAL" clId="{103DA43A-E496-49D7-8574-46F9151A33AA}" dt="2022-09-23T19:20:55.116" v="55" actId="47"/>
        <pc:sldMkLst>
          <pc:docMk/>
          <pc:sldMk cId="498260420" sldId="2144328372"/>
        </pc:sldMkLst>
      </pc:sldChg>
      <pc:sldChg chg="modSp mod">
        <pc:chgData name="Reed Kiely" userId="768be38e-2fb5-40ce-925d-bd8e9d9e3c31" providerId="ADAL" clId="{103DA43A-E496-49D7-8574-46F9151A33AA}" dt="2022-09-23T19:20:27.280" v="45" actId="20577"/>
        <pc:sldMkLst>
          <pc:docMk/>
          <pc:sldMk cId="3955267836" sldId="2144328375"/>
        </pc:sldMkLst>
        <pc:spChg chg="mod">
          <ac:chgData name="Reed Kiely" userId="768be38e-2fb5-40ce-925d-bd8e9d9e3c31" providerId="ADAL" clId="{103DA43A-E496-49D7-8574-46F9151A33AA}" dt="2022-09-23T19:20:27.280" v="45" actId="20577"/>
          <ac:spMkLst>
            <pc:docMk/>
            <pc:sldMk cId="3955267836" sldId="2144328375"/>
            <ac:spMk id="4" creationId="{19979D7C-5988-E7E5-FD22-A00599B022A8}"/>
          </ac:spMkLst>
        </pc:spChg>
        <pc:spChg chg="mod">
          <ac:chgData name="Reed Kiely" userId="768be38e-2fb5-40ce-925d-bd8e9d9e3c31" providerId="ADAL" clId="{103DA43A-E496-49D7-8574-46F9151A33AA}" dt="2022-09-23T19:20:25.648" v="44" actId="20577"/>
          <ac:spMkLst>
            <pc:docMk/>
            <pc:sldMk cId="3955267836" sldId="2144328375"/>
            <ac:spMk id="20" creationId="{F5290E3C-D913-4324-9F7C-7AB204FAA4D7}"/>
          </ac:spMkLst>
        </pc:spChg>
      </pc:sldChg>
      <pc:sldChg chg="del">
        <pc:chgData name="Reed Kiely" userId="768be38e-2fb5-40ce-925d-bd8e9d9e3c31" providerId="ADAL" clId="{103DA43A-E496-49D7-8574-46F9151A33AA}" dt="2022-09-23T19:20:36.947" v="47" actId="47"/>
        <pc:sldMkLst>
          <pc:docMk/>
          <pc:sldMk cId="1197073165" sldId="2144328503"/>
        </pc:sldMkLst>
      </pc:sldChg>
      <pc:sldChg chg="del">
        <pc:chgData name="Reed Kiely" userId="768be38e-2fb5-40ce-925d-bd8e9d9e3c31" providerId="ADAL" clId="{103DA43A-E496-49D7-8574-46F9151A33AA}" dt="2022-09-23T19:20:36.947" v="47" actId="47"/>
        <pc:sldMkLst>
          <pc:docMk/>
          <pc:sldMk cId="395706080" sldId="2144328504"/>
        </pc:sldMkLst>
      </pc:sldChg>
      <pc:sldChg chg="del">
        <pc:chgData name="Reed Kiely" userId="768be38e-2fb5-40ce-925d-bd8e9d9e3c31" providerId="ADAL" clId="{103DA43A-E496-49D7-8574-46F9151A33AA}" dt="2022-09-23T19:20:36.947" v="47" actId="47"/>
        <pc:sldMkLst>
          <pc:docMk/>
          <pc:sldMk cId="2496023493" sldId="2144328508"/>
        </pc:sldMkLst>
      </pc:sldChg>
      <pc:sldChg chg="del">
        <pc:chgData name="Reed Kiely" userId="768be38e-2fb5-40ce-925d-bd8e9d9e3c31" providerId="ADAL" clId="{103DA43A-E496-49D7-8574-46F9151A33AA}" dt="2022-09-23T19:20:36.947" v="47" actId="47"/>
        <pc:sldMkLst>
          <pc:docMk/>
          <pc:sldMk cId="4274851561" sldId="2144328509"/>
        </pc:sldMkLst>
      </pc:sldChg>
      <pc:sldChg chg="del">
        <pc:chgData name="Reed Kiely" userId="768be38e-2fb5-40ce-925d-bd8e9d9e3c31" providerId="ADAL" clId="{103DA43A-E496-49D7-8574-46F9151A33AA}" dt="2022-09-23T19:20:36.947" v="47" actId="47"/>
        <pc:sldMkLst>
          <pc:docMk/>
          <pc:sldMk cId="1676274716" sldId="2144328510"/>
        </pc:sldMkLst>
      </pc:sldChg>
      <pc:sldChg chg="del">
        <pc:chgData name="Reed Kiely" userId="768be38e-2fb5-40ce-925d-bd8e9d9e3c31" providerId="ADAL" clId="{103DA43A-E496-49D7-8574-46F9151A33AA}" dt="2022-09-23T19:20:36.947" v="47" actId="47"/>
        <pc:sldMkLst>
          <pc:docMk/>
          <pc:sldMk cId="3968793938" sldId="2144328511"/>
        </pc:sldMkLst>
      </pc:sldChg>
      <pc:sldChg chg="del">
        <pc:chgData name="Reed Kiely" userId="768be38e-2fb5-40ce-925d-bd8e9d9e3c31" providerId="ADAL" clId="{103DA43A-E496-49D7-8574-46F9151A33AA}" dt="2022-09-23T19:20:36.947" v="47" actId="47"/>
        <pc:sldMkLst>
          <pc:docMk/>
          <pc:sldMk cId="3080421574" sldId="2144328512"/>
        </pc:sldMkLst>
      </pc:sldChg>
      <pc:sldChg chg="del">
        <pc:chgData name="Reed Kiely" userId="768be38e-2fb5-40ce-925d-bd8e9d9e3c31" providerId="ADAL" clId="{103DA43A-E496-49D7-8574-46F9151A33AA}" dt="2022-09-23T19:20:36.947" v="47" actId="47"/>
        <pc:sldMkLst>
          <pc:docMk/>
          <pc:sldMk cId="1749510978" sldId="2144328513"/>
        </pc:sldMkLst>
      </pc:sldChg>
      <pc:sldChg chg="del">
        <pc:chgData name="Reed Kiely" userId="768be38e-2fb5-40ce-925d-bd8e9d9e3c31" providerId="ADAL" clId="{103DA43A-E496-49D7-8574-46F9151A33AA}" dt="2022-09-23T19:20:36.947" v="47" actId="47"/>
        <pc:sldMkLst>
          <pc:docMk/>
          <pc:sldMk cId="70748621" sldId="2144328514"/>
        </pc:sldMkLst>
      </pc:sldChg>
      <pc:sldChg chg="del">
        <pc:chgData name="Reed Kiely" userId="768be38e-2fb5-40ce-925d-bd8e9d9e3c31" providerId="ADAL" clId="{103DA43A-E496-49D7-8574-46F9151A33AA}" dt="2022-09-23T19:20:36.947" v="47" actId="47"/>
        <pc:sldMkLst>
          <pc:docMk/>
          <pc:sldMk cId="2189448666" sldId="2144328515"/>
        </pc:sldMkLst>
      </pc:sldChg>
      <pc:sldChg chg="add">
        <pc:chgData name="Reed Kiely" userId="768be38e-2fb5-40ce-925d-bd8e9d9e3c31" providerId="ADAL" clId="{103DA43A-E496-49D7-8574-46F9151A33AA}" dt="2022-09-23T19:20:32.937" v="46"/>
        <pc:sldMkLst>
          <pc:docMk/>
          <pc:sldMk cId="440133899" sldId="2144328516"/>
        </pc:sldMkLst>
      </pc:sldChg>
      <pc:sldChg chg="add">
        <pc:chgData name="Reed Kiely" userId="768be38e-2fb5-40ce-925d-bd8e9d9e3c31" providerId="ADAL" clId="{103DA43A-E496-49D7-8574-46F9151A33AA}" dt="2022-09-23T19:20:53.920" v="54"/>
        <pc:sldMkLst>
          <pc:docMk/>
          <pc:sldMk cId="409531285" sldId="2144328517"/>
        </pc:sldMkLst>
      </pc:sldChg>
    </pc:docChg>
  </pc:docChgLst>
  <pc:docChgLst>
    <pc:chgData name="Reed Kiely" userId="768be38e-2fb5-40ce-925d-bd8e9d9e3c31" providerId="ADAL" clId="{85AB560C-910C-45C1-A988-DB4A7292BCF6}"/>
    <pc:docChg chg="undo custSel addSld delSld modSld sldOrd delMainMaster">
      <pc:chgData name="Reed Kiely" userId="768be38e-2fb5-40ce-925d-bd8e9d9e3c31" providerId="ADAL" clId="{85AB560C-910C-45C1-A988-DB4A7292BCF6}" dt="2022-09-23T19:18:40.196" v="1466" actId="6549"/>
      <pc:docMkLst>
        <pc:docMk/>
      </pc:docMkLst>
      <pc:sldChg chg="modSp mod">
        <pc:chgData name="Reed Kiely" userId="768be38e-2fb5-40ce-925d-bd8e9d9e3c31" providerId="ADAL" clId="{85AB560C-910C-45C1-A988-DB4A7292BCF6}" dt="2022-09-09T14:24:35.435" v="5" actId="20577"/>
        <pc:sldMkLst>
          <pc:docMk/>
          <pc:sldMk cId="4086481096" sldId="2839"/>
        </pc:sldMkLst>
        <pc:spChg chg="mod">
          <ac:chgData name="Reed Kiely" userId="768be38e-2fb5-40ce-925d-bd8e9d9e3c31" providerId="ADAL" clId="{85AB560C-910C-45C1-A988-DB4A7292BCF6}" dt="2022-09-09T14:24:35.435" v="5" actId="20577"/>
          <ac:spMkLst>
            <pc:docMk/>
            <pc:sldMk cId="4086481096" sldId="2839"/>
            <ac:spMk id="6" creationId="{65121FEB-E7DA-6544-BD8E-06D2CB674FBA}"/>
          </ac:spMkLst>
        </pc:spChg>
      </pc:sldChg>
      <pc:sldChg chg="addSp modSp">
        <pc:chgData name="Reed Kiely" userId="768be38e-2fb5-40ce-925d-bd8e9d9e3c31" providerId="ADAL" clId="{85AB560C-910C-45C1-A988-DB4A7292BCF6}" dt="2022-09-13T20:55:53.531" v="137"/>
        <pc:sldMkLst>
          <pc:docMk/>
          <pc:sldMk cId="1761620113" sldId="2144328243"/>
        </pc:sldMkLst>
        <pc:spChg chg="add mod">
          <ac:chgData name="Reed Kiely" userId="768be38e-2fb5-40ce-925d-bd8e9d9e3c31" providerId="ADAL" clId="{85AB560C-910C-45C1-A988-DB4A7292BCF6}" dt="2022-09-13T20:55:53.531" v="137"/>
          <ac:spMkLst>
            <pc:docMk/>
            <pc:sldMk cId="1761620113" sldId="2144328243"/>
            <ac:spMk id="2" creationId="{1F620892-E5E9-EFDE-D6FB-2001CF6437B6}"/>
          </ac:spMkLst>
        </pc:spChg>
      </pc:sldChg>
      <pc:sldChg chg="addSp delSp modSp add del mod">
        <pc:chgData name="Reed Kiely" userId="768be38e-2fb5-40ce-925d-bd8e9d9e3c31" providerId="ADAL" clId="{85AB560C-910C-45C1-A988-DB4A7292BCF6}" dt="2022-09-23T16:11:43.553" v="1113" actId="47"/>
        <pc:sldMkLst>
          <pc:docMk/>
          <pc:sldMk cId="2177344345" sldId="2144328298"/>
        </pc:sldMkLst>
        <pc:spChg chg="add del mod">
          <ac:chgData name="Reed Kiely" userId="768be38e-2fb5-40ce-925d-bd8e9d9e3c31" providerId="ADAL" clId="{85AB560C-910C-45C1-A988-DB4A7292BCF6}" dt="2022-09-23T14:51:01.931" v="822" actId="478"/>
          <ac:spMkLst>
            <pc:docMk/>
            <pc:sldMk cId="2177344345" sldId="2144328298"/>
            <ac:spMk id="2" creationId="{90E793B5-10EA-F554-BBD0-6A57D85642D9}"/>
          </ac:spMkLst>
        </pc:spChg>
        <pc:spChg chg="add del mod">
          <ac:chgData name="Reed Kiely" userId="768be38e-2fb5-40ce-925d-bd8e9d9e3c31" providerId="ADAL" clId="{85AB560C-910C-45C1-A988-DB4A7292BCF6}" dt="2022-09-23T15:57:48.171" v="853" actId="478"/>
          <ac:spMkLst>
            <pc:docMk/>
            <pc:sldMk cId="2177344345" sldId="2144328298"/>
            <ac:spMk id="3" creationId="{C4A13847-F0E3-1B17-2595-727E4C752CD2}"/>
          </ac:spMkLst>
        </pc:spChg>
        <pc:spChg chg="add del mod">
          <ac:chgData name="Reed Kiely" userId="768be38e-2fb5-40ce-925d-bd8e9d9e3c31" providerId="ADAL" clId="{85AB560C-910C-45C1-A988-DB4A7292BCF6}" dt="2022-09-23T14:51:01.931" v="822" actId="478"/>
          <ac:spMkLst>
            <pc:docMk/>
            <pc:sldMk cId="2177344345" sldId="2144328298"/>
            <ac:spMk id="4" creationId="{B88CBF78-5DFA-AEA9-B392-821889208BC6}"/>
          </ac:spMkLst>
        </pc:spChg>
        <pc:spChg chg="add mod">
          <ac:chgData name="Reed Kiely" userId="768be38e-2fb5-40ce-925d-bd8e9d9e3c31" providerId="ADAL" clId="{85AB560C-910C-45C1-A988-DB4A7292BCF6}" dt="2022-09-23T16:09:15.230" v="1071" actId="1035"/>
          <ac:spMkLst>
            <pc:docMk/>
            <pc:sldMk cId="2177344345" sldId="2144328298"/>
            <ac:spMk id="10" creationId="{4D528556-551D-47C6-54DE-B96296F2838D}"/>
          </ac:spMkLst>
        </pc:spChg>
        <pc:spChg chg="add mod">
          <ac:chgData name="Reed Kiely" userId="768be38e-2fb5-40ce-925d-bd8e9d9e3c31" providerId="ADAL" clId="{85AB560C-910C-45C1-A988-DB4A7292BCF6}" dt="2022-09-23T16:09:15.230" v="1071" actId="1035"/>
          <ac:spMkLst>
            <pc:docMk/>
            <pc:sldMk cId="2177344345" sldId="2144328298"/>
            <ac:spMk id="11" creationId="{9ED7CB28-AA1F-AF08-FCD6-7558BD6F687A}"/>
          </ac:spMkLst>
        </pc:spChg>
        <pc:spChg chg="add mod">
          <ac:chgData name="Reed Kiely" userId="768be38e-2fb5-40ce-925d-bd8e9d9e3c31" providerId="ADAL" clId="{85AB560C-910C-45C1-A988-DB4A7292BCF6}" dt="2022-09-23T16:09:15.230" v="1071" actId="1035"/>
          <ac:spMkLst>
            <pc:docMk/>
            <pc:sldMk cId="2177344345" sldId="2144328298"/>
            <ac:spMk id="12" creationId="{C92D8AF4-41BA-B83F-FE03-99EDC997A45B}"/>
          </ac:spMkLst>
        </pc:spChg>
        <pc:spChg chg="add mod">
          <ac:chgData name="Reed Kiely" userId="768be38e-2fb5-40ce-925d-bd8e9d9e3c31" providerId="ADAL" clId="{85AB560C-910C-45C1-A988-DB4A7292BCF6}" dt="2022-09-23T16:09:15.230" v="1071" actId="1035"/>
          <ac:spMkLst>
            <pc:docMk/>
            <pc:sldMk cId="2177344345" sldId="2144328298"/>
            <ac:spMk id="13" creationId="{6FDCE3A9-56B5-DB21-BA7A-733FB9FE54BA}"/>
          </ac:spMkLst>
        </pc:spChg>
        <pc:spChg chg="add mod">
          <ac:chgData name="Reed Kiely" userId="768be38e-2fb5-40ce-925d-bd8e9d9e3c31" providerId="ADAL" clId="{85AB560C-910C-45C1-A988-DB4A7292BCF6}" dt="2022-09-23T16:08:56.934" v="1059" actId="14100"/>
          <ac:spMkLst>
            <pc:docMk/>
            <pc:sldMk cId="2177344345" sldId="2144328298"/>
            <ac:spMk id="17" creationId="{E7377026-2B8B-08F2-12CF-42B70A8BC4DF}"/>
          </ac:spMkLst>
        </pc:spChg>
        <pc:spChg chg="mod">
          <ac:chgData name="Reed Kiely" userId="768be38e-2fb5-40ce-925d-bd8e9d9e3c31" providerId="ADAL" clId="{85AB560C-910C-45C1-A988-DB4A7292BCF6}" dt="2022-09-23T16:09:46.076" v="1077" actId="207"/>
          <ac:spMkLst>
            <pc:docMk/>
            <pc:sldMk cId="2177344345" sldId="2144328298"/>
            <ac:spMk id="24" creationId="{FE51337C-7111-4FDD-BD9E-AAF8EAD4F674}"/>
          </ac:spMkLst>
        </pc:spChg>
        <pc:spChg chg="mod">
          <ac:chgData name="Reed Kiely" userId="768be38e-2fb5-40ce-925d-bd8e9d9e3c31" providerId="ADAL" clId="{85AB560C-910C-45C1-A988-DB4A7292BCF6}" dt="2022-09-23T16:00:19.754" v="902" actId="255"/>
          <ac:spMkLst>
            <pc:docMk/>
            <pc:sldMk cId="2177344345" sldId="2144328298"/>
            <ac:spMk id="27" creationId="{810E5FD5-3B43-4CE8-864D-5F2D0E26ECD3}"/>
          </ac:spMkLst>
        </pc:spChg>
        <pc:spChg chg="mod">
          <ac:chgData name="Reed Kiely" userId="768be38e-2fb5-40ce-925d-bd8e9d9e3c31" providerId="ADAL" clId="{85AB560C-910C-45C1-A988-DB4A7292BCF6}" dt="2022-09-23T16:02:54.834" v="948" actId="1076"/>
          <ac:spMkLst>
            <pc:docMk/>
            <pc:sldMk cId="2177344345" sldId="2144328298"/>
            <ac:spMk id="30" creationId="{8144B572-E657-1A29-2D0A-65B045729967}"/>
          </ac:spMkLst>
        </pc:spChg>
        <pc:spChg chg="mod topLvl">
          <ac:chgData name="Reed Kiely" userId="768be38e-2fb5-40ce-925d-bd8e9d9e3c31" providerId="ADAL" clId="{85AB560C-910C-45C1-A988-DB4A7292BCF6}" dt="2022-09-23T16:06:55.125" v="1009" actId="1076"/>
          <ac:spMkLst>
            <pc:docMk/>
            <pc:sldMk cId="2177344345" sldId="2144328298"/>
            <ac:spMk id="34" creationId="{4361A46B-AF4E-978E-0B54-9DB11E17471D}"/>
          </ac:spMkLst>
        </pc:spChg>
        <pc:spChg chg="mod">
          <ac:chgData name="Reed Kiely" userId="768be38e-2fb5-40ce-925d-bd8e9d9e3c31" providerId="ADAL" clId="{85AB560C-910C-45C1-A988-DB4A7292BCF6}" dt="2022-09-23T16:09:27.889" v="1073" actId="14100"/>
          <ac:spMkLst>
            <pc:docMk/>
            <pc:sldMk cId="2177344345" sldId="2144328298"/>
            <ac:spMk id="41" creationId="{02728DC0-4865-B302-F5C0-8460D0CFD677}"/>
          </ac:spMkLst>
        </pc:spChg>
        <pc:spChg chg="del">
          <ac:chgData name="Reed Kiely" userId="768be38e-2fb5-40ce-925d-bd8e9d9e3c31" providerId="ADAL" clId="{85AB560C-910C-45C1-A988-DB4A7292BCF6}" dt="2022-09-23T15:58:08.592" v="867" actId="478"/>
          <ac:spMkLst>
            <pc:docMk/>
            <pc:sldMk cId="2177344345" sldId="2144328298"/>
            <ac:spMk id="42" creationId="{3B052726-82C3-64C6-4C64-A656552C5F84}"/>
          </ac:spMkLst>
        </pc:spChg>
        <pc:spChg chg="del">
          <ac:chgData name="Reed Kiely" userId="768be38e-2fb5-40ce-925d-bd8e9d9e3c31" providerId="ADAL" clId="{85AB560C-910C-45C1-A988-DB4A7292BCF6}" dt="2022-09-23T15:58:11.513" v="868" actId="478"/>
          <ac:spMkLst>
            <pc:docMk/>
            <pc:sldMk cId="2177344345" sldId="2144328298"/>
            <ac:spMk id="43" creationId="{3D1326D1-5F21-3F02-A77F-9B0A5B861BED}"/>
          </ac:spMkLst>
        </pc:spChg>
        <pc:spChg chg="del">
          <ac:chgData name="Reed Kiely" userId="768be38e-2fb5-40ce-925d-bd8e9d9e3c31" providerId="ADAL" clId="{85AB560C-910C-45C1-A988-DB4A7292BCF6}" dt="2022-09-23T15:58:11.513" v="868" actId="478"/>
          <ac:spMkLst>
            <pc:docMk/>
            <pc:sldMk cId="2177344345" sldId="2144328298"/>
            <ac:spMk id="44" creationId="{7C1EF072-C76F-CB90-BC95-0E5B5F0C1476}"/>
          </ac:spMkLst>
        </pc:spChg>
        <pc:spChg chg="del">
          <ac:chgData name="Reed Kiely" userId="768be38e-2fb5-40ce-925d-bd8e9d9e3c31" providerId="ADAL" clId="{85AB560C-910C-45C1-A988-DB4A7292BCF6}" dt="2022-09-23T15:58:11.513" v="868" actId="478"/>
          <ac:spMkLst>
            <pc:docMk/>
            <pc:sldMk cId="2177344345" sldId="2144328298"/>
            <ac:spMk id="45" creationId="{1A2BDA9A-B179-2BAD-2B93-88407DA9245C}"/>
          </ac:spMkLst>
        </pc:spChg>
        <pc:spChg chg="mod">
          <ac:chgData name="Reed Kiely" userId="768be38e-2fb5-40ce-925d-bd8e9d9e3c31" providerId="ADAL" clId="{85AB560C-910C-45C1-A988-DB4A7292BCF6}" dt="2022-09-23T15:59:53.426" v="895" actId="1076"/>
          <ac:spMkLst>
            <pc:docMk/>
            <pc:sldMk cId="2177344345" sldId="2144328298"/>
            <ac:spMk id="48" creationId="{BB9777B2-A132-41D5-B86C-9334A1A8EBF9}"/>
          </ac:spMkLst>
        </pc:spChg>
        <pc:spChg chg="del">
          <ac:chgData name="Reed Kiely" userId="768be38e-2fb5-40ce-925d-bd8e9d9e3c31" providerId="ADAL" clId="{85AB560C-910C-45C1-A988-DB4A7292BCF6}" dt="2022-09-23T15:58:13.913" v="869" actId="478"/>
          <ac:spMkLst>
            <pc:docMk/>
            <pc:sldMk cId="2177344345" sldId="2144328298"/>
            <ac:spMk id="59" creationId="{BF0C9524-7808-0E52-5EAB-5473C8B9E4C3}"/>
          </ac:spMkLst>
        </pc:spChg>
        <pc:spChg chg="mod">
          <ac:chgData name="Reed Kiely" userId="768be38e-2fb5-40ce-925d-bd8e9d9e3c31" providerId="ADAL" clId="{85AB560C-910C-45C1-A988-DB4A7292BCF6}" dt="2022-09-23T15:59:01.876" v="874" actId="14100"/>
          <ac:spMkLst>
            <pc:docMk/>
            <pc:sldMk cId="2177344345" sldId="2144328298"/>
            <ac:spMk id="70" creationId="{ABC69ABD-9875-8E37-AEB5-A02BB6861AD5}"/>
          </ac:spMkLst>
        </pc:spChg>
        <pc:spChg chg="mod">
          <ac:chgData name="Reed Kiely" userId="768be38e-2fb5-40ce-925d-bd8e9d9e3c31" providerId="ADAL" clId="{85AB560C-910C-45C1-A988-DB4A7292BCF6}" dt="2022-09-23T15:59:12.273" v="877"/>
          <ac:spMkLst>
            <pc:docMk/>
            <pc:sldMk cId="2177344345" sldId="2144328298"/>
            <ac:spMk id="91" creationId="{2785D820-B170-45A2-B5A5-2AABF27FB549}"/>
          </ac:spMkLst>
        </pc:spChg>
        <pc:grpChg chg="del">
          <ac:chgData name="Reed Kiely" userId="768be38e-2fb5-40ce-925d-bd8e9d9e3c31" providerId="ADAL" clId="{85AB560C-910C-45C1-A988-DB4A7292BCF6}" dt="2022-09-23T16:02:49.012" v="943" actId="478"/>
          <ac:grpSpMkLst>
            <pc:docMk/>
            <pc:sldMk cId="2177344345" sldId="2144328298"/>
            <ac:grpSpMk id="32" creationId="{B2C968C4-BB36-768C-5579-3C7A0AFE24C2}"/>
          </ac:grpSpMkLst>
        </pc:grpChg>
        <pc:grpChg chg="del">
          <ac:chgData name="Reed Kiely" userId="768be38e-2fb5-40ce-925d-bd8e9d9e3c31" providerId="ADAL" clId="{85AB560C-910C-45C1-A988-DB4A7292BCF6}" dt="2022-09-23T15:58:11.513" v="868" actId="478"/>
          <ac:grpSpMkLst>
            <pc:docMk/>
            <pc:sldMk cId="2177344345" sldId="2144328298"/>
            <ac:grpSpMk id="63" creationId="{2231640A-1C78-EBFF-25E9-BE7F9F3FDFAB}"/>
          </ac:grpSpMkLst>
        </pc:grpChg>
        <pc:graphicFrameChg chg="add mod">
          <ac:chgData name="Reed Kiely" userId="768be38e-2fb5-40ce-925d-bd8e9d9e3c31" providerId="ADAL" clId="{85AB560C-910C-45C1-A988-DB4A7292BCF6}" dt="2022-09-23T16:09:37.164" v="1076"/>
          <ac:graphicFrameMkLst>
            <pc:docMk/>
            <pc:sldMk cId="2177344345" sldId="2144328298"/>
            <ac:graphicFrameMk id="14" creationId="{AA403117-DCA9-F4AD-41AA-461C231EACFE}"/>
          </ac:graphicFrameMkLst>
        </pc:graphicFrameChg>
        <pc:picChg chg="add mod">
          <ac:chgData name="Reed Kiely" userId="768be38e-2fb5-40ce-925d-bd8e9d9e3c31" providerId="ADAL" clId="{85AB560C-910C-45C1-A988-DB4A7292BCF6}" dt="2022-09-23T14:52:10.492" v="847"/>
          <ac:picMkLst>
            <pc:docMk/>
            <pc:sldMk cId="2177344345" sldId="2144328298"/>
            <ac:picMk id="6" creationId="{FD84D156-043D-2184-CDB0-E41A4B67E682}"/>
          </ac:picMkLst>
        </pc:picChg>
        <pc:picChg chg="add mod">
          <ac:chgData name="Reed Kiely" userId="768be38e-2fb5-40ce-925d-bd8e9d9e3c31" providerId="ADAL" clId="{85AB560C-910C-45C1-A988-DB4A7292BCF6}" dt="2022-09-23T15:59:06.614" v="876" actId="1076"/>
          <ac:picMkLst>
            <pc:docMk/>
            <pc:sldMk cId="2177344345" sldId="2144328298"/>
            <ac:picMk id="7" creationId="{BDE114D4-4A4C-1D92-3B9F-FF023F52FFC9}"/>
          </ac:picMkLst>
        </pc:picChg>
        <pc:picChg chg="add mod modCrop">
          <ac:chgData name="Reed Kiely" userId="768be38e-2fb5-40ce-925d-bd8e9d9e3c31" providerId="ADAL" clId="{85AB560C-910C-45C1-A988-DB4A7292BCF6}" dt="2022-09-23T16:06:53.228" v="1008" actId="14100"/>
          <ac:picMkLst>
            <pc:docMk/>
            <pc:sldMk cId="2177344345" sldId="2144328298"/>
            <ac:picMk id="9" creationId="{5B27FA0C-B242-079F-A3D8-FAAB6D6316D1}"/>
          </ac:picMkLst>
        </pc:picChg>
        <pc:picChg chg="add mod">
          <ac:chgData name="Reed Kiely" userId="768be38e-2fb5-40ce-925d-bd8e9d9e3c31" providerId="ADAL" clId="{85AB560C-910C-45C1-A988-DB4A7292BCF6}" dt="2022-09-23T16:09:11.622" v="1067" actId="1076"/>
          <ac:picMkLst>
            <pc:docMk/>
            <pc:sldMk cId="2177344345" sldId="2144328298"/>
            <ac:picMk id="15" creationId="{8B6C4E3B-A4C9-1ADA-A295-C441B04670F0}"/>
          </ac:picMkLst>
        </pc:picChg>
        <pc:picChg chg="add mod">
          <ac:chgData name="Reed Kiely" userId="768be38e-2fb5-40ce-925d-bd8e9d9e3c31" providerId="ADAL" clId="{85AB560C-910C-45C1-A988-DB4A7292BCF6}" dt="2022-09-23T16:09:11.622" v="1067" actId="1076"/>
          <ac:picMkLst>
            <pc:docMk/>
            <pc:sldMk cId="2177344345" sldId="2144328298"/>
            <ac:picMk id="16" creationId="{5D65C269-E642-129E-E808-11A843D60147}"/>
          </ac:picMkLst>
        </pc:picChg>
        <pc:picChg chg="add mod">
          <ac:chgData name="Reed Kiely" userId="768be38e-2fb5-40ce-925d-bd8e9d9e3c31" providerId="ADAL" clId="{85AB560C-910C-45C1-A988-DB4A7292BCF6}" dt="2022-09-23T16:09:00.834" v="1063" actId="1036"/>
          <ac:picMkLst>
            <pc:docMk/>
            <pc:sldMk cId="2177344345" sldId="2144328298"/>
            <ac:picMk id="18" creationId="{975E7F82-4A78-7371-AEBA-18984867F8A4}"/>
          </ac:picMkLst>
        </pc:picChg>
        <pc:picChg chg="del topLvl">
          <ac:chgData name="Reed Kiely" userId="768be38e-2fb5-40ce-925d-bd8e9d9e3c31" providerId="ADAL" clId="{85AB560C-910C-45C1-A988-DB4A7292BCF6}" dt="2022-09-23T16:02:49.012" v="943" actId="478"/>
          <ac:picMkLst>
            <pc:docMk/>
            <pc:sldMk cId="2177344345" sldId="2144328298"/>
            <ac:picMk id="33" creationId="{459DA126-B22B-8CAD-2974-76174A0919A5}"/>
          </ac:picMkLst>
        </pc:picChg>
        <pc:picChg chg="del">
          <ac:chgData name="Reed Kiely" userId="768be38e-2fb5-40ce-925d-bd8e9d9e3c31" providerId="ADAL" clId="{85AB560C-910C-45C1-A988-DB4A7292BCF6}" dt="2022-09-23T14:51:32.818" v="840" actId="478"/>
          <ac:picMkLst>
            <pc:docMk/>
            <pc:sldMk cId="2177344345" sldId="2144328298"/>
            <ac:picMk id="37" creationId="{1F8E0DFF-D73F-41B3-B5B4-820020A7EACA}"/>
          </ac:picMkLst>
        </pc:picChg>
        <pc:picChg chg="del">
          <ac:chgData name="Reed Kiely" userId="768be38e-2fb5-40ce-925d-bd8e9d9e3c31" providerId="ADAL" clId="{85AB560C-910C-45C1-A988-DB4A7292BCF6}" dt="2022-09-23T15:59:04.405" v="875" actId="478"/>
          <ac:picMkLst>
            <pc:docMk/>
            <pc:sldMk cId="2177344345" sldId="2144328298"/>
            <ac:picMk id="38" creationId="{5AA574C0-0213-A994-7C23-FA9003FDDBE4}"/>
          </ac:picMkLst>
        </pc:picChg>
        <pc:picChg chg="del">
          <ac:chgData name="Reed Kiely" userId="768be38e-2fb5-40ce-925d-bd8e9d9e3c31" providerId="ADAL" clId="{85AB560C-910C-45C1-A988-DB4A7292BCF6}" dt="2022-09-23T15:58:11.513" v="868" actId="478"/>
          <ac:picMkLst>
            <pc:docMk/>
            <pc:sldMk cId="2177344345" sldId="2144328298"/>
            <ac:picMk id="60" creationId="{5C149415-6511-29F0-791C-BDBBD1E2A08A}"/>
          </ac:picMkLst>
        </pc:picChg>
        <pc:picChg chg="del">
          <ac:chgData name="Reed Kiely" userId="768be38e-2fb5-40ce-925d-bd8e9d9e3c31" providerId="ADAL" clId="{85AB560C-910C-45C1-A988-DB4A7292BCF6}" dt="2022-09-23T15:58:08.592" v="867" actId="478"/>
          <ac:picMkLst>
            <pc:docMk/>
            <pc:sldMk cId="2177344345" sldId="2144328298"/>
            <ac:picMk id="69" creationId="{2397274A-AE6A-194D-35B3-4933B36B7115}"/>
          </ac:picMkLst>
        </pc:picChg>
      </pc:sldChg>
      <pc:sldChg chg="addSp delSp modSp mod">
        <pc:chgData name="Reed Kiely" userId="768be38e-2fb5-40ce-925d-bd8e9d9e3c31" providerId="ADAL" clId="{85AB560C-910C-45C1-A988-DB4A7292BCF6}" dt="2022-09-23T19:18:40.196" v="1466" actId="6549"/>
        <pc:sldMkLst>
          <pc:docMk/>
          <pc:sldMk cId="1651063782" sldId="2144328300"/>
        </pc:sldMkLst>
        <pc:spChg chg="add del mod">
          <ac:chgData name="Reed Kiely" userId="768be38e-2fb5-40ce-925d-bd8e9d9e3c31" providerId="ADAL" clId="{85AB560C-910C-45C1-A988-DB4A7292BCF6}" dt="2022-09-13T20:56:43.594" v="145" actId="478"/>
          <ac:spMkLst>
            <pc:docMk/>
            <pc:sldMk cId="1651063782" sldId="2144328300"/>
            <ac:spMk id="3" creationId="{208A1C92-2423-51A9-041C-16F65ACC79BF}"/>
          </ac:spMkLst>
        </pc:spChg>
        <pc:spChg chg="add mod">
          <ac:chgData name="Reed Kiely" userId="768be38e-2fb5-40ce-925d-bd8e9d9e3c31" providerId="ADAL" clId="{85AB560C-910C-45C1-A988-DB4A7292BCF6}" dt="2022-09-23T19:18:40.196" v="1466" actId="6549"/>
          <ac:spMkLst>
            <pc:docMk/>
            <pc:sldMk cId="1651063782" sldId="2144328300"/>
            <ac:spMk id="9" creationId="{F003D3C4-7BF9-194B-8FFD-49A0BFD6C972}"/>
          </ac:spMkLst>
        </pc:spChg>
        <pc:picChg chg="add mod">
          <ac:chgData name="Reed Kiely" userId="768be38e-2fb5-40ce-925d-bd8e9d9e3c31" providerId="ADAL" clId="{85AB560C-910C-45C1-A988-DB4A7292BCF6}" dt="2022-09-23T14:52:29.013" v="852" actId="1076"/>
          <ac:picMkLst>
            <pc:docMk/>
            <pc:sldMk cId="1651063782" sldId="2144328300"/>
            <ac:picMk id="3" creationId="{6F1166BE-41BD-1405-046A-5ADE9AE257F0}"/>
          </ac:picMkLst>
        </pc:picChg>
        <pc:picChg chg="add mod">
          <ac:chgData name="Reed Kiely" userId="768be38e-2fb5-40ce-925d-bd8e9d9e3c31" providerId="ADAL" clId="{85AB560C-910C-45C1-A988-DB4A7292BCF6}" dt="2022-09-23T19:00:27.786" v="1311" actId="1076"/>
          <ac:picMkLst>
            <pc:docMk/>
            <pc:sldMk cId="1651063782" sldId="2144328300"/>
            <ac:picMk id="10" creationId="{6BDA7CEB-FF10-7F3E-B523-7147984896BA}"/>
          </ac:picMkLst>
        </pc:picChg>
        <pc:picChg chg="add mod">
          <ac:chgData name="Reed Kiely" userId="768be38e-2fb5-40ce-925d-bd8e9d9e3c31" providerId="ADAL" clId="{85AB560C-910C-45C1-A988-DB4A7292BCF6}" dt="2022-09-23T19:04:03.739" v="1346" actId="1076"/>
          <ac:picMkLst>
            <pc:docMk/>
            <pc:sldMk cId="1651063782" sldId="2144328300"/>
            <ac:picMk id="11" creationId="{4182C54C-FE19-54F0-9E13-0A04A6F2CC76}"/>
          </ac:picMkLst>
        </pc:picChg>
        <pc:picChg chg="add mod">
          <ac:chgData name="Reed Kiely" userId="768be38e-2fb5-40ce-925d-bd8e9d9e3c31" providerId="ADAL" clId="{85AB560C-910C-45C1-A988-DB4A7292BCF6}" dt="2022-09-23T19:08:09.513" v="1385" actId="1076"/>
          <ac:picMkLst>
            <pc:docMk/>
            <pc:sldMk cId="1651063782" sldId="2144328300"/>
            <ac:picMk id="12" creationId="{29895698-377A-3B58-6793-2086A3F7A011}"/>
          </ac:picMkLst>
        </pc:picChg>
        <pc:picChg chg="add mod">
          <ac:chgData name="Reed Kiely" userId="768be38e-2fb5-40ce-925d-bd8e9d9e3c31" providerId="ADAL" clId="{85AB560C-910C-45C1-A988-DB4A7292BCF6}" dt="2022-09-23T19:08:10.631" v="1386" actId="1076"/>
          <ac:picMkLst>
            <pc:docMk/>
            <pc:sldMk cId="1651063782" sldId="2144328300"/>
            <ac:picMk id="13" creationId="{72B7F726-196D-A06A-DC06-2F6AB6747E4D}"/>
          </ac:picMkLst>
        </pc:picChg>
      </pc:sldChg>
      <pc:sldChg chg="addSp modSp add">
        <pc:chgData name="Reed Kiely" userId="768be38e-2fb5-40ce-925d-bd8e9d9e3c31" providerId="ADAL" clId="{85AB560C-910C-45C1-A988-DB4A7292BCF6}" dt="2022-09-13T20:56:32.053" v="142"/>
        <pc:sldMkLst>
          <pc:docMk/>
          <pc:sldMk cId="3196071683" sldId="2144328311"/>
        </pc:sldMkLst>
        <pc:spChg chg="add mod">
          <ac:chgData name="Reed Kiely" userId="768be38e-2fb5-40ce-925d-bd8e9d9e3c31" providerId="ADAL" clId="{85AB560C-910C-45C1-A988-DB4A7292BCF6}" dt="2022-09-13T20:56:32.053" v="142"/>
          <ac:spMkLst>
            <pc:docMk/>
            <pc:sldMk cId="3196071683" sldId="2144328311"/>
            <ac:spMk id="2" creationId="{3A121A0E-E536-893C-0678-353C10653589}"/>
          </ac:spMkLst>
        </pc:spChg>
      </pc:sldChg>
      <pc:sldChg chg="addSp modSp add">
        <pc:chgData name="Reed Kiely" userId="768be38e-2fb5-40ce-925d-bd8e9d9e3c31" providerId="ADAL" clId="{85AB560C-910C-45C1-A988-DB4A7292BCF6}" dt="2022-09-13T20:56:31.005" v="141"/>
        <pc:sldMkLst>
          <pc:docMk/>
          <pc:sldMk cId="278186662" sldId="2144328313"/>
        </pc:sldMkLst>
        <pc:spChg chg="add mod">
          <ac:chgData name="Reed Kiely" userId="768be38e-2fb5-40ce-925d-bd8e9d9e3c31" providerId="ADAL" clId="{85AB560C-910C-45C1-A988-DB4A7292BCF6}" dt="2022-09-13T20:56:31.005" v="141"/>
          <ac:spMkLst>
            <pc:docMk/>
            <pc:sldMk cId="278186662" sldId="2144328313"/>
            <ac:spMk id="2" creationId="{B2AAB9FA-C640-500A-688D-556B18BF07CB}"/>
          </ac:spMkLst>
        </pc:spChg>
      </pc:sldChg>
      <pc:sldChg chg="del">
        <pc:chgData name="Reed Kiely" userId="768be38e-2fb5-40ce-925d-bd8e9d9e3c31" providerId="ADAL" clId="{85AB560C-910C-45C1-A988-DB4A7292BCF6}" dt="2022-09-23T16:18:02.326" v="1114" actId="47"/>
        <pc:sldMkLst>
          <pc:docMk/>
          <pc:sldMk cId="137579731" sldId="2144328322"/>
        </pc:sldMkLst>
      </pc:sldChg>
      <pc:sldChg chg="ord">
        <pc:chgData name="Reed Kiely" userId="768be38e-2fb5-40ce-925d-bd8e9d9e3c31" providerId="ADAL" clId="{85AB560C-910C-45C1-A988-DB4A7292BCF6}" dt="2022-09-09T18:10:48.004" v="119"/>
        <pc:sldMkLst>
          <pc:docMk/>
          <pc:sldMk cId="559468117" sldId="2144328323"/>
        </pc:sldMkLst>
      </pc:sldChg>
      <pc:sldChg chg="del">
        <pc:chgData name="Reed Kiely" userId="768be38e-2fb5-40ce-925d-bd8e9d9e3c31" providerId="ADAL" clId="{85AB560C-910C-45C1-A988-DB4A7292BCF6}" dt="2022-09-23T16:18:02.326" v="1114" actId="47"/>
        <pc:sldMkLst>
          <pc:docMk/>
          <pc:sldMk cId="0" sldId="2144328328"/>
        </pc:sldMkLst>
      </pc:sldChg>
      <pc:sldChg chg="addSp modSp add">
        <pc:chgData name="Reed Kiely" userId="768be38e-2fb5-40ce-925d-bd8e9d9e3c31" providerId="ADAL" clId="{85AB560C-910C-45C1-A988-DB4A7292BCF6}" dt="2022-09-13T20:56:30.168" v="140"/>
        <pc:sldMkLst>
          <pc:docMk/>
          <pc:sldMk cId="291561474" sldId="2144328329"/>
        </pc:sldMkLst>
        <pc:spChg chg="add mod">
          <ac:chgData name="Reed Kiely" userId="768be38e-2fb5-40ce-925d-bd8e9d9e3c31" providerId="ADAL" clId="{85AB560C-910C-45C1-A988-DB4A7292BCF6}" dt="2022-09-13T20:56:30.168" v="140"/>
          <ac:spMkLst>
            <pc:docMk/>
            <pc:sldMk cId="291561474" sldId="2144328329"/>
            <ac:spMk id="2" creationId="{50594A3B-42B4-136D-F29C-886A40AE2EA9}"/>
          </ac:spMkLst>
        </pc:spChg>
      </pc:sldChg>
      <pc:sldChg chg="add del">
        <pc:chgData name="Reed Kiely" userId="768be38e-2fb5-40ce-925d-bd8e9d9e3c31" providerId="ADAL" clId="{85AB560C-910C-45C1-A988-DB4A7292BCF6}" dt="2022-09-13T20:56:25.821" v="139" actId="47"/>
        <pc:sldMkLst>
          <pc:docMk/>
          <pc:sldMk cId="3581192607" sldId="2144328330"/>
        </pc:sldMkLst>
      </pc:sldChg>
      <pc:sldChg chg="addSp modSp mod">
        <pc:chgData name="Reed Kiely" userId="768be38e-2fb5-40ce-925d-bd8e9d9e3c31" providerId="ADAL" clId="{85AB560C-910C-45C1-A988-DB4A7292BCF6}" dt="2022-09-13T20:55:51.314" v="136" actId="207"/>
        <pc:sldMkLst>
          <pc:docMk/>
          <pc:sldMk cId="1710644585" sldId="2144328346"/>
        </pc:sldMkLst>
        <pc:spChg chg="add mod">
          <ac:chgData name="Reed Kiely" userId="768be38e-2fb5-40ce-925d-bd8e9d9e3c31" providerId="ADAL" clId="{85AB560C-910C-45C1-A988-DB4A7292BCF6}" dt="2022-09-13T20:55:51.314" v="136" actId="207"/>
          <ac:spMkLst>
            <pc:docMk/>
            <pc:sldMk cId="1710644585" sldId="2144328346"/>
            <ac:spMk id="3" creationId="{81DF8DC2-8180-3F1C-D985-A5F10767136D}"/>
          </ac:spMkLst>
        </pc:spChg>
      </pc:sldChg>
      <pc:sldChg chg="del">
        <pc:chgData name="Reed Kiely" userId="768be38e-2fb5-40ce-925d-bd8e9d9e3c31" providerId="ADAL" clId="{85AB560C-910C-45C1-A988-DB4A7292BCF6}" dt="2022-09-09T14:25:33.515" v="30" actId="47"/>
        <pc:sldMkLst>
          <pc:docMk/>
          <pc:sldMk cId="1423869326" sldId="2144328363"/>
        </pc:sldMkLst>
      </pc:sldChg>
      <pc:sldChg chg="del">
        <pc:chgData name="Reed Kiely" userId="768be38e-2fb5-40ce-925d-bd8e9d9e3c31" providerId="ADAL" clId="{85AB560C-910C-45C1-A988-DB4A7292BCF6}" dt="2022-09-09T14:25:46.107" v="34" actId="47"/>
        <pc:sldMkLst>
          <pc:docMk/>
          <pc:sldMk cId="368358435" sldId="2144328364"/>
        </pc:sldMkLst>
      </pc:sldChg>
      <pc:sldChg chg="add">
        <pc:chgData name="Reed Kiely" userId="768be38e-2fb5-40ce-925d-bd8e9d9e3c31" providerId="ADAL" clId="{85AB560C-910C-45C1-A988-DB4A7292BCF6}" dt="2022-09-13T21:05:11.266" v="288"/>
        <pc:sldMkLst>
          <pc:docMk/>
          <pc:sldMk cId="3944182829" sldId="2144328364"/>
        </pc:sldMkLst>
      </pc:sldChg>
      <pc:sldChg chg="modSp mod">
        <pc:chgData name="Reed Kiely" userId="768be38e-2fb5-40ce-925d-bd8e9d9e3c31" providerId="ADAL" clId="{85AB560C-910C-45C1-A988-DB4A7292BCF6}" dt="2022-09-09T17:59:50.648" v="117" actId="20577"/>
        <pc:sldMkLst>
          <pc:docMk/>
          <pc:sldMk cId="3860202088" sldId="2144328365"/>
        </pc:sldMkLst>
        <pc:spChg chg="mod">
          <ac:chgData name="Reed Kiely" userId="768be38e-2fb5-40ce-925d-bd8e9d9e3c31" providerId="ADAL" clId="{85AB560C-910C-45C1-A988-DB4A7292BCF6}" dt="2022-09-09T17:59:50.648" v="117" actId="20577"/>
          <ac:spMkLst>
            <pc:docMk/>
            <pc:sldMk cId="3860202088" sldId="2144328365"/>
            <ac:spMk id="24" creationId="{A671F24C-A73C-4EEF-86FA-989884607FA5}"/>
          </ac:spMkLst>
        </pc:spChg>
      </pc:sldChg>
      <pc:sldChg chg="del">
        <pc:chgData name="Reed Kiely" userId="768be38e-2fb5-40ce-925d-bd8e9d9e3c31" providerId="ADAL" clId="{85AB560C-910C-45C1-A988-DB4A7292BCF6}" dt="2022-09-09T14:25:46.964" v="35" actId="47"/>
        <pc:sldMkLst>
          <pc:docMk/>
          <pc:sldMk cId="3930520778" sldId="2144328365"/>
        </pc:sldMkLst>
      </pc:sldChg>
      <pc:sldChg chg="del">
        <pc:chgData name="Reed Kiely" userId="768be38e-2fb5-40ce-925d-bd8e9d9e3c31" providerId="ADAL" clId="{85AB560C-910C-45C1-A988-DB4A7292BCF6}" dt="2022-09-23T19:16:37.799" v="1405" actId="47"/>
        <pc:sldMkLst>
          <pc:docMk/>
          <pc:sldMk cId="4046943670" sldId="2144328366"/>
        </pc:sldMkLst>
      </pc:sldChg>
      <pc:sldChg chg="del">
        <pc:chgData name="Reed Kiely" userId="768be38e-2fb5-40ce-925d-bd8e9d9e3c31" providerId="ADAL" clId="{85AB560C-910C-45C1-A988-DB4A7292BCF6}" dt="2022-09-09T14:25:51.430" v="36" actId="47"/>
        <pc:sldMkLst>
          <pc:docMk/>
          <pc:sldMk cId="4270496288" sldId="2144328366"/>
        </pc:sldMkLst>
      </pc:sldChg>
      <pc:sldChg chg="del">
        <pc:chgData name="Reed Kiely" userId="768be38e-2fb5-40ce-925d-bd8e9d9e3c31" providerId="ADAL" clId="{85AB560C-910C-45C1-A988-DB4A7292BCF6}" dt="2022-09-09T14:25:52.122" v="37" actId="47"/>
        <pc:sldMkLst>
          <pc:docMk/>
          <pc:sldMk cId="395843539" sldId="2144328367"/>
        </pc:sldMkLst>
      </pc:sldChg>
      <pc:sldChg chg="del">
        <pc:chgData name="Reed Kiely" userId="768be38e-2fb5-40ce-925d-bd8e9d9e3c31" providerId="ADAL" clId="{85AB560C-910C-45C1-A988-DB4A7292BCF6}" dt="2022-09-09T14:25:30.735" v="26" actId="47"/>
        <pc:sldMkLst>
          <pc:docMk/>
          <pc:sldMk cId="2638127629" sldId="2144328368"/>
        </pc:sldMkLst>
      </pc:sldChg>
      <pc:sldChg chg="del">
        <pc:chgData name="Reed Kiely" userId="768be38e-2fb5-40ce-925d-bd8e9d9e3c31" providerId="ADAL" clId="{85AB560C-910C-45C1-A988-DB4A7292BCF6}" dt="2022-09-09T14:25:31.257" v="27" actId="47"/>
        <pc:sldMkLst>
          <pc:docMk/>
          <pc:sldMk cId="303880239" sldId="2144328369"/>
        </pc:sldMkLst>
      </pc:sldChg>
      <pc:sldChg chg="del">
        <pc:chgData name="Reed Kiely" userId="768be38e-2fb5-40ce-925d-bd8e9d9e3c31" providerId="ADAL" clId="{85AB560C-910C-45C1-A988-DB4A7292BCF6}" dt="2022-09-09T14:40:36.517" v="85" actId="47"/>
        <pc:sldMkLst>
          <pc:docMk/>
          <pc:sldMk cId="3955802914" sldId="2144328369"/>
        </pc:sldMkLst>
      </pc:sldChg>
      <pc:sldChg chg="del">
        <pc:chgData name="Reed Kiely" userId="768be38e-2fb5-40ce-925d-bd8e9d9e3c31" providerId="ADAL" clId="{85AB560C-910C-45C1-A988-DB4A7292BCF6}" dt="2022-09-09T14:25:32.265" v="28" actId="47"/>
        <pc:sldMkLst>
          <pc:docMk/>
          <pc:sldMk cId="4272611100" sldId="2144328370"/>
        </pc:sldMkLst>
      </pc:sldChg>
      <pc:sldChg chg="add">
        <pc:chgData name="Reed Kiely" userId="768be38e-2fb5-40ce-925d-bd8e9d9e3c31" providerId="ADAL" clId="{85AB560C-910C-45C1-A988-DB4A7292BCF6}" dt="2022-09-09T14:40:39.077" v="86"/>
        <pc:sldMkLst>
          <pc:docMk/>
          <pc:sldMk cId="431700162" sldId="2144328371"/>
        </pc:sldMkLst>
      </pc:sldChg>
      <pc:sldChg chg="del">
        <pc:chgData name="Reed Kiely" userId="768be38e-2fb5-40ce-925d-bd8e9d9e3c31" providerId="ADAL" clId="{85AB560C-910C-45C1-A988-DB4A7292BCF6}" dt="2022-09-09T14:25:55.083" v="38" actId="47"/>
        <pc:sldMkLst>
          <pc:docMk/>
          <pc:sldMk cId="501826495" sldId="2144328371"/>
        </pc:sldMkLst>
      </pc:sldChg>
      <pc:sldChg chg="addSp delSp modSp add mod ord">
        <pc:chgData name="Reed Kiely" userId="768be38e-2fb5-40ce-925d-bd8e9d9e3c31" providerId="ADAL" clId="{85AB560C-910C-45C1-A988-DB4A7292BCF6}" dt="2022-09-16T13:17:42.140" v="477" actId="1076"/>
        <pc:sldMkLst>
          <pc:docMk/>
          <pc:sldMk cId="498260420" sldId="2144328372"/>
        </pc:sldMkLst>
        <pc:spChg chg="add mod">
          <ac:chgData name="Reed Kiely" userId="768be38e-2fb5-40ce-925d-bd8e9d9e3c31" providerId="ADAL" clId="{85AB560C-910C-45C1-A988-DB4A7292BCF6}" dt="2022-09-09T14:25:10.541" v="21" actId="207"/>
          <ac:spMkLst>
            <pc:docMk/>
            <pc:sldMk cId="498260420" sldId="2144328372"/>
            <ac:spMk id="2" creationId="{52EC1941-BDF5-126A-D875-E22803147318}"/>
          </ac:spMkLst>
        </pc:spChg>
        <pc:spChg chg="del">
          <ac:chgData name="Reed Kiely" userId="768be38e-2fb5-40ce-925d-bd8e9d9e3c31" providerId="ADAL" clId="{85AB560C-910C-45C1-A988-DB4A7292BCF6}" dt="2022-09-09T14:24:53.788" v="9" actId="478"/>
          <ac:spMkLst>
            <pc:docMk/>
            <pc:sldMk cId="498260420" sldId="2144328372"/>
            <ac:spMk id="14" creationId="{F0A4EBDC-8C61-C746-CEDE-FBB2C9FFA663}"/>
          </ac:spMkLst>
        </pc:spChg>
        <pc:spChg chg="del">
          <ac:chgData name="Reed Kiely" userId="768be38e-2fb5-40ce-925d-bd8e9d9e3c31" providerId="ADAL" clId="{85AB560C-910C-45C1-A988-DB4A7292BCF6}" dt="2022-09-09T14:24:56.708" v="10" actId="478"/>
          <ac:spMkLst>
            <pc:docMk/>
            <pc:sldMk cId="498260420" sldId="2144328372"/>
            <ac:spMk id="15" creationId="{EC32F8BA-635C-9307-1918-A77C32FAAD63}"/>
          </ac:spMkLst>
        </pc:spChg>
        <pc:spChg chg="del">
          <ac:chgData name="Reed Kiely" userId="768be38e-2fb5-40ce-925d-bd8e9d9e3c31" providerId="ADAL" clId="{85AB560C-910C-45C1-A988-DB4A7292BCF6}" dt="2022-09-09T14:25:12.939" v="22" actId="478"/>
          <ac:spMkLst>
            <pc:docMk/>
            <pc:sldMk cId="498260420" sldId="2144328372"/>
            <ac:spMk id="16" creationId="{FE0A7AB4-2551-19D2-F7CA-17A755DEA8A1}"/>
          </ac:spMkLst>
        </pc:spChg>
        <pc:spChg chg="del">
          <ac:chgData name="Reed Kiely" userId="768be38e-2fb5-40ce-925d-bd8e9d9e3c31" providerId="ADAL" clId="{85AB560C-910C-45C1-A988-DB4A7292BCF6}" dt="2022-09-09T14:25:12.939" v="22" actId="478"/>
          <ac:spMkLst>
            <pc:docMk/>
            <pc:sldMk cId="498260420" sldId="2144328372"/>
            <ac:spMk id="17" creationId="{3FE66C9C-DAFB-EA31-DBE6-1526F79A72A5}"/>
          </ac:spMkLst>
        </pc:spChg>
        <pc:spChg chg="del">
          <ac:chgData name="Reed Kiely" userId="768be38e-2fb5-40ce-925d-bd8e9d9e3c31" providerId="ADAL" clId="{85AB560C-910C-45C1-A988-DB4A7292BCF6}" dt="2022-09-09T14:25:12.939" v="22" actId="478"/>
          <ac:spMkLst>
            <pc:docMk/>
            <pc:sldMk cId="498260420" sldId="2144328372"/>
            <ac:spMk id="18" creationId="{7F15937F-BC62-AC9B-A056-C5E009153C7F}"/>
          </ac:spMkLst>
        </pc:spChg>
        <pc:spChg chg="del">
          <ac:chgData name="Reed Kiely" userId="768be38e-2fb5-40ce-925d-bd8e9d9e3c31" providerId="ADAL" clId="{85AB560C-910C-45C1-A988-DB4A7292BCF6}" dt="2022-09-09T14:25:12.939" v="22" actId="478"/>
          <ac:spMkLst>
            <pc:docMk/>
            <pc:sldMk cId="498260420" sldId="2144328372"/>
            <ac:spMk id="19" creationId="{A03DB31A-1EDE-5C97-3D94-7D74159B187B}"/>
          </ac:spMkLst>
        </pc:spChg>
        <pc:spChg chg="mod">
          <ac:chgData name="Reed Kiely" userId="768be38e-2fb5-40ce-925d-bd8e9d9e3c31" providerId="ADAL" clId="{85AB560C-910C-45C1-A988-DB4A7292BCF6}" dt="2022-09-09T14:25:01.476" v="16" actId="20577"/>
          <ac:spMkLst>
            <pc:docMk/>
            <pc:sldMk cId="498260420" sldId="2144328372"/>
            <ac:spMk id="20" creationId="{F5290E3C-D913-4324-9F7C-7AB204FAA4D7}"/>
          </ac:spMkLst>
        </pc:spChg>
        <pc:spChg chg="del">
          <ac:chgData name="Reed Kiely" userId="768be38e-2fb5-40ce-925d-bd8e9d9e3c31" providerId="ADAL" clId="{85AB560C-910C-45C1-A988-DB4A7292BCF6}" dt="2022-09-09T14:25:12.939" v="22" actId="478"/>
          <ac:spMkLst>
            <pc:docMk/>
            <pc:sldMk cId="498260420" sldId="2144328372"/>
            <ac:spMk id="21" creationId="{3030F11F-6245-E959-8C21-AD5D7F3BADA6}"/>
          </ac:spMkLst>
        </pc:spChg>
        <pc:grpChg chg="del">
          <ac:chgData name="Reed Kiely" userId="768be38e-2fb5-40ce-925d-bd8e9d9e3c31" providerId="ADAL" clId="{85AB560C-910C-45C1-A988-DB4A7292BCF6}" dt="2022-09-09T14:24:50.884" v="7" actId="478"/>
          <ac:grpSpMkLst>
            <pc:docMk/>
            <pc:sldMk cId="498260420" sldId="2144328372"/>
            <ac:grpSpMk id="33" creationId="{A526431B-7DCB-FB1E-2ABA-3F3A2F9DF049}"/>
          </ac:grpSpMkLst>
        </pc:grpChg>
        <pc:graphicFrameChg chg="del">
          <ac:chgData name="Reed Kiely" userId="768be38e-2fb5-40ce-925d-bd8e9d9e3c31" providerId="ADAL" clId="{85AB560C-910C-45C1-A988-DB4A7292BCF6}" dt="2022-09-09T14:24:52.729" v="8" actId="478"/>
          <ac:graphicFrameMkLst>
            <pc:docMk/>
            <pc:sldMk cId="498260420" sldId="2144328372"/>
            <ac:graphicFrameMk id="13" creationId="{6A118405-EEFB-7E4D-6BDB-7ED07B60D3FD}"/>
          </ac:graphicFrameMkLst>
        </pc:graphicFrameChg>
        <pc:picChg chg="add mod">
          <ac:chgData name="Reed Kiely" userId="768be38e-2fb5-40ce-925d-bd8e9d9e3c31" providerId="ADAL" clId="{85AB560C-910C-45C1-A988-DB4A7292BCF6}" dt="2022-09-09T14:25:25.291" v="25" actId="1076"/>
          <ac:picMkLst>
            <pc:docMk/>
            <pc:sldMk cId="498260420" sldId="2144328372"/>
            <ac:picMk id="3" creationId="{C16AF948-6049-9FAE-A859-D304B83F5F1A}"/>
          </ac:picMkLst>
        </pc:picChg>
        <pc:picChg chg="add mod">
          <ac:chgData name="Reed Kiely" userId="768be38e-2fb5-40ce-925d-bd8e9d9e3c31" providerId="ADAL" clId="{85AB560C-910C-45C1-A988-DB4A7292BCF6}" dt="2022-09-09T14:25:25.291" v="25" actId="1076"/>
          <ac:picMkLst>
            <pc:docMk/>
            <pc:sldMk cId="498260420" sldId="2144328372"/>
            <ac:picMk id="4" creationId="{3FD78884-BF54-4289-1B25-DACA1AFBFEF5}"/>
          </ac:picMkLst>
        </pc:picChg>
        <pc:picChg chg="add mod">
          <ac:chgData name="Reed Kiely" userId="768be38e-2fb5-40ce-925d-bd8e9d9e3c31" providerId="ADAL" clId="{85AB560C-910C-45C1-A988-DB4A7292BCF6}" dt="2022-09-09T14:25:40.521" v="33" actId="1076"/>
          <ac:picMkLst>
            <pc:docMk/>
            <pc:sldMk cId="498260420" sldId="2144328372"/>
            <ac:picMk id="5" creationId="{D231A1D1-52DE-7AFE-9C3D-85258E59609D}"/>
          </ac:picMkLst>
        </pc:picChg>
        <pc:picChg chg="add mod">
          <ac:chgData name="Reed Kiely" userId="768be38e-2fb5-40ce-925d-bd8e9d9e3c31" providerId="ADAL" clId="{85AB560C-910C-45C1-A988-DB4A7292BCF6}" dt="2022-09-09T14:25:40.521" v="33" actId="1076"/>
          <ac:picMkLst>
            <pc:docMk/>
            <pc:sldMk cId="498260420" sldId="2144328372"/>
            <ac:picMk id="6" creationId="{21076C8C-CE8C-0CFD-671A-0C6E03408C1C}"/>
          </ac:picMkLst>
        </pc:picChg>
        <pc:picChg chg="add mod">
          <ac:chgData name="Reed Kiely" userId="768be38e-2fb5-40ce-925d-bd8e9d9e3c31" providerId="ADAL" clId="{85AB560C-910C-45C1-A988-DB4A7292BCF6}" dt="2022-09-16T13:17:42.140" v="477" actId="1076"/>
          <ac:picMkLst>
            <pc:docMk/>
            <pc:sldMk cId="498260420" sldId="2144328372"/>
            <ac:picMk id="7" creationId="{AD5EE9AF-121F-20B6-4A92-71454FDD5A4B}"/>
          </ac:picMkLst>
        </pc:picChg>
        <pc:picChg chg="add mod">
          <ac:chgData name="Reed Kiely" userId="768be38e-2fb5-40ce-925d-bd8e9d9e3c31" providerId="ADAL" clId="{85AB560C-910C-45C1-A988-DB4A7292BCF6}" dt="2022-09-16T13:17:42.140" v="477" actId="1076"/>
          <ac:picMkLst>
            <pc:docMk/>
            <pc:sldMk cId="498260420" sldId="2144328372"/>
            <ac:picMk id="8" creationId="{1722CCF8-E705-9753-300B-3CE26F3EA9D8}"/>
          </ac:picMkLst>
        </pc:picChg>
      </pc:sldChg>
      <pc:sldChg chg="add del">
        <pc:chgData name="Reed Kiely" userId="768be38e-2fb5-40ce-925d-bd8e9d9e3c31" providerId="ADAL" clId="{85AB560C-910C-45C1-A988-DB4A7292BCF6}" dt="2022-09-13T21:06:47.725" v="290" actId="47"/>
        <pc:sldMkLst>
          <pc:docMk/>
          <pc:sldMk cId="3335607138" sldId="2144328373"/>
        </pc:sldMkLst>
      </pc:sldChg>
      <pc:sldChg chg="addSp delSp modSp add mod ord">
        <pc:chgData name="Reed Kiely" userId="768be38e-2fb5-40ce-925d-bd8e9d9e3c31" providerId="ADAL" clId="{85AB560C-910C-45C1-A988-DB4A7292BCF6}" dt="2022-09-09T14:27:04.012" v="70"/>
        <pc:sldMkLst>
          <pc:docMk/>
          <pc:sldMk cId="602594746" sldId="2144328374"/>
        </pc:sldMkLst>
        <pc:spChg chg="add mod">
          <ac:chgData name="Reed Kiely" userId="768be38e-2fb5-40ce-925d-bd8e9d9e3c31" providerId="ADAL" clId="{85AB560C-910C-45C1-A988-DB4A7292BCF6}" dt="2022-09-09T14:26:59.652" v="68" actId="403"/>
          <ac:spMkLst>
            <pc:docMk/>
            <pc:sldMk cId="602594746" sldId="2144328374"/>
            <ac:spMk id="3" creationId="{F15C3682-97F9-8F38-16B4-661772AB130D}"/>
          </ac:spMkLst>
        </pc:spChg>
        <pc:spChg chg="add mod">
          <ac:chgData name="Reed Kiely" userId="768be38e-2fb5-40ce-925d-bd8e9d9e3c31" providerId="ADAL" clId="{85AB560C-910C-45C1-A988-DB4A7292BCF6}" dt="2022-09-09T14:26:59.652" v="68" actId="403"/>
          <ac:spMkLst>
            <pc:docMk/>
            <pc:sldMk cId="602594746" sldId="2144328374"/>
            <ac:spMk id="4" creationId="{39019289-843E-8CF6-39B1-8F61AD5D652A}"/>
          </ac:spMkLst>
        </pc:spChg>
        <pc:spChg chg="add mod">
          <ac:chgData name="Reed Kiely" userId="768be38e-2fb5-40ce-925d-bd8e9d9e3c31" providerId="ADAL" clId="{85AB560C-910C-45C1-A988-DB4A7292BCF6}" dt="2022-09-09T14:26:59.652" v="68" actId="403"/>
          <ac:spMkLst>
            <pc:docMk/>
            <pc:sldMk cId="602594746" sldId="2144328374"/>
            <ac:spMk id="5" creationId="{175BFEC7-7609-4530-9F8E-7AEC83690E04}"/>
          </ac:spMkLst>
        </pc:spChg>
        <pc:picChg chg="add del">
          <ac:chgData name="Reed Kiely" userId="768be38e-2fb5-40ce-925d-bd8e9d9e3c31" providerId="ADAL" clId="{85AB560C-910C-45C1-A988-DB4A7292BCF6}" dt="2022-09-09T14:26:19.757" v="44" actId="478"/>
          <ac:picMkLst>
            <pc:docMk/>
            <pc:sldMk cId="602594746" sldId="2144328374"/>
            <ac:picMk id="31" creationId="{ACA52468-102C-B0AD-384A-DE5CD5C18C22}"/>
          </ac:picMkLst>
        </pc:picChg>
        <pc:picChg chg="add del">
          <ac:chgData name="Reed Kiely" userId="768be38e-2fb5-40ce-925d-bd8e9d9e3c31" providerId="ADAL" clId="{85AB560C-910C-45C1-A988-DB4A7292BCF6}" dt="2022-09-09T14:26:19.757" v="44" actId="478"/>
          <ac:picMkLst>
            <pc:docMk/>
            <pc:sldMk cId="602594746" sldId="2144328374"/>
            <ac:picMk id="32" creationId="{146F7CCD-2DCE-913B-A52E-F4803F07DB93}"/>
          </ac:picMkLst>
        </pc:picChg>
      </pc:sldChg>
      <pc:sldChg chg="addSp delSp modSp add mod ord">
        <pc:chgData name="Reed Kiely" userId="768be38e-2fb5-40ce-925d-bd8e9d9e3c31" providerId="ADAL" clId="{85AB560C-910C-45C1-A988-DB4A7292BCF6}" dt="2022-09-13T21:09:38.970" v="462" actId="113"/>
        <pc:sldMkLst>
          <pc:docMk/>
          <pc:sldMk cId="3955267836" sldId="2144328375"/>
        </pc:sldMkLst>
        <pc:spChg chg="del">
          <ac:chgData name="Reed Kiely" userId="768be38e-2fb5-40ce-925d-bd8e9d9e3c31" providerId="ADAL" clId="{85AB560C-910C-45C1-A988-DB4A7292BCF6}" dt="2022-09-13T21:07:10.318" v="304" actId="478"/>
          <ac:spMkLst>
            <pc:docMk/>
            <pc:sldMk cId="3955267836" sldId="2144328375"/>
            <ac:spMk id="2" creationId="{52EC1941-BDF5-126A-D875-E22803147318}"/>
          </ac:spMkLst>
        </pc:spChg>
        <pc:spChg chg="add mod">
          <ac:chgData name="Reed Kiely" userId="768be38e-2fb5-40ce-925d-bd8e9d9e3c31" providerId="ADAL" clId="{85AB560C-910C-45C1-A988-DB4A7292BCF6}" dt="2022-09-13T21:09:38.970" v="462" actId="113"/>
          <ac:spMkLst>
            <pc:docMk/>
            <pc:sldMk cId="3955267836" sldId="2144328375"/>
            <ac:spMk id="4" creationId="{19979D7C-5988-E7E5-FD22-A00599B022A8}"/>
          </ac:spMkLst>
        </pc:spChg>
        <pc:spChg chg="mod">
          <ac:chgData name="Reed Kiely" userId="768be38e-2fb5-40ce-925d-bd8e9d9e3c31" providerId="ADAL" clId="{85AB560C-910C-45C1-A988-DB4A7292BCF6}" dt="2022-09-13T21:07:30.112" v="364" actId="1076"/>
          <ac:spMkLst>
            <pc:docMk/>
            <pc:sldMk cId="3955267836" sldId="2144328375"/>
            <ac:spMk id="20" creationId="{F5290E3C-D913-4324-9F7C-7AB204FAA4D7}"/>
          </ac:spMkLst>
        </pc:spChg>
        <pc:spChg chg="mod">
          <ac:chgData name="Reed Kiely" userId="768be38e-2fb5-40ce-925d-bd8e9d9e3c31" providerId="ADAL" clId="{85AB560C-910C-45C1-A988-DB4A7292BCF6}" dt="2022-09-13T21:07:28.480" v="363" actId="1076"/>
          <ac:spMkLst>
            <pc:docMk/>
            <pc:sldMk cId="3955267836" sldId="2144328375"/>
            <ac:spMk id="99" creationId="{C3AF1C00-4CD9-4211-B079-7B3EC1A85AF7}"/>
          </ac:spMkLst>
        </pc:spChg>
        <pc:spChg chg="del">
          <ac:chgData name="Reed Kiely" userId="768be38e-2fb5-40ce-925d-bd8e9d9e3c31" providerId="ADAL" clId="{85AB560C-910C-45C1-A988-DB4A7292BCF6}" dt="2022-09-13T21:07:11.262" v="305" actId="478"/>
          <ac:spMkLst>
            <pc:docMk/>
            <pc:sldMk cId="3955267836" sldId="2144328375"/>
            <ac:spMk id="100" creationId="{39FA2B98-684B-4710-876B-354541CC806A}"/>
          </ac:spMkLst>
        </pc:spChg>
        <pc:picChg chg="del">
          <ac:chgData name="Reed Kiely" userId="768be38e-2fb5-40ce-925d-bd8e9d9e3c31" providerId="ADAL" clId="{85AB560C-910C-45C1-A988-DB4A7292BCF6}" dt="2022-09-09T14:38:43.572" v="73" actId="478"/>
          <ac:picMkLst>
            <pc:docMk/>
            <pc:sldMk cId="3955267836" sldId="2144328375"/>
            <ac:picMk id="31" creationId="{ACA52468-102C-B0AD-384A-DE5CD5C18C22}"/>
          </ac:picMkLst>
        </pc:picChg>
        <pc:picChg chg="del">
          <ac:chgData name="Reed Kiely" userId="768be38e-2fb5-40ce-925d-bd8e9d9e3c31" providerId="ADAL" clId="{85AB560C-910C-45C1-A988-DB4A7292BCF6}" dt="2022-09-09T14:38:43.572" v="73" actId="478"/>
          <ac:picMkLst>
            <pc:docMk/>
            <pc:sldMk cId="3955267836" sldId="2144328375"/>
            <ac:picMk id="32" creationId="{146F7CCD-2DCE-913B-A52E-F4803F07DB93}"/>
          </ac:picMkLst>
        </pc:picChg>
        <pc:picChg chg="del">
          <ac:chgData name="Reed Kiely" userId="768be38e-2fb5-40ce-925d-bd8e9d9e3c31" providerId="ADAL" clId="{85AB560C-910C-45C1-A988-DB4A7292BCF6}" dt="2022-09-13T21:07:09.870" v="303" actId="478"/>
          <ac:picMkLst>
            <pc:docMk/>
            <pc:sldMk cId="3955267836" sldId="2144328375"/>
            <ac:picMk id="101" creationId="{9DA43C3B-8E20-444B-AFDB-6A712ADB4434}"/>
          </ac:picMkLst>
        </pc:picChg>
      </pc:sldChg>
      <pc:sldChg chg="addSp modSp new mod">
        <pc:chgData name="Reed Kiely" userId="768be38e-2fb5-40ce-925d-bd8e9d9e3c31" providerId="ADAL" clId="{85AB560C-910C-45C1-A988-DB4A7292BCF6}" dt="2022-09-09T14:57:00.966" v="101" actId="1076"/>
        <pc:sldMkLst>
          <pc:docMk/>
          <pc:sldMk cId="703680663" sldId="2144328376"/>
        </pc:sldMkLst>
        <pc:spChg chg="add mod">
          <ac:chgData name="Reed Kiely" userId="768be38e-2fb5-40ce-925d-bd8e9d9e3c31" providerId="ADAL" clId="{85AB560C-910C-45C1-A988-DB4A7292BCF6}" dt="2022-09-09T14:57:00.966" v="101" actId="1076"/>
          <ac:spMkLst>
            <pc:docMk/>
            <pc:sldMk cId="703680663" sldId="2144328376"/>
            <ac:spMk id="3" creationId="{BFCDA7BA-4774-5DA4-C65B-C8BB29ADA1BE}"/>
          </ac:spMkLst>
        </pc:spChg>
      </pc:sldChg>
      <pc:sldChg chg="modSp add mod">
        <pc:chgData name="Reed Kiely" userId="768be38e-2fb5-40ce-925d-bd8e9d9e3c31" providerId="ADAL" clId="{85AB560C-910C-45C1-A988-DB4A7292BCF6}" dt="2022-09-09T21:27:05.398" v="120" actId="20577"/>
        <pc:sldMkLst>
          <pc:docMk/>
          <pc:sldMk cId="2457662082" sldId="2144328377"/>
        </pc:sldMkLst>
        <pc:spChg chg="mod">
          <ac:chgData name="Reed Kiely" userId="768be38e-2fb5-40ce-925d-bd8e9d9e3c31" providerId="ADAL" clId="{85AB560C-910C-45C1-A988-DB4A7292BCF6}" dt="2022-09-09T21:27:05.398" v="120" actId="20577"/>
          <ac:spMkLst>
            <pc:docMk/>
            <pc:sldMk cId="2457662082" sldId="2144328377"/>
            <ac:spMk id="3" creationId="{BFCDA7BA-4774-5DA4-C65B-C8BB29ADA1BE}"/>
          </ac:spMkLst>
        </pc:spChg>
      </pc:sldChg>
      <pc:sldChg chg="modSp add mod">
        <pc:chgData name="Reed Kiely" userId="768be38e-2fb5-40ce-925d-bd8e9d9e3c31" providerId="ADAL" clId="{85AB560C-910C-45C1-A988-DB4A7292BCF6}" dt="2022-09-09T14:57:31.683" v="105"/>
        <pc:sldMkLst>
          <pc:docMk/>
          <pc:sldMk cId="3788432876" sldId="2144328378"/>
        </pc:sldMkLst>
        <pc:spChg chg="mod">
          <ac:chgData name="Reed Kiely" userId="768be38e-2fb5-40ce-925d-bd8e9d9e3c31" providerId="ADAL" clId="{85AB560C-910C-45C1-A988-DB4A7292BCF6}" dt="2022-09-09T14:57:31.683" v="105"/>
          <ac:spMkLst>
            <pc:docMk/>
            <pc:sldMk cId="3788432876" sldId="2144328378"/>
            <ac:spMk id="3" creationId="{BFCDA7BA-4774-5DA4-C65B-C8BB29ADA1BE}"/>
          </ac:spMkLst>
        </pc:spChg>
      </pc:sldChg>
      <pc:sldChg chg="modSp add mod">
        <pc:chgData name="Reed Kiely" userId="768be38e-2fb5-40ce-925d-bd8e9d9e3c31" providerId="ADAL" clId="{85AB560C-910C-45C1-A988-DB4A7292BCF6}" dt="2022-09-09T14:57:44.510" v="115" actId="5793"/>
        <pc:sldMkLst>
          <pc:docMk/>
          <pc:sldMk cId="1086657187" sldId="2144328379"/>
        </pc:sldMkLst>
        <pc:spChg chg="mod">
          <ac:chgData name="Reed Kiely" userId="768be38e-2fb5-40ce-925d-bd8e9d9e3c31" providerId="ADAL" clId="{85AB560C-910C-45C1-A988-DB4A7292BCF6}" dt="2022-09-09T14:57:44.510" v="115" actId="5793"/>
          <ac:spMkLst>
            <pc:docMk/>
            <pc:sldMk cId="1086657187" sldId="2144328379"/>
            <ac:spMk id="3" creationId="{BFCDA7BA-4774-5DA4-C65B-C8BB29ADA1BE}"/>
          </ac:spMkLst>
        </pc:spChg>
      </pc:sldChg>
      <pc:sldChg chg="add">
        <pc:chgData name="Reed Kiely" userId="768be38e-2fb5-40ce-925d-bd8e9d9e3c31" providerId="ADAL" clId="{85AB560C-910C-45C1-A988-DB4A7292BCF6}" dt="2022-09-13T21:05:11.266" v="288"/>
        <pc:sldMkLst>
          <pc:docMk/>
          <pc:sldMk cId="580715563" sldId="2144328410"/>
        </pc:sldMkLst>
      </pc:sldChg>
      <pc:sldChg chg="add del">
        <pc:chgData name="Reed Kiely" userId="768be38e-2fb5-40ce-925d-bd8e9d9e3c31" providerId="ADAL" clId="{85AB560C-910C-45C1-A988-DB4A7292BCF6}" dt="2022-09-16T13:19:06.637" v="525" actId="47"/>
        <pc:sldMkLst>
          <pc:docMk/>
          <pc:sldMk cId="921612522" sldId="2144328465"/>
        </pc:sldMkLst>
      </pc:sldChg>
      <pc:sldChg chg="del">
        <pc:chgData name="Reed Kiely" userId="768be38e-2fb5-40ce-925d-bd8e9d9e3c31" providerId="ADAL" clId="{85AB560C-910C-45C1-A988-DB4A7292BCF6}" dt="2022-09-16T13:18:02.683" v="484" actId="47"/>
        <pc:sldMkLst>
          <pc:docMk/>
          <pc:sldMk cId="3408982755" sldId="2144328466"/>
        </pc:sldMkLst>
      </pc:sldChg>
      <pc:sldChg chg="modSp mod">
        <pc:chgData name="Reed Kiely" userId="768be38e-2fb5-40ce-925d-bd8e9d9e3c31" providerId="ADAL" clId="{85AB560C-910C-45C1-A988-DB4A7292BCF6}" dt="2022-09-13T20:54:41.347" v="122" actId="20577"/>
        <pc:sldMkLst>
          <pc:docMk/>
          <pc:sldMk cId="1364538675" sldId="2144328468"/>
        </pc:sldMkLst>
        <pc:spChg chg="mod">
          <ac:chgData name="Reed Kiely" userId="768be38e-2fb5-40ce-925d-bd8e9d9e3c31" providerId="ADAL" clId="{85AB560C-910C-45C1-A988-DB4A7292BCF6}" dt="2022-09-13T20:54:41.347" v="122" actId="20577"/>
          <ac:spMkLst>
            <pc:docMk/>
            <pc:sldMk cId="1364538675" sldId="2144328468"/>
            <ac:spMk id="3" creationId="{BFCDA7BA-4774-5DA4-C65B-C8BB29ADA1BE}"/>
          </ac:spMkLst>
        </pc:spChg>
      </pc:sldChg>
      <pc:sldChg chg="del">
        <pc:chgData name="Reed Kiely" userId="768be38e-2fb5-40ce-925d-bd8e9d9e3c31" providerId="ADAL" clId="{85AB560C-910C-45C1-A988-DB4A7292BCF6}" dt="2022-09-13T20:55:40.650" v="123" actId="47"/>
        <pc:sldMkLst>
          <pc:docMk/>
          <pc:sldMk cId="382871721" sldId="2144328469"/>
        </pc:sldMkLst>
      </pc:sldChg>
      <pc:sldChg chg="addSp modSp add mod">
        <pc:chgData name="Reed Kiely" userId="768be38e-2fb5-40ce-925d-bd8e9d9e3c31" providerId="ADAL" clId="{85AB560C-910C-45C1-A988-DB4A7292BCF6}" dt="2022-09-13T20:56:34.711" v="144" actId="1076"/>
        <pc:sldMkLst>
          <pc:docMk/>
          <pc:sldMk cId="2933503596" sldId="2144328469"/>
        </pc:sldMkLst>
        <pc:spChg chg="add mod">
          <ac:chgData name="Reed Kiely" userId="768be38e-2fb5-40ce-925d-bd8e9d9e3c31" providerId="ADAL" clId="{85AB560C-910C-45C1-A988-DB4A7292BCF6}" dt="2022-09-13T20:56:34.711" v="144" actId="1076"/>
          <ac:spMkLst>
            <pc:docMk/>
            <pc:sldMk cId="2933503596" sldId="2144328469"/>
            <ac:spMk id="5" creationId="{59ED5D1A-CA9F-43F7-F8DB-10E3B0BC37BA}"/>
          </ac:spMkLst>
        </pc:spChg>
      </pc:sldChg>
      <pc:sldChg chg="add">
        <pc:chgData name="Reed Kiely" userId="768be38e-2fb5-40ce-925d-bd8e9d9e3c31" providerId="ADAL" clId="{85AB560C-910C-45C1-A988-DB4A7292BCF6}" dt="2022-09-13T21:05:11.266" v="288"/>
        <pc:sldMkLst>
          <pc:docMk/>
          <pc:sldMk cId="1836024283" sldId="2144328470"/>
        </pc:sldMkLst>
      </pc:sldChg>
      <pc:sldChg chg="add">
        <pc:chgData name="Reed Kiely" userId="768be38e-2fb5-40ce-925d-bd8e9d9e3c31" providerId="ADAL" clId="{85AB560C-910C-45C1-A988-DB4A7292BCF6}" dt="2022-09-13T21:05:19.513" v="289"/>
        <pc:sldMkLst>
          <pc:docMk/>
          <pc:sldMk cId="1155653844" sldId="2144328471"/>
        </pc:sldMkLst>
      </pc:sldChg>
      <pc:sldChg chg="modSp add mod">
        <pc:chgData name="Reed Kiely" userId="768be38e-2fb5-40ce-925d-bd8e9d9e3c31" providerId="ADAL" clId="{85AB560C-910C-45C1-A988-DB4A7292BCF6}" dt="2022-09-13T21:06:57.334" v="302" actId="20577"/>
        <pc:sldMkLst>
          <pc:docMk/>
          <pc:sldMk cId="3695593953" sldId="2144328472"/>
        </pc:sldMkLst>
        <pc:spChg chg="mod">
          <ac:chgData name="Reed Kiely" userId="768be38e-2fb5-40ce-925d-bd8e9d9e3c31" providerId="ADAL" clId="{85AB560C-910C-45C1-A988-DB4A7292BCF6}" dt="2022-09-13T21:06:57.334" v="302" actId="20577"/>
          <ac:spMkLst>
            <pc:docMk/>
            <pc:sldMk cId="3695593953" sldId="2144328472"/>
            <ac:spMk id="3" creationId="{BFCDA7BA-4774-5DA4-C65B-C8BB29ADA1BE}"/>
          </ac:spMkLst>
        </pc:spChg>
      </pc:sldChg>
      <pc:sldChg chg="del">
        <pc:chgData name="Reed Kiely" userId="768be38e-2fb5-40ce-925d-bd8e9d9e3c31" providerId="ADAL" clId="{85AB560C-910C-45C1-A988-DB4A7292BCF6}" dt="2022-09-16T13:20:48.733" v="590" actId="47"/>
        <pc:sldMkLst>
          <pc:docMk/>
          <pc:sldMk cId="1504583839" sldId="2144328484"/>
        </pc:sldMkLst>
      </pc:sldChg>
      <pc:sldChg chg="del">
        <pc:chgData name="Reed Kiely" userId="768be38e-2fb5-40ce-925d-bd8e9d9e3c31" providerId="ADAL" clId="{85AB560C-910C-45C1-A988-DB4A7292BCF6}" dt="2022-09-16T13:20:48.733" v="590" actId="47"/>
        <pc:sldMkLst>
          <pc:docMk/>
          <pc:sldMk cId="3410310410" sldId="2144328485"/>
        </pc:sldMkLst>
      </pc:sldChg>
      <pc:sldChg chg="del">
        <pc:chgData name="Reed Kiely" userId="768be38e-2fb5-40ce-925d-bd8e9d9e3c31" providerId="ADAL" clId="{85AB560C-910C-45C1-A988-DB4A7292BCF6}" dt="2022-09-16T13:21:28.224" v="616" actId="47"/>
        <pc:sldMkLst>
          <pc:docMk/>
          <pc:sldMk cId="2111218999" sldId="2144328488"/>
        </pc:sldMkLst>
      </pc:sldChg>
      <pc:sldChg chg="del">
        <pc:chgData name="Reed Kiely" userId="768be38e-2fb5-40ce-925d-bd8e9d9e3c31" providerId="ADAL" clId="{85AB560C-910C-45C1-A988-DB4A7292BCF6}" dt="2022-09-16T13:21:28.224" v="616" actId="47"/>
        <pc:sldMkLst>
          <pc:docMk/>
          <pc:sldMk cId="1726815190" sldId="2144328489"/>
        </pc:sldMkLst>
      </pc:sldChg>
      <pc:sldChg chg="addSp delSp modSp del">
        <pc:chgData name="Reed Kiely" userId="768be38e-2fb5-40ce-925d-bd8e9d9e3c31" providerId="ADAL" clId="{85AB560C-910C-45C1-A988-DB4A7292BCF6}" dt="2022-09-16T13:28:11.681" v="633" actId="47"/>
        <pc:sldMkLst>
          <pc:docMk/>
          <pc:sldMk cId="2307402819" sldId="2144328494"/>
        </pc:sldMkLst>
        <pc:spChg chg="add del mod">
          <ac:chgData name="Reed Kiely" userId="768be38e-2fb5-40ce-925d-bd8e9d9e3c31" providerId="ADAL" clId="{85AB560C-910C-45C1-A988-DB4A7292BCF6}" dt="2022-09-16T13:27:50.143" v="631"/>
          <ac:spMkLst>
            <pc:docMk/>
            <pc:sldMk cId="2307402819" sldId="2144328494"/>
            <ac:spMk id="3" creationId="{78A99965-0211-E27C-58A1-6D8E2ED48742}"/>
          </ac:spMkLst>
        </pc:spChg>
        <pc:spChg chg="add del mod">
          <ac:chgData name="Reed Kiely" userId="768be38e-2fb5-40ce-925d-bd8e9d9e3c31" providerId="ADAL" clId="{85AB560C-910C-45C1-A988-DB4A7292BCF6}" dt="2022-09-16T13:27:50.143" v="631"/>
          <ac:spMkLst>
            <pc:docMk/>
            <pc:sldMk cId="2307402819" sldId="2144328494"/>
            <ac:spMk id="4" creationId="{E5A42A68-5A42-5A48-B51E-89674FDA1938}"/>
          </ac:spMkLst>
        </pc:spChg>
        <pc:spChg chg="add del mod">
          <ac:chgData name="Reed Kiely" userId="768be38e-2fb5-40ce-925d-bd8e9d9e3c31" providerId="ADAL" clId="{85AB560C-910C-45C1-A988-DB4A7292BCF6}" dt="2022-09-16T13:27:50.143" v="631"/>
          <ac:spMkLst>
            <pc:docMk/>
            <pc:sldMk cId="2307402819" sldId="2144328494"/>
            <ac:spMk id="5" creationId="{3C75988C-A889-4C3F-68EF-B8F08F9D7DD8}"/>
          </ac:spMkLst>
        </pc:spChg>
        <pc:spChg chg="add del mod">
          <ac:chgData name="Reed Kiely" userId="768be38e-2fb5-40ce-925d-bd8e9d9e3c31" providerId="ADAL" clId="{85AB560C-910C-45C1-A988-DB4A7292BCF6}" dt="2022-09-16T13:27:50.143" v="631"/>
          <ac:spMkLst>
            <pc:docMk/>
            <pc:sldMk cId="2307402819" sldId="2144328494"/>
            <ac:spMk id="7" creationId="{62367E48-2A09-0280-BDD9-54B7FC856B9F}"/>
          </ac:spMkLst>
        </pc:spChg>
        <pc:spChg chg="add del mod">
          <ac:chgData name="Reed Kiely" userId="768be38e-2fb5-40ce-925d-bd8e9d9e3c31" providerId="ADAL" clId="{85AB560C-910C-45C1-A988-DB4A7292BCF6}" dt="2022-09-16T13:27:50.143" v="631"/>
          <ac:spMkLst>
            <pc:docMk/>
            <pc:sldMk cId="2307402819" sldId="2144328494"/>
            <ac:spMk id="8" creationId="{5821F1E7-7FD7-2E96-765C-C1582C825DA7}"/>
          </ac:spMkLst>
        </pc:spChg>
        <pc:spChg chg="add del mod">
          <ac:chgData name="Reed Kiely" userId="768be38e-2fb5-40ce-925d-bd8e9d9e3c31" providerId="ADAL" clId="{85AB560C-910C-45C1-A988-DB4A7292BCF6}" dt="2022-09-16T13:27:50.143" v="631"/>
          <ac:spMkLst>
            <pc:docMk/>
            <pc:sldMk cId="2307402819" sldId="2144328494"/>
            <ac:spMk id="11" creationId="{9D50970F-F5AD-777C-5200-C8C369AD6FC2}"/>
          </ac:spMkLst>
        </pc:spChg>
        <pc:spChg chg="add del mod">
          <ac:chgData name="Reed Kiely" userId="768be38e-2fb5-40ce-925d-bd8e9d9e3c31" providerId="ADAL" clId="{85AB560C-910C-45C1-A988-DB4A7292BCF6}" dt="2022-09-16T13:27:50.143" v="631"/>
          <ac:spMkLst>
            <pc:docMk/>
            <pc:sldMk cId="2307402819" sldId="2144328494"/>
            <ac:spMk id="12" creationId="{5C436A2F-D9EF-F25A-279F-3971FD480D08}"/>
          </ac:spMkLst>
        </pc:spChg>
        <pc:spChg chg="add del mod">
          <ac:chgData name="Reed Kiely" userId="768be38e-2fb5-40ce-925d-bd8e9d9e3c31" providerId="ADAL" clId="{85AB560C-910C-45C1-A988-DB4A7292BCF6}" dt="2022-09-16T13:27:50.143" v="631"/>
          <ac:spMkLst>
            <pc:docMk/>
            <pc:sldMk cId="2307402819" sldId="2144328494"/>
            <ac:spMk id="13" creationId="{6362881D-F0B0-9619-4181-CC3E2CBE45FB}"/>
          </ac:spMkLst>
        </pc:spChg>
        <pc:spChg chg="add del mod">
          <ac:chgData name="Reed Kiely" userId="768be38e-2fb5-40ce-925d-bd8e9d9e3c31" providerId="ADAL" clId="{85AB560C-910C-45C1-A988-DB4A7292BCF6}" dt="2022-09-16T13:27:50.143" v="631"/>
          <ac:spMkLst>
            <pc:docMk/>
            <pc:sldMk cId="2307402819" sldId="2144328494"/>
            <ac:spMk id="14" creationId="{13DBC1EC-FAAD-EA7F-7538-0D7BF6CF767F}"/>
          </ac:spMkLst>
        </pc:spChg>
        <pc:spChg chg="add del mod">
          <ac:chgData name="Reed Kiely" userId="768be38e-2fb5-40ce-925d-bd8e9d9e3c31" providerId="ADAL" clId="{85AB560C-910C-45C1-A988-DB4A7292BCF6}" dt="2022-09-16T13:27:50.143" v="631"/>
          <ac:spMkLst>
            <pc:docMk/>
            <pc:sldMk cId="2307402819" sldId="2144328494"/>
            <ac:spMk id="15" creationId="{9D0AAB37-BCE5-F62E-D269-D1FBC7516FFE}"/>
          </ac:spMkLst>
        </pc:spChg>
        <pc:spChg chg="add del mod">
          <ac:chgData name="Reed Kiely" userId="768be38e-2fb5-40ce-925d-bd8e9d9e3c31" providerId="ADAL" clId="{85AB560C-910C-45C1-A988-DB4A7292BCF6}" dt="2022-09-16T13:27:50.143" v="631"/>
          <ac:spMkLst>
            <pc:docMk/>
            <pc:sldMk cId="2307402819" sldId="2144328494"/>
            <ac:spMk id="16" creationId="{502F28CE-FBEA-44DC-1239-D2EBFB7A142D}"/>
          </ac:spMkLst>
        </pc:spChg>
        <pc:spChg chg="add del mod">
          <ac:chgData name="Reed Kiely" userId="768be38e-2fb5-40ce-925d-bd8e9d9e3c31" providerId="ADAL" clId="{85AB560C-910C-45C1-A988-DB4A7292BCF6}" dt="2022-09-16T13:27:50.143" v="631"/>
          <ac:spMkLst>
            <pc:docMk/>
            <pc:sldMk cId="2307402819" sldId="2144328494"/>
            <ac:spMk id="17" creationId="{D53EC96E-CC0B-D63E-3B8D-48F2CE028C24}"/>
          </ac:spMkLst>
        </pc:spChg>
        <pc:spChg chg="add del mod">
          <ac:chgData name="Reed Kiely" userId="768be38e-2fb5-40ce-925d-bd8e9d9e3c31" providerId="ADAL" clId="{85AB560C-910C-45C1-A988-DB4A7292BCF6}" dt="2022-09-16T13:27:50.143" v="631"/>
          <ac:spMkLst>
            <pc:docMk/>
            <pc:sldMk cId="2307402819" sldId="2144328494"/>
            <ac:spMk id="20" creationId="{1756A807-7BAE-F8FB-A071-BAA8320F2898}"/>
          </ac:spMkLst>
        </pc:spChg>
        <pc:spChg chg="add del mod">
          <ac:chgData name="Reed Kiely" userId="768be38e-2fb5-40ce-925d-bd8e9d9e3c31" providerId="ADAL" clId="{85AB560C-910C-45C1-A988-DB4A7292BCF6}" dt="2022-09-16T13:27:50.143" v="631"/>
          <ac:spMkLst>
            <pc:docMk/>
            <pc:sldMk cId="2307402819" sldId="2144328494"/>
            <ac:spMk id="21" creationId="{8F036CB7-842C-EA3D-B90D-F1D3856F439C}"/>
          </ac:spMkLst>
        </pc:spChg>
        <pc:picChg chg="add del mod">
          <ac:chgData name="Reed Kiely" userId="768be38e-2fb5-40ce-925d-bd8e9d9e3c31" providerId="ADAL" clId="{85AB560C-910C-45C1-A988-DB4A7292BCF6}" dt="2022-09-16T13:27:50.143" v="631"/>
          <ac:picMkLst>
            <pc:docMk/>
            <pc:sldMk cId="2307402819" sldId="2144328494"/>
            <ac:picMk id="9" creationId="{5CC10040-D062-DDBA-C9F8-92B487FFE21D}"/>
          </ac:picMkLst>
        </pc:picChg>
        <pc:picChg chg="add del mod">
          <ac:chgData name="Reed Kiely" userId="768be38e-2fb5-40ce-925d-bd8e9d9e3c31" providerId="ADAL" clId="{85AB560C-910C-45C1-A988-DB4A7292BCF6}" dt="2022-09-16T13:27:50.143" v="631"/>
          <ac:picMkLst>
            <pc:docMk/>
            <pc:sldMk cId="2307402819" sldId="2144328494"/>
            <ac:picMk id="22" creationId="{A6078815-6AB6-4193-5F7F-4631610A9CCC}"/>
          </ac:picMkLst>
        </pc:picChg>
        <pc:picChg chg="add del mod">
          <ac:chgData name="Reed Kiely" userId="768be38e-2fb5-40ce-925d-bd8e9d9e3c31" providerId="ADAL" clId="{85AB560C-910C-45C1-A988-DB4A7292BCF6}" dt="2022-09-16T13:27:50.143" v="631"/>
          <ac:picMkLst>
            <pc:docMk/>
            <pc:sldMk cId="2307402819" sldId="2144328494"/>
            <ac:picMk id="23" creationId="{13B9D292-28AA-C3C4-3A1A-75082203D288}"/>
          </ac:picMkLst>
        </pc:picChg>
        <pc:picChg chg="add del mod">
          <ac:chgData name="Reed Kiely" userId="768be38e-2fb5-40ce-925d-bd8e9d9e3c31" providerId="ADAL" clId="{85AB560C-910C-45C1-A988-DB4A7292BCF6}" dt="2022-09-16T13:27:50.143" v="631"/>
          <ac:picMkLst>
            <pc:docMk/>
            <pc:sldMk cId="2307402819" sldId="2144328494"/>
            <ac:picMk id="24" creationId="{7669C761-03A6-B5C2-3713-D01F219414C5}"/>
          </ac:picMkLst>
        </pc:picChg>
        <pc:picChg chg="add del mod">
          <ac:chgData name="Reed Kiely" userId="768be38e-2fb5-40ce-925d-bd8e9d9e3c31" providerId="ADAL" clId="{85AB560C-910C-45C1-A988-DB4A7292BCF6}" dt="2022-09-16T13:27:50.143" v="631"/>
          <ac:picMkLst>
            <pc:docMk/>
            <pc:sldMk cId="2307402819" sldId="2144328494"/>
            <ac:picMk id="26" creationId="{14489E10-B5FA-F85D-887C-B0F30A0C43F0}"/>
          </ac:picMkLst>
        </pc:picChg>
        <pc:picChg chg="add del mod">
          <ac:chgData name="Reed Kiely" userId="768be38e-2fb5-40ce-925d-bd8e9d9e3c31" providerId="ADAL" clId="{85AB560C-910C-45C1-A988-DB4A7292BCF6}" dt="2022-09-16T13:27:50.143" v="631"/>
          <ac:picMkLst>
            <pc:docMk/>
            <pc:sldMk cId="2307402819" sldId="2144328494"/>
            <ac:picMk id="27" creationId="{C989376B-384A-5FE2-B942-6C9674822CE7}"/>
          </ac:picMkLst>
        </pc:picChg>
      </pc:sldChg>
      <pc:sldChg chg="del">
        <pc:chgData name="Reed Kiely" userId="768be38e-2fb5-40ce-925d-bd8e9d9e3c31" providerId="ADAL" clId="{85AB560C-910C-45C1-A988-DB4A7292BCF6}" dt="2022-09-16T13:32:35.741" v="731" actId="47"/>
        <pc:sldMkLst>
          <pc:docMk/>
          <pc:sldMk cId="233744653" sldId="2144328496"/>
        </pc:sldMkLst>
      </pc:sldChg>
      <pc:sldChg chg="del">
        <pc:chgData name="Reed Kiely" userId="768be38e-2fb5-40ce-925d-bd8e9d9e3c31" providerId="ADAL" clId="{85AB560C-910C-45C1-A988-DB4A7292BCF6}" dt="2022-09-16T13:35:12.333" v="812" actId="47"/>
        <pc:sldMkLst>
          <pc:docMk/>
          <pc:sldMk cId="1495891492" sldId="2144328501"/>
        </pc:sldMkLst>
      </pc:sldChg>
      <pc:sldChg chg="del">
        <pc:chgData name="Reed Kiely" userId="768be38e-2fb5-40ce-925d-bd8e9d9e3c31" providerId="ADAL" clId="{85AB560C-910C-45C1-A988-DB4A7292BCF6}" dt="2022-09-16T13:35:29.678" v="815" actId="47"/>
        <pc:sldMkLst>
          <pc:docMk/>
          <pc:sldMk cId="3849564505" sldId="2144328502"/>
        </pc:sldMkLst>
      </pc:sldChg>
      <pc:sldChg chg="addSp delSp modSp add mod">
        <pc:chgData name="Reed Kiely" userId="768be38e-2fb5-40ce-925d-bd8e9d9e3c31" providerId="ADAL" clId="{85AB560C-910C-45C1-A988-DB4A7292BCF6}" dt="2022-09-23T19:00:16.136" v="1307"/>
        <pc:sldMkLst>
          <pc:docMk/>
          <pc:sldMk cId="1197073165" sldId="2144328503"/>
        </pc:sldMkLst>
        <pc:spChg chg="del">
          <ac:chgData name="Reed Kiely" userId="768be38e-2fb5-40ce-925d-bd8e9d9e3c31" providerId="ADAL" clId="{85AB560C-910C-45C1-A988-DB4A7292BCF6}" dt="2022-09-23T18:59:44.373" v="1300" actId="478"/>
          <ac:spMkLst>
            <pc:docMk/>
            <pc:sldMk cId="1197073165" sldId="2144328503"/>
            <ac:spMk id="2" creationId="{52EC1941-BDF5-126A-D875-E22803147318}"/>
          </ac:spMkLst>
        </pc:spChg>
        <pc:spChg chg="add del mod">
          <ac:chgData name="Reed Kiely" userId="768be38e-2fb5-40ce-925d-bd8e9d9e3c31" providerId="ADAL" clId="{85AB560C-910C-45C1-A988-DB4A7292BCF6}" dt="2022-09-16T13:15:34.335" v="465"/>
          <ac:spMkLst>
            <pc:docMk/>
            <pc:sldMk cId="1197073165" sldId="2144328503"/>
            <ac:spMk id="13" creationId="{CE91564D-0856-D519-2764-EDB311FF9BD7}"/>
          </ac:spMkLst>
        </pc:spChg>
        <pc:spChg chg="add del mod">
          <ac:chgData name="Reed Kiely" userId="768be38e-2fb5-40ce-925d-bd8e9d9e3c31" providerId="ADAL" clId="{85AB560C-910C-45C1-A988-DB4A7292BCF6}" dt="2022-09-16T13:15:34.335" v="465"/>
          <ac:spMkLst>
            <pc:docMk/>
            <pc:sldMk cId="1197073165" sldId="2144328503"/>
            <ac:spMk id="14" creationId="{62270826-F407-0343-F2EF-FFB59A134450}"/>
          </ac:spMkLst>
        </pc:spChg>
        <pc:spChg chg="add del mod">
          <ac:chgData name="Reed Kiely" userId="768be38e-2fb5-40ce-925d-bd8e9d9e3c31" providerId="ADAL" clId="{85AB560C-910C-45C1-A988-DB4A7292BCF6}" dt="2022-09-16T13:15:34.335" v="465"/>
          <ac:spMkLst>
            <pc:docMk/>
            <pc:sldMk cId="1197073165" sldId="2144328503"/>
            <ac:spMk id="15" creationId="{E34F614A-6427-F6C5-1F25-00D183CD2C3C}"/>
          </ac:spMkLst>
        </pc:spChg>
        <pc:spChg chg="add del mod">
          <ac:chgData name="Reed Kiely" userId="768be38e-2fb5-40ce-925d-bd8e9d9e3c31" providerId="ADAL" clId="{85AB560C-910C-45C1-A988-DB4A7292BCF6}" dt="2022-09-16T13:15:34.335" v="465"/>
          <ac:spMkLst>
            <pc:docMk/>
            <pc:sldMk cId="1197073165" sldId="2144328503"/>
            <ac:spMk id="16" creationId="{BB8E40EE-458D-CEED-A80D-1F82C75F7174}"/>
          </ac:spMkLst>
        </pc:spChg>
        <pc:spChg chg="add del mod">
          <ac:chgData name="Reed Kiely" userId="768be38e-2fb5-40ce-925d-bd8e9d9e3c31" providerId="ADAL" clId="{85AB560C-910C-45C1-A988-DB4A7292BCF6}" dt="2022-09-16T13:15:34.335" v="465"/>
          <ac:spMkLst>
            <pc:docMk/>
            <pc:sldMk cId="1197073165" sldId="2144328503"/>
            <ac:spMk id="17" creationId="{1FD16564-967E-24CD-6AC9-5C295ABB5BB3}"/>
          </ac:spMkLst>
        </pc:spChg>
        <pc:spChg chg="add del mod">
          <ac:chgData name="Reed Kiely" userId="768be38e-2fb5-40ce-925d-bd8e9d9e3c31" providerId="ADAL" clId="{85AB560C-910C-45C1-A988-DB4A7292BCF6}" dt="2022-09-16T13:15:34.335" v="465"/>
          <ac:spMkLst>
            <pc:docMk/>
            <pc:sldMk cId="1197073165" sldId="2144328503"/>
            <ac:spMk id="18" creationId="{D7C4BEC9-D8A6-EAEE-370A-A631FC75F649}"/>
          </ac:spMkLst>
        </pc:spChg>
        <pc:spChg chg="mod">
          <ac:chgData name="Reed Kiely" userId="768be38e-2fb5-40ce-925d-bd8e9d9e3c31" providerId="ADAL" clId="{85AB560C-910C-45C1-A988-DB4A7292BCF6}" dt="2022-09-16T13:17:50.630" v="480"/>
          <ac:spMkLst>
            <pc:docMk/>
            <pc:sldMk cId="1197073165" sldId="2144328503"/>
            <ac:spMk id="20" creationId="{F5290E3C-D913-4324-9F7C-7AB204FAA4D7}"/>
          </ac:spMkLst>
        </pc:spChg>
        <pc:spChg chg="add mod">
          <ac:chgData name="Reed Kiely" userId="768be38e-2fb5-40ce-925d-bd8e9d9e3c31" providerId="ADAL" clId="{85AB560C-910C-45C1-A988-DB4A7292BCF6}" dt="2022-09-16T13:15:37.718" v="467"/>
          <ac:spMkLst>
            <pc:docMk/>
            <pc:sldMk cId="1197073165" sldId="2144328503"/>
            <ac:spMk id="34" creationId="{5FFE1EF1-7FB6-3726-53F8-97C5C86416D4}"/>
          </ac:spMkLst>
        </pc:spChg>
        <pc:spChg chg="add mod">
          <ac:chgData name="Reed Kiely" userId="768be38e-2fb5-40ce-925d-bd8e9d9e3c31" providerId="ADAL" clId="{85AB560C-910C-45C1-A988-DB4A7292BCF6}" dt="2022-09-16T13:18:49.542" v="520" actId="1036"/>
          <ac:spMkLst>
            <pc:docMk/>
            <pc:sldMk cId="1197073165" sldId="2144328503"/>
            <ac:spMk id="35" creationId="{0247BC56-2001-5006-7A53-4E1002C353E8}"/>
          </ac:spMkLst>
        </pc:spChg>
        <pc:spChg chg="add mod">
          <ac:chgData name="Reed Kiely" userId="768be38e-2fb5-40ce-925d-bd8e9d9e3c31" providerId="ADAL" clId="{85AB560C-910C-45C1-A988-DB4A7292BCF6}" dt="2022-09-16T13:18:49.542" v="520" actId="1036"/>
          <ac:spMkLst>
            <pc:docMk/>
            <pc:sldMk cId="1197073165" sldId="2144328503"/>
            <ac:spMk id="36" creationId="{A7BB81A4-6DCB-1838-EDBB-96B87F774800}"/>
          </ac:spMkLst>
        </pc:spChg>
        <pc:spChg chg="add mod">
          <ac:chgData name="Reed Kiely" userId="768be38e-2fb5-40ce-925d-bd8e9d9e3c31" providerId="ADAL" clId="{85AB560C-910C-45C1-A988-DB4A7292BCF6}" dt="2022-09-16T13:18:49.542" v="520" actId="1036"/>
          <ac:spMkLst>
            <pc:docMk/>
            <pc:sldMk cId="1197073165" sldId="2144328503"/>
            <ac:spMk id="37" creationId="{2BE5BD4E-F7F4-CD6A-76FC-4AFC16B03A16}"/>
          </ac:spMkLst>
        </pc:spChg>
        <pc:spChg chg="add mod">
          <ac:chgData name="Reed Kiely" userId="768be38e-2fb5-40ce-925d-bd8e9d9e3c31" providerId="ADAL" clId="{85AB560C-910C-45C1-A988-DB4A7292BCF6}" dt="2022-09-16T13:18:49.542" v="520" actId="1036"/>
          <ac:spMkLst>
            <pc:docMk/>
            <pc:sldMk cId="1197073165" sldId="2144328503"/>
            <ac:spMk id="38" creationId="{E8346DBA-F617-EF2A-C118-B9A2D6EB6C0E}"/>
          </ac:spMkLst>
        </pc:spChg>
        <pc:spChg chg="add mod">
          <ac:chgData name="Reed Kiely" userId="768be38e-2fb5-40ce-925d-bd8e9d9e3c31" providerId="ADAL" clId="{85AB560C-910C-45C1-A988-DB4A7292BCF6}" dt="2022-09-16T13:18:49.542" v="520" actId="1036"/>
          <ac:spMkLst>
            <pc:docMk/>
            <pc:sldMk cId="1197073165" sldId="2144328503"/>
            <ac:spMk id="39" creationId="{92B79C95-457F-9E3F-B9B1-1CC8D876976D}"/>
          </ac:spMkLst>
        </pc:spChg>
        <pc:spChg chg="add del mod">
          <ac:chgData name="Reed Kiely" userId="768be38e-2fb5-40ce-925d-bd8e9d9e3c31" providerId="ADAL" clId="{85AB560C-910C-45C1-A988-DB4A7292BCF6}" dt="2022-09-16T13:17:53.287" v="481" actId="478"/>
          <ac:spMkLst>
            <pc:docMk/>
            <pc:sldMk cId="1197073165" sldId="2144328503"/>
            <ac:spMk id="46" creationId="{7F6815C1-4DC0-4F86-038D-41E92CCDE1B8}"/>
          </ac:spMkLst>
        </pc:spChg>
        <pc:spChg chg="add mod">
          <ac:chgData name="Reed Kiely" userId="768be38e-2fb5-40ce-925d-bd8e9d9e3c31" providerId="ADAL" clId="{85AB560C-910C-45C1-A988-DB4A7292BCF6}" dt="2022-09-16T13:20:08.745" v="528" actId="1076"/>
          <ac:spMkLst>
            <pc:docMk/>
            <pc:sldMk cId="1197073165" sldId="2144328503"/>
            <ac:spMk id="49" creationId="{645ACA2E-9DDC-F0D2-8476-2933F43F9922}"/>
          </ac:spMkLst>
        </pc:spChg>
        <pc:spChg chg="mod">
          <ac:chgData name="Reed Kiely" userId="768be38e-2fb5-40ce-925d-bd8e9d9e3c31" providerId="ADAL" clId="{85AB560C-910C-45C1-A988-DB4A7292BCF6}" dt="2022-09-23T19:00:16.136" v="1307"/>
          <ac:spMkLst>
            <pc:docMk/>
            <pc:sldMk cId="1197073165" sldId="2144328503"/>
            <ac:spMk id="100" creationId="{39FA2B98-684B-4710-876B-354541CC806A}"/>
          </ac:spMkLst>
        </pc:spChg>
        <pc:picChg chg="add del mod">
          <ac:chgData name="Reed Kiely" userId="768be38e-2fb5-40ce-925d-bd8e9d9e3c31" providerId="ADAL" clId="{85AB560C-910C-45C1-A988-DB4A7292BCF6}" dt="2022-09-16T13:16:37.400" v="472" actId="478"/>
          <ac:picMkLst>
            <pc:docMk/>
            <pc:sldMk cId="1197073165" sldId="2144328503"/>
            <ac:picMk id="3" creationId="{C16AF948-6049-9FAE-A859-D304B83F5F1A}"/>
          </ac:picMkLst>
        </pc:picChg>
        <pc:picChg chg="add del mod">
          <ac:chgData name="Reed Kiely" userId="768be38e-2fb5-40ce-925d-bd8e9d9e3c31" providerId="ADAL" clId="{85AB560C-910C-45C1-A988-DB4A7292BCF6}" dt="2022-09-16T13:17:37.558" v="474" actId="478"/>
          <ac:picMkLst>
            <pc:docMk/>
            <pc:sldMk cId="1197073165" sldId="2144328503"/>
            <ac:picMk id="4" creationId="{3FD78884-BF54-4289-1B25-DACA1AFBFEF5}"/>
          </ac:picMkLst>
        </pc:picChg>
        <pc:picChg chg="add mod">
          <ac:chgData name="Reed Kiely" userId="768be38e-2fb5-40ce-925d-bd8e9d9e3c31" providerId="ADAL" clId="{85AB560C-910C-45C1-A988-DB4A7292BCF6}" dt="2022-09-23T19:00:12.385" v="1306"/>
          <ac:picMkLst>
            <pc:docMk/>
            <pc:sldMk cId="1197073165" sldId="2144328503"/>
            <ac:picMk id="4" creationId="{FEE7999F-09BC-1551-B6B5-410F54580119}"/>
          </ac:picMkLst>
        </pc:picChg>
        <pc:picChg chg="add del mod">
          <ac:chgData name="Reed Kiely" userId="768be38e-2fb5-40ce-925d-bd8e9d9e3c31" providerId="ADAL" clId="{85AB560C-910C-45C1-A988-DB4A7292BCF6}" dt="2022-09-16T13:16:37.400" v="472" actId="478"/>
          <ac:picMkLst>
            <pc:docMk/>
            <pc:sldMk cId="1197073165" sldId="2144328503"/>
            <ac:picMk id="5" creationId="{D231A1D1-52DE-7AFE-9C3D-85258E59609D}"/>
          </ac:picMkLst>
        </pc:picChg>
        <pc:picChg chg="add del mod">
          <ac:chgData name="Reed Kiely" userId="768be38e-2fb5-40ce-925d-bd8e9d9e3c31" providerId="ADAL" clId="{85AB560C-910C-45C1-A988-DB4A7292BCF6}" dt="2022-09-16T13:16:37.400" v="472" actId="478"/>
          <ac:picMkLst>
            <pc:docMk/>
            <pc:sldMk cId="1197073165" sldId="2144328503"/>
            <ac:picMk id="6" creationId="{21076C8C-CE8C-0CFD-671A-0C6E03408C1C}"/>
          </ac:picMkLst>
        </pc:picChg>
        <pc:picChg chg="add del mod">
          <ac:chgData name="Reed Kiely" userId="768be38e-2fb5-40ce-925d-bd8e9d9e3c31" providerId="ADAL" clId="{85AB560C-910C-45C1-A988-DB4A7292BCF6}" dt="2022-09-16T13:15:34.335" v="465"/>
          <ac:picMkLst>
            <pc:docMk/>
            <pc:sldMk cId="1197073165" sldId="2144328503"/>
            <ac:picMk id="7" creationId="{DC865EDE-D51B-8296-79F4-104001259398}"/>
          </ac:picMkLst>
        </pc:picChg>
        <pc:picChg chg="add del mod">
          <ac:chgData name="Reed Kiely" userId="768be38e-2fb5-40ce-925d-bd8e9d9e3c31" providerId="ADAL" clId="{85AB560C-910C-45C1-A988-DB4A7292BCF6}" dt="2022-09-16T13:15:34.335" v="465"/>
          <ac:picMkLst>
            <pc:docMk/>
            <pc:sldMk cId="1197073165" sldId="2144328503"/>
            <ac:picMk id="8" creationId="{E50A39BD-0C0B-7717-166E-936057ECFCCE}"/>
          </ac:picMkLst>
        </pc:picChg>
        <pc:picChg chg="add del mod">
          <ac:chgData name="Reed Kiely" userId="768be38e-2fb5-40ce-925d-bd8e9d9e3c31" providerId="ADAL" clId="{85AB560C-910C-45C1-A988-DB4A7292BCF6}" dt="2022-09-16T13:15:34.335" v="465"/>
          <ac:picMkLst>
            <pc:docMk/>
            <pc:sldMk cId="1197073165" sldId="2144328503"/>
            <ac:picMk id="9" creationId="{B971371D-E2CA-1387-E155-00DBF1ABF72D}"/>
          </ac:picMkLst>
        </pc:picChg>
        <pc:picChg chg="add del mod">
          <ac:chgData name="Reed Kiely" userId="768be38e-2fb5-40ce-925d-bd8e9d9e3c31" providerId="ADAL" clId="{85AB560C-910C-45C1-A988-DB4A7292BCF6}" dt="2022-09-16T13:15:34.335" v="465"/>
          <ac:picMkLst>
            <pc:docMk/>
            <pc:sldMk cId="1197073165" sldId="2144328503"/>
            <ac:picMk id="10" creationId="{FAB94608-6B61-7E94-2717-C3D8499C8475}"/>
          </ac:picMkLst>
        </pc:picChg>
        <pc:picChg chg="add del mod">
          <ac:chgData name="Reed Kiely" userId="768be38e-2fb5-40ce-925d-bd8e9d9e3c31" providerId="ADAL" clId="{85AB560C-910C-45C1-A988-DB4A7292BCF6}" dt="2022-09-16T13:15:34.335" v="465"/>
          <ac:picMkLst>
            <pc:docMk/>
            <pc:sldMk cId="1197073165" sldId="2144328503"/>
            <ac:picMk id="11" creationId="{8C9E1E76-B885-E52F-23B9-2DD73DAE9721}"/>
          </ac:picMkLst>
        </pc:picChg>
        <pc:picChg chg="add del mod">
          <ac:chgData name="Reed Kiely" userId="768be38e-2fb5-40ce-925d-bd8e9d9e3c31" providerId="ADAL" clId="{85AB560C-910C-45C1-A988-DB4A7292BCF6}" dt="2022-09-16T13:15:34.335" v="465"/>
          <ac:picMkLst>
            <pc:docMk/>
            <pc:sldMk cId="1197073165" sldId="2144328503"/>
            <ac:picMk id="12" creationId="{B36FC45F-76D3-7E02-FBF7-E12298EA3597}"/>
          </ac:picMkLst>
        </pc:picChg>
        <pc:picChg chg="add del mod">
          <ac:chgData name="Reed Kiely" userId="768be38e-2fb5-40ce-925d-bd8e9d9e3c31" providerId="ADAL" clId="{85AB560C-910C-45C1-A988-DB4A7292BCF6}" dt="2022-09-16T13:15:34.335" v="465"/>
          <ac:picMkLst>
            <pc:docMk/>
            <pc:sldMk cId="1197073165" sldId="2144328503"/>
            <ac:picMk id="22" creationId="{EBA0ECBE-2BF3-A285-8E99-F737D90FE05C}"/>
          </ac:picMkLst>
        </pc:picChg>
        <pc:picChg chg="add del mod">
          <ac:chgData name="Reed Kiely" userId="768be38e-2fb5-40ce-925d-bd8e9d9e3c31" providerId="ADAL" clId="{85AB560C-910C-45C1-A988-DB4A7292BCF6}" dt="2022-09-16T13:15:34.335" v="465"/>
          <ac:picMkLst>
            <pc:docMk/>
            <pc:sldMk cId="1197073165" sldId="2144328503"/>
            <ac:picMk id="23" creationId="{6ADEB1F2-0C31-CE27-3641-A27DCD3DD4AA}"/>
          </ac:picMkLst>
        </pc:picChg>
        <pc:picChg chg="add mod">
          <ac:chgData name="Reed Kiely" userId="768be38e-2fb5-40ce-925d-bd8e9d9e3c31" providerId="ADAL" clId="{85AB560C-910C-45C1-A988-DB4A7292BCF6}" dt="2022-09-16T13:18:49.542" v="520" actId="1036"/>
          <ac:picMkLst>
            <pc:docMk/>
            <pc:sldMk cId="1197073165" sldId="2144328503"/>
            <ac:picMk id="24" creationId="{9ED0C107-7E4E-2DD8-018F-1165E89FC08C}"/>
          </ac:picMkLst>
        </pc:picChg>
        <pc:picChg chg="add mod">
          <ac:chgData name="Reed Kiely" userId="768be38e-2fb5-40ce-925d-bd8e9d9e3c31" providerId="ADAL" clId="{85AB560C-910C-45C1-A988-DB4A7292BCF6}" dt="2022-09-16T13:18:49.542" v="520" actId="1036"/>
          <ac:picMkLst>
            <pc:docMk/>
            <pc:sldMk cId="1197073165" sldId="2144328503"/>
            <ac:picMk id="25" creationId="{E0A9B354-0242-65CE-CE45-A03785559D3D}"/>
          </ac:picMkLst>
        </pc:picChg>
        <pc:picChg chg="add mod">
          <ac:chgData name="Reed Kiely" userId="768be38e-2fb5-40ce-925d-bd8e9d9e3c31" providerId="ADAL" clId="{85AB560C-910C-45C1-A988-DB4A7292BCF6}" dt="2022-09-16T13:18:49.542" v="520" actId="1036"/>
          <ac:picMkLst>
            <pc:docMk/>
            <pc:sldMk cId="1197073165" sldId="2144328503"/>
            <ac:picMk id="28" creationId="{150CEA64-69E6-78E5-B78B-6384A75D76B9}"/>
          </ac:picMkLst>
        </pc:picChg>
        <pc:picChg chg="add mod">
          <ac:chgData name="Reed Kiely" userId="768be38e-2fb5-40ce-925d-bd8e9d9e3c31" providerId="ADAL" clId="{85AB560C-910C-45C1-A988-DB4A7292BCF6}" dt="2022-09-16T13:18:49.542" v="520" actId="1036"/>
          <ac:picMkLst>
            <pc:docMk/>
            <pc:sldMk cId="1197073165" sldId="2144328503"/>
            <ac:picMk id="29" creationId="{5F5F2BA4-BB26-06E4-11A8-2DADD47A38A7}"/>
          </ac:picMkLst>
        </pc:picChg>
        <pc:picChg chg="add mod">
          <ac:chgData name="Reed Kiely" userId="768be38e-2fb5-40ce-925d-bd8e9d9e3c31" providerId="ADAL" clId="{85AB560C-910C-45C1-A988-DB4A7292BCF6}" dt="2022-09-16T13:18:49.542" v="520" actId="1036"/>
          <ac:picMkLst>
            <pc:docMk/>
            <pc:sldMk cId="1197073165" sldId="2144328503"/>
            <ac:picMk id="30" creationId="{AC177667-11BB-0E5E-5BC4-A0F0910AE9F9}"/>
          </ac:picMkLst>
        </pc:picChg>
        <pc:picChg chg="add del">
          <ac:chgData name="Reed Kiely" userId="768be38e-2fb5-40ce-925d-bd8e9d9e3c31" providerId="ADAL" clId="{85AB560C-910C-45C1-A988-DB4A7292BCF6}" dt="2022-09-16T13:16:37.400" v="472" actId="478"/>
          <ac:picMkLst>
            <pc:docMk/>
            <pc:sldMk cId="1197073165" sldId="2144328503"/>
            <ac:picMk id="31" creationId="{ACA52468-102C-B0AD-384A-DE5CD5C18C22}"/>
          </ac:picMkLst>
        </pc:picChg>
        <pc:picChg chg="add del">
          <ac:chgData name="Reed Kiely" userId="768be38e-2fb5-40ce-925d-bd8e9d9e3c31" providerId="ADAL" clId="{85AB560C-910C-45C1-A988-DB4A7292BCF6}" dt="2022-09-16T13:16:37.400" v="472" actId="478"/>
          <ac:picMkLst>
            <pc:docMk/>
            <pc:sldMk cId="1197073165" sldId="2144328503"/>
            <ac:picMk id="32" creationId="{146F7CCD-2DCE-913B-A52E-F4803F07DB93}"/>
          </ac:picMkLst>
        </pc:picChg>
        <pc:picChg chg="add mod">
          <ac:chgData name="Reed Kiely" userId="768be38e-2fb5-40ce-925d-bd8e9d9e3c31" providerId="ADAL" clId="{85AB560C-910C-45C1-A988-DB4A7292BCF6}" dt="2022-09-16T13:18:49.542" v="520" actId="1036"/>
          <ac:picMkLst>
            <pc:docMk/>
            <pc:sldMk cId="1197073165" sldId="2144328503"/>
            <ac:picMk id="33" creationId="{63287D30-C5EB-A797-A01C-E67126AC5455}"/>
          </ac:picMkLst>
        </pc:picChg>
        <pc:picChg chg="add mod">
          <ac:chgData name="Reed Kiely" userId="768be38e-2fb5-40ce-925d-bd8e9d9e3c31" providerId="ADAL" clId="{85AB560C-910C-45C1-A988-DB4A7292BCF6}" dt="2022-09-16T13:18:49.542" v="520" actId="1036"/>
          <ac:picMkLst>
            <pc:docMk/>
            <pc:sldMk cId="1197073165" sldId="2144328503"/>
            <ac:picMk id="42" creationId="{7E74D434-2B68-1AB9-A6CC-8CC9BC563D38}"/>
          </ac:picMkLst>
        </pc:picChg>
        <pc:picChg chg="add mod">
          <ac:chgData name="Reed Kiely" userId="768be38e-2fb5-40ce-925d-bd8e9d9e3c31" providerId="ADAL" clId="{85AB560C-910C-45C1-A988-DB4A7292BCF6}" dt="2022-09-16T13:18:49.542" v="520" actId="1036"/>
          <ac:picMkLst>
            <pc:docMk/>
            <pc:sldMk cId="1197073165" sldId="2144328503"/>
            <ac:picMk id="44" creationId="{16592071-AA01-10C5-6E27-1068DBB50D8A}"/>
          </ac:picMkLst>
        </pc:picChg>
        <pc:picChg chg="add mod">
          <ac:chgData name="Reed Kiely" userId="768be38e-2fb5-40ce-925d-bd8e9d9e3c31" providerId="ADAL" clId="{85AB560C-910C-45C1-A988-DB4A7292BCF6}" dt="2022-09-16T13:17:37.756" v="475"/>
          <ac:picMkLst>
            <pc:docMk/>
            <pc:sldMk cId="1197073165" sldId="2144328503"/>
            <ac:picMk id="47" creationId="{509B09F7-C29F-F555-B237-306274A7BE77}"/>
          </ac:picMkLst>
        </pc:picChg>
        <pc:picChg chg="add mod">
          <ac:chgData name="Reed Kiely" userId="768be38e-2fb5-40ce-925d-bd8e9d9e3c31" providerId="ADAL" clId="{85AB560C-910C-45C1-A988-DB4A7292BCF6}" dt="2022-09-16T13:17:37.756" v="475"/>
          <ac:picMkLst>
            <pc:docMk/>
            <pc:sldMk cId="1197073165" sldId="2144328503"/>
            <ac:picMk id="48" creationId="{D2CEA994-A761-0663-639C-8A34D2D7B5C0}"/>
          </ac:picMkLst>
        </pc:picChg>
        <pc:picChg chg="del">
          <ac:chgData name="Reed Kiely" userId="768be38e-2fb5-40ce-925d-bd8e9d9e3c31" providerId="ADAL" clId="{85AB560C-910C-45C1-A988-DB4A7292BCF6}" dt="2022-09-23T18:59:50.163" v="1304" actId="478"/>
          <ac:picMkLst>
            <pc:docMk/>
            <pc:sldMk cId="1197073165" sldId="2144328503"/>
            <ac:picMk id="101" creationId="{9DA43C3B-8E20-444B-AFDB-6A712ADB4434}"/>
          </ac:picMkLst>
        </pc:picChg>
        <pc:cxnChg chg="add del mod">
          <ac:chgData name="Reed Kiely" userId="768be38e-2fb5-40ce-925d-bd8e9d9e3c31" providerId="ADAL" clId="{85AB560C-910C-45C1-A988-DB4A7292BCF6}" dt="2022-09-16T13:15:34.335" v="465"/>
          <ac:cxnSpMkLst>
            <pc:docMk/>
            <pc:sldMk cId="1197073165" sldId="2144328503"/>
            <ac:cxnSpMk id="19" creationId="{A4CB8634-737F-B16C-5955-F2453511EEDA}"/>
          </ac:cxnSpMkLst>
        </pc:cxnChg>
        <pc:cxnChg chg="add del mod">
          <ac:chgData name="Reed Kiely" userId="768be38e-2fb5-40ce-925d-bd8e9d9e3c31" providerId="ADAL" clId="{85AB560C-910C-45C1-A988-DB4A7292BCF6}" dt="2022-09-16T13:15:34.335" v="465"/>
          <ac:cxnSpMkLst>
            <pc:docMk/>
            <pc:sldMk cId="1197073165" sldId="2144328503"/>
            <ac:cxnSpMk id="21" creationId="{ABBC2976-952C-68C3-3697-15FAE3B3AFE9}"/>
          </ac:cxnSpMkLst>
        </pc:cxnChg>
        <pc:cxnChg chg="add mod">
          <ac:chgData name="Reed Kiely" userId="768be38e-2fb5-40ce-925d-bd8e9d9e3c31" providerId="ADAL" clId="{85AB560C-910C-45C1-A988-DB4A7292BCF6}" dt="2022-09-16T13:18:49.542" v="520" actId="1036"/>
          <ac:cxnSpMkLst>
            <pc:docMk/>
            <pc:sldMk cId="1197073165" sldId="2144328503"/>
            <ac:cxnSpMk id="40" creationId="{A5E06206-16E8-6E0F-40D9-536FD3D82138}"/>
          </ac:cxnSpMkLst>
        </pc:cxnChg>
        <pc:cxnChg chg="add mod">
          <ac:chgData name="Reed Kiely" userId="768be38e-2fb5-40ce-925d-bd8e9d9e3c31" providerId="ADAL" clId="{85AB560C-910C-45C1-A988-DB4A7292BCF6}" dt="2022-09-16T13:18:49.542" v="520" actId="1036"/>
          <ac:cxnSpMkLst>
            <pc:docMk/>
            <pc:sldMk cId="1197073165" sldId="2144328503"/>
            <ac:cxnSpMk id="41" creationId="{0B741349-C643-FDBE-EC1C-D425751A4C8D}"/>
          </ac:cxnSpMkLst>
        </pc:cxnChg>
      </pc:sldChg>
      <pc:sldChg chg="addSp delSp modSp add mod">
        <pc:chgData name="Reed Kiely" userId="768be38e-2fb5-40ce-925d-bd8e9d9e3c31" providerId="ADAL" clId="{85AB560C-910C-45C1-A988-DB4A7292BCF6}" dt="2022-09-23T19:00:21.683" v="1309"/>
        <pc:sldMkLst>
          <pc:docMk/>
          <pc:sldMk cId="395706080" sldId="2144328504"/>
        </pc:sldMkLst>
        <pc:spChg chg="del">
          <ac:chgData name="Reed Kiely" userId="768be38e-2fb5-40ce-925d-bd8e9d9e3c31" providerId="ADAL" clId="{85AB560C-910C-45C1-A988-DB4A7292BCF6}" dt="2022-09-23T19:00:21.340" v="1308" actId="478"/>
          <ac:spMkLst>
            <pc:docMk/>
            <pc:sldMk cId="395706080" sldId="2144328504"/>
            <ac:spMk id="2" creationId="{52EC1941-BDF5-126A-D875-E22803147318}"/>
          </ac:spMkLst>
        </pc:spChg>
        <pc:spChg chg="add mod">
          <ac:chgData name="Reed Kiely" userId="768be38e-2fb5-40ce-925d-bd8e9d9e3c31" providerId="ADAL" clId="{85AB560C-910C-45C1-A988-DB4A7292BCF6}" dt="2022-09-16T13:18:12.886" v="487"/>
          <ac:spMkLst>
            <pc:docMk/>
            <pc:sldMk cId="395706080" sldId="2144328504"/>
            <ac:spMk id="3" creationId="{CBE8BC94-3D73-7F83-D4D8-749C26FC35B0}"/>
          </ac:spMkLst>
        </pc:spChg>
        <pc:spChg chg="add mod">
          <ac:chgData name="Reed Kiely" userId="768be38e-2fb5-40ce-925d-bd8e9d9e3c31" providerId="ADAL" clId="{85AB560C-910C-45C1-A988-DB4A7292BCF6}" dt="2022-09-16T13:18:28.167" v="507" actId="1036"/>
          <ac:spMkLst>
            <pc:docMk/>
            <pc:sldMk cId="395706080" sldId="2144328504"/>
            <ac:spMk id="6" creationId="{1D4CC32F-D45A-CE66-6AAB-E387542240C7}"/>
          </ac:spMkLst>
        </pc:spChg>
        <pc:spChg chg="add mod">
          <ac:chgData name="Reed Kiely" userId="768be38e-2fb5-40ce-925d-bd8e9d9e3c31" providerId="ADAL" clId="{85AB560C-910C-45C1-A988-DB4A7292BCF6}" dt="2022-09-16T13:18:28.167" v="507" actId="1036"/>
          <ac:spMkLst>
            <pc:docMk/>
            <pc:sldMk cId="395706080" sldId="2144328504"/>
            <ac:spMk id="13" creationId="{48BE1E56-7224-DBBD-05F6-F81B30349A3C}"/>
          </ac:spMkLst>
        </pc:spChg>
        <pc:spChg chg="add mod">
          <ac:chgData name="Reed Kiely" userId="768be38e-2fb5-40ce-925d-bd8e9d9e3c31" providerId="ADAL" clId="{85AB560C-910C-45C1-A988-DB4A7292BCF6}" dt="2022-09-16T13:18:28.167" v="507" actId="1036"/>
          <ac:spMkLst>
            <pc:docMk/>
            <pc:sldMk cId="395706080" sldId="2144328504"/>
            <ac:spMk id="14" creationId="{8E833BB2-F788-3C94-3603-C13A7998685A}"/>
          </ac:spMkLst>
        </pc:spChg>
        <pc:spChg chg="add mod">
          <ac:chgData name="Reed Kiely" userId="768be38e-2fb5-40ce-925d-bd8e9d9e3c31" providerId="ADAL" clId="{85AB560C-910C-45C1-A988-DB4A7292BCF6}" dt="2022-09-16T13:18:28.167" v="507" actId="1036"/>
          <ac:spMkLst>
            <pc:docMk/>
            <pc:sldMk cId="395706080" sldId="2144328504"/>
            <ac:spMk id="15" creationId="{95ADF7B8-691E-E8E4-C51E-160974E9934E}"/>
          </ac:spMkLst>
        </pc:spChg>
        <pc:spChg chg="add mod">
          <ac:chgData name="Reed Kiely" userId="768be38e-2fb5-40ce-925d-bd8e9d9e3c31" providerId="ADAL" clId="{85AB560C-910C-45C1-A988-DB4A7292BCF6}" dt="2022-09-16T13:18:28.167" v="507" actId="1036"/>
          <ac:spMkLst>
            <pc:docMk/>
            <pc:sldMk cId="395706080" sldId="2144328504"/>
            <ac:spMk id="16" creationId="{26DA1E16-1A08-46A1-0E4E-F7FCD2D353BE}"/>
          </ac:spMkLst>
        </pc:spChg>
        <pc:spChg chg="add mod">
          <ac:chgData name="Reed Kiely" userId="768be38e-2fb5-40ce-925d-bd8e9d9e3c31" providerId="ADAL" clId="{85AB560C-910C-45C1-A988-DB4A7292BCF6}" dt="2022-09-23T19:00:21.683" v="1309"/>
          <ac:spMkLst>
            <pc:docMk/>
            <pc:sldMk cId="395706080" sldId="2144328504"/>
            <ac:spMk id="19" creationId="{8355FB0F-63E3-0397-C447-949C2B4D435A}"/>
          </ac:spMkLst>
        </pc:spChg>
        <pc:spChg chg="mod">
          <ac:chgData name="Reed Kiely" userId="768be38e-2fb5-40ce-925d-bd8e9d9e3c31" providerId="ADAL" clId="{85AB560C-910C-45C1-A988-DB4A7292BCF6}" dt="2022-09-16T13:19:03.144" v="524" actId="20577"/>
          <ac:spMkLst>
            <pc:docMk/>
            <pc:sldMk cId="395706080" sldId="2144328504"/>
            <ac:spMk id="20" creationId="{F5290E3C-D913-4324-9F7C-7AB204FAA4D7}"/>
          </ac:spMkLst>
        </pc:spChg>
        <pc:spChg chg="del">
          <ac:chgData name="Reed Kiely" userId="768be38e-2fb5-40ce-925d-bd8e9d9e3c31" providerId="ADAL" clId="{85AB560C-910C-45C1-A988-DB4A7292BCF6}" dt="2022-09-16T13:18:12.702" v="486" actId="478"/>
          <ac:spMkLst>
            <pc:docMk/>
            <pc:sldMk cId="395706080" sldId="2144328504"/>
            <ac:spMk id="34" creationId="{5FFE1EF1-7FB6-3726-53F8-97C5C86416D4}"/>
          </ac:spMkLst>
        </pc:spChg>
        <pc:spChg chg="del">
          <ac:chgData name="Reed Kiely" userId="768be38e-2fb5-40ce-925d-bd8e9d9e3c31" providerId="ADAL" clId="{85AB560C-910C-45C1-A988-DB4A7292BCF6}" dt="2022-09-16T13:18:10.781" v="485" actId="478"/>
          <ac:spMkLst>
            <pc:docMk/>
            <pc:sldMk cId="395706080" sldId="2144328504"/>
            <ac:spMk id="35" creationId="{0247BC56-2001-5006-7A53-4E1002C353E8}"/>
          </ac:spMkLst>
        </pc:spChg>
        <pc:spChg chg="del">
          <ac:chgData name="Reed Kiely" userId="768be38e-2fb5-40ce-925d-bd8e9d9e3c31" providerId="ADAL" clId="{85AB560C-910C-45C1-A988-DB4A7292BCF6}" dt="2022-09-16T13:18:10.781" v="485" actId="478"/>
          <ac:spMkLst>
            <pc:docMk/>
            <pc:sldMk cId="395706080" sldId="2144328504"/>
            <ac:spMk id="36" creationId="{A7BB81A4-6DCB-1838-EDBB-96B87F774800}"/>
          </ac:spMkLst>
        </pc:spChg>
        <pc:spChg chg="del">
          <ac:chgData name="Reed Kiely" userId="768be38e-2fb5-40ce-925d-bd8e9d9e3c31" providerId="ADAL" clId="{85AB560C-910C-45C1-A988-DB4A7292BCF6}" dt="2022-09-16T13:18:10.781" v="485" actId="478"/>
          <ac:spMkLst>
            <pc:docMk/>
            <pc:sldMk cId="395706080" sldId="2144328504"/>
            <ac:spMk id="37" creationId="{2BE5BD4E-F7F4-CD6A-76FC-4AFC16B03A16}"/>
          </ac:spMkLst>
        </pc:spChg>
        <pc:spChg chg="del">
          <ac:chgData name="Reed Kiely" userId="768be38e-2fb5-40ce-925d-bd8e9d9e3c31" providerId="ADAL" clId="{85AB560C-910C-45C1-A988-DB4A7292BCF6}" dt="2022-09-16T13:18:10.781" v="485" actId="478"/>
          <ac:spMkLst>
            <pc:docMk/>
            <pc:sldMk cId="395706080" sldId="2144328504"/>
            <ac:spMk id="38" creationId="{E8346DBA-F617-EF2A-C118-B9A2D6EB6C0E}"/>
          </ac:spMkLst>
        </pc:spChg>
        <pc:spChg chg="del">
          <ac:chgData name="Reed Kiely" userId="768be38e-2fb5-40ce-925d-bd8e9d9e3c31" providerId="ADAL" clId="{85AB560C-910C-45C1-A988-DB4A7292BCF6}" dt="2022-09-16T13:18:10.781" v="485" actId="478"/>
          <ac:spMkLst>
            <pc:docMk/>
            <pc:sldMk cId="395706080" sldId="2144328504"/>
            <ac:spMk id="39" creationId="{92B79C95-457F-9E3F-B9B1-1CC8D876976D}"/>
          </ac:spMkLst>
        </pc:spChg>
        <pc:spChg chg="mod">
          <ac:chgData name="Reed Kiely" userId="768be38e-2fb5-40ce-925d-bd8e9d9e3c31" providerId="ADAL" clId="{85AB560C-910C-45C1-A988-DB4A7292BCF6}" dt="2022-09-23T18:58:17.264" v="1296" actId="1076"/>
          <ac:spMkLst>
            <pc:docMk/>
            <pc:sldMk cId="395706080" sldId="2144328504"/>
            <ac:spMk id="49" creationId="{645ACA2E-9DDC-F0D2-8476-2933F43F9922}"/>
          </ac:spMkLst>
        </pc:spChg>
        <pc:spChg chg="del">
          <ac:chgData name="Reed Kiely" userId="768be38e-2fb5-40ce-925d-bd8e9d9e3c31" providerId="ADAL" clId="{85AB560C-910C-45C1-A988-DB4A7292BCF6}" dt="2022-09-23T19:00:21.340" v="1308" actId="478"/>
          <ac:spMkLst>
            <pc:docMk/>
            <pc:sldMk cId="395706080" sldId="2144328504"/>
            <ac:spMk id="100" creationId="{39FA2B98-684B-4710-876B-354541CC806A}"/>
          </ac:spMkLst>
        </pc:spChg>
        <pc:picChg chg="add mod">
          <ac:chgData name="Reed Kiely" userId="768be38e-2fb5-40ce-925d-bd8e9d9e3c31" providerId="ADAL" clId="{85AB560C-910C-45C1-A988-DB4A7292BCF6}" dt="2022-09-16T13:18:28.167" v="507" actId="1036"/>
          <ac:picMkLst>
            <pc:docMk/>
            <pc:sldMk cId="395706080" sldId="2144328504"/>
            <ac:picMk id="4" creationId="{E6533640-E83B-AE71-A20B-C0540840DDF9}"/>
          </ac:picMkLst>
        </pc:picChg>
        <pc:picChg chg="add mod">
          <ac:chgData name="Reed Kiely" userId="768be38e-2fb5-40ce-925d-bd8e9d9e3c31" providerId="ADAL" clId="{85AB560C-910C-45C1-A988-DB4A7292BCF6}" dt="2022-09-16T13:18:28.167" v="507" actId="1036"/>
          <ac:picMkLst>
            <pc:docMk/>
            <pc:sldMk cId="395706080" sldId="2144328504"/>
            <ac:picMk id="5" creationId="{FC24CC7C-1D8B-6BB5-D96A-9A38DCBF1B59}"/>
          </ac:picMkLst>
        </pc:picChg>
        <pc:picChg chg="add mod">
          <ac:chgData name="Reed Kiely" userId="768be38e-2fb5-40ce-925d-bd8e9d9e3c31" providerId="ADAL" clId="{85AB560C-910C-45C1-A988-DB4A7292BCF6}" dt="2022-09-16T13:18:28.167" v="507" actId="1036"/>
          <ac:picMkLst>
            <pc:docMk/>
            <pc:sldMk cId="395706080" sldId="2144328504"/>
            <ac:picMk id="7" creationId="{A690329F-CB4C-9B97-859D-48597A7BC123}"/>
          </ac:picMkLst>
        </pc:picChg>
        <pc:picChg chg="add mod">
          <ac:chgData name="Reed Kiely" userId="768be38e-2fb5-40ce-925d-bd8e9d9e3c31" providerId="ADAL" clId="{85AB560C-910C-45C1-A988-DB4A7292BCF6}" dt="2022-09-16T13:18:28.167" v="507" actId="1036"/>
          <ac:picMkLst>
            <pc:docMk/>
            <pc:sldMk cId="395706080" sldId="2144328504"/>
            <ac:picMk id="8" creationId="{6331A1CE-15D4-B8D3-ABB9-B3F5DEC8316E}"/>
          </ac:picMkLst>
        </pc:picChg>
        <pc:picChg chg="add mod">
          <ac:chgData name="Reed Kiely" userId="768be38e-2fb5-40ce-925d-bd8e9d9e3c31" providerId="ADAL" clId="{85AB560C-910C-45C1-A988-DB4A7292BCF6}" dt="2022-09-16T13:18:28.167" v="507" actId="1036"/>
          <ac:picMkLst>
            <pc:docMk/>
            <pc:sldMk cId="395706080" sldId="2144328504"/>
            <ac:picMk id="9" creationId="{63A58C23-B24F-F285-A8E7-654F74904F95}"/>
          </ac:picMkLst>
        </pc:picChg>
        <pc:picChg chg="add mod">
          <ac:chgData name="Reed Kiely" userId="768be38e-2fb5-40ce-925d-bd8e9d9e3c31" providerId="ADAL" clId="{85AB560C-910C-45C1-A988-DB4A7292BCF6}" dt="2022-09-16T13:18:28.167" v="507" actId="1036"/>
          <ac:picMkLst>
            <pc:docMk/>
            <pc:sldMk cId="395706080" sldId="2144328504"/>
            <ac:picMk id="10" creationId="{A23B30D3-C082-6EB2-FEB5-234B54C686A5}"/>
          </ac:picMkLst>
        </pc:picChg>
        <pc:picChg chg="add mod">
          <ac:chgData name="Reed Kiely" userId="768be38e-2fb5-40ce-925d-bd8e9d9e3c31" providerId="ADAL" clId="{85AB560C-910C-45C1-A988-DB4A7292BCF6}" dt="2022-09-16T13:18:28.167" v="507" actId="1036"/>
          <ac:picMkLst>
            <pc:docMk/>
            <pc:sldMk cId="395706080" sldId="2144328504"/>
            <ac:picMk id="11" creationId="{2AE51D49-CBE3-45D4-26A8-7831EB102C82}"/>
          </ac:picMkLst>
        </pc:picChg>
        <pc:picChg chg="add mod">
          <ac:chgData name="Reed Kiely" userId="768be38e-2fb5-40ce-925d-bd8e9d9e3c31" providerId="ADAL" clId="{85AB560C-910C-45C1-A988-DB4A7292BCF6}" dt="2022-09-16T13:18:28.167" v="507" actId="1036"/>
          <ac:picMkLst>
            <pc:docMk/>
            <pc:sldMk cId="395706080" sldId="2144328504"/>
            <ac:picMk id="12" creationId="{790C87C1-2E43-42C2-1C10-C2278C6FD0A1}"/>
          </ac:picMkLst>
        </pc:picChg>
        <pc:picChg chg="add mod">
          <ac:chgData name="Reed Kiely" userId="768be38e-2fb5-40ce-925d-bd8e9d9e3c31" providerId="ADAL" clId="{85AB560C-910C-45C1-A988-DB4A7292BCF6}" dt="2022-09-23T19:00:21.683" v="1309"/>
          <ac:picMkLst>
            <pc:docMk/>
            <pc:sldMk cId="395706080" sldId="2144328504"/>
            <ac:picMk id="21" creationId="{A9B82112-2293-C27A-CCA2-262DFA2B38E5}"/>
          </ac:picMkLst>
        </pc:picChg>
        <pc:picChg chg="del">
          <ac:chgData name="Reed Kiely" userId="768be38e-2fb5-40ce-925d-bd8e9d9e3c31" providerId="ADAL" clId="{85AB560C-910C-45C1-A988-DB4A7292BCF6}" dt="2022-09-16T13:18:10.781" v="485" actId="478"/>
          <ac:picMkLst>
            <pc:docMk/>
            <pc:sldMk cId="395706080" sldId="2144328504"/>
            <ac:picMk id="24" creationId="{9ED0C107-7E4E-2DD8-018F-1165E89FC08C}"/>
          </ac:picMkLst>
        </pc:picChg>
        <pc:picChg chg="del">
          <ac:chgData name="Reed Kiely" userId="768be38e-2fb5-40ce-925d-bd8e9d9e3c31" providerId="ADAL" clId="{85AB560C-910C-45C1-A988-DB4A7292BCF6}" dt="2022-09-16T13:18:10.781" v="485" actId="478"/>
          <ac:picMkLst>
            <pc:docMk/>
            <pc:sldMk cId="395706080" sldId="2144328504"/>
            <ac:picMk id="25" creationId="{E0A9B354-0242-65CE-CE45-A03785559D3D}"/>
          </ac:picMkLst>
        </pc:picChg>
        <pc:picChg chg="del">
          <ac:chgData name="Reed Kiely" userId="768be38e-2fb5-40ce-925d-bd8e9d9e3c31" providerId="ADAL" clId="{85AB560C-910C-45C1-A988-DB4A7292BCF6}" dt="2022-09-16T13:18:10.781" v="485" actId="478"/>
          <ac:picMkLst>
            <pc:docMk/>
            <pc:sldMk cId="395706080" sldId="2144328504"/>
            <ac:picMk id="28" creationId="{150CEA64-69E6-78E5-B78B-6384A75D76B9}"/>
          </ac:picMkLst>
        </pc:picChg>
        <pc:picChg chg="del">
          <ac:chgData name="Reed Kiely" userId="768be38e-2fb5-40ce-925d-bd8e9d9e3c31" providerId="ADAL" clId="{85AB560C-910C-45C1-A988-DB4A7292BCF6}" dt="2022-09-16T13:18:10.781" v="485" actId="478"/>
          <ac:picMkLst>
            <pc:docMk/>
            <pc:sldMk cId="395706080" sldId="2144328504"/>
            <ac:picMk id="29" creationId="{5F5F2BA4-BB26-06E4-11A8-2DADD47A38A7}"/>
          </ac:picMkLst>
        </pc:picChg>
        <pc:picChg chg="del">
          <ac:chgData name="Reed Kiely" userId="768be38e-2fb5-40ce-925d-bd8e9d9e3c31" providerId="ADAL" clId="{85AB560C-910C-45C1-A988-DB4A7292BCF6}" dt="2022-09-16T13:18:10.781" v="485" actId="478"/>
          <ac:picMkLst>
            <pc:docMk/>
            <pc:sldMk cId="395706080" sldId="2144328504"/>
            <ac:picMk id="30" creationId="{AC177667-11BB-0E5E-5BC4-A0F0910AE9F9}"/>
          </ac:picMkLst>
        </pc:picChg>
        <pc:picChg chg="del">
          <ac:chgData name="Reed Kiely" userId="768be38e-2fb5-40ce-925d-bd8e9d9e3c31" providerId="ADAL" clId="{85AB560C-910C-45C1-A988-DB4A7292BCF6}" dt="2022-09-16T13:18:10.781" v="485" actId="478"/>
          <ac:picMkLst>
            <pc:docMk/>
            <pc:sldMk cId="395706080" sldId="2144328504"/>
            <ac:picMk id="33" creationId="{63287D30-C5EB-A797-A01C-E67126AC5455}"/>
          </ac:picMkLst>
        </pc:picChg>
        <pc:picChg chg="del">
          <ac:chgData name="Reed Kiely" userId="768be38e-2fb5-40ce-925d-bd8e9d9e3c31" providerId="ADAL" clId="{85AB560C-910C-45C1-A988-DB4A7292BCF6}" dt="2022-09-16T13:18:10.781" v="485" actId="478"/>
          <ac:picMkLst>
            <pc:docMk/>
            <pc:sldMk cId="395706080" sldId="2144328504"/>
            <ac:picMk id="42" creationId="{7E74D434-2B68-1AB9-A6CC-8CC9BC563D38}"/>
          </ac:picMkLst>
        </pc:picChg>
        <pc:picChg chg="del">
          <ac:chgData name="Reed Kiely" userId="768be38e-2fb5-40ce-925d-bd8e9d9e3c31" providerId="ADAL" clId="{85AB560C-910C-45C1-A988-DB4A7292BCF6}" dt="2022-09-16T13:18:10.781" v="485" actId="478"/>
          <ac:picMkLst>
            <pc:docMk/>
            <pc:sldMk cId="395706080" sldId="2144328504"/>
            <ac:picMk id="44" creationId="{16592071-AA01-10C5-6E27-1068DBB50D8A}"/>
          </ac:picMkLst>
        </pc:picChg>
        <pc:picChg chg="del">
          <ac:chgData name="Reed Kiely" userId="768be38e-2fb5-40ce-925d-bd8e9d9e3c31" providerId="ADAL" clId="{85AB560C-910C-45C1-A988-DB4A7292BCF6}" dt="2022-09-23T19:00:21.340" v="1308" actId="478"/>
          <ac:picMkLst>
            <pc:docMk/>
            <pc:sldMk cId="395706080" sldId="2144328504"/>
            <ac:picMk id="101" creationId="{9DA43C3B-8E20-444B-AFDB-6A712ADB4434}"/>
          </ac:picMkLst>
        </pc:picChg>
        <pc:cxnChg chg="add mod">
          <ac:chgData name="Reed Kiely" userId="768be38e-2fb5-40ce-925d-bd8e9d9e3c31" providerId="ADAL" clId="{85AB560C-910C-45C1-A988-DB4A7292BCF6}" dt="2022-09-16T13:18:28.167" v="507" actId="1036"/>
          <ac:cxnSpMkLst>
            <pc:docMk/>
            <pc:sldMk cId="395706080" sldId="2144328504"/>
            <ac:cxnSpMk id="17" creationId="{B51DB249-372C-5666-290A-2691AE286E96}"/>
          </ac:cxnSpMkLst>
        </pc:cxnChg>
        <pc:cxnChg chg="add mod">
          <ac:chgData name="Reed Kiely" userId="768be38e-2fb5-40ce-925d-bd8e9d9e3c31" providerId="ADAL" clId="{85AB560C-910C-45C1-A988-DB4A7292BCF6}" dt="2022-09-16T13:18:28.167" v="507" actId="1036"/>
          <ac:cxnSpMkLst>
            <pc:docMk/>
            <pc:sldMk cId="395706080" sldId="2144328504"/>
            <ac:cxnSpMk id="18" creationId="{08903183-CEEB-261E-3476-69A59E045A9E}"/>
          </ac:cxnSpMkLst>
        </pc:cxnChg>
        <pc:cxnChg chg="del">
          <ac:chgData name="Reed Kiely" userId="768be38e-2fb5-40ce-925d-bd8e9d9e3c31" providerId="ADAL" clId="{85AB560C-910C-45C1-A988-DB4A7292BCF6}" dt="2022-09-16T13:18:10.781" v="485" actId="478"/>
          <ac:cxnSpMkLst>
            <pc:docMk/>
            <pc:sldMk cId="395706080" sldId="2144328504"/>
            <ac:cxnSpMk id="40" creationId="{A5E06206-16E8-6E0F-40D9-536FD3D82138}"/>
          </ac:cxnSpMkLst>
        </pc:cxnChg>
        <pc:cxnChg chg="del">
          <ac:chgData name="Reed Kiely" userId="768be38e-2fb5-40ce-925d-bd8e9d9e3c31" providerId="ADAL" clId="{85AB560C-910C-45C1-A988-DB4A7292BCF6}" dt="2022-09-16T13:18:10.781" v="485" actId="478"/>
          <ac:cxnSpMkLst>
            <pc:docMk/>
            <pc:sldMk cId="395706080" sldId="2144328504"/>
            <ac:cxnSpMk id="41" creationId="{0B741349-C643-FDBE-EC1C-D425751A4C8D}"/>
          </ac:cxnSpMkLst>
        </pc:cxnChg>
      </pc:sldChg>
      <pc:sldChg chg="addSp delSp modSp add del mod">
        <pc:chgData name="Reed Kiely" userId="768be38e-2fb5-40ce-925d-bd8e9d9e3c31" providerId="ADAL" clId="{85AB560C-910C-45C1-A988-DB4A7292BCF6}" dt="2022-09-23T16:09:52.119" v="1079" actId="47"/>
        <pc:sldMkLst>
          <pc:docMk/>
          <pc:sldMk cId="3506610347" sldId="2144328505"/>
        </pc:sldMkLst>
        <pc:spChg chg="del">
          <ac:chgData name="Reed Kiely" userId="768be38e-2fb5-40ce-925d-bd8e9d9e3c31" providerId="ADAL" clId="{85AB560C-910C-45C1-A988-DB4A7292BCF6}" dt="2022-09-23T14:52:16.699" v="848" actId="478"/>
          <ac:spMkLst>
            <pc:docMk/>
            <pc:sldMk cId="3506610347" sldId="2144328505"/>
            <ac:spMk id="2" creationId="{90E793B5-10EA-F554-BBD0-6A57D85642D9}"/>
          </ac:spMkLst>
        </pc:spChg>
        <pc:spChg chg="add del mod">
          <ac:chgData name="Reed Kiely" userId="768be38e-2fb5-40ce-925d-bd8e9d9e3c31" providerId="ADAL" clId="{85AB560C-910C-45C1-A988-DB4A7292BCF6}" dt="2022-09-23T14:52:16.699" v="848" actId="478"/>
          <ac:spMkLst>
            <pc:docMk/>
            <pc:sldMk cId="3506610347" sldId="2144328505"/>
            <ac:spMk id="4" creationId="{BB0835A7-58B6-FAF8-6991-96DC4ED611EB}"/>
          </ac:spMkLst>
        </pc:spChg>
        <pc:spChg chg="mod">
          <ac:chgData name="Reed Kiely" userId="768be38e-2fb5-40ce-925d-bd8e9d9e3c31" providerId="ADAL" clId="{85AB560C-910C-45C1-A988-DB4A7292BCF6}" dt="2022-09-23T14:52:21.091" v="850"/>
          <ac:spMkLst>
            <pc:docMk/>
            <pc:sldMk cId="3506610347" sldId="2144328505"/>
            <ac:spMk id="24" creationId="{FE51337C-7111-4FDD-BD9E-AAF8EAD4F674}"/>
          </ac:spMkLst>
        </pc:spChg>
        <pc:picChg chg="add mod">
          <ac:chgData name="Reed Kiely" userId="768be38e-2fb5-40ce-925d-bd8e9d9e3c31" providerId="ADAL" clId="{85AB560C-910C-45C1-A988-DB4A7292BCF6}" dt="2022-09-23T14:52:17.012" v="849"/>
          <ac:picMkLst>
            <pc:docMk/>
            <pc:sldMk cId="3506610347" sldId="2144328505"/>
            <ac:picMk id="5" creationId="{787CDE0F-5D95-0C96-0455-A2EF884C7E65}"/>
          </ac:picMkLst>
        </pc:picChg>
        <pc:picChg chg="del">
          <ac:chgData name="Reed Kiely" userId="768be38e-2fb5-40ce-925d-bd8e9d9e3c31" providerId="ADAL" clId="{85AB560C-910C-45C1-A988-DB4A7292BCF6}" dt="2022-09-23T14:52:16.699" v="848" actId="478"/>
          <ac:picMkLst>
            <pc:docMk/>
            <pc:sldMk cId="3506610347" sldId="2144328505"/>
            <ac:picMk id="37" creationId="{1F8E0DFF-D73F-41B3-B5B4-820020A7EACA}"/>
          </ac:picMkLst>
        </pc:picChg>
      </pc:sldChg>
      <pc:sldChg chg="addSp delSp modSp add del mod">
        <pc:chgData name="Reed Kiely" userId="768be38e-2fb5-40ce-925d-bd8e9d9e3c31" providerId="ADAL" clId="{85AB560C-910C-45C1-A988-DB4A7292BCF6}" dt="2022-09-23T19:16:39.399" v="1406" actId="47"/>
        <pc:sldMkLst>
          <pc:docMk/>
          <pc:sldMk cId="1031330205" sldId="2144328506"/>
        </pc:sldMkLst>
        <pc:spChg chg="add mod">
          <ac:chgData name="Reed Kiely" userId="768be38e-2fb5-40ce-925d-bd8e9d9e3c31" providerId="ADAL" clId="{85AB560C-910C-45C1-A988-DB4A7292BCF6}" dt="2022-09-16T13:31:09.188" v="699"/>
          <ac:spMkLst>
            <pc:docMk/>
            <pc:sldMk cId="1031330205" sldId="2144328506"/>
            <ac:spMk id="3" creationId="{93BCB50E-BD60-BBE5-A925-8959BFAAD5F8}"/>
          </ac:spMkLst>
        </pc:spChg>
        <pc:spChg chg="mod">
          <ac:chgData name="Reed Kiely" userId="768be38e-2fb5-40ce-925d-bd8e9d9e3c31" providerId="ADAL" clId="{85AB560C-910C-45C1-A988-DB4A7292BCF6}" dt="2022-09-16T13:21:10.517" v="596" actId="20577"/>
          <ac:spMkLst>
            <pc:docMk/>
            <pc:sldMk cId="1031330205" sldId="2144328506"/>
            <ac:spMk id="20" creationId="{F5290E3C-D913-4324-9F7C-7AB204FAA4D7}"/>
          </ac:spMkLst>
        </pc:spChg>
        <pc:spChg chg="del">
          <ac:chgData name="Reed Kiely" userId="768be38e-2fb5-40ce-925d-bd8e9d9e3c31" providerId="ADAL" clId="{85AB560C-910C-45C1-A988-DB4A7292BCF6}" dt="2022-09-16T13:21:06.093" v="593" actId="478"/>
          <ac:spMkLst>
            <pc:docMk/>
            <pc:sldMk cId="1031330205" sldId="2144328506"/>
            <ac:spMk id="34" creationId="{5FFE1EF1-7FB6-3726-53F8-97C5C86416D4}"/>
          </ac:spMkLst>
        </pc:spChg>
        <pc:spChg chg="del">
          <ac:chgData name="Reed Kiely" userId="768be38e-2fb5-40ce-925d-bd8e9d9e3c31" providerId="ADAL" clId="{85AB560C-910C-45C1-A988-DB4A7292BCF6}" dt="2022-09-16T13:21:03.990" v="592" actId="478"/>
          <ac:spMkLst>
            <pc:docMk/>
            <pc:sldMk cId="1031330205" sldId="2144328506"/>
            <ac:spMk id="35" creationId="{0247BC56-2001-5006-7A53-4E1002C353E8}"/>
          </ac:spMkLst>
        </pc:spChg>
        <pc:spChg chg="del">
          <ac:chgData name="Reed Kiely" userId="768be38e-2fb5-40ce-925d-bd8e9d9e3c31" providerId="ADAL" clId="{85AB560C-910C-45C1-A988-DB4A7292BCF6}" dt="2022-09-16T13:21:03.990" v="592" actId="478"/>
          <ac:spMkLst>
            <pc:docMk/>
            <pc:sldMk cId="1031330205" sldId="2144328506"/>
            <ac:spMk id="36" creationId="{A7BB81A4-6DCB-1838-EDBB-96B87F774800}"/>
          </ac:spMkLst>
        </pc:spChg>
        <pc:spChg chg="del">
          <ac:chgData name="Reed Kiely" userId="768be38e-2fb5-40ce-925d-bd8e9d9e3c31" providerId="ADAL" clId="{85AB560C-910C-45C1-A988-DB4A7292BCF6}" dt="2022-09-16T13:21:03.990" v="592" actId="478"/>
          <ac:spMkLst>
            <pc:docMk/>
            <pc:sldMk cId="1031330205" sldId="2144328506"/>
            <ac:spMk id="37" creationId="{2BE5BD4E-F7F4-CD6A-76FC-4AFC16B03A16}"/>
          </ac:spMkLst>
        </pc:spChg>
        <pc:spChg chg="del">
          <ac:chgData name="Reed Kiely" userId="768be38e-2fb5-40ce-925d-bd8e9d9e3c31" providerId="ADAL" clId="{85AB560C-910C-45C1-A988-DB4A7292BCF6}" dt="2022-09-16T13:21:03.990" v="592" actId="478"/>
          <ac:spMkLst>
            <pc:docMk/>
            <pc:sldMk cId="1031330205" sldId="2144328506"/>
            <ac:spMk id="38" creationId="{E8346DBA-F617-EF2A-C118-B9A2D6EB6C0E}"/>
          </ac:spMkLst>
        </pc:spChg>
        <pc:spChg chg="del">
          <ac:chgData name="Reed Kiely" userId="768be38e-2fb5-40ce-925d-bd8e9d9e3c31" providerId="ADAL" clId="{85AB560C-910C-45C1-A988-DB4A7292BCF6}" dt="2022-09-16T13:21:03.990" v="592" actId="478"/>
          <ac:spMkLst>
            <pc:docMk/>
            <pc:sldMk cId="1031330205" sldId="2144328506"/>
            <ac:spMk id="39" creationId="{92B79C95-457F-9E3F-B9B1-1CC8D876976D}"/>
          </ac:spMkLst>
        </pc:spChg>
        <pc:spChg chg="mod">
          <ac:chgData name="Reed Kiely" userId="768be38e-2fb5-40ce-925d-bd8e9d9e3c31" providerId="ADAL" clId="{85AB560C-910C-45C1-A988-DB4A7292BCF6}" dt="2022-09-23T19:15:47.109" v="1388" actId="1076"/>
          <ac:spMkLst>
            <pc:docMk/>
            <pc:sldMk cId="1031330205" sldId="2144328506"/>
            <ac:spMk id="49" creationId="{645ACA2E-9DDC-F0D2-8476-2933F43F9922}"/>
          </ac:spMkLst>
        </pc:spChg>
        <pc:picChg chg="del">
          <ac:chgData name="Reed Kiely" userId="768be38e-2fb5-40ce-925d-bd8e9d9e3c31" providerId="ADAL" clId="{85AB560C-910C-45C1-A988-DB4A7292BCF6}" dt="2022-09-16T13:21:03.990" v="592" actId="478"/>
          <ac:picMkLst>
            <pc:docMk/>
            <pc:sldMk cId="1031330205" sldId="2144328506"/>
            <ac:picMk id="24" creationId="{9ED0C107-7E4E-2DD8-018F-1165E89FC08C}"/>
          </ac:picMkLst>
        </pc:picChg>
        <pc:picChg chg="del">
          <ac:chgData name="Reed Kiely" userId="768be38e-2fb5-40ce-925d-bd8e9d9e3c31" providerId="ADAL" clId="{85AB560C-910C-45C1-A988-DB4A7292BCF6}" dt="2022-09-16T13:21:03.990" v="592" actId="478"/>
          <ac:picMkLst>
            <pc:docMk/>
            <pc:sldMk cId="1031330205" sldId="2144328506"/>
            <ac:picMk id="25" creationId="{E0A9B354-0242-65CE-CE45-A03785559D3D}"/>
          </ac:picMkLst>
        </pc:picChg>
        <pc:picChg chg="del">
          <ac:chgData name="Reed Kiely" userId="768be38e-2fb5-40ce-925d-bd8e9d9e3c31" providerId="ADAL" clId="{85AB560C-910C-45C1-A988-DB4A7292BCF6}" dt="2022-09-16T13:21:03.990" v="592" actId="478"/>
          <ac:picMkLst>
            <pc:docMk/>
            <pc:sldMk cId="1031330205" sldId="2144328506"/>
            <ac:picMk id="28" creationId="{150CEA64-69E6-78E5-B78B-6384A75D76B9}"/>
          </ac:picMkLst>
        </pc:picChg>
        <pc:picChg chg="del">
          <ac:chgData name="Reed Kiely" userId="768be38e-2fb5-40ce-925d-bd8e9d9e3c31" providerId="ADAL" clId="{85AB560C-910C-45C1-A988-DB4A7292BCF6}" dt="2022-09-16T13:21:03.990" v="592" actId="478"/>
          <ac:picMkLst>
            <pc:docMk/>
            <pc:sldMk cId="1031330205" sldId="2144328506"/>
            <ac:picMk id="29" creationId="{5F5F2BA4-BB26-06E4-11A8-2DADD47A38A7}"/>
          </ac:picMkLst>
        </pc:picChg>
        <pc:picChg chg="del">
          <ac:chgData name="Reed Kiely" userId="768be38e-2fb5-40ce-925d-bd8e9d9e3c31" providerId="ADAL" clId="{85AB560C-910C-45C1-A988-DB4A7292BCF6}" dt="2022-09-16T13:21:03.990" v="592" actId="478"/>
          <ac:picMkLst>
            <pc:docMk/>
            <pc:sldMk cId="1031330205" sldId="2144328506"/>
            <ac:picMk id="30" creationId="{AC177667-11BB-0E5E-5BC4-A0F0910AE9F9}"/>
          </ac:picMkLst>
        </pc:picChg>
        <pc:picChg chg="del">
          <ac:chgData name="Reed Kiely" userId="768be38e-2fb5-40ce-925d-bd8e9d9e3c31" providerId="ADAL" clId="{85AB560C-910C-45C1-A988-DB4A7292BCF6}" dt="2022-09-16T13:21:03.990" v="592" actId="478"/>
          <ac:picMkLst>
            <pc:docMk/>
            <pc:sldMk cId="1031330205" sldId="2144328506"/>
            <ac:picMk id="33" creationId="{63287D30-C5EB-A797-A01C-E67126AC5455}"/>
          </ac:picMkLst>
        </pc:picChg>
        <pc:picChg chg="del">
          <ac:chgData name="Reed Kiely" userId="768be38e-2fb5-40ce-925d-bd8e9d9e3c31" providerId="ADAL" clId="{85AB560C-910C-45C1-A988-DB4A7292BCF6}" dt="2022-09-16T13:21:03.990" v="592" actId="478"/>
          <ac:picMkLst>
            <pc:docMk/>
            <pc:sldMk cId="1031330205" sldId="2144328506"/>
            <ac:picMk id="42" creationId="{7E74D434-2B68-1AB9-A6CC-8CC9BC563D38}"/>
          </ac:picMkLst>
        </pc:picChg>
        <pc:picChg chg="del">
          <ac:chgData name="Reed Kiely" userId="768be38e-2fb5-40ce-925d-bd8e9d9e3c31" providerId="ADAL" clId="{85AB560C-910C-45C1-A988-DB4A7292BCF6}" dt="2022-09-16T13:21:03.990" v="592" actId="478"/>
          <ac:picMkLst>
            <pc:docMk/>
            <pc:sldMk cId="1031330205" sldId="2144328506"/>
            <ac:picMk id="44" creationId="{16592071-AA01-10C5-6E27-1068DBB50D8A}"/>
          </ac:picMkLst>
        </pc:picChg>
        <pc:cxnChg chg="del">
          <ac:chgData name="Reed Kiely" userId="768be38e-2fb5-40ce-925d-bd8e9d9e3c31" providerId="ADAL" clId="{85AB560C-910C-45C1-A988-DB4A7292BCF6}" dt="2022-09-16T13:21:03.990" v="592" actId="478"/>
          <ac:cxnSpMkLst>
            <pc:docMk/>
            <pc:sldMk cId="1031330205" sldId="2144328506"/>
            <ac:cxnSpMk id="40" creationId="{A5E06206-16E8-6E0F-40D9-536FD3D82138}"/>
          </ac:cxnSpMkLst>
        </pc:cxnChg>
        <pc:cxnChg chg="del">
          <ac:chgData name="Reed Kiely" userId="768be38e-2fb5-40ce-925d-bd8e9d9e3c31" providerId="ADAL" clId="{85AB560C-910C-45C1-A988-DB4A7292BCF6}" dt="2022-09-16T13:21:03.990" v="592" actId="478"/>
          <ac:cxnSpMkLst>
            <pc:docMk/>
            <pc:sldMk cId="1031330205" sldId="2144328506"/>
            <ac:cxnSpMk id="41" creationId="{0B741349-C643-FDBE-EC1C-D425751A4C8D}"/>
          </ac:cxnSpMkLst>
        </pc:cxnChg>
      </pc:sldChg>
      <pc:sldChg chg="addSp modSp add del mod">
        <pc:chgData name="Reed Kiely" userId="768be38e-2fb5-40ce-925d-bd8e9d9e3c31" providerId="ADAL" clId="{85AB560C-910C-45C1-A988-DB4A7292BCF6}" dt="2022-09-23T19:05:56.490" v="1363" actId="47"/>
        <pc:sldMkLst>
          <pc:docMk/>
          <pc:sldMk cId="2255315973" sldId="2144328507"/>
        </pc:sldMkLst>
        <pc:spChg chg="add mod">
          <ac:chgData name="Reed Kiely" userId="768be38e-2fb5-40ce-925d-bd8e9d9e3c31" providerId="ADAL" clId="{85AB560C-910C-45C1-A988-DB4A7292BCF6}" dt="2022-09-16T13:31:06.734" v="698" actId="20577"/>
          <ac:spMkLst>
            <pc:docMk/>
            <pc:sldMk cId="2255315973" sldId="2144328507"/>
            <ac:spMk id="3" creationId="{01F821C2-D19A-76A9-EE29-31DD0ABE6567}"/>
          </ac:spMkLst>
        </pc:spChg>
        <pc:spChg chg="mod">
          <ac:chgData name="Reed Kiely" userId="768be38e-2fb5-40ce-925d-bd8e9d9e3c31" providerId="ADAL" clId="{85AB560C-910C-45C1-A988-DB4A7292BCF6}" dt="2022-09-16T13:21:33.301" v="617" actId="20577"/>
          <ac:spMkLst>
            <pc:docMk/>
            <pc:sldMk cId="2255315973" sldId="2144328507"/>
            <ac:spMk id="49" creationId="{645ACA2E-9DDC-F0D2-8476-2933F43F9922}"/>
          </ac:spMkLst>
        </pc:spChg>
      </pc:sldChg>
      <pc:sldChg chg="addSp delSp modSp add mod">
        <pc:chgData name="Reed Kiely" userId="768be38e-2fb5-40ce-925d-bd8e9d9e3c31" providerId="ADAL" clId="{85AB560C-910C-45C1-A988-DB4A7292BCF6}" dt="2022-09-23T19:02:35.620" v="1331" actId="478"/>
        <pc:sldMkLst>
          <pc:docMk/>
          <pc:sldMk cId="2496023493" sldId="2144328508"/>
        </pc:sldMkLst>
        <pc:spChg chg="del">
          <ac:chgData name="Reed Kiely" userId="768be38e-2fb5-40ce-925d-bd8e9d9e3c31" providerId="ADAL" clId="{85AB560C-910C-45C1-A988-DB4A7292BCF6}" dt="2022-09-23T19:02:02.671" v="1322" actId="478"/>
          <ac:spMkLst>
            <pc:docMk/>
            <pc:sldMk cId="2496023493" sldId="2144328508"/>
            <ac:spMk id="2" creationId="{52EC1941-BDF5-126A-D875-E22803147318}"/>
          </ac:spMkLst>
        </pc:spChg>
        <pc:spChg chg="add del mod">
          <ac:chgData name="Reed Kiely" userId="768be38e-2fb5-40ce-925d-bd8e9d9e3c31" providerId="ADAL" clId="{85AB560C-910C-45C1-A988-DB4A7292BCF6}" dt="2022-09-16T13:27:42.726" v="629"/>
          <ac:spMkLst>
            <pc:docMk/>
            <pc:sldMk cId="2496023493" sldId="2144328508"/>
            <ac:spMk id="5" creationId="{08FBB802-77ED-79BC-8137-AA9C93B0DA24}"/>
          </ac:spMkLst>
        </pc:spChg>
        <pc:spChg chg="add del mod">
          <ac:chgData name="Reed Kiely" userId="768be38e-2fb5-40ce-925d-bd8e9d9e3c31" providerId="ADAL" clId="{85AB560C-910C-45C1-A988-DB4A7292BCF6}" dt="2022-09-16T13:27:42.726" v="629"/>
          <ac:spMkLst>
            <pc:docMk/>
            <pc:sldMk cId="2496023493" sldId="2144328508"/>
            <ac:spMk id="6" creationId="{7DD50D07-4BDC-F153-BA35-951200C856B2}"/>
          </ac:spMkLst>
        </pc:spChg>
        <pc:spChg chg="add del mod">
          <ac:chgData name="Reed Kiely" userId="768be38e-2fb5-40ce-925d-bd8e9d9e3c31" providerId="ADAL" clId="{85AB560C-910C-45C1-A988-DB4A7292BCF6}" dt="2022-09-16T13:27:42.726" v="629"/>
          <ac:spMkLst>
            <pc:docMk/>
            <pc:sldMk cId="2496023493" sldId="2144328508"/>
            <ac:spMk id="7" creationId="{3E9EF296-74C7-CE4C-106A-9F67A1C4E014}"/>
          </ac:spMkLst>
        </pc:spChg>
        <pc:spChg chg="add del mod">
          <ac:chgData name="Reed Kiely" userId="768be38e-2fb5-40ce-925d-bd8e9d9e3c31" providerId="ADAL" clId="{85AB560C-910C-45C1-A988-DB4A7292BCF6}" dt="2022-09-16T13:27:42.726" v="629"/>
          <ac:spMkLst>
            <pc:docMk/>
            <pc:sldMk cId="2496023493" sldId="2144328508"/>
            <ac:spMk id="8" creationId="{8DA98129-B912-DC3C-EA00-A2BF1A47B63B}"/>
          </ac:spMkLst>
        </pc:spChg>
        <pc:spChg chg="add del mod">
          <ac:chgData name="Reed Kiely" userId="768be38e-2fb5-40ce-925d-bd8e9d9e3c31" providerId="ADAL" clId="{85AB560C-910C-45C1-A988-DB4A7292BCF6}" dt="2022-09-16T13:27:42.726" v="629"/>
          <ac:spMkLst>
            <pc:docMk/>
            <pc:sldMk cId="2496023493" sldId="2144328508"/>
            <ac:spMk id="9" creationId="{8BB7CDED-8F90-87D3-A259-DA54EAE0457E}"/>
          </ac:spMkLst>
        </pc:spChg>
        <pc:spChg chg="add del mod">
          <ac:chgData name="Reed Kiely" userId="768be38e-2fb5-40ce-925d-bd8e9d9e3c31" providerId="ADAL" clId="{85AB560C-910C-45C1-A988-DB4A7292BCF6}" dt="2022-09-16T13:27:42.726" v="629"/>
          <ac:spMkLst>
            <pc:docMk/>
            <pc:sldMk cId="2496023493" sldId="2144328508"/>
            <ac:spMk id="11" creationId="{51F9A0BF-4985-0BC2-0F19-841B5BC37E45}"/>
          </ac:spMkLst>
        </pc:spChg>
        <pc:spChg chg="add del mod">
          <ac:chgData name="Reed Kiely" userId="768be38e-2fb5-40ce-925d-bd8e9d9e3c31" providerId="ADAL" clId="{85AB560C-910C-45C1-A988-DB4A7292BCF6}" dt="2022-09-16T13:27:42.726" v="629"/>
          <ac:spMkLst>
            <pc:docMk/>
            <pc:sldMk cId="2496023493" sldId="2144328508"/>
            <ac:spMk id="12" creationId="{D3997242-FDEB-522D-A23D-287AF8221A39}"/>
          </ac:spMkLst>
        </pc:spChg>
        <pc:spChg chg="add del mod">
          <ac:chgData name="Reed Kiely" userId="768be38e-2fb5-40ce-925d-bd8e9d9e3c31" providerId="ADAL" clId="{85AB560C-910C-45C1-A988-DB4A7292BCF6}" dt="2022-09-16T13:27:42.726" v="629"/>
          <ac:spMkLst>
            <pc:docMk/>
            <pc:sldMk cId="2496023493" sldId="2144328508"/>
            <ac:spMk id="13" creationId="{602A1ABB-2DDF-B0DE-82D8-9D52218CA7F3}"/>
          </ac:spMkLst>
        </pc:spChg>
        <pc:spChg chg="add del mod">
          <ac:chgData name="Reed Kiely" userId="768be38e-2fb5-40ce-925d-bd8e9d9e3c31" providerId="ADAL" clId="{85AB560C-910C-45C1-A988-DB4A7292BCF6}" dt="2022-09-16T13:27:42.726" v="629"/>
          <ac:spMkLst>
            <pc:docMk/>
            <pc:sldMk cId="2496023493" sldId="2144328508"/>
            <ac:spMk id="14" creationId="{A483EA08-E88D-2FF5-48C7-C10E359E6B08}"/>
          </ac:spMkLst>
        </pc:spChg>
        <pc:spChg chg="add del mod">
          <ac:chgData name="Reed Kiely" userId="768be38e-2fb5-40ce-925d-bd8e9d9e3c31" providerId="ADAL" clId="{85AB560C-910C-45C1-A988-DB4A7292BCF6}" dt="2022-09-16T13:27:42.726" v="629"/>
          <ac:spMkLst>
            <pc:docMk/>
            <pc:sldMk cId="2496023493" sldId="2144328508"/>
            <ac:spMk id="15" creationId="{E03A3486-F70D-0C2E-D392-4DEF2E7CF83B}"/>
          </ac:spMkLst>
        </pc:spChg>
        <pc:spChg chg="add del mod">
          <ac:chgData name="Reed Kiely" userId="768be38e-2fb5-40ce-925d-bd8e9d9e3c31" providerId="ADAL" clId="{85AB560C-910C-45C1-A988-DB4A7292BCF6}" dt="2022-09-16T13:27:42.726" v="629"/>
          <ac:spMkLst>
            <pc:docMk/>
            <pc:sldMk cId="2496023493" sldId="2144328508"/>
            <ac:spMk id="16" creationId="{5520F7F2-1F32-63F2-5CE3-8FD00BA3A616}"/>
          </ac:spMkLst>
        </pc:spChg>
        <pc:spChg chg="add del mod">
          <ac:chgData name="Reed Kiely" userId="768be38e-2fb5-40ce-925d-bd8e9d9e3c31" providerId="ADAL" clId="{85AB560C-910C-45C1-A988-DB4A7292BCF6}" dt="2022-09-16T13:27:42.726" v="629"/>
          <ac:spMkLst>
            <pc:docMk/>
            <pc:sldMk cId="2496023493" sldId="2144328508"/>
            <ac:spMk id="17" creationId="{1ACD2CB9-8F4B-9ED4-98C7-E94307BD9B85}"/>
          </ac:spMkLst>
        </pc:spChg>
        <pc:spChg chg="add del mod">
          <ac:chgData name="Reed Kiely" userId="768be38e-2fb5-40ce-925d-bd8e9d9e3c31" providerId="ADAL" clId="{85AB560C-910C-45C1-A988-DB4A7292BCF6}" dt="2022-09-16T13:27:42.726" v="629"/>
          <ac:spMkLst>
            <pc:docMk/>
            <pc:sldMk cId="2496023493" sldId="2144328508"/>
            <ac:spMk id="18" creationId="{60B3CED9-AB97-52F8-BBB1-E4D35205F5DB}"/>
          </ac:spMkLst>
        </pc:spChg>
        <pc:spChg chg="add del mod">
          <ac:chgData name="Reed Kiely" userId="768be38e-2fb5-40ce-925d-bd8e9d9e3c31" providerId="ADAL" clId="{85AB560C-910C-45C1-A988-DB4A7292BCF6}" dt="2022-09-16T13:27:42.726" v="629"/>
          <ac:spMkLst>
            <pc:docMk/>
            <pc:sldMk cId="2496023493" sldId="2144328508"/>
            <ac:spMk id="19" creationId="{9E0AF99E-83E5-62E4-3308-8B8AA19FE6EC}"/>
          </ac:spMkLst>
        </pc:spChg>
        <pc:spChg chg="mod">
          <ac:chgData name="Reed Kiely" userId="768be38e-2fb5-40ce-925d-bd8e9d9e3c31" providerId="ADAL" clId="{85AB560C-910C-45C1-A988-DB4A7292BCF6}" dt="2022-09-16T13:27:32.153" v="627" actId="207"/>
          <ac:spMkLst>
            <pc:docMk/>
            <pc:sldMk cId="2496023493" sldId="2144328508"/>
            <ac:spMk id="20" creationId="{F5290E3C-D913-4324-9F7C-7AB204FAA4D7}"/>
          </ac:spMkLst>
        </pc:spChg>
        <pc:spChg chg="add mod">
          <ac:chgData name="Reed Kiely" userId="768be38e-2fb5-40ce-925d-bd8e9d9e3c31" providerId="ADAL" clId="{85AB560C-910C-45C1-A988-DB4A7292BCF6}" dt="2022-09-16T13:27:51.658" v="632"/>
          <ac:spMkLst>
            <pc:docMk/>
            <pc:sldMk cId="2496023493" sldId="2144328508"/>
            <ac:spMk id="28" creationId="{3F507258-5A01-DFAB-A148-2B2274861840}"/>
          </ac:spMkLst>
        </pc:spChg>
        <pc:spChg chg="add mod">
          <ac:chgData name="Reed Kiely" userId="768be38e-2fb5-40ce-925d-bd8e9d9e3c31" providerId="ADAL" clId="{85AB560C-910C-45C1-A988-DB4A7292BCF6}" dt="2022-09-16T13:27:51.658" v="632"/>
          <ac:spMkLst>
            <pc:docMk/>
            <pc:sldMk cId="2496023493" sldId="2144328508"/>
            <ac:spMk id="29" creationId="{3EEA362E-08B2-35B6-EC48-68FB538A9D67}"/>
          </ac:spMkLst>
        </pc:spChg>
        <pc:spChg chg="add mod">
          <ac:chgData name="Reed Kiely" userId="768be38e-2fb5-40ce-925d-bd8e9d9e3c31" providerId="ADAL" clId="{85AB560C-910C-45C1-A988-DB4A7292BCF6}" dt="2022-09-16T13:27:51.658" v="632"/>
          <ac:spMkLst>
            <pc:docMk/>
            <pc:sldMk cId="2496023493" sldId="2144328508"/>
            <ac:spMk id="30" creationId="{E9D72AFE-EB6B-3C5C-46BA-8840EE27BC56}"/>
          </ac:spMkLst>
        </pc:spChg>
        <pc:spChg chg="add mod">
          <ac:chgData name="Reed Kiely" userId="768be38e-2fb5-40ce-925d-bd8e9d9e3c31" providerId="ADAL" clId="{85AB560C-910C-45C1-A988-DB4A7292BCF6}" dt="2022-09-16T13:34:16.843" v="792" actId="1076"/>
          <ac:spMkLst>
            <pc:docMk/>
            <pc:sldMk cId="2496023493" sldId="2144328508"/>
            <ac:spMk id="31" creationId="{0A76EF87-B591-DF66-EAD5-7ECC1501B5AA}"/>
          </ac:spMkLst>
        </pc:spChg>
        <pc:spChg chg="add mod">
          <ac:chgData name="Reed Kiely" userId="768be38e-2fb5-40ce-925d-bd8e9d9e3c31" providerId="ADAL" clId="{85AB560C-910C-45C1-A988-DB4A7292BCF6}" dt="2022-09-16T13:27:51.658" v="632"/>
          <ac:spMkLst>
            <pc:docMk/>
            <pc:sldMk cId="2496023493" sldId="2144328508"/>
            <ac:spMk id="32" creationId="{D6207CB6-A269-BBB3-1A4D-10F4914DDC01}"/>
          </ac:spMkLst>
        </pc:spChg>
        <pc:spChg chg="add mod">
          <ac:chgData name="Reed Kiely" userId="768be38e-2fb5-40ce-925d-bd8e9d9e3c31" providerId="ADAL" clId="{85AB560C-910C-45C1-A988-DB4A7292BCF6}" dt="2022-09-16T13:27:51.658" v="632"/>
          <ac:spMkLst>
            <pc:docMk/>
            <pc:sldMk cId="2496023493" sldId="2144328508"/>
            <ac:spMk id="34" creationId="{1ED800D7-3ACE-A624-774D-28FE9669BBBB}"/>
          </ac:spMkLst>
        </pc:spChg>
        <pc:spChg chg="add mod">
          <ac:chgData name="Reed Kiely" userId="768be38e-2fb5-40ce-925d-bd8e9d9e3c31" providerId="ADAL" clId="{85AB560C-910C-45C1-A988-DB4A7292BCF6}" dt="2022-09-16T13:27:51.658" v="632"/>
          <ac:spMkLst>
            <pc:docMk/>
            <pc:sldMk cId="2496023493" sldId="2144328508"/>
            <ac:spMk id="35" creationId="{848248D7-8E22-D164-57A0-B1ABB9387DE8}"/>
          </ac:spMkLst>
        </pc:spChg>
        <pc:spChg chg="add mod">
          <ac:chgData name="Reed Kiely" userId="768be38e-2fb5-40ce-925d-bd8e9d9e3c31" providerId="ADAL" clId="{85AB560C-910C-45C1-A988-DB4A7292BCF6}" dt="2022-09-16T13:27:51.658" v="632"/>
          <ac:spMkLst>
            <pc:docMk/>
            <pc:sldMk cId="2496023493" sldId="2144328508"/>
            <ac:spMk id="36" creationId="{5FE0D587-C77C-3911-6A86-0CE567258B4F}"/>
          </ac:spMkLst>
        </pc:spChg>
        <pc:spChg chg="add mod">
          <ac:chgData name="Reed Kiely" userId="768be38e-2fb5-40ce-925d-bd8e9d9e3c31" providerId="ADAL" clId="{85AB560C-910C-45C1-A988-DB4A7292BCF6}" dt="2022-09-16T13:27:51.658" v="632"/>
          <ac:spMkLst>
            <pc:docMk/>
            <pc:sldMk cId="2496023493" sldId="2144328508"/>
            <ac:spMk id="37" creationId="{99AAA012-8676-D1DF-C4EE-F2F02AB230CE}"/>
          </ac:spMkLst>
        </pc:spChg>
        <pc:spChg chg="add mod">
          <ac:chgData name="Reed Kiely" userId="768be38e-2fb5-40ce-925d-bd8e9d9e3c31" providerId="ADAL" clId="{85AB560C-910C-45C1-A988-DB4A7292BCF6}" dt="2022-09-16T13:27:51.658" v="632"/>
          <ac:spMkLst>
            <pc:docMk/>
            <pc:sldMk cId="2496023493" sldId="2144328508"/>
            <ac:spMk id="38" creationId="{BA92F549-1053-4B59-83AF-78F331998C19}"/>
          </ac:spMkLst>
        </pc:spChg>
        <pc:spChg chg="add mod">
          <ac:chgData name="Reed Kiely" userId="768be38e-2fb5-40ce-925d-bd8e9d9e3c31" providerId="ADAL" clId="{85AB560C-910C-45C1-A988-DB4A7292BCF6}" dt="2022-09-16T13:27:51.658" v="632"/>
          <ac:spMkLst>
            <pc:docMk/>
            <pc:sldMk cId="2496023493" sldId="2144328508"/>
            <ac:spMk id="39" creationId="{405875F6-A8A6-D9C4-1981-5A1BA2692A64}"/>
          </ac:spMkLst>
        </pc:spChg>
        <pc:spChg chg="add mod">
          <ac:chgData name="Reed Kiely" userId="768be38e-2fb5-40ce-925d-bd8e9d9e3c31" providerId="ADAL" clId="{85AB560C-910C-45C1-A988-DB4A7292BCF6}" dt="2022-09-16T13:27:51.658" v="632"/>
          <ac:spMkLst>
            <pc:docMk/>
            <pc:sldMk cId="2496023493" sldId="2144328508"/>
            <ac:spMk id="40" creationId="{1EA98958-C00D-EEEF-7ACD-C62917D9899B}"/>
          </ac:spMkLst>
        </pc:spChg>
        <pc:spChg chg="add mod">
          <ac:chgData name="Reed Kiely" userId="768be38e-2fb5-40ce-925d-bd8e9d9e3c31" providerId="ADAL" clId="{85AB560C-910C-45C1-A988-DB4A7292BCF6}" dt="2022-09-16T13:27:51.658" v="632"/>
          <ac:spMkLst>
            <pc:docMk/>
            <pc:sldMk cId="2496023493" sldId="2144328508"/>
            <ac:spMk id="41" creationId="{FD9FC2D8-6FD9-83C8-B67F-190A4EDB3E22}"/>
          </ac:spMkLst>
        </pc:spChg>
        <pc:spChg chg="add mod">
          <ac:chgData name="Reed Kiely" userId="768be38e-2fb5-40ce-925d-bd8e9d9e3c31" providerId="ADAL" clId="{85AB560C-910C-45C1-A988-DB4A7292BCF6}" dt="2022-09-16T13:27:51.658" v="632"/>
          <ac:spMkLst>
            <pc:docMk/>
            <pc:sldMk cId="2496023493" sldId="2144328508"/>
            <ac:spMk id="42" creationId="{A165DB58-2230-9700-12F5-F488FBED409D}"/>
          </ac:spMkLst>
        </pc:spChg>
        <pc:spChg chg="add mod">
          <ac:chgData name="Reed Kiely" userId="768be38e-2fb5-40ce-925d-bd8e9d9e3c31" providerId="ADAL" clId="{85AB560C-910C-45C1-A988-DB4A7292BCF6}" dt="2022-09-16T13:27:51.658" v="632"/>
          <ac:spMkLst>
            <pc:docMk/>
            <pc:sldMk cId="2496023493" sldId="2144328508"/>
            <ac:spMk id="44" creationId="{214E3C66-4BFA-30B9-7C09-B72A8FDB8559}"/>
          </ac:spMkLst>
        </pc:spChg>
        <pc:spChg chg="add mod">
          <ac:chgData name="Reed Kiely" userId="768be38e-2fb5-40ce-925d-bd8e9d9e3c31" providerId="ADAL" clId="{85AB560C-910C-45C1-A988-DB4A7292BCF6}" dt="2022-09-16T13:27:51.658" v="632"/>
          <ac:spMkLst>
            <pc:docMk/>
            <pc:sldMk cId="2496023493" sldId="2144328508"/>
            <ac:spMk id="45" creationId="{EB2C7D85-8E39-0472-4AD7-A3326D97680D}"/>
          </ac:spMkLst>
        </pc:spChg>
        <pc:spChg chg="add mod">
          <ac:chgData name="Reed Kiely" userId="768be38e-2fb5-40ce-925d-bd8e9d9e3c31" providerId="ADAL" clId="{85AB560C-910C-45C1-A988-DB4A7292BCF6}" dt="2022-09-16T13:27:51.658" v="632"/>
          <ac:spMkLst>
            <pc:docMk/>
            <pc:sldMk cId="2496023493" sldId="2144328508"/>
            <ac:spMk id="46" creationId="{E5B70A8A-30D5-0A19-7B52-F85E57A837E5}"/>
          </ac:spMkLst>
        </pc:spChg>
        <pc:spChg chg="del">
          <ac:chgData name="Reed Kiely" userId="768be38e-2fb5-40ce-925d-bd8e9d9e3c31" providerId="ADAL" clId="{85AB560C-910C-45C1-A988-DB4A7292BCF6}" dt="2022-09-16T13:27:04.651" v="622" actId="478"/>
          <ac:spMkLst>
            <pc:docMk/>
            <pc:sldMk cId="2496023493" sldId="2144328508"/>
            <ac:spMk id="49" creationId="{645ACA2E-9DDC-F0D2-8476-2933F43F9922}"/>
          </ac:spMkLst>
        </pc:spChg>
        <pc:spChg chg="add mod">
          <ac:chgData name="Reed Kiely" userId="768be38e-2fb5-40ce-925d-bd8e9d9e3c31" providerId="ADAL" clId="{85AB560C-910C-45C1-A988-DB4A7292BCF6}" dt="2022-09-16T13:27:51.658" v="632"/>
          <ac:spMkLst>
            <pc:docMk/>
            <pc:sldMk cId="2496023493" sldId="2144328508"/>
            <ac:spMk id="50" creationId="{B9829F19-D865-B2F6-33B5-9AA44FED346D}"/>
          </ac:spMkLst>
        </pc:spChg>
        <pc:spChg chg="add mod">
          <ac:chgData name="Reed Kiely" userId="768be38e-2fb5-40ce-925d-bd8e9d9e3c31" providerId="ADAL" clId="{85AB560C-910C-45C1-A988-DB4A7292BCF6}" dt="2022-09-16T13:27:51.658" v="632"/>
          <ac:spMkLst>
            <pc:docMk/>
            <pc:sldMk cId="2496023493" sldId="2144328508"/>
            <ac:spMk id="51" creationId="{DCBBC2DD-52D8-9F79-931A-22DF1B6C2B36}"/>
          </ac:spMkLst>
        </pc:spChg>
        <pc:spChg chg="add mod">
          <ac:chgData name="Reed Kiely" userId="768be38e-2fb5-40ce-925d-bd8e9d9e3c31" providerId="ADAL" clId="{85AB560C-910C-45C1-A988-DB4A7292BCF6}" dt="2022-09-16T13:27:51.658" v="632"/>
          <ac:spMkLst>
            <pc:docMk/>
            <pc:sldMk cId="2496023493" sldId="2144328508"/>
            <ac:spMk id="52" creationId="{B08BEE95-23F4-64C9-E31A-28A4C0217B6E}"/>
          </ac:spMkLst>
        </pc:spChg>
        <pc:spChg chg="add del mod">
          <ac:chgData name="Reed Kiely" userId="768be38e-2fb5-40ce-925d-bd8e9d9e3c31" providerId="ADAL" clId="{85AB560C-910C-45C1-A988-DB4A7292BCF6}" dt="2022-09-23T19:02:35.620" v="1331" actId="478"/>
          <ac:spMkLst>
            <pc:docMk/>
            <pc:sldMk cId="2496023493" sldId="2144328508"/>
            <ac:spMk id="58" creationId="{8086C543-8548-5A2C-EB58-D0FFB53DD7A0}"/>
          </ac:spMkLst>
        </pc:spChg>
        <pc:spChg chg="mod">
          <ac:chgData name="Reed Kiely" userId="768be38e-2fb5-40ce-925d-bd8e9d9e3c31" providerId="ADAL" clId="{85AB560C-910C-45C1-A988-DB4A7292BCF6}" dt="2022-09-23T19:02:33.290" v="1330"/>
          <ac:spMkLst>
            <pc:docMk/>
            <pc:sldMk cId="2496023493" sldId="2144328508"/>
            <ac:spMk id="100" creationId="{39FA2B98-684B-4710-876B-354541CC806A}"/>
          </ac:spMkLst>
        </pc:spChg>
        <pc:picChg chg="add mod">
          <ac:chgData name="Reed Kiely" userId="768be38e-2fb5-40ce-925d-bd8e9d9e3c31" providerId="ADAL" clId="{85AB560C-910C-45C1-A988-DB4A7292BCF6}" dt="2022-09-16T13:27:26.614" v="626" actId="1076"/>
          <ac:picMkLst>
            <pc:docMk/>
            <pc:sldMk cId="2496023493" sldId="2144328508"/>
            <ac:picMk id="3" creationId="{EEDB7954-74C2-2004-0A1C-E821B37B35A4}"/>
          </ac:picMkLst>
        </pc:picChg>
        <pc:picChg chg="add mod">
          <ac:chgData name="Reed Kiely" userId="768be38e-2fb5-40ce-925d-bd8e9d9e3c31" providerId="ADAL" clId="{85AB560C-910C-45C1-A988-DB4A7292BCF6}" dt="2022-09-16T13:27:26.614" v="626" actId="1076"/>
          <ac:picMkLst>
            <pc:docMk/>
            <pc:sldMk cId="2496023493" sldId="2144328508"/>
            <ac:picMk id="4" creationId="{117A4274-1CA3-FBE9-2A7A-C730402183A6}"/>
          </ac:picMkLst>
        </pc:picChg>
        <pc:picChg chg="add mod">
          <ac:chgData name="Reed Kiely" userId="768be38e-2fb5-40ce-925d-bd8e9d9e3c31" providerId="ADAL" clId="{85AB560C-910C-45C1-A988-DB4A7292BCF6}" dt="2022-09-23T19:02:29.511" v="1329"/>
          <ac:picMkLst>
            <pc:docMk/>
            <pc:sldMk cId="2496023493" sldId="2144328508"/>
            <ac:picMk id="6" creationId="{5F51F5D7-C335-6F8D-1CAB-9AABDDACBAB4}"/>
          </ac:picMkLst>
        </pc:picChg>
        <pc:picChg chg="add del mod">
          <ac:chgData name="Reed Kiely" userId="768be38e-2fb5-40ce-925d-bd8e9d9e3c31" providerId="ADAL" clId="{85AB560C-910C-45C1-A988-DB4A7292BCF6}" dt="2022-09-16T13:27:42.726" v="629"/>
          <ac:picMkLst>
            <pc:docMk/>
            <pc:sldMk cId="2496023493" sldId="2144328508"/>
            <ac:picMk id="10" creationId="{1F2EEB2E-4102-AA8D-325E-3CF50E3CE980}"/>
          </ac:picMkLst>
        </pc:picChg>
        <pc:picChg chg="add del mod">
          <ac:chgData name="Reed Kiely" userId="768be38e-2fb5-40ce-925d-bd8e9d9e3c31" providerId="ADAL" clId="{85AB560C-910C-45C1-A988-DB4A7292BCF6}" dt="2022-09-16T13:27:42.726" v="629"/>
          <ac:picMkLst>
            <pc:docMk/>
            <pc:sldMk cId="2496023493" sldId="2144328508"/>
            <ac:picMk id="21" creationId="{DC61B9A3-D0B8-2BB0-0C17-B258ED61F89E}"/>
          </ac:picMkLst>
        </pc:picChg>
        <pc:picChg chg="add del mod">
          <ac:chgData name="Reed Kiely" userId="768be38e-2fb5-40ce-925d-bd8e9d9e3c31" providerId="ADAL" clId="{85AB560C-910C-45C1-A988-DB4A7292BCF6}" dt="2022-09-16T13:27:42.726" v="629"/>
          <ac:picMkLst>
            <pc:docMk/>
            <pc:sldMk cId="2496023493" sldId="2144328508"/>
            <ac:picMk id="22" creationId="{AA588C8E-1BFF-A5D9-6916-DB615A735789}"/>
          </ac:picMkLst>
        </pc:picChg>
        <pc:picChg chg="add del mod">
          <ac:chgData name="Reed Kiely" userId="768be38e-2fb5-40ce-925d-bd8e9d9e3c31" providerId="ADAL" clId="{85AB560C-910C-45C1-A988-DB4A7292BCF6}" dt="2022-09-16T13:27:42.726" v="629"/>
          <ac:picMkLst>
            <pc:docMk/>
            <pc:sldMk cId="2496023493" sldId="2144328508"/>
            <ac:picMk id="23" creationId="{CB528732-F3F4-9FDA-8CBD-920FEAC3F605}"/>
          </ac:picMkLst>
        </pc:picChg>
        <pc:picChg chg="add del mod">
          <ac:chgData name="Reed Kiely" userId="768be38e-2fb5-40ce-925d-bd8e9d9e3c31" providerId="ADAL" clId="{85AB560C-910C-45C1-A988-DB4A7292BCF6}" dt="2022-09-16T13:27:42.726" v="629"/>
          <ac:picMkLst>
            <pc:docMk/>
            <pc:sldMk cId="2496023493" sldId="2144328508"/>
            <ac:picMk id="24" creationId="{E34C119D-409C-CCA8-06CB-3CDB8C73EE54}"/>
          </ac:picMkLst>
        </pc:picChg>
        <pc:picChg chg="add del mod">
          <ac:chgData name="Reed Kiely" userId="768be38e-2fb5-40ce-925d-bd8e9d9e3c31" providerId="ADAL" clId="{85AB560C-910C-45C1-A988-DB4A7292BCF6}" dt="2022-09-16T13:27:42.726" v="629"/>
          <ac:picMkLst>
            <pc:docMk/>
            <pc:sldMk cId="2496023493" sldId="2144328508"/>
            <ac:picMk id="25" creationId="{8F62140F-3C83-02B7-1EE0-17264EC8B148}"/>
          </ac:picMkLst>
        </pc:picChg>
        <pc:picChg chg="add mod">
          <ac:chgData name="Reed Kiely" userId="768be38e-2fb5-40ce-925d-bd8e9d9e3c31" providerId="ADAL" clId="{85AB560C-910C-45C1-A988-DB4A7292BCF6}" dt="2022-09-16T13:27:51.658" v="632"/>
          <ac:picMkLst>
            <pc:docMk/>
            <pc:sldMk cId="2496023493" sldId="2144328508"/>
            <ac:picMk id="33" creationId="{6A90C086-4967-72BC-497A-81626F3CC9DB}"/>
          </ac:picMkLst>
        </pc:picChg>
        <pc:picChg chg="del">
          <ac:chgData name="Reed Kiely" userId="768be38e-2fb5-40ce-925d-bd8e9d9e3c31" providerId="ADAL" clId="{85AB560C-910C-45C1-A988-DB4A7292BCF6}" dt="2022-09-16T13:27:06.440" v="623" actId="478"/>
          <ac:picMkLst>
            <pc:docMk/>
            <pc:sldMk cId="2496023493" sldId="2144328508"/>
            <ac:picMk id="47" creationId="{509B09F7-C29F-F555-B237-306274A7BE77}"/>
          </ac:picMkLst>
        </pc:picChg>
        <pc:picChg chg="del">
          <ac:chgData name="Reed Kiely" userId="768be38e-2fb5-40ce-925d-bd8e9d9e3c31" providerId="ADAL" clId="{85AB560C-910C-45C1-A988-DB4A7292BCF6}" dt="2022-09-16T13:27:06.440" v="623" actId="478"/>
          <ac:picMkLst>
            <pc:docMk/>
            <pc:sldMk cId="2496023493" sldId="2144328508"/>
            <ac:picMk id="48" creationId="{D2CEA994-A761-0663-639C-8A34D2D7B5C0}"/>
          </ac:picMkLst>
        </pc:picChg>
        <pc:picChg chg="add mod">
          <ac:chgData name="Reed Kiely" userId="768be38e-2fb5-40ce-925d-bd8e9d9e3c31" providerId="ADAL" clId="{85AB560C-910C-45C1-A988-DB4A7292BCF6}" dt="2022-09-16T13:27:51.658" v="632"/>
          <ac:picMkLst>
            <pc:docMk/>
            <pc:sldMk cId="2496023493" sldId="2144328508"/>
            <ac:picMk id="53" creationId="{B7B0BEC1-1506-6D1E-2D4D-B1A544502DAB}"/>
          </ac:picMkLst>
        </pc:picChg>
        <pc:picChg chg="add mod">
          <ac:chgData name="Reed Kiely" userId="768be38e-2fb5-40ce-925d-bd8e9d9e3c31" providerId="ADAL" clId="{85AB560C-910C-45C1-A988-DB4A7292BCF6}" dt="2022-09-16T13:27:51.658" v="632"/>
          <ac:picMkLst>
            <pc:docMk/>
            <pc:sldMk cId="2496023493" sldId="2144328508"/>
            <ac:picMk id="54" creationId="{7AF630C9-8289-BE8E-AF85-2F51773B5CE6}"/>
          </ac:picMkLst>
        </pc:picChg>
        <pc:picChg chg="add mod">
          <ac:chgData name="Reed Kiely" userId="768be38e-2fb5-40ce-925d-bd8e9d9e3c31" providerId="ADAL" clId="{85AB560C-910C-45C1-A988-DB4A7292BCF6}" dt="2022-09-16T13:27:51.658" v="632"/>
          <ac:picMkLst>
            <pc:docMk/>
            <pc:sldMk cId="2496023493" sldId="2144328508"/>
            <ac:picMk id="55" creationId="{40A0D809-76D7-44E2-173C-6827E347A9A5}"/>
          </ac:picMkLst>
        </pc:picChg>
        <pc:picChg chg="add mod">
          <ac:chgData name="Reed Kiely" userId="768be38e-2fb5-40ce-925d-bd8e9d9e3c31" providerId="ADAL" clId="{85AB560C-910C-45C1-A988-DB4A7292BCF6}" dt="2022-09-16T13:27:51.658" v="632"/>
          <ac:picMkLst>
            <pc:docMk/>
            <pc:sldMk cId="2496023493" sldId="2144328508"/>
            <ac:picMk id="56" creationId="{3B7C621A-5003-86AC-6967-B2C86A1A756A}"/>
          </ac:picMkLst>
        </pc:picChg>
        <pc:picChg chg="add mod">
          <ac:chgData name="Reed Kiely" userId="768be38e-2fb5-40ce-925d-bd8e9d9e3c31" providerId="ADAL" clId="{85AB560C-910C-45C1-A988-DB4A7292BCF6}" dt="2022-09-16T13:27:51.658" v="632"/>
          <ac:picMkLst>
            <pc:docMk/>
            <pc:sldMk cId="2496023493" sldId="2144328508"/>
            <ac:picMk id="57" creationId="{B7B3D513-647B-3479-CF8C-5BF699A789C9}"/>
          </ac:picMkLst>
        </pc:picChg>
        <pc:picChg chg="del">
          <ac:chgData name="Reed Kiely" userId="768be38e-2fb5-40ce-925d-bd8e9d9e3c31" providerId="ADAL" clId="{85AB560C-910C-45C1-A988-DB4A7292BCF6}" dt="2022-09-23T19:02:11.659" v="1326" actId="478"/>
          <ac:picMkLst>
            <pc:docMk/>
            <pc:sldMk cId="2496023493" sldId="2144328508"/>
            <ac:picMk id="101" creationId="{9DA43C3B-8E20-444B-AFDB-6A712ADB4434}"/>
          </ac:picMkLst>
        </pc:picChg>
      </pc:sldChg>
      <pc:sldChg chg="addSp delSp modSp add mod">
        <pc:chgData name="Reed Kiely" userId="768be38e-2fb5-40ce-925d-bd8e9d9e3c31" providerId="ADAL" clId="{85AB560C-910C-45C1-A988-DB4A7292BCF6}" dt="2022-09-23T19:06:41.305" v="1367"/>
        <pc:sldMkLst>
          <pc:docMk/>
          <pc:sldMk cId="4274851561" sldId="2144328509"/>
        </pc:sldMkLst>
        <pc:spChg chg="del">
          <ac:chgData name="Reed Kiely" userId="768be38e-2fb5-40ce-925d-bd8e9d9e3c31" providerId="ADAL" clId="{85AB560C-910C-45C1-A988-DB4A7292BCF6}" dt="2022-09-23T19:04:45.101" v="1352" actId="478"/>
          <ac:spMkLst>
            <pc:docMk/>
            <pc:sldMk cId="4274851561" sldId="2144328509"/>
            <ac:spMk id="2" creationId="{52EC1941-BDF5-126A-D875-E22803147318}"/>
          </ac:spMkLst>
        </pc:spChg>
        <pc:spChg chg="add mod">
          <ac:chgData name="Reed Kiely" userId="768be38e-2fb5-40ce-925d-bd8e9d9e3c31" providerId="ADAL" clId="{85AB560C-910C-45C1-A988-DB4A7292BCF6}" dt="2022-09-16T13:33:52.290" v="774" actId="1036"/>
          <ac:spMkLst>
            <pc:docMk/>
            <pc:sldMk cId="4274851561" sldId="2144328509"/>
            <ac:spMk id="9" creationId="{82298093-77F6-D3BC-49E1-8706C43F76B1}"/>
          </ac:spMkLst>
        </pc:spChg>
        <pc:spChg chg="add mod">
          <ac:chgData name="Reed Kiely" userId="768be38e-2fb5-40ce-925d-bd8e9d9e3c31" providerId="ADAL" clId="{85AB560C-910C-45C1-A988-DB4A7292BCF6}" dt="2022-09-16T13:33:59.279" v="784" actId="1035"/>
          <ac:spMkLst>
            <pc:docMk/>
            <pc:sldMk cId="4274851561" sldId="2144328509"/>
            <ac:spMk id="10" creationId="{465BDF64-AB00-1C1A-93D3-3A6132D13941}"/>
          </ac:spMkLst>
        </pc:spChg>
        <pc:spChg chg="add mod">
          <ac:chgData name="Reed Kiely" userId="768be38e-2fb5-40ce-925d-bd8e9d9e3c31" providerId="ADAL" clId="{85AB560C-910C-45C1-A988-DB4A7292BCF6}" dt="2022-09-16T13:33:59.279" v="784" actId="1035"/>
          <ac:spMkLst>
            <pc:docMk/>
            <pc:sldMk cId="4274851561" sldId="2144328509"/>
            <ac:spMk id="11" creationId="{7BE34A18-12FD-44D1-6AC6-85E99064CDAF}"/>
          </ac:spMkLst>
        </pc:spChg>
        <pc:spChg chg="add mod">
          <ac:chgData name="Reed Kiely" userId="768be38e-2fb5-40ce-925d-bd8e9d9e3c31" providerId="ADAL" clId="{85AB560C-910C-45C1-A988-DB4A7292BCF6}" dt="2022-09-16T13:33:59.279" v="784" actId="1035"/>
          <ac:spMkLst>
            <pc:docMk/>
            <pc:sldMk cId="4274851561" sldId="2144328509"/>
            <ac:spMk id="12" creationId="{5A5648E0-8BCE-2159-E8AA-7E7B9376FF58}"/>
          </ac:spMkLst>
        </pc:spChg>
        <pc:spChg chg="add mod">
          <ac:chgData name="Reed Kiely" userId="768be38e-2fb5-40ce-925d-bd8e9d9e3c31" providerId="ADAL" clId="{85AB560C-910C-45C1-A988-DB4A7292BCF6}" dt="2022-09-16T13:33:59.279" v="784" actId="1035"/>
          <ac:spMkLst>
            <pc:docMk/>
            <pc:sldMk cId="4274851561" sldId="2144328509"/>
            <ac:spMk id="13" creationId="{C49651F7-FA1E-E6B9-64B1-C4A49076F743}"/>
          </ac:spMkLst>
        </pc:spChg>
        <pc:spChg chg="add mod">
          <ac:chgData name="Reed Kiely" userId="768be38e-2fb5-40ce-925d-bd8e9d9e3c31" providerId="ADAL" clId="{85AB560C-910C-45C1-A988-DB4A7292BCF6}" dt="2022-09-16T13:34:03.867" v="791" actId="1038"/>
          <ac:spMkLst>
            <pc:docMk/>
            <pc:sldMk cId="4274851561" sldId="2144328509"/>
            <ac:spMk id="14" creationId="{9323CA58-2995-B7EF-4505-44DCF5C77094}"/>
          </ac:spMkLst>
        </pc:spChg>
        <pc:spChg chg="add mod">
          <ac:chgData name="Reed Kiely" userId="768be38e-2fb5-40ce-925d-bd8e9d9e3c31" providerId="ADAL" clId="{85AB560C-910C-45C1-A988-DB4A7292BCF6}" dt="2022-09-16T13:34:03.867" v="791" actId="1038"/>
          <ac:spMkLst>
            <pc:docMk/>
            <pc:sldMk cId="4274851561" sldId="2144328509"/>
            <ac:spMk id="15" creationId="{250E270D-0DAE-3C60-7B6C-F5287E1B3839}"/>
          </ac:spMkLst>
        </pc:spChg>
        <pc:spChg chg="add mod">
          <ac:chgData name="Reed Kiely" userId="768be38e-2fb5-40ce-925d-bd8e9d9e3c31" providerId="ADAL" clId="{85AB560C-910C-45C1-A988-DB4A7292BCF6}" dt="2022-09-16T13:34:03.867" v="791" actId="1038"/>
          <ac:spMkLst>
            <pc:docMk/>
            <pc:sldMk cId="4274851561" sldId="2144328509"/>
            <ac:spMk id="16" creationId="{8442848F-D847-EA87-86CB-6A1D9FB4B6EF}"/>
          </ac:spMkLst>
        </pc:spChg>
        <pc:spChg chg="add del mod">
          <ac:chgData name="Reed Kiely" userId="768be38e-2fb5-40ce-925d-bd8e9d9e3c31" providerId="ADAL" clId="{85AB560C-910C-45C1-A988-DB4A7292BCF6}" dt="2022-09-23T19:04:45.101" v="1352" actId="478"/>
          <ac:spMkLst>
            <pc:docMk/>
            <pc:sldMk cId="4274851561" sldId="2144328509"/>
            <ac:spMk id="17" creationId="{3BD35B10-8689-6DA2-8084-BC542C4F4184}"/>
          </ac:spMkLst>
        </pc:spChg>
        <pc:spChg chg="add del mod">
          <ac:chgData name="Reed Kiely" userId="768be38e-2fb5-40ce-925d-bd8e9d9e3c31" providerId="ADAL" clId="{85AB560C-910C-45C1-A988-DB4A7292BCF6}" dt="2022-09-16T13:32:08.953" v="725" actId="478"/>
          <ac:spMkLst>
            <pc:docMk/>
            <pc:sldMk cId="4274851561" sldId="2144328509"/>
            <ac:spMk id="18" creationId="{0472D6F9-4231-69AA-74F7-5E626AD2CF58}"/>
          </ac:spMkLst>
        </pc:spChg>
        <pc:spChg chg="mod">
          <ac:chgData name="Reed Kiely" userId="768be38e-2fb5-40ce-925d-bd8e9d9e3c31" providerId="ADAL" clId="{85AB560C-910C-45C1-A988-DB4A7292BCF6}" dt="2022-09-23T19:06:41.305" v="1367"/>
          <ac:spMkLst>
            <pc:docMk/>
            <pc:sldMk cId="4274851561" sldId="2144328509"/>
            <ac:spMk id="100" creationId="{39FA2B98-684B-4710-876B-354541CC806A}"/>
          </ac:spMkLst>
        </pc:spChg>
        <pc:picChg chg="del">
          <ac:chgData name="Reed Kiely" userId="768be38e-2fb5-40ce-925d-bd8e9d9e3c31" providerId="ADAL" clId="{85AB560C-910C-45C1-A988-DB4A7292BCF6}" dt="2022-09-16T13:28:36.084" v="635" actId="478"/>
          <ac:picMkLst>
            <pc:docMk/>
            <pc:sldMk cId="4274851561" sldId="2144328509"/>
            <ac:picMk id="3" creationId="{C16AF948-6049-9FAE-A859-D304B83F5F1A}"/>
          </ac:picMkLst>
        </pc:picChg>
        <pc:picChg chg="del">
          <ac:chgData name="Reed Kiely" userId="768be38e-2fb5-40ce-925d-bd8e9d9e3c31" providerId="ADAL" clId="{85AB560C-910C-45C1-A988-DB4A7292BCF6}" dt="2022-09-16T13:28:36.084" v="635" actId="478"/>
          <ac:picMkLst>
            <pc:docMk/>
            <pc:sldMk cId="4274851561" sldId="2144328509"/>
            <ac:picMk id="4" creationId="{3FD78884-BF54-4289-1B25-DACA1AFBFEF5}"/>
          </ac:picMkLst>
        </pc:picChg>
        <pc:picChg chg="add mod">
          <ac:chgData name="Reed Kiely" userId="768be38e-2fb5-40ce-925d-bd8e9d9e3c31" providerId="ADAL" clId="{85AB560C-910C-45C1-A988-DB4A7292BCF6}" dt="2022-09-23T19:06:37.586" v="1366"/>
          <ac:picMkLst>
            <pc:docMk/>
            <pc:sldMk cId="4274851561" sldId="2144328509"/>
            <ac:picMk id="4" creationId="{947D2BE7-DB96-125F-B8E2-754884D5F22A}"/>
          </ac:picMkLst>
        </pc:picChg>
        <pc:picChg chg="del">
          <ac:chgData name="Reed Kiely" userId="768be38e-2fb5-40ce-925d-bd8e9d9e3c31" providerId="ADAL" clId="{85AB560C-910C-45C1-A988-DB4A7292BCF6}" dt="2022-09-16T13:28:36.084" v="635" actId="478"/>
          <ac:picMkLst>
            <pc:docMk/>
            <pc:sldMk cId="4274851561" sldId="2144328509"/>
            <ac:picMk id="5" creationId="{D231A1D1-52DE-7AFE-9C3D-85258E59609D}"/>
          </ac:picMkLst>
        </pc:picChg>
        <pc:picChg chg="del">
          <ac:chgData name="Reed Kiely" userId="768be38e-2fb5-40ce-925d-bd8e9d9e3c31" providerId="ADAL" clId="{85AB560C-910C-45C1-A988-DB4A7292BCF6}" dt="2022-09-16T13:28:36.084" v="635" actId="478"/>
          <ac:picMkLst>
            <pc:docMk/>
            <pc:sldMk cId="4274851561" sldId="2144328509"/>
            <ac:picMk id="6" creationId="{21076C8C-CE8C-0CFD-671A-0C6E03408C1C}"/>
          </ac:picMkLst>
        </pc:picChg>
        <pc:picChg chg="del">
          <ac:chgData name="Reed Kiely" userId="768be38e-2fb5-40ce-925d-bd8e9d9e3c31" providerId="ADAL" clId="{85AB560C-910C-45C1-A988-DB4A7292BCF6}" dt="2022-09-16T13:28:36.084" v="635" actId="478"/>
          <ac:picMkLst>
            <pc:docMk/>
            <pc:sldMk cId="4274851561" sldId="2144328509"/>
            <ac:picMk id="7" creationId="{AD5EE9AF-121F-20B6-4A92-71454FDD5A4B}"/>
          </ac:picMkLst>
        </pc:picChg>
        <pc:picChg chg="del">
          <ac:chgData name="Reed Kiely" userId="768be38e-2fb5-40ce-925d-bd8e9d9e3c31" providerId="ADAL" clId="{85AB560C-910C-45C1-A988-DB4A7292BCF6}" dt="2022-09-16T13:28:36.084" v="635" actId="478"/>
          <ac:picMkLst>
            <pc:docMk/>
            <pc:sldMk cId="4274851561" sldId="2144328509"/>
            <ac:picMk id="8" creationId="{1722CCF8-E705-9753-300B-3CE26F3EA9D8}"/>
          </ac:picMkLst>
        </pc:picChg>
        <pc:picChg chg="del mod">
          <ac:chgData name="Reed Kiely" userId="768be38e-2fb5-40ce-925d-bd8e9d9e3c31" providerId="ADAL" clId="{85AB560C-910C-45C1-A988-DB4A7292BCF6}" dt="2022-09-23T19:05:46.542" v="1361" actId="478"/>
          <ac:picMkLst>
            <pc:docMk/>
            <pc:sldMk cId="4274851561" sldId="2144328509"/>
            <ac:picMk id="101" creationId="{9DA43C3B-8E20-444B-AFDB-6A712ADB4434}"/>
          </ac:picMkLst>
        </pc:picChg>
      </pc:sldChg>
      <pc:sldChg chg="addSp delSp modSp add mod">
        <pc:chgData name="Reed Kiely" userId="768be38e-2fb5-40ce-925d-bd8e9d9e3c31" providerId="ADAL" clId="{85AB560C-910C-45C1-A988-DB4A7292BCF6}" dt="2022-09-23T19:03:51.922" v="1344"/>
        <pc:sldMkLst>
          <pc:docMk/>
          <pc:sldMk cId="1676274716" sldId="2144328510"/>
        </pc:sldMkLst>
        <pc:spChg chg="del">
          <ac:chgData name="Reed Kiely" userId="768be38e-2fb5-40ce-925d-bd8e9d9e3c31" providerId="ADAL" clId="{85AB560C-910C-45C1-A988-DB4A7292BCF6}" dt="2022-09-23T19:03:21.483" v="1335" actId="478"/>
          <ac:spMkLst>
            <pc:docMk/>
            <pc:sldMk cId="1676274716" sldId="2144328510"/>
            <ac:spMk id="2" creationId="{52EC1941-BDF5-126A-D875-E22803147318}"/>
          </ac:spMkLst>
        </pc:spChg>
        <pc:spChg chg="add del mod">
          <ac:chgData name="Reed Kiely" userId="768be38e-2fb5-40ce-925d-bd8e9d9e3c31" providerId="ADAL" clId="{85AB560C-910C-45C1-A988-DB4A7292BCF6}" dt="2022-09-16T13:33:37.193" v="761" actId="1035"/>
          <ac:spMkLst>
            <pc:docMk/>
            <pc:sldMk cId="1676274716" sldId="2144328510"/>
            <ac:spMk id="9" creationId="{3254D9F2-86B5-F156-C3AB-C7B04910D1E1}"/>
          </ac:spMkLst>
        </pc:spChg>
        <pc:spChg chg="add del mod">
          <ac:chgData name="Reed Kiely" userId="768be38e-2fb5-40ce-925d-bd8e9d9e3c31" providerId="ADAL" clId="{85AB560C-910C-45C1-A988-DB4A7292BCF6}" dt="2022-09-16T13:33:37.193" v="761" actId="1035"/>
          <ac:spMkLst>
            <pc:docMk/>
            <pc:sldMk cId="1676274716" sldId="2144328510"/>
            <ac:spMk id="10" creationId="{BB0064E9-6BC8-2F87-AC26-398DCA6B0BE1}"/>
          </ac:spMkLst>
        </pc:spChg>
        <pc:spChg chg="add mod">
          <ac:chgData name="Reed Kiely" userId="768be38e-2fb5-40ce-925d-bd8e9d9e3c31" providerId="ADAL" clId="{85AB560C-910C-45C1-A988-DB4A7292BCF6}" dt="2022-09-16T13:33:32.187" v="754" actId="1036"/>
          <ac:spMkLst>
            <pc:docMk/>
            <pc:sldMk cId="1676274716" sldId="2144328510"/>
            <ac:spMk id="11" creationId="{9BAA4341-6942-C0EA-B25C-2FEFAF0B2592}"/>
          </ac:spMkLst>
        </pc:spChg>
        <pc:spChg chg="add mod">
          <ac:chgData name="Reed Kiely" userId="768be38e-2fb5-40ce-925d-bd8e9d9e3c31" providerId="ADAL" clId="{85AB560C-910C-45C1-A988-DB4A7292BCF6}" dt="2022-09-16T13:33:32.187" v="754" actId="1036"/>
          <ac:spMkLst>
            <pc:docMk/>
            <pc:sldMk cId="1676274716" sldId="2144328510"/>
            <ac:spMk id="12" creationId="{F33F2C09-7AF7-5B91-9840-29475946F7D8}"/>
          </ac:spMkLst>
        </pc:spChg>
        <pc:spChg chg="add del mod">
          <ac:chgData name="Reed Kiely" userId="768be38e-2fb5-40ce-925d-bd8e9d9e3c31" providerId="ADAL" clId="{85AB560C-910C-45C1-A988-DB4A7292BCF6}" dt="2022-09-16T13:33:37.193" v="761" actId="1035"/>
          <ac:spMkLst>
            <pc:docMk/>
            <pc:sldMk cId="1676274716" sldId="2144328510"/>
            <ac:spMk id="16" creationId="{9BB96E68-AAC1-47AF-CFB6-E678CAA60CA2}"/>
          </ac:spMkLst>
        </pc:spChg>
        <pc:spChg chg="add mod">
          <ac:chgData name="Reed Kiely" userId="768be38e-2fb5-40ce-925d-bd8e9d9e3c31" providerId="ADAL" clId="{85AB560C-910C-45C1-A988-DB4A7292BCF6}" dt="2022-09-16T13:33:32.187" v="754" actId="1036"/>
          <ac:spMkLst>
            <pc:docMk/>
            <pc:sldMk cId="1676274716" sldId="2144328510"/>
            <ac:spMk id="18" creationId="{43AD1C73-9BD4-391C-196A-FF8F4EA59E67}"/>
          </ac:spMkLst>
        </pc:spChg>
        <pc:spChg chg="add mod">
          <ac:chgData name="Reed Kiely" userId="768be38e-2fb5-40ce-925d-bd8e9d9e3c31" providerId="ADAL" clId="{85AB560C-910C-45C1-A988-DB4A7292BCF6}" dt="2022-09-16T13:33:32.187" v="754" actId="1036"/>
          <ac:spMkLst>
            <pc:docMk/>
            <pc:sldMk cId="1676274716" sldId="2144328510"/>
            <ac:spMk id="19" creationId="{958A5CF8-BFC3-EDAC-9673-C6357B11909E}"/>
          </ac:spMkLst>
        </pc:spChg>
        <pc:spChg chg="mod">
          <ac:chgData name="Reed Kiely" userId="768be38e-2fb5-40ce-925d-bd8e9d9e3c31" providerId="ADAL" clId="{85AB560C-910C-45C1-A988-DB4A7292BCF6}" dt="2022-09-16T13:34:29.320" v="793"/>
          <ac:spMkLst>
            <pc:docMk/>
            <pc:sldMk cId="1676274716" sldId="2144328510"/>
            <ac:spMk id="20" creationId="{F5290E3C-D913-4324-9F7C-7AB204FAA4D7}"/>
          </ac:spMkLst>
        </pc:spChg>
        <pc:spChg chg="add del mod">
          <ac:chgData name="Reed Kiely" userId="768be38e-2fb5-40ce-925d-bd8e9d9e3c31" providerId="ADAL" clId="{85AB560C-910C-45C1-A988-DB4A7292BCF6}" dt="2022-09-16T13:33:32.187" v="754" actId="1036"/>
          <ac:spMkLst>
            <pc:docMk/>
            <pc:sldMk cId="1676274716" sldId="2144328510"/>
            <ac:spMk id="22" creationId="{2995A9B2-56B2-E5EA-2817-FE8AC7A67DB9}"/>
          </ac:spMkLst>
        </pc:spChg>
        <pc:spChg chg="add mod">
          <ac:chgData name="Reed Kiely" userId="768be38e-2fb5-40ce-925d-bd8e9d9e3c31" providerId="ADAL" clId="{85AB560C-910C-45C1-A988-DB4A7292BCF6}" dt="2022-09-16T13:33:32.187" v="754" actId="1036"/>
          <ac:spMkLst>
            <pc:docMk/>
            <pc:sldMk cId="1676274716" sldId="2144328510"/>
            <ac:spMk id="23" creationId="{5CF8408A-7D61-35B9-3BE3-015F09FD6A1F}"/>
          </ac:spMkLst>
        </pc:spChg>
        <pc:spChg chg="add del mod">
          <ac:chgData name="Reed Kiely" userId="768be38e-2fb5-40ce-925d-bd8e9d9e3c31" providerId="ADAL" clId="{85AB560C-910C-45C1-A988-DB4A7292BCF6}" dt="2022-09-16T13:33:32.187" v="754" actId="1036"/>
          <ac:spMkLst>
            <pc:docMk/>
            <pc:sldMk cId="1676274716" sldId="2144328510"/>
            <ac:spMk id="24" creationId="{DAA815F3-8190-C680-CC8F-A21AFF00AF41}"/>
          </ac:spMkLst>
        </pc:spChg>
        <pc:spChg chg="add del mod">
          <ac:chgData name="Reed Kiely" userId="768be38e-2fb5-40ce-925d-bd8e9d9e3c31" providerId="ADAL" clId="{85AB560C-910C-45C1-A988-DB4A7292BCF6}" dt="2022-09-16T13:33:32.187" v="754" actId="1036"/>
          <ac:spMkLst>
            <pc:docMk/>
            <pc:sldMk cId="1676274716" sldId="2144328510"/>
            <ac:spMk id="25" creationId="{375F2F88-6EF0-B31C-F278-224D6D7C3210}"/>
          </ac:spMkLst>
        </pc:spChg>
        <pc:spChg chg="add mod">
          <ac:chgData name="Reed Kiely" userId="768be38e-2fb5-40ce-925d-bd8e9d9e3c31" providerId="ADAL" clId="{85AB560C-910C-45C1-A988-DB4A7292BCF6}" dt="2022-09-16T13:33:32.187" v="754" actId="1036"/>
          <ac:spMkLst>
            <pc:docMk/>
            <pc:sldMk cId="1676274716" sldId="2144328510"/>
            <ac:spMk id="28" creationId="{233015D8-E6CB-4C2D-0D7B-9B78882DA3AD}"/>
          </ac:spMkLst>
        </pc:spChg>
        <pc:spChg chg="add mod">
          <ac:chgData name="Reed Kiely" userId="768be38e-2fb5-40ce-925d-bd8e9d9e3c31" providerId="ADAL" clId="{85AB560C-910C-45C1-A988-DB4A7292BCF6}" dt="2022-09-16T13:33:32.187" v="754" actId="1036"/>
          <ac:spMkLst>
            <pc:docMk/>
            <pc:sldMk cId="1676274716" sldId="2144328510"/>
            <ac:spMk id="29" creationId="{04002326-43BC-0D79-6821-CEEA709477AE}"/>
          </ac:spMkLst>
        </pc:spChg>
        <pc:spChg chg="add mod">
          <ac:chgData name="Reed Kiely" userId="768be38e-2fb5-40ce-925d-bd8e9d9e3c31" providerId="ADAL" clId="{85AB560C-910C-45C1-A988-DB4A7292BCF6}" dt="2022-09-16T13:33:32.187" v="754" actId="1036"/>
          <ac:spMkLst>
            <pc:docMk/>
            <pc:sldMk cId="1676274716" sldId="2144328510"/>
            <ac:spMk id="36" creationId="{CFC1F784-B1EF-85CF-FBF0-40320DA1CB61}"/>
          </ac:spMkLst>
        </pc:spChg>
        <pc:spChg chg="add del mod">
          <ac:chgData name="Reed Kiely" userId="768be38e-2fb5-40ce-925d-bd8e9d9e3c31" providerId="ADAL" clId="{85AB560C-910C-45C1-A988-DB4A7292BCF6}" dt="2022-09-16T13:33:37.193" v="761" actId="1035"/>
          <ac:spMkLst>
            <pc:docMk/>
            <pc:sldMk cId="1676274716" sldId="2144328510"/>
            <ac:spMk id="37" creationId="{3A41FC7A-5CD2-F474-CA60-FF6F230997AC}"/>
          </ac:spMkLst>
        </pc:spChg>
        <pc:spChg chg="add del mod">
          <ac:chgData name="Reed Kiely" userId="768be38e-2fb5-40ce-925d-bd8e9d9e3c31" providerId="ADAL" clId="{85AB560C-910C-45C1-A988-DB4A7292BCF6}" dt="2022-09-16T13:33:37.193" v="761" actId="1035"/>
          <ac:spMkLst>
            <pc:docMk/>
            <pc:sldMk cId="1676274716" sldId="2144328510"/>
            <ac:spMk id="38" creationId="{7A723BA7-663C-335D-C3B2-B15F448B2422}"/>
          </ac:spMkLst>
        </pc:spChg>
        <pc:spChg chg="add del mod">
          <ac:chgData name="Reed Kiely" userId="768be38e-2fb5-40ce-925d-bd8e9d9e3c31" providerId="ADAL" clId="{85AB560C-910C-45C1-A988-DB4A7292BCF6}" dt="2022-09-16T13:33:37.193" v="761" actId="1035"/>
          <ac:spMkLst>
            <pc:docMk/>
            <pc:sldMk cId="1676274716" sldId="2144328510"/>
            <ac:spMk id="39" creationId="{193154B7-CA49-CCD8-B52A-6988A52D6E51}"/>
          </ac:spMkLst>
        </pc:spChg>
        <pc:spChg chg="add del mod">
          <ac:chgData name="Reed Kiely" userId="768be38e-2fb5-40ce-925d-bd8e9d9e3c31" providerId="ADAL" clId="{85AB560C-910C-45C1-A988-DB4A7292BCF6}" dt="2022-09-16T13:33:37.193" v="761" actId="1035"/>
          <ac:spMkLst>
            <pc:docMk/>
            <pc:sldMk cId="1676274716" sldId="2144328510"/>
            <ac:spMk id="40" creationId="{4C102298-5349-FF16-A527-CE9A35F73DBE}"/>
          </ac:spMkLst>
        </pc:spChg>
        <pc:spChg chg="add mod">
          <ac:chgData name="Reed Kiely" userId="768be38e-2fb5-40ce-925d-bd8e9d9e3c31" providerId="ADAL" clId="{85AB560C-910C-45C1-A988-DB4A7292BCF6}" dt="2022-09-16T13:33:43.059" v="762"/>
          <ac:spMkLst>
            <pc:docMk/>
            <pc:sldMk cId="1676274716" sldId="2144328510"/>
            <ac:spMk id="45" creationId="{2BAE52DD-B55C-E7C2-1AB1-020FED728E92}"/>
          </ac:spMkLst>
        </pc:spChg>
        <pc:spChg chg="add del mod">
          <ac:chgData name="Reed Kiely" userId="768be38e-2fb5-40ce-925d-bd8e9d9e3c31" providerId="ADAL" clId="{85AB560C-910C-45C1-A988-DB4A7292BCF6}" dt="2022-09-23T19:03:21.483" v="1335" actId="478"/>
          <ac:spMkLst>
            <pc:docMk/>
            <pc:sldMk cId="1676274716" sldId="2144328510"/>
            <ac:spMk id="46" creationId="{E54C605A-E9A3-30A6-2983-45DF5DFA57E3}"/>
          </ac:spMkLst>
        </pc:spChg>
        <pc:spChg chg="mod">
          <ac:chgData name="Reed Kiely" userId="768be38e-2fb5-40ce-925d-bd8e9d9e3c31" providerId="ADAL" clId="{85AB560C-910C-45C1-A988-DB4A7292BCF6}" dt="2022-09-23T19:03:51.922" v="1344"/>
          <ac:spMkLst>
            <pc:docMk/>
            <pc:sldMk cId="1676274716" sldId="2144328510"/>
            <ac:spMk id="100" creationId="{39FA2B98-684B-4710-876B-354541CC806A}"/>
          </ac:spMkLst>
        </pc:spChg>
        <pc:picChg chg="del">
          <ac:chgData name="Reed Kiely" userId="768be38e-2fb5-40ce-925d-bd8e9d9e3c31" providerId="ADAL" clId="{85AB560C-910C-45C1-A988-DB4A7292BCF6}" dt="2022-09-16T13:33:01.842" v="733" actId="478"/>
          <ac:picMkLst>
            <pc:docMk/>
            <pc:sldMk cId="1676274716" sldId="2144328510"/>
            <ac:picMk id="3" creationId="{C16AF948-6049-9FAE-A859-D304B83F5F1A}"/>
          </ac:picMkLst>
        </pc:picChg>
        <pc:picChg chg="del">
          <ac:chgData name="Reed Kiely" userId="768be38e-2fb5-40ce-925d-bd8e9d9e3c31" providerId="ADAL" clId="{85AB560C-910C-45C1-A988-DB4A7292BCF6}" dt="2022-09-16T13:33:01.842" v="733" actId="478"/>
          <ac:picMkLst>
            <pc:docMk/>
            <pc:sldMk cId="1676274716" sldId="2144328510"/>
            <ac:picMk id="4" creationId="{3FD78884-BF54-4289-1B25-DACA1AFBFEF5}"/>
          </ac:picMkLst>
        </pc:picChg>
        <pc:picChg chg="add mod">
          <ac:chgData name="Reed Kiely" userId="768be38e-2fb5-40ce-925d-bd8e9d9e3c31" providerId="ADAL" clId="{85AB560C-910C-45C1-A988-DB4A7292BCF6}" dt="2022-09-23T19:03:48.758" v="1343"/>
          <ac:picMkLst>
            <pc:docMk/>
            <pc:sldMk cId="1676274716" sldId="2144328510"/>
            <ac:picMk id="4" creationId="{BDA18B92-EA21-30CC-F256-4E14A9A5B132}"/>
          </ac:picMkLst>
        </pc:picChg>
        <pc:picChg chg="mod">
          <ac:chgData name="Reed Kiely" userId="768be38e-2fb5-40ce-925d-bd8e9d9e3c31" providerId="ADAL" clId="{85AB560C-910C-45C1-A988-DB4A7292BCF6}" dt="2022-09-16T13:33:06.670" v="743" actId="1035"/>
          <ac:picMkLst>
            <pc:docMk/>
            <pc:sldMk cId="1676274716" sldId="2144328510"/>
            <ac:picMk id="5" creationId="{D231A1D1-52DE-7AFE-9C3D-85258E59609D}"/>
          </ac:picMkLst>
        </pc:picChg>
        <pc:picChg chg="mod">
          <ac:chgData name="Reed Kiely" userId="768be38e-2fb5-40ce-925d-bd8e9d9e3c31" providerId="ADAL" clId="{85AB560C-910C-45C1-A988-DB4A7292BCF6}" dt="2022-09-16T13:33:06.670" v="743" actId="1035"/>
          <ac:picMkLst>
            <pc:docMk/>
            <pc:sldMk cId="1676274716" sldId="2144328510"/>
            <ac:picMk id="6" creationId="{21076C8C-CE8C-0CFD-671A-0C6E03408C1C}"/>
          </ac:picMkLst>
        </pc:picChg>
        <pc:picChg chg="del">
          <ac:chgData name="Reed Kiely" userId="768be38e-2fb5-40ce-925d-bd8e9d9e3c31" providerId="ADAL" clId="{85AB560C-910C-45C1-A988-DB4A7292BCF6}" dt="2022-09-16T13:33:01.842" v="733" actId="478"/>
          <ac:picMkLst>
            <pc:docMk/>
            <pc:sldMk cId="1676274716" sldId="2144328510"/>
            <ac:picMk id="7" creationId="{AD5EE9AF-121F-20B6-4A92-71454FDD5A4B}"/>
          </ac:picMkLst>
        </pc:picChg>
        <pc:picChg chg="del">
          <ac:chgData name="Reed Kiely" userId="768be38e-2fb5-40ce-925d-bd8e9d9e3c31" providerId="ADAL" clId="{85AB560C-910C-45C1-A988-DB4A7292BCF6}" dt="2022-09-16T13:33:01.842" v="733" actId="478"/>
          <ac:picMkLst>
            <pc:docMk/>
            <pc:sldMk cId="1676274716" sldId="2144328510"/>
            <ac:picMk id="8" creationId="{1722CCF8-E705-9753-300B-3CE26F3EA9D8}"/>
          </ac:picMkLst>
        </pc:picChg>
        <pc:picChg chg="add del mod">
          <ac:chgData name="Reed Kiely" userId="768be38e-2fb5-40ce-925d-bd8e9d9e3c31" providerId="ADAL" clId="{85AB560C-910C-45C1-A988-DB4A7292BCF6}" dt="2022-09-16T13:33:37.193" v="761" actId="1035"/>
          <ac:picMkLst>
            <pc:docMk/>
            <pc:sldMk cId="1676274716" sldId="2144328510"/>
            <ac:picMk id="13" creationId="{50B0320C-CCBB-3233-8967-BCF56BFBEBD4}"/>
          </ac:picMkLst>
        </pc:picChg>
        <pc:picChg chg="add mod">
          <ac:chgData name="Reed Kiely" userId="768be38e-2fb5-40ce-925d-bd8e9d9e3c31" providerId="ADAL" clId="{85AB560C-910C-45C1-A988-DB4A7292BCF6}" dt="2022-09-16T13:33:32.187" v="754" actId="1036"/>
          <ac:picMkLst>
            <pc:docMk/>
            <pc:sldMk cId="1676274716" sldId="2144328510"/>
            <ac:picMk id="14" creationId="{4715F7D5-CFA7-EAA6-EAC8-94DA112731C8}"/>
          </ac:picMkLst>
        </pc:picChg>
        <pc:picChg chg="add mod">
          <ac:chgData name="Reed Kiely" userId="768be38e-2fb5-40ce-925d-bd8e9d9e3c31" providerId="ADAL" clId="{85AB560C-910C-45C1-A988-DB4A7292BCF6}" dt="2022-09-16T13:33:32.187" v="754" actId="1036"/>
          <ac:picMkLst>
            <pc:docMk/>
            <pc:sldMk cId="1676274716" sldId="2144328510"/>
            <ac:picMk id="15" creationId="{9DD8FB8E-E7B6-C05A-4CB1-29DE62ADCE4D}"/>
          </ac:picMkLst>
        </pc:picChg>
        <pc:picChg chg="add mod">
          <ac:chgData name="Reed Kiely" userId="768be38e-2fb5-40ce-925d-bd8e9d9e3c31" providerId="ADAL" clId="{85AB560C-910C-45C1-A988-DB4A7292BCF6}" dt="2022-09-16T13:33:32.187" v="754" actId="1036"/>
          <ac:picMkLst>
            <pc:docMk/>
            <pc:sldMk cId="1676274716" sldId="2144328510"/>
            <ac:picMk id="17" creationId="{ED4E67F9-94F1-7693-5B4F-858701C576D1}"/>
          </ac:picMkLst>
        </pc:picChg>
        <pc:picChg chg="add mod">
          <ac:chgData name="Reed Kiely" userId="768be38e-2fb5-40ce-925d-bd8e9d9e3c31" providerId="ADAL" clId="{85AB560C-910C-45C1-A988-DB4A7292BCF6}" dt="2022-09-16T13:33:32.187" v="754" actId="1036"/>
          <ac:picMkLst>
            <pc:docMk/>
            <pc:sldMk cId="1676274716" sldId="2144328510"/>
            <ac:picMk id="21" creationId="{A6FD39DA-FFD3-F5DB-C533-BE87A893238A}"/>
          </ac:picMkLst>
        </pc:picChg>
        <pc:picChg chg="add mod">
          <ac:chgData name="Reed Kiely" userId="768be38e-2fb5-40ce-925d-bd8e9d9e3c31" providerId="ADAL" clId="{85AB560C-910C-45C1-A988-DB4A7292BCF6}" dt="2022-09-16T13:33:32.187" v="754" actId="1036"/>
          <ac:picMkLst>
            <pc:docMk/>
            <pc:sldMk cId="1676274716" sldId="2144328510"/>
            <ac:picMk id="30" creationId="{47CC3A9E-8BF7-3021-2F3A-ECA6E8306549}"/>
          </ac:picMkLst>
        </pc:picChg>
        <pc:picChg chg="del">
          <ac:chgData name="Reed Kiely" userId="768be38e-2fb5-40ce-925d-bd8e9d9e3c31" providerId="ADAL" clId="{85AB560C-910C-45C1-A988-DB4A7292BCF6}" dt="2022-09-16T13:33:01.842" v="733" actId="478"/>
          <ac:picMkLst>
            <pc:docMk/>
            <pc:sldMk cId="1676274716" sldId="2144328510"/>
            <ac:picMk id="31" creationId="{ACA52468-102C-B0AD-384A-DE5CD5C18C22}"/>
          </ac:picMkLst>
        </pc:picChg>
        <pc:picChg chg="del">
          <ac:chgData name="Reed Kiely" userId="768be38e-2fb5-40ce-925d-bd8e9d9e3c31" providerId="ADAL" clId="{85AB560C-910C-45C1-A988-DB4A7292BCF6}" dt="2022-09-16T13:33:01.842" v="733" actId="478"/>
          <ac:picMkLst>
            <pc:docMk/>
            <pc:sldMk cId="1676274716" sldId="2144328510"/>
            <ac:picMk id="32" creationId="{146F7CCD-2DCE-913B-A52E-F4803F07DB93}"/>
          </ac:picMkLst>
        </pc:picChg>
        <pc:picChg chg="add mod">
          <ac:chgData name="Reed Kiely" userId="768be38e-2fb5-40ce-925d-bd8e9d9e3c31" providerId="ADAL" clId="{85AB560C-910C-45C1-A988-DB4A7292BCF6}" dt="2022-09-16T13:33:32.187" v="754" actId="1036"/>
          <ac:picMkLst>
            <pc:docMk/>
            <pc:sldMk cId="1676274716" sldId="2144328510"/>
            <ac:picMk id="33" creationId="{330D9BFA-2340-4011-98C9-0C1AC6B9C905}"/>
          </ac:picMkLst>
        </pc:picChg>
        <pc:picChg chg="add mod">
          <ac:chgData name="Reed Kiely" userId="768be38e-2fb5-40ce-925d-bd8e9d9e3c31" providerId="ADAL" clId="{85AB560C-910C-45C1-A988-DB4A7292BCF6}" dt="2022-09-16T13:33:32.187" v="754" actId="1036"/>
          <ac:picMkLst>
            <pc:docMk/>
            <pc:sldMk cId="1676274716" sldId="2144328510"/>
            <ac:picMk id="34" creationId="{D41EAB5C-9540-A55F-3E93-76B56D6B636A}"/>
          </ac:picMkLst>
        </pc:picChg>
        <pc:picChg chg="add mod">
          <ac:chgData name="Reed Kiely" userId="768be38e-2fb5-40ce-925d-bd8e9d9e3c31" providerId="ADAL" clId="{85AB560C-910C-45C1-A988-DB4A7292BCF6}" dt="2022-09-16T13:33:32.187" v="754" actId="1036"/>
          <ac:picMkLst>
            <pc:docMk/>
            <pc:sldMk cId="1676274716" sldId="2144328510"/>
            <ac:picMk id="35" creationId="{FEECA62C-9F16-1BCA-D675-101CEB222AFE}"/>
          </ac:picMkLst>
        </pc:picChg>
        <pc:picChg chg="add del mod">
          <ac:chgData name="Reed Kiely" userId="768be38e-2fb5-40ce-925d-bd8e9d9e3c31" providerId="ADAL" clId="{85AB560C-910C-45C1-A988-DB4A7292BCF6}" dt="2022-09-16T13:33:37.193" v="761" actId="1035"/>
          <ac:picMkLst>
            <pc:docMk/>
            <pc:sldMk cId="1676274716" sldId="2144328510"/>
            <ac:picMk id="41" creationId="{C9D05B23-932C-825A-279C-22863BFD8F47}"/>
          </ac:picMkLst>
        </pc:picChg>
        <pc:picChg chg="add del mod">
          <ac:chgData name="Reed Kiely" userId="768be38e-2fb5-40ce-925d-bd8e9d9e3c31" providerId="ADAL" clId="{85AB560C-910C-45C1-A988-DB4A7292BCF6}" dt="2022-09-16T13:33:37.193" v="761" actId="1035"/>
          <ac:picMkLst>
            <pc:docMk/>
            <pc:sldMk cId="1676274716" sldId="2144328510"/>
            <ac:picMk id="42" creationId="{9EAE69B5-86EB-CE0C-2A5C-2407862CCD1D}"/>
          </ac:picMkLst>
        </pc:picChg>
        <pc:picChg chg="add del mod">
          <ac:chgData name="Reed Kiely" userId="768be38e-2fb5-40ce-925d-bd8e9d9e3c31" providerId="ADAL" clId="{85AB560C-910C-45C1-A988-DB4A7292BCF6}" dt="2022-09-16T13:33:37.193" v="761" actId="1035"/>
          <ac:picMkLst>
            <pc:docMk/>
            <pc:sldMk cId="1676274716" sldId="2144328510"/>
            <ac:picMk id="44" creationId="{65E5FEDF-BE6D-8F5B-0B14-A9032AB0AF31}"/>
          </ac:picMkLst>
        </pc:picChg>
        <pc:picChg chg="del">
          <ac:chgData name="Reed Kiely" userId="768be38e-2fb5-40ce-925d-bd8e9d9e3c31" providerId="ADAL" clId="{85AB560C-910C-45C1-A988-DB4A7292BCF6}" dt="2022-09-23T19:03:33.467" v="1341" actId="478"/>
          <ac:picMkLst>
            <pc:docMk/>
            <pc:sldMk cId="1676274716" sldId="2144328510"/>
            <ac:picMk id="101" creationId="{9DA43C3B-8E20-444B-AFDB-6A712ADB4434}"/>
          </ac:picMkLst>
        </pc:picChg>
      </pc:sldChg>
      <pc:sldChg chg="addSp delSp modSp add mod">
        <pc:chgData name="Reed Kiely" userId="768be38e-2fb5-40ce-925d-bd8e9d9e3c31" providerId="ADAL" clId="{85AB560C-910C-45C1-A988-DB4A7292BCF6}" dt="2022-09-23T19:04:37.038" v="1351"/>
        <pc:sldMkLst>
          <pc:docMk/>
          <pc:sldMk cId="3968793938" sldId="2144328511"/>
        </pc:sldMkLst>
        <pc:spChg chg="del">
          <ac:chgData name="Reed Kiely" userId="768be38e-2fb5-40ce-925d-bd8e9d9e3c31" providerId="ADAL" clId="{85AB560C-910C-45C1-A988-DB4A7292BCF6}" dt="2022-09-23T19:04:24.242" v="1349" actId="478"/>
          <ac:spMkLst>
            <pc:docMk/>
            <pc:sldMk cId="3968793938" sldId="2144328511"/>
            <ac:spMk id="2" creationId="{52EC1941-BDF5-126A-D875-E22803147318}"/>
          </ac:spMkLst>
        </pc:spChg>
        <pc:spChg chg="add del mod">
          <ac:chgData name="Reed Kiely" userId="768be38e-2fb5-40ce-925d-bd8e9d9e3c31" providerId="ADAL" clId="{85AB560C-910C-45C1-A988-DB4A7292BCF6}" dt="2022-09-23T19:04:24.242" v="1349" actId="478"/>
          <ac:spMkLst>
            <pc:docMk/>
            <pc:sldMk cId="3968793938" sldId="2144328511"/>
            <ac:spMk id="3" creationId="{29D3F9E2-7EF1-CCDA-3B74-D536A1277D0A}"/>
          </ac:spMkLst>
        </pc:spChg>
        <pc:spChg chg="add mod">
          <ac:chgData name="Reed Kiely" userId="768be38e-2fb5-40ce-925d-bd8e9d9e3c31" providerId="ADAL" clId="{85AB560C-910C-45C1-A988-DB4A7292BCF6}" dt="2022-09-16T13:35:17.891" v="813"/>
          <ac:spMkLst>
            <pc:docMk/>
            <pc:sldMk cId="3968793938" sldId="2144328511"/>
            <ac:spMk id="4" creationId="{B37622DE-AEAE-C90A-527E-021E8591E2BF}"/>
          </ac:spMkLst>
        </pc:spChg>
        <pc:spChg chg="add mod">
          <ac:chgData name="Reed Kiely" userId="768be38e-2fb5-40ce-925d-bd8e9d9e3c31" providerId="ADAL" clId="{85AB560C-910C-45C1-A988-DB4A7292BCF6}" dt="2022-09-16T13:35:17.891" v="813"/>
          <ac:spMkLst>
            <pc:docMk/>
            <pc:sldMk cId="3968793938" sldId="2144328511"/>
            <ac:spMk id="7" creationId="{F0D6E967-B11D-6607-1106-D184775CA506}"/>
          </ac:spMkLst>
        </pc:spChg>
        <pc:spChg chg="del">
          <ac:chgData name="Reed Kiely" userId="768be38e-2fb5-40ce-925d-bd8e9d9e3c31" providerId="ADAL" clId="{85AB560C-910C-45C1-A988-DB4A7292BCF6}" dt="2022-09-16T13:34:52.192" v="795" actId="478"/>
          <ac:spMkLst>
            <pc:docMk/>
            <pc:sldMk cId="3968793938" sldId="2144328511"/>
            <ac:spMk id="9" creationId="{3254D9F2-86B5-F156-C3AB-C7B04910D1E1}"/>
          </ac:spMkLst>
        </pc:spChg>
        <pc:spChg chg="add mod">
          <ac:chgData name="Reed Kiely" userId="768be38e-2fb5-40ce-925d-bd8e9d9e3c31" providerId="ADAL" clId="{85AB560C-910C-45C1-A988-DB4A7292BCF6}" dt="2022-09-23T19:04:37.038" v="1351"/>
          <ac:spMkLst>
            <pc:docMk/>
            <pc:sldMk cId="3968793938" sldId="2144328511"/>
            <ac:spMk id="9" creationId="{6B1BD3F3-C35B-03CF-3F85-B551E780E45A}"/>
          </ac:spMkLst>
        </pc:spChg>
        <pc:spChg chg="del">
          <ac:chgData name="Reed Kiely" userId="768be38e-2fb5-40ce-925d-bd8e9d9e3c31" providerId="ADAL" clId="{85AB560C-910C-45C1-A988-DB4A7292BCF6}" dt="2022-09-16T13:34:52.192" v="795" actId="478"/>
          <ac:spMkLst>
            <pc:docMk/>
            <pc:sldMk cId="3968793938" sldId="2144328511"/>
            <ac:spMk id="10" creationId="{BB0064E9-6BC8-2F87-AC26-398DCA6B0BE1}"/>
          </ac:spMkLst>
        </pc:spChg>
        <pc:spChg chg="del">
          <ac:chgData name="Reed Kiely" userId="768be38e-2fb5-40ce-925d-bd8e9d9e3c31" providerId="ADAL" clId="{85AB560C-910C-45C1-A988-DB4A7292BCF6}" dt="2022-09-16T13:34:52.192" v="795" actId="478"/>
          <ac:spMkLst>
            <pc:docMk/>
            <pc:sldMk cId="3968793938" sldId="2144328511"/>
            <ac:spMk id="11" creationId="{9BAA4341-6942-C0EA-B25C-2FEFAF0B2592}"/>
          </ac:spMkLst>
        </pc:spChg>
        <pc:spChg chg="del">
          <ac:chgData name="Reed Kiely" userId="768be38e-2fb5-40ce-925d-bd8e9d9e3c31" providerId="ADAL" clId="{85AB560C-910C-45C1-A988-DB4A7292BCF6}" dt="2022-09-16T13:34:52.192" v="795" actId="478"/>
          <ac:spMkLst>
            <pc:docMk/>
            <pc:sldMk cId="3968793938" sldId="2144328511"/>
            <ac:spMk id="12" creationId="{F33F2C09-7AF7-5B91-9840-29475946F7D8}"/>
          </ac:spMkLst>
        </pc:spChg>
        <pc:spChg chg="del">
          <ac:chgData name="Reed Kiely" userId="768be38e-2fb5-40ce-925d-bd8e9d9e3c31" providerId="ADAL" clId="{85AB560C-910C-45C1-A988-DB4A7292BCF6}" dt="2022-09-16T13:34:52.192" v="795" actId="478"/>
          <ac:spMkLst>
            <pc:docMk/>
            <pc:sldMk cId="3968793938" sldId="2144328511"/>
            <ac:spMk id="16" creationId="{9BB96E68-AAC1-47AF-CFB6-E678CAA60CA2}"/>
          </ac:spMkLst>
        </pc:spChg>
        <pc:spChg chg="del">
          <ac:chgData name="Reed Kiely" userId="768be38e-2fb5-40ce-925d-bd8e9d9e3c31" providerId="ADAL" clId="{85AB560C-910C-45C1-A988-DB4A7292BCF6}" dt="2022-09-16T13:34:52.192" v="795" actId="478"/>
          <ac:spMkLst>
            <pc:docMk/>
            <pc:sldMk cId="3968793938" sldId="2144328511"/>
            <ac:spMk id="18" creationId="{43AD1C73-9BD4-391C-196A-FF8F4EA59E67}"/>
          </ac:spMkLst>
        </pc:spChg>
        <pc:spChg chg="del">
          <ac:chgData name="Reed Kiely" userId="768be38e-2fb5-40ce-925d-bd8e9d9e3c31" providerId="ADAL" clId="{85AB560C-910C-45C1-A988-DB4A7292BCF6}" dt="2022-09-16T13:34:52.192" v="795" actId="478"/>
          <ac:spMkLst>
            <pc:docMk/>
            <pc:sldMk cId="3968793938" sldId="2144328511"/>
            <ac:spMk id="19" creationId="{958A5CF8-BFC3-EDAC-9673-C6357B11909E}"/>
          </ac:spMkLst>
        </pc:spChg>
        <pc:spChg chg="mod">
          <ac:chgData name="Reed Kiely" userId="768be38e-2fb5-40ce-925d-bd8e9d9e3c31" providerId="ADAL" clId="{85AB560C-910C-45C1-A988-DB4A7292BCF6}" dt="2022-09-16T13:35:26.303" v="814"/>
          <ac:spMkLst>
            <pc:docMk/>
            <pc:sldMk cId="3968793938" sldId="2144328511"/>
            <ac:spMk id="20" creationId="{F5290E3C-D913-4324-9F7C-7AB204FAA4D7}"/>
          </ac:spMkLst>
        </pc:spChg>
        <pc:spChg chg="del">
          <ac:chgData name="Reed Kiely" userId="768be38e-2fb5-40ce-925d-bd8e9d9e3c31" providerId="ADAL" clId="{85AB560C-910C-45C1-A988-DB4A7292BCF6}" dt="2022-09-16T13:34:52.192" v="795" actId="478"/>
          <ac:spMkLst>
            <pc:docMk/>
            <pc:sldMk cId="3968793938" sldId="2144328511"/>
            <ac:spMk id="22" creationId="{2995A9B2-56B2-E5EA-2817-FE8AC7A67DB9}"/>
          </ac:spMkLst>
        </pc:spChg>
        <pc:spChg chg="del">
          <ac:chgData name="Reed Kiely" userId="768be38e-2fb5-40ce-925d-bd8e9d9e3c31" providerId="ADAL" clId="{85AB560C-910C-45C1-A988-DB4A7292BCF6}" dt="2022-09-16T13:34:52.192" v="795" actId="478"/>
          <ac:spMkLst>
            <pc:docMk/>
            <pc:sldMk cId="3968793938" sldId="2144328511"/>
            <ac:spMk id="23" creationId="{5CF8408A-7D61-35B9-3BE3-015F09FD6A1F}"/>
          </ac:spMkLst>
        </pc:spChg>
        <pc:spChg chg="del">
          <ac:chgData name="Reed Kiely" userId="768be38e-2fb5-40ce-925d-bd8e9d9e3c31" providerId="ADAL" clId="{85AB560C-910C-45C1-A988-DB4A7292BCF6}" dt="2022-09-16T13:34:52.192" v="795" actId="478"/>
          <ac:spMkLst>
            <pc:docMk/>
            <pc:sldMk cId="3968793938" sldId="2144328511"/>
            <ac:spMk id="24" creationId="{DAA815F3-8190-C680-CC8F-A21AFF00AF41}"/>
          </ac:spMkLst>
        </pc:spChg>
        <pc:spChg chg="del">
          <ac:chgData name="Reed Kiely" userId="768be38e-2fb5-40ce-925d-bd8e9d9e3c31" providerId="ADAL" clId="{85AB560C-910C-45C1-A988-DB4A7292BCF6}" dt="2022-09-16T13:34:52.192" v="795" actId="478"/>
          <ac:spMkLst>
            <pc:docMk/>
            <pc:sldMk cId="3968793938" sldId="2144328511"/>
            <ac:spMk id="25" creationId="{375F2F88-6EF0-B31C-F278-224D6D7C3210}"/>
          </ac:spMkLst>
        </pc:spChg>
        <pc:spChg chg="del">
          <ac:chgData name="Reed Kiely" userId="768be38e-2fb5-40ce-925d-bd8e9d9e3c31" providerId="ADAL" clId="{85AB560C-910C-45C1-A988-DB4A7292BCF6}" dt="2022-09-16T13:34:52.192" v="795" actId="478"/>
          <ac:spMkLst>
            <pc:docMk/>
            <pc:sldMk cId="3968793938" sldId="2144328511"/>
            <ac:spMk id="28" creationId="{233015D8-E6CB-4C2D-0D7B-9B78882DA3AD}"/>
          </ac:spMkLst>
        </pc:spChg>
        <pc:spChg chg="del">
          <ac:chgData name="Reed Kiely" userId="768be38e-2fb5-40ce-925d-bd8e9d9e3c31" providerId="ADAL" clId="{85AB560C-910C-45C1-A988-DB4A7292BCF6}" dt="2022-09-16T13:34:52.192" v="795" actId="478"/>
          <ac:spMkLst>
            <pc:docMk/>
            <pc:sldMk cId="3968793938" sldId="2144328511"/>
            <ac:spMk id="29" creationId="{04002326-43BC-0D79-6821-CEEA709477AE}"/>
          </ac:spMkLst>
        </pc:spChg>
        <pc:spChg chg="del">
          <ac:chgData name="Reed Kiely" userId="768be38e-2fb5-40ce-925d-bd8e9d9e3c31" providerId="ADAL" clId="{85AB560C-910C-45C1-A988-DB4A7292BCF6}" dt="2022-09-16T13:34:52.192" v="795" actId="478"/>
          <ac:spMkLst>
            <pc:docMk/>
            <pc:sldMk cId="3968793938" sldId="2144328511"/>
            <ac:spMk id="36" creationId="{CFC1F784-B1EF-85CF-FBF0-40320DA1CB61}"/>
          </ac:spMkLst>
        </pc:spChg>
        <pc:spChg chg="del">
          <ac:chgData name="Reed Kiely" userId="768be38e-2fb5-40ce-925d-bd8e9d9e3c31" providerId="ADAL" clId="{85AB560C-910C-45C1-A988-DB4A7292BCF6}" dt="2022-09-16T13:34:52.192" v="795" actId="478"/>
          <ac:spMkLst>
            <pc:docMk/>
            <pc:sldMk cId="3968793938" sldId="2144328511"/>
            <ac:spMk id="37" creationId="{3A41FC7A-5CD2-F474-CA60-FF6F230997AC}"/>
          </ac:spMkLst>
        </pc:spChg>
        <pc:spChg chg="del">
          <ac:chgData name="Reed Kiely" userId="768be38e-2fb5-40ce-925d-bd8e9d9e3c31" providerId="ADAL" clId="{85AB560C-910C-45C1-A988-DB4A7292BCF6}" dt="2022-09-16T13:34:52.192" v="795" actId="478"/>
          <ac:spMkLst>
            <pc:docMk/>
            <pc:sldMk cId="3968793938" sldId="2144328511"/>
            <ac:spMk id="38" creationId="{7A723BA7-663C-335D-C3B2-B15F448B2422}"/>
          </ac:spMkLst>
        </pc:spChg>
        <pc:spChg chg="del">
          <ac:chgData name="Reed Kiely" userId="768be38e-2fb5-40ce-925d-bd8e9d9e3c31" providerId="ADAL" clId="{85AB560C-910C-45C1-A988-DB4A7292BCF6}" dt="2022-09-16T13:34:52.192" v="795" actId="478"/>
          <ac:spMkLst>
            <pc:docMk/>
            <pc:sldMk cId="3968793938" sldId="2144328511"/>
            <ac:spMk id="39" creationId="{193154B7-CA49-CCD8-B52A-6988A52D6E51}"/>
          </ac:spMkLst>
        </pc:spChg>
        <pc:spChg chg="del">
          <ac:chgData name="Reed Kiely" userId="768be38e-2fb5-40ce-925d-bd8e9d9e3c31" providerId="ADAL" clId="{85AB560C-910C-45C1-A988-DB4A7292BCF6}" dt="2022-09-16T13:34:52.192" v="795" actId="478"/>
          <ac:spMkLst>
            <pc:docMk/>
            <pc:sldMk cId="3968793938" sldId="2144328511"/>
            <ac:spMk id="40" creationId="{4C102298-5349-FF16-A527-CE9A35F73DBE}"/>
          </ac:spMkLst>
        </pc:spChg>
        <pc:spChg chg="del">
          <ac:chgData name="Reed Kiely" userId="768be38e-2fb5-40ce-925d-bd8e9d9e3c31" providerId="ADAL" clId="{85AB560C-910C-45C1-A988-DB4A7292BCF6}" dt="2022-09-16T13:34:53.969" v="796" actId="478"/>
          <ac:spMkLst>
            <pc:docMk/>
            <pc:sldMk cId="3968793938" sldId="2144328511"/>
            <ac:spMk id="45" creationId="{2BAE52DD-B55C-E7C2-1AB1-020FED728E92}"/>
          </ac:spMkLst>
        </pc:spChg>
        <pc:spChg chg="add mod">
          <ac:chgData name="Reed Kiely" userId="768be38e-2fb5-40ce-925d-bd8e9d9e3c31" providerId="ADAL" clId="{85AB560C-910C-45C1-A988-DB4A7292BCF6}" dt="2022-09-16T13:35:17.891" v="813"/>
          <ac:spMkLst>
            <pc:docMk/>
            <pc:sldMk cId="3968793938" sldId="2144328511"/>
            <ac:spMk id="50" creationId="{C7C578DF-BDC9-9A61-6B2F-5944A34362F0}"/>
          </ac:spMkLst>
        </pc:spChg>
        <pc:spChg chg="add mod">
          <ac:chgData name="Reed Kiely" userId="768be38e-2fb5-40ce-925d-bd8e9d9e3c31" providerId="ADAL" clId="{85AB560C-910C-45C1-A988-DB4A7292BCF6}" dt="2022-09-16T13:35:17.891" v="813"/>
          <ac:spMkLst>
            <pc:docMk/>
            <pc:sldMk cId="3968793938" sldId="2144328511"/>
            <ac:spMk id="51" creationId="{DE5C510F-7E34-E99A-4566-62512D244216}"/>
          </ac:spMkLst>
        </pc:spChg>
        <pc:spChg chg="add mod">
          <ac:chgData name="Reed Kiely" userId="768be38e-2fb5-40ce-925d-bd8e9d9e3c31" providerId="ADAL" clId="{85AB560C-910C-45C1-A988-DB4A7292BCF6}" dt="2022-09-16T13:35:17.891" v="813"/>
          <ac:spMkLst>
            <pc:docMk/>
            <pc:sldMk cId="3968793938" sldId="2144328511"/>
            <ac:spMk id="52" creationId="{1ADEE52C-57A8-6035-DFFF-09B8591CC667}"/>
          </ac:spMkLst>
        </pc:spChg>
        <pc:spChg chg="add mod">
          <ac:chgData name="Reed Kiely" userId="768be38e-2fb5-40ce-925d-bd8e9d9e3c31" providerId="ADAL" clId="{85AB560C-910C-45C1-A988-DB4A7292BCF6}" dt="2022-09-16T13:35:17.891" v="813"/>
          <ac:spMkLst>
            <pc:docMk/>
            <pc:sldMk cId="3968793938" sldId="2144328511"/>
            <ac:spMk id="53" creationId="{D159A34B-A114-A8A6-F195-F29A64FD14C5}"/>
          </ac:spMkLst>
        </pc:spChg>
        <pc:spChg chg="add mod">
          <ac:chgData name="Reed Kiely" userId="768be38e-2fb5-40ce-925d-bd8e9d9e3c31" providerId="ADAL" clId="{85AB560C-910C-45C1-A988-DB4A7292BCF6}" dt="2022-09-16T13:35:17.891" v="813"/>
          <ac:spMkLst>
            <pc:docMk/>
            <pc:sldMk cId="3968793938" sldId="2144328511"/>
            <ac:spMk id="54" creationId="{23C89C41-D204-279C-58E8-C5F073E096FA}"/>
          </ac:spMkLst>
        </pc:spChg>
        <pc:spChg chg="add mod">
          <ac:chgData name="Reed Kiely" userId="768be38e-2fb5-40ce-925d-bd8e9d9e3c31" providerId="ADAL" clId="{85AB560C-910C-45C1-A988-DB4A7292BCF6}" dt="2022-09-16T13:35:17.891" v="813"/>
          <ac:spMkLst>
            <pc:docMk/>
            <pc:sldMk cId="3968793938" sldId="2144328511"/>
            <ac:spMk id="55" creationId="{6A0DA5F8-477F-5197-2641-8C4CAD5FD1C3}"/>
          </ac:spMkLst>
        </pc:spChg>
        <pc:spChg chg="add mod">
          <ac:chgData name="Reed Kiely" userId="768be38e-2fb5-40ce-925d-bd8e9d9e3c31" providerId="ADAL" clId="{85AB560C-910C-45C1-A988-DB4A7292BCF6}" dt="2022-09-16T13:35:17.891" v="813"/>
          <ac:spMkLst>
            <pc:docMk/>
            <pc:sldMk cId="3968793938" sldId="2144328511"/>
            <ac:spMk id="56" creationId="{ED483E15-18A2-E3EF-2C1E-9008AA56110B}"/>
          </ac:spMkLst>
        </pc:spChg>
        <pc:spChg chg="add mod">
          <ac:chgData name="Reed Kiely" userId="768be38e-2fb5-40ce-925d-bd8e9d9e3c31" providerId="ADAL" clId="{85AB560C-910C-45C1-A988-DB4A7292BCF6}" dt="2022-09-16T13:35:17.891" v="813"/>
          <ac:spMkLst>
            <pc:docMk/>
            <pc:sldMk cId="3968793938" sldId="2144328511"/>
            <ac:spMk id="57" creationId="{7F49B707-441A-1613-4744-C8CD0E1FD8EB}"/>
          </ac:spMkLst>
        </pc:spChg>
        <pc:spChg chg="add mod">
          <ac:chgData name="Reed Kiely" userId="768be38e-2fb5-40ce-925d-bd8e9d9e3c31" providerId="ADAL" clId="{85AB560C-910C-45C1-A988-DB4A7292BCF6}" dt="2022-09-16T13:35:17.891" v="813"/>
          <ac:spMkLst>
            <pc:docMk/>
            <pc:sldMk cId="3968793938" sldId="2144328511"/>
            <ac:spMk id="58" creationId="{CE77EB35-E763-9A05-90F5-1A886491BB8B}"/>
          </ac:spMkLst>
        </pc:spChg>
        <pc:spChg chg="add mod">
          <ac:chgData name="Reed Kiely" userId="768be38e-2fb5-40ce-925d-bd8e9d9e3c31" providerId="ADAL" clId="{85AB560C-910C-45C1-A988-DB4A7292BCF6}" dt="2022-09-16T13:35:17.891" v="813"/>
          <ac:spMkLst>
            <pc:docMk/>
            <pc:sldMk cId="3968793938" sldId="2144328511"/>
            <ac:spMk id="59" creationId="{C5119E2A-F2E3-4950-91EA-4A160C719305}"/>
          </ac:spMkLst>
        </pc:spChg>
        <pc:spChg chg="add mod">
          <ac:chgData name="Reed Kiely" userId="768be38e-2fb5-40ce-925d-bd8e9d9e3c31" providerId="ADAL" clId="{85AB560C-910C-45C1-A988-DB4A7292BCF6}" dt="2022-09-16T13:35:17.891" v="813"/>
          <ac:spMkLst>
            <pc:docMk/>
            <pc:sldMk cId="3968793938" sldId="2144328511"/>
            <ac:spMk id="60" creationId="{065338E0-DE29-904D-9420-E8B3220E54E1}"/>
          </ac:spMkLst>
        </pc:spChg>
        <pc:spChg chg="add mod">
          <ac:chgData name="Reed Kiely" userId="768be38e-2fb5-40ce-925d-bd8e9d9e3c31" providerId="ADAL" clId="{85AB560C-910C-45C1-A988-DB4A7292BCF6}" dt="2022-09-16T13:35:17.891" v="813"/>
          <ac:spMkLst>
            <pc:docMk/>
            <pc:sldMk cId="3968793938" sldId="2144328511"/>
            <ac:spMk id="61" creationId="{4D0D1AB7-E89D-C72A-E744-CF2F940E5C53}"/>
          </ac:spMkLst>
        </pc:spChg>
        <pc:spChg chg="add mod">
          <ac:chgData name="Reed Kiely" userId="768be38e-2fb5-40ce-925d-bd8e9d9e3c31" providerId="ADAL" clId="{85AB560C-910C-45C1-A988-DB4A7292BCF6}" dt="2022-09-16T13:35:17.891" v="813"/>
          <ac:spMkLst>
            <pc:docMk/>
            <pc:sldMk cId="3968793938" sldId="2144328511"/>
            <ac:spMk id="62" creationId="{04472DF9-BDF2-5F15-7A0D-5893BDB9FFD6}"/>
          </ac:spMkLst>
        </pc:spChg>
        <pc:spChg chg="add mod">
          <ac:chgData name="Reed Kiely" userId="768be38e-2fb5-40ce-925d-bd8e9d9e3c31" providerId="ADAL" clId="{85AB560C-910C-45C1-A988-DB4A7292BCF6}" dt="2022-09-16T13:35:17.891" v="813"/>
          <ac:spMkLst>
            <pc:docMk/>
            <pc:sldMk cId="3968793938" sldId="2144328511"/>
            <ac:spMk id="63" creationId="{31EC5BBD-464E-9BD7-F657-050372A200BC}"/>
          </ac:spMkLst>
        </pc:spChg>
        <pc:spChg chg="add mod">
          <ac:chgData name="Reed Kiely" userId="768be38e-2fb5-40ce-925d-bd8e9d9e3c31" providerId="ADAL" clId="{85AB560C-910C-45C1-A988-DB4A7292BCF6}" dt="2022-09-16T13:35:17.891" v="813"/>
          <ac:spMkLst>
            <pc:docMk/>
            <pc:sldMk cId="3968793938" sldId="2144328511"/>
            <ac:spMk id="96" creationId="{7FFD4F62-E44B-BB86-BFB8-FAAFDDCB4666}"/>
          </ac:spMkLst>
        </pc:spChg>
        <pc:spChg chg="add mod">
          <ac:chgData name="Reed Kiely" userId="768be38e-2fb5-40ce-925d-bd8e9d9e3c31" providerId="ADAL" clId="{85AB560C-910C-45C1-A988-DB4A7292BCF6}" dt="2022-09-16T13:35:17.891" v="813"/>
          <ac:spMkLst>
            <pc:docMk/>
            <pc:sldMk cId="3968793938" sldId="2144328511"/>
            <ac:spMk id="97" creationId="{7B4B03B1-3C31-EC74-7D67-1A6604852ABF}"/>
          </ac:spMkLst>
        </pc:spChg>
        <pc:spChg chg="add mod">
          <ac:chgData name="Reed Kiely" userId="768be38e-2fb5-40ce-925d-bd8e9d9e3c31" providerId="ADAL" clId="{85AB560C-910C-45C1-A988-DB4A7292BCF6}" dt="2022-09-16T13:35:17.891" v="813"/>
          <ac:spMkLst>
            <pc:docMk/>
            <pc:sldMk cId="3968793938" sldId="2144328511"/>
            <ac:spMk id="98" creationId="{070582E4-6292-7277-A48B-CF1AC62CBF66}"/>
          </ac:spMkLst>
        </pc:spChg>
        <pc:spChg chg="del">
          <ac:chgData name="Reed Kiely" userId="768be38e-2fb5-40ce-925d-bd8e9d9e3c31" providerId="ADAL" clId="{85AB560C-910C-45C1-A988-DB4A7292BCF6}" dt="2022-09-23T19:04:29.582" v="1350" actId="478"/>
          <ac:spMkLst>
            <pc:docMk/>
            <pc:sldMk cId="3968793938" sldId="2144328511"/>
            <ac:spMk id="100" creationId="{39FA2B98-684B-4710-876B-354541CC806A}"/>
          </ac:spMkLst>
        </pc:spChg>
        <pc:spChg chg="add mod">
          <ac:chgData name="Reed Kiely" userId="768be38e-2fb5-40ce-925d-bd8e9d9e3c31" providerId="ADAL" clId="{85AB560C-910C-45C1-A988-DB4A7292BCF6}" dt="2022-09-16T13:35:17.891" v="813"/>
          <ac:spMkLst>
            <pc:docMk/>
            <pc:sldMk cId="3968793938" sldId="2144328511"/>
            <ac:spMk id="102" creationId="{20CAEFCE-01FD-C552-F684-13821E0FAC33}"/>
          </ac:spMkLst>
        </pc:spChg>
        <pc:spChg chg="add mod">
          <ac:chgData name="Reed Kiely" userId="768be38e-2fb5-40ce-925d-bd8e9d9e3c31" providerId="ADAL" clId="{85AB560C-910C-45C1-A988-DB4A7292BCF6}" dt="2022-09-16T13:35:17.891" v="813"/>
          <ac:spMkLst>
            <pc:docMk/>
            <pc:sldMk cId="3968793938" sldId="2144328511"/>
            <ac:spMk id="103" creationId="{94C7DA9F-048F-7978-3BE5-88D242A33DD9}"/>
          </ac:spMkLst>
        </pc:spChg>
        <pc:spChg chg="add mod">
          <ac:chgData name="Reed Kiely" userId="768be38e-2fb5-40ce-925d-bd8e9d9e3c31" providerId="ADAL" clId="{85AB560C-910C-45C1-A988-DB4A7292BCF6}" dt="2022-09-16T13:35:17.891" v="813"/>
          <ac:spMkLst>
            <pc:docMk/>
            <pc:sldMk cId="3968793938" sldId="2144328511"/>
            <ac:spMk id="104" creationId="{F109B3CA-654C-63DE-5E15-4E47DE2D7E35}"/>
          </ac:spMkLst>
        </pc:spChg>
        <pc:spChg chg="add mod">
          <ac:chgData name="Reed Kiely" userId="768be38e-2fb5-40ce-925d-bd8e9d9e3c31" providerId="ADAL" clId="{85AB560C-910C-45C1-A988-DB4A7292BCF6}" dt="2022-09-16T13:35:17.891" v="813"/>
          <ac:spMkLst>
            <pc:docMk/>
            <pc:sldMk cId="3968793938" sldId="2144328511"/>
            <ac:spMk id="105" creationId="{0F07EC4B-6041-9C98-BD02-16C6F40FAA6A}"/>
          </ac:spMkLst>
        </pc:spChg>
        <pc:picChg chg="add mod">
          <ac:chgData name="Reed Kiely" userId="768be38e-2fb5-40ce-925d-bd8e9d9e3c31" providerId="ADAL" clId="{85AB560C-910C-45C1-A988-DB4A7292BCF6}" dt="2022-09-16T13:35:17.891" v="813"/>
          <ac:picMkLst>
            <pc:docMk/>
            <pc:sldMk cId="3968793938" sldId="2144328511"/>
            <ac:picMk id="8" creationId="{AE75BAA7-F216-6BC9-2BD4-2602F19ED190}"/>
          </ac:picMkLst>
        </pc:picChg>
        <pc:picChg chg="add mod">
          <ac:chgData name="Reed Kiely" userId="768be38e-2fb5-40ce-925d-bd8e9d9e3c31" providerId="ADAL" clId="{85AB560C-910C-45C1-A988-DB4A7292BCF6}" dt="2022-09-23T19:04:37.038" v="1351"/>
          <ac:picMkLst>
            <pc:docMk/>
            <pc:sldMk cId="3968793938" sldId="2144328511"/>
            <ac:picMk id="10" creationId="{6B76FB28-7D04-9F57-5545-F12F9A086337}"/>
          </ac:picMkLst>
        </pc:picChg>
        <pc:picChg chg="del">
          <ac:chgData name="Reed Kiely" userId="768be38e-2fb5-40ce-925d-bd8e9d9e3c31" providerId="ADAL" clId="{85AB560C-910C-45C1-A988-DB4A7292BCF6}" dt="2022-09-16T13:34:52.192" v="795" actId="478"/>
          <ac:picMkLst>
            <pc:docMk/>
            <pc:sldMk cId="3968793938" sldId="2144328511"/>
            <ac:picMk id="13" creationId="{50B0320C-CCBB-3233-8967-BCF56BFBEBD4}"/>
          </ac:picMkLst>
        </pc:picChg>
        <pc:picChg chg="del">
          <ac:chgData name="Reed Kiely" userId="768be38e-2fb5-40ce-925d-bd8e9d9e3c31" providerId="ADAL" clId="{85AB560C-910C-45C1-A988-DB4A7292BCF6}" dt="2022-09-16T13:34:52.192" v="795" actId="478"/>
          <ac:picMkLst>
            <pc:docMk/>
            <pc:sldMk cId="3968793938" sldId="2144328511"/>
            <ac:picMk id="14" creationId="{4715F7D5-CFA7-EAA6-EAC8-94DA112731C8}"/>
          </ac:picMkLst>
        </pc:picChg>
        <pc:picChg chg="del">
          <ac:chgData name="Reed Kiely" userId="768be38e-2fb5-40ce-925d-bd8e9d9e3c31" providerId="ADAL" clId="{85AB560C-910C-45C1-A988-DB4A7292BCF6}" dt="2022-09-16T13:34:52.192" v="795" actId="478"/>
          <ac:picMkLst>
            <pc:docMk/>
            <pc:sldMk cId="3968793938" sldId="2144328511"/>
            <ac:picMk id="15" creationId="{9DD8FB8E-E7B6-C05A-4CB1-29DE62ADCE4D}"/>
          </ac:picMkLst>
        </pc:picChg>
        <pc:picChg chg="del">
          <ac:chgData name="Reed Kiely" userId="768be38e-2fb5-40ce-925d-bd8e9d9e3c31" providerId="ADAL" clId="{85AB560C-910C-45C1-A988-DB4A7292BCF6}" dt="2022-09-16T13:34:52.192" v="795" actId="478"/>
          <ac:picMkLst>
            <pc:docMk/>
            <pc:sldMk cId="3968793938" sldId="2144328511"/>
            <ac:picMk id="17" creationId="{ED4E67F9-94F1-7693-5B4F-858701C576D1}"/>
          </ac:picMkLst>
        </pc:picChg>
        <pc:picChg chg="del">
          <ac:chgData name="Reed Kiely" userId="768be38e-2fb5-40ce-925d-bd8e9d9e3c31" providerId="ADAL" clId="{85AB560C-910C-45C1-A988-DB4A7292BCF6}" dt="2022-09-16T13:34:52.192" v="795" actId="478"/>
          <ac:picMkLst>
            <pc:docMk/>
            <pc:sldMk cId="3968793938" sldId="2144328511"/>
            <ac:picMk id="21" creationId="{A6FD39DA-FFD3-F5DB-C533-BE87A893238A}"/>
          </ac:picMkLst>
        </pc:picChg>
        <pc:picChg chg="del">
          <ac:chgData name="Reed Kiely" userId="768be38e-2fb5-40ce-925d-bd8e9d9e3c31" providerId="ADAL" clId="{85AB560C-910C-45C1-A988-DB4A7292BCF6}" dt="2022-09-16T13:34:52.192" v="795" actId="478"/>
          <ac:picMkLst>
            <pc:docMk/>
            <pc:sldMk cId="3968793938" sldId="2144328511"/>
            <ac:picMk id="30" creationId="{47CC3A9E-8BF7-3021-2F3A-ECA6E8306549}"/>
          </ac:picMkLst>
        </pc:picChg>
        <pc:picChg chg="add mod">
          <ac:chgData name="Reed Kiely" userId="768be38e-2fb5-40ce-925d-bd8e9d9e3c31" providerId="ADAL" clId="{85AB560C-910C-45C1-A988-DB4A7292BCF6}" dt="2022-09-16T13:35:17.891" v="813"/>
          <ac:picMkLst>
            <pc:docMk/>
            <pc:sldMk cId="3968793938" sldId="2144328511"/>
            <ac:picMk id="31" creationId="{2DBFED6C-9F00-89ED-0C6C-2F4264B9C2BB}"/>
          </ac:picMkLst>
        </pc:picChg>
        <pc:picChg chg="add mod">
          <ac:chgData name="Reed Kiely" userId="768be38e-2fb5-40ce-925d-bd8e9d9e3c31" providerId="ADAL" clId="{85AB560C-910C-45C1-A988-DB4A7292BCF6}" dt="2022-09-16T13:35:17.891" v="813"/>
          <ac:picMkLst>
            <pc:docMk/>
            <pc:sldMk cId="3968793938" sldId="2144328511"/>
            <ac:picMk id="32" creationId="{C3E97A20-EE9A-38B5-ABC7-254E5A86E40E}"/>
          </ac:picMkLst>
        </pc:picChg>
        <pc:picChg chg="del">
          <ac:chgData name="Reed Kiely" userId="768be38e-2fb5-40ce-925d-bd8e9d9e3c31" providerId="ADAL" clId="{85AB560C-910C-45C1-A988-DB4A7292BCF6}" dt="2022-09-16T13:34:52.192" v="795" actId="478"/>
          <ac:picMkLst>
            <pc:docMk/>
            <pc:sldMk cId="3968793938" sldId="2144328511"/>
            <ac:picMk id="33" creationId="{330D9BFA-2340-4011-98C9-0C1AC6B9C905}"/>
          </ac:picMkLst>
        </pc:picChg>
        <pc:picChg chg="del">
          <ac:chgData name="Reed Kiely" userId="768be38e-2fb5-40ce-925d-bd8e9d9e3c31" providerId="ADAL" clId="{85AB560C-910C-45C1-A988-DB4A7292BCF6}" dt="2022-09-16T13:34:52.192" v="795" actId="478"/>
          <ac:picMkLst>
            <pc:docMk/>
            <pc:sldMk cId="3968793938" sldId="2144328511"/>
            <ac:picMk id="34" creationId="{D41EAB5C-9540-A55F-3E93-76B56D6B636A}"/>
          </ac:picMkLst>
        </pc:picChg>
        <pc:picChg chg="del">
          <ac:chgData name="Reed Kiely" userId="768be38e-2fb5-40ce-925d-bd8e9d9e3c31" providerId="ADAL" clId="{85AB560C-910C-45C1-A988-DB4A7292BCF6}" dt="2022-09-16T13:34:52.192" v="795" actId="478"/>
          <ac:picMkLst>
            <pc:docMk/>
            <pc:sldMk cId="3968793938" sldId="2144328511"/>
            <ac:picMk id="35" creationId="{FEECA62C-9F16-1BCA-D675-101CEB222AFE}"/>
          </ac:picMkLst>
        </pc:picChg>
        <pc:picChg chg="del">
          <ac:chgData name="Reed Kiely" userId="768be38e-2fb5-40ce-925d-bd8e9d9e3c31" providerId="ADAL" clId="{85AB560C-910C-45C1-A988-DB4A7292BCF6}" dt="2022-09-16T13:34:52.192" v="795" actId="478"/>
          <ac:picMkLst>
            <pc:docMk/>
            <pc:sldMk cId="3968793938" sldId="2144328511"/>
            <ac:picMk id="41" creationId="{C9D05B23-932C-825A-279C-22863BFD8F47}"/>
          </ac:picMkLst>
        </pc:picChg>
        <pc:picChg chg="del">
          <ac:chgData name="Reed Kiely" userId="768be38e-2fb5-40ce-925d-bd8e9d9e3c31" providerId="ADAL" clId="{85AB560C-910C-45C1-A988-DB4A7292BCF6}" dt="2022-09-16T13:34:52.192" v="795" actId="478"/>
          <ac:picMkLst>
            <pc:docMk/>
            <pc:sldMk cId="3968793938" sldId="2144328511"/>
            <ac:picMk id="42" creationId="{9EAE69B5-86EB-CE0C-2A5C-2407862CCD1D}"/>
          </ac:picMkLst>
        </pc:picChg>
        <pc:picChg chg="del">
          <ac:chgData name="Reed Kiely" userId="768be38e-2fb5-40ce-925d-bd8e9d9e3c31" providerId="ADAL" clId="{85AB560C-910C-45C1-A988-DB4A7292BCF6}" dt="2022-09-16T13:34:52.192" v="795" actId="478"/>
          <ac:picMkLst>
            <pc:docMk/>
            <pc:sldMk cId="3968793938" sldId="2144328511"/>
            <ac:picMk id="44" creationId="{65E5FEDF-BE6D-8F5B-0B14-A9032AB0AF31}"/>
          </ac:picMkLst>
        </pc:picChg>
        <pc:picChg chg="add mod">
          <ac:chgData name="Reed Kiely" userId="768be38e-2fb5-40ce-925d-bd8e9d9e3c31" providerId="ADAL" clId="{85AB560C-910C-45C1-A988-DB4A7292BCF6}" dt="2022-09-16T13:35:17.891" v="813"/>
          <ac:picMkLst>
            <pc:docMk/>
            <pc:sldMk cId="3968793938" sldId="2144328511"/>
            <ac:picMk id="46" creationId="{D1AFE9C9-76AC-9E7E-CB8A-62805D1030D4}"/>
          </ac:picMkLst>
        </pc:picChg>
        <pc:picChg chg="add mod">
          <ac:chgData name="Reed Kiely" userId="768be38e-2fb5-40ce-925d-bd8e9d9e3c31" providerId="ADAL" clId="{85AB560C-910C-45C1-A988-DB4A7292BCF6}" dt="2022-09-16T13:35:17.891" v="813"/>
          <ac:picMkLst>
            <pc:docMk/>
            <pc:sldMk cId="3968793938" sldId="2144328511"/>
            <ac:picMk id="47" creationId="{A4C864C9-F66A-1525-9098-24CB508E27DC}"/>
          </ac:picMkLst>
        </pc:picChg>
        <pc:picChg chg="add mod">
          <ac:chgData name="Reed Kiely" userId="768be38e-2fb5-40ce-925d-bd8e9d9e3c31" providerId="ADAL" clId="{85AB560C-910C-45C1-A988-DB4A7292BCF6}" dt="2022-09-16T13:35:17.891" v="813"/>
          <ac:picMkLst>
            <pc:docMk/>
            <pc:sldMk cId="3968793938" sldId="2144328511"/>
            <ac:picMk id="48" creationId="{2E728195-08CE-3357-CB41-D9A0A07AE0F9}"/>
          </ac:picMkLst>
        </pc:picChg>
        <pc:picChg chg="add mod">
          <ac:chgData name="Reed Kiely" userId="768be38e-2fb5-40ce-925d-bd8e9d9e3c31" providerId="ADAL" clId="{85AB560C-910C-45C1-A988-DB4A7292BCF6}" dt="2022-09-16T13:35:17.891" v="813"/>
          <ac:picMkLst>
            <pc:docMk/>
            <pc:sldMk cId="3968793938" sldId="2144328511"/>
            <ac:picMk id="49" creationId="{B736B5D5-FB0F-0F2A-96EA-529A11C925A7}"/>
          </ac:picMkLst>
        </pc:picChg>
        <pc:picChg chg="del">
          <ac:chgData name="Reed Kiely" userId="768be38e-2fb5-40ce-925d-bd8e9d9e3c31" providerId="ADAL" clId="{85AB560C-910C-45C1-A988-DB4A7292BCF6}" dt="2022-09-23T19:04:24.242" v="1349" actId="478"/>
          <ac:picMkLst>
            <pc:docMk/>
            <pc:sldMk cId="3968793938" sldId="2144328511"/>
            <ac:picMk id="101" creationId="{9DA43C3B-8E20-444B-AFDB-6A712ADB4434}"/>
          </ac:picMkLst>
        </pc:picChg>
        <pc:picChg chg="add mod">
          <ac:chgData name="Reed Kiely" userId="768be38e-2fb5-40ce-925d-bd8e9d9e3c31" providerId="ADAL" clId="{85AB560C-910C-45C1-A988-DB4A7292BCF6}" dt="2022-09-16T13:35:17.891" v="813"/>
          <ac:picMkLst>
            <pc:docMk/>
            <pc:sldMk cId="3968793938" sldId="2144328511"/>
            <ac:picMk id="106" creationId="{EDD9F6B2-CB5F-96C3-5C5A-BDD5376AD604}"/>
          </ac:picMkLst>
        </pc:picChg>
      </pc:sldChg>
      <pc:sldChg chg="addSp delSp modSp add mod ord">
        <pc:chgData name="Reed Kiely" userId="768be38e-2fb5-40ce-925d-bd8e9d9e3c31" providerId="ADAL" clId="{85AB560C-910C-45C1-A988-DB4A7292BCF6}" dt="2022-09-23T19:00:53.272" v="1316"/>
        <pc:sldMkLst>
          <pc:docMk/>
          <pc:sldMk cId="3080421574" sldId="2144328512"/>
        </pc:sldMkLst>
        <pc:spChg chg="mod">
          <ac:chgData name="Reed Kiely" userId="768be38e-2fb5-40ce-925d-bd8e9d9e3c31" providerId="ADAL" clId="{85AB560C-910C-45C1-A988-DB4A7292BCF6}" dt="2022-09-23T16:11:27.846" v="1108" actId="1038"/>
          <ac:spMkLst>
            <pc:docMk/>
            <pc:sldMk cId="3080421574" sldId="2144328512"/>
            <ac:spMk id="10" creationId="{4D528556-551D-47C6-54DE-B96296F2838D}"/>
          </ac:spMkLst>
        </pc:spChg>
        <pc:spChg chg="mod">
          <ac:chgData name="Reed Kiely" userId="768be38e-2fb5-40ce-925d-bd8e9d9e3c31" providerId="ADAL" clId="{85AB560C-910C-45C1-A988-DB4A7292BCF6}" dt="2022-09-23T16:11:27.846" v="1108" actId="1038"/>
          <ac:spMkLst>
            <pc:docMk/>
            <pc:sldMk cId="3080421574" sldId="2144328512"/>
            <ac:spMk id="11" creationId="{9ED7CB28-AA1F-AF08-FCD6-7558BD6F687A}"/>
          </ac:spMkLst>
        </pc:spChg>
        <pc:spChg chg="mod">
          <ac:chgData name="Reed Kiely" userId="768be38e-2fb5-40ce-925d-bd8e9d9e3c31" providerId="ADAL" clId="{85AB560C-910C-45C1-A988-DB4A7292BCF6}" dt="2022-09-23T16:11:34.442" v="1109" actId="1038"/>
          <ac:spMkLst>
            <pc:docMk/>
            <pc:sldMk cId="3080421574" sldId="2144328512"/>
            <ac:spMk id="12" creationId="{C92D8AF4-41BA-B83F-FE03-99EDC997A45B}"/>
          </ac:spMkLst>
        </pc:spChg>
        <pc:spChg chg="mod">
          <ac:chgData name="Reed Kiely" userId="768be38e-2fb5-40ce-925d-bd8e9d9e3c31" providerId="ADAL" clId="{85AB560C-910C-45C1-A988-DB4A7292BCF6}" dt="2022-09-23T16:11:34.442" v="1109" actId="1038"/>
          <ac:spMkLst>
            <pc:docMk/>
            <pc:sldMk cId="3080421574" sldId="2144328512"/>
            <ac:spMk id="13" creationId="{6FDCE3A9-56B5-DB21-BA7A-733FB9FE54BA}"/>
          </ac:spMkLst>
        </pc:spChg>
        <pc:spChg chg="mod">
          <ac:chgData name="Reed Kiely" userId="768be38e-2fb5-40ce-925d-bd8e9d9e3c31" providerId="ADAL" clId="{85AB560C-910C-45C1-A988-DB4A7292BCF6}" dt="2022-09-23T19:00:53.272" v="1316"/>
          <ac:spMkLst>
            <pc:docMk/>
            <pc:sldMk cId="3080421574" sldId="2144328512"/>
            <ac:spMk id="31" creationId="{568D8840-B3D9-4FCD-AA9A-402B62F48C64}"/>
          </ac:spMkLst>
        </pc:spChg>
        <pc:spChg chg="mod">
          <ac:chgData name="Reed Kiely" userId="768be38e-2fb5-40ce-925d-bd8e9d9e3c31" providerId="ADAL" clId="{85AB560C-910C-45C1-A988-DB4A7292BCF6}" dt="2022-09-23T16:55:23.210" v="1235"/>
          <ac:spMkLst>
            <pc:docMk/>
            <pc:sldMk cId="3080421574" sldId="2144328512"/>
            <ac:spMk id="41" creationId="{02728DC0-4865-B302-F5C0-8460D0CFD677}"/>
          </ac:spMkLst>
        </pc:spChg>
        <pc:graphicFrameChg chg="mod">
          <ac:chgData name="Reed Kiely" userId="768be38e-2fb5-40ce-925d-bd8e9d9e3c31" providerId="ADAL" clId="{85AB560C-910C-45C1-A988-DB4A7292BCF6}" dt="2022-09-23T16:11:18.126" v="1098" actId="1036"/>
          <ac:graphicFrameMkLst>
            <pc:docMk/>
            <pc:sldMk cId="3080421574" sldId="2144328512"/>
            <ac:graphicFrameMk id="14" creationId="{AA403117-DCA9-F4AD-41AA-461C231EACFE}"/>
          </ac:graphicFrameMkLst>
        </pc:graphicFrameChg>
        <pc:picChg chg="add del mod">
          <ac:chgData name="Reed Kiely" userId="768be38e-2fb5-40ce-925d-bd8e9d9e3c31" providerId="ADAL" clId="{85AB560C-910C-45C1-A988-DB4A7292BCF6}" dt="2022-09-23T16:10:36.419" v="1082"/>
          <ac:picMkLst>
            <pc:docMk/>
            <pc:sldMk cId="3080421574" sldId="2144328512"/>
            <ac:picMk id="2" creationId="{953A5761-C617-D6F6-4527-1986C9B147AF}"/>
          </ac:picMkLst>
        </pc:picChg>
        <pc:picChg chg="add del mod">
          <ac:chgData name="Reed Kiely" userId="768be38e-2fb5-40ce-925d-bd8e9d9e3c31" providerId="ADAL" clId="{85AB560C-910C-45C1-A988-DB4A7292BCF6}" dt="2022-09-23T16:10:36.419" v="1082"/>
          <ac:picMkLst>
            <pc:docMk/>
            <pc:sldMk cId="3080421574" sldId="2144328512"/>
            <ac:picMk id="3" creationId="{4E348379-092E-A4A1-5CA5-FC37444E7254}"/>
          </ac:picMkLst>
        </pc:picChg>
        <pc:picChg chg="add mod">
          <ac:chgData name="Reed Kiely" userId="768be38e-2fb5-40ce-925d-bd8e9d9e3c31" providerId="ADAL" clId="{85AB560C-910C-45C1-A988-DB4A7292BCF6}" dt="2022-09-23T16:11:27.846" v="1108" actId="1038"/>
          <ac:picMkLst>
            <pc:docMk/>
            <pc:sldMk cId="3080421574" sldId="2144328512"/>
            <ac:picMk id="4" creationId="{871FB93B-8C34-45A8-C1DA-D0AD43CAFD32}"/>
          </ac:picMkLst>
        </pc:picChg>
        <pc:picChg chg="add mod">
          <ac:chgData name="Reed Kiely" userId="768be38e-2fb5-40ce-925d-bd8e9d9e3c31" providerId="ADAL" clId="{85AB560C-910C-45C1-A988-DB4A7292BCF6}" dt="2022-09-23T16:11:34.442" v="1109" actId="1038"/>
          <ac:picMkLst>
            <pc:docMk/>
            <pc:sldMk cId="3080421574" sldId="2144328512"/>
            <ac:picMk id="5" creationId="{21949A21-F144-439B-4957-BF93D3B2599C}"/>
          </ac:picMkLst>
        </pc:picChg>
        <pc:picChg chg="mod">
          <ac:chgData name="Reed Kiely" userId="768be38e-2fb5-40ce-925d-bd8e9d9e3c31" providerId="ADAL" clId="{85AB560C-910C-45C1-A988-DB4A7292BCF6}" dt="2022-09-23T19:00:49.691" v="1315"/>
          <ac:picMkLst>
            <pc:docMk/>
            <pc:sldMk cId="3080421574" sldId="2144328512"/>
            <ac:picMk id="6" creationId="{FD84D156-043D-2184-CDB0-E41A4B67E682}"/>
          </ac:picMkLst>
        </pc:picChg>
        <pc:picChg chg="del">
          <ac:chgData name="Reed Kiely" userId="768be38e-2fb5-40ce-925d-bd8e9d9e3c31" providerId="ADAL" clId="{85AB560C-910C-45C1-A988-DB4A7292BCF6}" dt="2022-09-23T16:10:35.076" v="1080" actId="478"/>
          <ac:picMkLst>
            <pc:docMk/>
            <pc:sldMk cId="3080421574" sldId="2144328512"/>
            <ac:picMk id="15" creationId="{8B6C4E3B-A4C9-1ADA-A295-C441B04670F0}"/>
          </ac:picMkLst>
        </pc:picChg>
        <pc:picChg chg="del">
          <ac:chgData name="Reed Kiely" userId="768be38e-2fb5-40ce-925d-bd8e9d9e3c31" providerId="ADAL" clId="{85AB560C-910C-45C1-A988-DB4A7292BCF6}" dt="2022-09-23T16:10:35.076" v="1080" actId="478"/>
          <ac:picMkLst>
            <pc:docMk/>
            <pc:sldMk cId="3080421574" sldId="2144328512"/>
            <ac:picMk id="16" creationId="{5D65C269-E642-129E-E808-11A843D60147}"/>
          </ac:picMkLst>
        </pc:picChg>
      </pc:sldChg>
      <pc:sldChg chg="addSp delSp modSp add mod">
        <pc:chgData name="Reed Kiely" userId="768be38e-2fb5-40ce-925d-bd8e9d9e3c31" providerId="ADAL" clId="{85AB560C-910C-45C1-A988-DB4A7292BCF6}" dt="2022-09-23T19:00:58.670" v="1318"/>
        <pc:sldMkLst>
          <pc:docMk/>
          <pc:sldMk cId="1749510978" sldId="2144328513"/>
        </pc:sldMkLst>
        <pc:spChg chg="del">
          <ac:chgData name="Reed Kiely" userId="768be38e-2fb5-40ce-925d-bd8e9d9e3c31" providerId="ADAL" clId="{85AB560C-910C-45C1-A988-DB4A7292BCF6}" dt="2022-09-23T16:55:42.169" v="1236" actId="478"/>
          <ac:spMkLst>
            <pc:docMk/>
            <pc:sldMk cId="1749510978" sldId="2144328513"/>
            <ac:spMk id="10" creationId="{4D528556-551D-47C6-54DE-B96296F2838D}"/>
          </ac:spMkLst>
        </pc:spChg>
        <pc:spChg chg="del">
          <ac:chgData name="Reed Kiely" userId="768be38e-2fb5-40ce-925d-bd8e9d9e3c31" providerId="ADAL" clId="{85AB560C-910C-45C1-A988-DB4A7292BCF6}" dt="2022-09-23T16:55:42.169" v="1236" actId="478"/>
          <ac:spMkLst>
            <pc:docMk/>
            <pc:sldMk cId="1749510978" sldId="2144328513"/>
            <ac:spMk id="11" creationId="{9ED7CB28-AA1F-AF08-FCD6-7558BD6F687A}"/>
          </ac:spMkLst>
        </pc:spChg>
        <pc:spChg chg="del">
          <ac:chgData name="Reed Kiely" userId="768be38e-2fb5-40ce-925d-bd8e9d9e3c31" providerId="ADAL" clId="{85AB560C-910C-45C1-A988-DB4A7292BCF6}" dt="2022-09-23T16:55:42.169" v="1236" actId="478"/>
          <ac:spMkLst>
            <pc:docMk/>
            <pc:sldMk cId="1749510978" sldId="2144328513"/>
            <ac:spMk id="12" creationId="{C92D8AF4-41BA-B83F-FE03-99EDC997A45B}"/>
          </ac:spMkLst>
        </pc:spChg>
        <pc:spChg chg="del">
          <ac:chgData name="Reed Kiely" userId="768be38e-2fb5-40ce-925d-bd8e9d9e3c31" providerId="ADAL" clId="{85AB560C-910C-45C1-A988-DB4A7292BCF6}" dt="2022-09-23T16:55:42.169" v="1236" actId="478"/>
          <ac:spMkLst>
            <pc:docMk/>
            <pc:sldMk cId="1749510978" sldId="2144328513"/>
            <ac:spMk id="13" creationId="{6FDCE3A9-56B5-DB21-BA7A-733FB9FE54BA}"/>
          </ac:spMkLst>
        </pc:spChg>
        <pc:spChg chg="add mod">
          <ac:chgData name="Reed Kiely" userId="768be38e-2fb5-40ce-925d-bd8e9d9e3c31" providerId="ADAL" clId="{85AB560C-910C-45C1-A988-DB4A7292BCF6}" dt="2022-09-23T16:57:06.024" v="1295" actId="1038"/>
          <ac:spMkLst>
            <pc:docMk/>
            <pc:sldMk cId="1749510978" sldId="2144328513"/>
            <ac:spMk id="15" creationId="{B497777C-0908-32AB-DF28-D351C11ED5B5}"/>
          </ac:spMkLst>
        </pc:spChg>
        <pc:spChg chg="add mod">
          <ac:chgData name="Reed Kiely" userId="768be38e-2fb5-40ce-925d-bd8e9d9e3c31" providerId="ADAL" clId="{85AB560C-910C-45C1-A988-DB4A7292BCF6}" dt="2022-09-23T16:57:00.417" v="1286" actId="1036"/>
          <ac:spMkLst>
            <pc:docMk/>
            <pc:sldMk cId="1749510978" sldId="2144328513"/>
            <ac:spMk id="16" creationId="{EA8A69B6-2E07-F355-0AB6-ED2C99D1FE72}"/>
          </ac:spMkLst>
        </pc:spChg>
        <pc:spChg chg="mod">
          <ac:chgData name="Reed Kiely" userId="768be38e-2fb5-40ce-925d-bd8e9d9e3c31" providerId="ADAL" clId="{85AB560C-910C-45C1-A988-DB4A7292BCF6}" dt="2022-09-23T16:55:53.354" v="1241" actId="1076"/>
          <ac:spMkLst>
            <pc:docMk/>
            <pc:sldMk cId="1749510978" sldId="2144328513"/>
            <ac:spMk id="17" creationId="{E7377026-2B8B-08F2-12CF-42B70A8BC4DF}"/>
          </ac:spMkLst>
        </pc:spChg>
        <pc:spChg chg="add mod">
          <ac:chgData name="Reed Kiely" userId="768be38e-2fb5-40ce-925d-bd8e9d9e3c31" providerId="ADAL" clId="{85AB560C-910C-45C1-A988-DB4A7292BCF6}" dt="2022-09-23T16:56:57.745" v="1283" actId="1036"/>
          <ac:spMkLst>
            <pc:docMk/>
            <pc:sldMk cId="1749510978" sldId="2144328513"/>
            <ac:spMk id="19" creationId="{2E298233-3767-E391-7337-05541BA1F3B8}"/>
          </ac:spMkLst>
        </pc:spChg>
        <pc:spChg chg="mod">
          <ac:chgData name="Reed Kiely" userId="768be38e-2fb5-40ce-925d-bd8e9d9e3c31" providerId="ADAL" clId="{85AB560C-910C-45C1-A988-DB4A7292BCF6}" dt="2022-09-23T16:56:18.176" v="1248" actId="404"/>
          <ac:spMkLst>
            <pc:docMk/>
            <pc:sldMk cId="1749510978" sldId="2144328513"/>
            <ac:spMk id="21" creationId="{6814295C-17AE-C9CE-A1D2-FFB98A7DBD66}"/>
          </ac:spMkLst>
        </pc:spChg>
        <pc:spChg chg="mod">
          <ac:chgData name="Reed Kiely" userId="768be38e-2fb5-40ce-925d-bd8e9d9e3c31" providerId="ADAL" clId="{85AB560C-910C-45C1-A988-DB4A7292BCF6}" dt="2022-09-23T16:56:18.176" v="1248" actId="404"/>
          <ac:spMkLst>
            <pc:docMk/>
            <pc:sldMk cId="1749510978" sldId="2144328513"/>
            <ac:spMk id="22" creationId="{46F68FD3-0933-62C1-850E-C207D262903A}"/>
          </ac:spMkLst>
        </pc:spChg>
        <pc:spChg chg="mod">
          <ac:chgData name="Reed Kiely" userId="768be38e-2fb5-40ce-925d-bd8e9d9e3c31" providerId="ADAL" clId="{85AB560C-910C-45C1-A988-DB4A7292BCF6}" dt="2022-09-23T16:56:18.176" v="1248" actId="404"/>
          <ac:spMkLst>
            <pc:docMk/>
            <pc:sldMk cId="1749510978" sldId="2144328513"/>
            <ac:spMk id="23" creationId="{8ADF31B5-686B-1ADF-9D2E-9505732B30AB}"/>
          </ac:spMkLst>
        </pc:spChg>
        <pc:spChg chg="mod">
          <ac:chgData name="Reed Kiely" userId="768be38e-2fb5-40ce-925d-bd8e9d9e3c31" providerId="ADAL" clId="{85AB560C-910C-45C1-A988-DB4A7292BCF6}" dt="2022-09-23T16:19:50.020" v="1185" actId="20577"/>
          <ac:spMkLst>
            <pc:docMk/>
            <pc:sldMk cId="1749510978" sldId="2144328513"/>
            <ac:spMk id="24" creationId="{FE51337C-7111-4FDD-BD9E-AAF8EAD4F674}"/>
          </ac:spMkLst>
        </pc:spChg>
        <pc:spChg chg="mod">
          <ac:chgData name="Reed Kiely" userId="768be38e-2fb5-40ce-925d-bd8e9d9e3c31" providerId="ADAL" clId="{85AB560C-910C-45C1-A988-DB4A7292BCF6}" dt="2022-09-23T16:56:18.176" v="1248" actId="404"/>
          <ac:spMkLst>
            <pc:docMk/>
            <pc:sldMk cId="1749510978" sldId="2144328513"/>
            <ac:spMk id="26" creationId="{57FE42D5-5295-4D4D-2729-F7A4A0EBC9FB}"/>
          </ac:spMkLst>
        </pc:spChg>
        <pc:spChg chg="mod">
          <ac:chgData name="Reed Kiely" userId="768be38e-2fb5-40ce-925d-bd8e9d9e3c31" providerId="ADAL" clId="{85AB560C-910C-45C1-A988-DB4A7292BCF6}" dt="2022-09-23T16:55:03.183" v="1233" actId="403"/>
          <ac:spMkLst>
            <pc:docMk/>
            <pc:sldMk cId="1749510978" sldId="2144328513"/>
            <ac:spMk id="27" creationId="{810E5FD5-3B43-4CE8-864D-5F2D0E26ECD3}"/>
          </ac:spMkLst>
        </pc:spChg>
        <pc:spChg chg="del">
          <ac:chgData name="Reed Kiely" userId="768be38e-2fb5-40ce-925d-bd8e9d9e3c31" providerId="ADAL" clId="{85AB560C-910C-45C1-A988-DB4A7292BCF6}" dt="2022-09-23T19:00:58.420" v="1317" actId="478"/>
          <ac:spMkLst>
            <pc:docMk/>
            <pc:sldMk cId="1749510978" sldId="2144328513"/>
            <ac:spMk id="31" creationId="{568D8840-B3D9-4FCD-AA9A-402B62F48C64}"/>
          </ac:spMkLst>
        </pc:spChg>
        <pc:spChg chg="mod">
          <ac:chgData name="Reed Kiely" userId="768be38e-2fb5-40ce-925d-bd8e9d9e3c31" providerId="ADAL" clId="{85AB560C-910C-45C1-A988-DB4A7292BCF6}" dt="2022-09-23T16:56:18.176" v="1248" actId="404"/>
          <ac:spMkLst>
            <pc:docMk/>
            <pc:sldMk cId="1749510978" sldId="2144328513"/>
            <ac:spMk id="32" creationId="{E2E1102A-ABB2-BD31-E2A7-6721A810CA1F}"/>
          </ac:spMkLst>
        </pc:spChg>
        <pc:spChg chg="add mod">
          <ac:chgData name="Reed Kiely" userId="768be38e-2fb5-40ce-925d-bd8e9d9e3c31" providerId="ADAL" clId="{85AB560C-910C-45C1-A988-DB4A7292BCF6}" dt="2022-09-23T16:56:54.968" v="1281" actId="20577"/>
          <ac:spMkLst>
            <pc:docMk/>
            <pc:sldMk cId="1749510978" sldId="2144328513"/>
            <ac:spMk id="33" creationId="{215ABEF3-7238-4D9A-F2CB-FA579C4FA1CE}"/>
          </ac:spMkLst>
        </pc:spChg>
        <pc:spChg chg="add mod">
          <ac:chgData name="Reed Kiely" userId="768be38e-2fb5-40ce-925d-bd8e9d9e3c31" providerId="ADAL" clId="{85AB560C-910C-45C1-A988-DB4A7292BCF6}" dt="2022-09-23T19:00:58.670" v="1318"/>
          <ac:spMkLst>
            <pc:docMk/>
            <pc:sldMk cId="1749510978" sldId="2144328513"/>
            <ac:spMk id="35" creationId="{51D861E4-34F3-1E73-8137-9389E4A2E913}"/>
          </ac:spMkLst>
        </pc:spChg>
        <pc:spChg chg="mod">
          <ac:chgData name="Reed Kiely" userId="768be38e-2fb5-40ce-925d-bd8e9d9e3c31" providerId="ADAL" clId="{85AB560C-910C-45C1-A988-DB4A7292BCF6}" dt="2022-09-23T16:55:19.994" v="1234"/>
          <ac:spMkLst>
            <pc:docMk/>
            <pc:sldMk cId="1749510978" sldId="2144328513"/>
            <ac:spMk id="41" creationId="{02728DC0-4865-B302-F5C0-8460D0CFD677}"/>
          </ac:spMkLst>
        </pc:spChg>
        <pc:spChg chg="mod">
          <ac:chgData name="Reed Kiely" userId="768be38e-2fb5-40ce-925d-bd8e9d9e3c31" providerId="ADAL" clId="{85AB560C-910C-45C1-A988-DB4A7292BCF6}" dt="2022-09-23T16:25:21.203" v="1203" actId="14100"/>
          <ac:spMkLst>
            <pc:docMk/>
            <pc:sldMk cId="1749510978" sldId="2144328513"/>
            <ac:spMk id="70" creationId="{ABC69ABD-9875-8E37-AEB5-A02BB6861AD5}"/>
          </ac:spMkLst>
        </pc:spChg>
        <pc:spChg chg="mod">
          <ac:chgData name="Reed Kiely" userId="768be38e-2fb5-40ce-925d-bd8e9d9e3c31" providerId="ADAL" clId="{85AB560C-910C-45C1-A988-DB4A7292BCF6}" dt="2022-09-23T16:21:44.993" v="1193" actId="255"/>
          <ac:spMkLst>
            <pc:docMk/>
            <pc:sldMk cId="1749510978" sldId="2144328513"/>
            <ac:spMk id="91" creationId="{2785D820-B170-45A2-B5A5-2AABF27FB549}"/>
          </ac:spMkLst>
        </pc:spChg>
        <pc:grpChg chg="add mod">
          <ac:chgData name="Reed Kiely" userId="768be38e-2fb5-40ce-925d-bd8e9d9e3c31" providerId="ADAL" clId="{85AB560C-910C-45C1-A988-DB4A7292BCF6}" dt="2022-09-23T16:57:06.024" v="1295" actId="1038"/>
          <ac:grpSpMkLst>
            <pc:docMk/>
            <pc:sldMk cId="1749510978" sldId="2144328513"/>
            <ac:grpSpMk id="20" creationId="{02B8FDC2-DD1A-83EF-4279-B5A23965B016}"/>
          </ac:grpSpMkLst>
        </pc:grpChg>
        <pc:grpChg chg="add mod">
          <ac:chgData name="Reed Kiely" userId="768be38e-2fb5-40ce-925d-bd8e9d9e3c31" providerId="ADAL" clId="{85AB560C-910C-45C1-A988-DB4A7292BCF6}" dt="2022-09-23T16:57:06.024" v="1295" actId="1038"/>
          <ac:grpSpMkLst>
            <pc:docMk/>
            <pc:sldMk cId="1749510978" sldId="2144328513"/>
            <ac:grpSpMk id="25" creationId="{D7BF3306-EF02-FBFD-4C99-DEB1F41056DD}"/>
          </ac:grpSpMkLst>
        </pc:grpChg>
        <pc:graphicFrameChg chg="del">
          <ac:chgData name="Reed Kiely" userId="768be38e-2fb5-40ce-925d-bd8e9d9e3c31" providerId="ADAL" clId="{85AB560C-910C-45C1-A988-DB4A7292BCF6}" dt="2022-09-23T16:55:42.169" v="1236" actId="478"/>
          <ac:graphicFrameMkLst>
            <pc:docMk/>
            <pc:sldMk cId="1749510978" sldId="2144328513"/>
            <ac:graphicFrameMk id="14" creationId="{AA403117-DCA9-F4AD-41AA-461C231EACFE}"/>
          </ac:graphicFrameMkLst>
        </pc:graphicFrameChg>
        <pc:picChg chg="add mod">
          <ac:chgData name="Reed Kiely" userId="768be38e-2fb5-40ce-925d-bd8e9d9e3c31" providerId="ADAL" clId="{85AB560C-910C-45C1-A988-DB4A7292BCF6}" dt="2022-09-23T16:21:49.350" v="1195" actId="1076"/>
          <ac:picMkLst>
            <pc:docMk/>
            <pc:sldMk cId="1749510978" sldId="2144328513"/>
            <ac:picMk id="2" creationId="{CDE7CB6A-BB1A-3424-CBA8-D7A06EB25C8A}"/>
          </ac:picMkLst>
        </pc:picChg>
        <pc:picChg chg="add mod">
          <ac:chgData name="Reed Kiely" userId="768be38e-2fb5-40ce-925d-bd8e9d9e3c31" providerId="ADAL" clId="{85AB560C-910C-45C1-A988-DB4A7292BCF6}" dt="2022-09-23T16:55:56.223" v="1242"/>
          <ac:picMkLst>
            <pc:docMk/>
            <pc:sldMk cId="1749510978" sldId="2144328513"/>
            <ac:picMk id="3" creationId="{8ED91187-6890-4183-F8D7-BC675058280A}"/>
          </ac:picMkLst>
        </pc:picChg>
        <pc:picChg chg="del">
          <ac:chgData name="Reed Kiely" userId="768be38e-2fb5-40ce-925d-bd8e9d9e3c31" providerId="ADAL" clId="{85AB560C-910C-45C1-A988-DB4A7292BCF6}" dt="2022-09-23T16:55:42.169" v="1236" actId="478"/>
          <ac:picMkLst>
            <pc:docMk/>
            <pc:sldMk cId="1749510978" sldId="2144328513"/>
            <ac:picMk id="4" creationId="{871FB93B-8C34-45A8-C1DA-D0AD43CAFD32}"/>
          </ac:picMkLst>
        </pc:picChg>
        <pc:picChg chg="del">
          <ac:chgData name="Reed Kiely" userId="768be38e-2fb5-40ce-925d-bd8e9d9e3c31" providerId="ADAL" clId="{85AB560C-910C-45C1-A988-DB4A7292BCF6}" dt="2022-09-23T16:55:42.169" v="1236" actId="478"/>
          <ac:picMkLst>
            <pc:docMk/>
            <pc:sldMk cId="1749510978" sldId="2144328513"/>
            <ac:picMk id="5" creationId="{21949A21-F144-439B-4957-BF93D3B2599C}"/>
          </ac:picMkLst>
        </pc:picChg>
        <pc:picChg chg="del">
          <ac:chgData name="Reed Kiely" userId="768be38e-2fb5-40ce-925d-bd8e9d9e3c31" providerId="ADAL" clId="{85AB560C-910C-45C1-A988-DB4A7292BCF6}" dt="2022-09-23T19:00:58.420" v="1317" actId="478"/>
          <ac:picMkLst>
            <pc:docMk/>
            <pc:sldMk cId="1749510978" sldId="2144328513"/>
            <ac:picMk id="6" creationId="{FD84D156-043D-2184-CDB0-E41A4B67E682}"/>
          </ac:picMkLst>
        </pc:picChg>
        <pc:picChg chg="del mod">
          <ac:chgData name="Reed Kiely" userId="768be38e-2fb5-40ce-925d-bd8e9d9e3c31" providerId="ADAL" clId="{85AB560C-910C-45C1-A988-DB4A7292BCF6}" dt="2022-09-23T16:21:29.004" v="1186" actId="478"/>
          <ac:picMkLst>
            <pc:docMk/>
            <pc:sldMk cId="1749510978" sldId="2144328513"/>
            <ac:picMk id="7" creationId="{BDE114D4-4A4C-1D92-3B9F-FF023F52FFC9}"/>
          </ac:picMkLst>
        </pc:picChg>
        <pc:picChg chg="add mod">
          <ac:chgData name="Reed Kiely" userId="768be38e-2fb5-40ce-925d-bd8e9d9e3c31" providerId="ADAL" clId="{85AB560C-910C-45C1-A988-DB4A7292BCF6}" dt="2022-09-23T16:55:56.223" v="1242"/>
          <ac:picMkLst>
            <pc:docMk/>
            <pc:sldMk cId="1749510978" sldId="2144328513"/>
            <ac:picMk id="8" creationId="{F2790F34-E89F-8DEE-1F9A-331C833CF8CE}"/>
          </ac:picMkLst>
        </pc:picChg>
        <pc:picChg chg="del">
          <ac:chgData name="Reed Kiely" userId="768be38e-2fb5-40ce-925d-bd8e9d9e3c31" providerId="ADAL" clId="{85AB560C-910C-45C1-A988-DB4A7292BCF6}" dt="2022-09-23T16:55:42.895" v="1237" actId="478"/>
          <ac:picMkLst>
            <pc:docMk/>
            <pc:sldMk cId="1749510978" sldId="2144328513"/>
            <ac:picMk id="18" creationId="{975E7F82-4A78-7371-AEBA-18984867F8A4}"/>
          </ac:picMkLst>
        </pc:picChg>
        <pc:picChg chg="add mod">
          <ac:chgData name="Reed Kiely" userId="768be38e-2fb5-40ce-925d-bd8e9d9e3c31" providerId="ADAL" clId="{85AB560C-910C-45C1-A988-DB4A7292BCF6}" dt="2022-09-23T19:00:58.670" v="1318"/>
          <ac:picMkLst>
            <pc:docMk/>
            <pc:sldMk cId="1749510978" sldId="2144328513"/>
            <ac:picMk id="36" creationId="{8083AA18-FD82-1BBE-4876-13EB7A222107}"/>
          </ac:picMkLst>
        </pc:picChg>
      </pc:sldChg>
      <pc:sldChg chg="addSp delSp modSp add mod">
        <pc:chgData name="Reed Kiely" userId="768be38e-2fb5-40ce-925d-bd8e9d9e3c31" providerId="ADAL" clId="{85AB560C-910C-45C1-A988-DB4A7292BCF6}" dt="2022-09-23T19:07:25.721" v="1381" actId="207"/>
        <pc:sldMkLst>
          <pc:docMk/>
          <pc:sldMk cId="70748621" sldId="2144328514"/>
        </pc:sldMkLst>
        <pc:spChg chg="del">
          <ac:chgData name="Reed Kiely" userId="768be38e-2fb5-40ce-925d-bd8e9d9e3c31" providerId="ADAL" clId="{85AB560C-910C-45C1-A988-DB4A7292BCF6}" dt="2022-09-23T19:06:47.739" v="1368" actId="478"/>
          <ac:spMkLst>
            <pc:docMk/>
            <pc:sldMk cId="70748621" sldId="2144328514"/>
            <ac:spMk id="2" creationId="{52EC1941-BDF5-126A-D875-E22803147318}"/>
          </ac:spMkLst>
        </pc:spChg>
        <pc:spChg chg="del">
          <ac:chgData name="Reed Kiely" userId="768be38e-2fb5-40ce-925d-bd8e9d9e3c31" providerId="ADAL" clId="{85AB560C-910C-45C1-A988-DB4A7292BCF6}" dt="2022-09-23T19:06:47.739" v="1368" actId="478"/>
          <ac:spMkLst>
            <pc:docMk/>
            <pc:sldMk cId="70748621" sldId="2144328514"/>
            <ac:spMk id="3" creationId="{93BCB50E-BD60-BBE5-A925-8959BFAAD5F8}"/>
          </ac:spMkLst>
        </pc:spChg>
        <pc:spChg chg="add mod">
          <ac:chgData name="Reed Kiely" userId="768be38e-2fb5-40ce-925d-bd8e9d9e3c31" providerId="ADAL" clId="{85AB560C-910C-45C1-A988-DB4A7292BCF6}" dt="2022-09-23T19:06:47.908" v="1369"/>
          <ac:spMkLst>
            <pc:docMk/>
            <pc:sldMk cId="70748621" sldId="2144328514"/>
            <ac:spMk id="4" creationId="{91624BCB-DBA0-DED5-A911-F576FFD7F681}"/>
          </ac:spMkLst>
        </pc:spChg>
        <pc:spChg chg="add del mod">
          <ac:chgData name="Reed Kiely" userId="768be38e-2fb5-40ce-925d-bd8e9d9e3c31" providerId="ADAL" clId="{85AB560C-910C-45C1-A988-DB4A7292BCF6}" dt="2022-09-23T19:07:04.011" v="1373" actId="478"/>
          <ac:spMkLst>
            <pc:docMk/>
            <pc:sldMk cId="70748621" sldId="2144328514"/>
            <ac:spMk id="8" creationId="{C0E298E5-C24A-6094-1A51-CF54D5E0893A}"/>
          </ac:spMkLst>
        </pc:spChg>
        <pc:spChg chg="add mod">
          <ac:chgData name="Reed Kiely" userId="768be38e-2fb5-40ce-925d-bd8e9d9e3c31" providerId="ADAL" clId="{85AB560C-910C-45C1-A988-DB4A7292BCF6}" dt="2022-09-23T19:06:58.980" v="1371"/>
          <ac:spMkLst>
            <pc:docMk/>
            <pc:sldMk cId="70748621" sldId="2144328514"/>
            <ac:spMk id="9" creationId="{2F1BEA0C-478F-5B99-6B89-F2B735931F0B}"/>
          </ac:spMkLst>
        </pc:spChg>
        <pc:spChg chg="add del mod">
          <ac:chgData name="Reed Kiely" userId="768be38e-2fb5-40ce-925d-bd8e9d9e3c31" providerId="ADAL" clId="{85AB560C-910C-45C1-A988-DB4A7292BCF6}" dt="2022-09-23T19:07:08.075" v="1375" actId="478"/>
          <ac:spMkLst>
            <pc:docMk/>
            <pc:sldMk cId="70748621" sldId="2144328514"/>
            <ac:spMk id="10" creationId="{4C0DFB3E-DA6F-ADC6-C17F-518C38B613A6}"/>
          </ac:spMkLst>
        </pc:spChg>
        <pc:spChg chg="add del mod">
          <ac:chgData name="Reed Kiely" userId="768be38e-2fb5-40ce-925d-bd8e9d9e3c31" providerId="ADAL" clId="{85AB560C-910C-45C1-A988-DB4A7292BCF6}" dt="2022-09-23T19:07:08.075" v="1375" actId="478"/>
          <ac:spMkLst>
            <pc:docMk/>
            <pc:sldMk cId="70748621" sldId="2144328514"/>
            <ac:spMk id="11" creationId="{D72D82BF-FE50-A3F0-4839-A4C6C10BA39C}"/>
          </ac:spMkLst>
        </pc:spChg>
        <pc:spChg chg="add del mod">
          <ac:chgData name="Reed Kiely" userId="768be38e-2fb5-40ce-925d-bd8e9d9e3c31" providerId="ADAL" clId="{85AB560C-910C-45C1-A988-DB4A7292BCF6}" dt="2022-09-23T19:07:05.163" v="1374" actId="478"/>
          <ac:spMkLst>
            <pc:docMk/>
            <pc:sldMk cId="70748621" sldId="2144328514"/>
            <ac:spMk id="12" creationId="{6DF6B298-3382-FCBB-6AD5-1363B579A8BD}"/>
          </ac:spMkLst>
        </pc:spChg>
        <pc:spChg chg="add del mod">
          <ac:chgData name="Reed Kiely" userId="768be38e-2fb5-40ce-925d-bd8e9d9e3c31" providerId="ADAL" clId="{85AB560C-910C-45C1-A988-DB4A7292BCF6}" dt="2022-09-23T19:07:10.259" v="1376" actId="478"/>
          <ac:spMkLst>
            <pc:docMk/>
            <pc:sldMk cId="70748621" sldId="2144328514"/>
            <ac:spMk id="13" creationId="{77A7E3CB-85D7-1CCE-CD14-C38CD987DBAE}"/>
          </ac:spMkLst>
        </pc:spChg>
        <pc:spChg chg="add mod">
          <ac:chgData name="Reed Kiely" userId="768be38e-2fb5-40ce-925d-bd8e9d9e3c31" providerId="ADAL" clId="{85AB560C-910C-45C1-A988-DB4A7292BCF6}" dt="2022-09-23T19:07:14.331" v="1378" actId="20577"/>
          <ac:spMkLst>
            <pc:docMk/>
            <pc:sldMk cId="70748621" sldId="2144328514"/>
            <ac:spMk id="14" creationId="{ACB03EFA-A234-8FBA-E057-E4392C590E1E}"/>
          </ac:spMkLst>
        </pc:spChg>
        <pc:spChg chg="add mod">
          <ac:chgData name="Reed Kiely" userId="768be38e-2fb5-40ce-925d-bd8e9d9e3c31" providerId="ADAL" clId="{85AB560C-910C-45C1-A988-DB4A7292BCF6}" dt="2022-09-23T19:06:58.980" v="1371"/>
          <ac:spMkLst>
            <pc:docMk/>
            <pc:sldMk cId="70748621" sldId="2144328514"/>
            <ac:spMk id="15" creationId="{06209B3A-B9AB-4EDE-F7D1-E4B51293CBF4}"/>
          </ac:spMkLst>
        </pc:spChg>
        <pc:spChg chg="add mod">
          <ac:chgData name="Reed Kiely" userId="768be38e-2fb5-40ce-925d-bd8e9d9e3c31" providerId="ADAL" clId="{85AB560C-910C-45C1-A988-DB4A7292BCF6}" dt="2022-09-23T19:07:25.721" v="1381" actId="207"/>
          <ac:spMkLst>
            <pc:docMk/>
            <pc:sldMk cId="70748621" sldId="2144328514"/>
            <ac:spMk id="16" creationId="{990AF5C5-3637-81F6-6ED2-AB1BC735D055}"/>
          </ac:spMkLst>
        </pc:spChg>
        <pc:spChg chg="del">
          <ac:chgData name="Reed Kiely" userId="768be38e-2fb5-40ce-925d-bd8e9d9e3c31" providerId="ADAL" clId="{85AB560C-910C-45C1-A988-DB4A7292BCF6}" dt="2022-09-23T19:06:58.762" v="1370" actId="478"/>
          <ac:spMkLst>
            <pc:docMk/>
            <pc:sldMk cId="70748621" sldId="2144328514"/>
            <ac:spMk id="49" creationId="{645ACA2E-9DDC-F0D2-8476-2933F43F9922}"/>
          </ac:spMkLst>
        </pc:spChg>
        <pc:spChg chg="del">
          <ac:chgData name="Reed Kiely" userId="768be38e-2fb5-40ce-925d-bd8e9d9e3c31" providerId="ADAL" clId="{85AB560C-910C-45C1-A988-DB4A7292BCF6}" dt="2022-09-23T19:06:47.739" v="1368" actId="478"/>
          <ac:spMkLst>
            <pc:docMk/>
            <pc:sldMk cId="70748621" sldId="2144328514"/>
            <ac:spMk id="100" creationId="{39FA2B98-684B-4710-876B-354541CC806A}"/>
          </ac:spMkLst>
        </pc:spChg>
        <pc:picChg chg="add mod">
          <ac:chgData name="Reed Kiely" userId="768be38e-2fb5-40ce-925d-bd8e9d9e3c31" providerId="ADAL" clId="{85AB560C-910C-45C1-A988-DB4A7292BCF6}" dt="2022-09-23T19:06:47.908" v="1369"/>
          <ac:picMkLst>
            <pc:docMk/>
            <pc:sldMk cId="70748621" sldId="2144328514"/>
            <ac:picMk id="5" creationId="{4C387DC9-8842-D2DA-9005-A7609C67F0E4}"/>
          </ac:picMkLst>
        </pc:picChg>
        <pc:picChg chg="add mod">
          <ac:chgData name="Reed Kiely" userId="768be38e-2fb5-40ce-925d-bd8e9d9e3c31" providerId="ADAL" clId="{85AB560C-910C-45C1-A988-DB4A7292BCF6}" dt="2022-09-23T19:06:58.980" v="1371"/>
          <ac:picMkLst>
            <pc:docMk/>
            <pc:sldMk cId="70748621" sldId="2144328514"/>
            <ac:picMk id="6" creationId="{9DF3CA68-21E3-BE94-5BE0-FF0EE4CC5E58}"/>
          </ac:picMkLst>
        </pc:picChg>
        <pc:picChg chg="add mod">
          <ac:chgData name="Reed Kiely" userId="768be38e-2fb5-40ce-925d-bd8e9d9e3c31" providerId="ADAL" clId="{85AB560C-910C-45C1-A988-DB4A7292BCF6}" dt="2022-09-23T19:06:58.980" v="1371"/>
          <ac:picMkLst>
            <pc:docMk/>
            <pc:sldMk cId="70748621" sldId="2144328514"/>
            <ac:picMk id="7" creationId="{EF5D001C-461F-A829-BBE2-E3C56DDA3261}"/>
          </ac:picMkLst>
        </pc:picChg>
        <pc:picChg chg="del">
          <ac:chgData name="Reed Kiely" userId="768be38e-2fb5-40ce-925d-bd8e9d9e3c31" providerId="ADAL" clId="{85AB560C-910C-45C1-A988-DB4A7292BCF6}" dt="2022-09-23T19:06:58.762" v="1370" actId="478"/>
          <ac:picMkLst>
            <pc:docMk/>
            <pc:sldMk cId="70748621" sldId="2144328514"/>
            <ac:picMk id="47" creationId="{509B09F7-C29F-F555-B237-306274A7BE77}"/>
          </ac:picMkLst>
        </pc:picChg>
        <pc:picChg chg="del">
          <ac:chgData name="Reed Kiely" userId="768be38e-2fb5-40ce-925d-bd8e9d9e3c31" providerId="ADAL" clId="{85AB560C-910C-45C1-A988-DB4A7292BCF6}" dt="2022-09-23T19:06:58.762" v="1370" actId="478"/>
          <ac:picMkLst>
            <pc:docMk/>
            <pc:sldMk cId="70748621" sldId="2144328514"/>
            <ac:picMk id="48" creationId="{D2CEA994-A761-0663-639C-8A34D2D7B5C0}"/>
          </ac:picMkLst>
        </pc:picChg>
        <pc:picChg chg="del">
          <ac:chgData name="Reed Kiely" userId="768be38e-2fb5-40ce-925d-bd8e9d9e3c31" providerId="ADAL" clId="{85AB560C-910C-45C1-A988-DB4A7292BCF6}" dt="2022-09-23T19:06:47.739" v="1368" actId="478"/>
          <ac:picMkLst>
            <pc:docMk/>
            <pc:sldMk cId="70748621" sldId="2144328514"/>
            <ac:picMk id="101" creationId="{9DA43C3B-8E20-444B-AFDB-6A712ADB4434}"/>
          </ac:picMkLst>
        </pc:picChg>
      </pc:sldChg>
      <pc:sldChg chg="addSp delSp modSp add mod">
        <pc:chgData name="Reed Kiely" userId="768be38e-2fb5-40ce-925d-bd8e9d9e3c31" providerId="ADAL" clId="{85AB560C-910C-45C1-A988-DB4A7292BCF6}" dt="2022-09-23T19:16:31.419" v="1404" actId="20577"/>
        <pc:sldMkLst>
          <pc:docMk/>
          <pc:sldMk cId="2189448666" sldId="2144328515"/>
        </pc:sldMkLst>
        <pc:spChg chg="add mod">
          <ac:chgData name="Reed Kiely" userId="768be38e-2fb5-40ce-925d-bd8e9d9e3c31" providerId="ADAL" clId="{85AB560C-910C-45C1-A988-DB4A7292BCF6}" dt="2022-09-23T19:16:18.638" v="1400" actId="1036"/>
          <ac:spMkLst>
            <pc:docMk/>
            <pc:sldMk cId="2189448666" sldId="2144328515"/>
            <ac:spMk id="2" creationId="{C792FD66-F194-A27E-93DB-C8D3332E141D}"/>
          </ac:spMkLst>
        </pc:spChg>
        <pc:spChg chg="add mod">
          <ac:chgData name="Reed Kiely" userId="768be38e-2fb5-40ce-925d-bd8e9d9e3c31" providerId="ADAL" clId="{85AB560C-910C-45C1-A988-DB4A7292BCF6}" dt="2022-09-23T19:16:18.638" v="1400" actId="1036"/>
          <ac:spMkLst>
            <pc:docMk/>
            <pc:sldMk cId="2189448666" sldId="2144328515"/>
            <ac:spMk id="5" creationId="{35665ABE-1287-6093-8C95-EC3ED147E6B7}"/>
          </ac:spMkLst>
        </pc:spChg>
        <pc:spChg chg="add mod">
          <ac:chgData name="Reed Kiely" userId="768be38e-2fb5-40ce-925d-bd8e9d9e3c31" providerId="ADAL" clId="{85AB560C-910C-45C1-A988-DB4A7292BCF6}" dt="2022-09-23T19:16:18.638" v="1400" actId="1036"/>
          <ac:spMkLst>
            <pc:docMk/>
            <pc:sldMk cId="2189448666" sldId="2144328515"/>
            <ac:spMk id="7" creationId="{06D8F3D6-D998-EB90-059B-C4FBF65DD887}"/>
          </ac:spMkLst>
        </pc:spChg>
        <pc:spChg chg="add mod">
          <ac:chgData name="Reed Kiely" userId="768be38e-2fb5-40ce-925d-bd8e9d9e3c31" providerId="ADAL" clId="{85AB560C-910C-45C1-A988-DB4A7292BCF6}" dt="2022-09-23T19:16:18.638" v="1400" actId="1036"/>
          <ac:spMkLst>
            <pc:docMk/>
            <pc:sldMk cId="2189448666" sldId="2144328515"/>
            <ac:spMk id="8" creationId="{83CA3231-4A6D-D8B5-69AE-DF5E93053CA0}"/>
          </ac:spMkLst>
        </pc:spChg>
        <pc:spChg chg="add mod">
          <ac:chgData name="Reed Kiely" userId="768be38e-2fb5-40ce-925d-bd8e9d9e3c31" providerId="ADAL" clId="{85AB560C-910C-45C1-A988-DB4A7292BCF6}" dt="2022-09-23T19:16:18.638" v="1400" actId="1036"/>
          <ac:spMkLst>
            <pc:docMk/>
            <pc:sldMk cId="2189448666" sldId="2144328515"/>
            <ac:spMk id="9" creationId="{1E198CC6-D688-280A-11BC-155D0D543FDF}"/>
          </ac:spMkLst>
        </pc:spChg>
        <pc:spChg chg="add mod">
          <ac:chgData name="Reed Kiely" userId="768be38e-2fb5-40ce-925d-bd8e9d9e3c31" providerId="ADAL" clId="{85AB560C-910C-45C1-A988-DB4A7292BCF6}" dt="2022-09-23T19:16:18.638" v="1400" actId="1036"/>
          <ac:spMkLst>
            <pc:docMk/>
            <pc:sldMk cId="2189448666" sldId="2144328515"/>
            <ac:spMk id="10" creationId="{5FB19F07-EB30-18EB-F1B7-B3DC93E6B3C8}"/>
          </ac:spMkLst>
        </pc:spChg>
        <pc:spChg chg="add mod">
          <ac:chgData name="Reed Kiely" userId="768be38e-2fb5-40ce-925d-bd8e9d9e3c31" providerId="ADAL" clId="{85AB560C-910C-45C1-A988-DB4A7292BCF6}" dt="2022-09-23T19:16:18.638" v="1400" actId="1036"/>
          <ac:spMkLst>
            <pc:docMk/>
            <pc:sldMk cId="2189448666" sldId="2144328515"/>
            <ac:spMk id="11" creationId="{0B243FC4-F9FD-E3FA-5001-BF9F03CC5018}"/>
          </ac:spMkLst>
        </pc:spChg>
        <pc:spChg chg="add mod">
          <ac:chgData name="Reed Kiely" userId="768be38e-2fb5-40ce-925d-bd8e9d9e3c31" providerId="ADAL" clId="{85AB560C-910C-45C1-A988-DB4A7292BCF6}" dt="2022-09-23T19:16:18.638" v="1400" actId="1036"/>
          <ac:spMkLst>
            <pc:docMk/>
            <pc:sldMk cId="2189448666" sldId="2144328515"/>
            <ac:spMk id="13" creationId="{194439BC-2599-AB9D-DB59-4397648BB141}"/>
          </ac:spMkLst>
        </pc:spChg>
        <pc:spChg chg="add mod">
          <ac:chgData name="Reed Kiely" userId="768be38e-2fb5-40ce-925d-bd8e9d9e3c31" providerId="ADAL" clId="{85AB560C-910C-45C1-A988-DB4A7292BCF6}" dt="2022-09-23T19:16:18.638" v="1400" actId="1036"/>
          <ac:spMkLst>
            <pc:docMk/>
            <pc:sldMk cId="2189448666" sldId="2144328515"/>
            <ac:spMk id="14" creationId="{E414161E-D9A2-3683-B9EE-A3FD58B28B24}"/>
          </ac:spMkLst>
        </pc:spChg>
        <pc:spChg chg="add mod">
          <ac:chgData name="Reed Kiely" userId="768be38e-2fb5-40ce-925d-bd8e9d9e3c31" providerId="ADAL" clId="{85AB560C-910C-45C1-A988-DB4A7292BCF6}" dt="2022-09-23T19:16:18.638" v="1400" actId="1036"/>
          <ac:spMkLst>
            <pc:docMk/>
            <pc:sldMk cId="2189448666" sldId="2144328515"/>
            <ac:spMk id="15" creationId="{CCB2C864-423B-915E-340B-D7A02A463EAA}"/>
          </ac:spMkLst>
        </pc:spChg>
        <pc:spChg chg="add mod">
          <ac:chgData name="Reed Kiely" userId="768be38e-2fb5-40ce-925d-bd8e9d9e3c31" providerId="ADAL" clId="{85AB560C-910C-45C1-A988-DB4A7292BCF6}" dt="2022-09-23T19:16:18.638" v="1400" actId="1036"/>
          <ac:spMkLst>
            <pc:docMk/>
            <pc:sldMk cId="2189448666" sldId="2144328515"/>
            <ac:spMk id="16" creationId="{4703C5D7-E334-399A-D4EB-DB3AEB6B9022}"/>
          </ac:spMkLst>
        </pc:spChg>
        <pc:spChg chg="add mod">
          <ac:chgData name="Reed Kiely" userId="768be38e-2fb5-40ce-925d-bd8e9d9e3c31" providerId="ADAL" clId="{85AB560C-910C-45C1-A988-DB4A7292BCF6}" dt="2022-09-23T19:16:18.638" v="1400" actId="1036"/>
          <ac:spMkLst>
            <pc:docMk/>
            <pc:sldMk cId="2189448666" sldId="2144328515"/>
            <ac:spMk id="17" creationId="{9D770464-5537-6A5B-A71E-77659FFDB025}"/>
          </ac:spMkLst>
        </pc:spChg>
        <pc:spChg chg="add mod">
          <ac:chgData name="Reed Kiely" userId="768be38e-2fb5-40ce-925d-bd8e9d9e3c31" providerId="ADAL" clId="{85AB560C-910C-45C1-A988-DB4A7292BCF6}" dt="2022-09-23T19:16:18.638" v="1400" actId="1036"/>
          <ac:spMkLst>
            <pc:docMk/>
            <pc:sldMk cId="2189448666" sldId="2144328515"/>
            <ac:spMk id="18" creationId="{42ED0212-8F92-991D-E135-287E20B3ECDF}"/>
          </ac:spMkLst>
        </pc:spChg>
        <pc:spChg chg="add mod">
          <ac:chgData name="Reed Kiely" userId="768be38e-2fb5-40ce-925d-bd8e9d9e3c31" providerId="ADAL" clId="{85AB560C-910C-45C1-A988-DB4A7292BCF6}" dt="2022-09-23T19:16:10.675" v="1392"/>
          <ac:spMkLst>
            <pc:docMk/>
            <pc:sldMk cId="2189448666" sldId="2144328515"/>
            <ac:spMk id="19" creationId="{648CE767-10C0-4B32-D267-F8869FEF70CA}"/>
          </ac:spMkLst>
        </pc:spChg>
        <pc:spChg chg="mod">
          <ac:chgData name="Reed Kiely" userId="768be38e-2fb5-40ce-925d-bd8e9d9e3c31" providerId="ADAL" clId="{85AB560C-910C-45C1-A988-DB4A7292BCF6}" dt="2022-09-23T19:16:31.419" v="1404" actId="20577"/>
          <ac:spMkLst>
            <pc:docMk/>
            <pc:sldMk cId="2189448666" sldId="2144328515"/>
            <ac:spMk id="20" creationId="{F5290E3C-D913-4324-9F7C-7AB204FAA4D7}"/>
          </ac:spMkLst>
        </pc:spChg>
        <pc:spChg chg="add mod">
          <ac:chgData name="Reed Kiely" userId="768be38e-2fb5-40ce-925d-bd8e9d9e3c31" providerId="ADAL" clId="{85AB560C-910C-45C1-A988-DB4A7292BCF6}" dt="2022-09-23T19:16:18.638" v="1400" actId="1036"/>
          <ac:spMkLst>
            <pc:docMk/>
            <pc:sldMk cId="2189448666" sldId="2144328515"/>
            <ac:spMk id="21" creationId="{AF70DF30-3C5E-3AD4-2FAE-615CD72578C5}"/>
          </ac:spMkLst>
        </pc:spChg>
        <pc:spChg chg="add mod">
          <ac:chgData name="Reed Kiely" userId="768be38e-2fb5-40ce-925d-bd8e9d9e3c31" providerId="ADAL" clId="{85AB560C-910C-45C1-A988-DB4A7292BCF6}" dt="2022-09-23T19:16:18.638" v="1400" actId="1036"/>
          <ac:spMkLst>
            <pc:docMk/>
            <pc:sldMk cId="2189448666" sldId="2144328515"/>
            <ac:spMk id="22" creationId="{3361A2EF-5467-FCEB-0401-4C8823499BD6}"/>
          </ac:spMkLst>
        </pc:spChg>
        <pc:spChg chg="del">
          <ac:chgData name="Reed Kiely" userId="768be38e-2fb5-40ce-925d-bd8e9d9e3c31" providerId="ADAL" clId="{85AB560C-910C-45C1-A988-DB4A7292BCF6}" dt="2022-09-23T19:16:02.916" v="1390" actId="478"/>
          <ac:spMkLst>
            <pc:docMk/>
            <pc:sldMk cId="2189448666" sldId="2144328515"/>
            <ac:spMk id="28" creationId="{3F507258-5A01-DFAB-A148-2B2274861840}"/>
          </ac:spMkLst>
        </pc:spChg>
        <pc:spChg chg="del">
          <ac:chgData name="Reed Kiely" userId="768be38e-2fb5-40ce-925d-bd8e9d9e3c31" providerId="ADAL" clId="{85AB560C-910C-45C1-A988-DB4A7292BCF6}" dt="2022-09-23T19:16:02.916" v="1390" actId="478"/>
          <ac:spMkLst>
            <pc:docMk/>
            <pc:sldMk cId="2189448666" sldId="2144328515"/>
            <ac:spMk id="29" creationId="{3EEA362E-08B2-35B6-EC48-68FB538A9D67}"/>
          </ac:spMkLst>
        </pc:spChg>
        <pc:spChg chg="del">
          <ac:chgData name="Reed Kiely" userId="768be38e-2fb5-40ce-925d-bd8e9d9e3c31" providerId="ADAL" clId="{85AB560C-910C-45C1-A988-DB4A7292BCF6}" dt="2022-09-23T19:16:02.916" v="1390" actId="478"/>
          <ac:spMkLst>
            <pc:docMk/>
            <pc:sldMk cId="2189448666" sldId="2144328515"/>
            <ac:spMk id="30" creationId="{E9D72AFE-EB6B-3C5C-46BA-8840EE27BC56}"/>
          </ac:spMkLst>
        </pc:spChg>
        <pc:spChg chg="del">
          <ac:chgData name="Reed Kiely" userId="768be38e-2fb5-40ce-925d-bd8e9d9e3c31" providerId="ADAL" clId="{85AB560C-910C-45C1-A988-DB4A7292BCF6}" dt="2022-09-23T19:16:02.916" v="1390" actId="478"/>
          <ac:spMkLst>
            <pc:docMk/>
            <pc:sldMk cId="2189448666" sldId="2144328515"/>
            <ac:spMk id="31" creationId="{0A76EF87-B591-DF66-EAD5-7ECC1501B5AA}"/>
          </ac:spMkLst>
        </pc:spChg>
        <pc:spChg chg="del">
          <ac:chgData name="Reed Kiely" userId="768be38e-2fb5-40ce-925d-bd8e9d9e3c31" providerId="ADAL" clId="{85AB560C-910C-45C1-A988-DB4A7292BCF6}" dt="2022-09-23T19:16:05.075" v="1391" actId="478"/>
          <ac:spMkLst>
            <pc:docMk/>
            <pc:sldMk cId="2189448666" sldId="2144328515"/>
            <ac:spMk id="32" creationId="{D6207CB6-A269-BBB3-1A4D-10F4914DDC01}"/>
          </ac:spMkLst>
        </pc:spChg>
        <pc:spChg chg="del">
          <ac:chgData name="Reed Kiely" userId="768be38e-2fb5-40ce-925d-bd8e9d9e3c31" providerId="ADAL" clId="{85AB560C-910C-45C1-A988-DB4A7292BCF6}" dt="2022-09-23T19:16:02.916" v="1390" actId="478"/>
          <ac:spMkLst>
            <pc:docMk/>
            <pc:sldMk cId="2189448666" sldId="2144328515"/>
            <ac:spMk id="34" creationId="{1ED800D7-3ACE-A624-774D-28FE9669BBBB}"/>
          </ac:spMkLst>
        </pc:spChg>
        <pc:spChg chg="del">
          <ac:chgData name="Reed Kiely" userId="768be38e-2fb5-40ce-925d-bd8e9d9e3c31" providerId="ADAL" clId="{85AB560C-910C-45C1-A988-DB4A7292BCF6}" dt="2022-09-23T19:16:02.916" v="1390" actId="478"/>
          <ac:spMkLst>
            <pc:docMk/>
            <pc:sldMk cId="2189448666" sldId="2144328515"/>
            <ac:spMk id="35" creationId="{848248D7-8E22-D164-57A0-B1ABB9387DE8}"/>
          </ac:spMkLst>
        </pc:spChg>
        <pc:spChg chg="del">
          <ac:chgData name="Reed Kiely" userId="768be38e-2fb5-40ce-925d-bd8e9d9e3c31" providerId="ADAL" clId="{85AB560C-910C-45C1-A988-DB4A7292BCF6}" dt="2022-09-23T19:16:02.916" v="1390" actId="478"/>
          <ac:spMkLst>
            <pc:docMk/>
            <pc:sldMk cId="2189448666" sldId="2144328515"/>
            <ac:spMk id="36" creationId="{5FE0D587-C77C-3911-6A86-0CE567258B4F}"/>
          </ac:spMkLst>
        </pc:spChg>
        <pc:spChg chg="del">
          <ac:chgData name="Reed Kiely" userId="768be38e-2fb5-40ce-925d-bd8e9d9e3c31" providerId="ADAL" clId="{85AB560C-910C-45C1-A988-DB4A7292BCF6}" dt="2022-09-23T19:16:02.916" v="1390" actId="478"/>
          <ac:spMkLst>
            <pc:docMk/>
            <pc:sldMk cId="2189448666" sldId="2144328515"/>
            <ac:spMk id="37" creationId="{99AAA012-8676-D1DF-C4EE-F2F02AB230CE}"/>
          </ac:spMkLst>
        </pc:spChg>
        <pc:spChg chg="del">
          <ac:chgData name="Reed Kiely" userId="768be38e-2fb5-40ce-925d-bd8e9d9e3c31" providerId="ADAL" clId="{85AB560C-910C-45C1-A988-DB4A7292BCF6}" dt="2022-09-23T19:16:02.916" v="1390" actId="478"/>
          <ac:spMkLst>
            <pc:docMk/>
            <pc:sldMk cId="2189448666" sldId="2144328515"/>
            <ac:spMk id="38" creationId="{BA92F549-1053-4B59-83AF-78F331998C19}"/>
          </ac:spMkLst>
        </pc:spChg>
        <pc:spChg chg="del">
          <ac:chgData name="Reed Kiely" userId="768be38e-2fb5-40ce-925d-bd8e9d9e3c31" providerId="ADAL" clId="{85AB560C-910C-45C1-A988-DB4A7292BCF6}" dt="2022-09-23T19:16:02.916" v="1390" actId="478"/>
          <ac:spMkLst>
            <pc:docMk/>
            <pc:sldMk cId="2189448666" sldId="2144328515"/>
            <ac:spMk id="39" creationId="{405875F6-A8A6-D9C4-1981-5A1BA2692A64}"/>
          </ac:spMkLst>
        </pc:spChg>
        <pc:spChg chg="del">
          <ac:chgData name="Reed Kiely" userId="768be38e-2fb5-40ce-925d-bd8e9d9e3c31" providerId="ADAL" clId="{85AB560C-910C-45C1-A988-DB4A7292BCF6}" dt="2022-09-23T19:16:02.916" v="1390" actId="478"/>
          <ac:spMkLst>
            <pc:docMk/>
            <pc:sldMk cId="2189448666" sldId="2144328515"/>
            <ac:spMk id="40" creationId="{1EA98958-C00D-EEEF-7ACD-C62917D9899B}"/>
          </ac:spMkLst>
        </pc:spChg>
        <pc:spChg chg="del">
          <ac:chgData name="Reed Kiely" userId="768be38e-2fb5-40ce-925d-bd8e9d9e3c31" providerId="ADAL" clId="{85AB560C-910C-45C1-A988-DB4A7292BCF6}" dt="2022-09-23T19:16:02.916" v="1390" actId="478"/>
          <ac:spMkLst>
            <pc:docMk/>
            <pc:sldMk cId="2189448666" sldId="2144328515"/>
            <ac:spMk id="41" creationId="{FD9FC2D8-6FD9-83C8-B67F-190A4EDB3E22}"/>
          </ac:spMkLst>
        </pc:spChg>
        <pc:spChg chg="del">
          <ac:chgData name="Reed Kiely" userId="768be38e-2fb5-40ce-925d-bd8e9d9e3c31" providerId="ADAL" clId="{85AB560C-910C-45C1-A988-DB4A7292BCF6}" dt="2022-09-23T19:16:02.916" v="1390" actId="478"/>
          <ac:spMkLst>
            <pc:docMk/>
            <pc:sldMk cId="2189448666" sldId="2144328515"/>
            <ac:spMk id="42" creationId="{A165DB58-2230-9700-12F5-F488FBED409D}"/>
          </ac:spMkLst>
        </pc:spChg>
        <pc:spChg chg="del">
          <ac:chgData name="Reed Kiely" userId="768be38e-2fb5-40ce-925d-bd8e9d9e3c31" providerId="ADAL" clId="{85AB560C-910C-45C1-A988-DB4A7292BCF6}" dt="2022-09-23T19:16:02.916" v="1390" actId="478"/>
          <ac:spMkLst>
            <pc:docMk/>
            <pc:sldMk cId="2189448666" sldId="2144328515"/>
            <ac:spMk id="44" creationId="{214E3C66-4BFA-30B9-7C09-B72A8FDB8559}"/>
          </ac:spMkLst>
        </pc:spChg>
        <pc:spChg chg="del">
          <ac:chgData name="Reed Kiely" userId="768be38e-2fb5-40ce-925d-bd8e9d9e3c31" providerId="ADAL" clId="{85AB560C-910C-45C1-A988-DB4A7292BCF6}" dt="2022-09-23T19:16:02.916" v="1390" actId="478"/>
          <ac:spMkLst>
            <pc:docMk/>
            <pc:sldMk cId="2189448666" sldId="2144328515"/>
            <ac:spMk id="45" creationId="{EB2C7D85-8E39-0472-4AD7-A3326D97680D}"/>
          </ac:spMkLst>
        </pc:spChg>
        <pc:spChg chg="del">
          <ac:chgData name="Reed Kiely" userId="768be38e-2fb5-40ce-925d-bd8e9d9e3c31" providerId="ADAL" clId="{85AB560C-910C-45C1-A988-DB4A7292BCF6}" dt="2022-09-23T19:16:02.916" v="1390" actId="478"/>
          <ac:spMkLst>
            <pc:docMk/>
            <pc:sldMk cId="2189448666" sldId="2144328515"/>
            <ac:spMk id="46" creationId="{E5B70A8A-30D5-0A19-7B52-F85E57A837E5}"/>
          </ac:spMkLst>
        </pc:spChg>
        <pc:spChg chg="del">
          <ac:chgData name="Reed Kiely" userId="768be38e-2fb5-40ce-925d-bd8e9d9e3c31" providerId="ADAL" clId="{85AB560C-910C-45C1-A988-DB4A7292BCF6}" dt="2022-09-23T19:16:02.916" v="1390" actId="478"/>
          <ac:spMkLst>
            <pc:docMk/>
            <pc:sldMk cId="2189448666" sldId="2144328515"/>
            <ac:spMk id="50" creationId="{B9829F19-D865-B2F6-33B5-9AA44FED346D}"/>
          </ac:spMkLst>
        </pc:spChg>
        <pc:spChg chg="del">
          <ac:chgData name="Reed Kiely" userId="768be38e-2fb5-40ce-925d-bd8e9d9e3c31" providerId="ADAL" clId="{85AB560C-910C-45C1-A988-DB4A7292BCF6}" dt="2022-09-23T19:16:02.916" v="1390" actId="478"/>
          <ac:spMkLst>
            <pc:docMk/>
            <pc:sldMk cId="2189448666" sldId="2144328515"/>
            <ac:spMk id="51" creationId="{DCBBC2DD-52D8-9F79-931A-22DF1B6C2B36}"/>
          </ac:spMkLst>
        </pc:spChg>
        <pc:spChg chg="del">
          <ac:chgData name="Reed Kiely" userId="768be38e-2fb5-40ce-925d-bd8e9d9e3c31" providerId="ADAL" clId="{85AB560C-910C-45C1-A988-DB4A7292BCF6}" dt="2022-09-23T19:16:02.916" v="1390" actId="478"/>
          <ac:spMkLst>
            <pc:docMk/>
            <pc:sldMk cId="2189448666" sldId="2144328515"/>
            <ac:spMk id="52" creationId="{B08BEE95-23F4-64C9-E31A-28A4C0217B6E}"/>
          </ac:spMkLst>
        </pc:spChg>
        <pc:picChg chg="del">
          <ac:chgData name="Reed Kiely" userId="768be38e-2fb5-40ce-925d-bd8e9d9e3c31" providerId="ADAL" clId="{85AB560C-910C-45C1-A988-DB4A7292BCF6}" dt="2022-09-23T19:16:02.916" v="1390" actId="478"/>
          <ac:picMkLst>
            <pc:docMk/>
            <pc:sldMk cId="2189448666" sldId="2144328515"/>
            <ac:picMk id="33" creationId="{6A90C086-4967-72BC-497A-81626F3CC9DB}"/>
          </ac:picMkLst>
        </pc:picChg>
        <pc:picChg chg="del">
          <ac:chgData name="Reed Kiely" userId="768be38e-2fb5-40ce-925d-bd8e9d9e3c31" providerId="ADAL" clId="{85AB560C-910C-45C1-A988-DB4A7292BCF6}" dt="2022-09-23T19:16:02.916" v="1390" actId="478"/>
          <ac:picMkLst>
            <pc:docMk/>
            <pc:sldMk cId="2189448666" sldId="2144328515"/>
            <ac:picMk id="53" creationId="{B7B0BEC1-1506-6D1E-2D4D-B1A544502DAB}"/>
          </ac:picMkLst>
        </pc:picChg>
        <pc:picChg chg="del">
          <ac:chgData name="Reed Kiely" userId="768be38e-2fb5-40ce-925d-bd8e9d9e3c31" providerId="ADAL" clId="{85AB560C-910C-45C1-A988-DB4A7292BCF6}" dt="2022-09-23T19:16:02.916" v="1390" actId="478"/>
          <ac:picMkLst>
            <pc:docMk/>
            <pc:sldMk cId="2189448666" sldId="2144328515"/>
            <ac:picMk id="54" creationId="{7AF630C9-8289-BE8E-AF85-2F51773B5CE6}"/>
          </ac:picMkLst>
        </pc:picChg>
        <pc:picChg chg="del">
          <ac:chgData name="Reed Kiely" userId="768be38e-2fb5-40ce-925d-bd8e9d9e3c31" providerId="ADAL" clId="{85AB560C-910C-45C1-A988-DB4A7292BCF6}" dt="2022-09-23T19:16:02.916" v="1390" actId="478"/>
          <ac:picMkLst>
            <pc:docMk/>
            <pc:sldMk cId="2189448666" sldId="2144328515"/>
            <ac:picMk id="55" creationId="{40A0D809-76D7-44E2-173C-6827E347A9A5}"/>
          </ac:picMkLst>
        </pc:picChg>
        <pc:picChg chg="del">
          <ac:chgData name="Reed Kiely" userId="768be38e-2fb5-40ce-925d-bd8e9d9e3c31" providerId="ADAL" clId="{85AB560C-910C-45C1-A988-DB4A7292BCF6}" dt="2022-09-23T19:16:02.916" v="1390" actId="478"/>
          <ac:picMkLst>
            <pc:docMk/>
            <pc:sldMk cId="2189448666" sldId="2144328515"/>
            <ac:picMk id="56" creationId="{3B7C621A-5003-86AC-6967-B2C86A1A756A}"/>
          </ac:picMkLst>
        </pc:picChg>
        <pc:picChg chg="del">
          <ac:chgData name="Reed Kiely" userId="768be38e-2fb5-40ce-925d-bd8e9d9e3c31" providerId="ADAL" clId="{85AB560C-910C-45C1-A988-DB4A7292BCF6}" dt="2022-09-23T19:16:02.916" v="1390" actId="478"/>
          <ac:picMkLst>
            <pc:docMk/>
            <pc:sldMk cId="2189448666" sldId="2144328515"/>
            <ac:picMk id="57" creationId="{B7B3D513-647B-3479-CF8C-5BF699A789C9}"/>
          </ac:picMkLst>
        </pc:picChg>
        <pc:cxnChg chg="add mod">
          <ac:chgData name="Reed Kiely" userId="768be38e-2fb5-40ce-925d-bd8e9d9e3c31" providerId="ADAL" clId="{85AB560C-910C-45C1-A988-DB4A7292BCF6}" dt="2022-09-23T19:16:18.638" v="1400" actId="1036"/>
          <ac:cxnSpMkLst>
            <pc:docMk/>
            <pc:sldMk cId="2189448666" sldId="2144328515"/>
            <ac:cxnSpMk id="12" creationId="{6323C5D1-EADC-3210-5956-8F85956DBEF3}"/>
          </ac:cxnSpMkLst>
        </pc:cxnChg>
      </pc:sldChg>
      <pc:sldMasterChg chg="del delSldLayout">
        <pc:chgData name="Reed Kiely" userId="768be38e-2fb5-40ce-925d-bd8e9d9e3c31" providerId="ADAL" clId="{85AB560C-910C-45C1-A988-DB4A7292BCF6}" dt="2022-09-23T16:18:02.326" v="1114" actId="47"/>
        <pc:sldMasterMkLst>
          <pc:docMk/>
          <pc:sldMasterMk cId="1888217479" sldId="2147483660"/>
        </pc:sldMasterMkLst>
        <pc:sldLayoutChg chg="del">
          <pc:chgData name="Reed Kiely" userId="768be38e-2fb5-40ce-925d-bd8e9d9e3c31" providerId="ADAL" clId="{85AB560C-910C-45C1-A988-DB4A7292BCF6}" dt="2022-09-23T16:18:02.326" v="1114" actId="47"/>
          <pc:sldLayoutMkLst>
            <pc:docMk/>
            <pc:sldMasterMk cId="1888217479" sldId="2147483660"/>
            <pc:sldLayoutMk cId="3747996907" sldId="2147483661"/>
          </pc:sldLayoutMkLst>
        </pc:sldLayoutChg>
        <pc:sldLayoutChg chg="del">
          <pc:chgData name="Reed Kiely" userId="768be38e-2fb5-40ce-925d-bd8e9d9e3c31" providerId="ADAL" clId="{85AB560C-910C-45C1-A988-DB4A7292BCF6}" dt="2022-09-23T16:18:02.326" v="1114" actId="47"/>
          <pc:sldLayoutMkLst>
            <pc:docMk/>
            <pc:sldMasterMk cId="1888217479" sldId="2147483660"/>
            <pc:sldLayoutMk cId="3102123047" sldId="2147483662"/>
          </pc:sldLayoutMkLst>
        </pc:sldLayoutChg>
        <pc:sldLayoutChg chg="del">
          <pc:chgData name="Reed Kiely" userId="768be38e-2fb5-40ce-925d-bd8e9d9e3c31" providerId="ADAL" clId="{85AB560C-910C-45C1-A988-DB4A7292BCF6}" dt="2022-09-23T16:18:02.326" v="1114" actId="47"/>
          <pc:sldLayoutMkLst>
            <pc:docMk/>
            <pc:sldMasterMk cId="1888217479" sldId="2147483660"/>
            <pc:sldLayoutMk cId="3318036986" sldId="2147483663"/>
          </pc:sldLayoutMkLst>
        </pc:sldLayoutChg>
        <pc:sldLayoutChg chg="del">
          <pc:chgData name="Reed Kiely" userId="768be38e-2fb5-40ce-925d-bd8e9d9e3c31" providerId="ADAL" clId="{85AB560C-910C-45C1-A988-DB4A7292BCF6}" dt="2022-09-23T16:18:02.326" v="1114" actId="47"/>
          <pc:sldLayoutMkLst>
            <pc:docMk/>
            <pc:sldMasterMk cId="1888217479" sldId="2147483660"/>
            <pc:sldLayoutMk cId="3465302997" sldId="2147483664"/>
          </pc:sldLayoutMkLst>
        </pc:sldLayoutChg>
        <pc:sldLayoutChg chg="del">
          <pc:chgData name="Reed Kiely" userId="768be38e-2fb5-40ce-925d-bd8e9d9e3c31" providerId="ADAL" clId="{85AB560C-910C-45C1-A988-DB4A7292BCF6}" dt="2022-09-23T16:18:02.326" v="1114" actId="47"/>
          <pc:sldLayoutMkLst>
            <pc:docMk/>
            <pc:sldMasterMk cId="1888217479" sldId="2147483660"/>
            <pc:sldLayoutMk cId="34177007" sldId="2147483665"/>
          </pc:sldLayoutMkLst>
        </pc:sldLayoutChg>
        <pc:sldLayoutChg chg="del">
          <pc:chgData name="Reed Kiely" userId="768be38e-2fb5-40ce-925d-bd8e9d9e3c31" providerId="ADAL" clId="{85AB560C-910C-45C1-A988-DB4A7292BCF6}" dt="2022-09-23T16:18:02.326" v="1114" actId="47"/>
          <pc:sldLayoutMkLst>
            <pc:docMk/>
            <pc:sldMasterMk cId="1888217479" sldId="2147483660"/>
            <pc:sldLayoutMk cId="4051161741" sldId="2147483666"/>
          </pc:sldLayoutMkLst>
        </pc:sldLayoutChg>
        <pc:sldLayoutChg chg="del">
          <pc:chgData name="Reed Kiely" userId="768be38e-2fb5-40ce-925d-bd8e9d9e3c31" providerId="ADAL" clId="{85AB560C-910C-45C1-A988-DB4A7292BCF6}" dt="2022-09-23T16:18:02.326" v="1114" actId="47"/>
          <pc:sldLayoutMkLst>
            <pc:docMk/>
            <pc:sldMasterMk cId="1888217479" sldId="2147483660"/>
            <pc:sldLayoutMk cId="2671789141" sldId="2147483667"/>
          </pc:sldLayoutMkLst>
        </pc:sldLayoutChg>
        <pc:sldLayoutChg chg="del">
          <pc:chgData name="Reed Kiely" userId="768be38e-2fb5-40ce-925d-bd8e9d9e3c31" providerId="ADAL" clId="{85AB560C-910C-45C1-A988-DB4A7292BCF6}" dt="2022-09-23T16:18:02.326" v="1114" actId="47"/>
          <pc:sldLayoutMkLst>
            <pc:docMk/>
            <pc:sldMasterMk cId="1888217479" sldId="2147483660"/>
            <pc:sldLayoutMk cId="486983206" sldId="2147483668"/>
          </pc:sldLayoutMkLst>
        </pc:sldLayoutChg>
        <pc:sldLayoutChg chg="del">
          <pc:chgData name="Reed Kiely" userId="768be38e-2fb5-40ce-925d-bd8e9d9e3c31" providerId="ADAL" clId="{85AB560C-910C-45C1-A988-DB4A7292BCF6}" dt="2022-09-23T16:18:02.326" v="1114" actId="47"/>
          <pc:sldLayoutMkLst>
            <pc:docMk/>
            <pc:sldMasterMk cId="1888217479" sldId="2147483660"/>
            <pc:sldLayoutMk cId="3768096553" sldId="2147483669"/>
          </pc:sldLayoutMkLst>
        </pc:sldLayoutChg>
        <pc:sldLayoutChg chg="del">
          <pc:chgData name="Reed Kiely" userId="768be38e-2fb5-40ce-925d-bd8e9d9e3c31" providerId="ADAL" clId="{85AB560C-910C-45C1-A988-DB4A7292BCF6}" dt="2022-09-23T16:18:02.326" v="1114" actId="47"/>
          <pc:sldLayoutMkLst>
            <pc:docMk/>
            <pc:sldMasterMk cId="1888217479" sldId="2147483660"/>
            <pc:sldLayoutMk cId="839424287" sldId="2147483670"/>
          </pc:sldLayoutMkLst>
        </pc:sldLayoutChg>
        <pc:sldLayoutChg chg="del">
          <pc:chgData name="Reed Kiely" userId="768be38e-2fb5-40ce-925d-bd8e9d9e3c31" providerId="ADAL" clId="{85AB560C-910C-45C1-A988-DB4A7292BCF6}" dt="2022-09-23T16:18:02.326" v="1114" actId="47"/>
          <pc:sldLayoutMkLst>
            <pc:docMk/>
            <pc:sldMasterMk cId="1888217479" sldId="2147483660"/>
            <pc:sldLayoutMk cId="3351152388" sldId="2147483671"/>
          </pc:sldLayoutMkLst>
        </pc:sldLayoutChg>
        <pc:sldLayoutChg chg="del">
          <pc:chgData name="Reed Kiely" userId="768be38e-2fb5-40ce-925d-bd8e9d9e3c31" providerId="ADAL" clId="{85AB560C-910C-45C1-A988-DB4A7292BCF6}" dt="2022-09-23T16:18:02.326" v="1114" actId="47"/>
          <pc:sldLayoutMkLst>
            <pc:docMk/>
            <pc:sldMasterMk cId="1888217479" sldId="2147483660"/>
            <pc:sldLayoutMk cId="3889158341" sldId="2147483672"/>
          </pc:sldLayoutMkLst>
        </pc:sldLayoutChg>
        <pc:sldLayoutChg chg="del">
          <pc:chgData name="Reed Kiely" userId="768be38e-2fb5-40ce-925d-bd8e9d9e3c31" providerId="ADAL" clId="{85AB560C-910C-45C1-A988-DB4A7292BCF6}" dt="2022-09-23T16:18:02.326" v="1114" actId="47"/>
          <pc:sldLayoutMkLst>
            <pc:docMk/>
            <pc:sldMasterMk cId="1888217479" sldId="2147483660"/>
            <pc:sldLayoutMk cId="748724628" sldId="2147483673"/>
          </pc:sldLayoutMkLst>
        </pc:sldLayoutChg>
        <pc:sldLayoutChg chg="del">
          <pc:chgData name="Reed Kiely" userId="768be38e-2fb5-40ce-925d-bd8e9d9e3c31" providerId="ADAL" clId="{85AB560C-910C-45C1-A988-DB4A7292BCF6}" dt="2022-09-23T16:18:02.326" v="1114" actId="47"/>
          <pc:sldLayoutMkLst>
            <pc:docMk/>
            <pc:sldMasterMk cId="1888217479" sldId="2147483660"/>
            <pc:sldLayoutMk cId="2839606417" sldId="2147483674"/>
          </pc:sldLayoutMkLst>
        </pc:sldLayoutChg>
        <pc:sldLayoutChg chg="del">
          <pc:chgData name="Reed Kiely" userId="768be38e-2fb5-40ce-925d-bd8e9d9e3c31" providerId="ADAL" clId="{85AB560C-910C-45C1-A988-DB4A7292BCF6}" dt="2022-09-23T16:18:02.326" v="1114" actId="47"/>
          <pc:sldLayoutMkLst>
            <pc:docMk/>
            <pc:sldMasterMk cId="1888217479" sldId="2147483660"/>
            <pc:sldLayoutMk cId="720697503" sldId="2147483675"/>
          </pc:sldLayoutMkLst>
        </pc:sldLayoutChg>
        <pc:sldLayoutChg chg="del">
          <pc:chgData name="Reed Kiely" userId="768be38e-2fb5-40ce-925d-bd8e9d9e3c31" providerId="ADAL" clId="{85AB560C-910C-45C1-A988-DB4A7292BCF6}" dt="2022-09-23T16:18:02.326" v="1114" actId="47"/>
          <pc:sldLayoutMkLst>
            <pc:docMk/>
            <pc:sldMasterMk cId="1888217479" sldId="2147483660"/>
            <pc:sldLayoutMk cId="1403601661" sldId="2147483676"/>
          </pc:sldLayoutMkLst>
        </pc:sldLayoutChg>
        <pc:sldLayoutChg chg="del">
          <pc:chgData name="Reed Kiely" userId="768be38e-2fb5-40ce-925d-bd8e9d9e3c31" providerId="ADAL" clId="{85AB560C-910C-45C1-A988-DB4A7292BCF6}" dt="2022-09-23T16:18:02.326" v="1114" actId="47"/>
          <pc:sldLayoutMkLst>
            <pc:docMk/>
            <pc:sldMasterMk cId="1888217479" sldId="2147483660"/>
            <pc:sldLayoutMk cId="3759715024" sldId="2147483677"/>
          </pc:sldLayoutMkLst>
        </pc:sldLayoutChg>
        <pc:sldLayoutChg chg="del">
          <pc:chgData name="Reed Kiely" userId="768be38e-2fb5-40ce-925d-bd8e9d9e3c31" providerId="ADAL" clId="{85AB560C-910C-45C1-A988-DB4A7292BCF6}" dt="2022-09-23T16:18:02.326" v="1114" actId="47"/>
          <pc:sldLayoutMkLst>
            <pc:docMk/>
            <pc:sldMasterMk cId="1888217479" sldId="2147483660"/>
            <pc:sldLayoutMk cId="2115228221" sldId="2147483678"/>
          </pc:sldLayoutMkLst>
        </pc:sldLayoutChg>
        <pc:sldLayoutChg chg="del">
          <pc:chgData name="Reed Kiely" userId="768be38e-2fb5-40ce-925d-bd8e9d9e3c31" providerId="ADAL" clId="{85AB560C-910C-45C1-A988-DB4A7292BCF6}" dt="2022-09-23T16:18:02.326" v="1114" actId="47"/>
          <pc:sldLayoutMkLst>
            <pc:docMk/>
            <pc:sldMasterMk cId="1888217479" sldId="2147483660"/>
            <pc:sldLayoutMk cId="1937353484" sldId="2147483679"/>
          </pc:sldLayoutMkLst>
        </pc:sldLayoutChg>
        <pc:sldLayoutChg chg="del">
          <pc:chgData name="Reed Kiely" userId="768be38e-2fb5-40ce-925d-bd8e9d9e3c31" providerId="ADAL" clId="{85AB560C-910C-45C1-A988-DB4A7292BCF6}" dt="2022-09-23T16:18:02.326" v="1114" actId="47"/>
          <pc:sldLayoutMkLst>
            <pc:docMk/>
            <pc:sldMasterMk cId="1888217479" sldId="2147483660"/>
            <pc:sldLayoutMk cId="1536120755" sldId="2147483680"/>
          </pc:sldLayoutMkLst>
        </pc:sldLayoutChg>
        <pc:sldLayoutChg chg="del">
          <pc:chgData name="Reed Kiely" userId="768be38e-2fb5-40ce-925d-bd8e9d9e3c31" providerId="ADAL" clId="{85AB560C-910C-45C1-A988-DB4A7292BCF6}" dt="2022-09-23T16:18:02.326" v="1114" actId="47"/>
          <pc:sldLayoutMkLst>
            <pc:docMk/>
            <pc:sldMasterMk cId="1888217479" sldId="2147483660"/>
            <pc:sldLayoutMk cId="2592835147" sldId="2147483681"/>
          </pc:sldLayoutMkLst>
        </pc:sldLayoutChg>
      </pc:sldMasterChg>
    </pc:docChg>
  </pc:docChgLst>
  <pc:docChgLst>
    <pc:chgData name="Jason Wiese" userId="4bff8d5b-7de6-4655-b397-69b0afc81113" providerId="ADAL" clId="{B7F63112-F727-4B15-9A3D-E23E7E334589}"/>
    <pc:docChg chg="undo custSel modSld sldOrd">
      <pc:chgData name="Jason Wiese" userId="4bff8d5b-7de6-4655-b397-69b0afc81113" providerId="ADAL" clId="{B7F63112-F727-4B15-9A3D-E23E7E334589}" dt="2022-06-21T22:07:34.079" v="1090" actId="20577"/>
      <pc:docMkLst>
        <pc:docMk/>
      </pc:docMkLst>
      <pc:sldChg chg="modSp mod">
        <pc:chgData name="Jason Wiese" userId="4bff8d5b-7de6-4655-b397-69b0afc81113" providerId="ADAL" clId="{B7F63112-F727-4B15-9A3D-E23E7E334589}" dt="2022-06-21T22:07:34.079" v="1090" actId="20577"/>
        <pc:sldMkLst>
          <pc:docMk/>
          <pc:sldMk cId="4086481096" sldId="2839"/>
        </pc:sldMkLst>
        <pc:spChg chg="mod">
          <ac:chgData name="Jason Wiese" userId="4bff8d5b-7de6-4655-b397-69b0afc81113" providerId="ADAL" clId="{B7F63112-F727-4B15-9A3D-E23E7E334589}" dt="2022-06-21T22:07:34.079" v="1090" actId="20577"/>
          <ac:spMkLst>
            <pc:docMk/>
            <pc:sldMk cId="4086481096" sldId="2839"/>
            <ac:spMk id="6" creationId="{65121FEB-E7DA-6544-BD8E-06D2CB674FBA}"/>
          </ac:spMkLst>
        </pc:spChg>
      </pc:sldChg>
      <pc:sldChg chg="modSp mod">
        <pc:chgData name="Jason Wiese" userId="4bff8d5b-7de6-4655-b397-69b0afc81113" providerId="ADAL" clId="{B7F63112-F727-4B15-9A3D-E23E7E334589}" dt="2022-06-21T21:19:52.596" v="425" actId="1037"/>
        <pc:sldMkLst>
          <pc:docMk/>
          <pc:sldMk cId="2177344345" sldId="2144328298"/>
        </pc:sldMkLst>
        <pc:spChg chg="mod">
          <ac:chgData name="Jason Wiese" userId="4bff8d5b-7de6-4655-b397-69b0afc81113" providerId="ADAL" clId="{B7F63112-F727-4B15-9A3D-E23E7E334589}" dt="2022-06-21T21:19:39.673" v="422" actId="20577"/>
          <ac:spMkLst>
            <pc:docMk/>
            <pc:sldMk cId="2177344345" sldId="2144328298"/>
            <ac:spMk id="24" creationId="{FE51337C-7111-4FDD-BD9E-AAF8EAD4F674}"/>
          </ac:spMkLst>
        </pc:spChg>
        <pc:spChg chg="mod">
          <ac:chgData name="Jason Wiese" userId="4bff8d5b-7de6-4655-b397-69b0afc81113" providerId="ADAL" clId="{B7F63112-F727-4B15-9A3D-E23E7E334589}" dt="2022-06-21T19:32:19.444" v="9" actId="20577"/>
          <ac:spMkLst>
            <pc:docMk/>
            <pc:sldMk cId="2177344345" sldId="2144328298"/>
            <ac:spMk id="42" creationId="{3B052726-82C3-64C6-4C64-A656552C5F84}"/>
          </ac:spMkLst>
        </pc:spChg>
        <pc:spChg chg="mod">
          <ac:chgData name="Jason Wiese" userId="4bff8d5b-7de6-4655-b397-69b0afc81113" providerId="ADAL" clId="{B7F63112-F727-4B15-9A3D-E23E7E334589}" dt="2022-06-21T21:19:52.596" v="425" actId="1037"/>
          <ac:spMkLst>
            <pc:docMk/>
            <pc:sldMk cId="2177344345" sldId="2144328298"/>
            <ac:spMk id="70" creationId="{ABC69ABD-9875-8E37-AEB5-A02BB6861AD5}"/>
          </ac:spMkLst>
        </pc:spChg>
      </pc:sldChg>
      <pc:sldChg chg="delSp modSp mod">
        <pc:chgData name="Jason Wiese" userId="4bff8d5b-7de6-4655-b397-69b0afc81113" providerId="ADAL" clId="{B7F63112-F727-4B15-9A3D-E23E7E334589}" dt="2022-06-21T21:19:24.061" v="418" actId="1035"/>
        <pc:sldMkLst>
          <pc:docMk/>
          <pc:sldMk cId="1423869326" sldId="2144328363"/>
        </pc:sldMkLst>
        <pc:spChg chg="mod">
          <ac:chgData name="Jason Wiese" userId="4bff8d5b-7de6-4655-b397-69b0afc81113" providerId="ADAL" clId="{B7F63112-F727-4B15-9A3D-E23E7E334589}" dt="2022-06-21T21:19:24.061" v="418" actId="1035"/>
          <ac:spMkLst>
            <pc:docMk/>
            <pc:sldMk cId="1423869326" sldId="2144328363"/>
            <ac:spMk id="13" creationId="{8962E02F-D5A5-D97B-AB26-DACDFF682301}"/>
          </ac:spMkLst>
        </pc:spChg>
        <pc:spChg chg="mod">
          <ac:chgData name="Jason Wiese" userId="4bff8d5b-7de6-4655-b397-69b0afc81113" providerId="ADAL" clId="{B7F63112-F727-4B15-9A3D-E23E7E334589}" dt="2022-06-21T21:19:20.113" v="408" actId="1036"/>
          <ac:spMkLst>
            <pc:docMk/>
            <pc:sldMk cId="1423869326" sldId="2144328363"/>
            <ac:spMk id="18" creationId="{3C3AAAB0-C271-9C50-3025-DC7BF843AB88}"/>
          </ac:spMkLst>
        </pc:spChg>
        <pc:spChg chg="mod">
          <ac:chgData name="Jason Wiese" userId="4bff8d5b-7de6-4655-b397-69b0afc81113" providerId="ADAL" clId="{B7F63112-F727-4B15-9A3D-E23E7E334589}" dt="2022-06-21T21:19:20.113" v="408" actId="1036"/>
          <ac:spMkLst>
            <pc:docMk/>
            <pc:sldMk cId="1423869326" sldId="2144328363"/>
            <ac:spMk id="19" creationId="{4965DE06-1554-7989-0D5C-66E6EB93599D}"/>
          </ac:spMkLst>
        </pc:spChg>
        <pc:spChg chg="mod">
          <ac:chgData name="Jason Wiese" userId="4bff8d5b-7de6-4655-b397-69b0afc81113" providerId="ADAL" clId="{B7F63112-F727-4B15-9A3D-E23E7E334589}" dt="2022-06-21T21:18:58.031" v="374" actId="14100"/>
          <ac:spMkLst>
            <pc:docMk/>
            <pc:sldMk cId="1423869326" sldId="2144328363"/>
            <ac:spMk id="20" creationId="{F5290E3C-D913-4324-9F7C-7AB204FAA4D7}"/>
          </ac:spMkLst>
        </pc:spChg>
        <pc:grpChg chg="del">
          <ac:chgData name="Jason Wiese" userId="4bff8d5b-7de6-4655-b397-69b0afc81113" providerId="ADAL" clId="{B7F63112-F727-4B15-9A3D-E23E7E334589}" dt="2022-06-21T21:19:00.722" v="375" actId="478"/>
          <ac:grpSpMkLst>
            <pc:docMk/>
            <pc:sldMk cId="1423869326" sldId="2144328363"/>
            <ac:grpSpMk id="2" creationId="{3BFEA357-1690-2081-5AD6-2C8D8B888EBB}"/>
          </ac:grpSpMkLst>
        </pc:grpChg>
        <pc:graphicFrameChg chg="mod">
          <ac:chgData name="Jason Wiese" userId="4bff8d5b-7de6-4655-b397-69b0afc81113" providerId="ADAL" clId="{B7F63112-F727-4B15-9A3D-E23E7E334589}" dt="2022-06-21T21:19:20.113" v="408" actId="1036"/>
          <ac:graphicFrameMkLst>
            <pc:docMk/>
            <pc:sldMk cId="1423869326" sldId="2144328363"/>
            <ac:graphicFrameMk id="14" creationId="{F4132F34-2309-E50B-D272-9669B6C26D21}"/>
          </ac:graphicFrameMkLst>
        </pc:graphicFrameChg>
        <pc:picChg chg="mod">
          <ac:chgData name="Jason Wiese" userId="4bff8d5b-7de6-4655-b397-69b0afc81113" providerId="ADAL" clId="{B7F63112-F727-4B15-9A3D-E23E7E334589}" dt="2022-06-21T21:19:20.113" v="408" actId="1036"/>
          <ac:picMkLst>
            <pc:docMk/>
            <pc:sldMk cId="1423869326" sldId="2144328363"/>
            <ac:picMk id="15" creationId="{39781BAA-2BE8-FBEE-717F-F1F4D96AE087}"/>
          </ac:picMkLst>
        </pc:picChg>
        <pc:picChg chg="mod">
          <ac:chgData name="Jason Wiese" userId="4bff8d5b-7de6-4655-b397-69b0afc81113" providerId="ADAL" clId="{B7F63112-F727-4B15-9A3D-E23E7E334589}" dt="2022-06-21T21:19:20.113" v="408" actId="1036"/>
          <ac:picMkLst>
            <pc:docMk/>
            <pc:sldMk cId="1423869326" sldId="2144328363"/>
            <ac:picMk id="16" creationId="{F2DA1E2F-7B44-C305-04F8-7DA53C176D44}"/>
          </ac:picMkLst>
        </pc:picChg>
        <pc:picChg chg="mod">
          <ac:chgData name="Jason Wiese" userId="4bff8d5b-7de6-4655-b397-69b0afc81113" providerId="ADAL" clId="{B7F63112-F727-4B15-9A3D-E23E7E334589}" dt="2022-06-21T21:19:20.113" v="408" actId="1036"/>
          <ac:picMkLst>
            <pc:docMk/>
            <pc:sldMk cId="1423869326" sldId="2144328363"/>
            <ac:picMk id="17" creationId="{DA46AC59-9BF7-EE0C-F2F8-B7AD74CD814D}"/>
          </ac:picMkLst>
        </pc:picChg>
      </pc:sldChg>
      <pc:sldChg chg="modSp mod">
        <pc:chgData name="Jason Wiese" userId="4bff8d5b-7de6-4655-b397-69b0afc81113" providerId="ADAL" clId="{B7F63112-F727-4B15-9A3D-E23E7E334589}" dt="2022-06-21T21:27:16.699" v="472" actId="20577"/>
        <pc:sldMkLst>
          <pc:docMk/>
          <pc:sldMk cId="368358435" sldId="2144328364"/>
        </pc:sldMkLst>
        <pc:spChg chg="mod">
          <ac:chgData name="Jason Wiese" userId="4bff8d5b-7de6-4655-b397-69b0afc81113" providerId="ADAL" clId="{B7F63112-F727-4B15-9A3D-E23E7E334589}" dt="2022-06-21T21:27:16.699" v="472" actId="20577"/>
          <ac:spMkLst>
            <pc:docMk/>
            <pc:sldMk cId="368358435" sldId="2144328364"/>
            <ac:spMk id="20" creationId="{F5290E3C-D913-4324-9F7C-7AB204FAA4D7}"/>
          </ac:spMkLst>
        </pc:spChg>
      </pc:sldChg>
      <pc:sldChg chg="modSp mod">
        <pc:chgData name="Jason Wiese" userId="4bff8d5b-7de6-4655-b397-69b0afc81113" providerId="ADAL" clId="{B7F63112-F727-4B15-9A3D-E23E7E334589}" dt="2022-06-21T22:04:43.493" v="1083" actId="313"/>
        <pc:sldMkLst>
          <pc:docMk/>
          <pc:sldMk cId="3930520778" sldId="2144328365"/>
        </pc:sldMkLst>
        <pc:spChg chg="mod">
          <ac:chgData name="Jason Wiese" userId="4bff8d5b-7de6-4655-b397-69b0afc81113" providerId="ADAL" clId="{B7F63112-F727-4B15-9A3D-E23E7E334589}" dt="2022-06-21T22:04:43.493" v="1083" actId="313"/>
          <ac:spMkLst>
            <pc:docMk/>
            <pc:sldMk cId="3930520778" sldId="2144328365"/>
            <ac:spMk id="20" creationId="{F5290E3C-D913-4324-9F7C-7AB204FAA4D7}"/>
          </ac:spMkLst>
        </pc:spChg>
      </pc:sldChg>
      <pc:sldChg chg="addSp delSp modSp mod">
        <pc:chgData name="Jason Wiese" userId="4bff8d5b-7de6-4655-b397-69b0afc81113" providerId="ADAL" clId="{B7F63112-F727-4B15-9A3D-E23E7E334589}" dt="2022-06-21T21:32:29.028" v="758" actId="478"/>
        <pc:sldMkLst>
          <pc:docMk/>
          <pc:sldMk cId="4270496288" sldId="2144328366"/>
        </pc:sldMkLst>
        <pc:spChg chg="mod">
          <ac:chgData name="Jason Wiese" userId="4bff8d5b-7de6-4655-b397-69b0afc81113" providerId="ADAL" clId="{B7F63112-F727-4B15-9A3D-E23E7E334589}" dt="2022-06-21T21:32:15.540" v="757" actId="20577"/>
          <ac:spMkLst>
            <pc:docMk/>
            <pc:sldMk cId="4270496288" sldId="2144328366"/>
            <ac:spMk id="20" creationId="{F5290E3C-D913-4324-9F7C-7AB204FAA4D7}"/>
          </ac:spMkLst>
        </pc:spChg>
        <pc:spChg chg="add del mod">
          <ac:chgData name="Jason Wiese" userId="4bff8d5b-7de6-4655-b397-69b0afc81113" providerId="ADAL" clId="{B7F63112-F727-4B15-9A3D-E23E7E334589}" dt="2022-06-21T21:32:29.028" v="758" actId="478"/>
          <ac:spMkLst>
            <pc:docMk/>
            <pc:sldMk cId="4270496288" sldId="2144328366"/>
            <ac:spMk id="23" creationId="{4ADFBAFF-8AB2-9FC8-4ABB-989EADBEA390}"/>
          </ac:spMkLst>
        </pc:spChg>
      </pc:sldChg>
      <pc:sldChg chg="modSp mod">
        <pc:chgData name="Jason Wiese" userId="4bff8d5b-7de6-4655-b397-69b0afc81113" providerId="ADAL" clId="{B7F63112-F727-4B15-9A3D-E23E7E334589}" dt="2022-06-21T22:03:00.781" v="1079" actId="20577"/>
        <pc:sldMkLst>
          <pc:docMk/>
          <pc:sldMk cId="395843539" sldId="2144328367"/>
        </pc:sldMkLst>
        <pc:spChg chg="mod">
          <ac:chgData name="Jason Wiese" userId="4bff8d5b-7de6-4655-b397-69b0afc81113" providerId="ADAL" clId="{B7F63112-F727-4B15-9A3D-E23E7E334589}" dt="2022-06-21T22:03:00.781" v="1079" actId="20577"/>
          <ac:spMkLst>
            <pc:docMk/>
            <pc:sldMk cId="395843539" sldId="2144328367"/>
            <ac:spMk id="20" creationId="{F5290E3C-D913-4324-9F7C-7AB204FAA4D7}"/>
          </ac:spMkLst>
        </pc:spChg>
      </pc:sldChg>
      <pc:sldChg chg="modSp mod ord">
        <pc:chgData name="Jason Wiese" userId="4bff8d5b-7de6-4655-b397-69b0afc81113" providerId="ADAL" clId="{B7F63112-F727-4B15-9A3D-E23E7E334589}" dt="2022-06-21T22:05:14.324" v="1088" actId="20577"/>
        <pc:sldMkLst>
          <pc:docMk/>
          <pc:sldMk cId="4058566057" sldId="2144328368"/>
        </pc:sldMkLst>
        <pc:spChg chg="mod">
          <ac:chgData name="Jason Wiese" userId="4bff8d5b-7de6-4655-b397-69b0afc81113" providerId="ADAL" clId="{B7F63112-F727-4B15-9A3D-E23E7E334589}" dt="2022-06-21T22:05:14.324" v="1088" actId="20577"/>
          <ac:spMkLst>
            <pc:docMk/>
            <pc:sldMk cId="4058566057" sldId="2144328368"/>
            <ac:spMk id="20" creationId="{F5290E3C-D913-4324-9F7C-7AB204FAA4D7}"/>
          </ac:spMkLst>
        </pc:spChg>
      </pc:sldChg>
      <pc:sldChg chg="modSp mod ord">
        <pc:chgData name="Jason Wiese" userId="4bff8d5b-7de6-4655-b397-69b0afc81113" providerId="ADAL" clId="{B7F63112-F727-4B15-9A3D-E23E7E334589}" dt="2022-06-21T21:40:51.319" v="877"/>
        <pc:sldMkLst>
          <pc:docMk/>
          <pc:sldMk cId="2176508633" sldId="2144328369"/>
        </pc:sldMkLst>
        <pc:spChg chg="mod">
          <ac:chgData name="Jason Wiese" userId="4bff8d5b-7de6-4655-b397-69b0afc81113" providerId="ADAL" clId="{B7F63112-F727-4B15-9A3D-E23E7E334589}" dt="2022-06-21T21:40:25.905" v="875" actId="108"/>
          <ac:spMkLst>
            <pc:docMk/>
            <pc:sldMk cId="2176508633" sldId="2144328369"/>
            <ac:spMk id="20" creationId="{F5290E3C-D913-4324-9F7C-7AB204FAA4D7}"/>
          </ac:spMkLst>
        </pc:spChg>
      </pc:sldChg>
      <pc:sldChg chg="modSp mod ord">
        <pc:chgData name="Jason Wiese" userId="4bff8d5b-7de6-4655-b397-69b0afc81113" providerId="ADAL" clId="{B7F63112-F727-4B15-9A3D-E23E7E334589}" dt="2022-06-21T21:43:38.310" v="915" actId="20577"/>
        <pc:sldMkLst>
          <pc:docMk/>
          <pc:sldMk cId="2527874210" sldId="2144328370"/>
        </pc:sldMkLst>
        <pc:spChg chg="mod">
          <ac:chgData name="Jason Wiese" userId="4bff8d5b-7de6-4655-b397-69b0afc81113" providerId="ADAL" clId="{B7F63112-F727-4B15-9A3D-E23E7E334589}" dt="2022-06-21T21:43:38.310" v="915" actId="20577"/>
          <ac:spMkLst>
            <pc:docMk/>
            <pc:sldMk cId="2527874210" sldId="2144328370"/>
            <ac:spMk id="20" creationId="{F5290E3C-D913-4324-9F7C-7AB204FAA4D7}"/>
          </ac:spMkLst>
        </pc:spChg>
      </pc:sldChg>
      <pc:sldChg chg="modSp mod">
        <pc:chgData name="Jason Wiese" userId="4bff8d5b-7de6-4655-b397-69b0afc81113" providerId="ADAL" clId="{B7F63112-F727-4B15-9A3D-E23E7E334589}" dt="2022-06-21T21:24:11.034" v="426" actId="20577"/>
        <pc:sldMkLst>
          <pc:docMk/>
          <pc:sldMk cId="501826495" sldId="2144328371"/>
        </pc:sldMkLst>
        <pc:spChg chg="mod">
          <ac:chgData name="Jason Wiese" userId="4bff8d5b-7de6-4655-b397-69b0afc81113" providerId="ADAL" clId="{B7F63112-F727-4B15-9A3D-E23E7E334589}" dt="2022-06-21T21:24:11.034" v="426" actId="20577"/>
          <ac:spMkLst>
            <pc:docMk/>
            <pc:sldMk cId="501826495" sldId="2144328371"/>
            <ac:spMk id="20" creationId="{F5290E3C-D913-4324-9F7C-7AB204FAA4D7}"/>
          </ac:spMkLst>
        </pc:spChg>
      </pc:sldChg>
    </pc:docChg>
  </pc:docChgLst>
  <pc:docChgLst>
    <pc:chgData name="Jason Wiese" userId="4bff8d5b-7de6-4655-b397-69b0afc81113" providerId="ADAL" clId="{74ADC063-1161-4272-AD4F-83ECD3AE18A5}"/>
    <pc:docChg chg="undo custSel delSld modSld sldOrd">
      <pc:chgData name="Jason Wiese" userId="4bff8d5b-7de6-4655-b397-69b0afc81113" providerId="ADAL" clId="{74ADC063-1161-4272-AD4F-83ECD3AE18A5}" dt="2022-06-22T23:52:27.002" v="66" actId="6549"/>
      <pc:docMkLst>
        <pc:docMk/>
      </pc:docMkLst>
      <pc:sldChg chg="modSp mod ord">
        <pc:chgData name="Jason Wiese" userId="4bff8d5b-7de6-4655-b397-69b0afc81113" providerId="ADAL" clId="{74ADC063-1161-4272-AD4F-83ECD3AE18A5}" dt="2022-06-22T23:49:52.515" v="63" actId="1038"/>
        <pc:sldMkLst>
          <pc:docMk/>
          <pc:sldMk cId="2177344345" sldId="2144328298"/>
        </pc:sldMkLst>
        <pc:spChg chg="mod">
          <ac:chgData name="Jason Wiese" userId="4bff8d5b-7de6-4655-b397-69b0afc81113" providerId="ADAL" clId="{74ADC063-1161-4272-AD4F-83ECD3AE18A5}" dt="2022-06-22T23:49:52.515" v="63" actId="1038"/>
          <ac:spMkLst>
            <pc:docMk/>
            <pc:sldMk cId="2177344345" sldId="2144328298"/>
            <ac:spMk id="91" creationId="{2785D820-B170-45A2-B5A5-2AABF27FB549}"/>
          </ac:spMkLst>
        </pc:spChg>
        <pc:picChg chg="mod">
          <ac:chgData name="Jason Wiese" userId="4bff8d5b-7de6-4655-b397-69b0afc81113" providerId="ADAL" clId="{74ADC063-1161-4272-AD4F-83ECD3AE18A5}" dt="2022-06-22T23:49:52.515" v="63" actId="1038"/>
          <ac:picMkLst>
            <pc:docMk/>
            <pc:sldMk cId="2177344345" sldId="2144328298"/>
            <ac:picMk id="38" creationId="{5AA574C0-0213-A994-7C23-FA9003FDDBE4}"/>
          </ac:picMkLst>
        </pc:picChg>
      </pc:sldChg>
      <pc:sldChg chg="modSp mod">
        <pc:chgData name="Jason Wiese" userId="4bff8d5b-7de6-4655-b397-69b0afc81113" providerId="ADAL" clId="{74ADC063-1161-4272-AD4F-83ECD3AE18A5}" dt="2022-06-22T23:48:38.769" v="1" actId="20577"/>
        <pc:sldMkLst>
          <pc:docMk/>
          <pc:sldMk cId="1423869326" sldId="2144328363"/>
        </pc:sldMkLst>
        <pc:spChg chg="mod">
          <ac:chgData name="Jason Wiese" userId="4bff8d5b-7de6-4655-b397-69b0afc81113" providerId="ADAL" clId="{74ADC063-1161-4272-AD4F-83ECD3AE18A5}" dt="2022-06-22T23:48:38.769" v="1" actId="20577"/>
          <ac:spMkLst>
            <pc:docMk/>
            <pc:sldMk cId="1423869326" sldId="2144328363"/>
            <ac:spMk id="20" creationId="{F5290E3C-D913-4324-9F7C-7AB204FAA4D7}"/>
          </ac:spMkLst>
        </pc:spChg>
      </pc:sldChg>
      <pc:sldChg chg="modSp mod">
        <pc:chgData name="Jason Wiese" userId="4bff8d5b-7de6-4655-b397-69b0afc81113" providerId="ADAL" clId="{74ADC063-1161-4272-AD4F-83ECD3AE18A5}" dt="2022-06-22T23:52:23.399" v="65" actId="6549"/>
        <pc:sldMkLst>
          <pc:docMk/>
          <pc:sldMk cId="2638127629" sldId="2144328368"/>
        </pc:sldMkLst>
        <pc:spChg chg="mod">
          <ac:chgData name="Jason Wiese" userId="4bff8d5b-7de6-4655-b397-69b0afc81113" providerId="ADAL" clId="{74ADC063-1161-4272-AD4F-83ECD3AE18A5}" dt="2022-06-22T23:52:23.399" v="65" actId="6549"/>
          <ac:spMkLst>
            <pc:docMk/>
            <pc:sldMk cId="2638127629" sldId="2144328368"/>
            <ac:spMk id="35" creationId="{A53FAE3F-6A43-FFFF-29C9-6279619CFF6B}"/>
          </ac:spMkLst>
        </pc:spChg>
      </pc:sldChg>
      <pc:sldChg chg="del">
        <pc:chgData name="Jason Wiese" userId="4bff8d5b-7de6-4655-b397-69b0afc81113" providerId="ADAL" clId="{74ADC063-1161-4272-AD4F-83ECD3AE18A5}" dt="2022-06-22T23:48:14.861" v="0" actId="2696"/>
        <pc:sldMkLst>
          <pc:docMk/>
          <pc:sldMk cId="4058566057" sldId="2144328368"/>
        </pc:sldMkLst>
      </pc:sldChg>
      <pc:sldChg chg="modSp mod">
        <pc:chgData name="Jason Wiese" userId="4bff8d5b-7de6-4655-b397-69b0afc81113" providerId="ADAL" clId="{74ADC063-1161-4272-AD4F-83ECD3AE18A5}" dt="2022-06-22T23:52:20.264" v="64" actId="6549"/>
        <pc:sldMkLst>
          <pc:docMk/>
          <pc:sldMk cId="303880239" sldId="2144328369"/>
        </pc:sldMkLst>
        <pc:spChg chg="mod">
          <ac:chgData name="Jason Wiese" userId="4bff8d5b-7de6-4655-b397-69b0afc81113" providerId="ADAL" clId="{74ADC063-1161-4272-AD4F-83ECD3AE18A5}" dt="2022-06-22T23:52:20.264" v="64" actId="6549"/>
          <ac:spMkLst>
            <pc:docMk/>
            <pc:sldMk cId="303880239" sldId="2144328369"/>
            <ac:spMk id="31" creationId="{F292DEC5-7519-8088-41E4-A7E7E29565E3}"/>
          </ac:spMkLst>
        </pc:spChg>
      </pc:sldChg>
      <pc:sldChg chg="del">
        <pc:chgData name="Jason Wiese" userId="4bff8d5b-7de6-4655-b397-69b0afc81113" providerId="ADAL" clId="{74ADC063-1161-4272-AD4F-83ECD3AE18A5}" dt="2022-06-22T23:48:14.861" v="0" actId="2696"/>
        <pc:sldMkLst>
          <pc:docMk/>
          <pc:sldMk cId="2176508633" sldId="2144328369"/>
        </pc:sldMkLst>
      </pc:sldChg>
      <pc:sldChg chg="del">
        <pc:chgData name="Jason Wiese" userId="4bff8d5b-7de6-4655-b397-69b0afc81113" providerId="ADAL" clId="{74ADC063-1161-4272-AD4F-83ECD3AE18A5}" dt="2022-06-22T23:48:14.861" v="0" actId="2696"/>
        <pc:sldMkLst>
          <pc:docMk/>
          <pc:sldMk cId="2527874210" sldId="2144328370"/>
        </pc:sldMkLst>
      </pc:sldChg>
      <pc:sldChg chg="modSp mod">
        <pc:chgData name="Jason Wiese" userId="4bff8d5b-7de6-4655-b397-69b0afc81113" providerId="ADAL" clId="{74ADC063-1161-4272-AD4F-83ECD3AE18A5}" dt="2022-06-22T23:52:27.002" v="66" actId="6549"/>
        <pc:sldMkLst>
          <pc:docMk/>
          <pc:sldMk cId="4272611100" sldId="2144328370"/>
        </pc:sldMkLst>
        <pc:spChg chg="mod">
          <ac:chgData name="Jason Wiese" userId="4bff8d5b-7de6-4655-b397-69b0afc81113" providerId="ADAL" clId="{74ADC063-1161-4272-AD4F-83ECD3AE18A5}" dt="2022-06-22T23:52:27.002" v="66" actId="6549"/>
          <ac:spMkLst>
            <pc:docMk/>
            <pc:sldMk cId="4272611100" sldId="2144328370"/>
            <ac:spMk id="36" creationId="{FBD19CC0-4F4F-897E-BA5E-2C549B07157C}"/>
          </ac:spMkLst>
        </pc:spChg>
      </pc:sldChg>
    </pc:docChg>
  </pc:docChgLst>
  <pc:docChgLst>
    <pc:chgData name="Reed Kiely" userId="768be38e-2fb5-40ce-925d-bd8e9d9e3c31" providerId="ADAL" clId="{4A0A104C-3B36-4426-840F-71A900CF1755}"/>
    <pc:docChg chg="addSld modSld">
      <pc:chgData name="Reed Kiely" userId="768be38e-2fb5-40ce-925d-bd8e9d9e3c31" providerId="ADAL" clId="{4A0A104C-3B36-4426-840F-71A900CF1755}" dt="2022-11-21T15:32:46.222" v="6" actId="13926"/>
      <pc:docMkLst>
        <pc:docMk/>
      </pc:docMkLst>
      <pc:sldChg chg="add">
        <pc:chgData name="Reed Kiely" userId="768be38e-2fb5-40ce-925d-bd8e9d9e3c31" providerId="ADAL" clId="{4A0A104C-3B36-4426-840F-71A900CF1755}" dt="2022-11-16T21:49:45.917" v="0"/>
        <pc:sldMkLst>
          <pc:docMk/>
          <pc:sldMk cId="1937941878" sldId="2144328521"/>
        </pc:sldMkLst>
      </pc:sldChg>
      <pc:sldChg chg="modSp mod">
        <pc:chgData name="Reed Kiely" userId="768be38e-2fb5-40ce-925d-bd8e9d9e3c31" providerId="ADAL" clId="{4A0A104C-3B36-4426-840F-71A900CF1755}" dt="2022-11-21T15:32:46.222" v="6" actId="13926"/>
        <pc:sldMkLst>
          <pc:docMk/>
          <pc:sldMk cId="1824174521" sldId="2144328537"/>
        </pc:sldMkLst>
        <pc:spChg chg="mod">
          <ac:chgData name="Reed Kiely" userId="768be38e-2fb5-40ce-925d-bd8e9d9e3c31" providerId="ADAL" clId="{4A0A104C-3B36-4426-840F-71A900CF1755}" dt="2022-11-21T15:32:46.222" v="6" actId="13926"/>
          <ac:spMkLst>
            <pc:docMk/>
            <pc:sldMk cId="1824174521" sldId="2144328537"/>
            <ac:spMk id="5" creationId="{0CBF7057-1CA3-B48B-4970-496FC190DB0E}"/>
          </ac:spMkLst>
        </pc:spChg>
      </pc:sldChg>
      <pc:sldChg chg="modSp mod">
        <pc:chgData name="Reed Kiely" userId="768be38e-2fb5-40ce-925d-bd8e9d9e3c31" providerId="ADAL" clId="{4A0A104C-3B36-4426-840F-71A900CF1755}" dt="2022-11-21T15:32:40.919" v="5" actId="13926"/>
        <pc:sldMkLst>
          <pc:docMk/>
          <pc:sldMk cId="1455644163" sldId="2144328538"/>
        </pc:sldMkLst>
        <pc:spChg chg="mod">
          <ac:chgData name="Reed Kiely" userId="768be38e-2fb5-40ce-925d-bd8e9d9e3c31" providerId="ADAL" clId="{4A0A104C-3B36-4426-840F-71A900CF1755}" dt="2022-11-21T15:32:40.919" v="5" actId="13926"/>
          <ac:spMkLst>
            <pc:docMk/>
            <pc:sldMk cId="1455644163" sldId="2144328538"/>
            <ac:spMk id="20" creationId="{F5290E3C-D913-4324-9F7C-7AB204FAA4D7}"/>
          </ac:spMkLst>
        </pc:spChg>
      </pc:sldChg>
    </pc:docChg>
  </pc:docChgLst>
  <pc:docChgLst>
    <pc:chgData name="Karolina Guillen" userId="c1c08796-a0be-47c6-af52-5d31fd96ec50" providerId="ADAL" clId="{F4CD6DB1-01D5-4526-B97E-7D155AE2D469}"/>
    <pc:docChg chg="undo custSel addSld delSld modSld sldOrd">
      <pc:chgData name="Karolina Guillen" userId="c1c08796-a0be-47c6-af52-5d31fd96ec50" providerId="ADAL" clId="{F4CD6DB1-01D5-4526-B97E-7D155AE2D469}" dt="2022-11-21T19:27:51.726" v="679" actId="1035"/>
      <pc:docMkLst>
        <pc:docMk/>
      </pc:docMkLst>
      <pc:sldChg chg="addSp delSp modSp mod">
        <pc:chgData name="Karolina Guillen" userId="c1c08796-a0be-47c6-af52-5d31fd96ec50" providerId="ADAL" clId="{F4CD6DB1-01D5-4526-B97E-7D155AE2D469}" dt="2022-11-09T22:12:23.660" v="556" actId="1076"/>
        <pc:sldMkLst>
          <pc:docMk/>
          <pc:sldMk cId="1651063782" sldId="2144328300"/>
        </pc:sldMkLst>
        <pc:picChg chg="add mod">
          <ac:chgData name="Karolina Guillen" userId="c1c08796-a0be-47c6-af52-5d31fd96ec50" providerId="ADAL" clId="{F4CD6DB1-01D5-4526-B97E-7D155AE2D469}" dt="2022-11-09T22:12:23.660" v="556" actId="1076"/>
          <ac:picMkLst>
            <pc:docMk/>
            <pc:sldMk cId="1651063782" sldId="2144328300"/>
            <ac:picMk id="3" creationId="{3E6EE9B2-65C2-4BEA-F5F2-C84A2A46084E}"/>
          </ac:picMkLst>
        </pc:picChg>
        <pc:picChg chg="del">
          <ac:chgData name="Karolina Guillen" userId="c1c08796-a0be-47c6-af52-5d31fd96ec50" providerId="ADAL" clId="{F4CD6DB1-01D5-4526-B97E-7D155AE2D469}" dt="2022-11-09T22:12:14.425" v="554" actId="478"/>
          <ac:picMkLst>
            <pc:docMk/>
            <pc:sldMk cId="1651063782" sldId="2144328300"/>
            <ac:picMk id="46" creationId="{BCC19CC6-89F9-D3F9-1D7C-B49263E4993E}"/>
          </ac:picMkLst>
        </pc:picChg>
      </pc:sldChg>
      <pc:sldChg chg="modSp del mod">
        <pc:chgData name="Karolina Guillen" userId="c1c08796-a0be-47c6-af52-5d31fd96ec50" providerId="ADAL" clId="{F4CD6DB1-01D5-4526-B97E-7D155AE2D469}" dt="2022-11-09T17:54:50.674" v="459" actId="47"/>
        <pc:sldMkLst>
          <pc:docMk/>
          <pc:sldMk cId="3955267836" sldId="2144328375"/>
        </pc:sldMkLst>
        <pc:spChg chg="mod">
          <ac:chgData name="Karolina Guillen" userId="c1c08796-a0be-47c6-af52-5d31fd96ec50" providerId="ADAL" clId="{F4CD6DB1-01D5-4526-B97E-7D155AE2D469}" dt="2022-11-07T14:34:24.893" v="250" actId="20577"/>
          <ac:spMkLst>
            <pc:docMk/>
            <pc:sldMk cId="3955267836" sldId="2144328375"/>
            <ac:spMk id="4" creationId="{19979D7C-5988-E7E5-FD22-A00599B022A8}"/>
          </ac:spMkLst>
        </pc:spChg>
        <pc:spChg chg="mod">
          <ac:chgData name="Karolina Guillen" userId="c1c08796-a0be-47c6-af52-5d31fd96ec50" providerId="ADAL" clId="{F4CD6DB1-01D5-4526-B97E-7D155AE2D469}" dt="2022-11-07T14:30:23.791" v="4" actId="20577"/>
          <ac:spMkLst>
            <pc:docMk/>
            <pc:sldMk cId="3955267836" sldId="2144328375"/>
            <ac:spMk id="20" creationId="{F5290E3C-D913-4324-9F7C-7AB204FAA4D7}"/>
          </ac:spMkLst>
        </pc:spChg>
      </pc:sldChg>
      <pc:sldChg chg="addSp modSp">
        <pc:chgData name="Karolina Guillen" userId="c1c08796-a0be-47c6-af52-5d31fd96ec50" providerId="ADAL" clId="{F4CD6DB1-01D5-4526-B97E-7D155AE2D469}" dt="2022-11-14T21:55:46.630" v="568"/>
        <pc:sldMkLst>
          <pc:docMk/>
          <pc:sldMk cId="857617063" sldId="2144328383"/>
        </pc:sldMkLst>
        <pc:spChg chg="add mod">
          <ac:chgData name="Karolina Guillen" userId="c1c08796-a0be-47c6-af52-5d31fd96ec50" providerId="ADAL" clId="{F4CD6DB1-01D5-4526-B97E-7D155AE2D469}" dt="2022-11-14T21:55:46.630" v="568"/>
          <ac:spMkLst>
            <pc:docMk/>
            <pc:sldMk cId="857617063" sldId="2144328383"/>
            <ac:spMk id="8" creationId="{DF28A72A-78CC-D141-F427-135FD952E206}"/>
          </ac:spMkLst>
        </pc:spChg>
      </pc:sldChg>
      <pc:sldChg chg="addSp modSp">
        <pc:chgData name="Karolina Guillen" userId="c1c08796-a0be-47c6-af52-5d31fd96ec50" providerId="ADAL" clId="{F4CD6DB1-01D5-4526-B97E-7D155AE2D469}" dt="2022-11-14T21:54:35.062" v="564"/>
        <pc:sldMkLst>
          <pc:docMk/>
          <pc:sldMk cId="3263800668" sldId="2144328444"/>
        </pc:sldMkLst>
        <pc:spChg chg="add mod">
          <ac:chgData name="Karolina Guillen" userId="c1c08796-a0be-47c6-af52-5d31fd96ec50" providerId="ADAL" clId="{F4CD6DB1-01D5-4526-B97E-7D155AE2D469}" dt="2022-11-14T21:54:35.062" v="564"/>
          <ac:spMkLst>
            <pc:docMk/>
            <pc:sldMk cId="3263800668" sldId="2144328444"/>
            <ac:spMk id="7" creationId="{C8D76BA9-59BC-5496-4DA8-8A41D00E7427}"/>
          </ac:spMkLst>
        </pc:spChg>
      </pc:sldChg>
      <pc:sldChg chg="addSp modSp ord">
        <pc:chgData name="Karolina Guillen" userId="c1c08796-a0be-47c6-af52-5d31fd96ec50" providerId="ADAL" clId="{F4CD6DB1-01D5-4526-B97E-7D155AE2D469}" dt="2022-11-14T21:55:48.193" v="570"/>
        <pc:sldMkLst>
          <pc:docMk/>
          <pc:sldMk cId="207655204" sldId="2144328507"/>
        </pc:sldMkLst>
        <pc:spChg chg="add mod">
          <ac:chgData name="Karolina Guillen" userId="c1c08796-a0be-47c6-af52-5d31fd96ec50" providerId="ADAL" clId="{F4CD6DB1-01D5-4526-B97E-7D155AE2D469}" dt="2022-11-14T21:54:48.169" v="565"/>
          <ac:spMkLst>
            <pc:docMk/>
            <pc:sldMk cId="207655204" sldId="2144328507"/>
            <ac:spMk id="2" creationId="{AE6B46D0-C7DB-C04A-DE8F-2F5DB4F78711}"/>
          </ac:spMkLst>
        </pc:spChg>
      </pc:sldChg>
      <pc:sldChg chg="addSp modSp">
        <pc:chgData name="Karolina Guillen" userId="c1c08796-a0be-47c6-af52-5d31fd96ec50" providerId="ADAL" clId="{F4CD6DB1-01D5-4526-B97E-7D155AE2D469}" dt="2022-11-14T21:55:27.722" v="566"/>
        <pc:sldMkLst>
          <pc:docMk/>
          <pc:sldMk cId="1987802610" sldId="2144328513"/>
        </pc:sldMkLst>
        <pc:spChg chg="add mod">
          <ac:chgData name="Karolina Guillen" userId="c1c08796-a0be-47c6-af52-5d31fd96ec50" providerId="ADAL" clId="{F4CD6DB1-01D5-4526-B97E-7D155AE2D469}" dt="2022-11-14T21:55:27.722" v="566"/>
          <ac:spMkLst>
            <pc:docMk/>
            <pc:sldMk cId="1987802610" sldId="2144328513"/>
            <ac:spMk id="4" creationId="{981CDD3B-A80B-98AD-4C4D-8E3522B7853A}"/>
          </ac:spMkLst>
        </pc:spChg>
      </pc:sldChg>
      <pc:sldChg chg="del">
        <pc:chgData name="Karolina Guillen" userId="c1c08796-a0be-47c6-af52-5d31fd96ec50" providerId="ADAL" clId="{F4CD6DB1-01D5-4526-B97E-7D155AE2D469}" dt="2022-11-09T18:55:39.226" v="464" actId="47"/>
        <pc:sldMkLst>
          <pc:docMk/>
          <pc:sldMk cId="440133899" sldId="2144328516"/>
        </pc:sldMkLst>
      </pc:sldChg>
      <pc:sldChg chg="modSp mod">
        <pc:chgData name="Karolina Guillen" userId="c1c08796-a0be-47c6-af52-5d31fd96ec50" providerId="ADAL" clId="{F4CD6DB1-01D5-4526-B97E-7D155AE2D469}" dt="2022-11-21T15:49:32.004" v="643" actId="20577"/>
        <pc:sldMkLst>
          <pc:docMk/>
          <pc:sldMk cId="409531285" sldId="2144328517"/>
        </pc:sldMkLst>
        <pc:spChg chg="mod">
          <ac:chgData name="Karolina Guillen" userId="c1c08796-a0be-47c6-af52-5d31fd96ec50" providerId="ADAL" clId="{F4CD6DB1-01D5-4526-B97E-7D155AE2D469}" dt="2022-11-21T15:49:32.004" v="643" actId="20577"/>
          <ac:spMkLst>
            <pc:docMk/>
            <pc:sldMk cId="409531285" sldId="2144328517"/>
            <ac:spMk id="20" creationId="{F5290E3C-D913-4324-9F7C-7AB204FAA4D7}"/>
          </ac:spMkLst>
        </pc:spChg>
      </pc:sldChg>
      <pc:sldChg chg="modSp add del mod">
        <pc:chgData name="Karolina Guillen" userId="c1c08796-a0be-47c6-af52-5d31fd96ec50" providerId="ADAL" clId="{F4CD6DB1-01D5-4526-B97E-7D155AE2D469}" dt="2022-11-09T18:56:19.181" v="465" actId="47"/>
        <pc:sldMkLst>
          <pc:docMk/>
          <pc:sldMk cId="3384455315" sldId="2144328518"/>
        </pc:sldMkLst>
        <pc:spChg chg="mod">
          <ac:chgData name="Karolina Guillen" userId="c1c08796-a0be-47c6-af52-5d31fd96ec50" providerId="ADAL" clId="{F4CD6DB1-01D5-4526-B97E-7D155AE2D469}" dt="2022-11-09T17:55:00.867" v="460" actId="20577"/>
          <ac:spMkLst>
            <pc:docMk/>
            <pc:sldMk cId="3384455315" sldId="2144328518"/>
            <ac:spMk id="4" creationId="{19979D7C-5988-E7E5-FD22-A00599B022A8}"/>
          </ac:spMkLst>
        </pc:spChg>
      </pc:sldChg>
      <pc:sldChg chg="addSp delSp modSp mod">
        <pc:chgData name="Karolina Guillen" userId="c1c08796-a0be-47c6-af52-5d31fd96ec50" providerId="ADAL" clId="{F4CD6DB1-01D5-4526-B97E-7D155AE2D469}" dt="2022-11-14T21:55:45.546" v="567"/>
        <pc:sldMkLst>
          <pc:docMk/>
          <pc:sldMk cId="706600348" sldId="2144328519"/>
        </pc:sldMkLst>
        <pc:spChg chg="add mod">
          <ac:chgData name="Karolina Guillen" userId="c1c08796-a0be-47c6-af52-5d31fd96ec50" providerId="ADAL" clId="{F4CD6DB1-01D5-4526-B97E-7D155AE2D469}" dt="2022-11-14T21:55:45.546" v="567"/>
          <ac:spMkLst>
            <pc:docMk/>
            <pc:sldMk cId="706600348" sldId="2144328519"/>
            <ac:spMk id="4" creationId="{0243C62F-5086-8800-D0DC-A8A5BCA42E5C}"/>
          </ac:spMkLst>
        </pc:spChg>
        <pc:picChg chg="del">
          <ac:chgData name="Karolina Guillen" userId="c1c08796-a0be-47c6-af52-5d31fd96ec50" providerId="ADAL" clId="{F4CD6DB1-01D5-4526-B97E-7D155AE2D469}" dt="2022-11-07T14:45:40.788" v="458" actId="478"/>
          <ac:picMkLst>
            <pc:docMk/>
            <pc:sldMk cId="706600348" sldId="2144328519"/>
            <ac:picMk id="4" creationId="{163BB7DB-815A-1A62-D0E8-94DE883170AB}"/>
          </ac:picMkLst>
        </pc:picChg>
      </pc:sldChg>
      <pc:sldChg chg="del">
        <pc:chgData name="Karolina Guillen" userId="c1c08796-a0be-47c6-af52-5d31fd96ec50" providerId="ADAL" clId="{F4CD6DB1-01D5-4526-B97E-7D155AE2D469}" dt="2022-11-09T19:36:12.826" v="489" actId="47"/>
        <pc:sldMkLst>
          <pc:docMk/>
          <pc:sldMk cId="2954848668" sldId="2144328520"/>
        </pc:sldMkLst>
      </pc:sldChg>
      <pc:sldChg chg="addSp modSp add del mod">
        <pc:chgData name="Karolina Guillen" userId="c1c08796-a0be-47c6-af52-5d31fd96ec50" providerId="ADAL" clId="{F4CD6DB1-01D5-4526-B97E-7D155AE2D469}" dt="2022-11-09T19:39:32.443" v="552"/>
        <pc:sldMkLst>
          <pc:docMk/>
          <pc:sldMk cId="2968328505" sldId="2144328523"/>
        </pc:sldMkLst>
        <pc:spChg chg="mod">
          <ac:chgData name="Karolina Guillen" userId="c1c08796-a0be-47c6-af52-5d31fd96ec50" providerId="ADAL" clId="{F4CD6DB1-01D5-4526-B97E-7D155AE2D469}" dt="2022-11-09T19:35:09.776" v="485" actId="20577"/>
          <ac:spMkLst>
            <pc:docMk/>
            <pc:sldMk cId="2968328505" sldId="2144328523"/>
            <ac:spMk id="15" creationId="{9786A81D-33AA-3975-EDC7-97322B79C87C}"/>
          </ac:spMkLst>
        </pc:spChg>
        <pc:picChg chg="add mod">
          <ac:chgData name="Karolina Guillen" userId="c1c08796-a0be-47c6-af52-5d31fd96ec50" providerId="ADAL" clId="{F4CD6DB1-01D5-4526-B97E-7D155AE2D469}" dt="2022-11-09T19:39:32.443" v="552"/>
          <ac:picMkLst>
            <pc:docMk/>
            <pc:sldMk cId="2968328505" sldId="2144328523"/>
            <ac:picMk id="4" creationId="{46F57963-A1FE-B668-20A8-3566E166D780}"/>
          </ac:picMkLst>
        </pc:picChg>
        <pc:picChg chg="add mod">
          <ac:chgData name="Karolina Guillen" userId="c1c08796-a0be-47c6-af52-5d31fd96ec50" providerId="ADAL" clId="{F4CD6DB1-01D5-4526-B97E-7D155AE2D469}" dt="2022-11-09T19:39:32.443" v="552"/>
          <ac:picMkLst>
            <pc:docMk/>
            <pc:sldMk cId="2968328505" sldId="2144328523"/>
            <ac:picMk id="5" creationId="{9AC2561D-5644-6B76-8E44-EC6773567E76}"/>
          </ac:picMkLst>
        </pc:picChg>
      </pc:sldChg>
      <pc:sldChg chg="addSp delSp modSp del mod">
        <pc:chgData name="Karolina Guillen" userId="c1c08796-a0be-47c6-af52-5d31fd96ec50" providerId="ADAL" clId="{F4CD6DB1-01D5-4526-B97E-7D155AE2D469}" dt="2022-11-09T19:36:04.675" v="488" actId="47"/>
        <pc:sldMkLst>
          <pc:docMk/>
          <pc:sldMk cId="1563115260" sldId="2144328524"/>
        </pc:sldMkLst>
        <pc:spChg chg="add mod">
          <ac:chgData name="Karolina Guillen" userId="c1c08796-a0be-47c6-af52-5d31fd96ec50" providerId="ADAL" clId="{F4CD6DB1-01D5-4526-B97E-7D155AE2D469}" dt="2022-11-09T19:35:44.593" v="487"/>
          <ac:spMkLst>
            <pc:docMk/>
            <pc:sldMk cId="1563115260" sldId="2144328524"/>
            <ac:spMk id="2" creationId="{B79BAE08-2E58-0576-75A9-255180732230}"/>
          </ac:spMkLst>
        </pc:spChg>
        <pc:spChg chg="del">
          <ac:chgData name="Karolina Guillen" userId="c1c08796-a0be-47c6-af52-5d31fd96ec50" providerId="ADAL" clId="{F4CD6DB1-01D5-4526-B97E-7D155AE2D469}" dt="2022-11-09T19:35:44.191" v="486" actId="478"/>
          <ac:spMkLst>
            <pc:docMk/>
            <pc:sldMk cId="1563115260" sldId="2144328524"/>
            <ac:spMk id="18" creationId="{5AEB1D3B-2C9B-2387-DE97-183C7BD79AAC}"/>
          </ac:spMkLst>
        </pc:spChg>
      </pc:sldChg>
      <pc:sldChg chg="addSp modSp mod">
        <pc:chgData name="Karolina Guillen" userId="c1c08796-a0be-47c6-af52-5d31fd96ec50" providerId="ADAL" clId="{F4CD6DB1-01D5-4526-B97E-7D155AE2D469}" dt="2022-11-14T21:54:11.842" v="559" actId="2085"/>
        <pc:sldMkLst>
          <pc:docMk/>
          <pc:sldMk cId="1715965836" sldId="2144328524"/>
        </pc:sldMkLst>
        <pc:spChg chg="add mod">
          <ac:chgData name="Karolina Guillen" userId="c1c08796-a0be-47c6-af52-5d31fd96ec50" providerId="ADAL" clId="{F4CD6DB1-01D5-4526-B97E-7D155AE2D469}" dt="2022-11-14T21:54:11.842" v="559" actId="2085"/>
          <ac:spMkLst>
            <pc:docMk/>
            <pc:sldMk cId="1715965836" sldId="2144328524"/>
            <ac:spMk id="11" creationId="{915D2B7B-1AF0-8D61-FFDD-E9ACBBB286E9}"/>
          </ac:spMkLst>
        </pc:spChg>
        <pc:picChg chg="add mod">
          <ac:chgData name="Karolina Guillen" userId="c1c08796-a0be-47c6-af52-5d31fd96ec50" providerId="ADAL" clId="{F4CD6DB1-01D5-4526-B97E-7D155AE2D469}" dt="2022-11-09T19:39:27.206" v="549" actId="1035"/>
          <ac:picMkLst>
            <pc:docMk/>
            <pc:sldMk cId="1715965836" sldId="2144328524"/>
            <ac:picMk id="8" creationId="{E5CEAE1B-A121-FCE4-B700-0D296BCA68C7}"/>
          </ac:picMkLst>
        </pc:picChg>
        <pc:picChg chg="add mod">
          <ac:chgData name="Karolina Guillen" userId="c1c08796-a0be-47c6-af52-5d31fd96ec50" providerId="ADAL" clId="{F4CD6DB1-01D5-4526-B97E-7D155AE2D469}" dt="2022-11-09T19:39:27.206" v="549" actId="1035"/>
          <ac:picMkLst>
            <pc:docMk/>
            <pc:sldMk cId="1715965836" sldId="2144328524"/>
            <ac:picMk id="9" creationId="{BC5A6FF7-B043-1239-3348-697CF262CA8B}"/>
          </ac:picMkLst>
        </pc:picChg>
      </pc:sldChg>
      <pc:sldChg chg="del">
        <pc:chgData name="Karolina Guillen" userId="c1c08796-a0be-47c6-af52-5d31fd96ec50" providerId="ADAL" clId="{F4CD6DB1-01D5-4526-B97E-7D155AE2D469}" dt="2022-11-09T19:36:20.998" v="490" actId="47"/>
        <pc:sldMkLst>
          <pc:docMk/>
          <pc:sldMk cId="1824174521" sldId="2144328525"/>
        </pc:sldMkLst>
      </pc:sldChg>
      <pc:sldChg chg="del">
        <pc:chgData name="Karolina Guillen" userId="c1c08796-a0be-47c6-af52-5d31fd96ec50" providerId="ADAL" clId="{F4CD6DB1-01D5-4526-B97E-7D155AE2D469}" dt="2022-11-09T18:06:01.038" v="462"/>
        <pc:sldMkLst>
          <pc:docMk/>
          <pc:sldMk cId="985626204" sldId="2144328526"/>
        </pc:sldMkLst>
      </pc:sldChg>
      <pc:sldChg chg="addSp delSp modSp mod">
        <pc:chgData name="Karolina Guillen" userId="c1c08796-a0be-47c6-af52-5d31fd96ec50" providerId="ADAL" clId="{F4CD6DB1-01D5-4526-B97E-7D155AE2D469}" dt="2022-11-09T19:39:34.481" v="553"/>
        <pc:sldMkLst>
          <pc:docMk/>
          <pc:sldMk cId="3913841067" sldId="2144328526"/>
        </pc:sldMkLst>
        <pc:spChg chg="add mod">
          <ac:chgData name="Karolina Guillen" userId="c1c08796-a0be-47c6-af52-5d31fd96ec50" providerId="ADAL" clId="{F4CD6DB1-01D5-4526-B97E-7D155AE2D469}" dt="2022-11-09T19:34:28.178" v="467"/>
          <ac:spMkLst>
            <pc:docMk/>
            <pc:sldMk cId="3913841067" sldId="2144328526"/>
            <ac:spMk id="2" creationId="{786B32B5-65D5-CBD0-B4C5-EE777C405E88}"/>
          </ac:spMkLst>
        </pc:spChg>
        <pc:spChg chg="add mod">
          <ac:chgData name="Karolina Guillen" userId="c1c08796-a0be-47c6-af52-5d31fd96ec50" providerId="ADAL" clId="{F4CD6DB1-01D5-4526-B97E-7D155AE2D469}" dt="2022-11-09T19:34:43.171" v="469"/>
          <ac:spMkLst>
            <pc:docMk/>
            <pc:sldMk cId="3913841067" sldId="2144328526"/>
            <ac:spMk id="3" creationId="{65B15A42-71EA-F9CC-AFBB-8D7789C5A671}"/>
          </ac:spMkLst>
        </pc:spChg>
        <pc:spChg chg="add mod">
          <ac:chgData name="Karolina Guillen" userId="c1c08796-a0be-47c6-af52-5d31fd96ec50" providerId="ADAL" clId="{F4CD6DB1-01D5-4526-B97E-7D155AE2D469}" dt="2022-11-09T19:34:43.171" v="469"/>
          <ac:spMkLst>
            <pc:docMk/>
            <pc:sldMk cId="3913841067" sldId="2144328526"/>
            <ac:spMk id="4" creationId="{F733FC6B-009B-25DA-8E43-147AE90AF0A1}"/>
          </ac:spMkLst>
        </pc:spChg>
        <pc:spChg chg="add mod">
          <ac:chgData name="Karolina Guillen" userId="c1c08796-a0be-47c6-af52-5d31fd96ec50" providerId="ADAL" clId="{F4CD6DB1-01D5-4526-B97E-7D155AE2D469}" dt="2022-11-09T19:34:43.171" v="469"/>
          <ac:spMkLst>
            <pc:docMk/>
            <pc:sldMk cId="3913841067" sldId="2144328526"/>
            <ac:spMk id="5" creationId="{B135793F-D34B-92E4-4AF3-FCE5E01A2070}"/>
          </ac:spMkLst>
        </pc:spChg>
        <pc:spChg chg="add mod">
          <ac:chgData name="Karolina Guillen" userId="c1c08796-a0be-47c6-af52-5d31fd96ec50" providerId="ADAL" clId="{F4CD6DB1-01D5-4526-B97E-7D155AE2D469}" dt="2022-11-09T19:34:43.171" v="469"/>
          <ac:spMkLst>
            <pc:docMk/>
            <pc:sldMk cId="3913841067" sldId="2144328526"/>
            <ac:spMk id="6" creationId="{D026F21F-23FC-6D8D-816B-6A4C71C1485B}"/>
          </ac:spMkLst>
        </pc:spChg>
        <pc:spChg chg="del">
          <ac:chgData name="Karolina Guillen" userId="c1c08796-a0be-47c6-af52-5d31fd96ec50" providerId="ADAL" clId="{F4CD6DB1-01D5-4526-B97E-7D155AE2D469}" dt="2022-11-09T19:34:27.790" v="466" actId="478"/>
          <ac:spMkLst>
            <pc:docMk/>
            <pc:sldMk cId="3913841067" sldId="2144328526"/>
            <ac:spMk id="11" creationId="{C510D915-F1A8-33BF-6F63-3F9962828CA4}"/>
          </ac:spMkLst>
        </pc:spChg>
        <pc:spChg chg="del">
          <ac:chgData name="Karolina Guillen" userId="c1c08796-a0be-47c6-af52-5d31fd96ec50" providerId="ADAL" clId="{F4CD6DB1-01D5-4526-B97E-7D155AE2D469}" dt="2022-11-09T19:34:42.750" v="468" actId="478"/>
          <ac:spMkLst>
            <pc:docMk/>
            <pc:sldMk cId="3913841067" sldId="2144328526"/>
            <ac:spMk id="44" creationId="{1D052E72-4702-1A15-7EEB-E08B430A7D36}"/>
          </ac:spMkLst>
        </pc:spChg>
        <pc:spChg chg="del">
          <ac:chgData name="Karolina Guillen" userId="c1c08796-a0be-47c6-af52-5d31fd96ec50" providerId="ADAL" clId="{F4CD6DB1-01D5-4526-B97E-7D155AE2D469}" dt="2022-11-09T19:34:42.750" v="468" actId="478"/>
          <ac:spMkLst>
            <pc:docMk/>
            <pc:sldMk cId="3913841067" sldId="2144328526"/>
            <ac:spMk id="45" creationId="{50CD6CD5-2B52-FE10-B771-67F59BB3BF06}"/>
          </ac:spMkLst>
        </pc:spChg>
        <pc:spChg chg="del">
          <ac:chgData name="Karolina Guillen" userId="c1c08796-a0be-47c6-af52-5d31fd96ec50" providerId="ADAL" clId="{F4CD6DB1-01D5-4526-B97E-7D155AE2D469}" dt="2022-11-09T19:34:42.750" v="468" actId="478"/>
          <ac:spMkLst>
            <pc:docMk/>
            <pc:sldMk cId="3913841067" sldId="2144328526"/>
            <ac:spMk id="46" creationId="{D151B377-3A74-1CC8-DFAC-FEB2E9C2E997}"/>
          </ac:spMkLst>
        </pc:spChg>
        <pc:spChg chg="del">
          <ac:chgData name="Karolina Guillen" userId="c1c08796-a0be-47c6-af52-5d31fd96ec50" providerId="ADAL" clId="{F4CD6DB1-01D5-4526-B97E-7D155AE2D469}" dt="2022-11-09T19:34:42.750" v="468" actId="478"/>
          <ac:spMkLst>
            <pc:docMk/>
            <pc:sldMk cId="3913841067" sldId="2144328526"/>
            <ac:spMk id="47" creationId="{740834BF-238A-BD2B-746B-BF61509C8A99}"/>
          </ac:spMkLst>
        </pc:spChg>
        <pc:spChg chg="mod">
          <ac:chgData name="Karolina Guillen" userId="c1c08796-a0be-47c6-af52-5d31fd96ec50" providerId="ADAL" clId="{F4CD6DB1-01D5-4526-B97E-7D155AE2D469}" dt="2022-11-09T19:35:03.151" v="483" actId="20577"/>
          <ac:spMkLst>
            <pc:docMk/>
            <pc:sldMk cId="3913841067" sldId="2144328526"/>
            <ac:spMk id="52" creationId="{8ECF9897-514C-20DB-0F3A-D2786595606F}"/>
          </ac:spMkLst>
        </pc:spChg>
        <pc:picChg chg="add mod">
          <ac:chgData name="Karolina Guillen" userId="c1c08796-a0be-47c6-af52-5d31fd96ec50" providerId="ADAL" clId="{F4CD6DB1-01D5-4526-B97E-7D155AE2D469}" dt="2022-11-09T19:39:34.481" v="553"/>
          <ac:picMkLst>
            <pc:docMk/>
            <pc:sldMk cId="3913841067" sldId="2144328526"/>
            <ac:picMk id="7" creationId="{70903B6E-45AF-041D-8370-69ABB3F263A0}"/>
          </ac:picMkLst>
        </pc:picChg>
        <pc:picChg chg="add mod">
          <ac:chgData name="Karolina Guillen" userId="c1c08796-a0be-47c6-af52-5d31fd96ec50" providerId="ADAL" clId="{F4CD6DB1-01D5-4526-B97E-7D155AE2D469}" dt="2022-11-09T19:39:34.481" v="553"/>
          <ac:picMkLst>
            <pc:docMk/>
            <pc:sldMk cId="3913841067" sldId="2144328526"/>
            <ac:picMk id="8" creationId="{D65D04AD-4EC6-B59D-355F-40EACD5E6B81}"/>
          </ac:picMkLst>
        </pc:picChg>
      </pc:sldChg>
      <pc:sldChg chg="addSp modSp">
        <pc:chgData name="Karolina Guillen" userId="c1c08796-a0be-47c6-af52-5d31fd96ec50" providerId="ADAL" clId="{F4CD6DB1-01D5-4526-B97E-7D155AE2D469}" dt="2022-11-09T19:39:31.197" v="551"/>
        <pc:sldMkLst>
          <pc:docMk/>
          <pc:sldMk cId="1771087373" sldId="2144328527"/>
        </pc:sldMkLst>
        <pc:picChg chg="add mod">
          <ac:chgData name="Karolina Guillen" userId="c1c08796-a0be-47c6-af52-5d31fd96ec50" providerId="ADAL" clId="{F4CD6DB1-01D5-4526-B97E-7D155AE2D469}" dt="2022-11-09T19:39:31.197" v="551"/>
          <ac:picMkLst>
            <pc:docMk/>
            <pc:sldMk cId="1771087373" sldId="2144328527"/>
            <ac:picMk id="4" creationId="{D26920F0-D61F-53B8-E5EA-4FBF949BA88B}"/>
          </ac:picMkLst>
        </pc:picChg>
        <pc:picChg chg="add mod">
          <ac:chgData name="Karolina Guillen" userId="c1c08796-a0be-47c6-af52-5d31fd96ec50" providerId="ADAL" clId="{F4CD6DB1-01D5-4526-B97E-7D155AE2D469}" dt="2022-11-09T19:39:31.197" v="551"/>
          <ac:picMkLst>
            <pc:docMk/>
            <pc:sldMk cId="1771087373" sldId="2144328527"/>
            <ac:picMk id="6" creationId="{FC807872-0D07-10FB-A25B-914BDABCFE81}"/>
          </ac:picMkLst>
        </pc:picChg>
      </pc:sldChg>
      <pc:sldChg chg="addSp delSp modSp">
        <pc:chgData name="Karolina Guillen" userId="c1c08796-a0be-47c6-af52-5d31fd96ec50" providerId="ADAL" clId="{F4CD6DB1-01D5-4526-B97E-7D155AE2D469}" dt="2022-11-14T21:56:04.361" v="571"/>
        <pc:sldMkLst>
          <pc:docMk/>
          <pc:sldMk cId="3539573955" sldId="2144328528"/>
        </pc:sldMkLst>
        <pc:spChg chg="add del mod">
          <ac:chgData name="Karolina Guillen" userId="c1c08796-a0be-47c6-af52-5d31fd96ec50" providerId="ADAL" clId="{F4CD6DB1-01D5-4526-B97E-7D155AE2D469}" dt="2022-11-14T21:54:26.189" v="561"/>
          <ac:spMkLst>
            <pc:docMk/>
            <pc:sldMk cId="3539573955" sldId="2144328528"/>
            <ac:spMk id="11" creationId="{FCE53CF2-39DA-4EAE-5702-C89F531C8EA1}"/>
          </ac:spMkLst>
        </pc:spChg>
        <pc:spChg chg="add mod">
          <ac:chgData name="Karolina Guillen" userId="c1c08796-a0be-47c6-af52-5d31fd96ec50" providerId="ADAL" clId="{F4CD6DB1-01D5-4526-B97E-7D155AE2D469}" dt="2022-11-14T21:56:04.361" v="571"/>
          <ac:spMkLst>
            <pc:docMk/>
            <pc:sldMk cId="3539573955" sldId="2144328528"/>
            <ac:spMk id="12" creationId="{09B1A06D-8201-E8DC-9B3B-E058A1AE137C}"/>
          </ac:spMkLst>
        </pc:spChg>
        <pc:picChg chg="add mod">
          <ac:chgData name="Karolina Guillen" userId="c1c08796-a0be-47c6-af52-5d31fd96ec50" providerId="ADAL" clId="{F4CD6DB1-01D5-4526-B97E-7D155AE2D469}" dt="2022-11-09T19:39:29.877" v="550"/>
          <ac:picMkLst>
            <pc:docMk/>
            <pc:sldMk cId="3539573955" sldId="2144328528"/>
            <ac:picMk id="4" creationId="{2F037F72-A20B-9D93-713D-C350C14BEAFB}"/>
          </ac:picMkLst>
        </pc:picChg>
        <pc:picChg chg="add mod">
          <ac:chgData name="Karolina Guillen" userId="c1c08796-a0be-47c6-af52-5d31fd96ec50" providerId="ADAL" clId="{F4CD6DB1-01D5-4526-B97E-7D155AE2D469}" dt="2022-11-09T19:39:29.877" v="550"/>
          <ac:picMkLst>
            <pc:docMk/>
            <pc:sldMk cId="3539573955" sldId="2144328528"/>
            <ac:picMk id="9" creationId="{CD8642A5-DA35-AD90-8D92-ECC4361BED2C}"/>
          </ac:picMkLst>
        </pc:picChg>
      </pc:sldChg>
      <pc:sldChg chg="add del">
        <pc:chgData name="Karolina Guillen" userId="c1c08796-a0be-47c6-af52-5d31fd96ec50" providerId="ADAL" clId="{F4CD6DB1-01D5-4526-B97E-7D155AE2D469}" dt="2022-11-14T21:54:28.343" v="563"/>
        <pc:sldMkLst>
          <pc:docMk/>
          <pc:sldMk cId="530519061" sldId="2144328529"/>
        </pc:sldMkLst>
      </pc:sldChg>
      <pc:sldChg chg="modSp mod">
        <pc:chgData name="Karolina Guillen" userId="c1c08796-a0be-47c6-af52-5d31fd96ec50" providerId="ADAL" clId="{F4CD6DB1-01D5-4526-B97E-7D155AE2D469}" dt="2022-11-21T15:39:48.677" v="605" actId="20577"/>
        <pc:sldMkLst>
          <pc:docMk/>
          <pc:sldMk cId="1824174521" sldId="2144328537"/>
        </pc:sldMkLst>
        <pc:spChg chg="mod">
          <ac:chgData name="Karolina Guillen" userId="c1c08796-a0be-47c6-af52-5d31fd96ec50" providerId="ADAL" clId="{F4CD6DB1-01D5-4526-B97E-7D155AE2D469}" dt="2022-11-21T15:39:48.677" v="605" actId="20577"/>
          <ac:spMkLst>
            <pc:docMk/>
            <pc:sldMk cId="1824174521" sldId="2144328537"/>
            <ac:spMk id="5" creationId="{0CBF7057-1CA3-B48B-4970-496FC190DB0E}"/>
          </ac:spMkLst>
        </pc:spChg>
      </pc:sldChg>
      <pc:sldChg chg="modSp mod">
        <pc:chgData name="Karolina Guillen" userId="c1c08796-a0be-47c6-af52-5d31fd96ec50" providerId="ADAL" clId="{F4CD6DB1-01D5-4526-B97E-7D155AE2D469}" dt="2022-11-21T14:23:30.141" v="580" actId="20577"/>
        <pc:sldMkLst>
          <pc:docMk/>
          <pc:sldMk cId="1455644163" sldId="2144328538"/>
        </pc:sldMkLst>
        <pc:spChg chg="mod">
          <ac:chgData name="Karolina Guillen" userId="c1c08796-a0be-47c6-af52-5d31fd96ec50" providerId="ADAL" clId="{F4CD6DB1-01D5-4526-B97E-7D155AE2D469}" dt="2022-11-21T14:23:30.141" v="580" actId="20577"/>
          <ac:spMkLst>
            <pc:docMk/>
            <pc:sldMk cId="1455644163" sldId="2144328538"/>
            <ac:spMk id="20" creationId="{F5290E3C-D913-4324-9F7C-7AB204FAA4D7}"/>
          </ac:spMkLst>
        </pc:spChg>
      </pc:sldChg>
      <pc:sldChg chg="modSp mod">
        <pc:chgData name="Karolina Guillen" userId="c1c08796-a0be-47c6-af52-5d31fd96ec50" providerId="ADAL" clId="{F4CD6DB1-01D5-4526-B97E-7D155AE2D469}" dt="2022-11-21T15:48:37.363" v="626" actId="20577"/>
        <pc:sldMkLst>
          <pc:docMk/>
          <pc:sldMk cId="2891010486" sldId="2144328540"/>
        </pc:sldMkLst>
        <pc:spChg chg="mod">
          <ac:chgData name="Karolina Guillen" userId="c1c08796-a0be-47c6-af52-5d31fd96ec50" providerId="ADAL" clId="{F4CD6DB1-01D5-4526-B97E-7D155AE2D469}" dt="2022-11-21T15:48:37.363" v="626" actId="20577"/>
          <ac:spMkLst>
            <pc:docMk/>
            <pc:sldMk cId="2891010486" sldId="2144328540"/>
            <ac:spMk id="5" creationId="{0CBF7057-1CA3-B48B-4970-496FC190DB0E}"/>
          </ac:spMkLst>
        </pc:spChg>
      </pc:sldChg>
      <pc:sldChg chg="modSp mod">
        <pc:chgData name="Karolina Guillen" userId="c1c08796-a0be-47c6-af52-5d31fd96ec50" providerId="ADAL" clId="{F4CD6DB1-01D5-4526-B97E-7D155AE2D469}" dt="2022-11-21T19:27:51.726" v="679" actId="1035"/>
        <pc:sldMkLst>
          <pc:docMk/>
          <pc:sldMk cId="260582875" sldId="2144328542"/>
        </pc:sldMkLst>
        <pc:spChg chg="mod">
          <ac:chgData name="Karolina Guillen" userId="c1c08796-a0be-47c6-af52-5d31fd96ec50" providerId="ADAL" clId="{F4CD6DB1-01D5-4526-B97E-7D155AE2D469}" dt="2022-11-21T19:27:51.726" v="679" actId="1035"/>
          <ac:spMkLst>
            <pc:docMk/>
            <pc:sldMk cId="260582875" sldId="2144328542"/>
            <ac:spMk id="4" creationId="{32DD216D-6402-063A-3EE4-C4FC54F2F39A}"/>
          </ac:spMkLst>
        </pc:spChg>
        <pc:spChg chg="mod">
          <ac:chgData name="Karolina Guillen" userId="c1c08796-a0be-47c6-af52-5d31fd96ec50" providerId="ADAL" clId="{F4CD6DB1-01D5-4526-B97E-7D155AE2D469}" dt="2022-11-21T15:52:34.754" v="674" actId="20577"/>
          <ac:spMkLst>
            <pc:docMk/>
            <pc:sldMk cId="260582875" sldId="2144328542"/>
            <ac:spMk id="20" creationId="{F5290E3C-D913-4324-9F7C-7AB204FAA4D7}"/>
          </ac:spMkLst>
        </pc:spChg>
        <pc:spChg chg="mod">
          <ac:chgData name="Karolina Guillen" userId="c1c08796-a0be-47c6-af52-5d31fd96ec50" providerId="ADAL" clId="{F4CD6DB1-01D5-4526-B97E-7D155AE2D469}" dt="2022-11-21T14:51:17.204" v="594" actId="14100"/>
          <ac:spMkLst>
            <pc:docMk/>
            <pc:sldMk cId="260582875" sldId="2144328542"/>
            <ac:spMk id="23" creationId="{99D22A2C-B4D7-7621-EDD7-9005D4D03F6E}"/>
          </ac:spMkLst>
        </pc:spChg>
      </pc:sldChg>
      <pc:sldChg chg="modSp mod">
        <pc:chgData name="Karolina Guillen" userId="c1c08796-a0be-47c6-af52-5d31fd96ec50" providerId="ADAL" clId="{F4CD6DB1-01D5-4526-B97E-7D155AE2D469}" dt="2022-11-21T14:25:23.634" v="582" actId="1036"/>
        <pc:sldMkLst>
          <pc:docMk/>
          <pc:sldMk cId="27855587" sldId="2144328544"/>
        </pc:sldMkLst>
        <pc:spChg chg="mod">
          <ac:chgData name="Karolina Guillen" userId="c1c08796-a0be-47c6-af52-5d31fd96ec50" providerId="ADAL" clId="{F4CD6DB1-01D5-4526-B97E-7D155AE2D469}" dt="2022-11-21T14:25:23.634" v="582" actId="1036"/>
          <ac:spMkLst>
            <pc:docMk/>
            <pc:sldMk cId="27855587" sldId="2144328544"/>
            <ac:spMk id="3" creationId="{D383B10A-EB7A-B9AD-B62D-595A133D4849}"/>
          </ac:spMkLst>
        </pc:spChg>
      </pc:sldChg>
    </pc:docChg>
  </pc:docChgLst>
  <pc:docChgLst>
    <pc:chgData name="Jason Wiese" userId="4bff8d5b-7de6-4655-b397-69b0afc81113" providerId="ADAL" clId="{ACFBAC1B-20C7-406D-80FA-1A383893F9F9}"/>
    <pc:docChg chg="custSel modSld">
      <pc:chgData name="Jason Wiese" userId="4bff8d5b-7de6-4655-b397-69b0afc81113" providerId="ADAL" clId="{ACFBAC1B-20C7-406D-80FA-1A383893F9F9}" dt="2022-03-29T15:56:49.360" v="230" actId="1035"/>
      <pc:docMkLst>
        <pc:docMk/>
      </pc:docMkLst>
      <pc:sldChg chg="modSp mod">
        <pc:chgData name="Jason Wiese" userId="4bff8d5b-7de6-4655-b397-69b0afc81113" providerId="ADAL" clId="{ACFBAC1B-20C7-406D-80FA-1A383893F9F9}" dt="2022-03-29T15:55:53.635" v="218" actId="1035"/>
        <pc:sldMkLst>
          <pc:docMk/>
          <pc:sldMk cId="845445871" sldId="2144328096"/>
        </pc:sldMkLst>
        <pc:spChg chg="mod">
          <ac:chgData name="Jason Wiese" userId="4bff8d5b-7de6-4655-b397-69b0afc81113" providerId="ADAL" clId="{ACFBAC1B-20C7-406D-80FA-1A383893F9F9}" dt="2022-03-29T15:51:01.998" v="50" actId="20577"/>
          <ac:spMkLst>
            <pc:docMk/>
            <pc:sldMk cId="845445871" sldId="2144328096"/>
            <ac:spMk id="2" creationId="{CF1A2449-F807-49F2-BB8D-022EC691AD5B}"/>
          </ac:spMkLst>
        </pc:spChg>
        <pc:spChg chg="mod">
          <ac:chgData name="Jason Wiese" userId="4bff8d5b-7de6-4655-b397-69b0afc81113" providerId="ADAL" clId="{ACFBAC1B-20C7-406D-80FA-1A383893F9F9}" dt="2022-03-29T15:50:38.443" v="43" actId="207"/>
          <ac:spMkLst>
            <pc:docMk/>
            <pc:sldMk cId="845445871" sldId="2144328096"/>
            <ac:spMk id="10" creationId="{DDA692E0-4D5C-4E9F-B3EF-223743D09000}"/>
          </ac:spMkLst>
        </pc:spChg>
        <pc:spChg chg="mod">
          <ac:chgData name="Jason Wiese" userId="4bff8d5b-7de6-4655-b397-69b0afc81113" providerId="ADAL" clId="{ACFBAC1B-20C7-406D-80FA-1A383893F9F9}" dt="2022-03-29T15:55:53.635" v="218" actId="1035"/>
          <ac:spMkLst>
            <pc:docMk/>
            <pc:sldMk cId="845445871" sldId="2144328096"/>
            <ac:spMk id="37" creationId="{B140B69A-4091-4A4C-846C-C6A618F2E3C9}"/>
          </ac:spMkLst>
        </pc:spChg>
        <pc:spChg chg="mod">
          <ac:chgData name="Jason Wiese" userId="4bff8d5b-7de6-4655-b397-69b0afc81113" providerId="ADAL" clId="{ACFBAC1B-20C7-406D-80FA-1A383893F9F9}" dt="2022-03-29T15:55:53.635" v="218" actId="1035"/>
          <ac:spMkLst>
            <pc:docMk/>
            <pc:sldMk cId="845445871" sldId="2144328096"/>
            <ac:spMk id="38" creationId="{B44692B0-6636-42F6-947B-B972CA3E3B0F}"/>
          </ac:spMkLst>
        </pc:spChg>
        <pc:spChg chg="mod">
          <ac:chgData name="Jason Wiese" userId="4bff8d5b-7de6-4655-b397-69b0afc81113" providerId="ADAL" clId="{ACFBAC1B-20C7-406D-80FA-1A383893F9F9}" dt="2022-03-29T15:55:53.635" v="218" actId="1035"/>
          <ac:spMkLst>
            <pc:docMk/>
            <pc:sldMk cId="845445871" sldId="2144328096"/>
            <ac:spMk id="39" creationId="{2B216104-4C1C-4AAC-9C73-5277ACBF3E13}"/>
          </ac:spMkLst>
        </pc:spChg>
        <pc:spChg chg="mod">
          <ac:chgData name="Jason Wiese" userId="4bff8d5b-7de6-4655-b397-69b0afc81113" providerId="ADAL" clId="{ACFBAC1B-20C7-406D-80FA-1A383893F9F9}" dt="2022-03-29T15:55:53.635" v="218" actId="1035"/>
          <ac:spMkLst>
            <pc:docMk/>
            <pc:sldMk cId="845445871" sldId="2144328096"/>
            <ac:spMk id="40" creationId="{BAB70B9D-F268-403F-9B5D-26B2C1591886}"/>
          </ac:spMkLst>
        </pc:spChg>
        <pc:spChg chg="mod">
          <ac:chgData name="Jason Wiese" userId="4bff8d5b-7de6-4655-b397-69b0afc81113" providerId="ADAL" clId="{ACFBAC1B-20C7-406D-80FA-1A383893F9F9}" dt="2022-03-29T15:55:53.635" v="218" actId="1035"/>
          <ac:spMkLst>
            <pc:docMk/>
            <pc:sldMk cId="845445871" sldId="2144328096"/>
            <ac:spMk id="42" creationId="{2D066515-F41B-46EB-B6CB-E7901443CA70}"/>
          </ac:spMkLst>
        </pc:spChg>
        <pc:spChg chg="mod">
          <ac:chgData name="Jason Wiese" userId="4bff8d5b-7de6-4655-b397-69b0afc81113" providerId="ADAL" clId="{ACFBAC1B-20C7-406D-80FA-1A383893F9F9}" dt="2022-03-29T15:55:53.635" v="218" actId="1035"/>
          <ac:spMkLst>
            <pc:docMk/>
            <pc:sldMk cId="845445871" sldId="2144328096"/>
            <ac:spMk id="43" creationId="{6D872557-08F9-478E-8062-BFA22304FA46}"/>
          </ac:spMkLst>
        </pc:spChg>
        <pc:spChg chg="mod">
          <ac:chgData name="Jason Wiese" userId="4bff8d5b-7de6-4655-b397-69b0afc81113" providerId="ADAL" clId="{ACFBAC1B-20C7-406D-80FA-1A383893F9F9}" dt="2022-03-29T15:55:53.635" v="218" actId="1035"/>
          <ac:spMkLst>
            <pc:docMk/>
            <pc:sldMk cId="845445871" sldId="2144328096"/>
            <ac:spMk id="44" creationId="{CC2788B2-82EC-49E5-9292-1C89687AA69C}"/>
          </ac:spMkLst>
        </pc:spChg>
        <pc:spChg chg="mod">
          <ac:chgData name="Jason Wiese" userId="4bff8d5b-7de6-4655-b397-69b0afc81113" providerId="ADAL" clId="{ACFBAC1B-20C7-406D-80FA-1A383893F9F9}" dt="2022-03-29T15:55:53.635" v="218" actId="1035"/>
          <ac:spMkLst>
            <pc:docMk/>
            <pc:sldMk cId="845445871" sldId="2144328096"/>
            <ac:spMk id="53" creationId="{DCDEA384-BA55-48D9-B50E-9C605DBA18C1}"/>
          </ac:spMkLst>
        </pc:spChg>
        <pc:spChg chg="mod">
          <ac:chgData name="Jason Wiese" userId="4bff8d5b-7de6-4655-b397-69b0afc81113" providerId="ADAL" clId="{ACFBAC1B-20C7-406D-80FA-1A383893F9F9}" dt="2022-03-29T15:55:53.635" v="218" actId="1035"/>
          <ac:spMkLst>
            <pc:docMk/>
            <pc:sldMk cId="845445871" sldId="2144328096"/>
            <ac:spMk id="54" creationId="{43189688-6C8F-43B2-B4AA-6E8878C9DF18}"/>
          </ac:spMkLst>
        </pc:spChg>
        <pc:spChg chg="mod">
          <ac:chgData name="Jason Wiese" userId="4bff8d5b-7de6-4655-b397-69b0afc81113" providerId="ADAL" clId="{ACFBAC1B-20C7-406D-80FA-1A383893F9F9}" dt="2022-03-29T15:55:53.635" v="218" actId="1035"/>
          <ac:spMkLst>
            <pc:docMk/>
            <pc:sldMk cId="845445871" sldId="2144328096"/>
            <ac:spMk id="55" creationId="{01CCAFD2-44D1-47B3-94C2-98C04466FD01}"/>
          </ac:spMkLst>
        </pc:spChg>
        <pc:spChg chg="mod">
          <ac:chgData name="Jason Wiese" userId="4bff8d5b-7de6-4655-b397-69b0afc81113" providerId="ADAL" clId="{ACFBAC1B-20C7-406D-80FA-1A383893F9F9}" dt="2022-03-29T15:55:53.635" v="218" actId="1035"/>
          <ac:spMkLst>
            <pc:docMk/>
            <pc:sldMk cId="845445871" sldId="2144328096"/>
            <ac:spMk id="64" creationId="{D052FE13-A37F-4019-A29D-50AE3EBE4327}"/>
          </ac:spMkLst>
        </pc:spChg>
        <pc:spChg chg="mod">
          <ac:chgData name="Jason Wiese" userId="4bff8d5b-7de6-4655-b397-69b0afc81113" providerId="ADAL" clId="{ACFBAC1B-20C7-406D-80FA-1A383893F9F9}" dt="2022-03-29T15:55:53.635" v="218" actId="1035"/>
          <ac:spMkLst>
            <pc:docMk/>
            <pc:sldMk cId="845445871" sldId="2144328096"/>
            <ac:spMk id="65" creationId="{37BAF790-387A-48E7-92AD-34BD7ACD0645}"/>
          </ac:spMkLst>
        </pc:spChg>
        <pc:spChg chg="mod">
          <ac:chgData name="Jason Wiese" userId="4bff8d5b-7de6-4655-b397-69b0afc81113" providerId="ADAL" clId="{ACFBAC1B-20C7-406D-80FA-1A383893F9F9}" dt="2022-03-29T15:55:53.635" v="218" actId="1035"/>
          <ac:spMkLst>
            <pc:docMk/>
            <pc:sldMk cId="845445871" sldId="2144328096"/>
            <ac:spMk id="66" creationId="{4E0051BD-A127-4496-BA6E-49D61A2F3C20}"/>
          </ac:spMkLst>
        </pc:spChg>
        <pc:spChg chg="mod">
          <ac:chgData name="Jason Wiese" userId="4bff8d5b-7de6-4655-b397-69b0afc81113" providerId="ADAL" clId="{ACFBAC1B-20C7-406D-80FA-1A383893F9F9}" dt="2022-03-29T15:55:53.635" v="218" actId="1035"/>
          <ac:spMkLst>
            <pc:docMk/>
            <pc:sldMk cId="845445871" sldId="2144328096"/>
            <ac:spMk id="67" creationId="{0E27DC9F-EAE9-41A6-AB52-BD47C0352690}"/>
          </ac:spMkLst>
        </pc:spChg>
        <pc:spChg chg="mod">
          <ac:chgData name="Jason Wiese" userId="4bff8d5b-7de6-4655-b397-69b0afc81113" providerId="ADAL" clId="{ACFBAC1B-20C7-406D-80FA-1A383893F9F9}" dt="2022-03-29T15:55:53.635" v="218" actId="1035"/>
          <ac:spMkLst>
            <pc:docMk/>
            <pc:sldMk cId="845445871" sldId="2144328096"/>
            <ac:spMk id="68" creationId="{A8DB206B-D165-4121-B785-172E77182002}"/>
          </ac:spMkLst>
        </pc:spChg>
        <pc:spChg chg="mod">
          <ac:chgData name="Jason Wiese" userId="4bff8d5b-7de6-4655-b397-69b0afc81113" providerId="ADAL" clId="{ACFBAC1B-20C7-406D-80FA-1A383893F9F9}" dt="2022-03-29T15:55:40.996" v="213" actId="1036"/>
          <ac:spMkLst>
            <pc:docMk/>
            <pc:sldMk cId="845445871" sldId="2144328096"/>
            <ac:spMk id="72" creationId="{B2CCEBBB-5E0F-49EC-8D18-66C98B17CF46}"/>
          </ac:spMkLst>
        </pc:spChg>
        <pc:picChg chg="mod">
          <ac:chgData name="Jason Wiese" userId="4bff8d5b-7de6-4655-b397-69b0afc81113" providerId="ADAL" clId="{ACFBAC1B-20C7-406D-80FA-1A383893F9F9}" dt="2022-03-29T15:55:53.635" v="218" actId="1035"/>
          <ac:picMkLst>
            <pc:docMk/>
            <pc:sldMk cId="845445871" sldId="2144328096"/>
            <ac:picMk id="3" creationId="{C54D1C3C-78C3-4730-A32B-1F661BFA97B7}"/>
          </ac:picMkLst>
        </pc:picChg>
        <pc:picChg chg="mod">
          <ac:chgData name="Jason Wiese" userId="4bff8d5b-7de6-4655-b397-69b0afc81113" providerId="ADAL" clId="{ACFBAC1B-20C7-406D-80FA-1A383893F9F9}" dt="2022-03-29T15:55:53.635" v="218" actId="1035"/>
          <ac:picMkLst>
            <pc:docMk/>
            <pc:sldMk cId="845445871" sldId="2144328096"/>
            <ac:picMk id="4" creationId="{6B48EABD-8F61-44B9-902C-F923B40EC183}"/>
          </ac:picMkLst>
        </pc:picChg>
        <pc:picChg chg="mod">
          <ac:chgData name="Jason Wiese" userId="4bff8d5b-7de6-4655-b397-69b0afc81113" providerId="ADAL" clId="{ACFBAC1B-20C7-406D-80FA-1A383893F9F9}" dt="2022-03-29T15:55:53.635" v="218" actId="1035"/>
          <ac:picMkLst>
            <pc:docMk/>
            <pc:sldMk cId="845445871" sldId="2144328096"/>
            <ac:picMk id="9" creationId="{940F325A-95E2-497F-A742-E7139BE2290A}"/>
          </ac:picMkLst>
        </pc:picChg>
        <pc:picChg chg="mod">
          <ac:chgData name="Jason Wiese" userId="4bff8d5b-7de6-4655-b397-69b0afc81113" providerId="ADAL" clId="{ACFBAC1B-20C7-406D-80FA-1A383893F9F9}" dt="2022-03-29T15:55:53.635" v="218" actId="1035"/>
          <ac:picMkLst>
            <pc:docMk/>
            <pc:sldMk cId="845445871" sldId="2144328096"/>
            <ac:picMk id="11" creationId="{B8C38344-8D5E-458B-9C2F-08C63BB858DD}"/>
          </ac:picMkLst>
        </pc:picChg>
        <pc:picChg chg="mod">
          <ac:chgData name="Jason Wiese" userId="4bff8d5b-7de6-4655-b397-69b0afc81113" providerId="ADAL" clId="{ACFBAC1B-20C7-406D-80FA-1A383893F9F9}" dt="2022-03-29T15:55:53.635" v="218" actId="1035"/>
          <ac:picMkLst>
            <pc:docMk/>
            <pc:sldMk cId="845445871" sldId="2144328096"/>
            <ac:picMk id="13" creationId="{A839D2C0-F3F7-4AA7-ACDD-C1B8554E25A8}"/>
          </ac:picMkLst>
        </pc:picChg>
      </pc:sldChg>
      <pc:sldChg chg="addSp modSp mod">
        <pc:chgData name="Jason Wiese" userId="4bff8d5b-7de6-4655-b397-69b0afc81113" providerId="ADAL" clId="{ACFBAC1B-20C7-406D-80FA-1A383893F9F9}" dt="2022-03-29T15:56:49.360" v="230" actId="1035"/>
        <pc:sldMkLst>
          <pc:docMk/>
          <pc:sldMk cId="4055304107" sldId="2144328229"/>
        </pc:sldMkLst>
        <pc:spChg chg="add mod">
          <ac:chgData name="Jason Wiese" userId="4bff8d5b-7de6-4655-b397-69b0afc81113" providerId="ADAL" clId="{ACFBAC1B-20C7-406D-80FA-1A383893F9F9}" dt="2022-03-29T15:54:18.446" v="136" actId="1582"/>
          <ac:spMkLst>
            <pc:docMk/>
            <pc:sldMk cId="4055304107" sldId="2144328229"/>
            <ac:spMk id="2" creationId="{AF93BF52-BE0E-4A27-90DD-7BBC337B1CBF}"/>
          </ac:spMkLst>
        </pc:spChg>
        <pc:spChg chg="mod">
          <ac:chgData name="Jason Wiese" userId="4bff8d5b-7de6-4655-b397-69b0afc81113" providerId="ADAL" clId="{ACFBAC1B-20C7-406D-80FA-1A383893F9F9}" dt="2022-03-29T15:54:29.247" v="159" actId="1036"/>
          <ac:spMkLst>
            <pc:docMk/>
            <pc:sldMk cId="4055304107" sldId="2144328229"/>
            <ac:spMk id="17" creationId="{8CF67CFD-8FA1-4FD8-8229-37756B01C7C4}"/>
          </ac:spMkLst>
        </pc:spChg>
        <pc:spChg chg="mod">
          <ac:chgData name="Jason Wiese" userId="4bff8d5b-7de6-4655-b397-69b0afc81113" providerId="ADAL" clId="{ACFBAC1B-20C7-406D-80FA-1A383893F9F9}" dt="2022-03-29T15:56:49.360" v="230" actId="1035"/>
          <ac:spMkLst>
            <pc:docMk/>
            <pc:sldMk cId="4055304107" sldId="2144328229"/>
            <ac:spMk id="19" creationId="{36E6BE98-02F4-439B-8349-004B3A184B5A}"/>
          </ac:spMkLst>
        </pc:spChg>
        <pc:spChg chg="add mod">
          <ac:chgData name="Jason Wiese" userId="4bff8d5b-7de6-4655-b397-69b0afc81113" providerId="ADAL" clId="{ACFBAC1B-20C7-406D-80FA-1A383893F9F9}" dt="2022-03-29T15:56:45.995" v="226" actId="14100"/>
          <ac:spMkLst>
            <pc:docMk/>
            <pc:sldMk cId="4055304107" sldId="2144328229"/>
            <ac:spMk id="24" creationId="{C284CCEA-9A1C-4EAE-8BB6-702BBB476B41}"/>
          </ac:spMkLst>
        </pc:spChg>
        <pc:spChg chg="add mod">
          <ac:chgData name="Jason Wiese" userId="4bff8d5b-7de6-4655-b397-69b0afc81113" providerId="ADAL" clId="{ACFBAC1B-20C7-406D-80FA-1A383893F9F9}" dt="2022-03-29T15:54:29.247" v="159" actId="1036"/>
          <ac:spMkLst>
            <pc:docMk/>
            <pc:sldMk cId="4055304107" sldId="2144328229"/>
            <ac:spMk id="28" creationId="{B2618DF0-6ECF-4DE7-9EA2-BFB6BF07C7A7}"/>
          </ac:spMkLst>
        </pc:spChg>
      </pc:sldChg>
      <pc:sldChg chg="modSp mod">
        <pc:chgData name="Jason Wiese" userId="4bff8d5b-7de6-4655-b397-69b0afc81113" providerId="ADAL" clId="{ACFBAC1B-20C7-406D-80FA-1A383893F9F9}" dt="2022-03-29T15:46:17.645" v="3" actId="207"/>
        <pc:sldMkLst>
          <pc:docMk/>
          <pc:sldMk cId="3557154419" sldId="2144328256"/>
        </pc:sldMkLst>
        <pc:spChg chg="mod">
          <ac:chgData name="Jason Wiese" userId="4bff8d5b-7de6-4655-b397-69b0afc81113" providerId="ADAL" clId="{ACFBAC1B-20C7-406D-80FA-1A383893F9F9}" dt="2022-03-29T15:46:17.645" v="3" actId="207"/>
          <ac:spMkLst>
            <pc:docMk/>
            <pc:sldMk cId="3557154419" sldId="2144328256"/>
            <ac:spMk id="2" creationId="{828226B8-156D-423E-A30D-C5B3E563F0DC}"/>
          </ac:spMkLst>
        </pc:spChg>
      </pc:sldChg>
      <pc:sldChg chg="modSp mod">
        <pc:chgData name="Jason Wiese" userId="4bff8d5b-7de6-4655-b397-69b0afc81113" providerId="ADAL" clId="{ACFBAC1B-20C7-406D-80FA-1A383893F9F9}" dt="2022-03-29T15:54:52.188" v="181" actId="1037"/>
        <pc:sldMkLst>
          <pc:docMk/>
          <pc:sldMk cId="1712875105" sldId="2144328279"/>
        </pc:sldMkLst>
        <pc:picChg chg="mod">
          <ac:chgData name="Jason Wiese" userId="4bff8d5b-7de6-4655-b397-69b0afc81113" providerId="ADAL" clId="{ACFBAC1B-20C7-406D-80FA-1A383893F9F9}" dt="2022-03-29T15:54:52.188" v="181" actId="1037"/>
          <ac:picMkLst>
            <pc:docMk/>
            <pc:sldMk cId="1712875105" sldId="2144328279"/>
            <ac:picMk id="3" creationId="{436774A4-56C5-4D17-829B-3980ABBD84A7}"/>
          </ac:picMkLst>
        </pc:picChg>
      </pc:sldChg>
      <pc:sldChg chg="addSp delSp modSp mod">
        <pc:chgData name="Jason Wiese" userId="4bff8d5b-7de6-4655-b397-69b0afc81113" providerId="ADAL" clId="{ACFBAC1B-20C7-406D-80FA-1A383893F9F9}" dt="2022-03-29T15:49:41.995" v="41" actId="1038"/>
        <pc:sldMkLst>
          <pc:docMk/>
          <pc:sldMk cId="808450144" sldId="2144328297"/>
        </pc:sldMkLst>
        <pc:spChg chg="add mod">
          <ac:chgData name="Jason Wiese" userId="4bff8d5b-7de6-4655-b397-69b0afc81113" providerId="ADAL" clId="{ACFBAC1B-20C7-406D-80FA-1A383893F9F9}" dt="2022-03-29T15:49:41.995" v="41" actId="1038"/>
          <ac:spMkLst>
            <pc:docMk/>
            <pc:sldMk cId="808450144" sldId="2144328297"/>
            <ac:spMk id="22" creationId="{5891032D-BE7A-419B-822C-9B37E23AF91C}"/>
          </ac:spMkLst>
        </pc:spChg>
        <pc:spChg chg="add mod">
          <ac:chgData name="Jason Wiese" userId="4bff8d5b-7de6-4655-b397-69b0afc81113" providerId="ADAL" clId="{ACFBAC1B-20C7-406D-80FA-1A383893F9F9}" dt="2022-03-29T15:49:41.995" v="41" actId="1038"/>
          <ac:spMkLst>
            <pc:docMk/>
            <pc:sldMk cId="808450144" sldId="2144328297"/>
            <ac:spMk id="24" creationId="{35EB19D2-823A-4A35-BFCE-43429CBD0AD7}"/>
          </ac:spMkLst>
        </pc:spChg>
        <pc:spChg chg="del">
          <ac:chgData name="Jason Wiese" userId="4bff8d5b-7de6-4655-b397-69b0afc81113" providerId="ADAL" clId="{ACFBAC1B-20C7-406D-80FA-1A383893F9F9}" dt="2022-03-29T15:48:15.193" v="6" actId="478"/>
          <ac:spMkLst>
            <pc:docMk/>
            <pc:sldMk cId="808450144" sldId="2144328297"/>
            <ac:spMk id="27" creationId="{1E57A039-F641-4515-A1B4-0A82B8DDE210}"/>
          </ac:spMkLst>
        </pc:spChg>
        <pc:spChg chg="del">
          <ac:chgData name="Jason Wiese" userId="4bff8d5b-7de6-4655-b397-69b0afc81113" providerId="ADAL" clId="{ACFBAC1B-20C7-406D-80FA-1A383893F9F9}" dt="2022-03-29T15:48:15.193" v="6" actId="478"/>
          <ac:spMkLst>
            <pc:docMk/>
            <pc:sldMk cId="808450144" sldId="2144328297"/>
            <ac:spMk id="29" creationId="{8AA86CDA-DA0B-491A-9DB9-74935700AE4E}"/>
          </ac:spMkLst>
        </pc:spChg>
        <pc:spChg chg="del">
          <ac:chgData name="Jason Wiese" userId="4bff8d5b-7de6-4655-b397-69b0afc81113" providerId="ADAL" clId="{ACFBAC1B-20C7-406D-80FA-1A383893F9F9}" dt="2022-03-29T15:48:15.193" v="6" actId="478"/>
          <ac:spMkLst>
            <pc:docMk/>
            <pc:sldMk cId="808450144" sldId="2144328297"/>
            <ac:spMk id="30" creationId="{4A131CA9-BEDF-43ED-9310-F16FA11808A6}"/>
          </ac:spMkLst>
        </pc:spChg>
        <pc:spChg chg="del">
          <ac:chgData name="Jason Wiese" userId="4bff8d5b-7de6-4655-b397-69b0afc81113" providerId="ADAL" clId="{ACFBAC1B-20C7-406D-80FA-1A383893F9F9}" dt="2022-03-29T15:48:15.193" v="6" actId="478"/>
          <ac:spMkLst>
            <pc:docMk/>
            <pc:sldMk cId="808450144" sldId="2144328297"/>
            <ac:spMk id="31" creationId="{E19652B4-2745-4190-81DC-5056EF538563}"/>
          </ac:spMkLst>
        </pc:spChg>
        <pc:spChg chg="del">
          <ac:chgData name="Jason Wiese" userId="4bff8d5b-7de6-4655-b397-69b0afc81113" providerId="ADAL" clId="{ACFBAC1B-20C7-406D-80FA-1A383893F9F9}" dt="2022-03-29T15:48:15.193" v="6" actId="478"/>
          <ac:spMkLst>
            <pc:docMk/>
            <pc:sldMk cId="808450144" sldId="2144328297"/>
            <ac:spMk id="33" creationId="{99E1C62F-BBCA-4609-832D-AF75585C4061}"/>
          </ac:spMkLst>
        </pc:spChg>
        <pc:spChg chg="del">
          <ac:chgData name="Jason Wiese" userId="4bff8d5b-7de6-4655-b397-69b0afc81113" providerId="ADAL" clId="{ACFBAC1B-20C7-406D-80FA-1A383893F9F9}" dt="2022-03-29T15:48:15.193" v="6" actId="478"/>
          <ac:spMkLst>
            <pc:docMk/>
            <pc:sldMk cId="808450144" sldId="2144328297"/>
            <ac:spMk id="34" creationId="{06EDA0D9-89C0-4F0E-B501-849AB3B665B8}"/>
          </ac:spMkLst>
        </pc:spChg>
        <pc:spChg chg="del">
          <ac:chgData name="Jason Wiese" userId="4bff8d5b-7de6-4655-b397-69b0afc81113" providerId="ADAL" clId="{ACFBAC1B-20C7-406D-80FA-1A383893F9F9}" dt="2022-03-29T15:48:15.193" v="6" actId="478"/>
          <ac:spMkLst>
            <pc:docMk/>
            <pc:sldMk cId="808450144" sldId="2144328297"/>
            <ac:spMk id="35" creationId="{273AE458-7357-49D3-B752-22C54FCED37A}"/>
          </ac:spMkLst>
        </pc:spChg>
        <pc:spChg chg="del">
          <ac:chgData name="Jason Wiese" userId="4bff8d5b-7de6-4655-b397-69b0afc81113" providerId="ADAL" clId="{ACFBAC1B-20C7-406D-80FA-1A383893F9F9}" dt="2022-03-29T15:48:15.193" v="6" actId="478"/>
          <ac:spMkLst>
            <pc:docMk/>
            <pc:sldMk cId="808450144" sldId="2144328297"/>
            <ac:spMk id="36" creationId="{0FBFABD4-6312-430F-BD15-7C9FA0958BCD}"/>
          </ac:spMkLst>
        </pc:spChg>
        <pc:spChg chg="add mod">
          <ac:chgData name="Jason Wiese" userId="4bff8d5b-7de6-4655-b397-69b0afc81113" providerId="ADAL" clId="{ACFBAC1B-20C7-406D-80FA-1A383893F9F9}" dt="2022-03-29T15:49:41.995" v="41" actId="1038"/>
          <ac:spMkLst>
            <pc:docMk/>
            <pc:sldMk cId="808450144" sldId="2144328297"/>
            <ac:spMk id="37" creationId="{1AE47925-476C-4F06-AC6B-6134C482C500}"/>
          </ac:spMkLst>
        </pc:spChg>
        <pc:spChg chg="add mod">
          <ac:chgData name="Jason Wiese" userId="4bff8d5b-7de6-4655-b397-69b0afc81113" providerId="ADAL" clId="{ACFBAC1B-20C7-406D-80FA-1A383893F9F9}" dt="2022-03-29T15:49:41.995" v="41" actId="1038"/>
          <ac:spMkLst>
            <pc:docMk/>
            <pc:sldMk cId="808450144" sldId="2144328297"/>
            <ac:spMk id="38" creationId="{18BE9E9B-537E-43E5-8628-BE91348A2ABE}"/>
          </ac:spMkLst>
        </pc:spChg>
        <pc:spChg chg="add mod">
          <ac:chgData name="Jason Wiese" userId="4bff8d5b-7de6-4655-b397-69b0afc81113" providerId="ADAL" clId="{ACFBAC1B-20C7-406D-80FA-1A383893F9F9}" dt="2022-03-29T15:49:41.995" v="41" actId="1038"/>
          <ac:spMkLst>
            <pc:docMk/>
            <pc:sldMk cId="808450144" sldId="2144328297"/>
            <ac:spMk id="39" creationId="{917CF31C-74B2-4372-B452-A721CCA03359}"/>
          </ac:spMkLst>
        </pc:spChg>
        <pc:spChg chg="add mod">
          <ac:chgData name="Jason Wiese" userId="4bff8d5b-7de6-4655-b397-69b0afc81113" providerId="ADAL" clId="{ACFBAC1B-20C7-406D-80FA-1A383893F9F9}" dt="2022-03-29T15:49:41.995" v="41" actId="1038"/>
          <ac:spMkLst>
            <pc:docMk/>
            <pc:sldMk cId="808450144" sldId="2144328297"/>
            <ac:spMk id="40" creationId="{8BCACCBD-F5BD-4350-B7C3-40DC363B22EC}"/>
          </ac:spMkLst>
        </pc:spChg>
        <pc:spChg chg="add mod">
          <ac:chgData name="Jason Wiese" userId="4bff8d5b-7de6-4655-b397-69b0afc81113" providerId="ADAL" clId="{ACFBAC1B-20C7-406D-80FA-1A383893F9F9}" dt="2022-03-29T15:49:41.995" v="41" actId="1038"/>
          <ac:spMkLst>
            <pc:docMk/>
            <pc:sldMk cId="808450144" sldId="2144328297"/>
            <ac:spMk id="41" creationId="{CF8CFDB3-CD9F-4DAD-B6EA-BB57937D9E91}"/>
          </ac:spMkLst>
        </pc:spChg>
        <pc:spChg chg="add mod">
          <ac:chgData name="Jason Wiese" userId="4bff8d5b-7de6-4655-b397-69b0afc81113" providerId="ADAL" clId="{ACFBAC1B-20C7-406D-80FA-1A383893F9F9}" dt="2022-03-29T15:48:56.941" v="27" actId="1036"/>
          <ac:spMkLst>
            <pc:docMk/>
            <pc:sldMk cId="808450144" sldId="2144328297"/>
            <ac:spMk id="43" creationId="{2EEBDAAD-34F6-42D3-BE59-889FA6913E63}"/>
          </ac:spMkLst>
        </pc:spChg>
        <pc:spChg chg="add mod">
          <ac:chgData name="Jason Wiese" userId="4bff8d5b-7de6-4655-b397-69b0afc81113" providerId="ADAL" clId="{ACFBAC1B-20C7-406D-80FA-1A383893F9F9}" dt="2022-03-29T15:49:33.432" v="29"/>
          <ac:spMkLst>
            <pc:docMk/>
            <pc:sldMk cId="808450144" sldId="2144328297"/>
            <ac:spMk id="45" creationId="{5AB5B640-CAF4-476B-B603-CCFE933FB370}"/>
          </ac:spMkLst>
        </pc:spChg>
        <pc:graphicFrameChg chg="add mod">
          <ac:chgData name="Jason Wiese" userId="4bff8d5b-7de6-4655-b397-69b0afc81113" providerId="ADAL" clId="{ACFBAC1B-20C7-406D-80FA-1A383893F9F9}" dt="2022-03-29T15:49:41.995" v="41" actId="1038"/>
          <ac:graphicFrameMkLst>
            <pc:docMk/>
            <pc:sldMk cId="808450144" sldId="2144328297"/>
            <ac:graphicFrameMk id="21" creationId="{D827626F-BB23-479D-8E7D-00DED3BF05C2}"/>
          </ac:graphicFrameMkLst>
        </pc:graphicFrameChg>
        <pc:graphicFrameChg chg="del">
          <ac:chgData name="Jason Wiese" userId="4bff8d5b-7de6-4655-b397-69b0afc81113" providerId="ADAL" clId="{ACFBAC1B-20C7-406D-80FA-1A383893F9F9}" dt="2022-03-29T15:48:15.193" v="6" actId="478"/>
          <ac:graphicFrameMkLst>
            <pc:docMk/>
            <pc:sldMk cId="808450144" sldId="2144328297"/>
            <ac:graphicFrameMk id="28" creationId="{20046899-E0DA-47BA-ABF8-71780912639F}"/>
          </ac:graphicFrameMkLst>
        </pc:graphicFrameChg>
        <pc:picChg chg="del">
          <ac:chgData name="Jason Wiese" userId="4bff8d5b-7de6-4655-b397-69b0afc81113" providerId="ADAL" clId="{ACFBAC1B-20C7-406D-80FA-1A383893F9F9}" dt="2022-03-29T15:49:25.700" v="28" actId="478"/>
          <ac:picMkLst>
            <pc:docMk/>
            <pc:sldMk cId="808450144" sldId="2144328297"/>
            <ac:picMk id="20" creationId="{BBFACC18-6BBF-499D-B143-7B4821A87D47}"/>
          </ac:picMkLst>
        </pc:picChg>
        <pc:picChg chg="del">
          <ac:chgData name="Jason Wiese" userId="4bff8d5b-7de6-4655-b397-69b0afc81113" providerId="ADAL" clId="{ACFBAC1B-20C7-406D-80FA-1A383893F9F9}" dt="2022-03-29T15:48:38.747" v="9" actId="478"/>
          <ac:picMkLst>
            <pc:docMk/>
            <pc:sldMk cId="808450144" sldId="2144328297"/>
            <ac:picMk id="26" creationId="{9B57564A-A73C-461F-BEB2-5E4015D85042}"/>
          </ac:picMkLst>
        </pc:picChg>
        <pc:picChg chg="add mod">
          <ac:chgData name="Jason Wiese" userId="4bff8d5b-7de6-4655-b397-69b0afc81113" providerId="ADAL" clId="{ACFBAC1B-20C7-406D-80FA-1A383893F9F9}" dt="2022-03-29T15:48:40.701" v="10"/>
          <ac:picMkLst>
            <pc:docMk/>
            <pc:sldMk cId="808450144" sldId="2144328297"/>
            <ac:picMk id="42" creationId="{87BFEC5E-70FF-4370-A5E0-B86E24DDB50D}"/>
          </ac:picMkLst>
        </pc:picChg>
        <pc:picChg chg="add mod">
          <ac:chgData name="Jason Wiese" userId="4bff8d5b-7de6-4655-b397-69b0afc81113" providerId="ADAL" clId="{ACFBAC1B-20C7-406D-80FA-1A383893F9F9}" dt="2022-03-29T15:49:33.432" v="29"/>
          <ac:picMkLst>
            <pc:docMk/>
            <pc:sldMk cId="808450144" sldId="2144328297"/>
            <ac:picMk id="44" creationId="{CCF4796D-9C43-4B91-8C84-250721B6AE6F}"/>
          </ac:picMkLst>
        </pc:picChg>
      </pc:sldChg>
      <pc:sldChg chg="addSp delSp modSp mod">
        <pc:chgData name="Jason Wiese" userId="4bff8d5b-7de6-4655-b397-69b0afc81113" providerId="ADAL" clId="{ACFBAC1B-20C7-406D-80FA-1A383893F9F9}" dt="2022-03-29T15:46:43.766" v="5"/>
        <pc:sldMkLst>
          <pc:docMk/>
          <pc:sldMk cId="2177344345" sldId="2144328298"/>
        </pc:sldMkLst>
        <pc:spChg chg="del">
          <ac:chgData name="Jason Wiese" userId="4bff8d5b-7de6-4655-b397-69b0afc81113" providerId="ADAL" clId="{ACFBAC1B-20C7-406D-80FA-1A383893F9F9}" dt="2022-03-29T15:46:32.063" v="4" actId="478"/>
          <ac:spMkLst>
            <pc:docMk/>
            <pc:sldMk cId="2177344345" sldId="2144328298"/>
            <ac:spMk id="36" creationId="{AF96E66C-D2CF-4466-AF47-118779166624}"/>
          </ac:spMkLst>
        </pc:spChg>
        <pc:spChg chg="add mod">
          <ac:chgData name="Jason Wiese" userId="4bff8d5b-7de6-4655-b397-69b0afc81113" providerId="ADAL" clId="{ACFBAC1B-20C7-406D-80FA-1A383893F9F9}" dt="2022-03-29T15:46:43.766" v="5"/>
          <ac:spMkLst>
            <pc:docMk/>
            <pc:sldMk cId="2177344345" sldId="2144328298"/>
            <ac:spMk id="38" creationId="{6661137A-DC8D-4800-ABB8-936407EEFF67}"/>
          </ac:spMkLst>
        </pc:spChg>
      </pc:sldChg>
    </pc:docChg>
  </pc:docChgLst>
  <pc:docChgLst>
    <pc:chgData name="Reed Kiely" userId="768be38e-2fb5-40ce-925d-bd8e9d9e3c31" providerId="ADAL" clId="{C4C1AFB2-28F5-42F8-90DB-29AF6D562998}"/>
    <pc:docChg chg="undo custSel modSld">
      <pc:chgData name="Reed Kiely" userId="768be38e-2fb5-40ce-925d-bd8e9d9e3c31" providerId="ADAL" clId="{C4C1AFB2-28F5-42F8-90DB-29AF6D562998}" dt="2022-06-27T18:02:31.171" v="510" actId="3626"/>
      <pc:docMkLst>
        <pc:docMk/>
      </pc:docMkLst>
      <pc:sldChg chg="delSp modSp mod">
        <pc:chgData name="Reed Kiely" userId="768be38e-2fb5-40ce-925d-bd8e9d9e3c31" providerId="ADAL" clId="{C4C1AFB2-28F5-42F8-90DB-29AF6D562998}" dt="2022-06-27T18:02:31.171" v="510" actId="3626"/>
        <pc:sldMkLst>
          <pc:docMk/>
          <pc:sldMk cId="1651063782" sldId="2144328300"/>
        </pc:sldMkLst>
        <pc:spChg chg="del">
          <ac:chgData name="Reed Kiely" userId="768be38e-2fb5-40ce-925d-bd8e9d9e3c31" providerId="ADAL" clId="{C4C1AFB2-28F5-42F8-90DB-29AF6D562998}" dt="2022-06-27T18:02:22.603" v="508" actId="478"/>
          <ac:spMkLst>
            <pc:docMk/>
            <pc:sldMk cId="1651063782" sldId="2144328300"/>
            <ac:spMk id="43" creationId="{A9793E84-4779-AA3F-E838-F9A348CF547E}"/>
          </ac:spMkLst>
        </pc:spChg>
        <pc:picChg chg="mod">
          <ac:chgData name="Reed Kiely" userId="768be38e-2fb5-40ce-925d-bd8e9d9e3c31" providerId="ADAL" clId="{C4C1AFB2-28F5-42F8-90DB-29AF6D562998}" dt="2022-06-27T18:02:31.171" v="510" actId="3626"/>
          <ac:picMkLst>
            <pc:docMk/>
            <pc:sldMk cId="1651063782" sldId="2144328300"/>
            <ac:picMk id="5" creationId="{401A153F-C72F-48FE-B87C-E46CB189D123}"/>
          </ac:picMkLst>
        </pc:picChg>
        <pc:picChg chg="mod">
          <ac:chgData name="Reed Kiely" userId="768be38e-2fb5-40ce-925d-bd8e9d9e3c31" providerId="ADAL" clId="{C4C1AFB2-28F5-42F8-90DB-29AF6D562998}" dt="2022-06-27T18:02:26.995" v="509"/>
          <ac:picMkLst>
            <pc:docMk/>
            <pc:sldMk cId="1651063782" sldId="2144328300"/>
            <ac:picMk id="56" creationId="{551095A9-C433-4108-988E-C2E4A7D6D5B2}"/>
          </ac:picMkLst>
        </pc:picChg>
      </pc:sldChg>
      <pc:sldChg chg="modSp mod">
        <pc:chgData name="Reed Kiely" userId="768be38e-2fb5-40ce-925d-bd8e9d9e3c31" providerId="ADAL" clId="{C4C1AFB2-28F5-42F8-90DB-29AF6D562998}" dt="2022-06-21T18:04:53.536" v="0" actId="20577"/>
        <pc:sldMkLst>
          <pc:docMk/>
          <pc:sldMk cId="1423869326" sldId="2144328363"/>
        </pc:sldMkLst>
        <pc:spChg chg="mod">
          <ac:chgData name="Reed Kiely" userId="768be38e-2fb5-40ce-925d-bd8e9d9e3c31" providerId="ADAL" clId="{C4C1AFB2-28F5-42F8-90DB-29AF6D562998}" dt="2022-06-21T18:04:53.536" v="0" actId="20577"/>
          <ac:spMkLst>
            <pc:docMk/>
            <pc:sldMk cId="1423869326" sldId="2144328363"/>
            <ac:spMk id="20" creationId="{F5290E3C-D913-4324-9F7C-7AB204FAA4D7}"/>
          </ac:spMkLst>
        </pc:spChg>
      </pc:sldChg>
      <pc:sldChg chg="modSp mod">
        <pc:chgData name="Reed Kiely" userId="768be38e-2fb5-40ce-925d-bd8e9d9e3c31" providerId="ADAL" clId="{C4C1AFB2-28F5-42F8-90DB-29AF6D562998}" dt="2022-06-21T18:08:31.511" v="30" actId="20577"/>
        <pc:sldMkLst>
          <pc:docMk/>
          <pc:sldMk cId="368358435" sldId="2144328364"/>
        </pc:sldMkLst>
        <pc:spChg chg="mod">
          <ac:chgData name="Reed Kiely" userId="768be38e-2fb5-40ce-925d-bd8e9d9e3c31" providerId="ADAL" clId="{C4C1AFB2-28F5-42F8-90DB-29AF6D562998}" dt="2022-06-21T18:08:31.511" v="30" actId="20577"/>
          <ac:spMkLst>
            <pc:docMk/>
            <pc:sldMk cId="368358435" sldId="2144328364"/>
            <ac:spMk id="20" creationId="{F5290E3C-D913-4324-9F7C-7AB204FAA4D7}"/>
          </ac:spMkLst>
        </pc:spChg>
      </pc:sldChg>
      <pc:sldChg chg="modSp mod">
        <pc:chgData name="Reed Kiely" userId="768be38e-2fb5-40ce-925d-bd8e9d9e3c31" providerId="ADAL" clId="{C4C1AFB2-28F5-42F8-90DB-29AF6D562998}" dt="2022-06-21T18:09:32.203" v="72" actId="13926"/>
        <pc:sldMkLst>
          <pc:docMk/>
          <pc:sldMk cId="3930520778" sldId="2144328365"/>
        </pc:sldMkLst>
        <pc:spChg chg="mod">
          <ac:chgData name="Reed Kiely" userId="768be38e-2fb5-40ce-925d-bd8e9d9e3c31" providerId="ADAL" clId="{C4C1AFB2-28F5-42F8-90DB-29AF6D562998}" dt="2022-06-21T18:09:32.203" v="72" actId="13926"/>
          <ac:spMkLst>
            <pc:docMk/>
            <pc:sldMk cId="3930520778" sldId="2144328365"/>
            <ac:spMk id="20" creationId="{F5290E3C-D913-4324-9F7C-7AB204FAA4D7}"/>
          </ac:spMkLst>
        </pc:spChg>
      </pc:sldChg>
      <pc:sldChg chg="modSp mod">
        <pc:chgData name="Reed Kiely" userId="768be38e-2fb5-40ce-925d-bd8e9d9e3c31" providerId="ADAL" clId="{C4C1AFB2-28F5-42F8-90DB-29AF6D562998}" dt="2022-06-21T18:11:00.382" v="121" actId="13926"/>
        <pc:sldMkLst>
          <pc:docMk/>
          <pc:sldMk cId="4270496288" sldId="2144328366"/>
        </pc:sldMkLst>
        <pc:spChg chg="mod">
          <ac:chgData name="Reed Kiely" userId="768be38e-2fb5-40ce-925d-bd8e9d9e3c31" providerId="ADAL" clId="{C4C1AFB2-28F5-42F8-90DB-29AF6D562998}" dt="2022-06-21T18:11:00.382" v="121" actId="13926"/>
          <ac:spMkLst>
            <pc:docMk/>
            <pc:sldMk cId="4270496288" sldId="2144328366"/>
            <ac:spMk id="20" creationId="{F5290E3C-D913-4324-9F7C-7AB204FAA4D7}"/>
          </ac:spMkLst>
        </pc:spChg>
      </pc:sldChg>
      <pc:sldChg chg="addSp modSp mod">
        <pc:chgData name="Reed Kiely" userId="768be38e-2fb5-40ce-925d-bd8e9d9e3c31" providerId="ADAL" clId="{C4C1AFB2-28F5-42F8-90DB-29AF6D562998}" dt="2022-06-21T18:11:43.623" v="155" actId="20577"/>
        <pc:sldMkLst>
          <pc:docMk/>
          <pc:sldMk cId="395843539" sldId="2144328367"/>
        </pc:sldMkLst>
        <pc:spChg chg="mod">
          <ac:chgData name="Reed Kiely" userId="768be38e-2fb5-40ce-925d-bd8e9d9e3c31" providerId="ADAL" clId="{C4C1AFB2-28F5-42F8-90DB-29AF6D562998}" dt="2022-06-21T18:06:25.511" v="8" actId="554"/>
          <ac:spMkLst>
            <pc:docMk/>
            <pc:sldMk cId="395843539" sldId="2144328367"/>
            <ac:spMk id="13" creationId="{5B2943C8-1806-A6E6-8CE8-DA5CFAC5F6A8}"/>
          </ac:spMkLst>
        </pc:spChg>
        <pc:spChg chg="mod">
          <ac:chgData name="Reed Kiely" userId="768be38e-2fb5-40ce-925d-bd8e9d9e3c31" providerId="ADAL" clId="{C4C1AFB2-28F5-42F8-90DB-29AF6D562998}" dt="2022-06-21T18:06:25.511" v="8" actId="554"/>
          <ac:spMkLst>
            <pc:docMk/>
            <pc:sldMk cId="395843539" sldId="2144328367"/>
            <ac:spMk id="17" creationId="{59A0F5D0-49DD-82B4-92DA-3C47C4B50ACD}"/>
          </ac:spMkLst>
        </pc:spChg>
        <pc:spChg chg="mod">
          <ac:chgData name="Reed Kiely" userId="768be38e-2fb5-40ce-925d-bd8e9d9e3c31" providerId="ADAL" clId="{C4C1AFB2-28F5-42F8-90DB-29AF6D562998}" dt="2022-06-21T18:06:31.164" v="9" actId="1076"/>
          <ac:spMkLst>
            <pc:docMk/>
            <pc:sldMk cId="395843539" sldId="2144328367"/>
            <ac:spMk id="18" creationId="{4521E53A-3C42-C9E0-F615-8A7E2D80F4EF}"/>
          </ac:spMkLst>
        </pc:spChg>
        <pc:spChg chg="mod">
          <ac:chgData name="Reed Kiely" userId="768be38e-2fb5-40ce-925d-bd8e9d9e3c31" providerId="ADAL" clId="{C4C1AFB2-28F5-42F8-90DB-29AF6D562998}" dt="2022-06-21T18:06:31.164" v="9" actId="1076"/>
          <ac:spMkLst>
            <pc:docMk/>
            <pc:sldMk cId="395843539" sldId="2144328367"/>
            <ac:spMk id="19" creationId="{DF0C63EB-61EB-BB85-ED29-49539EEBC851}"/>
          </ac:spMkLst>
        </pc:spChg>
        <pc:spChg chg="mod">
          <ac:chgData name="Reed Kiely" userId="768be38e-2fb5-40ce-925d-bd8e9d9e3c31" providerId="ADAL" clId="{C4C1AFB2-28F5-42F8-90DB-29AF6D562998}" dt="2022-06-21T18:11:43.623" v="155" actId="20577"/>
          <ac:spMkLst>
            <pc:docMk/>
            <pc:sldMk cId="395843539" sldId="2144328367"/>
            <ac:spMk id="20" creationId="{F5290E3C-D913-4324-9F7C-7AB204FAA4D7}"/>
          </ac:spMkLst>
        </pc:spChg>
        <pc:cxnChg chg="add mod">
          <ac:chgData name="Reed Kiely" userId="768be38e-2fb5-40ce-925d-bd8e9d9e3c31" providerId="ADAL" clId="{C4C1AFB2-28F5-42F8-90DB-29AF6D562998}" dt="2022-06-21T18:06:18.762" v="7" actId="693"/>
          <ac:cxnSpMkLst>
            <pc:docMk/>
            <pc:sldMk cId="395843539" sldId="2144328367"/>
            <ac:cxnSpMk id="3" creationId="{52D64223-3D50-DC71-929A-A4C0A3C34CDB}"/>
          </ac:cxnSpMkLst>
        </pc:cxnChg>
      </pc:sldChg>
      <pc:sldChg chg="modSp mod">
        <pc:chgData name="Reed Kiely" userId="768be38e-2fb5-40ce-925d-bd8e9d9e3c31" providerId="ADAL" clId="{C4C1AFB2-28F5-42F8-90DB-29AF6D562998}" dt="2022-06-21T18:44:15.195" v="429" actId="207"/>
        <pc:sldMkLst>
          <pc:docMk/>
          <pc:sldMk cId="4058566057" sldId="2144328368"/>
        </pc:sldMkLst>
        <pc:spChg chg="mod">
          <ac:chgData name="Reed Kiely" userId="768be38e-2fb5-40ce-925d-bd8e9d9e3c31" providerId="ADAL" clId="{C4C1AFB2-28F5-42F8-90DB-29AF6D562998}" dt="2022-06-21T18:44:15.195" v="429" actId="207"/>
          <ac:spMkLst>
            <pc:docMk/>
            <pc:sldMk cId="4058566057" sldId="2144328368"/>
            <ac:spMk id="20" creationId="{F5290E3C-D913-4324-9F7C-7AB204FAA4D7}"/>
          </ac:spMkLst>
        </pc:spChg>
        <pc:picChg chg="mod">
          <ac:chgData name="Reed Kiely" userId="768be38e-2fb5-40ce-925d-bd8e9d9e3c31" providerId="ADAL" clId="{C4C1AFB2-28F5-42F8-90DB-29AF6D562998}" dt="2022-06-21T18:12:32.659" v="158" actId="12789"/>
          <ac:picMkLst>
            <pc:docMk/>
            <pc:sldMk cId="4058566057" sldId="2144328368"/>
            <ac:picMk id="31" creationId="{ACA52468-102C-B0AD-384A-DE5CD5C18C22}"/>
          </ac:picMkLst>
        </pc:picChg>
        <pc:picChg chg="mod">
          <ac:chgData name="Reed Kiely" userId="768be38e-2fb5-40ce-925d-bd8e9d9e3c31" providerId="ADAL" clId="{C4C1AFB2-28F5-42F8-90DB-29AF6D562998}" dt="2022-06-21T18:12:32.659" v="158" actId="12789"/>
          <ac:picMkLst>
            <pc:docMk/>
            <pc:sldMk cId="4058566057" sldId="2144328368"/>
            <ac:picMk id="32" creationId="{146F7CCD-2DCE-913B-A52E-F4803F07DB93}"/>
          </ac:picMkLst>
        </pc:picChg>
      </pc:sldChg>
      <pc:sldChg chg="addSp delSp modSp mod">
        <pc:chgData name="Reed Kiely" userId="768be38e-2fb5-40ce-925d-bd8e9d9e3c31" providerId="ADAL" clId="{C4C1AFB2-28F5-42F8-90DB-29AF6D562998}" dt="2022-06-21T18:23:28.455" v="270" actId="20577"/>
        <pc:sldMkLst>
          <pc:docMk/>
          <pc:sldMk cId="2176508633" sldId="2144328369"/>
        </pc:sldMkLst>
        <pc:spChg chg="mod">
          <ac:chgData name="Reed Kiely" userId="768be38e-2fb5-40ce-925d-bd8e9d9e3c31" providerId="ADAL" clId="{C4C1AFB2-28F5-42F8-90DB-29AF6D562998}" dt="2022-06-21T18:23:28.455" v="270" actId="20577"/>
          <ac:spMkLst>
            <pc:docMk/>
            <pc:sldMk cId="2176508633" sldId="2144328369"/>
            <ac:spMk id="20" creationId="{F5290E3C-D913-4324-9F7C-7AB204FAA4D7}"/>
          </ac:spMkLst>
        </pc:spChg>
        <pc:picChg chg="add mod">
          <ac:chgData name="Reed Kiely" userId="768be38e-2fb5-40ce-925d-bd8e9d9e3c31" providerId="ADAL" clId="{C4C1AFB2-28F5-42F8-90DB-29AF6D562998}" dt="2022-06-21T18:12:36.422" v="160"/>
          <ac:picMkLst>
            <pc:docMk/>
            <pc:sldMk cId="2176508633" sldId="2144328369"/>
            <ac:picMk id="16" creationId="{B6DB6B72-9A2C-6845-BBC2-E97D9D864199}"/>
          </ac:picMkLst>
        </pc:picChg>
        <pc:picChg chg="add mod">
          <ac:chgData name="Reed Kiely" userId="768be38e-2fb5-40ce-925d-bd8e9d9e3c31" providerId="ADAL" clId="{C4C1AFB2-28F5-42F8-90DB-29AF6D562998}" dt="2022-06-21T18:12:36.422" v="160"/>
          <ac:picMkLst>
            <pc:docMk/>
            <pc:sldMk cId="2176508633" sldId="2144328369"/>
            <ac:picMk id="17" creationId="{F8231AA9-2E14-D1CE-CD87-E91C7067486F}"/>
          </ac:picMkLst>
        </pc:picChg>
        <pc:picChg chg="del">
          <ac:chgData name="Reed Kiely" userId="768be38e-2fb5-40ce-925d-bd8e9d9e3c31" providerId="ADAL" clId="{C4C1AFB2-28F5-42F8-90DB-29AF6D562998}" dt="2022-06-21T18:12:36.261" v="159" actId="478"/>
          <ac:picMkLst>
            <pc:docMk/>
            <pc:sldMk cId="2176508633" sldId="2144328369"/>
            <ac:picMk id="22" creationId="{C8E82E10-C164-2E74-94A4-70FAC3F29BC4}"/>
          </ac:picMkLst>
        </pc:picChg>
        <pc:picChg chg="del">
          <ac:chgData name="Reed Kiely" userId="768be38e-2fb5-40ce-925d-bd8e9d9e3c31" providerId="ADAL" clId="{C4C1AFB2-28F5-42F8-90DB-29AF6D562998}" dt="2022-06-21T18:12:36.261" v="159" actId="478"/>
          <ac:picMkLst>
            <pc:docMk/>
            <pc:sldMk cId="2176508633" sldId="2144328369"/>
            <ac:picMk id="23" creationId="{8435079D-ACE6-0B4D-E03A-CB34A9DDDA2A}"/>
          </ac:picMkLst>
        </pc:picChg>
      </pc:sldChg>
      <pc:sldChg chg="addSp delSp modSp mod">
        <pc:chgData name="Reed Kiely" userId="768be38e-2fb5-40ce-925d-bd8e9d9e3c31" providerId="ADAL" clId="{C4C1AFB2-28F5-42F8-90DB-29AF6D562998}" dt="2022-06-21T18:48:21.016" v="507" actId="20577"/>
        <pc:sldMkLst>
          <pc:docMk/>
          <pc:sldMk cId="2527874210" sldId="2144328370"/>
        </pc:sldMkLst>
        <pc:spChg chg="mod">
          <ac:chgData name="Reed Kiely" userId="768be38e-2fb5-40ce-925d-bd8e9d9e3c31" providerId="ADAL" clId="{C4C1AFB2-28F5-42F8-90DB-29AF6D562998}" dt="2022-06-21T18:48:21.016" v="507" actId="20577"/>
          <ac:spMkLst>
            <pc:docMk/>
            <pc:sldMk cId="2527874210" sldId="2144328370"/>
            <ac:spMk id="20" creationId="{F5290E3C-D913-4324-9F7C-7AB204FAA4D7}"/>
          </ac:spMkLst>
        </pc:spChg>
        <pc:picChg chg="add mod">
          <ac:chgData name="Reed Kiely" userId="768be38e-2fb5-40ce-925d-bd8e9d9e3c31" providerId="ADAL" clId="{C4C1AFB2-28F5-42F8-90DB-29AF6D562998}" dt="2022-06-21T18:12:39.179" v="162"/>
          <ac:picMkLst>
            <pc:docMk/>
            <pc:sldMk cId="2527874210" sldId="2144328370"/>
            <ac:picMk id="28" creationId="{8B029EB6-E45A-567E-B02F-A22525BB09E2}"/>
          </ac:picMkLst>
        </pc:picChg>
        <pc:picChg chg="add mod">
          <ac:chgData name="Reed Kiely" userId="768be38e-2fb5-40ce-925d-bd8e9d9e3c31" providerId="ADAL" clId="{C4C1AFB2-28F5-42F8-90DB-29AF6D562998}" dt="2022-06-21T18:12:39.179" v="162"/>
          <ac:picMkLst>
            <pc:docMk/>
            <pc:sldMk cId="2527874210" sldId="2144328370"/>
            <ac:picMk id="29" creationId="{0515F416-C804-FD6B-BCDB-D507F5ECDF90}"/>
          </ac:picMkLst>
        </pc:picChg>
        <pc:picChg chg="del">
          <ac:chgData name="Reed Kiely" userId="768be38e-2fb5-40ce-925d-bd8e9d9e3c31" providerId="ADAL" clId="{C4C1AFB2-28F5-42F8-90DB-29AF6D562998}" dt="2022-06-21T18:12:39.034" v="161" actId="478"/>
          <ac:picMkLst>
            <pc:docMk/>
            <pc:sldMk cId="2527874210" sldId="2144328370"/>
            <ac:picMk id="32" creationId="{78091FD2-0835-3D6D-B500-E594F5DA9905}"/>
          </ac:picMkLst>
        </pc:picChg>
        <pc:picChg chg="del">
          <ac:chgData name="Reed Kiely" userId="768be38e-2fb5-40ce-925d-bd8e9d9e3c31" providerId="ADAL" clId="{C4C1AFB2-28F5-42F8-90DB-29AF6D562998}" dt="2022-06-21T18:12:39.034" v="161" actId="478"/>
          <ac:picMkLst>
            <pc:docMk/>
            <pc:sldMk cId="2527874210" sldId="2144328370"/>
            <ac:picMk id="33" creationId="{E4C1D907-415E-0EE4-3733-8C458563DAAE}"/>
          </ac:picMkLst>
        </pc:picChg>
      </pc:sldChg>
      <pc:sldChg chg="modSp mod">
        <pc:chgData name="Reed Kiely" userId="768be38e-2fb5-40ce-925d-bd8e9d9e3c31" providerId="ADAL" clId="{C4C1AFB2-28F5-42F8-90DB-29AF6D562998}" dt="2022-06-21T18:45:59.982" v="498" actId="6549"/>
        <pc:sldMkLst>
          <pc:docMk/>
          <pc:sldMk cId="501826495" sldId="2144328371"/>
        </pc:sldMkLst>
        <pc:spChg chg="mod">
          <ac:chgData name="Reed Kiely" userId="768be38e-2fb5-40ce-925d-bd8e9d9e3c31" providerId="ADAL" clId="{C4C1AFB2-28F5-42F8-90DB-29AF6D562998}" dt="2022-06-21T18:45:59.982" v="498" actId="6549"/>
          <ac:spMkLst>
            <pc:docMk/>
            <pc:sldMk cId="501826495" sldId="2144328371"/>
            <ac:spMk id="20" creationId="{F5290E3C-D913-4324-9F7C-7AB204FAA4D7}"/>
          </ac:spMkLst>
        </pc:spChg>
      </pc:sldChg>
    </pc:docChg>
  </pc:docChgLst>
  <pc:docChgLst>
    <pc:chgData name="Jason Wiese" userId="4bff8d5b-7de6-4655-b397-69b0afc81113" providerId="ADAL" clId="{F2199A9D-38E4-40E7-9D18-8A5BED7CC3F9}"/>
    <pc:docChg chg="undo custSel addSld delSld modSld delMainMaster">
      <pc:chgData name="Jason Wiese" userId="4bff8d5b-7de6-4655-b397-69b0afc81113" providerId="ADAL" clId="{F2199A9D-38E4-40E7-9D18-8A5BED7CC3F9}" dt="2022-06-16T20:20:23.827" v="33"/>
      <pc:docMkLst>
        <pc:docMk/>
      </pc:docMkLst>
      <pc:sldChg chg="del">
        <pc:chgData name="Jason Wiese" userId="4bff8d5b-7de6-4655-b397-69b0afc81113" providerId="ADAL" clId="{F2199A9D-38E4-40E7-9D18-8A5BED7CC3F9}" dt="2022-06-16T20:20:14.973" v="31" actId="47"/>
        <pc:sldMkLst>
          <pc:docMk/>
          <pc:sldMk cId="892779569" sldId="272"/>
        </pc:sldMkLst>
      </pc:sldChg>
      <pc:sldChg chg="del">
        <pc:chgData name="Jason Wiese" userId="4bff8d5b-7de6-4655-b397-69b0afc81113" providerId="ADAL" clId="{F2199A9D-38E4-40E7-9D18-8A5BED7CC3F9}" dt="2022-06-16T19:46:46.100" v="2" actId="47"/>
        <pc:sldMkLst>
          <pc:docMk/>
          <pc:sldMk cId="268103516" sldId="2144327626"/>
        </pc:sldMkLst>
      </pc:sldChg>
      <pc:sldChg chg="del">
        <pc:chgData name="Jason Wiese" userId="4bff8d5b-7de6-4655-b397-69b0afc81113" providerId="ADAL" clId="{F2199A9D-38E4-40E7-9D18-8A5BED7CC3F9}" dt="2022-06-16T19:56:30.327" v="8" actId="47"/>
        <pc:sldMkLst>
          <pc:docMk/>
          <pc:sldMk cId="2302560048" sldId="2144327905"/>
        </pc:sldMkLst>
      </pc:sldChg>
      <pc:sldChg chg="del">
        <pc:chgData name="Jason Wiese" userId="4bff8d5b-7de6-4655-b397-69b0afc81113" providerId="ADAL" clId="{F2199A9D-38E4-40E7-9D18-8A5BED7CC3F9}" dt="2022-06-16T19:56:34.307" v="10" actId="47"/>
        <pc:sldMkLst>
          <pc:docMk/>
          <pc:sldMk cId="3366682392" sldId="2144328100"/>
        </pc:sldMkLst>
      </pc:sldChg>
      <pc:sldChg chg="del">
        <pc:chgData name="Jason Wiese" userId="4bff8d5b-7de6-4655-b397-69b0afc81113" providerId="ADAL" clId="{F2199A9D-38E4-40E7-9D18-8A5BED7CC3F9}" dt="2022-06-16T20:12:09.382" v="19" actId="47"/>
        <pc:sldMkLst>
          <pc:docMk/>
          <pc:sldMk cId="594536612" sldId="2144328251"/>
        </pc:sldMkLst>
      </pc:sldChg>
      <pc:sldChg chg="del">
        <pc:chgData name="Jason Wiese" userId="4bff8d5b-7de6-4655-b397-69b0afc81113" providerId="ADAL" clId="{F2199A9D-38E4-40E7-9D18-8A5BED7CC3F9}" dt="2022-06-16T20:12:04.496" v="17" actId="47"/>
        <pc:sldMkLst>
          <pc:docMk/>
          <pc:sldMk cId="1716954848" sldId="2144328252"/>
        </pc:sldMkLst>
      </pc:sldChg>
      <pc:sldChg chg="del">
        <pc:chgData name="Jason Wiese" userId="4bff8d5b-7de6-4655-b397-69b0afc81113" providerId="ADAL" clId="{F2199A9D-38E4-40E7-9D18-8A5BED7CC3F9}" dt="2022-06-16T20:19:14.342" v="28" actId="47"/>
        <pc:sldMkLst>
          <pc:docMk/>
          <pc:sldMk cId="213909659" sldId="2144328254"/>
        </pc:sldMkLst>
      </pc:sldChg>
      <pc:sldChg chg="del">
        <pc:chgData name="Jason Wiese" userId="4bff8d5b-7de6-4655-b397-69b0afc81113" providerId="ADAL" clId="{F2199A9D-38E4-40E7-9D18-8A5BED7CC3F9}" dt="2022-06-16T19:39:17.452" v="0" actId="47"/>
        <pc:sldMkLst>
          <pc:docMk/>
          <pc:sldMk cId="2767678321" sldId="2144328255"/>
        </pc:sldMkLst>
      </pc:sldChg>
      <pc:sldChg chg="del">
        <pc:chgData name="Jason Wiese" userId="4bff8d5b-7de6-4655-b397-69b0afc81113" providerId="ADAL" clId="{F2199A9D-38E4-40E7-9D18-8A5BED7CC3F9}" dt="2022-06-16T20:19:17.793" v="29" actId="47"/>
        <pc:sldMkLst>
          <pc:docMk/>
          <pc:sldMk cId="3854828150" sldId="2144328257"/>
        </pc:sldMkLst>
      </pc:sldChg>
      <pc:sldChg chg="modSp">
        <pc:chgData name="Jason Wiese" userId="4bff8d5b-7de6-4655-b397-69b0afc81113" providerId="ADAL" clId="{F2199A9D-38E4-40E7-9D18-8A5BED7CC3F9}" dt="2022-06-16T20:08:48.907" v="14" actId="403"/>
        <pc:sldMkLst>
          <pc:docMk/>
          <pc:sldMk cId="930784962" sldId="2144328263"/>
        </pc:sldMkLst>
        <pc:graphicFrameChg chg="mod">
          <ac:chgData name="Jason Wiese" userId="4bff8d5b-7de6-4655-b397-69b0afc81113" providerId="ADAL" clId="{F2199A9D-38E4-40E7-9D18-8A5BED7CC3F9}" dt="2022-06-16T20:08:48.907" v="14" actId="403"/>
          <ac:graphicFrameMkLst>
            <pc:docMk/>
            <pc:sldMk cId="930784962" sldId="2144328263"/>
            <ac:graphicFrameMk id="37" creationId="{5FA3E44C-3CDB-4B27-AD17-932DBD79D81F}"/>
          </ac:graphicFrameMkLst>
        </pc:graphicFrameChg>
      </pc:sldChg>
      <pc:sldChg chg="del">
        <pc:chgData name="Jason Wiese" userId="4bff8d5b-7de6-4655-b397-69b0afc81113" providerId="ADAL" clId="{F2199A9D-38E4-40E7-9D18-8A5BED7CC3F9}" dt="2022-06-16T20:08:52.949" v="15" actId="47"/>
        <pc:sldMkLst>
          <pc:docMk/>
          <pc:sldMk cId="3142060975" sldId="2144328265"/>
        </pc:sldMkLst>
      </pc:sldChg>
      <pc:sldChg chg="del">
        <pc:chgData name="Jason Wiese" userId="4bff8d5b-7de6-4655-b397-69b0afc81113" providerId="ADAL" clId="{F2199A9D-38E4-40E7-9D18-8A5BED7CC3F9}" dt="2022-06-16T20:13:58.712" v="26" actId="47"/>
        <pc:sldMkLst>
          <pc:docMk/>
          <pc:sldMk cId="968706208" sldId="2144328270"/>
        </pc:sldMkLst>
      </pc:sldChg>
      <pc:sldChg chg="add del">
        <pc:chgData name="Jason Wiese" userId="4bff8d5b-7de6-4655-b397-69b0afc81113" providerId="ADAL" clId="{F2199A9D-38E4-40E7-9D18-8A5BED7CC3F9}" dt="2022-06-16T19:54:15.764" v="5" actId="47"/>
        <pc:sldMkLst>
          <pc:docMk/>
          <pc:sldMk cId="3134230912" sldId="2144328274"/>
        </pc:sldMkLst>
      </pc:sldChg>
      <pc:sldChg chg="del">
        <pc:chgData name="Jason Wiese" userId="4bff8d5b-7de6-4655-b397-69b0afc81113" providerId="ADAL" clId="{F2199A9D-38E4-40E7-9D18-8A5BED7CC3F9}" dt="2022-06-16T19:56:25.467" v="7" actId="47"/>
        <pc:sldMkLst>
          <pc:docMk/>
          <pc:sldMk cId="3806109304" sldId="2144328293"/>
        </pc:sldMkLst>
      </pc:sldChg>
      <pc:sldChg chg="del">
        <pc:chgData name="Jason Wiese" userId="4bff8d5b-7de6-4655-b397-69b0afc81113" providerId="ADAL" clId="{F2199A9D-38E4-40E7-9D18-8A5BED7CC3F9}" dt="2022-06-16T19:44:42.957" v="1" actId="47"/>
        <pc:sldMkLst>
          <pc:docMk/>
          <pc:sldMk cId="1964322707" sldId="2144328304"/>
        </pc:sldMkLst>
      </pc:sldChg>
      <pc:sldChg chg="del">
        <pc:chgData name="Jason Wiese" userId="4bff8d5b-7de6-4655-b397-69b0afc81113" providerId="ADAL" clId="{F2199A9D-38E4-40E7-9D18-8A5BED7CC3F9}" dt="2022-06-16T19:56:22.887" v="6" actId="47"/>
        <pc:sldMkLst>
          <pc:docMk/>
          <pc:sldMk cId="24212826" sldId="2144328306"/>
        </pc:sldMkLst>
      </pc:sldChg>
      <pc:sldChg chg="del">
        <pc:chgData name="Jason Wiese" userId="4bff8d5b-7de6-4655-b397-69b0afc81113" providerId="ADAL" clId="{F2199A9D-38E4-40E7-9D18-8A5BED7CC3F9}" dt="2022-06-16T19:56:39.949" v="11" actId="47"/>
        <pc:sldMkLst>
          <pc:docMk/>
          <pc:sldMk cId="956982293" sldId="2144328307"/>
        </pc:sldMkLst>
      </pc:sldChg>
      <pc:sldChg chg="del">
        <pc:chgData name="Jason Wiese" userId="4bff8d5b-7de6-4655-b397-69b0afc81113" providerId="ADAL" clId="{F2199A9D-38E4-40E7-9D18-8A5BED7CC3F9}" dt="2022-06-16T20:08:57.180" v="16" actId="47"/>
        <pc:sldMkLst>
          <pc:docMk/>
          <pc:sldMk cId="633740584" sldId="2144328308"/>
        </pc:sldMkLst>
      </pc:sldChg>
      <pc:sldChg chg="del">
        <pc:chgData name="Jason Wiese" userId="4bff8d5b-7de6-4655-b397-69b0afc81113" providerId="ADAL" clId="{F2199A9D-38E4-40E7-9D18-8A5BED7CC3F9}" dt="2022-06-16T20:12:05.958" v="18" actId="47"/>
        <pc:sldMkLst>
          <pc:docMk/>
          <pc:sldMk cId="2383391095" sldId="2144328309"/>
        </pc:sldMkLst>
      </pc:sldChg>
      <pc:sldChg chg="add del">
        <pc:chgData name="Jason Wiese" userId="4bff8d5b-7de6-4655-b397-69b0afc81113" providerId="ADAL" clId="{F2199A9D-38E4-40E7-9D18-8A5BED7CC3F9}" dt="2022-06-16T20:13:54.249" v="24" actId="47"/>
        <pc:sldMkLst>
          <pc:docMk/>
          <pc:sldMk cId="1611665861" sldId="2144328310"/>
        </pc:sldMkLst>
      </pc:sldChg>
      <pc:sldChg chg="add del">
        <pc:chgData name="Jason Wiese" userId="4bff8d5b-7de6-4655-b397-69b0afc81113" providerId="ADAL" clId="{F2199A9D-38E4-40E7-9D18-8A5BED7CC3F9}" dt="2022-06-16T20:13:56.938" v="25" actId="47"/>
        <pc:sldMkLst>
          <pc:docMk/>
          <pc:sldMk cId="4067911837" sldId="2144328311"/>
        </pc:sldMkLst>
      </pc:sldChg>
      <pc:sldChg chg="del">
        <pc:chgData name="Jason Wiese" userId="4bff8d5b-7de6-4655-b397-69b0afc81113" providerId="ADAL" clId="{F2199A9D-38E4-40E7-9D18-8A5BED7CC3F9}" dt="2022-06-16T20:19:05.802" v="27" actId="47"/>
        <pc:sldMkLst>
          <pc:docMk/>
          <pc:sldMk cId="250600291" sldId="2144328312"/>
        </pc:sldMkLst>
      </pc:sldChg>
      <pc:sldChg chg="del">
        <pc:chgData name="Jason Wiese" userId="4bff8d5b-7de6-4655-b397-69b0afc81113" providerId="ADAL" clId="{F2199A9D-38E4-40E7-9D18-8A5BED7CC3F9}" dt="2022-06-16T20:19:21.552" v="30" actId="47"/>
        <pc:sldMkLst>
          <pc:docMk/>
          <pc:sldMk cId="3469105159" sldId="2144328340"/>
        </pc:sldMkLst>
      </pc:sldChg>
      <pc:sldChg chg="delSp mod delCm">
        <pc:chgData name="Jason Wiese" userId="4bff8d5b-7de6-4655-b397-69b0afc81113" providerId="ADAL" clId="{F2199A9D-38E4-40E7-9D18-8A5BED7CC3F9}" dt="2022-06-16T20:20:23.827" v="33"/>
        <pc:sldMkLst>
          <pc:docMk/>
          <pc:sldMk cId="2465502570" sldId="2144328342"/>
        </pc:sldMkLst>
        <pc:spChg chg="del">
          <ac:chgData name="Jason Wiese" userId="4bff8d5b-7de6-4655-b397-69b0afc81113" providerId="ADAL" clId="{F2199A9D-38E4-40E7-9D18-8A5BED7CC3F9}" dt="2022-06-16T20:20:18.153" v="32" actId="478"/>
          <ac:spMkLst>
            <pc:docMk/>
            <pc:sldMk cId="2465502570" sldId="2144328342"/>
            <ac:spMk id="22" creationId="{806B6146-8A9B-F829-5DCB-78084D90A2C7}"/>
          </ac:spMkLst>
        </pc:spChg>
      </pc:sldChg>
      <pc:sldChg chg="del">
        <pc:chgData name="Jason Wiese" userId="4bff8d5b-7de6-4655-b397-69b0afc81113" providerId="ADAL" clId="{F2199A9D-38E4-40E7-9D18-8A5BED7CC3F9}" dt="2022-06-16T19:56:31.885" v="9" actId="47"/>
        <pc:sldMkLst>
          <pc:docMk/>
          <pc:sldMk cId="757975362" sldId="2144328360"/>
        </pc:sldMkLst>
      </pc:sldChg>
      <pc:sldMasterChg chg="del delSldLayout">
        <pc:chgData name="Jason Wiese" userId="4bff8d5b-7de6-4655-b397-69b0afc81113" providerId="ADAL" clId="{F2199A9D-38E4-40E7-9D18-8A5BED7CC3F9}" dt="2022-06-16T19:56:31.885" v="9" actId="47"/>
        <pc:sldMasterMkLst>
          <pc:docMk/>
          <pc:sldMasterMk cId="4209933359" sldId="2147483660"/>
        </pc:sldMasterMkLst>
        <pc:sldLayoutChg chg="del">
          <pc:chgData name="Jason Wiese" userId="4bff8d5b-7de6-4655-b397-69b0afc81113" providerId="ADAL" clId="{F2199A9D-38E4-40E7-9D18-8A5BED7CC3F9}" dt="2022-06-16T19:56:31.885" v="9" actId="47"/>
          <pc:sldLayoutMkLst>
            <pc:docMk/>
            <pc:sldMasterMk cId="4209933359" sldId="2147483660"/>
            <pc:sldLayoutMk cId="1499770366" sldId="2147483661"/>
          </pc:sldLayoutMkLst>
        </pc:sldLayoutChg>
        <pc:sldLayoutChg chg="del">
          <pc:chgData name="Jason Wiese" userId="4bff8d5b-7de6-4655-b397-69b0afc81113" providerId="ADAL" clId="{F2199A9D-38E4-40E7-9D18-8A5BED7CC3F9}" dt="2022-06-16T19:56:31.885" v="9" actId="47"/>
          <pc:sldLayoutMkLst>
            <pc:docMk/>
            <pc:sldMasterMk cId="4209933359" sldId="2147483660"/>
            <pc:sldLayoutMk cId="2279835983" sldId="2147483662"/>
          </pc:sldLayoutMkLst>
        </pc:sldLayoutChg>
        <pc:sldLayoutChg chg="del">
          <pc:chgData name="Jason Wiese" userId="4bff8d5b-7de6-4655-b397-69b0afc81113" providerId="ADAL" clId="{F2199A9D-38E4-40E7-9D18-8A5BED7CC3F9}" dt="2022-06-16T19:56:31.885" v="9" actId="47"/>
          <pc:sldLayoutMkLst>
            <pc:docMk/>
            <pc:sldMasterMk cId="4209933359" sldId="2147483660"/>
            <pc:sldLayoutMk cId="93003037" sldId="2147483663"/>
          </pc:sldLayoutMkLst>
        </pc:sldLayoutChg>
        <pc:sldLayoutChg chg="del">
          <pc:chgData name="Jason Wiese" userId="4bff8d5b-7de6-4655-b397-69b0afc81113" providerId="ADAL" clId="{F2199A9D-38E4-40E7-9D18-8A5BED7CC3F9}" dt="2022-06-16T19:56:31.885" v="9" actId="47"/>
          <pc:sldLayoutMkLst>
            <pc:docMk/>
            <pc:sldMasterMk cId="4209933359" sldId="2147483660"/>
            <pc:sldLayoutMk cId="2274221062" sldId="2147483664"/>
          </pc:sldLayoutMkLst>
        </pc:sldLayoutChg>
        <pc:sldLayoutChg chg="del">
          <pc:chgData name="Jason Wiese" userId="4bff8d5b-7de6-4655-b397-69b0afc81113" providerId="ADAL" clId="{F2199A9D-38E4-40E7-9D18-8A5BED7CC3F9}" dt="2022-06-16T19:56:31.885" v="9" actId="47"/>
          <pc:sldLayoutMkLst>
            <pc:docMk/>
            <pc:sldMasterMk cId="4209933359" sldId="2147483660"/>
            <pc:sldLayoutMk cId="3155419525" sldId="2147483665"/>
          </pc:sldLayoutMkLst>
        </pc:sldLayoutChg>
        <pc:sldLayoutChg chg="del">
          <pc:chgData name="Jason Wiese" userId="4bff8d5b-7de6-4655-b397-69b0afc81113" providerId="ADAL" clId="{F2199A9D-38E4-40E7-9D18-8A5BED7CC3F9}" dt="2022-06-16T19:56:31.885" v="9" actId="47"/>
          <pc:sldLayoutMkLst>
            <pc:docMk/>
            <pc:sldMasterMk cId="4209933359" sldId="2147483660"/>
            <pc:sldLayoutMk cId="2454140088" sldId="2147483666"/>
          </pc:sldLayoutMkLst>
        </pc:sldLayoutChg>
        <pc:sldLayoutChg chg="del">
          <pc:chgData name="Jason Wiese" userId="4bff8d5b-7de6-4655-b397-69b0afc81113" providerId="ADAL" clId="{F2199A9D-38E4-40E7-9D18-8A5BED7CC3F9}" dt="2022-06-16T19:56:31.885" v="9" actId="47"/>
          <pc:sldLayoutMkLst>
            <pc:docMk/>
            <pc:sldMasterMk cId="4209933359" sldId="2147483660"/>
            <pc:sldLayoutMk cId="2498786172" sldId="2147483667"/>
          </pc:sldLayoutMkLst>
        </pc:sldLayoutChg>
        <pc:sldLayoutChg chg="del">
          <pc:chgData name="Jason Wiese" userId="4bff8d5b-7de6-4655-b397-69b0afc81113" providerId="ADAL" clId="{F2199A9D-38E4-40E7-9D18-8A5BED7CC3F9}" dt="2022-06-16T19:56:31.885" v="9" actId="47"/>
          <pc:sldLayoutMkLst>
            <pc:docMk/>
            <pc:sldMasterMk cId="4209933359" sldId="2147483660"/>
            <pc:sldLayoutMk cId="2472796057" sldId="2147483668"/>
          </pc:sldLayoutMkLst>
        </pc:sldLayoutChg>
        <pc:sldLayoutChg chg="del">
          <pc:chgData name="Jason Wiese" userId="4bff8d5b-7de6-4655-b397-69b0afc81113" providerId="ADAL" clId="{F2199A9D-38E4-40E7-9D18-8A5BED7CC3F9}" dt="2022-06-16T19:56:31.885" v="9" actId="47"/>
          <pc:sldLayoutMkLst>
            <pc:docMk/>
            <pc:sldMasterMk cId="4209933359" sldId="2147483660"/>
            <pc:sldLayoutMk cId="3712509751" sldId="2147483669"/>
          </pc:sldLayoutMkLst>
        </pc:sldLayoutChg>
        <pc:sldLayoutChg chg="del">
          <pc:chgData name="Jason Wiese" userId="4bff8d5b-7de6-4655-b397-69b0afc81113" providerId="ADAL" clId="{F2199A9D-38E4-40E7-9D18-8A5BED7CC3F9}" dt="2022-06-16T19:56:31.885" v="9" actId="47"/>
          <pc:sldLayoutMkLst>
            <pc:docMk/>
            <pc:sldMasterMk cId="4209933359" sldId="2147483660"/>
            <pc:sldLayoutMk cId="2967203593" sldId="2147483670"/>
          </pc:sldLayoutMkLst>
        </pc:sldLayoutChg>
        <pc:sldLayoutChg chg="del">
          <pc:chgData name="Jason Wiese" userId="4bff8d5b-7de6-4655-b397-69b0afc81113" providerId="ADAL" clId="{F2199A9D-38E4-40E7-9D18-8A5BED7CC3F9}" dt="2022-06-16T19:56:31.885" v="9" actId="47"/>
          <pc:sldLayoutMkLst>
            <pc:docMk/>
            <pc:sldMasterMk cId="4209933359" sldId="2147483660"/>
            <pc:sldLayoutMk cId="2040128697" sldId="2147483671"/>
          </pc:sldLayoutMkLst>
        </pc:sldLayoutChg>
        <pc:sldLayoutChg chg="del">
          <pc:chgData name="Jason Wiese" userId="4bff8d5b-7de6-4655-b397-69b0afc81113" providerId="ADAL" clId="{F2199A9D-38E4-40E7-9D18-8A5BED7CC3F9}" dt="2022-06-16T19:56:31.885" v="9" actId="47"/>
          <pc:sldLayoutMkLst>
            <pc:docMk/>
            <pc:sldMasterMk cId="4209933359" sldId="2147483660"/>
            <pc:sldLayoutMk cId="3964230587" sldId="2147483672"/>
          </pc:sldLayoutMkLst>
        </pc:sldLayoutChg>
        <pc:sldLayoutChg chg="del">
          <pc:chgData name="Jason Wiese" userId="4bff8d5b-7de6-4655-b397-69b0afc81113" providerId="ADAL" clId="{F2199A9D-38E4-40E7-9D18-8A5BED7CC3F9}" dt="2022-06-16T19:56:31.885" v="9" actId="47"/>
          <pc:sldLayoutMkLst>
            <pc:docMk/>
            <pc:sldMasterMk cId="4209933359" sldId="2147483660"/>
            <pc:sldLayoutMk cId="1832671952" sldId="2147483673"/>
          </pc:sldLayoutMkLst>
        </pc:sldLayoutChg>
        <pc:sldLayoutChg chg="del">
          <pc:chgData name="Jason Wiese" userId="4bff8d5b-7de6-4655-b397-69b0afc81113" providerId="ADAL" clId="{F2199A9D-38E4-40E7-9D18-8A5BED7CC3F9}" dt="2022-06-16T19:56:31.885" v="9" actId="47"/>
          <pc:sldLayoutMkLst>
            <pc:docMk/>
            <pc:sldMasterMk cId="4209933359" sldId="2147483660"/>
            <pc:sldLayoutMk cId="16125544" sldId="2147483674"/>
          </pc:sldLayoutMkLst>
        </pc:sldLayoutChg>
        <pc:sldLayoutChg chg="del">
          <pc:chgData name="Jason Wiese" userId="4bff8d5b-7de6-4655-b397-69b0afc81113" providerId="ADAL" clId="{F2199A9D-38E4-40E7-9D18-8A5BED7CC3F9}" dt="2022-06-16T19:56:31.885" v="9" actId="47"/>
          <pc:sldLayoutMkLst>
            <pc:docMk/>
            <pc:sldMasterMk cId="4209933359" sldId="2147483660"/>
            <pc:sldLayoutMk cId="2737979673" sldId="2147483675"/>
          </pc:sldLayoutMkLst>
        </pc:sldLayoutChg>
        <pc:sldLayoutChg chg="del">
          <pc:chgData name="Jason Wiese" userId="4bff8d5b-7de6-4655-b397-69b0afc81113" providerId="ADAL" clId="{F2199A9D-38E4-40E7-9D18-8A5BED7CC3F9}" dt="2022-06-16T19:56:31.885" v="9" actId="47"/>
          <pc:sldLayoutMkLst>
            <pc:docMk/>
            <pc:sldMasterMk cId="4209933359" sldId="2147483660"/>
            <pc:sldLayoutMk cId="1809193667" sldId="2147483676"/>
          </pc:sldLayoutMkLst>
        </pc:sldLayoutChg>
        <pc:sldLayoutChg chg="del">
          <pc:chgData name="Jason Wiese" userId="4bff8d5b-7de6-4655-b397-69b0afc81113" providerId="ADAL" clId="{F2199A9D-38E4-40E7-9D18-8A5BED7CC3F9}" dt="2022-06-16T19:56:31.885" v="9" actId="47"/>
          <pc:sldLayoutMkLst>
            <pc:docMk/>
            <pc:sldMasterMk cId="4209933359" sldId="2147483660"/>
            <pc:sldLayoutMk cId="942707892" sldId="2147483677"/>
          </pc:sldLayoutMkLst>
        </pc:sldLayoutChg>
        <pc:sldLayoutChg chg="del">
          <pc:chgData name="Jason Wiese" userId="4bff8d5b-7de6-4655-b397-69b0afc81113" providerId="ADAL" clId="{F2199A9D-38E4-40E7-9D18-8A5BED7CC3F9}" dt="2022-06-16T19:56:31.885" v="9" actId="47"/>
          <pc:sldLayoutMkLst>
            <pc:docMk/>
            <pc:sldMasterMk cId="4209933359" sldId="2147483660"/>
            <pc:sldLayoutMk cId="3436647836" sldId="2147483678"/>
          </pc:sldLayoutMkLst>
        </pc:sldLayoutChg>
        <pc:sldLayoutChg chg="del">
          <pc:chgData name="Jason Wiese" userId="4bff8d5b-7de6-4655-b397-69b0afc81113" providerId="ADAL" clId="{F2199A9D-38E4-40E7-9D18-8A5BED7CC3F9}" dt="2022-06-16T19:56:31.885" v="9" actId="47"/>
          <pc:sldLayoutMkLst>
            <pc:docMk/>
            <pc:sldMasterMk cId="4209933359" sldId="2147483660"/>
            <pc:sldLayoutMk cId="128201529" sldId="2147483679"/>
          </pc:sldLayoutMkLst>
        </pc:sldLayoutChg>
        <pc:sldLayoutChg chg="del">
          <pc:chgData name="Jason Wiese" userId="4bff8d5b-7de6-4655-b397-69b0afc81113" providerId="ADAL" clId="{F2199A9D-38E4-40E7-9D18-8A5BED7CC3F9}" dt="2022-06-16T19:56:31.885" v="9" actId="47"/>
          <pc:sldLayoutMkLst>
            <pc:docMk/>
            <pc:sldMasterMk cId="4209933359" sldId="2147483660"/>
            <pc:sldLayoutMk cId="4106589306" sldId="2147483680"/>
          </pc:sldLayoutMkLst>
        </pc:sldLayoutChg>
      </pc:sldMasterChg>
      <pc:sldMasterChg chg="del delSldLayout">
        <pc:chgData name="Jason Wiese" userId="4bff8d5b-7de6-4655-b397-69b0afc81113" providerId="ADAL" clId="{F2199A9D-38E4-40E7-9D18-8A5BED7CC3F9}" dt="2022-06-16T20:20:14.973" v="31" actId="47"/>
        <pc:sldMasterMkLst>
          <pc:docMk/>
          <pc:sldMasterMk cId="1186872476" sldId="2147483681"/>
        </pc:sldMasterMkLst>
        <pc:sldLayoutChg chg="del">
          <pc:chgData name="Jason Wiese" userId="4bff8d5b-7de6-4655-b397-69b0afc81113" providerId="ADAL" clId="{F2199A9D-38E4-40E7-9D18-8A5BED7CC3F9}" dt="2022-06-16T20:20:14.973" v="31" actId="47"/>
          <pc:sldLayoutMkLst>
            <pc:docMk/>
            <pc:sldMasterMk cId="1186872476" sldId="2147483681"/>
            <pc:sldLayoutMk cId="1497997335" sldId="2147483682"/>
          </pc:sldLayoutMkLst>
        </pc:sldLayoutChg>
        <pc:sldLayoutChg chg="del">
          <pc:chgData name="Jason Wiese" userId="4bff8d5b-7de6-4655-b397-69b0afc81113" providerId="ADAL" clId="{F2199A9D-38E4-40E7-9D18-8A5BED7CC3F9}" dt="2022-06-16T20:20:14.973" v="31" actId="47"/>
          <pc:sldLayoutMkLst>
            <pc:docMk/>
            <pc:sldMasterMk cId="1186872476" sldId="2147483681"/>
            <pc:sldLayoutMk cId="3155960510" sldId="2147483683"/>
          </pc:sldLayoutMkLst>
        </pc:sldLayoutChg>
        <pc:sldLayoutChg chg="del">
          <pc:chgData name="Jason Wiese" userId="4bff8d5b-7de6-4655-b397-69b0afc81113" providerId="ADAL" clId="{F2199A9D-38E4-40E7-9D18-8A5BED7CC3F9}" dt="2022-06-16T20:20:14.973" v="31" actId="47"/>
          <pc:sldLayoutMkLst>
            <pc:docMk/>
            <pc:sldMasterMk cId="1186872476" sldId="2147483681"/>
            <pc:sldLayoutMk cId="4034787646" sldId="2147483684"/>
          </pc:sldLayoutMkLst>
        </pc:sldLayoutChg>
        <pc:sldLayoutChg chg="del">
          <pc:chgData name="Jason Wiese" userId="4bff8d5b-7de6-4655-b397-69b0afc81113" providerId="ADAL" clId="{F2199A9D-38E4-40E7-9D18-8A5BED7CC3F9}" dt="2022-06-16T20:20:14.973" v="31" actId="47"/>
          <pc:sldLayoutMkLst>
            <pc:docMk/>
            <pc:sldMasterMk cId="1186872476" sldId="2147483681"/>
            <pc:sldLayoutMk cId="1699668535" sldId="2147483685"/>
          </pc:sldLayoutMkLst>
        </pc:sldLayoutChg>
        <pc:sldLayoutChg chg="del">
          <pc:chgData name="Jason Wiese" userId="4bff8d5b-7de6-4655-b397-69b0afc81113" providerId="ADAL" clId="{F2199A9D-38E4-40E7-9D18-8A5BED7CC3F9}" dt="2022-06-16T20:20:14.973" v="31" actId="47"/>
          <pc:sldLayoutMkLst>
            <pc:docMk/>
            <pc:sldMasterMk cId="1186872476" sldId="2147483681"/>
            <pc:sldLayoutMk cId="1126944352" sldId="2147483686"/>
          </pc:sldLayoutMkLst>
        </pc:sldLayoutChg>
        <pc:sldLayoutChg chg="del">
          <pc:chgData name="Jason Wiese" userId="4bff8d5b-7de6-4655-b397-69b0afc81113" providerId="ADAL" clId="{F2199A9D-38E4-40E7-9D18-8A5BED7CC3F9}" dt="2022-06-16T20:20:14.973" v="31" actId="47"/>
          <pc:sldLayoutMkLst>
            <pc:docMk/>
            <pc:sldMasterMk cId="1186872476" sldId="2147483681"/>
            <pc:sldLayoutMk cId="3143471484" sldId="2147483687"/>
          </pc:sldLayoutMkLst>
        </pc:sldLayoutChg>
        <pc:sldLayoutChg chg="del">
          <pc:chgData name="Jason Wiese" userId="4bff8d5b-7de6-4655-b397-69b0afc81113" providerId="ADAL" clId="{F2199A9D-38E4-40E7-9D18-8A5BED7CC3F9}" dt="2022-06-16T20:20:14.973" v="31" actId="47"/>
          <pc:sldLayoutMkLst>
            <pc:docMk/>
            <pc:sldMasterMk cId="1186872476" sldId="2147483681"/>
            <pc:sldLayoutMk cId="193246212" sldId="2147483688"/>
          </pc:sldLayoutMkLst>
        </pc:sldLayoutChg>
        <pc:sldLayoutChg chg="del">
          <pc:chgData name="Jason Wiese" userId="4bff8d5b-7de6-4655-b397-69b0afc81113" providerId="ADAL" clId="{F2199A9D-38E4-40E7-9D18-8A5BED7CC3F9}" dt="2022-06-16T20:20:14.973" v="31" actId="47"/>
          <pc:sldLayoutMkLst>
            <pc:docMk/>
            <pc:sldMasterMk cId="1186872476" sldId="2147483681"/>
            <pc:sldLayoutMk cId="3820617143" sldId="2147483689"/>
          </pc:sldLayoutMkLst>
        </pc:sldLayoutChg>
        <pc:sldLayoutChg chg="del">
          <pc:chgData name="Jason Wiese" userId="4bff8d5b-7de6-4655-b397-69b0afc81113" providerId="ADAL" clId="{F2199A9D-38E4-40E7-9D18-8A5BED7CC3F9}" dt="2022-06-16T20:20:14.973" v="31" actId="47"/>
          <pc:sldLayoutMkLst>
            <pc:docMk/>
            <pc:sldMasterMk cId="1186872476" sldId="2147483681"/>
            <pc:sldLayoutMk cId="67527745" sldId="2147483690"/>
          </pc:sldLayoutMkLst>
        </pc:sldLayoutChg>
        <pc:sldLayoutChg chg="del">
          <pc:chgData name="Jason Wiese" userId="4bff8d5b-7de6-4655-b397-69b0afc81113" providerId="ADAL" clId="{F2199A9D-38E4-40E7-9D18-8A5BED7CC3F9}" dt="2022-06-16T20:20:14.973" v="31" actId="47"/>
          <pc:sldLayoutMkLst>
            <pc:docMk/>
            <pc:sldMasterMk cId="1186872476" sldId="2147483681"/>
            <pc:sldLayoutMk cId="1848975286" sldId="2147483691"/>
          </pc:sldLayoutMkLst>
        </pc:sldLayoutChg>
        <pc:sldLayoutChg chg="del">
          <pc:chgData name="Jason Wiese" userId="4bff8d5b-7de6-4655-b397-69b0afc81113" providerId="ADAL" clId="{F2199A9D-38E4-40E7-9D18-8A5BED7CC3F9}" dt="2022-06-16T20:20:14.973" v="31" actId="47"/>
          <pc:sldLayoutMkLst>
            <pc:docMk/>
            <pc:sldMasterMk cId="1186872476" sldId="2147483681"/>
            <pc:sldLayoutMk cId="2870229380" sldId="2147483692"/>
          </pc:sldLayoutMkLst>
        </pc:sldLayoutChg>
        <pc:sldLayoutChg chg="del">
          <pc:chgData name="Jason Wiese" userId="4bff8d5b-7de6-4655-b397-69b0afc81113" providerId="ADAL" clId="{F2199A9D-38E4-40E7-9D18-8A5BED7CC3F9}" dt="2022-06-16T20:20:14.973" v="31" actId="47"/>
          <pc:sldLayoutMkLst>
            <pc:docMk/>
            <pc:sldMasterMk cId="1186872476" sldId="2147483681"/>
            <pc:sldLayoutMk cId="923004496" sldId="2147483693"/>
          </pc:sldLayoutMkLst>
        </pc:sldLayoutChg>
        <pc:sldLayoutChg chg="del">
          <pc:chgData name="Jason Wiese" userId="4bff8d5b-7de6-4655-b397-69b0afc81113" providerId="ADAL" clId="{F2199A9D-38E4-40E7-9D18-8A5BED7CC3F9}" dt="2022-06-16T20:20:14.973" v="31" actId="47"/>
          <pc:sldLayoutMkLst>
            <pc:docMk/>
            <pc:sldMasterMk cId="1186872476" sldId="2147483681"/>
            <pc:sldLayoutMk cId="3041095818" sldId="2147483694"/>
          </pc:sldLayoutMkLst>
        </pc:sldLayoutChg>
        <pc:sldLayoutChg chg="del">
          <pc:chgData name="Jason Wiese" userId="4bff8d5b-7de6-4655-b397-69b0afc81113" providerId="ADAL" clId="{F2199A9D-38E4-40E7-9D18-8A5BED7CC3F9}" dt="2022-06-16T20:20:14.973" v="31" actId="47"/>
          <pc:sldLayoutMkLst>
            <pc:docMk/>
            <pc:sldMasterMk cId="1186872476" sldId="2147483681"/>
            <pc:sldLayoutMk cId="593606812" sldId="2147483695"/>
          </pc:sldLayoutMkLst>
        </pc:sldLayoutChg>
        <pc:sldLayoutChg chg="del">
          <pc:chgData name="Jason Wiese" userId="4bff8d5b-7de6-4655-b397-69b0afc81113" providerId="ADAL" clId="{F2199A9D-38E4-40E7-9D18-8A5BED7CC3F9}" dt="2022-06-16T20:20:14.973" v="31" actId="47"/>
          <pc:sldLayoutMkLst>
            <pc:docMk/>
            <pc:sldMasterMk cId="1186872476" sldId="2147483681"/>
            <pc:sldLayoutMk cId="3552017258" sldId="2147483696"/>
          </pc:sldLayoutMkLst>
        </pc:sldLayoutChg>
        <pc:sldLayoutChg chg="del">
          <pc:chgData name="Jason Wiese" userId="4bff8d5b-7de6-4655-b397-69b0afc81113" providerId="ADAL" clId="{F2199A9D-38E4-40E7-9D18-8A5BED7CC3F9}" dt="2022-06-16T20:20:14.973" v="31" actId="47"/>
          <pc:sldLayoutMkLst>
            <pc:docMk/>
            <pc:sldMasterMk cId="1186872476" sldId="2147483681"/>
            <pc:sldLayoutMk cId="1135657218" sldId="2147483697"/>
          </pc:sldLayoutMkLst>
        </pc:sldLayoutChg>
        <pc:sldLayoutChg chg="del">
          <pc:chgData name="Jason Wiese" userId="4bff8d5b-7de6-4655-b397-69b0afc81113" providerId="ADAL" clId="{F2199A9D-38E4-40E7-9D18-8A5BED7CC3F9}" dt="2022-06-16T20:20:14.973" v="31" actId="47"/>
          <pc:sldLayoutMkLst>
            <pc:docMk/>
            <pc:sldMasterMk cId="1186872476" sldId="2147483681"/>
            <pc:sldLayoutMk cId="1087825334" sldId="2147483698"/>
          </pc:sldLayoutMkLst>
        </pc:sldLayoutChg>
        <pc:sldLayoutChg chg="del">
          <pc:chgData name="Jason Wiese" userId="4bff8d5b-7de6-4655-b397-69b0afc81113" providerId="ADAL" clId="{F2199A9D-38E4-40E7-9D18-8A5BED7CC3F9}" dt="2022-06-16T20:20:14.973" v="31" actId="47"/>
          <pc:sldLayoutMkLst>
            <pc:docMk/>
            <pc:sldMasterMk cId="1186872476" sldId="2147483681"/>
            <pc:sldLayoutMk cId="2423214869" sldId="2147483699"/>
          </pc:sldLayoutMkLst>
        </pc:sldLayoutChg>
        <pc:sldLayoutChg chg="del">
          <pc:chgData name="Jason Wiese" userId="4bff8d5b-7de6-4655-b397-69b0afc81113" providerId="ADAL" clId="{F2199A9D-38E4-40E7-9D18-8A5BED7CC3F9}" dt="2022-06-16T20:20:14.973" v="31" actId="47"/>
          <pc:sldLayoutMkLst>
            <pc:docMk/>
            <pc:sldMasterMk cId="1186872476" sldId="2147483681"/>
            <pc:sldLayoutMk cId="3105792539" sldId="2147483700"/>
          </pc:sldLayoutMkLst>
        </pc:sldLayoutChg>
        <pc:sldLayoutChg chg="del">
          <pc:chgData name="Jason Wiese" userId="4bff8d5b-7de6-4655-b397-69b0afc81113" providerId="ADAL" clId="{F2199A9D-38E4-40E7-9D18-8A5BED7CC3F9}" dt="2022-06-16T20:20:14.973" v="31" actId="47"/>
          <pc:sldLayoutMkLst>
            <pc:docMk/>
            <pc:sldMasterMk cId="1186872476" sldId="2147483681"/>
            <pc:sldLayoutMk cId="331405583" sldId="2147483701"/>
          </pc:sldLayoutMkLst>
        </pc:sldLayoutChg>
      </pc:sldMasterChg>
    </pc:docChg>
  </pc:docChgLst>
  <pc:docChgLst>
    <pc:chgData name="Jason Wiese" userId="4bff8d5b-7de6-4655-b397-69b0afc81113" providerId="ADAL" clId="{2B815FD5-CB23-4FAB-B336-A0A3F348F696}"/>
    <pc:docChg chg="">
      <pc:chgData name="Jason Wiese" userId="4bff8d5b-7de6-4655-b397-69b0afc81113" providerId="ADAL" clId="{2B815FD5-CB23-4FAB-B336-A0A3F348F696}" dt="2022-03-22T22:04:27.707" v="1"/>
      <pc:docMkLst>
        <pc:docMk/>
      </pc:docMkLst>
      <pc:sldChg chg="addCm">
        <pc:chgData name="Jason Wiese" userId="4bff8d5b-7de6-4655-b397-69b0afc81113" providerId="ADAL" clId="{2B815FD5-CB23-4FAB-B336-A0A3F348F696}" dt="2022-03-22T22:04:04.352" v="0"/>
        <pc:sldMkLst>
          <pc:docMk/>
          <pc:sldMk cId="3557154419" sldId="2144328256"/>
        </pc:sldMkLst>
      </pc:sldChg>
      <pc:sldChg chg="addCm">
        <pc:chgData name="Jason Wiese" userId="4bff8d5b-7de6-4655-b397-69b0afc81113" providerId="ADAL" clId="{2B815FD5-CB23-4FAB-B336-A0A3F348F696}" dt="2022-03-22T22:04:27.707" v="1"/>
        <pc:sldMkLst>
          <pc:docMk/>
          <pc:sldMk cId="2177344345" sldId="2144328298"/>
        </pc:sldMkLst>
      </pc:sldChg>
    </pc:docChg>
  </pc:docChgLst>
  <pc:docChgLst>
    <pc:chgData name="Reed Kiely" userId="768be38e-2fb5-40ce-925d-bd8e9d9e3c31" providerId="ADAL" clId="{C5BBD62F-75BA-4371-B6CB-32B601AB97D5}"/>
    <pc:docChg chg="undo custSel addSld modSld">
      <pc:chgData name="Reed Kiely" userId="768be38e-2fb5-40ce-925d-bd8e9d9e3c31" providerId="ADAL" clId="{C5BBD62F-75BA-4371-B6CB-32B601AB97D5}" dt="2022-08-01T13:09:47.908" v="16" actId="14100"/>
      <pc:docMkLst>
        <pc:docMk/>
      </pc:docMkLst>
      <pc:sldChg chg="modSp mod">
        <pc:chgData name="Reed Kiely" userId="768be38e-2fb5-40ce-925d-bd8e9d9e3c31" providerId="ADAL" clId="{C5BBD62F-75BA-4371-B6CB-32B601AB97D5}" dt="2022-06-08T15:30:30.844" v="5" actId="20577"/>
        <pc:sldMkLst>
          <pc:docMk/>
          <pc:sldMk cId="4086481096" sldId="2839"/>
        </pc:sldMkLst>
        <pc:spChg chg="mod">
          <ac:chgData name="Reed Kiely" userId="768be38e-2fb5-40ce-925d-bd8e9d9e3c31" providerId="ADAL" clId="{C5BBD62F-75BA-4371-B6CB-32B601AB97D5}" dt="2022-06-08T15:30:30.844" v="5" actId="20577"/>
          <ac:spMkLst>
            <pc:docMk/>
            <pc:sldMk cId="4086481096" sldId="2839"/>
            <ac:spMk id="6" creationId="{65121FEB-E7DA-6544-BD8E-06D2CB674FBA}"/>
          </ac:spMkLst>
        </pc:spChg>
      </pc:sldChg>
      <pc:sldChg chg="delSp add mod">
        <pc:chgData name="Reed Kiely" userId="768be38e-2fb5-40ce-925d-bd8e9d9e3c31" providerId="ADAL" clId="{C5BBD62F-75BA-4371-B6CB-32B601AB97D5}" dt="2022-06-08T15:30:48.948" v="8" actId="478"/>
        <pc:sldMkLst>
          <pc:docMk/>
          <pc:sldMk cId="3094328718" sldId="2144328299"/>
        </pc:sldMkLst>
        <pc:picChg chg="del">
          <ac:chgData name="Reed Kiely" userId="768be38e-2fb5-40ce-925d-bd8e9d9e3c31" providerId="ADAL" clId="{C5BBD62F-75BA-4371-B6CB-32B601AB97D5}" dt="2022-06-08T15:30:48.948" v="8" actId="478"/>
          <ac:picMkLst>
            <pc:docMk/>
            <pc:sldMk cId="3094328718" sldId="2144328299"/>
            <ac:picMk id="3" creationId="{436774A4-56C5-4D17-829B-3980ABBD84A7}"/>
          </ac:picMkLst>
        </pc:picChg>
      </pc:sldChg>
      <pc:sldChg chg="new">
        <pc:chgData name="Reed Kiely" userId="768be38e-2fb5-40ce-925d-bd8e9d9e3c31" providerId="ADAL" clId="{C5BBD62F-75BA-4371-B6CB-32B601AB97D5}" dt="2022-06-08T15:30:43.555" v="7" actId="680"/>
        <pc:sldMkLst>
          <pc:docMk/>
          <pc:sldMk cId="1151636804" sldId="2144328300"/>
        </pc:sldMkLst>
      </pc:sldChg>
      <pc:sldChg chg="delSp modSp mod">
        <pc:chgData name="Reed Kiely" userId="768be38e-2fb5-40ce-925d-bd8e9d9e3c31" providerId="ADAL" clId="{C5BBD62F-75BA-4371-B6CB-32B601AB97D5}" dt="2022-06-28T14:22:24.569" v="10"/>
        <pc:sldMkLst>
          <pc:docMk/>
          <pc:sldMk cId="1651063782" sldId="2144328300"/>
        </pc:sldMkLst>
        <pc:spChg chg="del">
          <ac:chgData name="Reed Kiely" userId="768be38e-2fb5-40ce-925d-bd8e9d9e3c31" providerId="ADAL" clId="{C5BBD62F-75BA-4371-B6CB-32B601AB97D5}" dt="2022-06-28T14:22:20.066" v="9" actId="478"/>
          <ac:spMkLst>
            <pc:docMk/>
            <pc:sldMk cId="1651063782" sldId="2144328300"/>
            <ac:spMk id="9" creationId="{52EC56B0-BE28-F599-C99D-7E91F6DA28F6}"/>
          </ac:spMkLst>
        </pc:spChg>
        <pc:picChg chg="mod">
          <ac:chgData name="Reed Kiely" userId="768be38e-2fb5-40ce-925d-bd8e9d9e3c31" providerId="ADAL" clId="{C5BBD62F-75BA-4371-B6CB-32B601AB97D5}" dt="2022-06-28T14:22:24.569" v="10"/>
          <ac:picMkLst>
            <pc:docMk/>
            <pc:sldMk cId="1651063782" sldId="2144328300"/>
            <ac:picMk id="5" creationId="{401A153F-C72F-48FE-B87C-E46CB189D123}"/>
          </ac:picMkLst>
        </pc:picChg>
      </pc:sldChg>
      <pc:sldChg chg="modSp mod">
        <pc:chgData name="Reed Kiely" userId="768be38e-2fb5-40ce-925d-bd8e9d9e3c31" providerId="ADAL" clId="{C5BBD62F-75BA-4371-B6CB-32B601AB97D5}" dt="2022-08-01T13:09:47.908" v="16" actId="14100"/>
        <pc:sldMkLst>
          <pc:docMk/>
          <pc:sldMk cId="1423869326" sldId="2144328363"/>
        </pc:sldMkLst>
        <pc:picChg chg="mod">
          <ac:chgData name="Reed Kiely" userId="768be38e-2fb5-40ce-925d-bd8e9d9e3c31" providerId="ADAL" clId="{C5BBD62F-75BA-4371-B6CB-32B601AB97D5}" dt="2022-08-01T13:09:47.908" v="16" actId="14100"/>
          <ac:picMkLst>
            <pc:docMk/>
            <pc:sldMk cId="1423869326" sldId="2144328363"/>
            <ac:picMk id="101" creationId="{9DA43C3B-8E20-444B-AFDB-6A712ADB4434}"/>
          </ac:picMkLst>
        </pc:picChg>
      </pc:sldChg>
      <pc:sldChg chg="modSp mod">
        <pc:chgData name="Reed Kiely" userId="768be38e-2fb5-40ce-925d-bd8e9d9e3c31" providerId="ADAL" clId="{C5BBD62F-75BA-4371-B6CB-32B601AB97D5}" dt="2022-08-01T13:08:56.002" v="12" actId="14100"/>
        <pc:sldMkLst>
          <pc:docMk/>
          <pc:sldMk cId="303880239" sldId="2144328369"/>
        </pc:sldMkLst>
        <pc:picChg chg="mod">
          <ac:chgData name="Reed Kiely" userId="768be38e-2fb5-40ce-925d-bd8e9d9e3c31" providerId="ADAL" clId="{C5BBD62F-75BA-4371-B6CB-32B601AB97D5}" dt="2022-08-01T13:08:56.002" v="12" actId="14100"/>
          <ac:picMkLst>
            <pc:docMk/>
            <pc:sldMk cId="303880239" sldId="2144328369"/>
            <ac:picMk id="101" creationId="{9DA43C3B-8E20-444B-AFDB-6A712ADB4434}"/>
          </ac:picMkLst>
        </pc:picChg>
      </pc:sldChg>
      <pc:sldChg chg="modSp mod">
        <pc:chgData name="Reed Kiely" userId="768be38e-2fb5-40ce-925d-bd8e9d9e3c31" providerId="ADAL" clId="{C5BBD62F-75BA-4371-B6CB-32B601AB97D5}" dt="2022-08-01T13:09:06.872" v="14" actId="14100"/>
        <pc:sldMkLst>
          <pc:docMk/>
          <pc:sldMk cId="4272611100" sldId="2144328370"/>
        </pc:sldMkLst>
        <pc:picChg chg="mod">
          <ac:chgData name="Reed Kiely" userId="768be38e-2fb5-40ce-925d-bd8e9d9e3c31" providerId="ADAL" clId="{C5BBD62F-75BA-4371-B6CB-32B601AB97D5}" dt="2022-08-01T13:09:06.872" v="14" actId="14100"/>
          <ac:picMkLst>
            <pc:docMk/>
            <pc:sldMk cId="4272611100" sldId="2144328370"/>
            <ac:picMk id="101" creationId="{9DA43C3B-8E20-444B-AFDB-6A712ADB4434}"/>
          </ac:picMkLst>
        </pc:picChg>
      </pc:sldChg>
    </pc:docChg>
  </pc:docChgLst>
  <pc:docChgLst>
    <pc:chgData name="Karolina Guillen" userId="c1c08796-a0be-47c6-af52-5d31fd96ec50" providerId="ADAL" clId="{077574A3-B06C-45CC-8D94-2910F41209DF}"/>
    <pc:docChg chg="undo redo custSel modSld">
      <pc:chgData name="Karolina Guillen" userId="c1c08796-a0be-47c6-af52-5d31fd96ec50" providerId="ADAL" clId="{077574A3-B06C-45CC-8D94-2910F41209DF}" dt="2022-04-06T14:52:25.300" v="820"/>
      <pc:docMkLst>
        <pc:docMk/>
      </pc:docMkLst>
      <pc:sldChg chg="addSp delSp modSp mod">
        <pc:chgData name="Karolina Guillen" userId="c1c08796-a0be-47c6-af52-5d31fd96ec50" providerId="ADAL" clId="{077574A3-B06C-45CC-8D94-2910F41209DF}" dt="2022-04-06T14:52:25.300" v="820"/>
        <pc:sldMkLst>
          <pc:docMk/>
          <pc:sldMk cId="2469683786" sldId="275"/>
        </pc:sldMkLst>
        <pc:spChg chg="del mod">
          <ac:chgData name="Karolina Guillen" userId="c1c08796-a0be-47c6-af52-5d31fd96ec50" providerId="ADAL" clId="{077574A3-B06C-45CC-8D94-2910F41209DF}" dt="2022-04-06T14:52:18.270" v="819" actId="478"/>
          <ac:spMkLst>
            <pc:docMk/>
            <pc:sldMk cId="2469683786" sldId="275"/>
            <ac:spMk id="3" creationId="{EE566E2C-C37D-4F2A-921C-2B82BD567E06}"/>
          </ac:spMkLst>
        </pc:spChg>
        <pc:picChg chg="mod">
          <ac:chgData name="Karolina Guillen" userId="c1c08796-a0be-47c6-af52-5d31fd96ec50" providerId="ADAL" clId="{077574A3-B06C-45CC-8D94-2910F41209DF}" dt="2022-03-29T14:25:33.842" v="693" actId="1037"/>
          <ac:picMkLst>
            <pc:docMk/>
            <pc:sldMk cId="2469683786" sldId="275"/>
            <ac:picMk id="28" creationId="{2E2CC72C-E48B-4C54-91C3-AEC9AACA51DA}"/>
          </ac:picMkLst>
        </pc:picChg>
        <pc:picChg chg="mod">
          <ac:chgData name="Karolina Guillen" userId="c1c08796-a0be-47c6-af52-5d31fd96ec50" providerId="ADAL" clId="{077574A3-B06C-45CC-8D94-2910F41209DF}" dt="2022-03-29T14:25:21.932" v="615" actId="1076"/>
          <ac:picMkLst>
            <pc:docMk/>
            <pc:sldMk cId="2469683786" sldId="275"/>
            <ac:picMk id="31" creationId="{77818BBA-B41B-49B8-A276-4F0F9C0BC00A}"/>
          </ac:picMkLst>
        </pc:picChg>
        <pc:picChg chg="mod">
          <ac:chgData name="Karolina Guillen" userId="c1c08796-a0be-47c6-af52-5d31fd96ec50" providerId="ADAL" clId="{077574A3-B06C-45CC-8D94-2910F41209DF}" dt="2022-04-06T14:52:25.300" v="820"/>
          <ac:picMkLst>
            <pc:docMk/>
            <pc:sldMk cId="2469683786" sldId="275"/>
            <ac:picMk id="32" creationId="{77F640E9-57D9-4BEF-AC5A-76EF7BCE0D3E}"/>
          </ac:picMkLst>
        </pc:picChg>
        <pc:picChg chg="mod">
          <ac:chgData name="Karolina Guillen" userId="c1c08796-a0be-47c6-af52-5d31fd96ec50" providerId="ADAL" clId="{077574A3-B06C-45CC-8D94-2910F41209DF}" dt="2022-03-29T14:25:05.966" v="614" actId="1038"/>
          <ac:picMkLst>
            <pc:docMk/>
            <pc:sldMk cId="2469683786" sldId="275"/>
            <ac:picMk id="37" creationId="{637B139A-A8F7-4301-9DAF-E88F5010DF65}"/>
          </ac:picMkLst>
        </pc:picChg>
        <pc:picChg chg="mod">
          <ac:chgData name="Karolina Guillen" userId="c1c08796-a0be-47c6-af52-5d31fd96ec50" providerId="ADAL" clId="{077574A3-B06C-45CC-8D94-2910F41209DF}" dt="2022-03-29T14:25:33.842" v="693" actId="1037"/>
          <ac:picMkLst>
            <pc:docMk/>
            <pc:sldMk cId="2469683786" sldId="275"/>
            <ac:picMk id="39" creationId="{D3A13932-7917-4852-88F8-CC56D5D0F3B3}"/>
          </ac:picMkLst>
        </pc:picChg>
        <pc:picChg chg="add mod">
          <ac:chgData name="Karolina Guillen" userId="c1c08796-a0be-47c6-af52-5d31fd96ec50" providerId="ADAL" clId="{077574A3-B06C-45CC-8D94-2910F41209DF}" dt="2022-03-29T14:28:22.290" v="779"/>
          <ac:picMkLst>
            <pc:docMk/>
            <pc:sldMk cId="2469683786" sldId="275"/>
            <ac:picMk id="40" creationId="{541C2DF9-3AEA-43EF-838C-F33CE05A58C5}"/>
          </ac:picMkLst>
        </pc:picChg>
        <pc:picChg chg="mod">
          <ac:chgData name="Karolina Guillen" userId="c1c08796-a0be-47c6-af52-5d31fd96ec50" providerId="ADAL" clId="{077574A3-B06C-45CC-8D94-2910F41209DF}" dt="2022-03-29T14:25:05.966" v="614" actId="1038"/>
          <ac:picMkLst>
            <pc:docMk/>
            <pc:sldMk cId="2469683786" sldId="275"/>
            <ac:picMk id="41" creationId="{A522EA89-633F-4BF3-81D5-2B2E12388A36}"/>
          </ac:picMkLst>
        </pc:picChg>
        <pc:picChg chg="mod">
          <ac:chgData name="Karolina Guillen" userId="c1c08796-a0be-47c6-af52-5d31fd96ec50" providerId="ADAL" clId="{077574A3-B06C-45CC-8D94-2910F41209DF}" dt="2022-03-29T14:25:48.443" v="694" actId="1076"/>
          <ac:picMkLst>
            <pc:docMk/>
            <pc:sldMk cId="2469683786" sldId="275"/>
            <ac:picMk id="42" creationId="{EC29F6C3-F4D9-4979-BBE8-D9D9520C537B}"/>
          </ac:picMkLst>
        </pc:picChg>
      </pc:sldChg>
      <pc:sldChg chg="delCm">
        <pc:chgData name="Karolina Guillen" userId="c1c08796-a0be-47c6-af52-5d31fd96ec50" providerId="ADAL" clId="{077574A3-B06C-45CC-8D94-2910F41209DF}" dt="2022-03-29T17:04:08.332" v="780"/>
        <pc:sldMkLst>
          <pc:docMk/>
          <pc:sldMk cId="4086481096" sldId="2839"/>
        </pc:sldMkLst>
      </pc:sldChg>
      <pc:sldChg chg="addSp modSp mod">
        <pc:chgData name="Karolina Guillen" userId="c1c08796-a0be-47c6-af52-5d31fd96ec50" providerId="ADAL" clId="{077574A3-B06C-45CC-8D94-2910F41209DF}" dt="2022-03-29T14:12:18.959" v="270" actId="114"/>
        <pc:sldMkLst>
          <pc:docMk/>
          <pc:sldMk cId="845445871" sldId="2144328096"/>
        </pc:sldMkLst>
        <pc:spChg chg="add mod">
          <ac:chgData name="Karolina Guillen" userId="c1c08796-a0be-47c6-af52-5d31fd96ec50" providerId="ADAL" clId="{077574A3-B06C-45CC-8D94-2910F41209DF}" dt="2022-03-29T14:12:18.959" v="270" actId="114"/>
          <ac:spMkLst>
            <pc:docMk/>
            <pc:sldMk cId="845445871" sldId="2144328096"/>
            <ac:spMk id="2" creationId="{CF1A2449-F807-49F2-BB8D-022EC691AD5B}"/>
          </ac:spMkLst>
        </pc:spChg>
        <pc:spChg chg="add mod ord">
          <ac:chgData name="Karolina Guillen" userId="c1c08796-a0be-47c6-af52-5d31fd96ec50" providerId="ADAL" clId="{077574A3-B06C-45CC-8D94-2910F41209DF}" dt="2022-03-29T14:01:33.254" v="260" actId="164"/>
          <ac:spMkLst>
            <pc:docMk/>
            <pc:sldMk cId="845445871" sldId="2144328096"/>
            <ac:spMk id="10" creationId="{DDA692E0-4D5C-4E9F-B3EF-223743D09000}"/>
          </ac:spMkLst>
        </pc:spChg>
        <pc:grpChg chg="add mod">
          <ac:chgData name="Karolina Guillen" userId="c1c08796-a0be-47c6-af52-5d31fd96ec50" providerId="ADAL" clId="{077574A3-B06C-45CC-8D94-2910F41209DF}" dt="2022-03-29T14:01:33.254" v="260" actId="164"/>
          <ac:grpSpMkLst>
            <pc:docMk/>
            <pc:sldMk cId="845445871" sldId="2144328096"/>
            <ac:grpSpMk id="12" creationId="{D291772B-024E-42AB-BDA1-0D7FC9C7EE94}"/>
          </ac:grpSpMkLst>
        </pc:grpChg>
      </pc:sldChg>
      <pc:sldChg chg="addSp modSp mod modCm">
        <pc:chgData name="Karolina Guillen" userId="c1c08796-a0be-47c6-af52-5d31fd96ec50" providerId="ADAL" clId="{077574A3-B06C-45CC-8D94-2910F41209DF}" dt="2022-03-29T19:45:43.855" v="811" actId="6549"/>
        <pc:sldMkLst>
          <pc:docMk/>
          <pc:sldMk cId="3557154419" sldId="2144328256"/>
        </pc:sldMkLst>
        <pc:spChg chg="add mod">
          <ac:chgData name="Karolina Guillen" userId="c1c08796-a0be-47c6-af52-5d31fd96ec50" providerId="ADAL" clId="{077574A3-B06C-45CC-8D94-2910F41209DF}" dt="2022-03-29T19:45:43.855" v="811" actId="6549"/>
          <ac:spMkLst>
            <pc:docMk/>
            <pc:sldMk cId="3557154419" sldId="2144328256"/>
            <ac:spMk id="2" creationId="{828226B8-156D-423E-A30D-C5B3E563F0DC}"/>
          </ac:spMkLst>
        </pc:spChg>
        <pc:spChg chg="mod">
          <ac:chgData name="Karolina Guillen" userId="c1c08796-a0be-47c6-af52-5d31fd96ec50" providerId="ADAL" clId="{077574A3-B06C-45CC-8D94-2910F41209DF}" dt="2022-03-24T18:58:54.514" v="53" actId="14100"/>
          <ac:spMkLst>
            <pc:docMk/>
            <pc:sldMk cId="3557154419" sldId="2144328256"/>
            <ac:spMk id="34" creationId="{C86A1B5C-1444-45E2-98E7-3EE1057B7854}"/>
          </ac:spMkLst>
        </pc:spChg>
        <pc:spChg chg="mod">
          <ac:chgData name="Karolina Guillen" userId="c1c08796-a0be-47c6-af52-5d31fd96ec50" providerId="ADAL" clId="{077574A3-B06C-45CC-8D94-2910F41209DF}" dt="2022-03-24T18:59:54.713" v="55" actId="20577"/>
          <ac:spMkLst>
            <pc:docMk/>
            <pc:sldMk cId="3557154419" sldId="2144328256"/>
            <ac:spMk id="38" creationId="{73851BD9-E902-4017-B780-F06865C6C84F}"/>
          </ac:spMkLst>
        </pc:spChg>
        <pc:spChg chg="mod">
          <ac:chgData name="Karolina Guillen" userId="c1c08796-a0be-47c6-af52-5d31fd96ec50" providerId="ADAL" clId="{077574A3-B06C-45CC-8D94-2910F41209DF}" dt="2022-03-24T18:57:47.083" v="26"/>
          <ac:spMkLst>
            <pc:docMk/>
            <pc:sldMk cId="3557154419" sldId="2144328256"/>
            <ac:spMk id="44" creationId="{2365AC0F-56BA-4029-A1EF-C63D7776B653}"/>
          </ac:spMkLst>
        </pc:spChg>
        <pc:spChg chg="mod">
          <ac:chgData name="Karolina Guillen" userId="c1c08796-a0be-47c6-af52-5d31fd96ec50" providerId="ADAL" clId="{077574A3-B06C-45CC-8D94-2910F41209DF}" dt="2022-03-29T14:12:16.898" v="268" actId="14100"/>
          <ac:spMkLst>
            <pc:docMk/>
            <pc:sldMk cId="3557154419" sldId="2144328256"/>
            <ac:spMk id="48" creationId="{BB9777B2-A132-41D5-B86C-9334A1A8EBF9}"/>
          </ac:spMkLst>
        </pc:spChg>
        <pc:spChg chg="mod">
          <ac:chgData name="Karolina Guillen" userId="c1c08796-a0be-47c6-af52-5d31fd96ec50" providerId="ADAL" clId="{077574A3-B06C-45CC-8D94-2910F41209DF}" dt="2022-03-29T14:23:06.580" v="447" actId="164"/>
          <ac:spMkLst>
            <pc:docMk/>
            <pc:sldMk cId="3557154419" sldId="2144328256"/>
            <ac:spMk id="91" creationId="{2785D820-B170-45A2-B5A5-2AABF27FB549}"/>
          </ac:spMkLst>
        </pc:spChg>
        <pc:grpChg chg="add mod">
          <ac:chgData name="Karolina Guillen" userId="c1c08796-a0be-47c6-af52-5d31fd96ec50" providerId="ADAL" clId="{077574A3-B06C-45CC-8D94-2910F41209DF}" dt="2022-03-29T14:23:17.772" v="460" actId="1035"/>
          <ac:grpSpMkLst>
            <pc:docMk/>
            <pc:sldMk cId="3557154419" sldId="2144328256"/>
            <ac:grpSpMk id="3" creationId="{94DA50AA-05A8-4D5C-9BAD-BC73E7941682}"/>
          </ac:grpSpMkLst>
        </pc:grpChg>
        <pc:picChg chg="mod">
          <ac:chgData name="Karolina Guillen" userId="c1c08796-a0be-47c6-af52-5d31fd96ec50" providerId="ADAL" clId="{077574A3-B06C-45CC-8D94-2910F41209DF}" dt="2022-03-29T14:23:06.580" v="447" actId="164"/>
          <ac:picMkLst>
            <pc:docMk/>
            <pc:sldMk cId="3557154419" sldId="2144328256"/>
            <ac:picMk id="39" creationId="{CAD0BA69-907B-46F9-BB8D-14522662942C}"/>
          </ac:picMkLst>
        </pc:picChg>
      </pc:sldChg>
      <pc:sldChg chg="delSp modSp mod delCm">
        <pc:chgData name="Karolina Guillen" userId="c1c08796-a0be-47c6-af52-5d31fd96ec50" providerId="ADAL" clId="{077574A3-B06C-45CC-8D94-2910F41209DF}" dt="2022-04-06T14:52:05.329" v="818"/>
        <pc:sldMkLst>
          <pc:docMk/>
          <pc:sldMk cId="3457515328" sldId="2144328263"/>
        </pc:sldMkLst>
        <pc:spChg chg="del">
          <ac:chgData name="Karolina Guillen" userId="c1c08796-a0be-47c6-af52-5d31fd96ec50" providerId="ADAL" clId="{077574A3-B06C-45CC-8D94-2910F41209DF}" dt="2022-04-06T14:51:39.923" v="814" actId="478"/>
          <ac:spMkLst>
            <pc:docMk/>
            <pc:sldMk cId="3457515328" sldId="2144328263"/>
            <ac:spMk id="6" creationId="{AC7CB445-634F-48C5-8212-E472AA7D9F5E}"/>
          </ac:spMkLst>
        </pc:spChg>
        <pc:spChg chg="mod">
          <ac:chgData name="Karolina Guillen" userId="c1c08796-a0be-47c6-af52-5d31fd96ec50" providerId="ADAL" clId="{077574A3-B06C-45CC-8D94-2910F41209DF}" dt="2022-04-06T14:52:05.329" v="818"/>
          <ac:spMkLst>
            <pc:docMk/>
            <pc:sldMk cId="3457515328" sldId="2144328263"/>
            <ac:spMk id="16" creationId="{5985F0F6-8612-43EE-88FD-E70DB5135932}"/>
          </ac:spMkLst>
        </pc:spChg>
        <pc:picChg chg="mod">
          <ac:chgData name="Karolina Guillen" userId="c1c08796-a0be-47c6-af52-5d31fd96ec50" providerId="ADAL" clId="{077574A3-B06C-45CC-8D94-2910F41209DF}" dt="2022-04-06T14:51:37.185" v="813"/>
          <ac:picMkLst>
            <pc:docMk/>
            <pc:sldMk cId="3457515328" sldId="2144328263"/>
            <ac:picMk id="5" creationId="{8C557A90-9B8F-4E4A-90ED-A4B2775209E5}"/>
          </ac:picMkLst>
        </pc:picChg>
      </pc:sldChg>
      <pc:sldChg chg="addSp delSp modSp mod addCm delCm">
        <pc:chgData name="Karolina Guillen" userId="c1c08796-a0be-47c6-af52-5d31fd96ec50" providerId="ADAL" clId="{077574A3-B06C-45CC-8D94-2910F41209DF}" dt="2022-03-29T17:04:11.604" v="781"/>
        <pc:sldMkLst>
          <pc:docMk/>
          <pc:sldMk cId="1712875105" sldId="2144328279"/>
        </pc:sldMkLst>
        <pc:spChg chg="add del mod">
          <ac:chgData name="Karolina Guillen" userId="c1c08796-a0be-47c6-af52-5d31fd96ec50" providerId="ADAL" clId="{077574A3-B06C-45CC-8D94-2910F41209DF}" dt="2022-03-29T13:54:44.092" v="81" actId="478"/>
          <ac:spMkLst>
            <pc:docMk/>
            <pc:sldMk cId="1712875105" sldId="2144328279"/>
            <ac:spMk id="14" creationId="{002C16BC-BA4A-4C15-8F04-607DC6517EAA}"/>
          </ac:spMkLst>
        </pc:spChg>
        <pc:spChg chg="add del mod">
          <ac:chgData name="Karolina Guillen" userId="c1c08796-a0be-47c6-af52-5d31fd96ec50" providerId="ADAL" clId="{077574A3-B06C-45CC-8D94-2910F41209DF}" dt="2022-03-29T13:54:44.092" v="81" actId="478"/>
          <ac:spMkLst>
            <pc:docMk/>
            <pc:sldMk cId="1712875105" sldId="2144328279"/>
            <ac:spMk id="15" creationId="{7947FC94-39FF-4409-8700-1B87D4C584E3}"/>
          </ac:spMkLst>
        </pc:spChg>
        <pc:spChg chg="add del mod">
          <ac:chgData name="Karolina Guillen" userId="c1c08796-a0be-47c6-af52-5d31fd96ec50" providerId="ADAL" clId="{077574A3-B06C-45CC-8D94-2910F41209DF}" dt="2022-03-29T13:54:44.092" v="81" actId="478"/>
          <ac:spMkLst>
            <pc:docMk/>
            <pc:sldMk cId="1712875105" sldId="2144328279"/>
            <ac:spMk id="16" creationId="{8E7725E7-8E56-4C69-A5D6-DDC7515C5F0F}"/>
          </ac:spMkLst>
        </pc:spChg>
        <pc:spChg chg="add del mod">
          <ac:chgData name="Karolina Guillen" userId="c1c08796-a0be-47c6-af52-5d31fd96ec50" providerId="ADAL" clId="{077574A3-B06C-45CC-8D94-2910F41209DF}" dt="2022-03-29T13:54:44.092" v="81" actId="478"/>
          <ac:spMkLst>
            <pc:docMk/>
            <pc:sldMk cId="1712875105" sldId="2144328279"/>
            <ac:spMk id="17" creationId="{0EAE04A5-6ED8-4BB8-BFEC-206E57A2AF9C}"/>
          </ac:spMkLst>
        </pc:spChg>
        <pc:spChg chg="add del mod">
          <ac:chgData name="Karolina Guillen" userId="c1c08796-a0be-47c6-af52-5d31fd96ec50" providerId="ADAL" clId="{077574A3-B06C-45CC-8D94-2910F41209DF}" dt="2022-03-29T13:54:44.092" v="81" actId="478"/>
          <ac:spMkLst>
            <pc:docMk/>
            <pc:sldMk cId="1712875105" sldId="2144328279"/>
            <ac:spMk id="18" creationId="{B3F8C0D0-0756-4EFD-A3F5-C486DAC336F3}"/>
          </ac:spMkLst>
        </pc:spChg>
        <pc:spChg chg="add del mod">
          <ac:chgData name="Karolina Guillen" userId="c1c08796-a0be-47c6-af52-5d31fd96ec50" providerId="ADAL" clId="{077574A3-B06C-45CC-8D94-2910F41209DF}" dt="2022-03-29T13:54:44.092" v="81" actId="478"/>
          <ac:spMkLst>
            <pc:docMk/>
            <pc:sldMk cId="1712875105" sldId="2144328279"/>
            <ac:spMk id="19" creationId="{B0EFB6FE-DBC9-4022-A646-C4ED22BE5B7F}"/>
          </ac:spMkLst>
        </pc:spChg>
        <pc:spChg chg="add del mod">
          <ac:chgData name="Karolina Guillen" userId="c1c08796-a0be-47c6-af52-5d31fd96ec50" providerId="ADAL" clId="{077574A3-B06C-45CC-8D94-2910F41209DF}" dt="2022-03-29T13:54:44.092" v="81" actId="478"/>
          <ac:spMkLst>
            <pc:docMk/>
            <pc:sldMk cId="1712875105" sldId="2144328279"/>
            <ac:spMk id="21" creationId="{8249D0CA-512A-4432-8012-B06D3D3C4E48}"/>
          </ac:spMkLst>
        </pc:spChg>
        <pc:spChg chg="add del mod">
          <ac:chgData name="Karolina Guillen" userId="c1c08796-a0be-47c6-af52-5d31fd96ec50" providerId="ADAL" clId="{077574A3-B06C-45CC-8D94-2910F41209DF}" dt="2022-03-29T13:54:44.092" v="81" actId="478"/>
          <ac:spMkLst>
            <pc:docMk/>
            <pc:sldMk cId="1712875105" sldId="2144328279"/>
            <ac:spMk id="22" creationId="{8E1759F3-5026-4498-8BB4-B5BFE6AF99B6}"/>
          </ac:spMkLst>
        </pc:spChg>
        <pc:spChg chg="add del mod">
          <ac:chgData name="Karolina Guillen" userId="c1c08796-a0be-47c6-af52-5d31fd96ec50" providerId="ADAL" clId="{077574A3-B06C-45CC-8D94-2910F41209DF}" dt="2022-03-29T13:54:44.092" v="81" actId="478"/>
          <ac:spMkLst>
            <pc:docMk/>
            <pc:sldMk cId="1712875105" sldId="2144328279"/>
            <ac:spMk id="23" creationId="{4CF19463-F5B1-4CAA-AF74-4DDFC7A08983}"/>
          </ac:spMkLst>
        </pc:spChg>
        <pc:spChg chg="add del mod">
          <ac:chgData name="Karolina Guillen" userId="c1c08796-a0be-47c6-af52-5d31fd96ec50" providerId="ADAL" clId="{077574A3-B06C-45CC-8D94-2910F41209DF}" dt="2022-03-29T13:54:44.092" v="81" actId="478"/>
          <ac:spMkLst>
            <pc:docMk/>
            <pc:sldMk cId="1712875105" sldId="2144328279"/>
            <ac:spMk id="28" creationId="{C82FE249-6493-497C-A3FE-9FB56579D292}"/>
          </ac:spMkLst>
        </pc:spChg>
        <pc:spChg chg="add del mod">
          <ac:chgData name="Karolina Guillen" userId="c1c08796-a0be-47c6-af52-5d31fd96ec50" providerId="ADAL" clId="{077574A3-B06C-45CC-8D94-2910F41209DF}" dt="2022-03-29T13:54:44.092" v="81" actId="478"/>
          <ac:spMkLst>
            <pc:docMk/>
            <pc:sldMk cId="1712875105" sldId="2144328279"/>
            <ac:spMk id="29" creationId="{DB01F624-5E14-4E72-8B86-452188B9EF6E}"/>
          </ac:spMkLst>
        </pc:spChg>
        <pc:spChg chg="add del mod">
          <ac:chgData name="Karolina Guillen" userId="c1c08796-a0be-47c6-af52-5d31fd96ec50" providerId="ADAL" clId="{077574A3-B06C-45CC-8D94-2910F41209DF}" dt="2022-03-29T13:54:44.092" v="81" actId="478"/>
          <ac:spMkLst>
            <pc:docMk/>
            <pc:sldMk cId="1712875105" sldId="2144328279"/>
            <ac:spMk id="31" creationId="{51EDD4C5-C3F6-407B-8E62-1D523484DE7C}"/>
          </ac:spMkLst>
        </pc:spChg>
        <pc:spChg chg="add del mod">
          <ac:chgData name="Karolina Guillen" userId="c1c08796-a0be-47c6-af52-5d31fd96ec50" providerId="ADAL" clId="{077574A3-B06C-45CC-8D94-2910F41209DF}" dt="2022-03-29T13:54:44.092" v="81" actId="478"/>
          <ac:spMkLst>
            <pc:docMk/>
            <pc:sldMk cId="1712875105" sldId="2144328279"/>
            <ac:spMk id="32" creationId="{3B2C6804-BA86-4E54-98B5-CBB64C47E287}"/>
          </ac:spMkLst>
        </pc:spChg>
        <pc:spChg chg="add del mod">
          <ac:chgData name="Karolina Guillen" userId="c1c08796-a0be-47c6-af52-5d31fd96ec50" providerId="ADAL" clId="{077574A3-B06C-45CC-8D94-2910F41209DF}" dt="2022-03-29T13:54:44.092" v="81" actId="478"/>
          <ac:spMkLst>
            <pc:docMk/>
            <pc:sldMk cId="1712875105" sldId="2144328279"/>
            <ac:spMk id="33" creationId="{1E6EC1DB-A8B8-4C65-8AF3-9868E9C1F421}"/>
          </ac:spMkLst>
        </pc:spChg>
        <pc:spChg chg="add del mod">
          <ac:chgData name="Karolina Guillen" userId="c1c08796-a0be-47c6-af52-5d31fd96ec50" providerId="ADAL" clId="{077574A3-B06C-45CC-8D94-2910F41209DF}" dt="2022-03-29T13:54:44.092" v="81" actId="478"/>
          <ac:spMkLst>
            <pc:docMk/>
            <pc:sldMk cId="1712875105" sldId="2144328279"/>
            <ac:spMk id="34" creationId="{2D5C8560-AFB2-4FFE-9D02-AC6CF5FEDB70}"/>
          </ac:spMkLst>
        </pc:spChg>
        <pc:spChg chg="add del mod">
          <ac:chgData name="Karolina Guillen" userId="c1c08796-a0be-47c6-af52-5d31fd96ec50" providerId="ADAL" clId="{077574A3-B06C-45CC-8D94-2910F41209DF}" dt="2022-03-29T13:54:44.092" v="81" actId="478"/>
          <ac:spMkLst>
            <pc:docMk/>
            <pc:sldMk cId="1712875105" sldId="2144328279"/>
            <ac:spMk id="35" creationId="{CDD7344B-287B-40A6-8D31-05307C0BEDA1}"/>
          </ac:spMkLst>
        </pc:spChg>
        <pc:spChg chg="add del mod">
          <ac:chgData name="Karolina Guillen" userId="c1c08796-a0be-47c6-af52-5d31fd96ec50" providerId="ADAL" clId="{077574A3-B06C-45CC-8D94-2910F41209DF}" dt="2022-03-29T13:54:44.092" v="81" actId="478"/>
          <ac:spMkLst>
            <pc:docMk/>
            <pc:sldMk cId="1712875105" sldId="2144328279"/>
            <ac:spMk id="36" creationId="{16FD6DB7-B0E8-4D18-B299-734BBF71A79D}"/>
          </ac:spMkLst>
        </pc:spChg>
        <pc:picChg chg="add mod">
          <ac:chgData name="Karolina Guillen" userId="c1c08796-a0be-47c6-af52-5d31fd96ec50" providerId="ADAL" clId="{077574A3-B06C-45CC-8D94-2910F41209DF}" dt="2022-03-29T13:55:09.395" v="88" actId="12788"/>
          <ac:picMkLst>
            <pc:docMk/>
            <pc:sldMk cId="1712875105" sldId="2144328279"/>
            <ac:picMk id="3" creationId="{436774A4-56C5-4D17-829B-3980ABBD84A7}"/>
          </ac:picMkLst>
        </pc:picChg>
        <pc:picChg chg="del">
          <ac:chgData name="Karolina Guillen" userId="c1c08796-a0be-47c6-af52-5d31fd96ec50" providerId="ADAL" clId="{077574A3-B06C-45CC-8D94-2910F41209DF}" dt="2022-03-29T13:53:51.795" v="58" actId="478"/>
          <ac:picMkLst>
            <pc:docMk/>
            <pc:sldMk cId="1712875105" sldId="2144328279"/>
            <ac:picMk id="4" creationId="{BDC38380-090D-4E81-9413-E88AF15EDECE}"/>
          </ac:picMkLst>
        </pc:picChg>
        <pc:picChg chg="add del mod">
          <ac:chgData name="Karolina Guillen" userId="c1c08796-a0be-47c6-af52-5d31fd96ec50" providerId="ADAL" clId="{077574A3-B06C-45CC-8D94-2910F41209DF}" dt="2022-03-29T13:54:44.092" v="81" actId="478"/>
          <ac:picMkLst>
            <pc:docMk/>
            <pc:sldMk cId="1712875105" sldId="2144328279"/>
            <ac:picMk id="37" creationId="{12A9B60E-B236-421E-AC57-8C6C7000FB0A}"/>
          </ac:picMkLst>
        </pc:picChg>
        <pc:picChg chg="add del mod">
          <ac:chgData name="Karolina Guillen" userId="c1c08796-a0be-47c6-af52-5d31fd96ec50" providerId="ADAL" clId="{077574A3-B06C-45CC-8D94-2910F41209DF}" dt="2022-03-29T13:54:44.092" v="81" actId="478"/>
          <ac:picMkLst>
            <pc:docMk/>
            <pc:sldMk cId="1712875105" sldId="2144328279"/>
            <ac:picMk id="38" creationId="{3E6B0A73-612F-4E0A-8D83-A5130119BFA9}"/>
          </ac:picMkLst>
        </pc:picChg>
        <pc:picChg chg="add del mod">
          <ac:chgData name="Karolina Guillen" userId="c1c08796-a0be-47c6-af52-5d31fd96ec50" providerId="ADAL" clId="{077574A3-B06C-45CC-8D94-2910F41209DF}" dt="2022-03-29T13:54:44.092" v="81" actId="478"/>
          <ac:picMkLst>
            <pc:docMk/>
            <pc:sldMk cId="1712875105" sldId="2144328279"/>
            <ac:picMk id="39" creationId="{A08E9D99-0099-4811-B529-A4412B53652F}"/>
          </ac:picMkLst>
        </pc:picChg>
        <pc:picChg chg="add del mod">
          <ac:chgData name="Karolina Guillen" userId="c1c08796-a0be-47c6-af52-5d31fd96ec50" providerId="ADAL" clId="{077574A3-B06C-45CC-8D94-2910F41209DF}" dt="2022-03-29T13:54:44.092" v="81" actId="478"/>
          <ac:picMkLst>
            <pc:docMk/>
            <pc:sldMk cId="1712875105" sldId="2144328279"/>
            <ac:picMk id="40" creationId="{78FD2C26-5A60-4016-B9A9-2E3229E78A3F}"/>
          </ac:picMkLst>
        </pc:picChg>
        <pc:picChg chg="add del mod">
          <ac:chgData name="Karolina Guillen" userId="c1c08796-a0be-47c6-af52-5d31fd96ec50" providerId="ADAL" clId="{077574A3-B06C-45CC-8D94-2910F41209DF}" dt="2022-03-29T13:54:44.092" v="81" actId="478"/>
          <ac:picMkLst>
            <pc:docMk/>
            <pc:sldMk cId="1712875105" sldId="2144328279"/>
            <ac:picMk id="41" creationId="{805792BA-3B3D-4EA1-942F-51E206371835}"/>
          </ac:picMkLst>
        </pc:picChg>
        <pc:picChg chg="add del mod">
          <ac:chgData name="Karolina Guillen" userId="c1c08796-a0be-47c6-af52-5d31fd96ec50" providerId="ADAL" clId="{077574A3-B06C-45CC-8D94-2910F41209DF}" dt="2022-03-29T13:54:44.092" v="81" actId="478"/>
          <ac:picMkLst>
            <pc:docMk/>
            <pc:sldMk cId="1712875105" sldId="2144328279"/>
            <ac:picMk id="42" creationId="{A087055F-5410-4C8D-8F6C-4E8E94D37114}"/>
          </ac:picMkLst>
        </pc:picChg>
        <pc:picChg chg="add del mod">
          <ac:chgData name="Karolina Guillen" userId="c1c08796-a0be-47c6-af52-5d31fd96ec50" providerId="ADAL" clId="{077574A3-B06C-45CC-8D94-2910F41209DF}" dt="2022-03-29T13:54:44.092" v="81" actId="478"/>
          <ac:picMkLst>
            <pc:docMk/>
            <pc:sldMk cId="1712875105" sldId="2144328279"/>
            <ac:picMk id="44" creationId="{2085FB5A-5D7B-417E-8AC0-867AD44832A1}"/>
          </ac:picMkLst>
        </pc:picChg>
        <pc:picChg chg="add del mod">
          <ac:chgData name="Karolina Guillen" userId="c1c08796-a0be-47c6-af52-5d31fd96ec50" providerId="ADAL" clId="{077574A3-B06C-45CC-8D94-2910F41209DF}" dt="2022-03-29T13:54:44.092" v="81" actId="478"/>
          <ac:picMkLst>
            <pc:docMk/>
            <pc:sldMk cId="1712875105" sldId="2144328279"/>
            <ac:picMk id="45" creationId="{A29EEFBB-3204-48EF-964F-90D21B1C5FD0}"/>
          </ac:picMkLst>
        </pc:picChg>
        <pc:picChg chg="add del mod">
          <ac:chgData name="Karolina Guillen" userId="c1c08796-a0be-47c6-af52-5d31fd96ec50" providerId="ADAL" clId="{077574A3-B06C-45CC-8D94-2910F41209DF}" dt="2022-03-29T13:54:44.092" v="81" actId="478"/>
          <ac:picMkLst>
            <pc:docMk/>
            <pc:sldMk cId="1712875105" sldId="2144328279"/>
            <ac:picMk id="46" creationId="{76104B73-951D-4AAB-9EEE-6239B179D4F2}"/>
          </ac:picMkLst>
        </pc:picChg>
        <pc:picChg chg="add del mod">
          <ac:chgData name="Karolina Guillen" userId="c1c08796-a0be-47c6-af52-5d31fd96ec50" providerId="ADAL" clId="{077574A3-B06C-45CC-8D94-2910F41209DF}" dt="2022-03-29T13:54:44.092" v="81" actId="478"/>
          <ac:picMkLst>
            <pc:docMk/>
            <pc:sldMk cId="1712875105" sldId="2144328279"/>
            <ac:picMk id="47" creationId="{30F5A67D-0773-4C2D-B14D-179925E81381}"/>
          </ac:picMkLst>
        </pc:picChg>
        <pc:picChg chg="add del mod">
          <ac:chgData name="Karolina Guillen" userId="c1c08796-a0be-47c6-af52-5d31fd96ec50" providerId="ADAL" clId="{077574A3-B06C-45CC-8D94-2910F41209DF}" dt="2022-03-29T13:54:44.092" v="81" actId="478"/>
          <ac:picMkLst>
            <pc:docMk/>
            <pc:sldMk cId="1712875105" sldId="2144328279"/>
            <ac:picMk id="48" creationId="{9EB74F0D-42C1-4F1E-A156-688F3B0D1210}"/>
          </ac:picMkLst>
        </pc:picChg>
        <pc:picChg chg="add del mod">
          <ac:chgData name="Karolina Guillen" userId="c1c08796-a0be-47c6-af52-5d31fd96ec50" providerId="ADAL" clId="{077574A3-B06C-45CC-8D94-2910F41209DF}" dt="2022-03-29T13:54:44.092" v="81" actId="478"/>
          <ac:picMkLst>
            <pc:docMk/>
            <pc:sldMk cId="1712875105" sldId="2144328279"/>
            <ac:picMk id="49" creationId="{0C1BC660-96E6-4858-8431-510585028F2B}"/>
          </ac:picMkLst>
        </pc:picChg>
        <pc:picChg chg="add del mod">
          <ac:chgData name="Karolina Guillen" userId="c1c08796-a0be-47c6-af52-5d31fd96ec50" providerId="ADAL" clId="{077574A3-B06C-45CC-8D94-2910F41209DF}" dt="2022-03-29T13:54:44.092" v="81" actId="478"/>
          <ac:picMkLst>
            <pc:docMk/>
            <pc:sldMk cId="1712875105" sldId="2144328279"/>
            <ac:picMk id="50" creationId="{805BA78F-D7BD-4DC6-B017-6AF5B8C9B480}"/>
          </ac:picMkLst>
        </pc:picChg>
        <pc:picChg chg="add del mod">
          <ac:chgData name="Karolina Guillen" userId="c1c08796-a0be-47c6-af52-5d31fd96ec50" providerId="ADAL" clId="{077574A3-B06C-45CC-8D94-2910F41209DF}" dt="2022-03-29T13:54:44.092" v="81" actId="478"/>
          <ac:picMkLst>
            <pc:docMk/>
            <pc:sldMk cId="1712875105" sldId="2144328279"/>
            <ac:picMk id="51" creationId="{3869DEF2-6217-43F1-9B87-45E874A5691C}"/>
          </ac:picMkLst>
        </pc:picChg>
        <pc:picChg chg="add del mod">
          <ac:chgData name="Karolina Guillen" userId="c1c08796-a0be-47c6-af52-5d31fd96ec50" providerId="ADAL" clId="{077574A3-B06C-45CC-8D94-2910F41209DF}" dt="2022-03-29T13:54:44.092" v="81" actId="478"/>
          <ac:picMkLst>
            <pc:docMk/>
            <pc:sldMk cId="1712875105" sldId="2144328279"/>
            <ac:picMk id="52" creationId="{8D96B7C5-6E1A-4A8F-A7B5-C4EDC25D7C87}"/>
          </ac:picMkLst>
        </pc:picChg>
        <pc:picChg chg="add del mod">
          <ac:chgData name="Karolina Guillen" userId="c1c08796-a0be-47c6-af52-5d31fd96ec50" providerId="ADAL" clId="{077574A3-B06C-45CC-8D94-2910F41209DF}" dt="2022-03-29T13:54:44.092" v="81" actId="478"/>
          <ac:picMkLst>
            <pc:docMk/>
            <pc:sldMk cId="1712875105" sldId="2144328279"/>
            <ac:picMk id="53" creationId="{5E60A685-4C23-4458-9905-DFD6C406FD4C}"/>
          </ac:picMkLst>
        </pc:picChg>
        <pc:picChg chg="add del mod">
          <ac:chgData name="Karolina Guillen" userId="c1c08796-a0be-47c6-af52-5d31fd96ec50" providerId="ADAL" clId="{077574A3-B06C-45CC-8D94-2910F41209DF}" dt="2022-03-29T13:54:44.092" v="81" actId="478"/>
          <ac:picMkLst>
            <pc:docMk/>
            <pc:sldMk cId="1712875105" sldId="2144328279"/>
            <ac:picMk id="54" creationId="{5B1B9403-4D47-4DDE-BD5C-6657B6C9EC52}"/>
          </ac:picMkLst>
        </pc:picChg>
        <pc:picChg chg="add del mod">
          <ac:chgData name="Karolina Guillen" userId="c1c08796-a0be-47c6-af52-5d31fd96ec50" providerId="ADAL" clId="{077574A3-B06C-45CC-8D94-2910F41209DF}" dt="2022-03-29T13:54:44.092" v="81" actId="478"/>
          <ac:picMkLst>
            <pc:docMk/>
            <pc:sldMk cId="1712875105" sldId="2144328279"/>
            <ac:picMk id="55" creationId="{C1C3286D-9A3C-4B4B-BF97-06760D5C839D}"/>
          </ac:picMkLst>
        </pc:picChg>
        <pc:picChg chg="add del mod">
          <ac:chgData name="Karolina Guillen" userId="c1c08796-a0be-47c6-af52-5d31fd96ec50" providerId="ADAL" clId="{077574A3-B06C-45CC-8D94-2910F41209DF}" dt="2022-03-29T13:54:44.092" v="81" actId="478"/>
          <ac:picMkLst>
            <pc:docMk/>
            <pc:sldMk cId="1712875105" sldId="2144328279"/>
            <ac:picMk id="56" creationId="{54B99B74-01CD-4CD2-8EDF-EACDDA75B412}"/>
          </ac:picMkLst>
        </pc:picChg>
        <pc:picChg chg="add del mod">
          <ac:chgData name="Karolina Guillen" userId="c1c08796-a0be-47c6-af52-5d31fd96ec50" providerId="ADAL" clId="{077574A3-B06C-45CC-8D94-2910F41209DF}" dt="2022-03-29T13:54:44.092" v="81" actId="478"/>
          <ac:picMkLst>
            <pc:docMk/>
            <pc:sldMk cId="1712875105" sldId="2144328279"/>
            <ac:picMk id="57" creationId="{0B2270FF-84B2-4C07-B70F-CA513F022779}"/>
          </ac:picMkLst>
        </pc:picChg>
        <pc:picChg chg="add del mod">
          <ac:chgData name="Karolina Guillen" userId="c1c08796-a0be-47c6-af52-5d31fd96ec50" providerId="ADAL" clId="{077574A3-B06C-45CC-8D94-2910F41209DF}" dt="2022-03-29T13:54:44.092" v="81" actId="478"/>
          <ac:picMkLst>
            <pc:docMk/>
            <pc:sldMk cId="1712875105" sldId="2144328279"/>
            <ac:picMk id="58" creationId="{6B9D837C-D924-4DEE-A515-B91C1CCD211D}"/>
          </ac:picMkLst>
        </pc:picChg>
        <pc:picChg chg="add del mod">
          <ac:chgData name="Karolina Guillen" userId="c1c08796-a0be-47c6-af52-5d31fd96ec50" providerId="ADAL" clId="{077574A3-B06C-45CC-8D94-2910F41209DF}" dt="2022-03-29T13:54:44.092" v="81" actId="478"/>
          <ac:picMkLst>
            <pc:docMk/>
            <pc:sldMk cId="1712875105" sldId="2144328279"/>
            <ac:picMk id="59" creationId="{1AAD41C8-EBF3-4E2D-8CBD-7AD334CA6D8B}"/>
          </ac:picMkLst>
        </pc:picChg>
        <pc:picChg chg="add del mod">
          <ac:chgData name="Karolina Guillen" userId="c1c08796-a0be-47c6-af52-5d31fd96ec50" providerId="ADAL" clId="{077574A3-B06C-45CC-8D94-2910F41209DF}" dt="2022-03-29T13:54:44.092" v="81" actId="478"/>
          <ac:picMkLst>
            <pc:docMk/>
            <pc:sldMk cId="1712875105" sldId="2144328279"/>
            <ac:picMk id="60" creationId="{1579B0A4-CF22-4408-A419-A7C2B4866945}"/>
          </ac:picMkLst>
        </pc:picChg>
        <pc:picChg chg="add del mod">
          <ac:chgData name="Karolina Guillen" userId="c1c08796-a0be-47c6-af52-5d31fd96ec50" providerId="ADAL" clId="{077574A3-B06C-45CC-8D94-2910F41209DF}" dt="2022-03-29T13:54:44.092" v="81" actId="478"/>
          <ac:picMkLst>
            <pc:docMk/>
            <pc:sldMk cId="1712875105" sldId="2144328279"/>
            <ac:picMk id="61" creationId="{2D22B62A-7208-42C0-AF84-5A6360C96CCA}"/>
          </ac:picMkLst>
        </pc:picChg>
        <pc:picChg chg="add del mod">
          <ac:chgData name="Karolina Guillen" userId="c1c08796-a0be-47c6-af52-5d31fd96ec50" providerId="ADAL" clId="{077574A3-B06C-45CC-8D94-2910F41209DF}" dt="2022-03-29T13:54:44.092" v="81" actId="478"/>
          <ac:picMkLst>
            <pc:docMk/>
            <pc:sldMk cId="1712875105" sldId="2144328279"/>
            <ac:picMk id="62" creationId="{B0842CB9-850B-4604-91E4-A5D36118B4BD}"/>
          </ac:picMkLst>
        </pc:picChg>
        <pc:picChg chg="add del mod">
          <ac:chgData name="Karolina Guillen" userId="c1c08796-a0be-47c6-af52-5d31fd96ec50" providerId="ADAL" clId="{077574A3-B06C-45CC-8D94-2910F41209DF}" dt="2022-03-29T13:54:44.092" v="81" actId="478"/>
          <ac:picMkLst>
            <pc:docMk/>
            <pc:sldMk cId="1712875105" sldId="2144328279"/>
            <ac:picMk id="64" creationId="{8F284AF1-5959-447C-86EE-5E2A1F504476}"/>
          </ac:picMkLst>
        </pc:picChg>
        <pc:picChg chg="add del mod">
          <ac:chgData name="Karolina Guillen" userId="c1c08796-a0be-47c6-af52-5d31fd96ec50" providerId="ADAL" clId="{077574A3-B06C-45CC-8D94-2910F41209DF}" dt="2022-03-29T13:54:44.092" v="81" actId="478"/>
          <ac:picMkLst>
            <pc:docMk/>
            <pc:sldMk cId="1712875105" sldId="2144328279"/>
            <ac:picMk id="65" creationId="{3A8245FD-22DC-4C5A-9B28-87469978D3C0}"/>
          </ac:picMkLst>
        </pc:picChg>
        <pc:picChg chg="add del mod">
          <ac:chgData name="Karolina Guillen" userId="c1c08796-a0be-47c6-af52-5d31fd96ec50" providerId="ADAL" clId="{077574A3-B06C-45CC-8D94-2910F41209DF}" dt="2022-03-29T13:54:44.092" v="81" actId="478"/>
          <ac:picMkLst>
            <pc:docMk/>
            <pc:sldMk cId="1712875105" sldId="2144328279"/>
            <ac:picMk id="66" creationId="{BC6B4939-8E80-4304-BC19-F9D5ACFF47E6}"/>
          </ac:picMkLst>
        </pc:picChg>
        <pc:picChg chg="add del mod">
          <ac:chgData name="Karolina Guillen" userId="c1c08796-a0be-47c6-af52-5d31fd96ec50" providerId="ADAL" clId="{077574A3-B06C-45CC-8D94-2910F41209DF}" dt="2022-03-29T13:54:44.092" v="81" actId="478"/>
          <ac:picMkLst>
            <pc:docMk/>
            <pc:sldMk cId="1712875105" sldId="2144328279"/>
            <ac:picMk id="67" creationId="{773F3961-D8CD-4C93-93FB-DDA7ED7640E3}"/>
          </ac:picMkLst>
        </pc:picChg>
        <pc:picChg chg="add del mod">
          <ac:chgData name="Karolina Guillen" userId="c1c08796-a0be-47c6-af52-5d31fd96ec50" providerId="ADAL" clId="{077574A3-B06C-45CC-8D94-2910F41209DF}" dt="2022-03-29T13:54:44.092" v="81" actId="478"/>
          <ac:picMkLst>
            <pc:docMk/>
            <pc:sldMk cId="1712875105" sldId="2144328279"/>
            <ac:picMk id="68" creationId="{91D11D75-829D-4ECA-A272-8AB4CC4BDD1D}"/>
          </ac:picMkLst>
        </pc:picChg>
        <pc:picChg chg="add del mod">
          <ac:chgData name="Karolina Guillen" userId="c1c08796-a0be-47c6-af52-5d31fd96ec50" providerId="ADAL" clId="{077574A3-B06C-45CC-8D94-2910F41209DF}" dt="2022-03-29T13:54:44.092" v="81" actId="478"/>
          <ac:picMkLst>
            <pc:docMk/>
            <pc:sldMk cId="1712875105" sldId="2144328279"/>
            <ac:picMk id="69" creationId="{8D766FF3-D1A5-443D-B705-21771F082DC8}"/>
          </ac:picMkLst>
        </pc:picChg>
        <pc:picChg chg="add del mod">
          <ac:chgData name="Karolina Guillen" userId="c1c08796-a0be-47c6-af52-5d31fd96ec50" providerId="ADAL" clId="{077574A3-B06C-45CC-8D94-2910F41209DF}" dt="2022-03-29T13:54:44.092" v="81" actId="478"/>
          <ac:picMkLst>
            <pc:docMk/>
            <pc:sldMk cId="1712875105" sldId="2144328279"/>
            <ac:picMk id="70" creationId="{368548DC-BE76-426F-8C4B-1CAF368FBB8C}"/>
          </ac:picMkLst>
        </pc:picChg>
        <pc:picChg chg="add del mod">
          <ac:chgData name="Karolina Guillen" userId="c1c08796-a0be-47c6-af52-5d31fd96ec50" providerId="ADAL" clId="{077574A3-B06C-45CC-8D94-2910F41209DF}" dt="2022-03-29T13:54:44.092" v="81" actId="478"/>
          <ac:picMkLst>
            <pc:docMk/>
            <pc:sldMk cId="1712875105" sldId="2144328279"/>
            <ac:picMk id="71" creationId="{0CE728DE-A755-41EB-BA13-95B7FD128B4D}"/>
          </ac:picMkLst>
        </pc:picChg>
        <pc:picChg chg="add del mod">
          <ac:chgData name="Karolina Guillen" userId="c1c08796-a0be-47c6-af52-5d31fd96ec50" providerId="ADAL" clId="{077574A3-B06C-45CC-8D94-2910F41209DF}" dt="2022-03-29T13:54:44.092" v="81" actId="478"/>
          <ac:picMkLst>
            <pc:docMk/>
            <pc:sldMk cId="1712875105" sldId="2144328279"/>
            <ac:picMk id="72" creationId="{6648560D-F8D3-4E93-9DD8-A9D616C73923}"/>
          </ac:picMkLst>
        </pc:picChg>
        <pc:picChg chg="add del mod">
          <ac:chgData name="Karolina Guillen" userId="c1c08796-a0be-47c6-af52-5d31fd96ec50" providerId="ADAL" clId="{077574A3-B06C-45CC-8D94-2910F41209DF}" dt="2022-03-29T13:54:44.092" v="81" actId="478"/>
          <ac:picMkLst>
            <pc:docMk/>
            <pc:sldMk cId="1712875105" sldId="2144328279"/>
            <ac:picMk id="73" creationId="{8BDE7788-2D4A-49CD-9E30-50F19E41DF60}"/>
          </ac:picMkLst>
        </pc:picChg>
        <pc:picChg chg="add del mod">
          <ac:chgData name="Karolina Guillen" userId="c1c08796-a0be-47c6-af52-5d31fd96ec50" providerId="ADAL" clId="{077574A3-B06C-45CC-8D94-2910F41209DF}" dt="2022-03-29T13:54:44.092" v="81" actId="478"/>
          <ac:picMkLst>
            <pc:docMk/>
            <pc:sldMk cId="1712875105" sldId="2144328279"/>
            <ac:picMk id="74" creationId="{FB48B098-07B9-4526-9E4A-1CCC7873F7FD}"/>
          </ac:picMkLst>
        </pc:picChg>
        <pc:picChg chg="add del mod">
          <ac:chgData name="Karolina Guillen" userId="c1c08796-a0be-47c6-af52-5d31fd96ec50" providerId="ADAL" clId="{077574A3-B06C-45CC-8D94-2910F41209DF}" dt="2022-03-29T13:54:44.092" v="81" actId="478"/>
          <ac:picMkLst>
            <pc:docMk/>
            <pc:sldMk cId="1712875105" sldId="2144328279"/>
            <ac:picMk id="75" creationId="{1462FDE2-979E-4391-9BFF-2DA9C476EB32}"/>
          </ac:picMkLst>
        </pc:picChg>
        <pc:picChg chg="add del mod">
          <ac:chgData name="Karolina Guillen" userId="c1c08796-a0be-47c6-af52-5d31fd96ec50" providerId="ADAL" clId="{077574A3-B06C-45CC-8D94-2910F41209DF}" dt="2022-03-29T13:54:44.092" v="81" actId="478"/>
          <ac:picMkLst>
            <pc:docMk/>
            <pc:sldMk cId="1712875105" sldId="2144328279"/>
            <ac:picMk id="76" creationId="{7CC45174-21DC-461E-A3F5-3AB1ED4E0199}"/>
          </ac:picMkLst>
        </pc:picChg>
        <pc:picChg chg="add del mod">
          <ac:chgData name="Karolina Guillen" userId="c1c08796-a0be-47c6-af52-5d31fd96ec50" providerId="ADAL" clId="{077574A3-B06C-45CC-8D94-2910F41209DF}" dt="2022-03-29T13:54:44.092" v="81" actId="478"/>
          <ac:picMkLst>
            <pc:docMk/>
            <pc:sldMk cId="1712875105" sldId="2144328279"/>
            <ac:picMk id="77" creationId="{55DE0616-EDF6-4BE9-A45E-1502DE79B9EC}"/>
          </ac:picMkLst>
        </pc:picChg>
        <pc:picChg chg="add del mod">
          <ac:chgData name="Karolina Guillen" userId="c1c08796-a0be-47c6-af52-5d31fd96ec50" providerId="ADAL" clId="{077574A3-B06C-45CC-8D94-2910F41209DF}" dt="2022-03-29T13:54:44.092" v="81" actId="478"/>
          <ac:picMkLst>
            <pc:docMk/>
            <pc:sldMk cId="1712875105" sldId="2144328279"/>
            <ac:picMk id="78" creationId="{6101030D-51C4-4E55-B14F-456E90AB241C}"/>
          </ac:picMkLst>
        </pc:picChg>
        <pc:picChg chg="add del mod">
          <ac:chgData name="Karolina Guillen" userId="c1c08796-a0be-47c6-af52-5d31fd96ec50" providerId="ADAL" clId="{077574A3-B06C-45CC-8D94-2910F41209DF}" dt="2022-03-29T13:54:44.092" v="81" actId="478"/>
          <ac:picMkLst>
            <pc:docMk/>
            <pc:sldMk cId="1712875105" sldId="2144328279"/>
            <ac:picMk id="79" creationId="{56291C51-1DC7-42EF-B134-9ABEDB9A7096}"/>
          </ac:picMkLst>
        </pc:picChg>
        <pc:picChg chg="add del mod">
          <ac:chgData name="Karolina Guillen" userId="c1c08796-a0be-47c6-af52-5d31fd96ec50" providerId="ADAL" clId="{077574A3-B06C-45CC-8D94-2910F41209DF}" dt="2022-03-29T13:54:44.092" v="81" actId="478"/>
          <ac:picMkLst>
            <pc:docMk/>
            <pc:sldMk cId="1712875105" sldId="2144328279"/>
            <ac:picMk id="80" creationId="{D421B2F0-747C-4528-85BB-E071F9125C14}"/>
          </ac:picMkLst>
        </pc:picChg>
        <pc:picChg chg="add del mod">
          <ac:chgData name="Karolina Guillen" userId="c1c08796-a0be-47c6-af52-5d31fd96ec50" providerId="ADAL" clId="{077574A3-B06C-45CC-8D94-2910F41209DF}" dt="2022-03-29T13:54:44.092" v="81" actId="478"/>
          <ac:picMkLst>
            <pc:docMk/>
            <pc:sldMk cId="1712875105" sldId="2144328279"/>
            <ac:picMk id="81" creationId="{ED4C0EB4-D800-4F83-B4BD-E2193908CD61}"/>
          </ac:picMkLst>
        </pc:picChg>
        <pc:picChg chg="add del mod">
          <ac:chgData name="Karolina Guillen" userId="c1c08796-a0be-47c6-af52-5d31fd96ec50" providerId="ADAL" clId="{077574A3-B06C-45CC-8D94-2910F41209DF}" dt="2022-03-29T13:54:44.092" v="81" actId="478"/>
          <ac:picMkLst>
            <pc:docMk/>
            <pc:sldMk cId="1712875105" sldId="2144328279"/>
            <ac:picMk id="82" creationId="{F0A1160D-A56B-4751-8E83-589F72DA7A2C}"/>
          </ac:picMkLst>
        </pc:picChg>
        <pc:picChg chg="add del mod">
          <ac:chgData name="Karolina Guillen" userId="c1c08796-a0be-47c6-af52-5d31fd96ec50" providerId="ADAL" clId="{077574A3-B06C-45CC-8D94-2910F41209DF}" dt="2022-03-29T13:54:44.092" v="81" actId="478"/>
          <ac:picMkLst>
            <pc:docMk/>
            <pc:sldMk cId="1712875105" sldId="2144328279"/>
            <ac:picMk id="83" creationId="{9B927165-8515-41DC-897F-AEB7F8BC2971}"/>
          </ac:picMkLst>
        </pc:picChg>
        <pc:picChg chg="add del mod">
          <ac:chgData name="Karolina Guillen" userId="c1c08796-a0be-47c6-af52-5d31fd96ec50" providerId="ADAL" clId="{077574A3-B06C-45CC-8D94-2910F41209DF}" dt="2022-03-29T13:54:44.092" v="81" actId="478"/>
          <ac:picMkLst>
            <pc:docMk/>
            <pc:sldMk cId="1712875105" sldId="2144328279"/>
            <ac:picMk id="84" creationId="{505B8005-9117-419D-A831-2DA50DD41698}"/>
          </ac:picMkLst>
        </pc:picChg>
        <pc:picChg chg="add del mod">
          <ac:chgData name="Karolina Guillen" userId="c1c08796-a0be-47c6-af52-5d31fd96ec50" providerId="ADAL" clId="{077574A3-B06C-45CC-8D94-2910F41209DF}" dt="2022-03-29T13:54:44.092" v="81" actId="478"/>
          <ac:picMkLst>
            <pc:docMk/>
            <pc:sldMk cId="1712875105" sldId="2144328279"/>
            <ac:picMk id="85" creationId="{91624B33-D66A-44E9-9CAB-0872234CBDE8}"/>
          </ac:picMkLst>
        </pc:picChg>
        <pc:picChg chg="add del mod">
          <ac:chgData name="Karolina Guillen" userId="c1c08796-a0be-47c6-af52-5d31fd96ec50" providerId="ADAL" clId="{077574A3-B06C-45CC-8D94-2910F41209DF}" dt="2022-03-29T13:54:44.092" v="81" actId="478"/>
          <ac:picMkLst>
            <pc:docMk/>
            <pc:sldMk cId="1712875105" sldId="2144328279"/>
            <ac:picMk id="86" creationId="{CA2321D2-0904-4978-9E86-3275F1BE0FF9}"/>
          </ac:picMkLst>
        </pc:picChg>
        <pc:picChg chg="add del mod">
          <ac:chgData name="Karolina Guillen" userId="c1c08796-a0be-47c6-af52-5d31fd96ec50" providerId="ADAL" clId="{077574A3-B06C-45CC-8D94-2910F41209DF}" dt="2022-03-29T13:54:44.092" v="81" actId="478"/>
          <ac:picMkLst>
            <pc:docMk/>
            <pc:sldMk cId="1712875105" sldId="2144328279"/>
            <ac:picMk id="87" creationId="{5423AF32-7477-4EED-AD6E-D01D2813A1DB}"/>
          </ac:picMkLst>
        </pc:picChg>
        <pc:picChg chg="add del mod">
          <ac:chgData name="Karolina Guillen" userId="c1c08796-a0be-47c6-af52-5d31fd96ec50" providerId="ADAL" clId="{077574A3-B06C-45CC-8D94-2910F41209DF}" dt="2022-03-29T13:54:44.092" v="81" actId="478"/>
          <ac:picMkLst>
            <pc:docMk/>
            <pc:sldMk cId="1712875105" sldId="2144328279"/>
            <ac:picMk id="88" creationId="{014C77DD-364F-40B9-B35F-2CE714208278}"/>
          </ac:picMkLst>
        </pc:picChg>
        <pc:picChg chg="add del mod">
          <ac:chgData name="Karolina Guillen" userId="c1c08796-a0be-47c6-af52-5d31fd96ec50" providerId="ADAL" clId="{077574A3-B06C-45CC-8D94-2910F41209DF}" dt="2022-03-29T13:54:44.092" v="81" actId="478"/>
          <ac:picMkLst>
            <pc:docMk/>
            <pc:sldMk cId="1712875105" sldId="2144328279"/>
            <ac:picMk id="89" creationId="{DB49333B-928B-4C47-9336-AE66DA439994}"/>
          </ac:picMkLst>
        </pc:picChg>
        <pc:picChg chg="add del mod">
          <ac:chgData name="Karolina Guillen" userId="c1c08796-a0be-47c6-af52-5d31fd96ec50" providerId="ADAL" clId="{077574A3-B06C-45CC-8D94-2910F41209DF}" dt="2022-03-29T13:54:44.092" v="81" actId="478"/>
          <ac:picMkLst>
            <pc:docMk/>
            <pc:sldMk cId="1712875105" sldId="2144328279"/>
            <ac:picMk id="90" creationId="{E8B22636-93BC-4CCE-8FBF-D4D85B4C50F0}"/>
          </ac:picMkLst>
        </pc:picChg>
        <pc:picChg chg="add del mod">
          <ac:chgData name="Karolina Guillen" userId="c1c08796-a0be-47c6-af52-5d31fd96ec50" providerId="ADAL" clId="{077574A3-B06C-45CC-8D94-2910F41209DF}" dt="2022-03-29T13:54:44.092" v="81" actId="478"/>
          <ac:picMkLst>
            <pc:docMk/>
            <pc:sldMk cId="1712875105" sldId="2144328279"/>
            <ac:picMk id="91" creationId="{B473581B-CC3A-425B-8698-0DE92783F996}"/>
          </ac:picMkLst>
        </pc:picChg>
        <pc:picChg chg="add del mod">
          <ac:chgData name="Karolina Guillen" userId="c1c08796-a0be-47c6-af52-5d31fd96ec50" providerId="ADAL" clId="{077574A3-B06C-45CC-8D94-2910F41209DF}" dt="2022-03-29T13:54:44.092" v="81" actId="478"/>
          <ac:picMkLst>
            <pc:docMk/>
            <pc:sldMk cId="1712875105" sldId="2144328279"/>
            <ac:picMk id="92" creationId="{4427CA10-49E2-494F-AD6A-1FDBFF9FDB7E}"/>
          </ac:picMkLst>
        </pc:picChg>
        <pc:picChg chg="add del mod">
          <ac:chgData name="Karolina Guillen" userId="c1c08796-a0be-47c6-af52-5d31fd96ec50" providerId="ADAL" clId="{077574A3-B06C-45CC-8D94-2910F41209DF}" dt="2022-03-29T13:54:44.092" v="81" actId="478"/>
          <ac:picMkLst>
            <pc:docMk/>
            <pc:sldMk cId="1712875105" sldId="2144328279"/>
            <ac:picMk id="93" creationId="{3DAF72F5-67DD-4EE6-9B3F-A327E3D25490}"/>
          </ac:picMkLst>
        </pc:picChg>
        <pc:picChg chg="add del mod">
          <ac:chgData name="Karolina Guillen" userId="c1c08796-a0be-47c6-af52-5d31fd96ec50" providerId="ADAL" clId="{077574A3-B06C-45CC-8D94-2910F41209DF}" dt="2022-03-29T13:54:44.092" v="81" actId="478"/>
          <ac:picMkLst>
            <pc:docMk/>
            <pc:sldMk cId="1712875105" sldId="2144328279"/>
            <ac:picMk id="94" creationId="{4506DEBE-89FD-45F2-A4E5-998B5DFDE83F}"/>
          </ac:picMkLst>
        </pc:picChg>
        <pc:picChg chg="add del mod">
          <ac:chgData name="Karolina Guillen" userId="c1c08796-a0be-47c6-af52-5d31fd96ec50" providerId="ADAL" clId="{077574A3-B06C-45CC-8D94-2910F41209DF}" dt="2022-03-29T13:54:44.092" v="81" actId="478"/>
          <ac:picMkLst>
            <pc:docMk/>
            <pc:sldMk cId="1712875105" sldId="2144328279"/>
            <ac:picMk id="95" creationId="{1D882F32-7542-4D3E-A9C8-6B939B310AE3}"/>
          </ac:picMkLst>
        </pc:picChg>
        <pc:picChg chg="add del mod">
          <ac:chgData name="Karolina Guillen" userId="c1c08796-a0be-47c6-af52-5d31fd96ec50" providerId="ADAL" clId="{077574A3-B06C-45CC-8D94-2910F41209DF}" dt="2022-03-29T13:54:44.092" v="81" actId="478"/>
          <ac:picMkLst>
            <pc:docMk/>
            <pc:sldMk cId="1712875105" sldId="2144328279"/>
            <ac:picMk id="96" creationId="{E0ECD3AB-567F-4D20-878A-3CF45AB6F867}"/>
          </ac:picMkLst>
        </pc:picChg>
        <pc:picChg chg="add del mod">
          <ac:chgData name="Karolina Guillen" userId="c1c08796-a0be-47c6-af52-5d31fd96ec50" providerId="ADAL" clId="{077574A3-B06C-45CC-8D94-2910F41209DF}" dt="2022-03-29T13:54:44.092" v="81" actId="478"/>
          <ac:picMkLst>
            <pc:docMk/>
            <pc:sldMk cId="1712875105" sldId="2144328279"/>
            <ac:picMk id="97" creationId="{2D4E9C20-F8AE-4765-8CEC-119682988730}"/>
          </ac:picMkLst>
        </pc:picChg>
        <pc:picChg chg="add del mod">
          <ac:chgData name="Karolina Guillen" userId="c1c08796-a0be-47c6-af52-5d31fd96ec50" providerId="ADAL" clId="{077574A3-B06C-45CC-8D94-2910F41209DF}" dt="2022-03-29T13:54:44.092" v="81" actId="478"/>
          <ac:picMkLst>
            <pc:docMk/>
            <pc:sldMk cId="1712875105" sldId="2144328279"/>
            <ac:picMk id="98" creationId="{1D7A86CD-8D72-4B41-9F3B-6350CB559188}"/>
          </ac:picMkLst>
        </pc:picChg>
        <pc:picChg chg="add del mod">
          <ac:chgData name="Karolina Guillen" userId="c1c08796-a0be-47c6-af52-5d31fd96ec50" providerId="ADAL" clId="{077574A3-B06C-45CC-8D94-2910F41209DF}" dt="2022-03-29T13:54:44.092" v="81" actId="478"/>
          <ac:picMkLst>
            <pc:docMk/>
            <pc:sldMk cId="1712875105" sldId="2144328279"/>
            <ac:picMk id="102" creationId="{C3772D6A-96D6-4F26-AD2B-D26283D46886}"/>
          </ac:picMkLst>
        </pc:picChg>
        <pc:picChg chg="add del mod">
          <ac:chgData name="Karolina Guillen" userId="c1c08796-a0be-47c6-af52-5d31fd96ec50" providerId="ADAL" clId="{077574A3-B06C-45CC-8D94-2910F41209DF}" dt="2022-03-29T13:54:44.092" v="81" actId="478"/>
          <ac:picMkLst>
            <pc:docMk/>
            <pc:sldMk cId="1712875105" sldId="2144328279"/>
            <ac:picMk id="103" creationId="{33B03663-8766-45B9-BF96-48BCAF06B6F6}"/>
          </ac:picMkLst>
        </pc:picChg>
        <pc:picChg chg="add del mod">
          <ac:chgData name="Karolina Guillen" userId="c1c08796-a0be-47c6-af52-5d31fd96ec50" providerId="ADAL" clId="{077574A3-B06C-45CC-8D94-2910F41209DF}" dt="2022-03-29T13:54:44.092" v="81" actId="478"/>
          <ac:picMkLst>
            <pc:docMk/>
            <pc:sldMk cId="1712875105" sldId="2144328279"/>
            <ac:picMk id="104" creationId="{9C4BF87F-1D0D-46FD-AA60-E71886AD64BC}"/>
          </ac:picMkLst>
        </pc:picChg>
        <pc:picChg chg="add del mod">
          <ac:chgData name="Karolina Guillen" userId="c1c08796-a0be-47c6-af52-5d31fd96ec50" providerId="ADAL" clId="{077574A3-B06C-45CC-8D94-2910F41209DF}" dt="2022-03-29T13:54:44.092" v="81" actId="478"/>
          <ac:picMkLst>
            <pc:docMk/>
            <pc:sldMk cId="1712875105" sldId="2144328279"/>
            <ac:picMk id="105" creationId="{21F7230A-FA9C-4D60-A0E8-CD234987EF25}"/>
          </ac:picMkLst>
        </pc:picChg>
        <pc:picChg chg="add del mod">
          <ac:chgData name="Karolina Guillen" userId="c1c08796-a0be-47c6-af52-5d31fd96ec50" providerId="ADAL" clId="{077574A3-B06C-45CC-8D94-2910F41209DF}" dt="2022-03-29T13:54:44.092" v="81" actId="478"/>
          <ac:picMkLst>
            <pc:docMk/>
            <pc:sldMk cId="1712875105" sldId="2144328279"/>
            <ac:picMk id="106" creationId="{62E6EDE3-F9F2-49AD-9D6C-04D081E0F28B}"/>
          </ac:picMkLst>
        </pc:picChg>
        <pc:picChg chg="mod">
          <ac:chgData name="Karolina Guillen" userId="c1c08796-a0be-47c6-af52-5d31fd96ec50" providerId="ADAL" clId="{077574A3-B06C-45CC-8D94-2910F41209DF}" dt="2022-03-29T13:55:02.474" v="86" actId="1076"/>
          <ac:picMkLst>
            <pc:docMk/>
            <pc:sldMk cId="1712875105" sldId="2144328279"/>
            <ac:picMk id="107" creationId="{89743354-5BAB-40B1-BB56-0B256F7AFCD7}"/>
          </ac:picMkLst>
        </pc:picChg>
        <pc:picChg chg="mod">
          <ac:chgData name="Karolina Guillen" userId="c1c08796-a0be-47c6-af52-5d31fd96ec50" providerId="ADAL" clId="{077574A3-B06C-45CC-8D94-2910F41209DF}" dt="2022-03-29T13:55:02.474" v="86" actId="1076"/>
          <ac:picMkLst>
            <pc:docMk/>
            <pc:sldMk cId="1712875105" sldId="2144328279"/>
            <ac:picMk id="108" creationId="{2553F0D1-25F0-44A1-95A3-FB0C59BB8776}"/>
          </ac:picMkLst>
        </pc:picChg>
        <pc:picChg chg="add del mod">
          <ac:chgData name="Karolina Guillen" userId="c1c08796-a0be-47c6-af52-5d31fd96ec50" providerId="ADAL" clId="{077574A3-B06C-45CC-8D94-2910F41209DF}" dt="2022-03-29T13:54:44.092" v="81" actId="478"/>
          <ac:picMkLst>
            <pc:docMk/>
            <pc:sldMk cId="1712875105" sldId="2144328279"/>
            <ac:picMk id="109" creationId="{64E1EF6E-4D91-40AF-B59B-918748E336C7}"/>
          </ac:picMkLst>
        </pc:picChg>
        <pc:picChg chg="add del mod">
          <ac:chgData name="Karolina Guillen" userId="c1c08796-a0be-47c6-af52-5d31fd96ec50" providerId="ADAL" clId="{077574A3-B06C-45CC-8D94-2910F41209DF}" dt="2022-03-29T13:54:44.092" v="81" actId="478"/>
          <ac:picMkLst>
            <pc:docMk/>
            <pc:sldMk cId="1712875105" sldId="2144328279"/>
            <ac:picMk id="110" creationId="{F5F59B58-ADC4-4D1E-8A23-11642A4CE020}"/>
          </ac:picMkLst>
        </pc:picChg>
        <pc:picChg chg="add del mod">
          <ac:chgData name="Karolina Guillen" userId="c1c08796-a0be-47c6-af52-5d31fd96ec50" providerId="ADAL" clId="{077574A3-B06C-45CC-8D94-2910F41209DF}" dt="2022-03-29T13:54:44.092" v="81" actId="478"/>
          <ac:picMkLst>
            <pc:docMk/>
            <pc:sldMk cId="1712875105" sldId="2144328279"/>
            <ac:picMk id="111" creationId="{A1712C9E-D090-4C5B-8331-DDAB12CAE5BE}"/>
          </ac:picMkLst>
        </pc:picChg>
        <pc:picChg chg="add del mod">
          <ac:chgData name="Karolina Guillen" userId="c1c08796-a0be-47c6-af52-5d31fd96ec50" providerId="ADAL" clId="{077574A3-B06C-45CC-8D94-2910F41209DF}" dt="2022-03-29T13:54:44.092" v="81" actId="478"/>
          <ac:picMkLst>
            <pc:docMk/>
            <pc:sldMk cId="1712875105" sldId="2144328279"/>
            <ac:picMk id="112" creationId="{6FC6DBD6-7C5A-4C1C-AA79-FE3A0E62B966}"/>
          </ac:picMkLst>
        </pc:picChg>
        <pc:picChg chg="add del mod">
          <ac:chgData name="Karolina Guillen" userId="c1c08796-a0be-47c6-af52-5d31fd96ec50" providerId="ADAL" clId="{077574A3-B06C-45CC-8D94-2910F41209DF}" dt="2022-03-29T13:54:44.092" v="81" actId="478"/>
          <ac:picMkLst>
            <pc:docMk/>
            <pc:sldMk cId="1712875105" sldId="2144328279"/>
            <ac:picMk id="113" creationId="{D9FC9C1E-708E-4F42-AE39-C37678CBDF81}"/>
          </ac:picMkLst>
        </pc:picChg>
        <pc:picChg chg="add del mod">
          <ac:chgData name="Karolina Guillen" userId="c1c08796-a0be-47c6-af52-5d31fd96ec50" providerId="ADAL" clId="{077574A3-B06C-45CC-8D94-2910F41209DF}" dt="2022-03-29T13:54:44.092" v="81" actId="478"/>
          <ac:picMkLst>
            <pc:docMk/>
            <pc:sldMk cId="1712875105" sldId="2144328279"/>
            <ac:picMk id="114" creationId="{DD58F380-9C69-4735-929C-951271C8F9D2}"/>
          </ac:picMkLst>
        </pc:picChg>
        <pc:picChg chg="add del mod">
          <ac:chgData name="Karolina Guillen" userId="c1c08796-a0be-47c6-af52-5d31fd96ec50" providerId="ADAL" clId="{077574A3-B06C-45CC-8D94-2910F41209DF}" dt="2022-03-29T13:54:44.092" v="81" actId="478"/>
          <ac:picMkLst>
            <pc:docMk/>
            <pc:sldMk cId="1712875105" sldId="2144328279"/>
            <ac:picMk id="115" creationId="{AAAE4CD3-EAFC-4C87-9C2F-53F530ACB435}"/>
          </ac:picMkLst>
        </pc:picChg>
        <pc:picChg chg="add del mod">
          <ac:chgData name="Karolina Guillen" userId="c1c08796-a0be-47c6-af52-5d31fd96ec50" providerId="ADAL" clId="{077574A3-B06C-45CC-8D94-2910F41209DF}" dt="2022-03-29T13:54:44.092" v="81" actId="478"/>
          <ac:picMkLst>
            <pc:docMk/>
            <pc:sldMk cId="1712875105" sldId="2144328279"/>
            <ac:picMk id="116" creationId="{2B5B05F4-0726-4CF0-9B62-95092C6C23DB}"/>
          </ac:picMkLst>
        </pc:picChg>
        <pc:picChg chg="add del mod">
          <ac:chgData name="Karolina Guillen" userId="c1c08796-a0be-47c6-af52-5d31fd96ec50" providerId="ADAL" clId="{077574A3-B06C-45CC-8D94-2910F41209DF}" dt="2022-03-29T13:54:44.092" v="81" actId="478"/>
          <ac:picMkLst>
            <pc:docMk/>
            <pc:sldMk cId="1712875105" sldId="2144328279"/>
            <ac:picMk id="117" creationId="{AB6B0BC6-D6F9-4F9F-8F88-5A906FA4B146}"/>
          </ac:picMkLst>
        </pc:picChg>
        <pc:cxnChg chg="add del mod">
          <ac:chgData name="Karolina Guillen" userId="c1c08796-a0be-47c6-af52-5d31fd96ec50" providerId="ADAL" clId="{077574A3-B06C-45CC-8D94-2910F41209DF}" dt="2022-03-29T13:54:44.092" v="81" actId="478"/>
          <ac:cxnSpMkLst>
            <pc:docMk/>
            <pc:sldMk cId="1712875105" sldId="2144328279"/>
            <ac:cxnSpMk id="13" creationId="{13863D41-2846-4F5F-8309-F16088A95427}"/>
          </ac:cxnSpMkLst>
        </pc:cxnChg>
        <pc:cxnChg chg="add del mod">
          <ac:chgData name="Karolina Guillen" userId="c1c08796-a0be-47c6-af52-5d31fd96ec50" providerId="ADAL" clId="{077574A3-B06C-45CC-8D94-2910F41209DF}" dt="2022-03-29T13:54:44.092" v="81" actId="478"/>
          <ac:cxnSpMkLst>
            <pc:docMk/>
            <pc:sldMk cId="1712875105" sldId="2144328279"/>
            <ac:cxnSpMk id="24" creationId="{B3E2E5DD-77D4-4BA9-9C11-8CB250B11768}"/>
          </ac:cxnSpMkLst>
        </pc:cxnChg>
        <pc:cxnChg chg="add del mod">
          <ac:chgData name="Karolina Guillen" userId="c1c08796-a0be-47c6-af52-5d31fd96ec50" providerId="ADAL" clId="{077574A3-B06C-45CC-8D94-2910F41209DF}" dt="2022-03-29T13:54:44.092" v="81" actId="478"/>
          <ac:cxnSpMkLst>
            <pc:docMk/>
            <pc:sldMk cId="1712875105" sldId="2144328279"/>
            <ac:cxnSpMk id="25" creationId="{21257F0F-A73B-4628-BAE2-BE63F4CD9B2D}"/>
          </ac:cxnSpMkLst>
        </pc:cxnChg>
        <pc:cxnChg chg="add del mod">
          <ac:chgData name="Karolina Guillen" userId="c1c08796-a0be-47c6-af52-5d31fd96ec50" providerId="ADAL" clId="{077574A3-B06C-45CC-8D94-2910F41209DF}" dt="2022-03-29T13:54:44.092" v="81" actId="478"/>
          <ac:cxnSpMkLst>
            <pc:docMk/>
            <pc:sldMk cId="1712875105" sldId="2144328279"/>
            <ac:cxnSpMk id="30" creationId="{5428D104-A1FC-4BC5-82F1-F250B49055FF}"/>
          </ac:cxnSpMkLst>
        </pc:cxnChg>
      </pc:sldChg>
      <pc:sldChg chg="delSp modSp mod">
        <pc:chgData name="Karolina Guillen" userId="c1c08796-a0be-47c6-af52-5d31fd96ec50" providerId="ADAL" clId="{077574A3-B06C-45CC-8D94-2910F41209DF}" dt="2022-04-06T14:51:56.263" v="817"/>
        <pc:sldMkLst>
          <pc:docMk/>
          <pc:sldMk cId="808450144" sldId="2144328297"/>
        </pc:sldMkLst>
        <pc:spChg chg="mod">
          <ac:chgData name="Karolina Guillen" userId="c1c08796-a0be-47c6-af52-5d31fd96ec50" providerId="ADAL" clId="{077574A3-B06C-45CC-8D94-2910F41209DF}" dt="2022-04-06T14:51:56.263" v="817"/>
          <ac:spMkLst>
            <pc:docMk/>
            <pc:sldMk cId="808450144" sldId="2144328297"/>
            <ac:spMk id="16" creationId="{5985F0F6-8612-43EE-88FD-E70DB5135932}"/>
          </ac:spMkLst>
        </pc:spChg>
        <pc:spChg chg="del">
          <ac:chgData name="Karolina Guillen" userId="c1c08796-a0be-47c6-af52-5d31fd96ec50" providerId="ADAL" clId="{077574A3-B06C-45CC-8D94-2910F41209DF}" dt="2022-04-06T14:51:44.391" v="815" actId="478"/>
          <ac:spMkLst>
            <pc:docMk/>
            <pc:sldMk cId="808450144" sldId="2144328297"/>
            <ac:spMk id="45" creationId="{5AB5B640-CAF4-476B-B603-CCFE933FB370}"/>
          </ac:spMkLst>
        </pc:spChg>
        <pc:picChg chg="mod">
          <ac:chgData name="Karolina Guillen" userId="c1c08796-a0be-47c6-af52-5d31fd96ec50" providerId="ADAL" clId="{077574A3-B06C-45CC-8D94-2910F41209DF}" dt="2022-04-06T14:51:48.338" v="816"/>
          <ac:picMkLst>
            <pc:docMk/>
            <pc:sldMk cId="808450144" sldId="2144328297"/>
            <ac:picMk id="44" creationId="{CCF4796D-9C43-4B91-8C84-250721B6AE6F}"/>
          </ac:picMkLst>
        </pc:picChg>
      </pc:sldChg>
      <pc:sldChg chg="addSp delSp modSp mod modCm">
        <pc:chgData name="Karolina Guillen" userId="c1c08796-a0be-47c6-af52-5d31fd96ec50" providerId="ADAL" clId="{077574A3-B06C-45CC-8D94-2910F41209DF}" dt="2022-03-29T19:45:48.383" v="812" actId="20577"/>
        <pc:sldMkLst>
          <pc:docMk/>
          <pc:sldMk cId="2177344345" sldId="2144328298"/>
        </pc:sldMkLst>
        <pc:spChg chg="mod">
          <ac:chgData name="Karolina Guillen" userId="c1c08796-a0be-47c6-af52-5d31fd96ec50" providerId="ADAL" clId="{077574A3-B06C-45CC-8D94-2910F41209DF}" dt="2022-03-24T18:56:23.649" v="13" actId="20577"/>
          <ac:spMkLst>
            <pc:docMk/>
            <pc:sldMk cId="2177344345" sldId="2144328298"/>
            <ac:spMk id="27" creationId="{810E5FD5-3B43-4CE8-864D-5F2D0E26ECD3}"/>
          </ac:spMkLst>
        </pc:spChg>
        <pc:spChg chg="mod">
          <ac:chgData name="Karolina Guillen" userId="c1c08796-a0be-47c6-af52-5d31fd96ec50" providerId="ADAL" clId="{077574A3-B06C-45CC-8D94-2910F41209DF}" dt="2022-03-24T18:56:54.001" v="25"/>
          <ac:spMkLst>
            <pc:docMk/>
            <pc:sldMk cId="2177344345" sldId="2144328298"/>
            <ac:spMk id="28" creationId="{A6D0AE49-219A-4174-B1A2-6CD9C14927CD}"/>
          </ac:spMkLst>
        </pc:spChg>
        <pc:spChg chg="add mod">
          <ac:chgData name="Karolina Guillen" userId="c1c08796-a0be-47c6-af52-5d31fd96ec50" providerId="ADAL" clId="{077574A3-B06C-45CC-8D94-2910F41209DF}" dt="2022-03-29T14:24:31.090" v="495"/>
          <ac:spMkLst>
            <pc:docMk/>
            <pc:sldMk cId="2177344345" sldId="2144328298"/>
            <ac:spMk id="36" creationId="{AF96E66C-D2CF-4466-AF47-118779166624}"/>
          </ac:spMkLst>
        </pc:spChg>
        <pc:spChg chg="del">
          <ac:chgData name="Karolina Guillen" userId="c1c08796-a0be-47c6-af52-5d31fd96ec50" providerId="ADAL" clId="{077574A3-B06C-45CC-8D94-2910F41209DF}" dt="2022-03-29T19:44:30.549" v="792" actId="478"/>
          <ac:spMkLst>
            <pc:docMk/>
            <pc:sldMk cId="2177344345" sldId="2144328298"/>
            <ac:spMk id="38" creationId="{6661137A-DC8D-4800-ABB8-936407EEFF67}"/>
          </ac:spMkLst>
        </pc:spChg>
        <pc:spChg chg="add mod">
          <ac:chgData name="Karolina Guillen" userId="c1c08796-a0be-47c6-af52-5d31fd96ec50" providerId="ADAL" clId="{077574A3-B06C-45CC-8D94-2910F41209DF}" dt="2022-03-29T19:45:48.383" v="812" actId="20577"/>
          <ac:spMkLst>
            <pc:docMk/>
            <pc:sldMk cId="2177344345" sldId="2144328298"/>
            <ac:spMk id="39" creationId="{28DC3D77-2099-43FB-8223-EAB91DA8A007}"/>
          </ac:spMkLst>
        </pc:spChg>
        <pc:spChg chg="mod">
          <ac:chgData name="Karolina Guillen" userId="c1c08796-a0be-47c6-af52-5d31fd96ec50" providerId="ADAL" clId="{077574A3-B06C-45CC-8D94-2910F41209DF}" dt="2022-03-29T19:44:41.249" v="794" actId="20577"/>
          <ac:spMkLst>
            <pc:docMk/>
            <pc:sldMk cId="2177344345" sldId="2144328298"/>
            <ac:spMk id="91" creationId="{2785D820-B170-45A2-B5A5-2AABF27FB549}"/>
          </ac:spMkLst>
        </pc:spChg>
        <pc:grpChg chg="add mod">
          <ac:chgData name="Karolina Guillen" userId="c1c08796-a0be-47c6-af52-5d31fd96ec50" providerId="ADAL" clId="{077574A3-B06C-45CC-8D94-2910F41209DF}" dt="2022-03-29T19:44:50.783" v="806" actId="1076"/>
          <ac:grpSpMkLst>
            <pc:docMk/>
            <pc:sldMk cId="2177344345" sldId="2144328298"/>
            <ac:grpSpMk id="2" creationId="{FE239D3C-7E77-46A1-BA5E-24FDDD8EC2FE}"/>
          </ac:grpSpMkLst>
        </pc:grpChg>
        <pc:picChg chg="mod">
          <ac:chgData name="Karolina Guillen" userId="c1c08796-a0be-47c6-af52-5d31fd96ec50" providerId="ADAL" clId="{077574A3-B06C-45CC-8D94-2910F41209DF}" dt="2022-03-29T19:45:01.079" v="810" actId="1076"/>
          <ac:picMkLst>
            <pc:docMk/>
            <pc:sldMk cId="2177344345" sldId="2144328298"/>
            <ac:picMk id="26" creationId="{EEA1E334-D18F-4EAF-AFB6-2F61D60D3275}"/>
          </ac:picMkLst>
        </pc:picChg>
      </pc:sldChg>
    </pc:docChg>
  </pc:docChgLst>
  <pc:docChgLst>
    <pc:chgData name="Jason Wiese" userId="4bff8d5b-7de6-4655-b397-69b0afc81113" providerId="ADAL" clId="{8D95F2BC-BA7F-4464-AF9A-88B2B17F9B9D}"/>
    <pc:docChg chg="undo custSel delSld modSld">
      <pc:chgData name="Jason Wiese" userId="4bff8d5b-7de6-4655-b397-69b0afc81113" providerId="ADAL" clId="{8D95F2BC-BA7F-4464-AF9A-88B2B17F9B9D}" dt="2022-06-23T15:35:39.698" v="431" actId="1038"/>
      <pc:docMkLst>
        <pc:docMk/>
      </pc:docMkLst>
      <pc:sldChg chg="modSp mod">
        <pc:chgData name="Jason Wiese" userId="4bff8d5b-7de6-4655-b397-69b0afc81113" providerId="ADAL" clId="{8D95F2BC-BA7F-4464-AF9A-88B2B17F9B9D}" dt="2022-06-23T15:34:34.070" v="246" actId="20577"/>
        <pc:sldMkLst>
          <pc:docMk/>
          <pc:sldMk cId="2177344345" sldId="2144328298"/>
        </pc:sldMkLst>
        <pc:spChg chg="mod">
          <ac:chgData name="Jason Wiese" userId="4bff8d5b-7de6-4655-b397-69b0afc81113" providerId="ADAL" clId="{8D95F2BC-BA7F-4464-AF9A-88B2B17F9B9D}" dt="2022-06-23T15:34:34.070" v="246" actId="20577"/>
          <ac:spMkLst>
            <pc:docMk/>
            <pc:sldMk cId="2177344345" sldId="2144328298"/>
            <ac:spMk id="34" creationId="{4361A46B-AF4E-978E-0B54-9DB11E17471D}"/>
          </ac:spMkLst>
        </pc:spChg>
        <pc:spChg chg="mod">
          <ac:chgData name="Jason Wiese" userId="4bff8d5b-7de6-4655-b397-69b0afc81113" providerId="ADAL" clId="{8D95F2BC-BA7F-4464-AF9A-88B2B17F9B9D}" dt="2022-06-23T15:32:20.410" v="192" actId="1037"/>
          <ac:spMkLst>
            <pc:docMk/>
            <pc:sldMk cId="2177344345" sldId="2144328298"/>
            <ac:spMk id="70" creationId="{ABC69ABD-9875-8E37-AEB5-A02BB6861AD5}"/>
          </ac:spMkLst>
        </pc:spChg>
        <pc:spChg chg="mod">
          <ac:chgData name="Jason Wiese" userId="4bff8d5b-7de6-4655-b397-69b0afc81113" providerId="ADAL" clId="{8D95F2BC-BA7F-4464-AF9A-88B2B17F9B9D}" dt="2022-06-23T15:32:13.677" v="189" actId="122"/>
          <ac:spMkLst>
            <pc:docMk/>
            <pc:sldMk cId="2177344345" sldId="2144328298"/>
            <ac:spMk id="91" creationId="{2785D820-B170-45A2-B5A5-2AABF27FB549}"/>
          </ac:spMkLst>
        </pc:spChg>
        <pc:grpChg chg="mod">
          <ac:chgData name="Jason Wiese" userId="4bff8d5b-7de6-4655-b397-69b0afc81113" providerId="ADAL" clId="{8D95F2BC-BA7F-4464-AF9A-88B2B17F9B9D}" dt="2022-06-23T15:32:25.413" v="202" actId="1035"/>
          <ac:grpSpMkLst>
            <pc:docMk/>
            <pc:sldMk cId="2177344345" sldId="2144328298"/>
            <ac:grpSpMk id="32" creationId="{B2C968C4-BB36-768C-5579-3C7A0AFE24C2}"/>
          </ac:grpSpMkLst>
        </pc:grpChg>
        <pc:picChg chg="mod">
          <ac:chgData name="Jason Wiese" userId="4bff8d5b-7de6-4655-b397-69b0afc81113" providerId="ADAL" clId="{8D95F2BC-BA7F-4464-AF9A-88B2B17F9B9D}" dt="2022-06-23T15:30:44.929" v="165" actId="1038"/>
          <ac:picMkLst>
            <pc:docMk/>
            <pc:sldMk cId="2177344345" sldId="2144328298"/>
            <ac:picMk id="33" creationId="{459DA126-B22B-8CAD-2974-76174A0919A5}"/>
          </ac:picMkLst>
        </pc:picChg>
      </pc:sldChg>
      <pc:sldChg chg="modSp mod">
        <pc:chgData name="Jason Wiese" userId="4bff8d5b-7de6-4655-b397-69b0afc81113" providerId="ADAL" clId="{8D95F2BC-BA7F-4464-AF9A-88B2B17F9B9D}" dt="2022-06-23T15:35:39.698" v="431" actId="1038"/>
        <pc:sldMkLst>
          <pc:docMk/>
          <pc:sldMk cId="1651063782" sldId="2144328300"/>
        </pc:sldMkLst>
        <pc:spChg chg="mod">
          <ac:chgData name="Jason Wiese" userId="4bff8d5b-7de6-4655-b397-69b0afc81113" providerId="ADAL" clId="{8D95F2BC-BA7F-4464-AF9A-88B2B17F9B9D}" dt="2022-06-23T15:35:20.716" v="375" actId="1037"/>
          <ac:spMkLst>
            <pc:docMk/>
            <pc:sldMk cId="1651063782" sldId="2144328300"/>
            <ac:spMk id="9" creationId="{52EC56B0-BE28-F599-C99D-7E91F6DA28F6}"/>
          </ac:spMkLst>
        </pc:spChg>
        <pc:picChg chg="mod">
          <ac:chgData name="Jason Wiese" userId="4bff8d5b-7de6-4655-b397-69b0afc81113" providerId="ADAL" clId="{8D95F2BC-BA7F-4464-AF9A-88B2B17F9B9D}" dt="2022-06-23T15:35:27.036" v="376" actId="14100"/>
          <ac:picMkLst>
            <pc:docMk/>
            <pc:sldMk cId="1651063782" sldId="2144328300"/>
            <ac:picMk id="5" creationId="{401A153F-C72F-48FE-B87C-E46CB189D123}"/>
          </ac:picMkLst>
        </pc:picChg>
        <pc:picChg chg="mod">
          <ac:chgData name="Jason Wiese" userId="4bff8d5b-7de6-4655-b397-69b0afc81113" providerId="ADAL" clId="{8D95F2BC-BA7F-4464-AF9A-88B2B17F9B9D}" dt="2022-06-23T15:35:39.698" v="431" actId="1038"/>
          <ac:picMkLst>
            <pc:docMk/>
            <pc:sldMk cId="1651063782" sldId="2144328300"/>
            <ac:picMk id="37" creationId="{F18CECC1-0349-7AA0-E4EE-0CA7DFA76F7F}"/>
          </ac:picMkLst>
        </pc:picChg>
        <pc:picChg chg="mod">
          <ac:chgData name="Jason Wiese" userId="4bff8d5b-7de6-4655-b397-69b0afc81113" providerId="ADAL" clId="{8D95F2BC-BA7F-4464-AF9A-88B2B17F9B9D}" dt="2022-06-23T15:35:32.552" v="420" actId="1038"/>
          <ac:picMkLst>
            <pc:docMk/>
            <pc:sldMk cId="1651063782" sldId="2144328300"/>
            <ac:picMk id="44" creationId="{A2B9DC55-062A-77B9-7B9F-E0E8B7F57230}"/>
          </ac:picMkLst>
        </pc:picChg>
        <pc:picChg chg="mod">
          <ac:chgData name="Jason Wiese" userId="4bff8d5b-7de6-4655-b397-69b0afc81113" providerId="ADAL" clId="{8D95F2BC-BA7F-4464-AF9A-88B2B17F9B9D}" dt="2022-06-23T15:35:08.679" v="291" actId="1037"/>
          <ac:picMkLst>
            <pc:docMk/>
            <pc:sldMk cId="1651063782" sldId="2144328300"/>
            <ac:picMk id="63" creationId="{FCAF623F-5D30-6F9D-C3C4-E5020E042310}"/>
          </ac:picMkLst>
        </pc:picChg>
      </pc:sldChg>
      <pc:sldChg chg="modSp mod">
        <pc:chgData name="Jason Wiese" userId="4bff8d5b-7de6-4655-b397-69b0afc81113" providerId="ADAL" clId="{8D95F2BC-BA7F-4464-AF9A-88B2B17F9B9D}" dt="2022-06-23T15:33:29.378" v="206" actId="207"/>
        <pc:sldMkLst>
          <pc:docMk/>
          <pc:sldMk cId="2638127629" sldId="2144328368"/>
        </pc:sldMkLst>
        <pc:spChg chg="mod">
          <ac:chgData name="Jason Wiese" userId="4bff8d5b-7de6-4655-b397-69b0afc81113" providerId="ADAL" clId="{8D95F2BC-BA7F-4464-AF9A-88B2B17F9B9D}" dt="2022-06-23T15:33:29.378" v="206" actId="207"/>
          <ac:spMkLst>
            <pc:docMk/>
            <pc:sldMk cId="2638127629" sldId="2144328368"/>
            <ac:spMk id="35" creationId="{A53FAE3F-6A43-FFFF-29C9-6279619CFF6B}"/>
          </ac:spMkLst>
        </pc:spChg>
      </pc:sldChg>
      <pc:sldChg chg="modSp mod">
        <pc:chgData name="Jason Wiese" userId="4bff8d5b-7de6-4655-b397-69b0afc81113" providerId="ADAL" clId="{8D95F2BC-BA7F-4464-AF9A-88B2B17F9B9D}" dt="2022-06-23T15:33:21.251" v="204" actId="207"/>
        <pc:sldMkLst>
          <pc:docMk/>
          <pc:sldMk cId="303880239" sldId="2144328369"/>
        </pc:sldMkLst>
        <pc:spChg chg="mod">
          <ac:chgData name="Jason Wiese" userId="4bff8d5b-7de6-4655-b397-69b0afc81113" providerId="ADAL" clId="{8D95F2BC-BA7F-4464-AF9A-88B2B17F9B9D}" dt="2022-06-23T15:33:21.251" v="204" actId="207"/>
          <ac:spMkLst>
            <pc:docMk/>
            <pc:sldMk cId="303880239" sldId="2144328369"/>
            <ac:spMk id="31" creationId="{F292DEC5-7519-8088-41E4-A7E7E29565E3}"/>
          </ac:spMkLst>
        </pc:spChg>
      </pc:sldChg>
      <pc:sldChg chg="modSp mod">
        <pc:chgData name="Jason Wiese" userId="4bff8d5b-7de6-4655-b397-69b0afc81113" providerId="ADAL" clId="{8D95F2BC-BA7F-4464-AF9A-88B2B17F9B9D}" dt="2022-06-23T15:33:40.825" v="208" actId="207"/>
        <pc:sldMkLst>
          <pc:docMk/>
          <pc:sldMk cId="4272611100" sldId="2144328370"/>
        </pc:sldMkLst>
        <pc:spChg chg="mod">
          <ac:chgData name="Jason Wiese" userId="4bff8d5b-7de6-4655-b397-69b0afc81113" providerId="ADAL" clId="{8D95F2BC-BA7F-4464-AF9A-88B2B17F9B9D}" dt="2022-06-23T15:33:40.825" v="208" actId="207"/>
          <ac:spMkLst>
            <pc:docMk/>
            <pc:sldMk cId="4272611100" sldId="2144328370"/>
            <ac:spMk id="36" creationId="{FBD19CC0-4F4F-897E-BA5E-2C549B07157C}"/>
          </ac:spMkLst>
        </pc:spChg>
      </pc:sldChg>
      <pc:sldChg chg="addSp delSp modSp del mod">
        <pc:chgData name="Jason Wiese" userId="4bff8d5b-7de6-4655-b397-69b0afc81113" providerId="ADAL" clId="{8D95F2BC-BA7F-4464-AF9A-88B2B17F9B9D}" dt="2022-06-23T15:30:16.266" v="156" actId="47"/>
        <pc:sldMkLst>
          <pc:docMk/>
          <pc:sldMk cId="1372688581" sldId="2144328372"/>
        </pc:sldMkLst>
        <pc:spChg chg="add mod">
          <ac:chgData name="Jason Wiese" userId="4bff8d5b-7de6-4655-b397-69b0afc81113" providerId="ADAL" clId="{8D95F2BC-BA7F-4464-AF9A-88B2B17F9B9D}" dt="2022-06-23T15:30:10.812" v="155" actId="1038"/>
          <ac:spMkLst>
            <pc:docMk/>
            <pc:sldMk cId="1372688581" sldId="2144328372"/>
            <ac:spMk id="35" creationId="{499B6C45-A91C-0953-B254-FA4B5D5DDB86}"/>
          </ac:spMkLst>
        </pc:spChg>
        <pc:spChg chg="add mod">
          <ac:chgData name="Jason Wiese" userId="4bff8d5b-7de6-4655-b397-69b0afc81113" providerId="ADAL" clId="{8D95F2BC-BA7F-4464-AF9A-88B2B17F9B9D}" dt="2022-06-23T15:29:52.292" v="135" actId="1035"/>
          <ac:spMkLst>
            <pc:docMk/>
            <pc:sldMk cId="1372688581" sldId="2144328372"/>
            <ac:spMk id="36" creationId="{BA7AC642-4E19-4B5C-8317-EC918740192B}"/>
          </ac:spMkLst>
        </pc:spChg>
        <pc:spChg chg="mod">
          <ac:chgData name="Jason Wiese" userId="4bff8d5b-7de6-4655-b397-69b0afc81113" providerId="ADAL" clId="{8D95F2BC-BA7F-4464-AF9A-88B2B17F9B9D}" dt="2022-06-23T15:30:05.929" v="149" actId="1036"/>
          <ac:spMkLst>
            <pc:docMk/>
            <pc:sldMk cId="1372688581" sldId="2144328372"/>
            <ac:spMk id="43" creationId="{3D1326D1-5F21-3F02-A77F-9B0A5B861BED}"/>
          </ac:spMkLst>
        </pc:spChg>
        <pc:spChg chg="mod">
          <ac:chgData name="Jason Wiese" userId="4bff8d5b-7de6-4655-b397-69b0afc81113" providerId="ADAL" clId="{8D95F2BC-BA7F-4464-AF9A-88B2B17F9B9D}" dt="2022-06-23T15:29:19.160" v="15" actId="1076"/>
          <ac:spMkLst>
            <pc:docMk/>
            <pc:sldMk cId="1372688581" sldId="2144328372"/>
            <ac:spMk id="44" creationId="{7C1EF072-C76F-CB90-BC95-0E5B5F0C1476}"/>
          </ac:spMkLst>
        </pc:spChg>
        <pc:spChg chg="del">
          <ac:chgData name="Jason Wiese" userId="4bff8d5b-7de6-4655-b397-69b0afc81113" providerId="ADAL" clId="{8D95F2BC-BA7F-4464-AF9A-88B2B17F9B9D}" dt="2022-06-23T15:28:59.090" v="12" actId="478"/>
          <ac:spMkLst>
            <pc:docMk/>
            <pc:sldMk cId="1372688581" sldId="2144328372"/>
            <ac:spMk id="45" creationId="{1A2BDA9A-B179-2BAD-2B93-88407DA9245C}"/>
          </ac:spMkLst>
        </pc:spChg>
        <pc:spChg chg="del">
          <ac:chgData name="Jason Wiese" userId="4bff8d5b-7de6-4655-b397-69b0afc81113" providerId="ADAL" clId="{8D95F2BC-BA7F-4464-AF9A-88B2B17F9B9D}" dt="2022-06-23T15:28:59.090" v="12" actId="478"/>
          <ac:spMkLst>
            <pc:docMk/>
            <pc:sldMk cId="1372688581" sldId="2144328372"/>
            <ac:spMk id="59" creationId="{BF0C9524-7808-0E52-5EAB-5473C8B9E4C3}"/>
          </ac:spMkLst>
        </pc:spChg>
        <pc:grpChg chg="add mod">
          <ac:chgData name="Jason Wiese" userId="4bff8d5b-7de6-4655-b397-69b0afc81113" providerId="ADAL" clId="{8D95F2BC-BA7F-4464-AF9A-88B2B17F9B9D}" dt="2022-06-23T15:29:57.934" v="139" actId="1035"/>
          <ac:grpSpMkLst>
            <pc:docMk/>
            <pc:sldMk cId="1372688581" sldId="2144328372"/>
            <ac:grpSpMk id="39" creationId="{7B4A144E-3A1C-3FCB-93DA-41F907C85F44}"/>
          </ac:grpSpMkLst>
        </pc:grpChg>
        <pc:grpChg chg="del">
          <ac:chgData name="Jason Wiese" userId="4bff8d5b-7de6-4655-b397-69b0afc81113" providerId="ADAL" clId="{8D95F2BC-BA7F-4464-AF9A-88B2B17F9B9D}" dt="2022-06-23T15:28:59.090" v="12" actId="478"/>
          <ac:grpSpMkLst>
            <pc:docMk/>
            <pc:sldMk cId="1372688581" sldId="2144328372"/>
            <ac:grpSpMk id="63" creationId="{2231640A-1C78-EBFF-25E9-BE7F9F3FDFAB}"/>
          </ac:grpSpMkLst>
        </pc:grpChg>
        <pc:picChg chg="mod">
          <ac:chgData name="Jason Wiese" userId="4bff8d5b-7de6-4655-b397-69b0afc81113" providerId="ADAL" clId="{8D95F2BC-BA7F-4464-AF9A-88B2B17F9B9D}" dt="2022-06-23T15:29:27.755" v="16"/>
          <ac:picMkLst>
            <pc:docMk/>
            <pc:sldMk cId="1372688581" sldId="2144328372"/>
            <ac:picMk id="40" creationId="{C9BC433B-24F8-D8DE-B95C-D0EA3E392FB5}"/>
          </ac:picMkLst>
        </pc:picChg>
        <pc:picChg chg="mod">
          <ac:chgData name="Jason Wiese" userId="4bff8d5b-7de6-4655-b397-69b0afc81113" providerId="ADAL" clId="{8D95F2BC-BA7F-4464-AF9A-88B2B17F9B9D}" dt="2022-06-23T15:29:27.755" v="16"/>
          <ac:picMkLst>
            <pc:docMk/>
            <pc:sldMk cId="1372688581" sldId="2144328372"/>
            <ac:picMk id="49" creationId="{10AF28AA-E400-CB56-EBB2-3B812ACCEC03}"/>
          </ac:picMkLst>
        </pc:picChg>
      </pc:sldChg>
    </pc:docChg>
  </pc:docChgLst>
  <pc:docChgLst>
    <pc:chgData name="Jason Wiese" userId="4bff8d5b-7de6-4655-b397-69b0afc81113" providerId="ADAL" clId="{A6259F46-418D-4766-BD96-79EF74D5F74A}"/>
    <pc:docChg chg="undo custSel delSld modSld">
      <pc:chgData name="Jason Wiese" userId="4bff8d5b-7de6-4655-b397-69b0afc81113" providerId="ADAL" clId="{A6259F46-418D-4766-BD96-79EF74D5F74A}" dt="2022-03-22T21:39:13.429" v="1048" actId="1036"/>
      <pc:docMkLst>
        <pc:docMk/>
      </pc:docMkLst>
      <pc:sldChg chg="modSp mod">
        <pc:chgData name="Jason Wiese" userId="4bff8d5b-7de6-4655-b397-69b0afc81113" providerId="ADAL" clId="{A6259F46-418D-4766-BD96-79EF74D5F74A}" dt="2022-03-22T21:32:05.423" v="1037" actId="20577"/>
        <pc:sldMkLst>
          <pc:docMk/>
          <pc:sldMk cId="845445871" sldId="2144328096"/>
        </pc:sldMkLst>
        <pc:spChg chg="mod">
          <ac:chgData name="Jason Wiese" userId="4bff8d5b-7de6-4655-b397-69b0afc81113" providerId="ADAL" clId="{A6259F46-418D-4766-BD96-79EF74D5F74A}" dt="2022-03-22T21:32:05.423" v="1037" actId="20577"/>
          <ac:spMkLst>
            <pc:docMk/>
            <pc:sldMk cId="845445871" sldId="2144328096"/>
            <ac:spMk id="32" creationId="{68ED7A75-1695-47B5-B6CC-FEE5BE0CC92E}"/>
          </ac:spMkLst>
        </pc:spChg>
      </pc:sldChg>
      <pc:sldChg chg="modSp mod">
        <pc:chgData name="Jason Wiese" userId="4bff8d5b-7de6-4655-b397-69b0afc81113" providerId="ADAL" clId="{A6259F46-418D-4766-BD96-79EF74D5F74A}" dt="2022-03-22T21:31:52.390" v="1036" actId="1038"/>
        <pc:sldMkLst>
          <pc:docMk/>
          <pc:sldMk cId="1474712545" sldId="2144328217"/>
        </pc:sldMkLst>
        <pc:spChg chg="mod">
          <ac:chgData name="Jason Wiese" userId="4bff8d5b-7de6-4655-b397-69b0afc81113" providerId="ADAL" clId="{A6259F46-418D-4766-BD96-79EF74D5F74A}" dt="2022-03-22T21:31:52.390" v="1036" actId="1038"/>
          <ac:spMkLst>
            <pc:docMk/>
            <pc:sldMk cId="1474712545" sldId="2144328217"/>
            <ac:spMk id="13" creationId="{C883BB16-B183-498C-9B10-B425AA839271}"/>
          </ac:spMkLst>
        </pc:spChg>
        <pc:spChg chg="mod">
          <ac:chgData name="Jason Wiese" userId="4bff8d5b-7de6-4655-b397-69b0afc81113" providerId="ADAL" clId="{A6259F46-418D-4766-BD96-79EF74D5F74A}" dt="2022-03-22T21:31:52.390" v="1036" actId="1038"/>
          <ac:spMkLst>
            <pc:docMk/>
            <pc:sldMk cId="1474712545" sldId="2144328217"/>
            <ac:spMk id="14" creationId="{A7E96B4F-1074-4E3E-B9D8-6E8F778A1982}"/>
          </ac:spMkLst>
        </pc:spChg>
        <pc:spChg chg="mod">
          <ac:chgData name="Jason Wiese" userId="4bff8d5b-7de6-4655-b397-69b0afc81113" providerId="ADAL" clId="{A6259F46-418D-4766-BD96-79EF74D5F74A}" dt="2022-03-22T21:31:52.390" v="1036" actId="1038"/>
          <ac:spMkLst>
            <pc:docMk/>
            <pc:sldMk cId="1474712545" sldId="2144328217"/>
            <ac:spMk id="15" creationId="{0C4E5245-5646-433A-AEC9-0C11A88373B7}"/>
          </ac:spMkLst>
        </pc:spChg>
        <pc:spChg chg="mod">
          <ac:chgData name="Jason Wiese" userId="4bff8d5b-7de6-4655-b397-69b0afc81113" providerId="ADAL" clId="{A6259F46-418D-4766-BD96-79EF74D5F74A}" dt="2022-03-22T21:31:52.390" v="1036" actId="1038"/>
          <ac:spMkLst>
            <pc:docMk/>
            <pc:sldMk cId="1474712545" sldId="2144328217"/>
            <ac:spMk id="25" creationId="{598448AD-E2D3-419C-8694-428CE8993D2E}"/>
          </ac:spMkLst>
        </pc:spChg>
        <pc:spChg chg="mod">
          <ac:chgData name="Jason Wiese" userId="4bff8d5b-7de6-4655-b397-69b0afc81113" providerId="ADAL" clId="{A6259F46-418D-4766-BD96-79EF74D5F74A}" dt="2022-03-22T21:31:52.390" v="1036" actId="1038"/>
          <ac:spMkLst>
            <pc:docMk/>
            <pc:sldMk cId="1474712545" sldId="2144328217"/>
            <ac:spMk id="26" creationId="{E3BA757A-8AD5-45D3-8791-A8BF68115812}"/>
          </ac:spMkLst>
        </pc:spChg>
        <pc:spChg chg="mod">
          <ac:chgData name="Jason Wiese" userId="4bff8d5b-7de6-4655-b397-69b0afc81113" providerId="ADAL" clId="{A6259F46-418D-4766-BD96-79EF74D5F74A}" dt="2022-03-22T21:31:52.390" v="1036" actId="1038"/>
          <ac:spMkLst>
            <pc:docMk/>
            <pc:sldMk cId="1474712545" sldId="2144328217"/>
            <ac:spMk id="27" creationId="{30C9641A-16A2-4104-9C55-D23F6B84E691}"/>
          </ac:spMkLst>
        </pc:spChg>
        <pc:spChg chg="mod">
          <ac:chgData name="Jason Wiese" userId="4bff8d5b-7de6-4655-b397-69b0afc81113" providerId="ADAL" clId="{A6259F46-418D-4766-BD96-79EF74D5F74A}" dt="2022-03-22T21:31:52.390" v="1036" actId="1038"/>
          <ac:spMkLst>
            <pc:docMk/>
            <pc:sldMk cId="1474712545" sldId="2144328217"/>
            <ac:spMk id="28" creationId="{A8A48FE1-93BC-411F-84C3-21AF0A7D498A}"/>
          </ac:spMkLst>
        </pc:spChg>
        <pc:spChg chg="mod">
          <ac:chgData name="Jason Wiese" userId="4bff8d5b-7de6-4655-b397-69b0afc81113" providerId="ADAL" clId="{A6259F46-418D-4766-BD96-79EF74D5F74A}" dt="2022-03-22T21:31:52.390" v="1036" actId="1038"/>
          <ac:spMkLst>
            <pc:docMk/>
            <pc:sldMk cId="1474712545" sldId="2144328217"/>
            <ac:spMk id="29" creationId="{56FD5241-FF34-45EB-B765-35664FEFC366}"/>
          </ac:spMkLst>
        </pc:spChg>
        <pc:spChg chg="mod">
          <ac:chgData name="Jason Wiese" userId="4bff8d5b-7de6-4655-b397-69b0afc81113" providerId="ADAL" clId="{A6259F46-418D-4766-BD96-79EF74D5F74A}" dt="2022-03-22T21:31:52.390" v="1036" actId="1038"/>
          <ac:spMkLst>
            <pc:docMk/>
            <pc:sldMk cId="1474712545" sldId="2144328217"/>
            <ac:spMk id="30" creationId="{1848390F-4F6C-48FA-98B9-BEA744820A2D}"/>
          </ac:spMkLst>
        </pc:spChg>
        <pc:spChg chg="mod">
          <ac:chgData name="Jason Wiese" userId="4bff8d5b-7de6-4655-b397-69b0afc81113" providerId="ADAL" clId="{A6259F46-418D-4766-BD96-79EF74D5F74A}" dt="2022-03-22T20:43:40.055" v="8" actId="20577"/>
          <ac:spMkLst>
            <pc:docMk/>
            <pc:sldMk cId="1474712545" sldId="2144328217"/>
            <ac:spMk id="32" creationId="{68ED7A75-1695-47B5-B6CC-FEE5BE0CC92E}"/>
          </ac:spMkLst>
        </pc:spChg>
        <pc:spChg chg="mod">
          <ac:chgData name="Jason Wiese" userId="4bff8d5b-7de6-4655-b397-69b0afc81113" providerId="ADAL" clId="{A6259F46-418D-4766-BD96-79EF74D5F74A}" dt="2022-03-22T21:31:52.390" v="1036" actId="1038"/>
          <ac:spMkLst>
            <pc:docMk/>
            <pc:sldMk cId="1474712545" sldId="2144328217"/>
            <ac:spMk id="33" creationId="{AF971173-1557-44C1-8DD3-E638621F02A5}"/>
          </ac:spMkLst>
        </pc:spChg>
        <pc:spChg chg="mod">
          <ac:chgData name="Jason Wiese" userId="4bff8d5b-7de6-4655-b397-69b0afc81113" providerId="ADAL" clId="{A6259F46-418D-4766-BD96-79EF74D5F74A}" dt="2022-03-22T21:31:52.390" v="1036" actId="1038"/>
          <ac:spMkLst>
            <pc:docMk/>
            <pc:sldMk cId="1474712545" sldId="2144328217"/>
            <ac:spMk id="35" creationId="{79E02AC0-750C-49C7-ACF3-157EC1770F62}"/>
          </ac:spMkLst>
        </pc:spChg>
        <pc:spChg chg="mod">
          <ac:chgData name="Jason Wiese" userId="4bff8d5b-7de6-4655-b397-69b0afc81113" providerId="ADAL" clId="{A6259F46-418D-4766-BD96-79EF74D5F74A}" dt="2022-03-22T21:31:52.390" v="1036" actId="1038"/>
          <ac:spMkLst>
            <pc:docMk/>
            <pc:sldMk cId="1474712545" sldId="2144328217"/>
            <ac:spMk id="36" creationId="{8575424F-32C5-4CAA-9165-702E167F8D5C}"/>
          </ac:spMkLst>
        </pc:spChg>
        <pc:spChg chg="mod">
          <ac:chgData name="Jason Wiese" userId="4bff8d5b-7de6-4655-b397-69b0afc81113" providerId="ADAL" clId="{A6259F46-418D-4766-BD96-79EF74D5F74A}" dt="2022-03-22T21:31:52.390" v="1036" actId="1038"/>
          <ac:spMkLst>
            <pc:docMk/>
            <pc:sldMk cId="1474712545" sldId="2144328217"/>
            <ac:spMk id="37" creationId="{466DC308-0ED4-42E3-AB00-1047FA967FC6}"/>
          </ac:spMkLst>
        </pc:spChg>
        <pc:spChg chg="mod">
          <ac:chgData name="Jason Wiese" userId="4bff8d5b-7de6-4655-b397-69b0afc81113" providerId="ADAL" clId="{A6259F46-418D-4766-BD96-79EF74D5F74A}" dt="2022-03-22T21:31:52.390" v="1036" actId="1038"/>
          <ac:spMkLst>
            <pc:docMk/>
            <pc:sldMk cId="1474712545" sldId="2144328217"/>
            <ac:spMk id="38" creationId="{FB00D8BE-8738-4071-88D5-42D5A91B7836}"/>
          </ac:spMkLst>
        </pc:spChg>
        <pc:spChg chg="mod">
          <ac:chgData name="Jason Wiese" userId="4bff8d5b-7de6-4655-b397-69b0afc81113" providerId="ADAL" clId="{A6259F46-418D-4766-BD96-79EF74D5F74A}" dt="2022-03-22T21:31:52.390" v="1036" actId="1038"/>
          <ac:spMkLst>
            <pc:docMk/>
            <pc:sldMk cId="1474712545" sldId="2144328217"/>
            <ac:spMk id="39" creationId="{9D22F735-E93A-45A7-9E4A-C0A7F6CCD72C}"/>
          </ac:spMkLst>
        </pc:spChg>
        <pc:spChg chg="mod">
          <ac:chgData name="Jason Wiese" userId="4bff8d5b-7de6-4655-b397-69b0afc81113" providerId="ADAL" clId="{A6259F46-418D-4766-BD96-79EF74D5F74A}" dt="2022-03-22T21:31:52.390" v="1036" actId="1038"/>
          <ac:spMkLst>
            <pc:docMk/>
            <pc:sldMk cId="1474712545" sldId="2144328217"/>
            <ac:spMk id="40" creationId="{01EDD943-EB7E-450E-B219-B34B5F0A04D3}"/>
          </ac:spMkLst>
        </pc:spChg>
        <pc:spChg chg="mod">
          <ac:chgData name="Jason Wiese" userId="4bff8d5b-7de6-4655-b397-69b0afc81113" providerId="ADAL" clId="{A6259F46-418D-4766-BD96-79EF74D5F74A}" dt="2022-03-22T21:31:52.390" v="1036" actId="1038"/>
          <ac:spMkLst>
            <pc:docMk/>
            <pc:sldMk cId="1474712545" sldId="2144328217"/>
            <ac:spMk id="41" creationId="{934E9EBF-6173-4E6E-8B9E-3CB281D47A36}"/>
          </ac:spMkLst>
        </pc:spChg>
        <pc:spChg chg="mod">
          <ac:chgData name="Jason Wiese" userId="4bff8d5b-7de6-4655-b397-69b0afc81113" providerId="ADAL" clId="{A6259F46-418D-4766-BD96-79EF74D5F74A}" dt="2022-03-22T21:31:52.390" v="1036" actId="1038"/>
          <ac:spMkLst>
            <pc:docMk/>
            <pc:sldMk cId="1474712545" sldId="2144328217"/>
            <ac:spMk id="43" creationId="{32100003-8D8F-4D3B-B7E8-77541857D513}"/>
          </ac:spMkLst>
        </pc:spChg>
        <pc:spChg chg="mod">
          <ac:chgData name="Jason Wiese" userId="4bff8d5b-7de6-4655-b397-69b0afc81113" providerId="ADAL" clId="{A6259F46-418D-4766-BD96-79EF74D5F74A}" dt="2022-03-22T20:59:53.272" v="419" actId="1036"/>
          <ac:spMkLst>
            <pc:docMk/>
            <pc:sldMk cId="1474712545" sldId="2144328217"/>
            <ac:spMk id="72" creationId="{B2CCEBBB-5E0F-49EC-8D18-66C98B17CF46}"/>
          </ac:spMkLst>
        </pc:spChg>
      </pc:sldChg>
      <pc:sldChg chg="modSp mod">
        <pc:chgData name="Jason Wiese" userId="4bff8d5b-7de6-4655-b397-69b0afc81113" providerId="ADAL" clId="{A6259F46-418D-4766-BD96-79EF74D5F74A}" dt="2022-03-22T21:36:46.193" v="1040" actId="1035"/>
        <pc:sldMkLst>
          <pc:docMk/>
          <pc:sldMk cId="4055304107" sldId="2144328229"/>
        </pc:sldMkLst>
        <pc:spChg chg="mod">
          <ac:chgData name="Jason Wiese" userId="4bff8d5b-7de6-4655-b397-69b0afc81113" providerId="ADAL" clId="{A6259F46-418D-4766-BD96-79EF74D5F74A}" dt="2022-03-22T20:52:13.977" v="119" actId="1036"/>
          <ac:spMkLst>
            <pc:docMk/>
            <pc:sldMk cId="4055304107" sldId="2144328229"/>
            <ac:spMk id="19" creationId="{36E6BE98-02F4-439B-8349-004B3A184B5A}"/>
          </ac:spMkLst>
        </pc:spChg>
        <pc:spChg chg="mod">
          <ac:chgData name="Jason Wiese" userId="4bff8d5b-7de6-4655-b397-69b0afc81113" providerId="ADAL" clId="{A6259F46-418D-4766-BD96-79EF74D5F74A}" dt="2022-03-22T20:51:58.475" v="101" actId="403"/>
          <ac:spMkLst>
            <pc:docMk/>
            <pc:sldMk cId="4055304107" sldId="2144328229"/>
            <ac:spMk id="20" creationId="{D438CDBE-AB4F-4062-A032-A71C726D05F8}"/>
          </ac:spMkLst>
        </pc:spChg>
        <pc:spChg chg="mod">
          <ac:chgData name="Jason Wiese" userId="4bff8d5b-7de6-4655-b397-69b0afc81113" providerId="ADAL" clId="{A6259F46-418D-4766-BD96-79EF74D5F74A}" dt="2022-03-22T20:51:52.938" v="99" actId="6549"/>
          <ac:spMkLst>
            <pc:docMk/>
            <pc:sldMk cId="4055304107" sldId="2144328229"/>
            <ac:spMk id="22" creationId="{CF511AAE-61D1-4ED4-BBBA-E53DA57CC351}"/>
          </ac:spMkLst>
        </pc:spChg>
        <pc:cxnChg chg="mod">
          <ac:chgData name="Jason Wiese" userId="4bff8d5b-7de6-4655-b397-69b0afc81113" providerId="ADAL" clId="{A6259F46-418D-4766-BD96-79EF74D5F74A}" dt="2022-03-22T21:36:46.193" v="1040" actId="1035"/>
          <ac:cxnSpMkLst>
            <pc:docMk/>
            <pc:sldMk cId="4055304107" sldId="2144328229"/>
            <ac:cxnSpMk id="21" creationId="{2F8546B2-8C5C-427F-A9FD-57FCB8684AE3}"/>
          </ac:cxnSpMkLst>
        </pc:cxnChg>
      </pc:sldChg>
      <pc:sldChg chg="modSp del mod">
        <pc:chgData name="Jason Wiese" userId="4bff8d5b-7de6-4655-b397-69b0afc81113" providerId="ADAL" clId="{A6259F46-418D-4766-BD96-79EF74D5F74A}" dt="2022-03-22T20:54:47.227" v="183" actId="2696"/>
        <pc:sldMkLst>
          <pc:docMk/>
          <pc:sldMk cId="2576519596" sldId="2144328256"/>
        </pc:sldMkLst>
        <pc:spChg chg="mod">
          <ac:chgData name="Jason Wiese" userId="4bff8d5b-7de6-4655-b397-69b0afc81113" providerId="ADAL" clId="{A6259F46-418D-4766-BD96-79EF74D5F74A}" dt="2022-03-22T20:45:09.696" v="21" actId="6549"/>
          <ac:spMkLst>
            <pc:docMk/>
            <pc:sldMk cId="2576519596" sldId="2144328256"/>
            <ac:spMk id="24" creationId="{FE51337C-7111-4FDD-BD9E-AAF8EAD4F674}"/>
          </ac:spMkLst>
        </pc:spChg>
      </pc:sldChg>
      <pc:sldChg chg="modSp mod">
        <pc:chgData name="Jason Wiese" userId="4bff8d5b-7de6-4655-b397-69b0afc81113" providerId="ADAL" clId="{A6259F46-418D-4766-BD96-79EF74D5F74A}" dt="2022-03-22T21:39:13.429" v="1048" actId="1036"/>
        <pc:sldMkLst>
          <pc:docMk/>
          <pc:sldMk cId="3557154419" sldId="2144328256"/>
        </pc:sldMkLst>
        <pc:spChg chg="mod">
          <ac:chgData name="Jason Wiese" userId="4bff8d5b-7de6-4655-b397-69b0afc81113" providerId="ADAL" clId="{A6259F46-418D-4766-BD96-79EF74D5F74A}" dt="2022-03-22T21:39:13.429" v="1048" actId="1036"/>
          <ac:spMkLst>
            <pc:docMk/>
            <pc:sldMk cId="3557154419" sldId="2144328256"/>
            <ac:spMk id="26" creationId="{2DB858CB-B851-45CA-BB97-58FC9AD8693A}"/>
          </ac:spMkLst>
        </pc:spChg>
        <pc:picChg chg="mod">
          <ac:chgData name="Jason Wiese" userId="4bff8d5b-7de6-4655-b397-69b0afc81113" providerId="ADAL" clId="{A6259F46-418D-4766-BD96-79EF74D5F74A}" dt="2022-03-22T21:39:13.429" v="1048" actId="1036"/>
          <ac:picMkLst>
            <pc:docMk/>
            <pc:sldMk cId="3557154419" sldId="2144328256"/>
            <ac:picMk id="27" creationId="{5B6A00FC-0139-4C9F-AA46-58A768F70AC2}"/>
          </ac:picMkLst>
        </pc:picChg>
      </pc:sldChg>
      <pc:sldChg chg="del">
        <pc:chgData name="Jason Wiese" userId="4bff8d5b-7de6-4655-b397-69b0afc81113" providerId="ADAL" clId="{A6259F46-418D-4766-BD96-79EF74D5F74A}" dt="2022-03-22T20:54:47.227" v="183" actId="2696"/>
        <pc:sldMkLst>
          <pc:docMk/>
          <pc:sldMk cId="520152090" sldId="2144328263"/>
        </pc:sldMkLst>
      </pc:sldChg>
      <pc:sldChg chg="modSp mod">
        <pc:chgData name="Jason Wiese" userId="4bff8d5b-7de6-4655-b397-69b0afc81113" providerId="ADAL" clId="{A6259F46-418D-4766-BD96-79EF74D5F74A}" dt="2022-03-22T21:24:42.041" v="959" actId="20577"/>
        <pc:sldMkLst>
          <pc:docMk/>
          <pc:sldMk cId="3457515328" sldId="2144328263"/>
        </pc:sldMkLst>
        <pc:spChg chg="mod">
          <ac:chgData name="Jason Wiese" userId="4bff8d5b-7de6-4655-b397-69b0afc81113" providerId="ADAL" clId="{A6259F46-418D-4766-BD96-79EF74D5F74A}" dt="2022-03-22T21:18:52.622" v="922" actId="1035"/>
          <ac:spMkLst>
            <pc:docMk/>
            <pc:sldMk cId="3457515328" sldId="2144328263"/>
            <ac:spMk id="21" creationId="{AB77EFEB-56CD-4D1C-B279-D39BDE876330}"/>
          </ac:spMkLst>
        </pc:spChg>
        <pc:spChg chg="mod">
          <ac:chgData name="Jason Wiese" userId="4bff8d5b-7de6-4655-b397-69b0afc81113" providerId="ADAL" clId="{A6259F46-418D-4766-BD96-79EF74D5F74A}" dt="2022-03-22T21:24:42.041" v="959" actId="20577"/>
          <ac:spMkLst>
            <pc:docMk/>
            <pc:sldMk cId="3457515328" sldId="2144328263"/>
            <ac:spMk id="23" creationId="{DB5FBE90-B76F-4A35-94B8-15BCF9AE4630}"/>
          </ac:spMkLst>
        </pc:spChg>
        <pc:spChg chg="mod">
          <ac:chgData name="Jason Wiese" userId="4bff8d5b-7de6-4655-b397-69b0afc81113" providerId="ADAL" clId="{A6259F46-418D-4766-BD96-79EF74D5F74A}" dt="2022-03-22T21:18:58.978" v="923" actId="1076"/>
          <ac:spMkLst>
            <pc:docMk/>
            <pc:sldMk cId="3457515328" sldId="2144328263"/>
            <ac:spMk id="44" creationId="{6190E329-3FE0-4FBA-81E9-B77F1AF5D465}"/>
          </ac:spMkLst>
        </pc:spChg>
      </pc:sldChg>
      <pc:sldChg chg="modSp del mod">
        <pc:chgData name="Jason Wiese" userId="4bff8d5b-7de6-4655-b397-69b0afc81113" providerId="ADAL" clId="{A6259F46-418D-4766-BD96-79EF74D5F74A}" dt="2022-03-22T20:54:47.227" v="183" actId="2696"/>
        <pc:sldMkLst>
          <pc:docMk/>
          <pc:sldMk cId="479110058" sldId="2144328279"/>
        </pc:sldMkLst>
        <pc:spChg chg="mod">
          <ac:chgData name="Jason Wiese" userId="4bff8d5b-7de6-4655-b397-69b0afc81113" providerId="ADAL" clId="{A6259F46-418D-4766-BD96-79EF74D5F74A}" dt="2022-03-22T20:49:04.354" v="84" actId="20577"/>
          <ac:spMkLst>
            <pc:docMk/>
            <pc:sldMk cId="479110058" sldId="2144328279"/>
            <ac:spMk id="20" creationId="{F5290E3C-D913-4324-9F7C-7AB204FAA4D7}"/>
          </ac:spMkLst>
        </pc:spChg>
      </pc:sldChg>
      <pc:sldChg chg="addSp delSp modSp mod">
        <pc:chgData name="Jason Wiese" userId="4bff8d5b-7de6-4655-b397-69b0afc81113" providerId="ADAL" clId="{A6259F46-418D-4766-BD96-79EF74D5F74A}" dt="2022-03-22T21:29:56.293" v="998" actId="6549"/>
        <pc:sldMkLst>
          <pc:docMk/>
          <pc:sldMk cId="808450144" sldId="2144328297"/>
        </pc:sldMkLst>
        <pc:spChg chg="del">
          <ac:chgData name="Jason Wiese" userId="4bff8d5b-7de6-4655-b397-69b0afc81113" providerId="ADAL" clId="{A6259F46-418D-4766-BD96-79EF74D5F74A}" dt="2022-03-22T21:17:57.420" v="879" actId="478"/>
          <ac:spMkLst>
            <pc:docMk/>
            <pc:sldMk cId="808450144" sldId="2144328297"/>
            <ac:spMk id="21" creationId="{30ED3473-4F86-4FB1-A161-6E318FE6BB97}"/>
          </ac:spMkLst>
        </pc:spChg>
        <pc:spChg chg="add del mod">
          <ac:chgData name="Jason Wiese" userId="4bff8d5b-7de6-4655-b397-69b0afc81113" providerId="ADAL" clId="{A6259F46-418D-4766-BD96-79EF74D5F74A}" dt="2022-03-22T21:16:42.088" v="840" actId="478"/>
          <ac:spMkLst>
            <pc:docMk/>
            <pc:sldMk cId="808450144" sldId="2144328297"/>
            <ac:spMk id="22" creationId="{818BDA59-3609-4B8A-AE03-C235DA6D5A54}"/>
          </ac:spMkLst>
        </pc:spChg>
        <pc:spChg chg="mod">
          <ac:chgData name="Jason Wiese" userId="4bff8d5b-7de6-4655-b397-69b0afc81113" providerId="ADAL" clId="{A6259F46-418D-4766-BD96-79EF74D5F74A}" dt="2022-03-22T21:29:56.293" v="998" actId="6549"/>
          <ac:spMkLst>
            <pc:docMk/>
            <pc:sldMk cId="808450144" sldId="2144328297"/>
            <ac:spMk id="23" creationId="{DB5FBE90-B76F-4A35-94B8-15BCF9AE4630}"/>
          </ac:spMkLst>
        </pc:spChg>
        <pc:spChg chg="mod">
          <ac:chgData name="Jason Wiese" userId="4bff8d5b-7de6-4655-b397-69b0afc81113" providerId="ADAL" clId="{A6259F46-418D-4766-BD96-79EF74D5F74A}" dt="2022-03-22T21:18:01.845" v="910" actId="1037"/>
          <ac:spMkLst>
            <pc:docMk/>
            <pc:sldMk cId="808450144" sldId="2144328297"/>
            <ac:spMk id="29" creationId="{8AA86CDA-DA0B-491A-9DB9-74935700AE4E}"/>
          </ac:spMkLst>
        </pc:spChg>
        <pc:spChg chg="mod">
          <ac:chgData name="Jason Wiese" userId="4bff8d5b-7de6-4655-b397-69b0afc81113" providerId="ADAL" clId="{A6259F46-418D-4766-BD96-79EF74D5F74A}" dt="2022-03-22T21:18:01.845" v="910" actId="1037"/>
          <ac:spMkLst>
            <pc:docMk/>
            <pc:sldMk cId="808450144" sldId="2144328297"/>
            <ac:spMk id="30" creationId="{4A131CA9-BEDF-43ED-9310-F16FA11808A6}"/>
          </ac:spMkLst>
        </pc:spChg>
        <pc:spChg chg="mod">
          <ac:chgData name="Jason Wiese" userId="4bff8d5b-7de6-4655-b397-69b0afc81113" providerId="ADAL" clId="{A6259F46-418D-4766-BD96-79EF74D5F74A}" dt="2022-03-22T21:18:01.845" v="910" actId="1037"/>
          <ac:spMkLst>
            <pc:docMk/>
            <pc:sldMk cId="808450144" sldId="2144328297"/>
            <ac:spMk id="31" creationId="{E19652B4-2745-4190-81DC-5056EF538563}"/>
          </ac:spMkLst>
        </pc:spChg>
        <pc:spChg chg="mod">
          <ac:chgData name="Jason Wiese" userId="4bff8d5b-7de6-4655-b397-69b0afc81113" providerId="ADAL" clId="{A6259F46-418D-4766-BD96-79EF74D5F74A}" dt="2022-03-22T21:18:12.456" v="914" actId="1076"/>
          <ac:spMkLst>
            <pc:docMk/>
            <pc:sldMk cId="808450144" sldId="2144328297"/>
            <ac:spMk id="32" creationId="{C497E2FD-D3C9-41D6-967A-479CC4C1BEBB}"/>
          </ac:spMkLst>
        </pc:spChg>
        <pc:spChg chg="mod">
          <ac:chgData name="Jason Wiese" userId="4bff8d5b-7de6-4655-b397-69b0afc81113" providerId="ADAL" clId="{A6259F46-418D-4766-BD96-79EF74D5F74A}" dt="2022-03-22T21:18:01.845" v="910" actId="1037"/>
          <ac:spMkLst>
            <pc:docMk/>
            <pc:sldMk cId="808450144" sldId="2144328297"/>
            <ac:spMk id="33" creationId="{99E1C62F-BBCA-4609-832D-AF75585C4061}"/>
          </ac:spMkLst>
        </pc:spChg>
        <pc:spChg chg="mod">
          <ac:chgData name="Jason Wiese" userId="4bff8d5b-7de6-4655-b397-69b0afc81113" providerId="ADAL" clId="{A6259F46-418D-4766-BD96-79EF74D5F74A}" dt="2022-03-22T21:18:01.845" v="910" actId="1037"/>
          <ac:spMkLst>
            <pc:docMk/>
            <pc:sldMk cId="808450144" sldId="2144328297"/>
            <ac:spMk id="34" creationId="{06EDA0D9-89C0-4F0E-B501-849AB3B665B8}"/>
          </ac:spMkLst>
        </pc:spChg>
        <pc:spChg chg="mod">
          <ac:chgData name="Jason Wiese" userId="4bff8d5b-7de6-4655-b397-69b0afc81113" providerId="ADAL" clId="{A6259F46-418D-4766-BD96-79EF74D5F74A}" dt="2022-03-22T21:18:01.845" v="910" actId="1037"/>
          <ac:spMkLst>
            <pc:docMk/>
            <pc:sldMk cId="808450144" sldId="2144328297"/>
            <ac:spMk id="35" creationId="{273AE458-7357-49D3-B752-22C54FCED37A}"/>
          </ac:spMkLst>
        </pc:spChg>
        <pc:spChg chg="mod">
          <ac:chgData name="Jason Wiese" userId="4bff8d5b-7de6-4655-b397-69b0afc81113" providerId="ADAL" clId="{A6259F46-418D-4766-BD96-79EF74D5F74A}" dt="2022-03-22T21:18:01.845" v="910" actId="1037"/>
          <ac:spMkLst>
            <pc:docMk/>
            <pc:sldMk cId="808450144" sldId="2144328297"/>
            <ac:spMk id="36" creationId="{0FBFABD4-6312-430F-BD15-7C9FA0958BCD}"/>
          </ac:spMkLst>
        </pc:spChg>
        <pc:spChg chg="del">
          <ac:chgData name="Jason Wiese" userId="4bff8d5b-7de6-4655-b397-69b0afc81113" providerId="ADAL" clId="{A6259F46-418D-4766-BD96-79EF74D5F74A}" dt="2022-03-22T21:17:57.420" v="879" actId="478"/>
          <ac:spMkLst>
            <pc:docMk/>
            <pc:sldMk cId="808450144" sldId="2144328297"/>
            <ac:spMk id="37" creationId="{437B64F9-2CEA-4C53-8B33-005C99318F0E}"/>
          </ac:spMkLst>
        </pc:spChg>
        <pc:graphicFrameChg chg="mod">
          <ac:chgData name="Jason Wiese" userId="4bff8d5b-7de6-4655-b397-69b0afc81113" providerId="ADAL" clId="{A6259F46-418D-4766-BD96-79EF74D5F74A}" dt="2022-03-22T21:18:01.845" v="910" actId="1037"/>
          <ac:graphicFrameMkLst>
            <pc:docMk/>
            <pc:sldMk cId="808450144" sldId="2144328297"/>
            <ac:graphicFrameMk id="28" creationId="{20046899-E0DA-47BA-ABF8-71780912639F}"/>
          </ac:graphicFrameMkLst>
        </pc:graphicFrameChg>
      </pc:sldChg>
      <pc:sldChg chg="del">
        <pc:chgData name="Jason Wiese" userId="4bff8d5b-7de6-4655-b397-69b0afc81113" providerId="ADAL" clId="{A6259F46-418D-4766-BD96-79EF74D5F74A}" dt="2022-03-22T20:54:47.227" v="183" actId="2696"/>
        <pc:sldMkLst>
          <pc:docMk/>
          <pc:sldMk cId="2005759645" sldId="2144328297"/>
        </pc:sldMkLst>
      </pc:sldChg>
      <pc:sldChg chg="modSp mod">
        <pc:chgData name="Jason Wiese" userId="4bff8d5b-7de6-4655-b397-69b0afc81113" providerId="ADAL" clId="{A6259F46-418D-4766-BD96-79EF74D5F74A}" dt="2022-03-22T21:39:08.872" v="1047" actId="1036"/>
        <pc:sldMkLst>
          <pc:docMk/>
          <pc:sldMk cId="2177344345" sldId="2144328298"/>
        </pc:sldMkLst>
        <pc:spChg chg="mod">
          <ac:chgData name="Jason Wiese" userId="4bff8d5b-7de6-4655-b397-69b0afc81113" providerId="ADAL" clId="{A6259F46-418D-4766-BD96-79EF74D5F74A}" dt="2022-03-22T21:39:08.872" v="1047" actId="1036"/>
          <ac:spMkLst>
            <pc:docMk/>
            <pc:sldMk cId="2177344345" sldId="2144328298"/>
            <ac:spMk id="31" creationId="{568D8840-B3D9-4FCD-AA9A-402B62F48C64}"/>
          </ac:spMkLst>
        </pc:spChg>
        <pc:picChg chg="mod">
          <ac:chgData name="Jason Wiese" userId="4bff8d5b-7de6-4655-b397-69b0afc81113" providerId="ADAL" clId="{A6259F46-418D-4766-BD96-79EF74D5F74A}" dt="2022-03-22T21:39:08.872" v="1047" actId="1036"/>
          <ac:picMkLst>
            <pc:docMk/>
            <pc:sldMk cId="2177344345" sldId="2144328298"/>
            <ac:picMk id="37" creationId="{1F8E0DFF-D73F-41B3-B5B4-820020A7EACA}"/>
          </ac:picMkLst>
        </pc:picChg>
      </pc:sldChg>
      <pc:sldChg chg="modSp del mod">
        <pc:chgData name="Jason Wiese" userId="4bff8d5b-7de6-4655-b397-69b0afc81113" providerId="ADAL" clId="{A6259F46-418D-4766-BD96-79EF74D5F74A}" dt="2022-03-22T20:54:47.227" v="183" actId="2696"/>
        <pc:sldMkLst>
          <pc:docMk/>
          <pc:sldMk cId="2326283701" sldId="2144328298"/>
        </pc:sldMkLst>
        <pc:spChg chg="mod">
          <ac:chgData name="Jason Wiese" userId="4bff8d5b-7de6-4655-b397-69b0afc81113" providerId="ADAL" clId="{A6259F46-418D-4766-BD96-79EF74D5F74A}" dt="2022-03-22T20:46:59.853" v="36" actId="207"/>
          <ac:spMkLst>
            <pc:docMk/>
            <pc:sldMk cId="2326283701" sldId="2144328298"/>
            <ac:spMk id="24" creationId="{FE51337C-7111-4FDD-BD9E-AAF8EAD4F674}"/>
          </ac:spMkLst>
        </pc:spChg>
      </pc:sldChg>
    </pc:docChg>
  </pc:docChgLst>
  <pc:docChgLst>
    <pc:chgData name="Leah Montner Dixon" userId="d5b2ae9e-9213-4442-b7df-4db8cbe51e5d" providerId="ADAL" clId="{9398A482-ADEB-450F-A97F-060BA52F43EE}"/>
    <pc:docChg chg="custSel modSld">
      <pc:chgData name="Leah Montner Dixon" userId="d5b2ae9e-9213-4442-b7df-4db8cbe51e5d" providerId="ADAL" clId="{9398A482-ADEB-450F-A97F-060BA52F43EE}" dt="2022-11-28T14:33:12.653" v="121" actId="3626"/>
      <pc:docMkLst>
        <pc:docMk/>
      </pc:docMkLst>
      <pc:sldChg chg="modSp mod">
        <pc:chgData name="Leah Montner Dixon" userId="d5b2ae9e-9213-4442-b7df-4db8cbe51e5d" providerId="ADAL" clId="{9398A482-ADEB-450F-A97F-060BA52F43EE}" dt="2022-11-21T15:50:10.946" v="103" actId="3626"/>
        <pc:sldMkLst>
          <pc:docMk/>
          <pc:sldMk cId="1651063782" sldId="2144328300"/>
        </pc:sldMkLst>
        <pc:picChg chg="mod">
          <ac:chgData name="Leah Montner Dixon" userId="d5b2ae9e-9213-4442-b7df-4db8cbe51e5d" providerId="ADAL" clId="{9398A482-ADEB-450F-A97F-060BA52F43EE}" dt="2022-11-21T15:50:10.946" v="103" actId="3626"/>
          <ac:picMkLst>
            <pc:docMk/>
            <pc:sldMk cId="1651063782" sldId="2144328300"/>
            <ac:picMk id="9" creationId="{BA1E3920-6D35-F16F-03F8-D4D5CFC1765B}"/>
          </ac:picMkLst>
        </pc:picChg>
        <pc:picChg chg="mod">
          <ac:chgData name="Leah Montner Dixon" userId="d5b2ae9e-9213-4442-b7df-4db8cbe51e5d" providerId="ADAL" clId="{9398A482-ADEB-450F-A97F-060BA52F43EE}" dt="2022-11-21T15:50:09.398" v="102" actId="3626"/>
          <ac:picMkLst>
            <pc:docMk/>
            <pc:sldMk cId="1651063782" sldId="2144328300"/>
            <ac:picMk id="52" creationId="{272640AB-3648-39DB-C233-29B03A1C472A}"/>
          </ac:picMkLst>
        </pc:picChg>
      </pc:sldChg>
      <pc:sldChg chg="modSp mod">
        <pc:chgData name="Leah Montner Dixon" userId="d5b2ae9e-9213-4442-b7df-4db8cbe51e5d" providerId="ADAL" clId="{9398A482-ADEB-450F-A97F-060BA52F43EE}" dt="2022-11-28T14:33:01.366" v="119" actId="3626"/>
        <pc:sldMkLst>
          <pc:docMk/>
          <pc:sldMk cId="409531285" sldId="2144328517"/>
        </pc:sldMkLst>
        <pc:spChg chg="mod">
          <ac:chgData name="Leah Montner Dixon" userId="d5b2ae9e-9213-4442-b7df-4db8cbe51e5d" providerId="ADAL" clId="{9398A482-ADEB-450F-A97F-060BA52F43EE}" dt="2022-11-28T14:33:01.366" v="119" actId="3626"/>
          <ac:spMkLst>
            <pc:docMk/>
            <pc:sldMk cId="409531285" sldId="2144328517"/>
            <ac:spMk id="100" creationId="{39FA2B98-684B-4710-876B-354541CC806A}"/>
          </ac:spMkLst>
        </pc:spChg>
        <pc:picChg chg="mod">
          <ac:chgData name="Leah Montner Dixon" userId="d5b2ae9e-9213-4442-b7df-4db8cbe51e5d" providerId="ADAL" clId="{9398A482-ADEB-450F-A97F-060BA52F43EE}" dt="2022-11-28T14:32:56.861" v="118" actId="3626"/>
          <ac:picMkLst>
            <pc:docMk/>
            <pc:sldMk cId="409531285" sldId="2144328517"/>
            <ac:picMk id="101" creationId="{9DA43C3B-8E20-444B-AFDB-6A712ADB4434}"/>
          </ac:picMkLst>
        </pc:picChg>
      </pc:sldChg>
      <pc:sldChg chg="modSp mod">
        <pc:chgData name="Leah Montner Dixon" userId="d5b2ae9e-9213-4442-b7df-4db8cbe51e5d" providerId="ADAL" clId="{9398A482-ADEB-450F-A97F-060BA52F43EE}" dt="2022-11-09T18:14:50.709" v="29" actId="1036"/>
        <pc:sldMkLst>
          <pc:docMk/>
          <pc:sldMk cId="2954848668" sldId="2144328520"/>
        </pc:sldMkLst>
        <pc:spChg chg="mod">
          <ac:chgData name="Leah Montner Dixon" userId="d5b2ae9e-9213-4442-b7df-4db8cbe51e5d" providerId="ADAL" clId="{9398A482-ADEB-450F-A97F-060BA52F43EE}" dt="2022-11-09T18:11:41.346" v="21" actId="113"/>
          <ac:spMkLst>
            <pc:docMk/>
            <pc:sldMk cId="2954848668" sldId="2144328520"/>
            <ac:spMk id="9" creationId="{9F65BF6D-2080-86C5-C8E8-35A23B7A1BA9}"/>
          </ac:spMkLst>
        </pc:spChg>
        <pc:spChg chg="mod">
          <ac:chgData name="Leah Montner Dixon" userId="d5b2ae9e-9213-4442-b7df-4db8cbe51e5d" providerId="ADAL" clId="{9398A482-ADEB-450F-A97F-060BA52F43EE}" dt="2022-11-09T18:14:50.709" v="29" actId="1036"/>
          <ac:spMkLst>
            <pc:docMk/>
            <pc:sldMk cId="2954848668" sldId="2144328520"/>
            <ac:spMk id="11" creationId="{EC9512B0-FE30-A379-B084-8CD5DEB13ECB}"/>
          </ac:spMkLst>
        </pc:spChg>
      </pc:sldChg>
      <pc:sldChg chg="modSp mod">
        <pc:chgData name="Leah Montner Dixon" userId="d5b2ae9e-9213-4442-b7df-4db8cbe51e5d" providerId="ADAL" clId="{9398A482-ADEB-450F-A97F-060BA52F43EE}" dt="2022-11-09T18:13:33.311" v="23" actId="113"/>
        <pc:sldMkLst>
          <pc:docMk/>
          <pc:sldMk cId="1563115260" sldId="2144328524"/>
        </pc:sldMkLst>
        <pc:spChg chg="mod">
          <ac:chgData name="Leah Montner Dixon" userId="d5b2ae9e-9213-4442-b7df-4db8cbe51e5d" providerId="ADAL" clId="{9398A482-ADEB-450F-A97F-060BA52F43EE}" dt="2022-11-09T18:12:00.447" v="22" actId="113"/>
          <ac:spMkLst>
            <pc:docMk/>
            <pc:sldMk cId="1563115260" sldId="2144328524"/>
            <ac:spMk id="21" creationId="{D28FD6FB-69AA-8BEC-7A0F-66E95B67ECC7}"/>
          </ac:spMkLst>
        </pc:spChg>
        <pc:spChg chg="mod">
          <ac:chgData name="Leah Montner Dixon" userId="d5b2ae9e-9213-4442-b7df-4db8cbe51e5d" providerId="ADAL" clId="{9398A482-ADEB-450F-A97F-060BA52F43EE}" dt="2022-11-09T18:13:33.311" v="23" actId="113"/>
          <ac:spMkLst>
            <pc:docMk/>
            <pc:sldMk cId="1563115260" sldId="2144328524"/>
            <ac:spMk id="22" creationId="{7A7C7315-C76A-6933-0266-41A9697F53D5}"/>
          </ac:spMkLst>
        </pc:spChg>
      </pc:sldChg>
      <pc:sldChg chg="modSp mod">
        <pc:chgData name="Leah Montner Dixon" userId="d5b2ae9e-9213-4442-b7df-4db8cbe51e5d" providerId="ADAL" clId="{9398A482-ADEB-450F-A97F-060BA52F43EE}" dt="2022-11-09T18:16:12.507" v="40" actId="1035"/>
        <pc:sldMkLst>
          <pc:docMk/>
          <pc:sldMk cId="1824174521" sldId="2144328525"/>
        </pc:sldMkLst>
        <pc:spChg chg="mod">
          <ac:chgData name="Leah Montner Dixon" userId="d5b2ae9e-9213-4442-b7df-4db8cbe51e5d" providerId="ADAL" clId="{9398A482-ADEB-450F-A97F-060BA52F43EE}" dt="2022-11-09T18:16:12.507" v="40" actId="1035"/>
          <ac:spMkLst>
            <pc:docMk/>
            <pc:sldMk cId="1824174521" sldId="2144328525"/>
            <ac:spMk id="9" creationId="{9F65BF6D-2080-86C5-C8E8-35A23B7A1BA9}"/>
          </ac:spMkLst>
        </pc:spChg>
        <pc:spChg chg="mod">
          <ac:chgData name="Leah Montner Dixon" userId="d5b2ae9e-9213-4442-b7df-4db8cbe51e5d" providerId="ADAL" clId="{9398A482-ADEB-450F-A97F-060BA52F43EE}" dt="2022-11-09T18:16:09.288" v="35" actId="1035"/>
          <ac:spMkLst>
            <pc:docMk/>
            <pc:sldMk cId="1824174521" sldId="2144328525"/>
            <ac:spMk id="11" creationId="{EC9512B0-FE30-A379-B084-8CD5DEB13ECB}"/>
          </ac:spMkLst>
        </pc:spChg>
      </pc:sldChg>
      <pc:sldChg chg="mod">
        <pc:chgData name="Leah Montner Dixon" userId="d5b2ae9e-9213-4442-b7df-4db8cbe51e5d" providerId="ADAL" clId="{9398A482-ADEB-450F-A97F-060BA52F43EE}" dt="2022-11-09T18:08:05.700" v="1" actId="27918"/>
        <pc:sldMkLst>
          <pc:docMk/>
          <pc:sldMk cId="3913841067" sldId="2144328526"/>
        </pc:sldMkLst>
      </pc:sldChg>
      <pc:sldChg chg="addSp delSp modSp mod">
        <pc:chgData name="Leah Montner Dixon" userId="d5b2ae9e-9213-4442-b7df-4db8cbe51e5d" providerId="ADAL" clId="{9398A482-ADEB-450F-A97F-060BA52F43EE}" dt="2022-11-28T14:31:25.945" v="109"/>
        <pc:sldMkLst>
          <pc:docMk/>
          <pc:sldMk cId="1824174521" sldId="2144328537"/>
        </pc:sldMkLst>
        <pc:spChg chg="del">
          <ac:chgData name="Leah Montner Dixon" userId="d5b2ae9e-9213-4442-b7df-4db8cbe51e5d" providerId="ADAL" clId="{9398A482-ADEB-450F-A97F-060BA52F43EE}" dt="2022-11-28T14:31:25.673" v="108" actId="478"/>
          <ac:spMkLst>
            <pc:docMk/>
            <pc:sldMk cId="1824174521" sldId="2144328537"/>
            <ac:spMk id="11" creationId="{A695FA1C-CE4A-0B45-2E09-29062BA9C294}"/>
          </ac:spMkLst>
        </pc:spChg>
        <pc:spChg chg="del">
          <ac:chgData name="Leah Montner Dixon" userId="d5b2ae9e-9213-4442-b7df-4db8cbe51e5d" providerId="ADAL" clId="{9398A482-ADEB-450F-A97F-060BA52F43EE}" dt="2022-11-28T14:31:25.673" v="108" actId="478"/>
          <ac:spMkLst>
            <pc:docMk/>
            <pc:sldMk cId="1824174521" sldId="2144328537"/>
            <ac:spMk id="13" creationId="{C39D8628-B738-831B-6EA6-3FF9F553F29E}"/>
          </ac:spMkLst>
        </pc:spChg>
        <pc:spChg chg="add mod">
          <ac:chgData name="Leah Montner Dixon" userId="d5b2ae9e-9213-4442-b7df-4db8cbe51e5d" providerId="ADAL" clId="{9398A482-ADEB-450F-A97F-060BA52F43EE}" dt="2022-11-28T14:31:25.945" v="109"/>
          <ac:spMkLst>
            <pc:docMk/>
            <pc:sldMk cId="1824174521" sldId="2144328537"/>
            <ac:spMk id="19" creationId="{8D14AEC9-DDE2-5469-3C27-764408052C54}"/>
          </ac:spMkLst>
        </pc:spChg>
        <pc:spChg chg="add mod">
          <ac:chgData name="Leah Montner Dixon" userId="d5b2ae9e-9213-4442-b7df-4db8cbe51e5d" providerId="ADAL" clId="{9398A482-ADEB-450F-A97F-060BA52F43EE}" dt="2022-11-28T14:31:25.945" v="109"/>
          <ac:spMkLst>
            <pc:docMk/>
            <pc:sldMk cId="1824174521" sldId="2144328537"/>
            <ac:spMk id="20" creationId="{F5CF973A-586B-7473-A0E4-998AD0D9EDD2}"/>
          </ac:spMkLst>
        </pc:spChg>
        <pc:picChg chg="add mod">
          <ac:chgData name="Leah Montner Dixon" userId="d5b2ae9e-9213-4442-b7df-4db8cbe51e5d" providerId="ADAL" clId="{9398A482-ADEB-450F-A97F-060BA52F43EE}" dt="2022-11-28T14:31:25.945" v="109"/>
          <ac:picMkLst>
            <pc:docMk/>
            <pc:sldMk cId="1824174521" sldId="2144328537"/>
            <ac:picMk id="8" creationId="{43D70BA6-7930-A7E0-B271-2388D2B59278}"/>
          </ac:picMkLst>
        </pc:picChg>
        <pc:picChg chg="del">
          <ac:chgData name="Leah Montner Dixon" userId="d5b2ae9e-9213-4442-b7df-4db8cbe51e5d" providerId="ADAL" clId="{9398A482-ADEB-450F-A97F-060BA52F43EE}" dt="2022-11-28T14:31:25.673" v="108" actId="478"/>
          <ac:picMkLst>
            <pc:docMk/>
            <pc:sldMk cId="1824174521" sldId="2144328537"/>
            <ac:picMk id="9" creationId="{AFC0F381-86B7-AAB2-53D8-37ED9B633C64}"/>
          </ac:picMkLst>
        </pc:picChg>
      </pc:sldChg>
      <pc:sldChg chg="modSp mod">
        <pc:chgData name="Leah Montner Dixon" userId="d5b2ae9e-9213-4442-b7df-4db8cbe51e5d" providerId="ADAL" clId="{9398A482-ADEB-450F-A97F-060BA52F43EE}" dt="2022-11-21T15:36:06.969" v="63" actId="20577"/>
        <pc:sldMkLst>
          <pc:docMk/>
          <pc:sldMk cId="1455644163" sldId="2144328538"/>
        </pc:sldMkLst>
        <pc:spChg chg="mod">
          <ac:chgData name="Leah Montner Dixon" userId="d5b2ae9e-9213-4442-b7df-4db8cbe51e5d" providerId="ADAL" clId="{9398A482-ADEB-450F-A97F-060BA52F43EE}" dt="2022-11-21T15:36:06.969" v="63" actId="20577"/>
          <ac:spMkLst>
            <pc:docMk/>
            <pc:sldMk cId="1455644163" sldId="2144328538"/>
            <ac:spMk id="20" creationId="{F5290E3C-D913-4324-9F7C-7AB204FAA4D7}"/>
          </ac:spMkLst>
        </pc:spChg>
      </pc:sldChg>
      <pc:sldChg chg="addSp delSp modSp mod">
        <pc:chgData name="Leah Montner Dixon" userId="d5b2ae9e-9213-4442-b7df-4db8cbe51e5d" providerId="ADAL" clId="{9398A482-ADEB-450F-A97F-060BA52F43EE}" dt="2022-11-28T14:31:14.835" v="107"/>
        <pc:sldMkLst>
          <pc:docMk/>
          <pc:sldMk cId="2581979116" sldId="2144328539"/>
        </pc:sldMkLst>
        <pc:spChg chg="mod">
          <ac:chgData name="Leah Montner Dixon" userId="d5b2ae9e-9213-4442-b7df-4db8cbe51e5d" providerId="ADAL" clId="{9398A482-ADEB-450F-A97F-060BA52F43EE}" dt="2022-11-28T14:30:18.635" v="105" actId="207"/>
          <ac:spMkLst>
            <pc:docMk/>
            <pc:sldMk cId="2581979116" sldId="2144328539"/>
            <ac:spMk id="5" creationId="{EC07873D-8978-5162-81F2-340BBE8CA7A3}"/>
          </ac:spMkLst>
        </pc:spChg>
        <pc:spChg chg="add mod">
          <ac:chgData name="Leah Montner Dixon" userId="d5b2ae9e-9213-4442-b7df-4db8cbe51e5d" providerId="ADAL" clId="{9398A482-ADEB-450F-A97F-060BA52F43EE}" dt="2022-11-28T14:31:14.835" v="107"/>
          <ac:spMkLst>
            <pc:docMk/>
            <pc:sldMk cId="2581979116" sldId="2144328539"/>
            <ac:spMk id="9" creationId="{3BF9772E-3A51-398F-8FE5-1AADB5DE7F61}"/>
          </ac:spMkLst>
        </pc:spChg>
        <pc:spChg chg="add mod">
          <ac:chgData name="Leah Montner Dixon" userId="d5b2ae9e-9213-4442-b7df-4db8cbe51e5d" providerId="ADAL" clId="{9398A482-ADEB-450F-A97F-060BA52F43EE}" dt="2022-11-28T14:31:14.835" v="107"/>
          <ac:spMkLst>
            <pc:docMk/>
            <pc:sldMk cId="2581979116" sldId="2144328539"/>
            <ac:spMk id="10" creationId="{B03025C7-344E-A505-2045-B80C9A2FF839}"/>
          </ac:spMkLst>
        </pc:spChg>
        <pc:spChg chg="del">
          <ac:chgData name="Leah Montner Dixon" userId="d5b2ae9e-9213-4442-b7df-4db8cbe51e5d" providerId="ADAL" clId="{9398A482-ADEB-450F-A97F-060BA52F43EE}" dt="2022-11-28T14:31:13.751" v="106" actId="478"/>
          <ac:spMkLst>
            <pc:docMk/>
            <pc:sldMk cId="2581979116" sldId="2144328539"/>
            <ac:spMk id="27" creationId="{1C65133A-83A9-4BB7-A593-F63AAC6197BB}"/>
          </ac:spMkLst>
        </pc:spChg>
        <pc:spChg chg="del">
          <ac:chgData name="Leah Montner Dixon" userId="d5b2ae9e-9213-4442-b7df-4db8cbe51e5d" providerId="ADAL" clId="{9398A482-ADEB-450F-A97F-060BA52F43EE}" dt="2022-11-28T14:31:13.751" v="106" actId="478"/>
          <ac:spMkLst>
            <pc:docMk/>
            <pc:sldMk cId="2581979116" sldId="2144328539"/>
            <ac:spMk id="43" creationId="{1CB0E71E-025E-45C5-BB02-34D3C02B6020}"/>
          </ac:spMkLst>
        </pc:spChg>
        <pc:picChg chg="add mod">
          <ac:chgData name="Leah Montner Dixon" userId="d5b2ae9e-9213-4442-b7df-4db8cbe51e5d" providerId="ADAL" clId="{9398A482-ADEB-450F-A97F-060BA52F43EE}" dt="2022-11-28T14:31:14.835" v="107"/>
          <ac:picMkLst>
            <pc:docMk/>
            <pc:sldMk cId="2581979116" sldId="2144328539"/>
            <ac:picMk id="6" creationId="{5002D686-D785-FA18-3561-0D6F74512C02}"/>
          </ac:picMkLst>
        </pc:picChg>
        <pc:picChg chg="del">
          <ac:chgData name="Leah Montner Dixon" userId="d5b2ae9e-9213-4442-b7df-4db8cbe51e5d" providerId="ADAL" clId="{9398A482-ADEB-450F-A97F-060BA52F43EE}" dt="2022-11-28T14:31:13.751" v="106" actId="478"/>
          <ac:picMkLst>
            <pc:docMk/>
            <pc:sldMk cId="2581979116" sldId="2144328539"/>
            <ac:picMk id="26" creationId="{44BE4B88-8BB0-4B12-9E1E-1C593B73C134}"/>
          </ac:picMkLst>
        </pc:picChg>
      </pc:sldChg>
      <pc:sldChg chg="addSp delSp modSp mod">
        <pc:chgData name="Leah Montner Dixon" userId="d5b2ae9e-9213-4442-b7df-4db8cbe51e5d" providerId="ADAL" clId="{9398A482-ADEB-450F-A97F-060BA52F43EE}" dt="2022-11-28T14:31:42.039" v="111"/>
        <pc:sldMkLst>
          <pc:docMk/>
          <pc:sldMk cId="1337725644" sldId="2144328543"/>
        </pc:sldMkLst>
        <pc:spChg chg="add mod">
          <ac:chgData name="Leah Montner Dixon" userId="d5b2ae9e-9213-4442-b7df-4db8cbe51e5d" providerId="ADAL" clId="{9398A482-ADEB-450F-A97F-060BA52F43EE}" dt="2022-11-28T14:31:42.039" v="111"/>
          <ac:spMkLst>
            <pc:docMk/>
            <pc:sldMk cId="1337725644" sldId="2144328543"/>
            <ac:spMk id="4" creationId="{4610882A-8F29-A024-5F4B-C464B4BB490E}"/>
          </ac:spMkLst>
        </pc:spChg>
        <pc:spChg chg="add mod">
          <ac:chgData name="Leah Montner Dixon" userId="d5b2ae9e-9213-4442-b7df-4db8cbe51e5d" providerId="ADAL" clId="{9398A482-ADEB-450F-A97F-060BA52F43EE}" dt="2022-11-28T14:31:42.039" v="111"/>
          <ac:spMkLst>
            <pc:docMk/>
            <pc:sldMk cId="1337725644" sldId="2144328543"/>
            <ac:spMk id="6" creationId="{67A913D2-9085-1E49-8672-792A1CB48311}"/>
          </ac:spMkLst>
        </pc:spChg>
        <pc:spChg chg="del">
          <ac:chgData name="Leah Montner Dixon" userId="d5b2ae9e-9213-4442-b7df-4db8cbe51e5d" providerId="ADAL" clId="{9398A482-ADEB-450F-A97F-060BA52F43EE}" dt="2022-11-28T14:31:41.828" v="110" actId="478"/>
          <ac:spMkLst>
            <pc:docMk/>
            <pc:sldMk cId="1337725644" sldId="2144328543"/>
            <ac:spMk id="11" creationId="{A695FA1C-CE4A-0B45-2E09-29062BA9C294}"/>
          </ac:spMkLst>
        </pc:spChg>
        <pc:spChg chg="del">
          <ac:chgData name="Leah Montner Dixon" userId="d5b2ae9e-9213-4442-b7df-4db8cbe51e5d" providerId="ADAL" clId="{9398A482-ADEB-450F-A97F-060BA52F43EE}" dt="2022-11-28T14:31:41.828" v="110" actId="478"/>
          <ac:spMkLst>
            <pc:docMk/>
            <pc:sldMk cId="1337725644" sldId="2144328543"/>
            <ac:spMk id="13" creationId="{C39D8628-B738-831B-6EA6-3FF9F553F29E}"/>
          </ac:spMkLst>
        </pc:spChg>
        <pc:picChg chg="add mod">
          <ac:chgData name="Leah Montner Dixon" userId="d5b2ae9e-9213-4442-b7df-4db8cbe51e5d" providerId="ADAL" clId="{9398A482-ADEB-450F-A97F-060BA52F43EE}" dt="2022-11-28T14:31:42.039" v="111"/>
          <ac:picMkLst>
            <pc:docMk/>
            <pc:sldMk cId="1337725644" sldId="2144328543"/>
            <ac:picMk id="3" creationId="{4BFDB2B9-F77E-D704-C7F8-B6F511D90C6A}"/>
          </ac:picMkLst>
        </pc:picChg>
        <pc:picChg chg="del">
          <ac:chgData name="Leah Montner Dixon" userId="d5b2ae9e-9213-4442-b7df-4db8cbe51e5d" providerId="ADAL" clId="{9398A482-ADEB-450F-A97F-060BA52F43EE}" dt="2022-11-28T14:31:41.828" v="110" actId="478"/>
          <ac:picMkLst>
            <pc:docMk/>
            <pc:sldMk cId="1337725644" sldId="2144328543"/>
            <ac:picMk id="9" creationId="{AFC0F381-86B7-AAB2-53D8-37ED9B633C64}"/>
          </ac:picMkLst>
        </pc:picChg>
      </pc:sldChg>
      <pc:sldChg chg="modSp mod">
        <pc:chgData name="Leah Montner Dixon" userId="d5b2ae9e-9213-4442-b7df-4db8cbe51e5d" providerId="ADAL" clId="{9398A482-ADEB-450F-A97F-060BA52F43EE}" dt="2022-11-21T15:46:19.175" v="89" actId="20577"/>
        <pc:sldMkLst>
          <pc:docMk/>
          <pc:sldMk cId="27855587" sldId="2144328544"/>
        </pc:sldMkLst>
        <pc:spChg chg="mod">
          <ac:chgData name="Leah Montner Dixon" userId="d5b2ae9e-9213-4442-b7df-4db8cbe51e5d" providerId="ADAL" clId="{9398A482-ADEB-450F-A97F-060BA52F43EE}" dt="2022-11-21T15:46:19.175" v="89" actId="20577"/>
          <ac:spMkLst>
            <pc:docMk/>
            <pc:sldMk cId="27855587" sldId="2144328544"/>
            <ac:spMk id="5" creationId="{0CBF7057-1CA3-B48B-4970-496FC190DB0E}"/>
          </ac:spMkLst>
        </pc:spChg>
      </pc:sldChg>
      <pc:sldChg chg="modSp mod">
        <pc:chgData name="Leah Montner Dixon" userId="d5b2ae9e-9213-4442-b7df-4db8cbe51e5d" providerId="ADAL" clId="{9398A482-ADEB-450F-A97F-060BA52F43EE}" dt="2022-11-28T14:32:44.102" v="117" actId="207"/>
        <pc:sldMkLst>
          <pc:docMk/>
          <pc:sldMk cId="3395785696" sldId="2144328545"/>
        </pc:sldMkLst>
        <pc:spChg chg="mod">
          <ac:chgData name="Leah Montner Dixon" userId="d5b2ae9e-9213-4442-b7df-4db8cbe51e5d" providerId="ADAL" clId="{9398A482-ADEB-450F-A97F-060BA52F43EE}" dt="2022-11-28T14:32:44.102" v="117" actId="207"/>
          <ac:spMkLst>
            <pc:docMk/>
            <pc:sldMk cId="3395785696" sldId="2144328545"/>
            <ac:spMk id="21" creationId="{98A94972-03C8-5D5E-4934-E634EECA5E3F}"/>
          </ac:spMkLst>
        </pc:spChg>
      </pc:sldChg>
      <pc:sldChg chg="modSp mod">
        <pc:chgData name="Leah Montner Dixon" userId="d5b2ae9e-9213-4442-b7df-4db8cbe51e5d" providerId="ADAL" clId="{9398A482-ADEB-450F-A97F-060BA52F43EE}" dt="2022-11-21T15:47:20.365" v="101" actId="20577"/>
        <pc:sldMkLst>
          <pc:docMk/>
          <pc:sldMk cId="1934176125" sldId="2144328546"/>
        </pc:sldMkLst>
        <pc:spChg chg="mod">
          <ac:chgData name="Leah Montner Dixon" userId="d5b2ae9e-9213-4442-b7df-4db8cbe51e5d" providerId="ADAL" clId="{9398A482-ADEB-450F-A97F-060BA52F43EE}" dt="2022-11-21T15:47:20.365" v="101" actId="20577"/>
          <ac:spMkLst>
            <pc:docMk/>
            <pc:sldMk cId="1934176125" sldId="2144328546"/>
            <ac:spMk id="5" creationId="{0CBF7057-1CA3-B48B-4970-496FC190DB0E}"/>
          </ac:spMkLst>
        </pc:spChg>
      </pc:sldChg>
      <pc:sldChg chg="addSp delSp modSp mod">
        <pc:chgData name="Leah Montner Dixon" userId="d5b2ae9e-9213-4442-b7df-4db8cbe51e5d" providerId="ADAL" clId="{9398A482-ADEB-450F-A97F-060BA52F43EE}" dt="2022-11-28T14:31:49.407" v="113"/>
        <pc:sldMkLst>
          <pc:docMk/>
          <pc:sldMk cId="3580611562" sldId="2144328547"/>
        </pc:sldMkLst>
        <pc:spChg chg="add mod">
          <ac:chgData name="Leah Montner Dixon" userId="d5b2ae9e-9213-4442-b7df-4db8cbe51e5d" providerId="ADAL" clId="{9398A482-ADEB-450F-A97F-060BA52F43EE}" dt="2022-11-28T14:31:49.407" v="113"/>
          <ac:spMkLst>
            <pc:docMk/>
            <pc:sldMk cId="3580611562" sldId="2144328547"/>
            <ac:spMk id="4" creationId="{ED8CB703-C8F2-9269-D2D7-980DCF4A2608}"/>
          </ac:spMkLst>
        </pc:spChg>
        <pc:spChg chg="add mod">
          <ac:chgData name="Leah Montner Dixon" userId="d5b2ae9e-9213-4442-b7df-4db8cbe51e5d" providerId="ADAL" clId="{9398A482-ADEB-450F-A97F-060BA52F43EE}" dt="2022-11-28T14:31:49.407" v="113"/>
          <ac:spMkLst>
            <pc:docMk/>
            <pc:sldMk cId="3580611562" sldId="2144328547"/>
            <ac:spMk id="6" creationId="{8DBCE9A2-31EC-240F-4893-70DBDC308522}"/>
          </ac:spMkLst>
        </pc:spChg>
        <pc:spChg chg="del">
          <ac:chgData name="Leah Montner Dixon" userId="d5b2ae9e-9213-4442-b7df-4db8cbe51e5d" providerId="ADAL" clId="{9398A482-ADEB-450F-A97F-060BA52F43EE}" dt="2022-11-28T14:31:49.220" v="112" actId="478"/>
          <ac:spMkLst>
            <pc:docMk/>
            <pc:sldMk cId="3580611562" sldId="2144328547"/>
            <ac:spMk id="11" creationId="{A695FA1C-CE4A-0B45-2E09-29062BA9C294}"/>
          </ac:spMkLst>
        </pc:spChg>
        <pc:spChg chg="del">
          <ac:chgData name="Leah Montner Dixon" userId="d5b2ae9e-9213-4442-b7df-4db8cbe51e5d" providerId="ADAL" clId="{9398A482-ADEB-450F-A97F-060BA52F43EE}" dt="2022-11-28T14:31:49.220" v="112" actId="478"/>
          <ac:spMkLst>
            <pc:docMk/>
            <pc:sldMk cId="3580611562" sldId="2144328547"/>
            <ac:spMk id="13" creationId="{C39D8628-B738-831B-6EA6-3FF9F553F29E}"/>
          </ac:spMkLst>
        </pc:spChg>
        <pc:picChg chg="add mod">
          <ac:chgData name="Leah Montner Dixon" userId="d5b2ae9e-9213-4442-b7df-4db8cbe51e5d" providerId="ADAL" clId="{9398A482-ADEB-450F-A97F-060BA52F43EE}" dt="2022-11-28T14:31:49.407" v="113"/>
          <ac:picMkLst>
            <pc:docMk/>
            <pc:sldMk cId="3580611562" sldId="2144328547"/>
            <ac:picMk id="3" creationId="{BF738340-080E-F693-8F1D-1055D5B2A2C5}"/>
          </ac:picMkLst>
        </pc:picChg>
        <pc:picChg chg="del">
          <ac:chgData name="Leah Montner Dixon" userId="d5b2ae9e-9213-4442-b7df-4db8cbe51e5d" providerId="ADAL" clId="{9398A482-ADEB-450F-A97F-060BA52F43EE}" dt="2022-11-28T14:31:49.220" v="112" actId="478"/>
          <ac:picMkLst>
            <pc:docMk/>
            <pc:sldMk cId="3580611562" sldId="2144328547"/>
            <ac:picMk id="9" creationId="{AFC0F381-86B7-AAB2-53D8-37ED9B633C64}"/>
          </ac:picMkLst>
        </pc:picChg>
      </pc:sldChg>
      <pc:sldChg chg="addSp delSp modSp mod">
        <pc:chgData name="Leah Montner Dixon" userId="d5b2ae9e-9213-4442-b7df-4db8cbe51e5d" providerId="ADAL" clId="{9398A482-ADEB-450F-A97F-060BA52F43EE}" dt="2022-11-28T14:33:12.653" v="121" actId="3626"/>
        <pc:sldMkLst>
          <pc:docMk/>
          <pc:sldMk cId="3392903305" sldId="2144328548"/>
        </pc:sldMkLst>
        <pc:spChg chg="add mod">
          <ac:chgData name="Leah Montner Dixon" userId="d5b2ae9e-9213-4442-b7df-4db8cbe51e5d" providerId="ADAL" clId="{9398A482-ADEB-450F-A97F-060BA52F43EE}" dt="2022-11-28T14:32:12.783" v="115"/>
          <ac:spMkLst>
            <pc:docMk/>
            <pc:sldMk cId="3392903305" sldId="2144328548"/>
            <ac:spMk id="13" creationId="{15BA3CA7-34C6-257A-0B60-9002B3DC68FF}"/>
          </ac:spMkLst>
        </pc:spChg>
        <pc:spChg chg="add mod">
          <ac:chgData name="Leah Montner Dixon" userId="d5b2ae9e-9213-4442-b7df-4db8cbe51e5d" providerId="ADAL" clId="{9398A482-ADEB-450F-A97F-060BA52F43EE}" dt="2022-11-28T14:32:12.783" v="115"/>
          <ac:spMkLst>
            <pc:docMk/>
            <pc:sldMk cId="3392903305" sldId="2144328548"/>
            <ac:spMk id="14" creationId="{21716FDB-9793-6025-E96F-C5A5B65C5DCB}"/>
          </ac:spMkLst>
        </pc:spChg>
        <pc:spChg chg="del">
          <ac:chgData name="Leah Montner Dixon" userId="d5b2ae9e-9213-4442-b7df-4db8cbe51e5d" providerId="ADAL" clId="{9398A482-ADEB-450F-A97F-060BA52F43EE}" dt="2022-11-28T14:32:12.459" v="114" actId="478"/>
          <ac:spMkLst>
            <pc:docMk/>
            <pc:sldMk cId="3392903305" sldId="2144328548"/>
            <ac:spMk id="27" creationId="{1C65133A-83A9-4BB7-A593-F63AAC6197BB}"/>
          </ac:spMkLst>
        </pc:spChg>
        <pc:spChg chg="del">
          <ac:chgData name="Leah Montner Dixon" userId="d5b2ae9e-9213-4442-b7df-4db8cbe51e5d" providerId="ADAL" clId="{9398A482-ADEB-450F-A97F-060BA52F43EE}" dt="2022-11-28T14:32:12.459" v="114" actId="478"/>
          <ac:spMkLst>
            <pc:docMk/>
            <pc:sldMk cId="3392903305" sldId="2144328548"/>
            <ac:spMk id="43" creationId="{1CB0E71E-025E-45C5-BB02-34D3C02B6020}"/>
          </ac:spMkLst>
        </pc:spChg>
        <pc:spChg chg="mod">
          <ac:chgData name="Leah Montner Dixon" userId="d5b2ae9e-9213-4442-b7df-4db8cbe51e5d" providerId="ADAL" clId="{9398A482-ADEB-450F-A97F-060BA52F43EE}" dt="2022-11-28T14:33:12.653" v="121" actId="3626"/>
          <ac:spMkLst>
            <pc:docMk/>
            <pc:sldMk cId="3392903305" sldId="2144328548"/>
            <ac:spMk id="100" creationId="{39FA2B98-684B-4710-876B-354541CC806A}"/>
          </ac:spMkLst>
        </pc:spChg>
        <pc:picChg chg="add mod">
          <ac:chgData name="Leah Montner Dixon" userId="d5b2ae9e-9213-4442-b7df-4db8cbe51e5d" providerId="ADAL" clId="{9398A482-ADEB-450F-A97F-060BA52F43EE}" dt="2022-11-28T14:32:12.783" v="115"/>
          <ac:picMkLst>
            <pc:docMk/>
            <pc:sldMk cId="3392903305" sldId="2144328548"/>
            <ac:picMk id="12" creationId="{7292D49E-8BC8-21C0-A541-3A1D02DAF48D}"/>
          </ac:picMkLst>
        </pc:picChg>
        <pc:picChg chg="del">
          <ac:chgData name="Leah Montner Dixon" userId="d5b2ae9e-9213-4442-b7df-4db8cbe51e5d" providerId="ADAL" clId="{9398A482-ADEB-450F-A97F-060BA52F43EE}" dt="2022-11-28T14:32:12.459" v="114" actId="478"/>
          <ac:picMkLst>
            <pc:docMk/>
            <pc:sldMk cId="3392903305" sldId="2144328548"/>
            <ac:picMk id="26" creationId="{44BE4B88-8BB0-4B12-9E1E-1C593B73C134}"/>
          </ac:picMkLst>
        </pc:picChg>
        <pc:picChg chg="mod">
          <ac:chgData name="Leah Montner Dixon" userId="d5b2ae9e-9213-4442-b7df-4db8cbe51e5d" providerId="ADAL" clId="{9398A482-ADEB-450F-A97F-060BA52F43EE}" dt="2022-11-28T14:33:06.565" v="120" actId="3626"/>
          <ac:picMkLst>
            <pc:docMk/>
            <pc:sldMk cId="3392903305" sldId="2144328548"/>
            <ac:picMk id="101" creationId="{9DA43C3B-8E20-444B-AFDB-6A712ADB4434}"/>
          </ac:picMkLst>
        </pc:picChg>
      </pc:sldChg>
    </pc:docChg>
  </pc:docChgLst>
  <pc:docChgLst>
    <pc:chgData name="Leah Montner Dixon" userId="d5b2ae9e-9213-4442-b7df-4db8cbe51e5d" providerId="ADAL" clId="{62F880D3-6681-4218-8CC8-70883732B587}"/>
    <pc:docChg chg="undo custSel modSld sldOrd">
      <pc:chgData name="Leah Montner Dixon" userId="d5b2ae9e-9213-4442-b7df-4db8cbe51e5d" providerId="ADAL" clId="{62F880D3-6681-4218-8CC8-70883732B587}" dt="2022-11-18T19:07:57.849" v="156" actId="20577"/>
      <pc:docMkLst>
        <pc:docMk/>
      </pc:docMkLst>
      <pc:sldChg chg="addSp delSp modSp mod ord">
        <pc:chgData name="Leah Montner Dixon" userId="d5b2ae9e-9213-4442-b7df-4db8cbe51e5d" providerId="ADAL" clId="{62F880D3-6681-4218-8CC8-70883732B587}" dt="2022-11-16T21:48:21.185" v="27"/>
        <pc:sldMkLst>
          <pc:docMk/>
          <pc:sldMk cId="2152232555" sldId="2144328386"/>
        </pc:sldMkLst>
        <pc:spChg chg="add mod">
          <ac:chgData name="Leah Montner Dixon" userId="d5b2ae9e-9213-4442-b7df-4db8cbe51e5d" providerId="ADAL" clId="{62F880D3-6681-4218-8CC8-70883732B587}" dt="2022-11-15T21:43:55.321" v="13" actId="3626"/>
          <ac:spMkLst>
            <pc:docMk/>
            <pc:sldMk cId="2152232555" sldId="2144328386"/>
            <ac:spMk id="7" creationId="{BFFCB109-0FDA-43AF-EBC9-DC801262B9B5}"/>
          </ac:spMkLst>
        </pc:spChg>
        <pc:spChg chg="del">
          <ac:chgData name="Leah Montner Dixon" userId="d5b2ae9e-9213-4442-b7df-4db8cbe51e5d" providerId="ADAL" clId="{62F880D3-6681-4218-8CC8-70883732B587}" dt="2022-11-15T21:43:40.521" v="0" actId="478"/>
          <ac:spMkLst>
            <pc:docMk/>
            <pc:sldMk cId="2152232555" sldId="2144328386"/>
            <ac:spMk id="29" creationId="{3A354BCA-7BC0-D129-C267-C7D1C0748B2C}"/>
          </ac:spMkLst>
        </pc:spChg>
        <pc:picChg chg="add mod">
          <ac:chgData name="Leah Montner Dixon" userId="d5b2ae9e-9213-4442-b7df-4db8cbe51e5d" providerId="ADAL" clId="{62F880D3-6681-4218-8CC8-70883732B587}" dt="2022-11-15T21:44:02.842" v="21" actId="1076"/>
          <ac:picMkLst>
            <pc:docMk/>
            <pc:sldMk cId="2152232555" sldId="2144328386"/>
            <ac:picMk id="4" creationId="{1E65939E-0F23-D180-6D40-0D44BBD4D79C}"/>
          </ac:picMkLst>
        </pc:picChg>
        <pc:picChg chg="add del mod">
          <ac:chgData name="Leah Montner Dixon" userId="d5b2ae9e-9213-4442-b7df-4db8cbe51e5d" providerId="ADAL" clId="{62F880D3-6681-4218-8CC8-70883732B587}" dt="2022-11-15T21:43:56.563" v="14" actId="478"/>
          <ac:picMkLst>
            <pc:docMk/>
            <pc:sldMk cId="2152232555" sldId="2144328386"/>
            <ac:picMk id="8" creationId="{4869D9E9-837D-ACD8-1A0A-97D76D567F94}"/>
          </ac:picMkLst>
        </pc:picChg>
        <pc:picChg chg="del">
          <ac:chgData name="Leah Montner Dixon" userId="d5b2ae9e-9213-4442-b7df-4db8cbe51e5d" providerId="ADAL" clId="{62F880D3-6681-4218-8CC8-70883732B587}" dt="2022-11-15T21:43:40.521" v="0" actId="478"/>
          <ac:picMkLst>
            <pc:docMk/>
            <pc:sldMk cId="2152232555" sldId="2144328386"/>
            <ac:picMk id="14" creationId="{60279AE7-0C82-83CB-E41C-949F4BAEA509}"/>
          </ac:picMkLst>
        </pc:picChg>
      </pc:sldChg>
      <pc:sldChg chg="addSp delSp modSp mod">
        <pc:chgData name="Leah Montner Dixon" userId="d5b2ae9e-9213-4442-b7df-4db8cbe51e5d" providerId="ADAL" clId="{62F880D3-6681-4218-8CC8-70883732B587}" dt="2022-11-15T21:44:07.273" v="23"/>
        <pc:sldMkLst>
          <pc:docMk/>
          <pc:sldMk cId="1390646621" sldId="2144328529"/>
        </pc:sldMkLst>
        <pc:spChg chg="add mod">
          <ac:chgData name="Leah Montner Dixon" userId="d5b2ae9e-9213-4442-b7df-4db8cbe51e5d" providerId="ADAL" clId="{62F880D3-6681-4218-8CC8-70883732B587}" dt="2022-11-15T21:44:07.273" v="23"/>
          <ac:spMkLst>
            <pc:docMk/>
            <pc:sldMk cId="1390646621" sldId="2144328529"/>
            <ac:spMk id="3" creationId="{67D7AF08-5367-3F39-2775-D6D726EAF15B}"/>
          </ac:spMkLst>
        </pc:spChg>
        <pc:spChg chg="del">
          <ac:chgData name="Leah Montner Dixon" userId="d5b2ae9e-9213-4442-b7df-4db8cbe51e5d" providerId="ADAL" clId="{62F880D3-6681-4218-8CC8-70883732B587}" dt="2022-11-15T21:44:07" v="22" actId="478"/>
          <ac:spMkLst>
            <pc:docMk/>
            <pc:sldMk cId="1390646621" sldId="2144328529"/>
            <ac:spMk id="36" creationId="{A7FD0855-879B-285C-2D47-2C4C4017E092}"/>
          </ac:spMkLst>
        </pc:spChg>
        <pc:picChg chg="add mod">
          <ac:chgData name="Leah Montner Dixon" userId="d5b2ae9e-9213-4442-b7df-4db8cbe51e5d" providerId="ADAL" clId="{62F880D3-6681-4218-8CC8-70883732B587}" dt="2022-11-15T21:44:07.273" v="23"/>
          <ac:picMkLst>
            <pc:docMk/>
            <pc:sldMk cId="1390646621" sldId="2144328529"/>
            <ac:picMk id="2" creationId="{54653922-B5DF-82B0-8069-0062749143B6}"/>
          </ac:picMkLst>
        </pc:picChg>
        <pc:picChg chg="del">
          <ac:chgData name="Leah Montner Dixon" userId="d5b2ae9e-9213-4442-b7df-4db8cbe51e5d" providerId="ADAL" clId="{62F880D3-6681-4218-8CC8-70883732B587}" dt="2022-11-15T21:44:07" v="22" actId="478"/>
          <ac:picMkLst>
            <pc:docMk/>
            <pc:sldMk cId="1390646621" sldId="2144328529"/>
            <ac:picMk id="51" creationId="{C276E7A9-4D96-C304-1A10-62E763DB9A80}"/>
          </ac:picMkLst>
        </pc:picChg>
      </pc:sldChg>
      <pc:sldChg chg="modSp mod">
        <pc:chgData name="Leah Montner Dixon" userId="d5b2ae9e-9213-4442-b7df-4db8cbe51e5d" providerId="ADAL" clId="{62F880D3-6681-4218-8CC8-70883732B587}" dt="2022-11-18T19:07:57.849" v="156" actId="20577"/>
        <pc:sldMkLst>
          <pc:docMk/>
          <pc:sldMk cId="27855587" sldId="2144328544"/>
        </pc:sldMkLst>
        <pc:spChg chg="mod">
          <ac:chgData name="Leah Montner Dixon" userId="d5b2ae9e-9213-4442-b7df-4db8cbe51e5d" providerId="ADAL" clId="{62F880D3-6681-4218-8CC8-70883732B587}" dt="2022-11-18T19:07:57.849" v="156" actId="20577"/>
          <ac:spMkLst>
            <pc:docMk/>
            <pc:sldMk cId="27855587" sldId="2144328544"/>
            <ac:spMk id="5" creationId="{0CBF7057-1CA3-B48B-4970-496FC190DB0E}"/>
          </ac:spMkLst>
        </pc:spChg>
      </pc:sldChg>
      <pc:sldChg chg="addSp delSp modSp mod">
        <pc:chgData name="Leah Montner Dixon" userId="d5b2ae9e-9213-4442-b7df-4db8cbe51e5d" providerId="ADAL" clId="{62F880D3-6681-4218-8CC8-70883732B587}" dt="2022-11-18T19:01:08.554" v="138" actId="20577"/>
        <pc:sldMkLst>
          <pc:docMk/>
          <pc:sldMk cId="3395785696" sldId="2144328545"/>
        </pc:sldMkLst>
        <pc:spChg chg="add mod">
          <ac:chgData name="Leah Montner Dixon" userId="d5b2ae9e-9213-4442-b7df-4db8cbe51e5d" providerId="ADAL" clId="{62F880D3-6681-4218-8CC8-70883732B587}" dt="2022-11-18T18:52:44.237" v="98" actId="1035"/>
          <ac:spMkLst>
            <pc:docMk/>
            <pc:sldMk cId="3395785696" sldId="2144328545"/>
            <ac:spMk id="2" creationId="{3FA94DE7-A06E-587E-6935-A943441950E0}"/>
          </ac:spMkLst>
        </pc:spChg>
        <pc:spChg chg="add mod">
          <ac:chgData name="Leah Montner Dixon" userId="d5b2ae9e-9213-4442-b7df-4db8cbe51e5d" providerId="ADAL" clId="{62F880D3-6681-4218-8CC8-70883732B587}" dt="2022-11-18T18:52:44.237" v="98" actId="1035"/>
          <ac:spMkLst>
            <pc:docMk/>
            <pc:sldMk cId="3395785696" sldId="2144328545"/>
            <ac:spMk id="3" creationId="{F38D94EA-A0A3-3DF9-7F3A-AAA1D4D72F7C}"/>
          </ac:spMkLst>
        </pc:spChg>
        <pc:spChg chg="add mod">
          <ac:chgData name="Leah Montner Dixon" userId="d5b2ae9e-9213-4442-b7df-4db8cbe51e5d" providerId="ADAL" clId="{62F880D3-6681-4218-8CC8-70883732B587}" dt="2022-11-18T18:52:44.237" v="98" actId="1035"/>
          <ac:spMkLst>
            <pc:docMk/>
            <pc:sldMk cId="3395785696" sldId="2144328545"/>
            <ac:spMk id="4" creationId="{0B05EE83-D36F-E3E0-50C5-7EC4F2BB1713}"/>
          </ac:spMkLst>
        </pc:spChg>
        <pc:spChg chg="mod">
          <ac:chgData name="Leah Montner Dixon" userId="d5b2ae9e-9213-4442-b7df-4db8cbe51e5d" providerId="ADAL" clId="{62F880D3-6681-4218-8CC8-70883732B587}" dt="2022-11-18T19:01:08.554" v="138" actId="20577"/>
          <ac:spMkLst>
            <pc:docMk/>
            <pc:sldMk cId="3395785696" sldId="2144328545"/>
            <ac:spMk id="5" creationId="{0CBF7057-1CA3-B48B-4970-496FC190DB0E}"/>
          </ac:spMkLst>
        </pc:spChg>
        <pc:spChg chg="add mod">
          <ac:chgData name="Leah Montner Dixon" userId="d5b2ae9e-9213-4442-b7df-4db8cbe51e5d" providerId="ADAL" clId="{62F880D3-6681-4218-8CC8-70883732B587}" dt="2022-11-18T18:52:35.906" v="81"/>
          <ac:spMkLst>
            <pc:docMk/>
            <pc:sldMk cId="3395785696" sldId="2144328545"/>
            <ac:spMk id="6" creationId="{CDBDA9D2-A69F-E3C3-893D-7EF969252D68}"/>
          </ac:spMkLst>
        </pc:spChg>
        <pc:spChg chg="add mod">
          <ac:chgData name="Leah Montner Dixon" userId="d5b2ae9e-9213-4442-b7df-4db8cbe51e5d" providerId="ADAL" clId="{62F880D3-6681-4218-8CC8-70883732B587}" dt="2022-11-18T18:52:35.906" v="81"/>
          <ac:spMkLst>
            <pc:docMk/>
            <pc:sldMk cId="3395785696" sldId="2144328545"/>
            <ac:spMk id="7" creationId="{2FB59EB7-46E1-B5E8-061B-188C612D0E1C}"/>
          </ac:spMkLst>
        </pc:spChg>
        <pc:spChg chg="add mod">
          <ac:chgData name="Leah Montner Dixon" userId="d5b2ae9e-9213-4442-b7df-4db8cbe51e5d" providerId="ADAL" clId="{62F880D3-6681-4218-8CC8-70883732B587}" dt="2022-11-18T18:52:35.906" v="81"/>
          <ac:spMkLst>
            <pc:docMk/>
            <pc:sldMk cId="3395785696" sldId="2144328545"/>
            <ac:spMk id="10" creationId="{5C69F27E-E0D7-006B-CBD7-8B9A363692DE}"/>
          </ac:spMkLst>
        </pc:spChg>
        <pc:spChg chg="add mod">
          <ac:chgData name="Leah Montner Dixon" userId="d5b2ae9e-9213-4442-b7df-4db8cbe51e5d" providerId="ADAL" clId="{62F880D3-6681-4218-8CC8-70883732B587}" dt="2022-11-18T18:52:35.906" v="81"/>
          <ac:spMkLst>
            <pc:docMk/>
            <pc:sldMk cId="3395785696" sldId="2144328545"/>
            <ac:spMk id="12" creationId="{D5385A0D-93A9-7AA7-E99F-6BA7C3A929C9}"/>
          </ac:spMkLst>
        </pc:spChg>
        <pc:spChg chg="del">
          <ac:chgData name="Leah Montner Dixon" userId="d5b2ae9e-9213-4442-b7df-4db8cbe51e5d" providerId="ADAL" clId="{62F880D3-6681-4218-8CC8-70883732B587}" dt="2022-11-18T18:52:35.561" v="80" actId="478"/>
          <ac:spMkLst>
            <pc:docMk/>
            <pc:sldMk cId="3395785696" sldId="2144328545"/>
            <ac:spMk id="18" creationId="{88DA094A-996F-5853-B901-76D8665CAB90}"/>
          </ac:spMkLst>
        </pc:spChg>
        <pc:spChg chg="del">
          <ac:chgData name="Leah Montner Dixon" userId="d5b2ae9e-9213-4442-b7df-4db8cbe51e5d" providerId="ADAL" clId="{62F880D3-6681-4218-8CC8-70883732B587}" dt="2022-11-18T18:52:35.561" v="80" actId="478"/>
          <ac:spMkLst>
            <pc:docMk/>
            <pc:sldMk cId="3395785696" sldId="2144328545"/>
            <ac:spMk id="19" creationId="{DFCFB7BA-5671-A2DF-D005-45B5981BDDBD}"/>
          </ac:spMkLst>
        </pc:spChg>
        <pc:spChg chg="del">
          <ac:chgData name="Leah Montner Dixon" userId="d5b2ae9e-9213-4442-b7df-4db8cbe51e5d" providerId="ADAL" clId="{62F880D3-6681-4218-8CC8-70883732B587}" dt="2022-11-18T18:52:35.561" v="80" actId="478"/>
          <ac:spMkLst>
            <pc:docMk/>
            <pc:sldMk cId="3395785696" sldId="2144328545"/>
            <ac:spMk id="20" creationId="{71419811-1359-CE17-6D6C-724D91F823EB}"/>
          </ac:spMkLst>
        </pc:spChg>
        <pc:spChg chg="del">
          <ac:chgData name="Leah Montner Dixon" userId="d5b2ae9e-9213-4442-b7df-4db8cbe51e5d" providerId="ADAL" clId="{62F880D3-6681-4218-8CC8-70883732B587}" dt="2022-11-18T18:52:35.561" v="80" actId="478"/>
          <ac:spMkLst>
            <pc:docMk/>
            <pc:sldMk cId="3395785696" sldId="2144328545"/>
            <ac:spMk id="21" creationId="{F3FFC0A7-E849-7763-869F-61FD6D614E29}"/>
          </ac:spMkLst>
        </pc:spChg>
        <pc:spChg chg="del">
          <ac:chgData name="Leah Montner Dixon" userId="d5b2ae9e-9213-4442-b7df-4db8cbe51e5d" providerId="ADAL" clId="{62F880D3-6681-4218-8CC8-70883732B587}" dt="2022-11-18T18:52:35.561" v="80" actId="478"/>
          <ac:spMkLst>
            <pc:docMk/>
            <pc:sldMk cId="3395785696" sldId="2144328545"/>
            <ac:spMk id="22" creationId="{0E4CDC93-53D0-BB7C-6E2F-C7850EB7E4C4}"/>
          </ac:spMkLst>
        </pc:spChg>
        <pc:spChg chg="del">
          <ac:chgData name="Leah Montner Dixon" userId="d5b2ae9e-9213-4442-b7df-4db8cbe51e5d" providerId="ADAL" clId="{62F880D3-6681-4218-8CC8-70883732B587}" dt="2022-11-18T18:52:35.561" v="80" actId="478"/>
          <ac:spMkLst>
            <pc:docMk/>
            <pc:sldMk cId="3395785696" sldId="2144328545"/>
            <ac:spMk id="23" creationId="{30F3C4B6-B5E3-3F86-E25C-76352EEADFA7}"/>
          </ac:spMkLst>
        </pc:spChg>
        <pc:spChg chg="del">
          <ac:chgData name="Leah Montner Dixon" userId="d5b2ae9e-9213-4442-b7df-4db8cbe51e5d" providerId="ADAL" clId="{62F880D3-6681-4218-8CC8-70883732B587}" dt="2022-11-18T18:52:35.561" v="80" actId="478"/>
          <ac:spMkLst>
            <pc:docMk/>
            <pc:sldMk cId="3395785696" sldId="2144328545"/>
            <ac:spMk id="24" creationId="{FB327295-055F-DE6B-4BD5-97BDB25B8F41}"/>
          </ac:spMkLst>
        </pc:spChg>
        <pc:spChg chg="del">
          <ac:chgData name="Leah Montner Dixon" userId="d5b2ae9e-9213-4442-b7df-4db8cbe51e5d" providerId="ADAL" clId="{62F880D3-6681-4218-8CC8-70883732B587}" dt="2022-11-18T18:52:35.561" v="80" actId="478"/>
          <ac:spMkLst>
            <pc:docMk/>
            <pc:sldMk cId="3395785696" sldId="2144328545"/>
            <ac:spMk id="25" creationId="{D23D95B3-F994-3E37-25AD-4D92EA94ECD8}"/>
          </ac:spMkLst>
        </pc:spChg>
        <pc:spChg chg="del">
          <ac:chgData name="Leah Montner Dixon" userId="d5b2ae9e-9213-4442-b7df-4db8cbe51e5d" providerId="ADAL" clId="{62F880D3-6681-4218-8CC8-70883732B587}" dt="2022-11-18T18:52:35.561" v="80" actId="478"/>
          <ac:spMkLst>
            <pc:docMk/>
            <pc:sldMk cId="3395785696" sldId="2144328545"/>
            <ac:spMk id="26" creationId="{3FB951CC-23AB-C530-352E-BA75AEE7DDFB}"/>
          </ac:spMkLst>
        </pc:spChg>
        <pc:spChg chg="del">
          <ac:chgData name="Leah Montner Dixon" userId="d5b2ae9e-9213-4442-b7df-4db8cbe51e5d" providerId="ADAL" clId="{62F880D3-6681-4218-8CC8-70883732B587}" dt="2022-11-18T18:52:35.561" v="80" actId="478"/>
          <ac:spMkLst>
            <pc:docMk/>
            <pc:sldMk cId="3395785696" sldId="2144328545"/>
            <ac:spMk id="27" creationId="{A02B6DA7-36CA-5BB0-4C74-2AABCF3D02E2}"/>
          </ac:spMkLst>
        </pc:spChg>
        <pc:spChg chg="del">
          <ac:chgData name="Leah Montner Dixon" userId="d5b2ae9e-9213-4442-b7df-4db8cbe51e5d" providerId="ADAL" clId="{62F880D3-6681-4218-8CC8-70883732B587}" dt="2022-11-18T18:52:35.561" v="80" actId="478"/>
          <ac:spMkLst>
            <pc:docMk/>
            <pc:sldMk cId="3395785696" sldId="2144328545"/>
            <ac:spMk id="28" creationId="{5734E2DE-2129-63A9-189B-1BC3B06CE768}"/>
          </ac:spMkLst>
        </pc:spChg>
        <pc:spChg chg="del">
          <ac:chgData name="Leah Montner Dixon" userId="d5b2ae9e-9213-4442-b7df-4db8cbe51e5d" providerId="ADAL" clId="{62F880D3-6681-4218-8CC8-70883732B587}" dt="2022-11-18T18:52:35.561" v="80" actId="478"/>
          <ac:spMkLst>
            <pc:docMk/>
            <pc:sldMk cId="3395785696" sldId="2144328545"/>
            <ac:spMk id="29" creationId="{3A94BD11-98CC-06F5-74F3-9D23458AEB76}"/>
          </ac:spMkLst>
        </pc:spChg>
        <pc:spChg chg="del">
          <ac:chgData name="Leah Montner Dixon" userId="d5b2ae9e-9213-4442-b7df-4db8cbe51e5d" providerId="ADAL" clId="{62F880D3-6681-4218-8CC8-70883732B587}" dt="2022-11-18T18:52:35.561" v="80" actId="478"/>
          <ac:spMkLst>
            <pc:docMk/>
            <pc:sldMk cId="3395785696" sldId="2144328545"/>
            <ac:spMk id="30" creationId="{43825CF9-D9D3-9536-A810-2A7C8341E5BF}"/>
          </ac:spMkLst>
        </pc:spChg>
        <pc:spChg chg="del">
          <ac:chgData name="Leah Montner Dixon" userId="d5b2ae9e-9213-4442-b7df-4db8cbe51e5d" providerId="ADAL" clId="{62F880D3-6681-4218-8CC8-70883732B587}" dt="2022-11-18T18:52:35.561" v="80" actId="478"/>
          <ac:spMkLst>
            <pc:docMk/>
            <pc:sldMk cId="3395785696" sldId="2144328545"/>
            <ac:spMk id="31" creationId="{AAAD90D0-DB3D-5458-7901-BFCB7125E0A4}"/>
          </ac:spMkLst>
        </pc:spChg>
        <pc:spChg chg="del">
          <ac:chgData name="Leah Montner Dixon" userId="d5b2ae9e-9213-4442-b7df-4db8cbe51e5d" providerId="ADAL" clId="{62F880D3-6681-4218-8CC8-70883732B587}" dt="2022-11-18T18:52:35.561" v="80" actId="478"/>
          <ac:spMkLst>
            <pc:docMk/>
            <pc:sldMk cId="3395785696" sldId="2144328545"/>
            <ac:spMk id="32" creationId="{57A200E6-FC59-C916-B47F-31D5EAAA4DD3}"/>
          </ac:spMkLst>
        </pc:spChg>
        <pc:spChg chg="del">
          <ac:chgData name="Leah Montner Dixon" userId="d5b2ae9e-9213-4442-b7df-4db8cbe51e5d" providerId="ADAL" clId="{62F880D3-6681-4218-8CC8-70883732B587}" dt="2022-11-18T18:52:35.561" v="80" actId="478"/>
          <ac:spMkLst>
            <pc:docMk/>
            <pc:sldMk cId="3395785696" sldId="2144328545"/>
            <ac:spMk id="33" creationId="{CD1EBDAF-4732-FF2C-B065-C37F460BBB3E}"/>
          </ac:spMkLst>
        </pc:spChg>
        <pc:spChg chg="del">
          <ac:chgData name="Leah Montner Dixon" userId="d5b2ae9e-9213-4442-b7df-4db8cbe51e5d" providerId="ADAL" clId="{62F880D3-6681-4218-8CC8-70883732B587}" dt="2022-11-18T18:52:35.561" v="80" actId="478"/>
          <ac:spMkLst>
            <pc:docMk/>
            <pc:sldMk cId="3395785696" sldId="2144328545"/>
            <ac:spMk id="34" creationId="{DAF91097-E6D3-50D6-7F4E-891313F5D14E}"/>
          </ac:spMkLst>
        </pc:spChg>
        <pc:spChg chg="del">
          <ac:chgData name="Leah Montner Dixon" userId="d5b2ae9e-9213-4442-b7df-4db8cbe51e5d" providerId="ADAL" clId="{62F880D3-6681-4218-8CC8-70883732B587}" dt="2022-11-18T18:52:35.561" v="80" actId="478"/>
          <ac:spMkLst>
            <pc:docMk/>
            <pc:sldMk cId="3395785696" sldId="2144328545"/>
            <ac:spMk id="35" creationId="{5A1B938B-55F5-7ABB-246A-A506C2966D9C}"/>
          </ac:spMkLst>
        </pc:spChg>
        <pc:spChg chg="add mod">
          <ac:chgData name="Leah Montner Dixon" userId="d5b2ae9e-9213-4442-b7df-4db8cbe51e5d" providerId="ADAL" clId="{62F880D3-6681-4218-8CC8-70883732B587}" dt="2022-11-18T18:52:35.906" v="81"/>
          <ac:spMkLst>
            <pc:docMk/>
            <pc:sldMk cId="3395785696" sldId="2144328545"/>
            <ac:spMk id="37" creationId="{A0D51393-D196-E0C2-6CFF-B190D5BCB1B8}"/>
          </ac:spMkLst>
        </pc:spChg>
        <pc:spChg chg="add mod">
          <ac:chgData name="Leah Montner Dixon" userId="d5b2ae9e-9213-4442-b7df-4db8cbe51e5d" providerId="ADAL" clId="{62F880D3-6681-4218-8CC8-70883732B587}" dt="2022-11-18T18:52:35.906" v="81"/>
          <ac:spMkLst>
            <pc:docMk/>
            <pc:sldMk cId="3395785696" sldId="2144328545"/>
            <ac:spMk id="38" creationId="{D8B5A449-811D-9052-C068-2525A48ED863}"/>
          </ac:spMkLst>
        </pc:spChg>
        <pc:spChg chg="add mod">
          <ac:chgData name="Leah Montner Dixon" userId="d5b2ae9e-9213-4442-b7df-4db8cbe51e5d" providerId="ADAL" clId="{62F880D3-6681-4218-8CC8-70883732B587}" dt="2022-11-18T18:52:44.237" v="98" actId="1035"/>
          <ac:spMkLst>
            <pc:docMk/>
            <pc:sldMk cId="3395785696" sldId="2144328545"/>
            <ac:spMk id="39" creationId="{10E08B97-FD4E-BED5-ACB0-39EFE07312FC}"/>
          </ac:spMkLst>
        </pc:spChg>
        <pc:spChg chg="add mod">
          <ac:chgData name="Leah Montner Dixon" userId="d5b2ae9e-9213-4442-b7df-4db8cbe51e5d" providerId="ADAL" clId="{62F880D3-6681-4218-8CC8-70883732B587}" dt="2022-11-18T18:52:44.237" v="98" actId="1035"/>
          <ac:spMkLst>
            <pc:docMk/>
            <pc:sldMk cId="3395785696" sldId="2144328545"/>
            <ac:spMk id="40" creationId="{EC739CBC-997F-2E19-4F2A-EE434D88336C}"/>
          </ac:spMkLst>
        </pc:spChg>
        <pc:spChg chg="add mod">
          <ac:chgData name="Leah Montner Dixon" userId="d5b2ae9e-9213-4442-b7df-4db8cbe51e5d" providerId="ADAL" clId="{62F880D3-6681-4218-8CC8-70883732B587}" dt="2022-11-18T18:52:44.237" v="98" actId="1035"/>
          <ac:spMkLst>
            <pc:docMk/>
            <pc:sldMk cId="3395785696" sldId="2144328545"/>
            <ac:spMk id="41" creationId="{AAD02C85-AFFE-6162-E601-E81D446E8D11}"/>
          </ac:spMkLst>
        </pc:spChg>
        <pc:spChg chg="add mod">
          <ac:chgData name="Leah Montner Dixon" userId="d5b2ae9e-9213-4442-b7df-4db8cbe51e5d" providerId="ADAL" clId="{62F880D3-6681-4218-8CC8-70883732B587}" dt="2022-11-18T18:52:35.906" v="81"/>
          <ac:spMkLst>
            <pc:docMk/>
            <pc:sldMk cId="3395785696" sldId="2144328545"/>
            <ac:spMk id="42" creationId="{BCF50900-A587-F653-86BE-CABB03C88BDE}"/>
          </ac:spMkLst>
        </pc:spChg>
        <pc:spChg chg="add mod">
          <ac:chgData name="Leah Montner Dixon" userId="d5b2ae9e-9213-4442-b7df-4db8cbe51e5d" providerId="ADAL" clId="{62F880D3-6681-4218-8CC8-70883732B587}" dt="2022-11-18T18:52:35.906" v="81"/>
          <ac:spMkLst>
            <pc:docMk/>
            <pc:sldMk cId="3395785696" sldId="2144328545"/>
            <ac:spMk id="43" creationId="{37316737-AD37-03C1-DFC6-54BA3366F271}"/>
          </ac:spMkLst>
        </pc:spChg>
        <pc:spChg chg="add mod">
          <ac:chgData name="Leah Montner Dixon" userId="d5b2ae9e-9213-4442-b7df-4db8cbe51e5d" providerId="ADAL" clId="{62F880D3-6681-4218-8CC8-70883732B587}" dt="2022-11-18T18:52:35.906" v="81"/>
          <ac:spMkLst>
            <pc:docMk/>
            <pc:sldMk cId="3395785696" sldId="2144328545"/>
            <ac:spMk id="44" creationId="{B3A28D83-7033-98B4-982C-024B25993C5C}"/>
          </ac:spMkLst>
        </pc:spChg>
        <pc:spChg chg="mod">
          <ac:chgData name="Leah Montner Dixon" userId="d5b2ae9e-9213-4442-b7df-4db8cbe51e5d" providerId="ADAL" clId="{62F880D3-6681-4218-8CC8-70883732B587}" dt="2022-11-18T18:53:57.255" v="129" actId="20577"/>
          <ac:spMkLst>
            <pc:docMk/>
            <pc:sldMk cId="3395785696" sldId="2144328545"/>
            <ac:spMk id="46" creationId="{D1ED9CE7-CAD7-A95E-BA17-FD0F2A99D467}"/>
          </ac:spMkLst>
        </pc:spChg>
        <pc:spChg chg="del">
          <ac:chgData name="Leah Montner Dixon" userId="d5b2ae9e-9213-4442-b7df-4db8cbe51e5d" providerId="ADAL" clId="{62F880D3-6681-4218-8CC8-70883732B587}" dt="2022-11-18T18:50:07.726" v="28" actId="478"/>
          <ac:spMkLst>
            <pc:docMk/>
            <pc:sldMk cId="3395785696" sldId="2144328545"/>
            <ac:spMk id="47" creationId="{FC9E1E51-A9CA-853F-B768-6FBE3E44B779}"/>
          </ac:spMkLst>
        </pc:spChg>
        <pc:spChg chg="del">
          <ac:chgData name="Leah Montner Dixon" userId="d5b2ae9e-9213-4442-b7df-4db8cbe51e5d" providerId="ADAL" clId="{62F880D3-6681-4218-8CC8-70883732B587}" dt="2022-11-18T18:50:07.726" v="28" actId="478"/>
          <ac:spMkLst>
            <pc:docMk/>
            <pc:sldMk cId="3395785696" sldId="2144328545"/>
            <ac:spMk id="48" creationId="{99E20486-5483-0861-4185-2C776E43C105}"/>
          </ac:spMkLst>
        </pc:spChg>
        <pc:spChg chg="del">
          <ac:chgData name="Leah Montner Dixon" userId="d5b2ae9e-9213-4442-b7df-4db8cbe51e5d" providerId="ADAL" clId="{62F880D3-6681-4218-8CC8-70883732B587}" dt="2022-11-18T18:50:07.726" v="28" actId="478"/>
          <ac:spMkLst>
            <pc:docMk/>
            <pc:sldMk cId="3395785696" sldId="2144328545"/>
            <ac:spMk id="50" creationId="{A314B794-EF92-0B00-6D65-095514422448}"/>
          </ac:spMkLst>
        </pc:spChg>
        <pc:spChg chg="del">
          <ac:chgData name="Leah Montner Dixon" userId="d5b2ae9e-9213-4442-b7df-4db8cbe51e5d" providerId="ADAL" clId="{62F880D3-6681-4218-8CC8-70883732B587}" dt="2022-11-18T18:50:07.726" v="28" actId="478"/>
          <ac:spMkLst>
            <pc:docMk/>
            <pc:sldMk cId="3395785696" sldId="2144328545"/>
            <ac:spMk id="51" creationId="{97D246F8-9612-0782-6E0C-8643B945CFA5}"/>
          </ac:spMkLst>
        </pc:spChg>
        <pc:spChg chg="add mod">
          <ac:chgData name="Leah Montner Dixon" userId="d5b2ae9e-9213-4442-b7df-4db8cbe51e5d" providerId="ADAL" clId="{62F880D3-6681-4218-8CC8-70883732B587}" dt="2022-11-18T18:52:44.237" v="98" actId="1035"/>
          <ac:spMkLst>
            <pc:docMk/>
            <pc:sldMk cId="3395785696" sldId="2144328545"/>
            <ac:spMk id="52" creationId="{B627446C-B027-897F-597B-5F32E8CE04C8}"/>
          </ac:spMkLst>
        </pc:spChg>
        <pc:spChg chg="del">
          <ac:chgData name="Leah Montner Dixon" userId="d5b2ae9e-9213-4442-b7df-4db8cbe51e5d" providerId="ADAL" clId="{62F880D3-6681-4218-8CC8-70883732B587}" dt="2022-11-18T18:50:07.726" v="28" actId="478"/>
          <ac:spMkLst>
            <pc:docMk/>
            <pc:sldMk cId="3395785696" sldId="2144328545"/>
            <ac:spMk id="53" creationId="{F91894FB-43F7-C769-A25D-B3150CF9A3D4}"/>
          </ac:spMkLst>
        </pc:spChg>
        <pc:spChg chg="del">
          <ac:chgData name="Leah Montner Dixon" userId="d5b2ae9e-9213-4442-b7df-4db8cbe51e5d" providerId="ADAL" clId="{62F880D3-6681-4218-8CC8-70883732B587}" dt="2022-11-18T18:50:07.726" v="28" actId="478"/>
          <ac:spMkLst>
            <pc:docMk/>
            <pc:sldMk cId="3395785696" sldId="2144328545"/>
            <ac:spMk id="54" creationId="{1EAE144C-20EE-1BE0-BAE7-B0FDE665E0EE}"/>
          </ac:spMkLst>
        </pc:spChg>
        <pc:spChg chg="add mod">
          <ac:chgData name="Leah Montner Dixon" userId="d5b2ae9e-9213-4442-b7df-4db8cbe51e5d" providerId="ADAL" clId="{62F880D3-6681-4218-8CC8-70883732B587}" dt="2022-11-18T18:52:44.237" v="98" actId="1035"/>
          <ac:spMkLst>
            <pc:docMk/>
            <pc:sldMk cId="3395785696" sldId="2144328545"/>
            <ac:spMk id="55" creationId="{9A770B79-4FB0-C3EC-5F80-6B230BE01A4A}"/>
          </ac:spMkLst>
        </pc:spChg>
        <pc:spChg chg="del">
          <ac:chgData name="Leah Montner Dixon" userId="d5b2ae9e-9213-4442-b7df-4db8cbe51e5d" providerId="ADAL" clId="{62F880D3-6681-4218-8CC8-70883732B587}" dt="2022-11-18T18:50:07.726" v="28" actId="478"/>
          <ac:spMkLst>
            <pc:docMk/>
            <pc:sldMk cId="3395785696" sldId="2144328545"/>
            <ac:spMk id="56" creationId="{381094D6-93C2-97C7-4CDB-4AAB72E8F101}"/>
          </ac:spMkLst>
        </pc:spChg>
        <pc:spChg chg="del">
          <ac:chgData name="Leah Montner Dixon" userId="d5b2ae9e-9213-4442-b7df-4db8cbe51e5d" providerId="ADAL" clId="{62F880D3-6681-4218-8CC8-70883732B587}" dt="2022-11-18T18:50:07.726" v="28" actId="478"/>
          <ac:spMkLst>
            <pc:docMk/>
            <pc:sldMk cId="3395785696" sldId="2144328545"/>
            <ac:spMk id="57" creationId="{4EB2CD03-6BF0-035E-9411-F658A47410BF}"/>
          </ac:spMkLst>
        </pc:spChg>
        <pc:spChg chg="add mod">
          <ac:chgData name="Leah Montner Dixon" userId="d5b2ae9e-9213-4442-b7df-4db8cbe51e5d" providerId="ADAL" clId="{62F880D3-6681-4218-8CC8-70883732B587}" dt="2022-11-18T18:52:44.237" v="98" actId="1035"/>
          <ac:spMkLst>
            <pc:docMk/>
            <pc:sldMk cId="3395785696" sldId="2144328545"/>
            <ac:spMk id="58" creationId="{D42AFACD-54D1-517D-6C4B-E39B584E0C04}"/>
          </ac:spMkLst>
        </pc:spChg>
        <pc:spChg chg="del">
          <ac:chgData name="Leah Montner Dixon" userId="d5b2ae9e-9213-4442-b7df-4db8cbe51e5d" providerId="ADAL" clId="{62F880D3-6681-4218-8CC8-70883732B587}" dt="2022-11-18T18:50:07.726" v="28" actId="478"/>
          <ac:spMkLst>
            <pc:docMk/>
            <pc:sldMk cId="3395785696" sldId="2144328545"/>
            <ac:spMk id="59" creationId="{D5658974-EC12-D811-F7C8-83B11FD37B8F}"/>
          </ac:spMkLst>
        </pc:spChg>
        <pc:spChg chg="del">
          <ac:chgData name="Leah Montner Dixon" userId="d5b2ae9e-9213-4442-b7df-4db8cbe51e5d" providerId="ADAL" clId="{62F880D3-6681-4218-8CC8-70883732B587}" dt="2022-11-18T18:50:07.726" v="28" actId="478"/>
          <ac:spMkLst>
            <pc:docMk/>
            <pc:sldMk cId="3395785696" sldId="2144328545"/>
            <ac:spMk id="60" creationId="{863537BB-08A0-EB56-84A9-D5EB1F343336}"/>
          </ac:spMkLst>
        </pc:spChg>
        <pc:spChg chg="del">
          <ac:chgData name="Leah Montner Dixon" userId="d5b2ae9e-9213-4442-b7df-4db8cbe51e5d" providerId="ADAL" clId="{62F880D3-6681-4218-8CC8-70883732B587}" dt="2022-11-18T18:50:07.726" v="28" actId="478"/>
          <ac:spMkLst>
            <pc:docMk/>
            <pc:sldMk cId="3395785696" sldId="2144328545"/>
            <ac:spMk id="70" creationId="{98AD8987-2E71-2F65-FA1E-CE559623E465}"/>
          </ac:spMkLst>
        </pc:spChg>
        <pc:spChg chg="del">
          <ac:chgData name="Leah Montner Dixon" userId="d5b2ae9e-9213-4442-b7df-4db8cbe51e5d" providerId="ADAL" clId="{62F880D3-6681-4218-8CC8-70883732B587}" dt="2022-11-18T18:50:07.726" v="28" actId="478"/>
          <ac:spMkLst>
            <pc:docMk/>
            <pc:sldMk cId="3395785696" sldId="2144328545"/>
            <ac:spMk id="73" creationId="{DD2CB9EE-F6F2-6567-47E8-576E21BD2FC4}"/>
          </ac:spMkLst>
        </pc:spChg>
        <pc:picChg chg="del">
          <ac:chgData name="Leah Montner Dixon" userId="d5b2ae9e-9213-4442-b7df-4db8cbe51e5d" providerId="ADAL" clId="{62F880D3-6681-4218-8CC8-70883732B587}" dt="2022-11-18T18:50:07.726" v="28" actId="478"/>
          <ac:picMkLst>
            <pc:docMk/>
            <pc:sldMk cId="3395785696" sldId="2144328545"/>
            <ac:picMk id="49" creationId="{9036F837-9F35-D675-2EAB-611A73AF774E}"/>
          </ac:picMkLst>
        </pc:picChg>
        <pc:picChg chg="del">
          <ac:chgData name="Leah Montner Dixon" userId="d5b2ae9e-9213-4442-b7df-4db8cbe51e5d" providerId="ADAL" clId="{62F880D3-6681-4218-8CC8-70883732B587}" dt="2022-11-18T18:50:07.726" v="28" actId="478"/>
          <ac:picMkLst>
            <pc:docMk/>
            <pc:sldMk cId="3395785696" sldId="2144328545"/>
            <ac:picMk id="67" creationId="{427526D2-B370-6592-CC5B-03BA7F59253E}"/>
          </ac:picMkLst>
        </pc:picChg>
        <pc:picChg chg="del">
          <ac:chgData name="Leah Montner Dixon" userId="d5b2ae9e-9213-4442-b7df-4db8cbe51e5d" providerId="ADAL" clId="{62F880D3-6681-4218-8CC8-70883732B587}" dt="2022-11-18T18:50:07.726" v="28" actId="478"/>
          <ac:picMkLst>
            <pc:docMk/>
            <pc:sldMk cId="3395785696" sldId="2144328545"/>
            <ac:picMk id="69" creationId="{5877F630-2E9E-ACF3-F554-50268A2B8DE9}"/>
          </ac:picMkLst>
        </pc:picChg>
        <pc:picChg chg="del">
          <ac:chgData name="Leah Montner Dixon" userId="d5b2ae9e-9213-4442-b7df-4db8cbe51e5d" providerId="ADAL" clId="{62F880D3-6681-4218-8CC8-70883732B587}" dt="2022-11-18T18:50:07.726" v="28" actId="478"/>
          <ac:picMkLst>
            <pc:docMk/>
            <pc:sldMk cId="3395785696" sldId="2144328545"/>
            <ac:picMk id="76" creationId="{3DF1963E-B87B-4AA0-AD84-42545AA96EC0}"/>
          </ac:picMkLst>
        </pc:picChg>
        <pc:picChg chg="del">
          <ac:chgData name="Leah Montner Dixon" userId="d5b2ae9e-9213-4442-b7df-4db8cbe51e5d" providerId="ADAL" clId="{62F880D3-6681-4218-8CC8-70883732B587}" dt="2022-11-18T18:50:07.726" v="28" actId="478"/>
          <ac:picMkLst>
            <pc:docMk/>
            <pc:sldMk cId="3395785696" sldId="2144328545"/>
            <ac:picMk id="77" creationId="{C9B3EC42-73FA-1744-76A9-EF84FBB33484}"/>
          </ac:picMkLst>
        </pc:picChg>
        <pc:picChg chg="del">
          <ac:chgData name="Leah Montner Dixon" userId="d5b2ae9e-9213-4442-b7df-4db8cbe51e5d" providerId="ADAL" clId="{62F880D3-6681-4218-8CC8-70883732B587}" dt="2022-11-18T18:50:07.726" v="28" actId="478"/>
          <ac:picMkLst>
            <pc:docMk/>
            <pc:sldMk cId="3395785696" sldId="2144328545"/>
            <ac:picMk id="78" creationId="{557E4B62-6099-0646-CAE1-8F0B306B58FF}"/>
          </ac:picMkLst>
        </pc:picChg>
      </pc:sldChg>
    </pc:docChg>
  </pc:docChgLst>
  <pc:docChgLst>
    <pc:chgData name="Reed Kiely" userId="768be38e-2fb5-40ce-925d-bd8e9d9e3c31" providerId="ADAL" clId="{225F46B7-D519-4B29-95FE-46CFA62B0E7C}"/>
    <pc:docChg chg="undo custSel addSld delSld modSld modNotesMaster">
      <pc:chgData name="Reed Kiely" userId="768be38e-2fb5-40ce-925d-bd8e9d9e3c31" providerId="ADAL" clId="{225F46B7-D519-4B29-95FE-46CFA62B0E7C}" dt="2022-09-21T14:18:53.266" v="555"/>
      <pc:docMkLst>
        <pc:docMk/>
      </pc:docMkLst>
      <pc:sldChg chg="del">
        <pc:chgData name="Reed Kiely" userId="768be38e-2fb5-40ce-925d-bd8e9d9e3c31" providerId="ADAL" clId="{225F46B7-D519-4B29-95FE-46CFA62B0E7C}" dt="2022-09-14T15:11:09.729" v="74" actId="2696"/>
        <pc:sldMkLst>
          <pc:docMk/>
          <pc:sldMk cId="25660059" sldId="16207"/>
        </pc:sldMkLst>
      </pc:sldChg>
      <pc:sldChg chg="addSp delSp modSp add del mod">
        <pc:chgData name="Reed Kiely" userId="768be38e-2fb5-40ce-925d-bd8e9d9e3c31" providerId="ADAL" clId="{225F46B7-D519-4B29-95FE-46CFA62B0E7C}" dt="2022-09-14T17:09:19.092" v="198" actId="47"/>
        <pc:sldMkLst>
          <pc:docMk/>
          <pc:sldMk cId="4199385771" sldId="16207"/>
        </pc:sldMkLst>
        <pc:spChg chg="add del mod">
          <ac:chgData name="Reed Kiely" userId="768be38e-2fb5-40ce-925d-bd8e9d9e3c31" providerId="ADAL" clId="{225F46B7-D519-4B29-95FE-46CFA62B0E7C}" dt="2022-09-14T17:08:29.425" v="181" actId="478"/>
          <ac:spMkLst>
            <pc:docMk/>
            <pc:sldMk cId="4199385771" sldId="16207"/>
            <ac:spMk id="2" creationId="{2C458635-3C13-5BA8-746E-7C02CFF588CC}"/>
          </ac:spMkLst>
        </pc:spChg>
        <pc:spChg chg="add mod">
          <ac:chgData name="Reed Kiely" userId="768be38e-2fb5-40ce-925d-bd8e9d9e3c31" providerId="ADAL" clId="{225F46B7-D519-4B29-95FE-46CFA62B0E7C}" dt="2022-09-14T17:08:25.848" v="180"/>
          <ac:spMkLst>
            <pc:docMk/>
            <pc:sldMk cId="4199385771" sldId="16207"/>
            <ac:spMk id="3" creationId="{6CD34A59-C0BB-F4FF-B9FD-DE0E2A5A66C6}"/>
          </ac:spMkLst>
        </pc:spChg>
      </pc:sldChg>
      <pc:sldChg chg="add del">
        <pc:chgData name="Reed Kiely" userId="768be38e-2fb5-40ce-925d-bd8e9d9e3c31" providerId="ADAL" clId="{225F46B7-D519-4B29-95FE-46CFA62B0E7C}" dt="2022-09-14T17:09:19.092" v="198" actId="47"/>
        <pc:sldMkLst>
          <pc:docMk/>
          <pc:sldMk cId="1622541504" sldId="2144327906"/>
        </pc:sldMkLst>
      </pc:sldChg>
      <pc:sldChg chg="del">
        <pc:chgData name="Reed Kiely" userId="768be38e-2fb5-40ce-925d-bd8e9d9e3c31" providerId="ADAL" clId="{225F46B7-D519-4B29-95FE-46CFA62B0E7C}" dt="2022-09-14T15:11:09.729" v="74" actId="2696"/>
        <pc:sldMkLst>
          <pc:docMk/>
          <pc:sldMk cId="1761620113" sldId="2144328243"/>
        </pc:sldMkLst>
      </pc:sldChg>
      <pc:sldChg chg="addSp modSp add del">
        <pc:chgData name="Reed Kiely" userId="768be38e-2fb5-40ce-925d-bd8e9d9e3c31" providerId="ADAL" clId="{225F46B7-D519-4B29-95FE-46CFA62B0E7C}" dt="2022-09-14T17:09:19.092" v="198" actId="47"/>
        <pc:sldMkLst>
          <pc:docMk/>
          <pc:sldMk cId="2389990002" sldId="2144328243"/>
        </pc:sldMkLst>
        <pc:spChg chg="add mod">
          <ac:chgData name="Reed Kiely" userId="768be38e-2fb5-40ce-925d-bd8e9d9e3c31" providerId="ADAL" clId="{225F46B7-D519-4B29-95FE-46CFA62B0E7C}" dt="2022-09-14T15:16:28.787" v="150"/>
          <ac:spMkLst>
            <pc:docMk/>
            <pc:sldMk cId="2389990002" sldId="2144328243"/>
            <ac:spMk id="3" creationId="{5E17276B-E16F-758C-5DBF-E51C79EE80CB}"/>
          </ac:spMkLst>
        </pc:spChg>
      </pc:sldChg>
      <pc:sldChg chg="addSp modSp add del mod">
        <pc:chgData name="Reed Kiely" userId="768be38e-2fb5-40ce-925d-bd8e9d9e3c31" providerId="ADAL" clId="{225F46B7-D519-4B29-95FE-46CFA62B0E7C}" dt="2022-09-14T17:09:19.092" v="198" actId="47"/>
        <pc:sldMkLst>
          <pc:docMk/>
          <pc:sldMk cId="27910321" sldId="2144328275"/>
        </pc:sldMkLst>
        <pc:spChg chg="add mod">
          <ac:chgData name="Reed Kiely" userId="768be38e-2fb5-40ce-925d-bd8e9d9e3c31" providerId="ADAL" clId="{225F46B7-D519-4B29-95FE-46CFA62B0E7C}" dt="2022-09-14T15:15:50.762" v="142" actId="1076"/>
          <ac:spMkLst>
            <pc:docMk/>
            <pc:sldMk cId="27910321" sldId="2144328275"/>
            <ac:spMk id="4" creationId="{78A8CE62-4B79-A6FE-349A-76DA603D318E}"/>
          </ac:spMkLst>
        </pc:spChg>
      </pc:sldChg>
      <pc:sldChg chg="modSp mod">
        <pc:chgData name="Reed Kiely" userId="768be38e-2fb5-40ce-925d-bd8e9d9e3c31" providerId="ADAL" clId="{225F46B7-D519-4B29-95FE-46CFA62B0E7C}" dt="2022-09-14T20:19:40.278" v="525" actId="207"/>
        <pc:sldMkLst>
          <pc:docMk/>
          <pc:sldMk cId="1651063782" sldId="2144328300"/>
        </pc:sldMkLst>
        <pc:spChg chg="mod">
          <ac:chgData name="Reed Kiely" userId="768be38e-2fb5-40ce-925d-bd8e9d9e3c31" providerId="ADAL" clId="{225F46B7-D519-4B29-95FE-46CFA62B0E7C}" dt="2022-09-14T20:19:40.278" v="525" actId="207"/>
          <ac:spMkLst>
            <pc:docMk/>
            <pc:sldMk cId="1651063782" sldId="2144328300"/>
            <ac:spMk id="9" creationId="{F003D3C4-7BF9-194B-8FFD-49A0BFD6C972}"/>
          </ac:spMkLst>
        </pc:spChg>
      </pc:sldChg>
      <pc:sldChg chg="del">
        <pc:chgData name="Reed Kiely" userId="768be38e-2fb5-40ce-925d-bd8e9d9e3c31" providerId="ADAL" clId="{225F46B7-D519-4B29-95FE-46CFA62B0E7C}" dt="2022-09-14T15:11:09.729" v="74" actId="2696"/>
        <pc:sldMkLst>
          <pc:docMk/>
          <pc:sldMk cId="2556823601" sldId="2144328306"/>
        </pc:sldMkLst>
      </pc:sldChg>
      <pc:sldChg chg="add del">
        <pc:chgData name="Reed Kiely" userId="768be38e-2fb5-40ce-925d-bd8e9d9e3c31" providerId="ADAL" clId="{225F46B7-D519-4B29-95FE-46CFA62B0E7C}" dt="2022-09-14T17:08:25.262" v="179" actId="47"/>
        <pc:sldMkLst>
          <pc:docMk/>
          <pc:sldMk cId="2572608176" sldId="2144328306"/>
        </pc:sldMkLst>
      </pc:sldChg>
      <pc:sldChg chg="addSp modSp add del mod">
        <pc:chgData name="Reed Kiely" userId="768be38e-2fb5-40ce-925d-bd8e9d9e3c31" providerId="ADAL" clId="{225F46B7-D519-4B29-95FE-46CFA62B0E7C}" dt="2022-09-14T17:09:19.092" v="198" actId="47"/>
        <pc:sldMkLst>
          <pc:docMk/>
          <pc:sldMk cId="1063614781" sldId="2144328311"/>
        </pc:sldMkLst>
        <pc:spChg chg="mod">
          <ac:chgData name="Reed Kiely" userId="768be38e-2fb5-40ce-925d-bd8e9d9e3c31" providerId="ADAL" clId="{225F46B7-D519-4B29-95FE-46CFA62B0E7C}" dt="2022-09-14T17:08:57.213" v="188" actId="1076"/>
          <ac:spMkLst>
            <pc:docMk/>
            <pc:sldMk cId="1063614781" sldId="2144328311"/>
            <ac:spMk id="2" creationId="{3A121A0E-E536-893C-0678-353C10653589}"/>
          </ac:spMkLst>
        </pc:spChg>
        <pc:spChg chg="add mod">
          <ac:chgData name="Reed Kiely" userId="768be38e-2fb5-40ce-925d-bd8e9d9e3c31" providerId="ADAL" clId="{225F46B7-D519-4B29-95FE-46CFA62B0E7C}" dt="2022-09-14T17:09:03.884" v="197" actId="20577"/>
          <ac:spMkLst>
            <pc:docMk/>
            <pc:sldMk cId="1063614781" sldId="2144328311"/>
            <ac:spMk id="4" creationId="{60A21DE7-08F3-D391-8FC9-32D40B80C929}"/>
          </ac:spMkLst>
        </pc:spChg>
      </pc:sldChg>
      <pc:sldChg chg="del">
        <pc:chgData name="Reed Kiely" userId="768be38e-2fb5-40ce-925d-bd8e9d9e3c31" providerId="ADAL" clId="{225F46B7-D519-4B29-95FE-46CFA62B0E7C}" dt="2022-09-14T15:11:26.283" v="79" actId="2696"/>
        <pc:sldMkLst>
          <pc:docMk/>
          <pc:sldMk cId="3196071683" sldId="2144328311"/>
        </pc:sldMkLst>
      </pc:sldChg>
      <pc:sldChg chg="del">
        <pc:chgData name="Reed Kiely" userId="768be38e-2fb5-40ce-925d-bd8e9d9e3c31" providerId="ADAL" clId="{225F46B7-D519-4B29-95FE-46CFA62B0E7C}" dt="2022-09-14T15:11:26.283" v="79" actId="2696"/>
        <pc:sldMkLst>
          <pc:docMk/>
          <pc:sldMk cId="278186662" sldId="2144328313"/>
        </pc:sldMkLst>
      </pc:sldChg>
      <pc:sldChg chg="add del">
        <pc:chgData name="Reed Kiely" userId="768be38e-2fb5-40ce-925d-bd8e9d9e3c31" providerId="ADAL" clId="{225F46B7-D519-4B29-95FE-46CFA62B0E7C}" dt="2022-09-14T17:08:51.822" v="185" actId="47"/>
        <pc:sldMkLst>
          <pc:docMk/>
          <pc:sldMk cId="4092375682" sldId="2144328313"/>
        </pc:sldMkLst>
      </pc:sldChg>
      <pc:sldChg chg="del">
        <pc:chgData name="Reed Kiely" userId="768be38e-2fb5-40ce-925d-bd8e9d9e3c31" providerId="ADAL" clId="{225F46B7-D519-4B29-95FE-46CFA62B0E7C}" dt="2022-09-14T15:11:09.729" v="74" actId="2696"/>
        <pc:sldMkLst>
          <pc:docMk/>
          <pc:sldMk cId="559468117" sldId="2144328323"/>
        </pc:sldMkLst>
      </pc:sldChg>
      <pc:sldChg chg="add del">
        <pc:chgData name="Reed Kiely" userId="768be38e-2fb5-40ce-925d-bd8e9d9e3c31" providerId="ADAL" clId="{225F46B7-D519-4B29-95FE-46CFA62B0E7C}" dt="2022-09-14T17:08:06.126" v="159" actId="47"/>
        <pc:sldMkLst>
          <pc:docMk/>
          <pc:sldMk cId="1546222578" sldId="2144328323"/>
        </pc:sldMkLst>
      </pc:sldChg>
      <pc:sldChg chg="del">
        <pc:chgData name="Reed Kiely" userId="768be38e-2fb5-40ce-925d-bd8e9d9e3c31" providerId="ADAL" clId="{225F46B7-D519-4B29-95FE-46CFA62B0E7C}" dt="2022-09-14T15:11:26.283" v="79" actId="2696"/>
        <pc:sldMkLst>
          <pc:docMk/>
          <pc:sldMk cId="291561474" sldId="2144328329"/>
        </pc:sldMkLst>
      </pc:sldChg>
      <pc:sldChg chg="add del">
        <pc:chgData name="Reed Kiely" userId="768be38e-2fb5-40ce-925d-bd8e9d9e3c31" providerId="ADAL" clId="{225F46B7-D519-4B29-95FE-46CFA62B0E7C}" dt="2022-09-14T17:08:47.841" v="184" actId="47"/>
        <pc:sldMkLst>
          <pc:docMk/>
          <pc:sldMk cId="602368361" sldId="2144328329"/>
        </pc:sldMkLst>
      </pc:sldChg>
      <pc:sldChg chg="del">
        <pc:chgData name="Reed Kiely" userId="768be38e-2fb5-40ce-925d-bd8e9d9e3c31" providerId="ADAL" clId="{225F46B7-D519-4B29-95FE-46CFA62B0E7C}" dt="2022-09-14T15:11:09.729" v="74" actId="2696"/>
        <pc:sldMkLst>
          <pc:docMk/>
          <pc:sldMk cId="1710644585" sldId="2144328346"/>
        </pc:sldMkLst>
      </pc:sldChg>
      <pc:sldChg chg="addSp modSp add del">
        <pc:chgData name="Reed Kiely" userId="768be38e-2fb5-40ce-925d-bd8e9d9e3c31" providerId="ADAL" clId="{225F46B7-D519-4B29-95FE-46CFA62B0E7C}" dt="2022-09-14T17:09:19.092" v="198" actId="47"/>
        <pc:sldMkLst>
          <pc:docMk/>
          <pc:sldMk cId="2775453912" sldId="2144328346"/>
        </pc:sldMkLst>
        <pc:spChg chg="add mod">
          <ac:chgData name="Reed Kiely" userId="768be38e-2fb5-40ce-925d-bd8e9d9e3c31" providerId="ADAL" clId="{225F46B7-D519-4B29-95FE-46CFA62B0E7C}" dt="2022-09-14T15:16:27.319" v="149"/>
          <ac:spMkLst>
            <pc:docMk/>
            <pc:sldMk cId="2775453912" sldId="2144328346"/>
            <ac:spMk id="4" creationId="{E83846BB-4102-77E1-AC26-194758F9FF2F}"/>
          </ac:spMkLst>
        </pc:spChg>
      </pc:sldChg>
      <pc:sldChg chg="add del">
        <pc:chgData name="Reed Kiely" userId="768be38e-2fb5-40ce-925d-bd8e9d9e3c31" providerId="ADAL" clId="{225F46B7-D519-4B29-95FE-46CFA62B0E7C}" dt="2022-09-14T17:08:04.944" v="157" actId="47"/>
        <pc:sldMkLst>
          <pc:docMk/>
          <pc:sldMk cId="2743538134" sldId="2144328352"/>
        </pc:sldMkLst>
      </pc:sldChg>
      <pc:sldChg chg="del">
        <pc:chgData name="Reed Kiely" userId="768be38e-2fb5-40ce-925d-bd8e9d9e3c31" providerId="ADAL" clId="{225F46B7-D519-4B29-95FE-46CFA62B0E7C}" dt="2022-09-14T15:11:09.729" v="74" actId="2696"/>
        <pc:sldMkLst>
          <pc:docMk/>
          <pc:sldMk cId="3374156216" sldId="2144328352"/>
        </pc:sldMkLst>
      </pc:sldChg>
      <pc:sldChg chg="addSp modSp del mod">
        <pc:chgData name="Reed Kiely" userId="768be38e-2fb5-40ce-925d-bd8e9d9e3c31" providerId="ADAL" clId="{225F46B7-D519-4B29-95FE-46CFA62B0E7C}" dt="2022-09-14T17:09:19.092" v="198" actId="47"/>
        <pc:sldMkLst>
          <pc:docMk/>
          <pc:sldMk cId="3944182829" sldId="2144328364"/>
        </pc:sldMkLst>
        <pc:spChg chg="add mod">
          <ac:chgData name="Reed Kiely" userId="768be38e-2fb5-40ce-925d-bd8e9d9e3c31" providerId="ADAL" clId="{225F46B7-D519-4B29-95FE-46CFA62B0E7C}" dt="2022-09-14T15:15:23.813" v="139" actId="208"/>
          <ac:spMkLst>
            <pc:docMk/>
            <pc:sldMk cId="3944182829" sldId="2144328364"/>
            <ac:spMk id="2" creationId="{81EAD592-8DA3-C614-BA9C-7321D4D85B44}"/>
          </ac:spMkLst>
        </pc:spChg>
      </pc:sldChg>
      <pc:sldChg chg="addSp delSp modSp del mod">
        <pc:chgData name="Reed Kiely" userId="768be38e-2fb5-40ce-925d-bd8e9d9e3c31" providerId="ADAL" clId="{225F46B7-D519-4B29-95FE-46CFA62B0E7C}" dt="2022-09-14T17:09:19.092" v="198" actId="47"/>
        <pc:sldMkLst>
          <pc:docMk/>
          <pc:sldMk cId="3860202088" sldId="2144328365"/>
        </pc:sldMkLst>
        <pc:spChg chg="add del mod">
          <ac:chgData name="Reed Kiely" userId="768be38e-2fb5-40ce-925d-bd8e9d9e3c31" providerId="ADAL" clId="{225F46B7-D519-4B29-95FE-46CFA62B0E7C}" dt="2022-09-14T15:16:34.457" v="151" actId="478"/>
          <ac:spMkLst>
            <pc:docMk/>
            <pc:sldMk cId="3860202088" sldId="2144328365"/>
            <ac:spMk id="4" creationId="{3ACB6864-993F-9ED4-F9A9-A7866E577372}"/>
          </ac:spMkLst>
        </pc:spChg>
        <pc:spChg chg="add del mod">
          <ac:chgData name="Reed Kiely" userId="768be38e-2fb5-40ce-925d-bd8e9d9e3c31" providerId="ADAL" clId="{225F46B7-D519-4B29-95FE-46CFA62B0E7C}" dt="2022-09-14T15:16:09.447" v="146"/>
          <ac:spMkLst>
            <pc:docMk/>
            <pc:sldMk cId="3860202088" sldId="2144328365"/>
            <ac:spMk id="5" creationId="{B01734E2-426A-D402-145B-B138D3465425}"/>
          </ac:spMkLst>
        </pc:spChg>
      </pc:sldChg>
      <pc:sldChg chg="addSp modSp del mod">
        <pc:chgData name="Reed Kiely" userId="768be38e-2fb5-40ce-925d-bd8e9d9e3c31" providerId="ADAL" clId="{225F46B7-D519-4B29-95FE-46CFA62B0E7C}" dt="2022-09-14T17:09:19.092" v="198" actId="47"/>
        <pc:sldMkLst>
          <pc:docMk/>
          <pc:sldMk cId="4046943670" sldId="2144328366"/>
        </pc:sldMkLst>
        <pc:spChg chg="add mod">
          <ac:chgData name="Reed Kiely" userId="768be38e-2fb5-40ce-925d-bd8e9d9e3c31" providerId="ADAL" clId="{225F46B7-D519-4B29-95FE-46CFA62B0E7C}" dt="2022-09-14T15:16:21.715" v="148" actId="1076"/>
          <ac:spMkLst>
            <pc:docMk/>
            <pc:sldMk cId="4046943670" sldId="2144328366"/>
            <ac:spMk id="2" creationId="{5BE630DB-1064-F3A1-245B-521219CD8CB8}"/>
          </ac:spMkLst>
        </pc:spChg>
      </pc:sldChg>
      <pc:sldChg chg="del">
        <pc:chgData name="Reed Kiely" userId="768be38e-2fb5-40ce-925d-bd8e9d9e3c31" providerId="ADAL" clId="{225F46B7-D519-4B29-95FE-46CFA62B0E7C}" dt="2022-09-14T17:09:19.092" v="198" actId="47"/>
        <pc:sldMkLst>
          <pc:docMk/>
          <pc:sldMk cId="3315125565" sldId="2144328368"/>
        </pc:sldMkLst>
      </pc:sldChg>
      <pc:sldChg chg="del">
        <pc:chgData name="Reed Kiely" userId="768be38e-2fb5-40ce-925d-bd8e9d9e3c31" providerId="ADAL" clId="{225F46B7-D519-4B29-95FE-46CFA62B0E7C}" dt="2022-09-14T17:09:19.092" v="198" actId="47"/>
        <pc:sldMkLst>
          <pc:docMk/>
          <pc:sldMk cId="431700162" sldId="2144328371"/>
        </pc:sldMkLst>
      </pc:sldChg>
      <pc:sldChg chg="del">
        <pc:chgData name="Reed Kiely" userId="768be38e-2fb5-40ce-925d-bd8e9d9e3c31" providerId="ADAL" clId="{225F46B7-D519-4B29-95FE-46CFA62B0E7C}" dt="2022-09-14T17:09:19.092" v="198" actId="47"/>
        <pc:sldMkLst>
          <pc:docMk/>
          <pc:sldMk cId="602594746" sldId="2144328374"/>
        </pc:sldMkLst>
      </pc:sldChg>
      <pc:sldChg chg="modSp mod">
        <pc:chgData name="Reed Kiely" userId="768be38e-2fb5-40ce-925d-bd8e9d9e3c31" providerId="ADAL" clId="{225F46B7-D519-4B29-95FE-46CFA62B0E7C}" dt="2022-09-14T15:14:51.842" v="132" actId="20577"/>
        <pc:sldMkLst>
          <pc:docMk/>
          <pc:sldMk cId="3955267836" sldId="2144328375"/>
        </pc:sldMkLst>
        <pc:spChg chg="mod">
          <ac:chgData name="Reed Kiely" userId="768be38e-2fb5-40ce-925d-bd8e9d9e3c31" providerId="ADAL" clId="{225F46B7-D519-4B29-95FE-46CFA62B0E7C}" dt="2022-09-14T15:14:51.842" v="132" actId="20577"/>
          <ac:spMkLst>
            <pc:docMk/>
            <pc:sldMk cId="3955267836" sldId="2144328375"/>
            <ac:spMk id="4" creationId="{19979D7C-5988-E7E5-FD22-A00599B022A8}"/>
          </ac:spMkLst>
        </pc:spChg>
      </pc:sldChg>
      <pc:sldChg chg="modSp del mod">
        <pc:chgData name="Reed Kiely" userId="768be38e-2fb5-40ce-925d-bd8e9d9e3c31" providerId="ADAL" clId="{225F46B7-D519-4B29-95FE-46CFA62B0E7C}" dt="2022-09-14T17:09:19.092" v="198" actId="47"/>
        <pc:sldMkLst>
          <pc:docMk/>
          <pc:sldMk cId="703680663" sldId="2144328376"/>
        </pc:sldMkLst>
        <pc:spChg chg="mod">
          <ac:chgData name="Reed Kiely" userId="768be38e-2fb5-40ce-925d-bd8e9d9e3c31" providerId="ADAL" clId="{225F46B7-D519-4B29-95FE-46CFA62B0E7C}" dt="2022-09-14T15:12:23.185" v="95" actId="14100"/>
          <ac:spMkLst>
            <pc:docMk/>
            <pc:sldMk cId="703680663" sldId="2144328376"/>
            <ac:spMk id="3" creationId="{BFCDA7BA-4774-5DA4-C65B-C8BB29ADA1BE}"/>
          </ac:spMkLst>
        </pc:spChg>
      </pc:sldChg>
      <pc:sldChg chg="modSp del mod">
        <pc:chgData name="Reed Kiely" userId="768be38e-2fb5-40ce-925d-bd8e9d9e3c31" providerId="ADAL" clId="{225F46B7-D519-4B29-95FE-46CFA62B0E7C}" dt="2022-09-14T17:09:19.092" v="198" actId="47"/>
        <pc:sldMkLst>
          <pc:docMk/>
          <pc:sldMk cId="2457662082" sldId="2144328377"/>
        </pc:sldMkLst>
        <pc:spChg chg="mod">
          <ac:chgData name="Reed Kiely" userId="768be38e-2fb5-40ce-925d-bd8e9d9e3c31" providerId="ADAL" clId="{225F46B7-D519-4B29-95FE-46CFA62B0E7C}" dt="2022-09-14T15:15:06.496" v="135" actId="20577"/>
          <ac:spMkLst>
            <pc:docMk/>
            <pc:sldMk cId="2457662082" sldId="2144328377"/>
            <ac:spMk id="3" creationId="{BFCDA7BA-4774-5DA4-C65B-C8BB29ADA1BE}"/>
          </ac:spMkLst>
        </pc:spChg>
      </pc:sldChg>
      <pc:sldChg chg="modSp add del mod">
        <pc:chgData name="Reed Kiely" userId="768be38e-2fb5-40ce-925d-bd8e9d9e3c31" providerId="ADAL" clId="{225F46B7-D519-4B29-95FE-46CFA62B0E7C}" dt="2022-09-14T17:08:04.510" v="156" actId="47"/>
        <pc:sldMkLst>
          <pc:docMk/>
          <pc:sldMk cId="1112259325" sldId="2144328378"/>
        </pc:sldMkLst>
        <pc:spChg chg="mod">
          <ac:chgData name="Reed Kiely" userId="768be38e-2fb5-40ce-925d-bd8e9d9e3c31" providerId="ADAL" clId="{225F46B7-D519-4B29-95FE-46CFA62B0E7C}" dt="2022-09-14T15:11:17.856" v="78" actId="20577"/>
          <ac:spMkLst>
            <pc:docMk/>
            <pc:sldMk cId="1112259325" sldId="2144328378"/>
            <ac:spMk id="3" creationId="{BFCDA7BA-4774-5DA4-C65B-C8BB29ADA1BE}"/>
          </ac:spMkLst>
        </pc:spChg>
      </pc:sldChg>
      <pc:sldChg chg="del">
        <pc:chgData name="Reed Kiely" userId="768be38e-2fb5-40ce-925d-bd8e9d9e3c31" providerId="ADAL" clId="{225F46B7-D519-4B29-95FE-46CFA62B0E7C}" dt="2022-09-14T15:11:09.729" v="74" actId="2696"/>
        <pc:sldMkLst>
          <pc:docMk/>
          <pc:sldMk cId="3788432876" sldId="2144328378"/>
        </pc:sldMkLst>
      </pc:sldChg>
      <pc:sldChg chg="del">
        <pc:chgData name="Reed Kiely" userId="768be38e-2fb5-40ce-925d-bd8e9d9e3c31" providerId="ADAL" clId="{225F46B7-D519-4B29-95FE-46CFA62B0E7C}" dt="2022-09-14T15:11:26.283" v="79" actId="2696"/>
        <pc:sldMkLst>
          <pc:docMk/>
          <pc:sldMk cId="1086657187" sldId="2144328379"/>
        </pc:sldMkLst>
      </pc:sldChg>
      <pc:sldChg chg="modSp add del mod">
        <pc:chgData name="Reed Kiely" userId="768be38e-2fb5-40ce-925d-bd8e9d9e3c31" providerId="ADAL" clId="{225F46B7-D519-4B29-95FE-46CFA62B0E7C}" dt="2022-09-14T17:08:46.859" v="183" actId="47"/>
        <pc:sldMkLst>
          <pc:docMk/>
          <pc:sldMk cId="1388306493" sldId="2144328379"/>
        </pc:sldMkLst>
        <pc:spChg chg="mod">
          <ac:chgData name="Reed Kiely" userId="768be38e-2fb5-40ce-925d-bd8e9d9e3c31" providerId="ADAL" clId="{225F46B7-D519-4B29-95FE-46CFA62B0E7C}" dt="2022-09-14T15:11:49.718" v="85" actId="120"/>
          <ac:spMkLst>
            <pc:docMk/>
            <pc:sldMk cId="1388306493" sldId="2144328379"/>
            <ac:spMk id="3" creationId="{BFCDA7BA-4774-5DA4-C65B-C8BB29ADA1BE}"/>
          </ac:spMkLst>
        </pc:spChg>
      </pc:sldChg>
      <pc:sldChg chg="del">
        <pc:chgData name="Reed Kiely" userId="768be38e-2fb5-40ce-925d-bd8e9d9e3c31" providerId="ADAL" clId="{225F46B7-D519-4B29-95FE-46CFA62B0E7C}" dt="2022-09-14T15:11:09.729" v="74" actId="2696"/>
        <pc:sldMkLst>
          <pc:docMk/>
          <pc:sldMk cId="678955432" sldId="2144328392"/>
        </pc:sldMkLst>
      </pc:sldChg>
      <pc:sldChg chg="add del">
        <pc:chgData name="Reed Kiely" userId="768be38e-2fb5-40ce-925d-bd8e9d9e3c31" providerId="ADAL" clId="{225F46B7-D519-4B29-95FE-46CFA62B0E7C}" dt="2022-09-14T17:08:33.015" v="182" actId="47"/>
        <pc:sldMkLst>
          <pc:docMk/>
          <pc:sldMk cId="3468032904" sldId="2144328392"/>
        </pc:sldMkLst>
      </pc:sldChg>
      <pc:sldChg chg="del">
        <pc:chgData name="Reed Kiely" userId="768be38e-2fb5-40ce-925d-bd8e9d9e3c31" providerId="ADAL" clId="{225F46B7-D519-4B29-95FE-46CFA62B0E7C}" dt="2022-09-14T15:11:09.729" v="74" actId="2696"/>
        <pc:sldMkLst>
          <pc:docMk/>
          <pc:sldMk cId="1343324522" sldId="2144328406"/>
        </pc:sldMkLst>
      </pc:sldChg>
      <pc:sldChg chg="add del">
        <pc:chgData name="Reed Kiely" userId="768be38e-2fb5-40ce-925d-bd8e9d9e3c31" providerId="ADAL" clId="{225F46B7-D519-4B29-95FE-46CFA62B0E7C}" dt="2022-09-14T17:08:05.719" v="158" actId="47"/>
        <pc:sldMkLst>
          <pc:docMk/>
          <pc:sldMk cId="1871408281" sldId="2144328406"/>
        </pc:sldMkLst>
      </pc:sldChg>
      <pc:sldChg chg="addSp modSp del">
        <pc:chgData name="Reed Kiely" userId="768be38e-2fb5-40ce-925d-bd8e9d9e3c31" providerId="ADAL" clId="{225F46B7-D519-4B29-95FE-46CFA62B0E7C}" dt="2022-09-14T17:09:19.092" v="198" actId="47"/>
        <pc:sldMkLst>
          <pc:docMk/>
          <pc:sldMk cId="580715563" sldId="2144328410"/>
        </pc:sldMkLst>
        <pc:spChg chg="add mod">
          <ac:chgData name="Reed Kiely" userId="768be38e-2fb5-40ce-925d-bd8e9d9e3c31" providerId="ADAL" clId="{225F46B7-D519-4B29-95FE-46CFA62B0E7C}" dt="2022-09-14T15:15:27.842" v="140"/>
          <ac:spMkLst>
            <pc:docMk/>
            <pc:sldMk cId="580715563" sldId="2144328410"/>
            <ac:spMk id="4" creationId="{4F73C9C4-5B57-97A0-9CE0-745894A87F2D}"/>
          </ac:spMkLst>
        </pc:spChg>
      </pc:sldChg>
      <pc:sldChg chg="addSp modSp add">
        <pc:chgData name="Reed Kiely" userId="768be38e-2fb5-40ce-925d-bd8e9d9e3c31" providerId="ADAL" clId="{225F46B7-D519-4B29-95FE-46CFA62B0E7C}" dt="2022-09-14T20:17:42.481" v="426"/>
        <pc:sldMkLst>
          <pc:docMk/>
          <pc:sldMk cId="921612522" sldId="2144328465"/>
        </pc:sldMkLst>
        <pc:spChg chg="add mod">
          <ac:chgData name="Reed Kiely" userId="768be38e-2fb5-40ce-925d-bd8e9d9e3c31" providerId="ADAL" clId="{225F46B7-D519-4B29-95FE-46CFA62B0E7C}" dt="2022-09-14T20:17:42.481" v="426"/>
          <ac:spMkLst>
            <pc:docMk/>
            <pc:sldMk cId="921612522" sldId="2144328465"/>
            <ac:spMk id="2" creationId="{BA731BC5-C68C-C659-091E-2442337A1C52}"/>
          </ac:spMkLst>
        </pc:spChg>
      </pc:sldChg>
      <pc:sldChg chg="addSp modSp add mod">
        <pc:chgData name="Reed Kiely" userId="768be38e-2fb5-40ce-925d-bd8e9d9e3c31" providerId="ADAL" clId="{225F46B7-D519-4B29-95FE-46CFA62B0E7C}" dt="2022-09-14T20:17:40.678" v="425" actId="1076"/>
        <pc:sldMkLst>
          <pc:docMk/>
          <pc:sldMk cId="3408982755" sldId="2144328466"/>
        </pc:sldMkLst>
        <pc:spChg chg="add mod">
          <ac:chgData name="Reed Kiely" userId="768be38e-2fb5-40ce-925d-bd8e9d9e3c31" providerId="ADAL" clId="{225F46B7-D519-4B29-95FE-46CFA62B0E7C}" dt="2022-09-14T20:17:40.678" v="425" actId="1076"/>
          <ac:spMkLst>
            <pc:docMk/>
            <pc:sldMk cId="3408982755" sldId="2144328466"/>
            <ac:spMk id="2" creationId="{4695E2FF-81FD-5C58-95F2-28FE06064D6C}"/>
          </ac:spMkLst>
        </pc:spChg>
      </pc:sldChg>
      <pc:sldChg chg="addSp delSp modSp add del mod">
        <pc:chgData name="Reed Kiely" userId="768be38e-2fb5-40ce-925d-bd8e9d9e3c31" providerId="ADAL" clId="{225F46B7-D519-4B29-95FE-46CFA62B0E7C}" dt="2022-09-14T17:09:19.092" v="198" actId="47"/>
        <pc:sldMkLst>
          <pc:docMk/>
          <pc:sldMk cId="1221577230" sldId="2144328467"/>
        </pc:sldMkLst>
        <pc:spChg chg="add del mod">
          <ac:chgData name="Reed Kiely" userId="768be38e-2fb5-40ce-925d-bd8e9d9e3c31" providerId="ADAL" clId="{225F46B7-D519-4B29-95FE-46CFA62B0E7C}" dt="2022-09-14T17:08:21.979" v="178" actId="478"/>
          <ac:spMkLst>
            <pc:docMk/>
            <pc:sldMk cId="1221577230" sldId="2144328467"/>
            <ac:spMk id="2" creationId="{743F4428-64DB-A605-66DB-4C01CC40DA31}"/>
          </ac:spMkLst>
        </pc:spChg>
        <pc:spChg chg="add mod">
          <ac:chgData name="Reed Kiely" userId="768be38e-2fb5-40ce-925d-bd8e9d9e3c31" providerId="ADAL" clId="{225F46B7-D519-4B29-95FE-46CFA62B0E7C}" dt="2022-09-14T17:08:17.846" v="177" actId="1076"/>
          <ac:spMkLst>
            <pc:docMk/>
            <pc:sldMk cId="1221577230" sldId="2144328467"/>
            <ac:spMk id="8" creationId="{95E932CD-2419-4A3E-DF15-BB0B479A67E8}"/>
          </ac:spMkLst>
        </pc:spChg>
      </pc:sldChg>
      <pc:sldChg chg="del">
        <pc:chgData name="Reed Kiely" userId="768be38e-2fb5-40ce-925d-bd8e9d9e3c31" providerId="ADAL" clId="{225F46B7-D519-4B29-95FE-46CFA62B0E7C}" dt="2022-09-14T15:11:09.729" v="74" actId="2696"/>
        <pc:sldMkLst>
          <pc:docMk/>
          <pc:sldMk cId="2194362959" sldId="2144328467"/>
        </pc:sldMkLst>
      </pc:sldChg>
      <pc:sldChg chg="modSp add del mod">
        <pc:chgData name="Reed Kiely" userId="768be38e-2fb5-40ce-925d-bd8e9d9e3c31" providerId="ADAL" clId="{225F46B7-D519-4B29-95FE-46CFA62B0E7C}" dt="2022-09-14T15:11:09.729" v="74" actId="2696"/>
        <pc:sldMkLst>
          <pc:docMk/>
          <pc:sldMk cId="1364538675" sldId="2144328468"/>
        </pc:sldMkLst>
        <pc:spChg chg="mod">
          <ac:chgData name="Reed Kiely" userId="768be38e-2fb5-40ce-925d-bd8e9d9e3c31" providerId="ADAL" clId="{225F46B7-D519-4B29-95FE-46CFA62B0E7C}" dt="2022-09-12T14:14:49.594" v="22" actId="20577"/>
          <ac:spMkLst>
            <pc:docMk/>
            <pc:sldMk cId="1364538675" sldId="2144328468"/>
            <ac:spMk id="3" creationId="{BFCDA7BA-4774-5DA4-C65B-C8BB29ADA1BE}"/>
          </ac:spMkLst>
        </pc:spChg>
      </pc:sldChg>
      <pc:sldChg chg="modSp add del mod">
        <pc:chgData name="Reed Kiely" userId="768be38e-2fb5-40ce-925d-bd8e9d9e3c31" providerId="ADAL" clId="{225F46B7-D519-4B29-95FE-46CFA62B0E7C}" dt="2022-09-14T17:09:19.092" v="198" actId="47"/>
        <pc:sldMkLst>
          <pc:docMk/>
          <pc:sldMk cId="4084422312" sldId="2144328468"/>
        </pc:sldMkLst>
        <pc:spChg chg="mod">
          <ac:chgData name="Reed Kiely" userId="768be38e-2fb5-40ce-925d-bd8e9d9e3c31" providerId="ADAL" clId="{225F46B7-D519-4B29-95FE-46CFA62B0E7C}" dt="2022-09-14T15:12:07.227" v="89"/>
          <ac:spMkLst>
            <pc:docMk/>
            <pc:sldMk cId="4084422312" sldId="2144328468"/>
            <ac:spMk id="3" creationId="{BFCDA7BA-4774-5DA4-C65B-C8BB29ADA1BE}"/>
          </ac:spMkLst>
        </pc:spChg>
      </pc:sldChg>
      <pc:sldChg chg="modSp add mod">
        <pc:chgData name="Reed Kiely" userId="768be38e-2fb5-40ce-925d-bd8e9d9e3c31" providerId="ADAL" clId="{225F46B7-D519-4B29-95FE-46CFA62B0E7C}" dt="2022-09-12T14:14:52.264" v="24" actId="20577"/>
        <pc:sldMkLst>
          <pc:docMk/>
          <pc:sldMk cId="382871721" sldId="2144328469"/>
        </pc:sldMkLst>
        <pc:spChg chg="mod">
          <ac:chgData name="Reed Kiely" userId="768be38e-2fb5-40ce-925d-bd8e9d9e3c31" providerId="ADAL" clId="{225F46B7-D519-4B29-95FE-46CFA62B0E7C}" dt="2022-09-12T14:14:52.264" v="24" actId="20577"/>
          <ac:spMkLst>
            <pc:docMk/>
            <pc:sldMk cId="382871721" sldId="2144328469"/>
            <ac:spMk id="3" creationId="{BFCDA7BA-4774-5DA4-C65B-C8BB29ADA1BE}"/>
          </ac:spMkLst>
        </pc:spChg>
      </pc:sldChg>
      <pc:sldChg chg="add del">
        <pc:chgData name="Reed Kiely" userId="768be38e-2fb5-40ce-925d-bd8e9d9e3c31" providerId="ADAL" clId="{225F46B7-D519-4B29-95FE-46CFA62B0E7C}" dt="2022-09-14T17:09:19.092" v="198" actId="47"/>
        <pc:sldMkLst>
          <pc:docMk/>
          <pc:sldMk cId="998566873" sldId="2144328469"/>
        </pc:sldMkLst>
      </pc:sldChg>
      <pc:sldChg chg="del">
        <pc:chgData name="Reed Kiely" userId="768be38e-2fb5-40ce-925d-bd8e9d9e3c31" providerId="ADAL" clId="{225F46B7-D519-4B29-95FE-46CFA62B0E7C}" dt="2022-09-14T15:11:26.283" v="79" actId="2696"/>
        <pc:sldMkLst>
          <pc:docMk/>
          <pc:sldMk cId="2933503596" sldId="2144328469"/>
        </pc:sldMkLst>
      </pc:sldChg>
      <pc:sldChg chg="del">
        <pc:chgData name="Reed Kiely" userId="768be38e-2fb5-40ce-925d-bd8e9d9e3c31" providerId="ADAL" clId="{225F46B7-D519-4B29-95FE-46CFA62B0E7C}" dt="2022-09-14T17:09:19.092" v="198" actId="47"/>
        <pc:sldMkLst>
          <pc:docMk/>
          <pc:sldMk cId="1836024283" sldId="2144328470"/>
        </pc:sldMkLst>
      </pc:sldChg>
      <pc:sldChg chg="del">
        <pc:chgData name="Reed Kiely" userId="768be38e-2fb5-40ce-925d-bd8e9d9e3c31" providerId="ADAL" clId="{225F46B7-D519-4B29-95FE-46CFA62B0E7C}" dt="2022-09-14T17:09:19.092" v="198" actId="47"/>
        <pc:sldMkLst>
          <pc:docMk/>
          <pc:sldMk cId="1155653844" sldId="2144328471"/>
        </pc:sldMkLst>
      </pc:sldChg>
      <pc:sldChg chg="del">
        <pc:chgData name="Reed Kiely" userId="768be38e-2fb5-40ce-925d-bd8e9d9e3c31" providerId="ADAL" clId="{225F46B7-D519-4B29-95FE-46CFA62B0E7C}" dt="2022-09-14T17:09:19.092" v="198" actId="47"/>
        <pc:sldMkLst>
          <pc:docMk/>
          <pc:sldMk cId="3695593953" sldId="2144328472"/>
        </pc:sldMkLst>
      </pc:sldChg>
      <pc:sldChg chg="modSp add del mod">
        <pc:chgData name="Reed Kiely" userId="768be38e-2fb5-40ce-925d-bd8e9d9e3c31" providerId="ADAL" clId="{225F46B7-D519-4B29-95FE-46CFA62B0E7C}" dt="2022-09-14T17:09:19.092" v="198" actId="47"/>
        <pc:sldMkLst>
          <pc:docMk/>
          <pc:sldMk cId="1541048732" sldId="2144328473"/>
        </pc:sldMkLst>
        <pc:spChg chg="mod">
          <ac:chgData name="Reed Kiely" userId="768be38e-2fb5-40ce-925d-bd8e9d9e3c31" providerId="ADAL" clId="{225F46B7-D519-4B29-95FE-46CFA62B0E7C}" dt="2022-09-14T15:12:36.733" v="121" actId="20577"/>
          <ac:spMkLst>
            <pc:docMk/>
            <pc:sldMk cId="1541048732" sldId="2144328473"/>
            <ac:spMk id="3" creationId="{BFCDA7BA-4774-5DA4-C65B-C8BB29ADA1BE}"/>
          </ac:spMkLst>
        </pc:spChg>
      </pc:sldChg>
      <pc:sldChg chg="add del">
        <pc:chgData name="Reed Kiely" userId="768be38e-2fb5-40ce-925d-bd8e9d9e3c31" providerId="ADAL" clId="{225F46B7-D519-4B29-95FE-46CFA62B0E7C}" dt="2022-09-14T17:09:24.449" v="199" actId="2696"/>
        <pc:sldMkLst>
          <pc:docMk/>
          <pc:sldMk cId="2357263704" sldId="2144328474"/>
        </pc:sldMkLst>
      </pc:sldChg>
      <pc:sldChg chg="add del">
        <pc:chgData name="Reed Kiely" userId="768be38e-2fb5-40ce-925d-bd8e9d9e3c31" providerId="ADAL" clId="{225F46B7-D519-4B29-95FE-46CFA62B0E7C}" dt="2022-09-14T20:14:26.955" v="278" actId="47"/>
        <pc:sldMkLst>
          <pc:docMk/>
          <pc:sldMk cId="2916016049" sldId="2144328474"/>
        </pc:sldMkLst>
      </pc:sldChg>
      <pc:sldChg chg="add del">
        <pc:chgData name="Reed Kiely" userId="768be38e-2fb5-40ce-925d-bd8e9d9e3c31" providerId="ADAL" clId="{225F46B7-D519-4B29-95FE-46CFA62B0E7C}" dt="2022-09-14T20:14:26.955" v="278" actId="47"/>
        <pc:sldMkLst>
          <pc:docMk/>
          <pc:sldMk cId="1628949328" sldId="2144328475"/>
        </pc:sldMkLst>
      </pc:sldChg>
      <pc:sldChg chg="add del">
        <pc:chgData name="Reed Kiely" userId="768be38e-2fb5-40ce-925d-bd8e9d9e3c31" providerId="ADAL" clId="{225F46B7-D519-4B29-95FE-46CFA62B0E7C}" dt="2022-09-14T17:09:24.449" v="199" actId="2696"/>
        <pc:sldMkLst>
          <pc:docMk/>
          <pc:sldMk cId="3694006774" sldId="2144328475"/>
        </pc:sldMkLst>
      </pc:sldChg>
      <pc:sldChg chg="add del">
        <pc:chgData name="Reed Kiely" userId="768be38e-2fb5-40ce-925d-bd8e9d9e3c31" providerId="ADAL" clId="{225F46B7-D519-4B29-95FE-46CFA62B0E7C}" dt="2022-09-14T17:09:24.449" v="199" actId="2696"/>
        <pc:sldMkLst>
          <pc:docMk/>
          <pc:sldMk cId="1504004780" sldId="2144328476"/>
        </pc:sldMkLst>
      </pc:sldChg>
      <pc:sldChg chg="add del">
        <pc:chgData name="Reed Kiely" userId="768be38e-2fb5-40ce-925d-bd8e9d9e3c31" providerId="ADAL" clId="{225F46B7-D519-4B29-95FE-46CFA62B0E7C}" dt="2022-09-14T20:14:26.955" v="278" actId="47"/>
        <pc:sldMkLst>
          <pc:docMk/>
          <pc:sldMk cId="2647974011" sldId="2144328476"/>
        </pc:sldMkLst>
      </pc:sldChg>
      <pc:sldChg chg="add del">
        <pc:chgData name="Reed Kiely" userId="768be38e-2fb5-40ce-925d-bd8e9d9e3c31" providerId="ADAL" clId="{225F46B7-D519-4B29-95FE-46CFA62B0E7C}" dt="2022-09-14T20:14:26.955" v="278" actId="47"/>
        <pc:sldMkLst>
          <pc:docMk/>
          <pc:sldMk cId="2512799321" sldId="2144328477"/>
        </pc:sldMkLst>
      </pc:sldChg>
      <pc:sldChg chg="add del">
        <pc:chgData name="Reed Kiely" userId="768be38e-2fb5-40ce-925d-bd8e9d9e3c31" providerId="ADAL" clId="{225F46B7-D519-4B29-95FE-46CFA62B0E7C}" dt="2022-09-14T17:09:24.449" v="199" actId="2696"/>
        <pc:sldMkLst>
          <pc:docMk/>
          <pc:sldMk cId="3464938102" sldId="2144328477"/>
        </pc:sldMkLst>
      </pc:sldChg>
      <pc:sldChg chg="add del">
        <pc:chgData name="Reed Kiely" userId="768be38e-2fb5-40ce-925d-bd8e9d9e3c31" providerId="ADAL" clId="{225F46B7-D519-4B29-95FE-46CFA62B0E7C}" dt="2022-09-14T20:14:26.955" v="278" actId="47"/>
        <pc:sldMkLst>
          <pc:docMk/>
          <pc:sldMk cId="615876298" sldId="2144328478"/>
        </pc:sldMkLst>
      </pc:sldChg>
      <pc:sldChg chg="add del">
        <pc:chgData name="Reed Kiely" userId="768be38e-2fb5-40ce-925d-bd8e9d9e3c31" providerId="ADAL" clId="{225F46B7-D519-4B29-95FE-46CFA62B0E7C}" dt="2022-09-14T17:09:24.449" v="199" actId="2696"/>
        <pc:sldMkLst>
          <pc:docMk/>
          <pc:sldMk cId="2618597063" sldId="2144328478"/>
        </pc:sldMkLst>
      </pc:sldChg>
      <pc:sldChg chg="add del">
        <pc:chgData name="Reed Kiely" userId="768be38e-2fb5-40ce-925d-bd8e9d9e3c31" providerId="ADAL" clId="{225F46B7-D519-4B29-95FE-46CFA62B0E7C}" dt="2022-09-14T20:14:26.955" v="278" actId="47"/>
        <pc:sldMkLst>
          <pc:docMk/>
          <pc:sldMk cId="1088328872" sldId="2144328479"/>
        </pc:sldMkLst>
      </pc:sldChg>
      <pc:sldChg chg="add del">
        <pc:chgData name="Reed Kiely" userId="768be38e-2fb5-40ce-925d-bd8e9d9e3c31" providerId="ADAL" clId="{225F46B7-D519-4B29-95FE-46CFA62B0E7C}" dt="2022-09-14T17:09:24.449" v="199" actId="2696"/>
        <pc:sldMkLst>
          <pc:docMk/>
          <pc:sldMk cId="3901616128" sldId="2144328479"/>
        </pc:sldMkLst>
      </pc:sldChg>
      <pc:sldChg chg="add del">
        <pc:chgData name="Reed Kiely" userId="768be38e-2fb5-40ce-925d-bd8e9d9e3c31" providerId="ADAL" clId="{225F46B7-D519-4B29-95FE-46CFA62B0E7C}" dt="2022-09-14T20:14:26.955" v="278" actId="47"/>
        <pc:sldMkLst>
          <pc:docMk/>
          <pc:sldMk cId="2590701551" sldId="2144328480"/>
        </pc:sldMkLst>
      </pc:sldChg>
      <pc:sldChg chg="add del">
        <pc:chgData name="Reed Kiely" userId="768be38e-2fb5-40ce-925d-bd8e9d9e3c31" providerId="ADAL" clId="{225F46B7-D519-4B29-95FE-46CFA62B0E7C}" dt="2022-09-14T17:09:24.449" v="199" actId="2696"/>
        <pc:sldMkLst>
          <pc:docMk/>
          <pc:sldMk cId="2733229937" sldId="2144328480"/>
        </pc:sldMkLst>
      </pc:sldChg>
      <pc:sldChg chg="add del">
        <pc:chgData name="Reed Kiely" userId="768be38e-2fb5-40ce-925d-bd8e9d9e3c31" providerId="ADAL" clId="{225F46B7-D519-4B29-95FE-46CFA62B0E7C}" dt="2022-09-14T17:09:24.449" v="199" actId="2696"/>
        <pc:sldMkLst>
          <pc:docMk/>
          <pc:sldMk cId="262074487" sldId="2144328481"/>
        </pc:sldMkLst>
      </pc:sldChg>
      <pc:sldChg chg="add del">
        <pc:chgData name="Reed Kiely" userId="768be38e-2fb5-40ce-925d-bd8e9d9e3c31" providerId="ADAL" clId="{225F46B7-D519-4B29-95FE-46CFA62B0E7C}" dt="2022-09-14T20:14:26.955" v="278" actId="47"/>
        <pc:sldMkLst>
          <pc:docMk/>
          <pc:sldMk cId="4134890978" sldId="2144328481"/>
        </pc:sldMkLst>
      </pc:sldChg>
      <pc:sldChg chg="add del">
        <pc:chgData name="Reed Kiely" userId="768be38e-2fb5-40ce-925d-bd8e9d9e3c31" providerId="ADAL" clId="{225F46B7-D519-4B29-95FE-46CFA62B0E7C}" dt="2022-09-14T17:09:24.449" v="199" actId="2696"/>
        <pc:sldMkLst>
          <pc:docMk/>
          <pc:sldMk cId="713999882" sldId="2144328482"/>
        </pc:sldMkLst>
      </pc:sldChg>
      <pc:sldChg chg="add del">
        <pc:chgData name="Reed Kiely" userId="768be38e-2fb5-40ce-925d-bd8e9d9e3c31" providerId="ADAL" clId="{225F46B7-D519-4B29-95FE-46CFA62B0E7C}" dt="2022-09-14T20:14:37.427" v="289" actId="47"/>
        <pc:sldMkLst>
          <pc:docMk/>
          <pc:sldMk cId="3770909575" sldId="2144328482"/>
        </pc:sldMkLst>
      </pc:sldChg>
      <pc:sldChg chg="add del">
        <pc:chgData name="Reed Kiely" userId="768be38e-2fb5-40ce-925d-bd8e9d9e3c31" providerId="ADAL" clId="{225F46B7-D519-4B29-95FE-46CFA62B0E7C}" dt="2022-09-14T17:09:24.449" v="199" actId="2696"/>
        <pc:sldMkLst>
          <pc:docMk/>
          <pc:sldMk cId="3456950560" sldId="2144328483"/>
        </pc:sldMkLst>
      </pc:sldChg>
      <pc:sldChg chg="add del">
        <pc:chgData name="Reed Kiely" userId="768be38e-2fb5-40ce-925d-bd8e9d9e3c31" providerId="ADAL" clId="{225F46B7-D519-4B29-95FE-46CFA62B0E7C}" dt="2022-09-14T20:14:37.427" v="289" actId="47"/>
        <pc:sldMkLst>
          <pc:docMk/>
          <pc:sldMk cId="3702028503" sldId="2144328483"/>
        </pc:sldMkLst>
      </pc:sldChg>
      <pc:sldChg chg="modSp add mod">
        <pc:chgData name="Reed Kiely" userId="768be38e-2fb5-40ce-925d-bd8e9d9e3c31" providerId="ADAL" clId="{225F46B7-D519-4B29-95FE-46CFA62B0E7C}" dt="2022-09-14T20:18:29.637" v="473"/>
        <pc:sldMkLst>
          <pc:docMk/>
          <pc:sldMk cId="1504583839" sldId="2144328484"/>
        </pc:sldMkLst>
        <pc:spChg chg="mod">
          <ac:chgData name="Reed Kiely" userId="768be38e-2fb5-40ce-925d-bd8e9d9e3c31" providerId="ADAL" clId="{225F46B7-D519-4B29-95FE-46CFA62B0E7C}" dt="2022-09-14T20:18:29.637" v="473"/>
          <ac:spMkLst>
            <pc:docMk/>
            <pc:sldMk cId="1504583839" sldId="2144328484"/>
            <ac:spMk id="2" creationId="{B2AAB9FA-C640-500A-688D-556B18BF07CB}"/>
          </ac:spMkLst>
        </pc:spChg>
      </pc:sldChg>
      <pc:sldChg chg="add del">
        <pc:chgData name="Reed Kiely" userId="768be38e-2fb5-40ce-925d-bd8e9d9e3c31" providerId="ADAL" clId="{225F46B7-D519-4B29-95FE-46CFA62B0E7C}" dt="2022-09-14T17:09:24.449" v="199" actId="2696"/>
        <pc:sldMkLst>
          <pc:docMk/>
          <pc:sldMk cId="2913857255" sldId="2144328484"/>
        </pc:sldMkLst>
      </pc:sldChg>
      <pc:sldChg chg="add del">
        <pc:chgData name="Reed Kiely" userId="768be38e-2fb5-40ce-925d-bd8e9d9e3c31" providerId="ADAL" clId="{225F46B7-D519-4B29-95FE-46CFA62B0E7C}" dt="2022-09-14T17:09:24.449" v="199" actId="2696"/>
        <pc:sldMkLst>
          <pc:docMk/>
          <pc:sldMk cId="2454772978" sldId="2144328485"/>
        </pc:sldMkLst>
      </pc:sldChg>
      <pc:sldChg chg="addSp delSp modSp add mod">
        <pc:chgData name="Reed Kiely" userId="768be38e-2fb5-40ce-925d-bd8e9d9e3c31" providerId="ADAL" clId="{225F46B7-D519-4B29-95FE-46CFA62B0E7C}" dt="2022-09-14T20:18:25.483" v="472" actId="20577"/>
        <pc:sldMkLst>
          <pc:docMk/>
          <pc:sldMk cId="3410310410" sldId="2144328485"/>
        </pc:sldMkLst>
        <pc:spChg chg="del">
          <ac:chgData name="Reed Kiely" userId="768be38e-2fb5-40ce-925d-bd8e9d9e3c31" providerId="ADAL" clId="{225F46B7-D519-4B29-95FE-46CFA62B0E7C}" dt="2022-09-14T20:14:43.728" v="290" actId="478"/>
          <ac:spMkLst>
            <pc:docMk/>
            <pc:sldMk cId="3410310410" sldId="2144328485"/>
            <ac:spMk id="2" creationId="{3A121A0E-E536-893C-0678-353C10653589}"/>
          </ac:spMkLst>
        </pc:spChg>
        <pc:spChg chg="add mod">
          <ac:chgData name="Reed Kiely" userId="768be38e-2fb5-40ce-925d-bd8e9d9e3c31" providerId="ADAL" clId="{225F46B7-D519-4B29-95FE-46CFA62B0E7C}" dt="2022-09-14T20:18:25.483" v="472" actId="20577"/>
          <ac:spMkLst>
            <pc:docMk/>
            <pc:sldMk cId="3410310410" sldId="2144328485"/>
            <ac:spMk id="4" creationId="{CE6522AA-D3E8-0DF5-4025-0881BA8C603A}"/>
          </ac:spMkLst>
        </pc:spChg>
      </pc:sldChg>
      <pc:sldChg chg="add del">
        <pc:chgData name="Reed Kiely" userId="768be38e-2fb5-40ce-925d-bd8e9d9e3c31" providerId="ADAL" clId="{225F46B7-D519-4B29-95FE-46CFA62B0E7C}" dt="2022-09-14T17:09:24.449" v="199" actId="2696"/>
        <pc:sldMkLst>
          <pc:docMk/>
          <pc:sldMk cId="61853891" sldId="2144328486"/>
        </pc:sldMkLst>
      </pc:sldChg>
      <pc:sldChg chg="add del">
        <pc:chgData name="Reed Kiely" userId="768be38e-2fb5-40ce-925d-bd8e9d9e3c31" providerId="ADAL" clId="{225F46B7-D519-4B29-95FE-46CFA62B0E7C}" dt="2022-09-14T20:14:46.286" v="292" actId="47"/>
        <pc:sldMkLst>
          <pc:docMk/>
          <pc:sldMk cId="3219473573" sldId="2144328486"/>
        </pc:sldMkLst>
      </pc:sldChg>
      <pc:sldChg chg="add del">
        <pc:chgData name="Reed Kiely" userId="768be38e-2fb5-40ce-925d-bd8e9d9e3c31" providerId="ADAL" clId="{225F46B7-D519-4B29-95FE-46CFA62B0E7C}" dt="2022-09-14T20:14:46.704" v="293" actId="47"/>
        <pc:sldMkLst>
          <pc:docMk/>
          <pc:sldMk cId="1748580501" sldId="2144328487"/>
        </pc:sldMkLst>
      </pc:sldChg>
      <pc:sldChg chg="add del">
        <pc:chgData name="Reed Kiely" userId="768be38e-2fb5-40ce-925d-bd8e9d9e3c31" providerId="ADAL" clId="{225F46B7-D519-4B29-95FE-46CFA62B0E7C}" dt="2022-09-14T17:09:24.449" v="199" actId="2696"/>
        <pc:sldMkLst>
          <pc:docMk/>
          <pc:sldMk cId="3071568165" sldId="2144328487"/>
        </pc:sldMkLst>
      </pc:sldChg>
      <pc:sldChg chg="delSp modSp add mod">
        <pc:chgData name="Reed Kiely" userId="768be38e-2fb5-40ce-925d-bd8e9d9e3c31" providerId="ADAL" clId="{225F46B7-D519-4B29-95FE-46CFA62B0E7C}" dt="2022-09-14T20:17:58.865" v="435" actId="1076"/>
        <pc:sldMkLst>
          <pc:docMk/>
          <pc:sldMk cId="2111218999" sldId="2144328488"/>
        </pc:sldMkLst>
        <pc:spChg chg="mod">
          <ac:chgData name="Reed Kiely" userId="768be38e-2fb5-40ce-925d-bd8e9d9e3c31" providerId="ADAL" clId="{225F46B7-D519-4B29-95FE-46CFA62B0E7C}" dt="2022-09-14T20:17:58.865" v="435" actId="1076"/>
          <ac:spMkLst>
            <pc:docMk/>
            <pc:sldMk cId="2111218999" sldId="2144328488"/>
            <ac:spMk id="3" creationId="{81DF8DC2-8180-3F1C-D985-A5F10767136D}"/>
          </ac:spMkLst>
        </pc:spChg>
        <pc:spChg chg="del">
          <ac:chgData name="Reed Kiely" userId="768be38e-2fb5-40ce-925d-bd8e9d9e3c31" providerId="ADAL" clId="{225F46B7-D519-4B29-95FE-46CFA62B0E7C}" dt="2022-09-14T20:17:57.242" v="434" actId="478"/>
          <ac:spMkLst>
            <pc:docMk/>
            <pc:sldMk cId="2111218999" sldId="2144328488"/>
            <ac:spMk id="4" creationId="{E83846BB-4102-77E1-AC26-194758F9FF2F}"/>
          </ac:spMkLst>
        </pc:spChg>
      </pc:sldChg>
      <pc:sldChg chg="add del">
        <pc:chgData name="Reed Kiely" userId="768be38e-2fb5-40ce-925d-bd8e9d9e3c31" providerId="ADAL" clId="{225F46B7-D519-4B29-95FE-46CFA62B0E7C}" dt="2022-09-14T17:09:24.449" v="199" actId="2696"/>
        <pc:sldMkLst>
          <pc:docMk/>
          <pc:sldMk cId="3777273426" sldId="2144328488"/>
        </pc:sldMkLst>
      </pc:sldChg>
      <pc:sldChg chg="add del">
        <pc:chgData name="Reed Kiely" userId="768be38e-2fb5-40ce-925d-bd8e9d9e3c31" providerId="ADAL" clId="{225F46B7-D519-4B29-95FE-46CFA62B0E7C}" dt="2022-09-14T17:09:24.449" v="199" actId="2696"/>
        <pc:sldMkLst>
          <pc:docMk/>
          <pc:sldMk cId="656499704" sldId="2144328489"/>
        </pc:sldMkLst>
      </pc:sldChg>
      <pc:sldChg chg="addSp delSp modSp add mod">
        <pc:chgData name="Reed Kiely" userId="768be38e-2fb5-40ce-925d-bd8e9d9e3c31" providerId="ADAL" clId="{225F46B7-D519-4B29-95FE-46CFA62B0E7C}" dt="2022-09-14T20:18:03.922" v="438" actId="478"/>
        <pc:sldMkLst>
          <pc:docMk/>
          <pc:sldMk cId="1726815190" sldId="2144328489"/>
        </pc:sldMkLst>
        <pc:spChg chg="del">
          <ac:chgData name="Reed Kiely" userId="768be38e-2fb5-40ce-925d-bd8e9d9e3c31" providerId="ADAL" clId="{225F46B7-D519-4B29-95FE-46CFA62B0E7C}" dt="2022-09-14T20:18:01.987" v="436" actId="478"/>
          <ac:spMkLst>
            <pc:docMk/>
            <pc:sldMk cId="1726815190" sldId="2144328489"/>
            <ac:spMk id="2" creationId="{1F620892-E5E9-EFDE-D6FB-2001CF6437B6}"/>
          </ac:spMkLst>
        </pc:spChg>
        <pc:spChg chg="del">
          <ac:chgData name="Reed Kiely" userId="768be38e-2fb5-40ce-925d-bd8e9d9e3c31" providerId="ADAL" clId="{225F46B7-D519-4B29-95FE-46CFA62B0E7C}" dt="2022-09-14T20:18:03.922" v="438" actId="478"/>
          <ac:spMkLst>
            <pc:docMk/>
            <pc:sldMk cId="1726815190" sldId="2144328489"/>
            <ac:spMk id="3" creationId="{5E17276B-E16F-758C-5DBF-E51C79EE80CB}"/>
          </ac:spMkLst>
        </pc:spChg>
        <pc:spChg chg="add mod">
          <ac:chgData name="Reed Kiely" userId="768be38e-2fb5-40ce-925d-bd8e9d9e3c31" providerId="ADAL" clId="{225F46B7-D519-4B29-95FE-46CFA62B0E7C}" dt="2022-09-14T20:18:02.119" v="437"/>
          <ac:spMkLst>
            <pc:docMk/>
            <pc:sldMk cId="1726815190" sldId="2144328489"/>
            <ac:spMk id="4" creationId="{8AA4BC3D-7739-2DBE-897D-4B9928B6778C}"/>
          </ac:spMkLst>
        </pc:spChg>
      </pc:sldChg>
      <pc:sldChg chg="add del">
        <pc:chgData name="Reed Kiely" userId="768be38e-2fb5-40ce-925d-bd8e9d9e3c31" providerId="ADAL" clId="{225F46B7-D519-4B29-95FE-46CFA62B0E7C}" dt="2022-09-14T17:09:24.449" v="199" actId="2696"/>
        <pc:sldMkLst>
          <pc:docMk/>
          <pc:sldMk cId="882193252" sldId="2144328490"/>
        </pc:sldMkLst>
      </pc:sldChg>
      <pc:sldChg chg="add del">
        <pc:chgData name="Reed Kiely" userId="768be38e-2fb5-40ce-925d-bd8e9d9e3c31" providerId="ADAL" clId="{225F46B7-D519-4B29-95FE-46CFA62B0E7C}" dt="2022-09-14T20:18:42.026" v="474" actId="47"/>
        <pc:sldMkLst>
          <pc:docMk/>
          <pc:sldMk cId="1397780598" sldId="2144328490"/>
        </pc:sldMkLst>
      </pc:sldChg>
      <pc:sldChg chg="add del">
        <pc:chgData name="Reed Kiely" userId="768be38e-2fb5-40ce-925d-bd8e9d9e3c31" providerId="ADAL" clId="{225F46B7-D519-4B29-95FE-46CFA62B0E7C}" dt="2022-09-14T20:18:42.026" v="474" actId="47"/>
        <pc:sldMkLst>
          <pc:docMk/>
          <pc:sldMk cId="115924360" sldId="2144328491"/>
        </pc:sldMkLst>
      </pc:sldChg>
      <pc:sldChg chg="add del">
        <pc:chgData name="Reed Kiely" userId="768be38e-2fb5-40ce-925d-bd8e9d9e3c31" providerId="ADAL" clId="{225F46B7-D519-4B29-95FE-46CFA62B0E7C}" dt="2022-09-14T17:09:24.449" v="199" actId="2696"/>
        <pc:sldMkLst>
          <pc:docMk/>
          <pc:sldMk cId="3519946660" sldId="2144328491"/>
        </pc:sldMkLst>
      </pc:sldChg>
      <pc:sldChg chg="add del">
        <pc:chgData name="Reed Kiely" userId="768be38e-2fb5-40ce-925d-bd8e9d9e3c31" providerId="ADAL" clId="{225F46B7-D519-4B29-95FE-46CFA62B0E7C}" dt="2022-09-14T17:09:24.449" v="199" actId="2696"/>
        <pc:sldMkLst>
          <pc:docMk/>
          <pc:sldMk cId="2505076539" sldId="2144328492"/>
        </pc:sldMkLst>
      </pc:sldChg>
      <pc:sldChg chg="add del">
        <pc:chgData name="Reed Kiely" userId="768be38e-2fb5-40ce-925d-bd8e9d9e3c31" providerId="ADAL" clId="{225F46B7-D519-4B29-95FE-46CFA62B0E7C}" dt="2022-09-14T20:18:42.026" v="474" actId="47"/>
        <pc:sldMkLst>
          <pc:docMk/>
          <pc:sldMk cId="2625064287" sldId="2144328492"/>
        </pc:sldMkLst>
      </pc:sldChg>
      <pc:sldChg chg="add del">
        <pc:chgData name="Reed Kiely" userId="768be38e-2fb5-40ce-925d-bd8e9d9e3c31" providerId="ADAL" clId="{225F46B7-D519-4B29-95FE-46CFA62B0E7C}" dt="2022-09-14T17:09:24.449" v="199" actId="2696"/>
        <pc:sldMkLst>
          <pc:docMk/>
          <pc:sldMk cId="1379807572" sldId="2144328493"/>
        </pc:sldMkLst>
      </pc:sldChg>
      <pc:sldChg chg="add del">
        <pc:chgData name="Reed Kiely" userId="768be38e-2fb5-40ce-925d-bd8e9d9e3c31" providerId="ADAL" clId="{225F46B7-D519-4B29-95FE-46CFA62B0E7C}" dt="2022-09-14T20:18:42.026" v="474" actId="47"/>
        <pc:sldMkLst>
          <pc:docMk/>
          <pc:sldMk cId="3451553168" sldId="2144328493"/>
        </pc:sldMkLst>
      </pc:sldChg>
      <pc:sldChg chg="add del">
        <pc:chgData name="Reed Kiely" userId="768be38e-2fb5-40ce-925d-bd8e9d9e3c31" providerId="ADAL" clId="{225F46B7-D519-4B29-95FE-46CFA62B0E7C}" dt="2022-09-14T17:09:24.449" v="199" actId="2696"/>
        <pc:sldMkLst>
          <pc:docMk/>
          <pc:sldMk cId="2254226037" sldId="2144328494"/>
        </pc:sldMkLst>
      </pc:sldChg>
      <pc:sldChg chg="addSp modSp add mod">
        <pc:chgData name="Reed Kiely" userId="768be38e-2fb5-40ce-925d-bd8e9d9e3c31" providerId="ADAL" clId="{225F46B7-D519-4B29-95FE-46CFA62B0E7C}" dt="2022-09-14T20:18:52.623" v="493" actId="313"/>
        <pc:sldMkLst>
          <pc:docMk/>
          <pc:sldMk cId="2307402819" sldId="2144328494"/>
        </pc:sldMkLst>
        <pc:spChg chg="add mod">
          <ac:chgData name="Reed Kiely" userId="768be38e-2fb5-40ce-925d-bd8e9d9e3c31" providerId="ADAL" clId="{225F46B7-D519-4B29-95FE-46CFA62B0E7C}" dt="2022-09-14T20:18:52.623" v="493" actId="313"/>
          <ac:spMkLst>
            <pc:docMk/>
            <pc:sldMk cId="2307402819" sldId="2144328494"/>
            <ac:spMk id="2" creationId="{BEA8CE43-BDC1-0942-2173-EAD44C2C9589}"/>
          </ac:spMkLst>
        </pc:spChg>
      </pc:sldChg>
      <pc:sldChg chg="add del">
        <pc:chgData name="Reed Kiely" userId="768be38e-2fb5-40ce-925d-bd8e9d9e3c31" providerId="ADAL" clId="{225F46B7-D519-4B29-95FE-46CFA62B0E7C}" dt="2022-09-14T20:18:56.226" v="494" actId="47"/>
        <pc:sldMkLst>
          <pc:docMk/>
          <pc:sldMk cId="1460084154" sldId="2144328495"/>
        </pc:sldMkLst>
      </pc:sldChg>
      <pc:sldChg chg="add del">
        <pc:chgData name="Reed Kiely" userId="768be38e-2fb5-40ce-925d-bd8e9d9e3c31" providerId="ADAL" clId="{225F46B7-D519-4B29-95FE-46CFA62B0E7C}" dt="2022-09-14T17:09:24.449" v="199" actId="2696"/>
        <pc:sldMkLst>
          <pc:docMk/>
          <pc:sldMk cId="1633238576" sldId="2144328495"/>
        </pc:sldMkLst>
      </pc:sldChg>
      <pc:sldChg chg="addSp delSp modSp add mod">
        <pc:chgData name="Reed Kiely" userId="768be38e-2fb5-40ce-925d-bd8e9d9e3c31" providerId="ADAL" clId="{225F46B7-D519-4B29-95FE-46CFA62B0E7C}" dt="2022-09-14T20:19:12.676" v="514" actId="20577"/>
        <pc:sldMkLst>
          <pc:docMk/>
          <pc:sldMk cId="233744653" sldId="2144328496"/>
        </pc:sldMkLst>
        <pc:spChg chg="del">
          <ac:chgData name="Reed Kiely" userId="768be38e-2fb5-40ce-925d-bd8e9d9e3c31" providerId="ADAL" clId="{225F46B7-D519-4B29-95FE-46CFA62B0E7C}" dt="2022-09-14T20:18:57.133" v="495" actId="478"/>
          <ac:spMkLst>
            <pc:docMk/>
            <pc:sldMk cId="233744653" sldId="2144328496"/>
            <ac:spMk id="4" creationId="{78A8CE62-4B79-A6FE-349A-76DA603D318E}"/>
          </ac:spMkLst>
        </pc:spChg>
        <pc:spChg chg="add mod">
          <ac:chgData name="Reed Kiely" userId="768be38e-2fb5-40ce-925d-bd8e9d9e3c31" providerId="ADAL" clId="{225F46B7-D519-4B29-95FE-46CFA62B0E7C}" dt="2022-09-14T20:19:12.676" v="514" actId="20577"/>
          <ac:spMkLst>
            <pc:docMk/>
            <pc:sldMk cId="233744653" sldId="2144328496"/>
            <ac:spMk id="5" creationId="{67B2FA9A-F6CB-CA5D-A196-D47A6DCA19F4}"/>
          </ac:spMkLst>
        </pc:spChg>
      </pc:sldChg>
      <pc:sldChg chg="add del">
        <pc:chgData name="Reed Kiely" userId="768be38e-2fb5-40ce-925d-bd8e9d9e3c31" providerId="ADAL" clId="{225F46B7-D519-4B29-95FE-46CFA62B0E7C}" dt="2022-09-14T17:09:24.449" v="199" actId="2696"/>
        <pc:sldMkLst>
          <pc:docMk/>
          <pc:sldMk cId="387406773" sldId="2144328496"/>
        </pc:sldMkLst>
      </pc:sldChg>
      <pc:sldChg chg="add del">
        <pc:chgData name="Reed Kiely" userId="768be38e-2fb5-40ce-925d-bd8e9d9e3c31" providerId="ADAL" clId="{225F46B7-D519-4B29-95FE-46CFA62B0E7C}" dt="2022-09-14T20:18:59.424" v="496" actId="47"/>
        <pc:sldMkLst>
          <pc:docMk/>
          <pc:sldMk cId="836881771" sldId="2144328497"/>
        </pc:sldMkLst>
      </pc:sldChg>
      <pc:sldChg chg="add del">
        <pc:chgData name="Reed Kiely" userId="768be38e-2fb5-40ce-925d-bd8e9d9e3c31" providerId="ADAL" clId="{225F46B7-D519-4B29-95FE-46CFA62B0E7C}" dt="2022-09-14T17:09:24.449" v="199" actId="2696"/>
        <pc:sldMkLst>
          <pc:docMk/>
          <pc:sldMk cId="1210906183" sldId="2144328497"/>
        </pc:sldMkLst>
      </pc:sldChg>
      <pc:sldChg chg="add del">
        <pc:chgData name="Reed Kiely" userId="768be38e-2fb5-40ce-925d-bd8e9d9e3c31" providerId="ADAL" clId="{225F46B7-D519-4B29-95FE-46CFA62B0E7C}" dt="2022-09-14T20:19:01.691" v="497" actId="47"/>
        <pc:sldMkLst>
          <pc:docMk/>
          <pc:sldMk cId="3844115286" sldId="2144328498"/>
        </pc:sldMkLst>
      </pc:sldChg>
      <pc:sldChg chg="add del">
        <pc:chgData name="Reed Kiely" userId="768be38e-2fb5-40ce-925d-bd8e9d9e3c31" providerId="ADAL" clId="{225F46B7-D519-4B29-95FE-46CFA62B0E7C}" dt="2022-09-14T17:09:24.449" v="199" actId="2696"/>
        <pc:sldMkLst>
          <pc:docMk/>
          <pc:sldMk cId="4235542252" sldId="2144328498"/>
        </pc:sldMkLst>
      </pc:sldChg>
      <pc:sldChg chg="add del">
        <pc:chgData name="Reed Kiely" userId="768be38e-2fb5-40ce-925d-bd8e9d9e3c31" providerId="ADAL" clId="{225F46B7-D519-4B29-95FE-46CFA62B0E7C}" dt="2022-09-14T20:19:02.047" v="498" actId="47"/>
        <pc:sldMkLst>
          <pc:docMk/>
          <pc:sldMk cId="2369608073" sldId="2144328499"/>
        </pc:sldMkLst>
      </pc:sldChg>
      <pc:sldChg chg="add del">
        <pc:chgData name="Reed Kiely" userId="768be38e-2fb5-40ce-925d-bd8e9d9e3c31" providerId="ADAL" clId="{225F46B7-D519-4B29-95FE-46CFA62B0E7C}" dt="2022-09-14T17:09:24.449" v="199" actId="2696"/>
        <pc:sldMkLst>
          <pc:docMk/>
          <pc:sldMk cId="4291410265" sldId="2144328499"/>
        </pc:sldMkLst>
      </pc:sldChg>
      <pc:sldChg chg="add del">
        <pc:chgData name="Reed Kiely" userId="768be38e-2fb5-40ce-925d-bd8e9d9e3c31" providerId="ADAL" clId="{225F46B7-D519-4B29-95FE-46CFA62B0E7C}" dt="2022-09-14T17:09:24.449" v="199" actId="2696"/>
        <pc:sldMkLst>
          <pc:docMk/>
          <pc:sldMk cId="679650132" sldId="2144328500"/>
        </pc:sldMkLst>
      </pc:sldChg>
      <pc:sldChg chg="add del">
        <pc:chgData name="Reed Kiely" userId="768be38e-2fb5-40ce-925d-bd8e9d9e3c31" providerId="ADAL" clId="{225F46B7-D519-4B29-95FE-46CFA62B0E7C}" dt="2022-09-14T20:19:03.314" v="499" actId="47"/>
        <pc:sldMkLst>
          <pc:docMk/>
          <pc:sldMk cId="3366349609" sldId="2144328500"/>
        </pc:sldMkLst>
      </pc:sldChg>
      <pc:sldChg chg="addSp delSp modSp add mod">
        <pc:chgData name="Reed Kiely" userId="768be38e-2fb5-40ce-925d-bd8e9d9e3c31" providerId="ADAL" clId="{225F46B7-D519-4B29-95FE-46CFA62B0E7C}" dt="2022-09-14T20:19:19.639" v="522" actId="20577"/>
        <pc:sldMkLst>
          <pc:docMk/>
          <pc:sldMk cId="1495891492" sldId="2144328501"/>
        </pc:sldMkLst>
        <pc:spChg chg="del">
          <ac:chgData name="Reed Kiely" userId="768be38e-2fb5-40ce-925d-bd8e9d9e3c31" providerId="ADAL" clId="{225F46B7-D519-4B29-95FE-46CFA62B0E7C}" dt="2022-09-14T20:19:05.636" v="500" actId="478"/>
          <ac:spMkLst>
            <pc:docMk/>
            <pc:sldMk cId="1495891492" sldId="2144328501"/>
            <ac:spMk id="4" creationId="{4F73C9C4-5B57-97A0-9CE0-745894A87F2D}"/>
          </ac:spMkLst>
        </pc:spChg>
        <pc:spChg chg="add mod">
          <ac:chgData name="Reed Kiely" userId="768be38e-2fb5-40ce-925d-bd8e9d9e3c31" providerId="ADAL" clId="{225F46B7-D519-4B29-95FE-46CFA62B0E7C}" dt="2022-09-14T20:19:19.639" v="522" actId="20577"/>
          <ac:spMkLst>
            <pc:docMk/>
            <pc:sldMk cId="1495891492" sldId="2144328501"/>
            <ac:spMk id="6" creationId="{13F6639E-3E78-C275-CA74-EF307EBC83B4}"/>
          </ac:spMkLst>
        </pc:spChg>
      </pc:sldChg>
      <pc:sldChg chg="add del">
        <pc:chgData name="Reed Kiely" userId="768be38e-2fb5-40ce-925d-bd8e9d9e3c31" providerId="ADAL" clId="{225F46B7-D519-4B29-95FE-46CFA62B0E7C}" dt="2022-09-14T17:09:24.449" v="199" actId="2696"/>
        <pc:sldMkLst>
          <pc:docMk/>
          <pc:sldMk cId="2679612339" sldId="2144328501"/>
        </pc:sldMkLst>
      </pc:sldChg>
      <pc:sldChg chg="add del">
        <pc:chgData name="Reed Kiely" userId="768be38e-2fb5-40ce-925d-bd8e9d9e3c31" providerId="ADAL" clId="{225F46B7-D519-4B29-95FE-46CFA62B0E7C}" dt="2022-09-14T17:09:24.449" v="199" actId="2696"/>
        <pc:sldMkLst>
          <pc:docMk/>
          <pc:sldMk cId="1738120519" sldId="2144328502"/>
        </pc:sldMkLst>
      </pc:sldChg>
      <pc:sldChg chg="addSp modSp add">
        <pc:chgData name="Reed Kiely" userId="768be38e-2fb5-40ce-925d-bd8e9d9e3c31" providerId="ADAL" clId="{225F46B7-D519-4B29-95FE-46CFA62B0E7C}" dt="2022-09-14T20:19:21.835" v="523"/>
        <pc:sldMkLst>
          <pc:docMk/>
          <pc:sldMk cId="3849564505" sldId="2144328502"/>
        </pc:sldMkLst>
        <pc:spChg chg="add mod">
          <ac:chgData name="Reed Kiely" userId="768be38e-2fb5-40ce-925d-bd8e9d9e3c31" providerId="ADAL" clId="{225F46B7-D519-4B29-95FE-46CFA62B0E7C}" dt="2022-09-14T20:19:21.835" v="523"/>
          <ac:spMkLst>
            <pc:docMk/>
            <pc:sldMk cId="3849564505" sldId="2144328502"/>
            <ac:spMk id="2" creationId="{091C4115-2E85-53B3-4420-4947B05C3ED9}"/>
          </ac:spMkLst>
        </pc:spChg>
      </pc:sldChg>
      <pc:sldChg chg="add del">
        <pc:chgData name="Reed Kiely" userId="768be38e-2fb5-40ce-925d-bd8e9d9e3c31" providerId="ADAL" clId="{225F46B7-D519-4B29-95FE-46CFA62B0E7C}" dt="2022-09-14T17:09:24.449" v="199" actId="2696"/>
        <pc:sldMkLst>
          <pc:docMk/>
          <pc:sldMk cId="19906958" sldId="2144328503"/>
        </pc:sldMkLst>
      </pc:sldChg>
      <pc:sldChg chg="add del">
        <pc:chgData name="Reed Kiely" userId="768be38e-2fb5-40ce-925d-bd8e9d9e3c31" providerId="ADAL" clId="{225F46B7-D519-4B29-95FE-46CFA62B0E7C}" dt="2022-09-14T20:19:24.343" v="524" actId="47"/>
        <pc:sldMkLst>
          <pc:docMk/>
          <pc:sldMk cId="2492422152" sldId="2144328503"/>
        </pc:sldMkLst>
      </pc:sldChg>
      <pc:sldChg chg="add del">
        <pc:chgData name="Reed Kiely" userId="768be38e-2fb5-40ce-925d-bd8e9d9e3c31" providerId="ADAL" clId="{225F46B7-D519-4B29-95FE-46CFA62B0E7C}" dt="2022-09-14T17:09:24.449" v="199" actId="2696"/>
        <pc:sldMkLst>
          <pc:docMk/>
          <pc:sldMk cId="3403804398" sldId="2144328504"/>
        </pc:sldMkLst>
      </pc:sldChg>
      <pc:sldChg chg="add del">
        <pc:chgData name="Reed Kiely" userId="768be38e-2fb5-40ce-925d-bd8e9d9e3c31" providerId="ADAL" clId="{225F46B7-D519-4B29-95FE-46CFA62B0E7C}" dt="2022-09-14T20:19:24.343" v="524" actId="47"/>
        <pc:sldMkLst>
          <pc:docMk/>
          <pc:sldMk cId="3786895996" sldId="2144328504"/>
        </pc:sldMkLst>
      </pc:sldChg>
      <pc:sldChg chg="modSp mod">
        <pc:chgData name="Reed Kiely" userId="768be38e-2fb5-40ce-925d-bd8e9d9e3c31" providerId="ADAL" clId="{225F46B7-D519-4B29-95FE-46CFA62B0E7C}" dt="2022-09-21T14:18:48.877" v="553" actId="20577"/>
        <pc:sldMkLst>
          <pc:docMk/>
          <pc:sldMk cId="1031330205" sldId="2144328506"/>
        </pc:sldMkLst>
        <pc:spChg chg="mod">
          <ac:chgData name="Reed Kiely" userId="768be38e-2fb5-40ce-925d-bd8e9d9e3c31" providerId="ADAL" clId="{225F46B7-D519-4B29-95FE-46CFA62B0E7C}" dt="2022-09-21T14:18:18.011" v="533" actId="20577"/>
          <ac:spMkLst>
            <pc:docMk/>
            <pc:sldMk cId="1031330205" sldId="2144328506"/>
            <ac:spMk id="3" creationId="{93BCB50E-BD60-BBE5-A925-8959BFAAD5F8}"/>
          </ac:spMkLst>
        </pc:spChg>
        <pc:spChg chg="mod">
          <ac:chgData name="Reed Kiely" userId="768be38e-2fb5-40ce-925d-bd8e9d9e3c31" providerId="ADAL" clId="{225F46B7-D519-4B29-95FE-46CFA62B0E7C}" dt="2022-09-21T14:18:48.877" v="553" actId="20577"/>
          <ac:spMkLst>
            <pc:docMk/>
            <pc:sldMk cId="1031330205" sldId="2144328506"/>
            <ac:spMk id="49" creationId="{645ACA2E-9DDC-F0D2-8476-2933F43F9922}"/>
          </ac:spMkLst>
        </pc:spChg>
      </pc:sldChg>
      <pc:sldChg chg="addSp delSp modSp mod">
        <pc:chgData name="Reed Kiely" userId="768be38e-2fb5-40ce-925d-bd8e9d9e3c31" providerId="ADAL" clId="{225F46B7-D519-4B29-95FE-46CFA62B0E7C}" dt="2022-09-21T14:18:53.266" v="555"/>
        <pc:sldMkLst>
          <pc:docMk/>
          <pc:sldMk cId="2255315973" sldId="2144328507"/>
        </pc:sldMkLst>
        <pc:spChg chg="del">
          <ac:chgData name="Reed Kiely" userId="768be38e-2fb5-40ce-925d-bd8e9d9e3c31" providerId="ADAL" clId="{225F46B7-D519-4B29-95FE-46CFA62B0E7C}" dt="2022-09-21T14:18:53.061" v="554" actId="478"/>
          <ac:spMkLst>
            <pc:docMk/>
            <pc:sldMk cId="2255315973" sldId="2144328507"/>
            <ac:spMk id="3" creationId="{01F821C2-D19A-76A9-EE29-31DD0ABE6567}"/>
          </ac:spMkLst>
        </pc:spChg>
        <pc:spChg chg="add mod">
          <ac:chgData name="Reed Kiely" userId="768be38e-2fb5-40ce-925d-bd8e9d9e3c31" providerId="ADAL" clId="{225F46B7-D519-4B29-95FE-46CFA62B0E7C}" dt="2022-09-21T14:18:53.266" v="555"/>
          <ac:spMkLst>
            <pc:docMk/>
            <pc:sldMk cId="2255315973" sldId="2144328507"/>
            <ac:spMk id="4" creationId="{6BAB6E0E-ED8E-E55D-C12A-42A08E14679B}"/>
          </ac:spMkLst>
        </pc:spChg>
        <pc:spChg chg="add mod">
          <ac:chgData name="Reed Kiely" userId="768be38e-2fb5-40ce-925d-bd8e9d9e3c31" providerId="ADAL" clId="{225F46B7-D519-4B29-95FE-46CFA62B0E7C}" dt="2022-09-21T14:18:53.266" v="555"/>
          <ac:spMkLst>
            <pc:docMk/>
            <pc:sldMk cId="2255315973" sldId="2144328507"/>
            <ac:spMk id="5" creationId="{226CAEDE-B0A9-15A2-804B-414774F8094D}"/>
          </ac:spMkLst>
        </pc:spChg>
        <pc:spChg chg="del">
          <ac:chgData name="Reed Kiely" userId="768be38e-2fb5-40ce-925d-bd8e9d9e3c31" providerId="ADAL" clId="{225F46B7-D519-4B29-95FE-46CFA62B0E7C}" dt="2022-09-21T14:18:53.061" v="554" actId="478"/>
          <ac:spMkLst>
            <pc:docMk/>
            <pc:sldMk cId="2255315973" sldId="2144328507"/>
            <ac:spMk id="49" creationId="{645ACA2E-9DDC-F0D2-8476-2933F43F9922}"/>
          </ac:spMkLst>
        </pc:spChg>
      </pc:sldChg>
    </pc:docChg>
  </pc:docChgLst>
  <pc:docChgLst>
    <pc:chgData name="Jason Wiese" userId="4bff8d5b-7de6-4655-b397-69b0afc81113" providerId="ADAL" clId="{4E8B87AD-438D-401E-B174-8B022B4668E4}"/>
    <pc:docChg chg="undo redo custSel delSld modSld">
      <pc:chgData name="Jason Wiese" userId="4bff8d5b-7de6-4655-b397-69b0afc81113" providerId="ADAL" clId="{4E8B87AD-438D-401E-B174-8B022B4668E4}" dt="2022-11-23T08:28:19.710" v="1853" actId="115"/>
      <pc:docMkLst>
        <pc:docMk/>
      </pc:docMkLst>
      <pc:sldChg chg="modSp mod">
        <pc:chgData name="Jason Wiese" userId="4bff8d5b-7de6-4655-b397-69b0afc81113" providerId="ADAL" clId="{4E8B87AD-438D-401E-B174-8B022B4668E4}" dt="2022-11-23T06:54:04.643" v="3" actId="20577"/>
        <pc:sldMkLst>
          <pc:docMk/>
          <pc:sldMk cId="4086481096" sldId="2839"/>
        </pc:sldMkLst>
        <pc:spChg chg="mod">
          <ac:chgData name="Jason Wiese" userId="4bff8d5b-7de6-4655-b397-69b0afc81113" providerId="ADAL" clId="{4E8B87AD-438D-401E-B174-8B022B4668E4}" dt="2022-11-23T06:54:04.643" v="3" actId="20577"/>
          <ac:spMkLst>
            <pc:docMk/>
            <pc:sldMk cId="4086481096" sldId="2839"/>
            <ac:spMk id="6" creationId="{65121FEB-E7DA-6544-BD8E-06D2CB674FBA}"/>
          </ac:spMkLst>
        </pc:spChg>
      </pc:sldChg>
      <pc:sldChg chg="modSp mod">
        <pc:chgData name="Jason Wiese" userId="4bff8d5b-7de6-4655-b397-69b0afc81113" providerId="ADAL" clId="{4E8B87AD-438D-401E-B174-8B022B4668E4}" dt="2022-11-23T07:21:34.936" v="207" actId="14100"/>
        <pc:sldMkLst>
          <pc:docMk/>
          <pc:sldMk cId="1885916816" sldId="2144327406"/>
        </pc:sldMkLst>
        <pc:spChg chg="mod">
          <ac:chgData name="Jason Wiese" userId="4bff8d5b-7de6-4655-b397-69b0afc81113" providerId="ADAL" clId="{4E8B87AD-438D-401E-B174-8B022B4668E4}" dt="2022-11-23T07:21:34.936" v="207" actId="14100"/>
          <ac:spMkLst>
            <pc:docMk/>
            <pc:sldMk cId="1885916816" sldId="2144327406"/>
            <ac:spMk id="21" creationId="{041288B3-197C-FDDD-0C8D-B598B530A616}"/>
          </ac:spMkLst>
        </pc:spChg>
      </pc:sldChg>
      <pc:sldChg chg="addSp modSp mod">
        <pc:chgData name="Jason Wiese" userId="4bff8d5b-7de6-4655-b397-69b0afc81113" providerId="ADAL" clId="{4E8B87AD-438D-401E-B174-8B022B4668E4}" dt="2022-11-23T07:35:09.868" v="397" actId="12788"/>
        <pc:sldMkLst>
          <pc:docMk/>
          <pc:sldMk cId="1651063782" sldId="2144328300"/>
        </pc:sldMkLst>
        <pc:spChg chg="mod">
          <ac:chgData name="Jason Wiese" userId="4bff8d5b-7de6-4655-b397-69b0afc81113" providerId="ADAL" clId="{4E8B87AD-438D-401E-B174-8B022B4668E4}" dt="2022-11-23T07:32:39.023" v="318" actId="164"/>
          <ac:spMkLst>
            <pc:docMk/>
            <pc:sldMk cId="1651063782" sldId="2144328300"/>
            <ac:spMk id="20" creationId="{E60043AF-D74B-B1FA-094A-316A76C92C1F}"/>
          </ac:spMkLst>
        </pc:spChg>
        <pc:spChg chg="mod">
          <ac:chgData name="Jason Wiese" userId="4bff8d5b-7de6-4655-b397-69b0afc81113" providerId="ADAL" clId="{4E8B87AD-438D-401E-B174-8B022B4668E4}" dt="2022-11-23T07:32:26.808" v="315" actId="164"/>
          <ac:spMkLst>
            <pc:docMk/>
            <pc:sldMk cId="1651063782" sldId="2144328300"/>
            <ac:spMk id="23" creationId="{59328624-8565-4D96-D1BF-CEB08DDC2369}"/>
          </ac:spMkLst>
        </pc:spChg>
        <pc:grpChg chg="add mod">
          <ac:chgData name="Jason Wiese" userId="4bff8d5b-7de6-4655-b397-69b0afc81113" providerId="ADAL" clId="{4E8B87AD-438D-401E-B174-8B022B4668E4}" dt="2022-11-23T07:35:04.174" v="396" actId="12788"/>
          <ac:grpSpMkLst>
            <pc:docMk/>
            <pc:sldMk cId="1651063782" sldId="2144328300"/>
            <ac:grpSpMk id="5" creationId="{615BB1B4-AB5C-9EE9-3713-847DFB41F11D}"/>
          </ac:grpSpMkLst>
        </pc:grpChg>
        <pc:grpChg chg="add mod">
          <ac:chgData name="Jason Wiese" userId="4bff8d5b-7de6-4655-b397-69b0afc81113" providerId="ADAL" clId="{4E8B87AD-438D-401E-B174-8B022B4668E4}" dt="2022-11-23T07:35:09.868" v="397" actId="12788"/>
          <ac:grpSpMkLst>
            <pc:docMk/>
            <pc:sldMk cId="1651063782" sldId="2144328300"/>
            <ac:grpSpMk id="12" creationId="{AC26397F-3AEA-9EC3-4685-9DBAFBAB31C9}"/>
          </ac:grpSpMkLst>
        </pc:grpChg>
        <pc:picChg chg="mod">
          <ac:chgData name="Jason Wiese" userId="4bff8d5b-7de6-4655-b397-69b0afc81113" providerId="ADAL" clId="{4E8B87AD-438D-401E-B174-8B022B4668E4}" dt="2022-11-23T07:34:08.781" v="370" actId="12789"/>
          <ac:picMkLst>
            <pc:docMk/>
            <pc:sldMk cId="1651063782" sldId="2144328300"/>
            <ac:picMk id="3" creationId="{3E6EE9B2-65C2-4BEA-F5F2-C84A2A46084E}"/>
          </ac:picMkLst>
        </pc:picChg>
        <pc:picChg chg="mod">
          <ac:chgData name="Jason Wiese" userId="4bff8d5b-7de6-4655-b397-69b0afc81113" providerId="ADAL" clId="{4E8B87AD-438D-401E-B174-8B022B4668E4}" dt="2022-11-23T07:32:26.808" v="315" actId="164"/>
          <ac:picMkLst>
            <pc:docMk/>
            <pc:sldMk cId="1651063782" sldId="2144328300"/>
            <ac:picMk id="9" creationId="{BA1E3920-6D35-F16F-03F8-D4D5CFC1765B}"/>
          </ac:picMkLst>
        </pc:picChg>
        <pc:picChg chg="mod">
          <ac:chgData name="Jason Wiese" userId="4bff8d5b-7de6-4655-b397-69b0afc81113" providerId="ADAL" clId="{4E8B87AD-438D-401E-B174-8B022B4668E4}" dt="2022-11-23T07:33:58.916" v="369" actId="12789"/>
          <ac:picMkLst>
            <pc:docMk/>
            <pc:sldMk cId="1651063782" sldId="2144328300"/>
            <ac:picMk id="10" creationId="{8CB6AD30-1B00-0303-1358-573D9769E197}"/>
          </ac:picMkLst>
        </pc:picChg>
        <pc:picChg chg="mod">
          <ac:chgData name="Jason Wiese" userId="4bff8d5b-7de6-4655-b397-69b0afc81113" providerId="ADAL" clId="{4E8B87AD-438D-401E-B174-8B022B4668E4}" dt="2022-11-23T07:34:08.781" v="370" actId="12789"/>
          <ac:picMkLst>
            <pc:docMk/>
            <pc:sldMk cId="1651063782" sldId="2144328300"/>
            <ac:picMk id="11" creationId="{95B7218B-DD8C-7CD9-52E4-C41A61D2400A}"/>
          </ac:picMkLst>
        </pc:picChg>
        <pc:picChg chg="mod">
          <ac:chgData name="Jason Wiese" userId="4bff8d5b-7de6-4655-b397-69b0afc81113" providerId="ADAL" clId="{4E8B87AD-438D-401E-B174-8B022B4668E4}" dt="2022-11-23T07:33:58.916" v="369" actId="12789"/>
          <ac:picMkLst>
            <pc:docMk/>
            <pc:sldMk cId="1651063782" sldId="2144328300"/>
            <ac:picMk id="14" creationId="{D7484724-1262-CF6D-92B4-9A96AB72522B}"/>
          </ac:picMkLst>
        </pc:picChg>
        <pc:picChg chg="mod">
          <ac:chgData name="Jason Wiese" userId="4bff8d5b-7de6-4655-b397-69b0afc81113" providerId="ADAL" clId="{4E8B87AD-438D-401E-B174-8B022B4668E4}" dt="2022-11-23T07:34:56.067" v="395" actId="1076"/>
          <ac:picMkLst>
            <pc:docMk/>
            <pc:sldMk cId="1651063782" sldId="2144328300"/>
            <ac:picMk id="16" creationId="{3632410C-4357-E9EB-8976-2C83D43FB90A}"/>
          </ac:picMkLst>
        </pc:picChg>
        <pc:picChg chg="mod">
          <ac:chgData name="Jason Wiese" userId="4bff8d5b-7de6-4655-b397-69b0afc81113" providerId="ADAL" clId="{4E8B87AD-438D-401E-B174-8B022B4668E4}" dt="2022-11-23T07:35:09.868" v="397" actId="12788"/>
          <ac:picMkLst>
            <pc:docMk/>
            <pc:sldMk cId="1651063782" sldId="2144328300"/>
            <ac:picMk id="18" creationId="{BEBA400E-6692-8B33-2BFD-2D9B351876F7}"/>
          </ac:picMkLst>
        </pc:picChg>
        <pc:picChg chg="mod">
          <ac:chgData name="Jason Wiese" userId="4bff8d5b-7de6-4655-b397-69b0afc81113" providerId="ADAL" clId="{4E8B87AD-438D-401E-B174-8B022B4668E4}" dt="2022-11-23T07:35:04.174" v="396" actId="12788"/>
          <ac:picMkLst>
            <pc:docMk/>
            <pc:sldMk cId="1651063782" sldId="2144328300"/>
            <ac:picMk id="19" creationId="{49C925A8-008D-526A-DEF3-FBEA41FE7F45}"/>
          </ac:picMkLst>
        </pc:picChg>
        <pc:picChg chg="mod">
          <ac:chgData name="Jason Wiese" userId="4bff8d5b-7de6-4655-b397-69b0afc81113" providerId="ADAL" clId="{4E8B87AD-438D-401E-B174-8B022B4668E4}" dt="2022-11-23T07:32:39.023" v="318" actId="164"/>
          <ac:picMkLst>
            <pc:docMk/>
            <pc:sldMk cId="1651063782" sldId="2144328300"/>
            <ac:picMk id="52" creationId="{272640AB-3648-39DB-C233-29B03A1C472A}"/>
          </ac:picMkLst>
        </pc:picChg>
        <pc:picChg chg="mod">
          <ac:chgData name="Jason Wiese" userId="4bff8d5b-7de6-4655-b397-69b0afc81113" providerId="ADAL" clId="{4E8B87AD-438D-401E-B174-8B022B4668E4}" dt="2022-11-23T07:34:56.067" v="395" actId="1076"/>
          <ac:picMkLst>
            <pc:docMk/>
            <pc:sldMk cId="1651063782" sldId="2144328300"/>
            <ac:picMk id="57" creationId="{65964521-CF80-DE22-E727-BE222DCB7523}"/>
          </ac:picMkLst>
        </pc:picChg>
      </pc:sldChg>
      <pc:sldChg chg="addSp delSp modSp mod addCm">
        <pc:chgData name="Jason Wiese" userId="4bff8d5b-7de6-4655-b397-69b0afc81113" providerId="ADAL" clId="{4E8B87AD-438D-401E-B174-8B022B4668E4}" dt="2022-11-23T08:28:13.510" v="1852" actId="115"/>
        <pc:sldMkLst>
          <pc:docMk/>
          <pc:sldMk cId="409531285" sldId="2144328517"/>
        </pc:sldMkLst>
        <pc:spChg chg="add mod">
          <ac:chgData name="Jason Wiese" userId="4bff8d5b-7de6-4655-b397-69b0afc81113" providerId="ADAL" clId="{4E8B87AD-438D-401E-B174-8B022B4668E4}" dt="2022-11-23T08:28:13.510" v="1852" actId="115"/>
          <ac:spMkLst>
            <pc:docMk/>
            <pc:sldMk cId="409531285" sldId="2144328517"/>
            <ac:spMk id="2" creationId="{C217BAAE-F011-FDE4-F1C7-A6DD6041F2A6}"/>
          </ac:spMkLst>
        </pc:spChg>
        <pc:spChg chg="add del mod">
          <ac:chgData name="Jason Wiese" userId="4bff8d5b-7de6-4655-b397-69b0afc81113" providerId="ADAL" clId="{4E8B87AD-438D-401E-B174-8B022B4668E4}" dt="2022-11-23T07:49:31.238" v="830" actId="478"/>
          <ac:spMkLst>
            <pc:docMk/>
            <pc:sldMk cId="409531285" sldId="2144328517"/>
            <ac:spMk id="3" creationId="{129B1B15-853A-2776-C7D8-9A007F83E8E3}"/>
          </ac:spMkLst>
        </pc:spChg>
        <pc:spChg chg="del mod">
          <ac:chgData name="Jason Wiese" userId="4bff8d5b-7de6-4655-b397-69b0afc81113" providerId="ADAL" clId="{4E8B87AD-438D-401E-B174-8B022B4668E4}" dt="2022-11-23T07:23:16.012" v="218" actId="478"/>
          <ac:spMkLst>
            <pc:docMk/>
            <pc:sldMk cId="409531285" sldId="2144328517"/>
            <ac:spMk id="14" creationId="{F54533D4-6A15-A0B7-1367-22359D7260DC}"/>
          </ac:spMkLst>
        </pc:spChg>
        <pc:spChg chg="mod">
          <ac:chgData name="Jason Wiese" userId="4bff8d5b-7de6-4655-b397-69b0afc81113" providerId="ADAL" clId="{4E8B87AD-438D-401E-B174-8B022B4668E4}" dt="2022-11-23T07:45:35.618" v="675" actId="20577"/>
          <ac:spMkLst>
            <pc:docMk/>
            <pc:sldMk cId="409531285" sldId="2144328517"/>
            <ac:spMk id="20" creationId="{F5290E3C-D913-4324-9F7C-7AB204FAA4D7}"/>
          </ac:spMkLst>
        </pc:spChg>
        <pc:spChg chg="mod">
          <ac:chgData name="Jason Wiese" userId="4bff8d5b-7de6-4655-b397-69b0afc81113" providerId="ADAL" clId="{4E8B87AD-438D-401E-B174-8B022B4668E4}" dt="2022-11-23T07:23:07.426" v="216" actId="14100"/>
          <ac:spMkLst>
            <pc:docMk/>
            <pc:sldMk cId="409531285" sldId="2144328517"/>
            <ac:spMk id="43" creationId="{1CB0E71E-025E-45C5-BB02-34D3C02B6020}"/>
          </ac:spMkLst>
        </pc:spChg>
      </pc:sldChg>
      <pc:sldChg chg="modSp mod">
        <pc:chgData name="Jason Wiese" userId="4bff8d5b-7de6-4655-b397-69b0afc81113" providerId="ADAL" clId="{4E8B87AD-438D-401E-B174-8B022B4668E4}" dt="2022-11-23T07:30:42.420" v="300" actId="404"/>
        <pc:sldMkLst>
          <pc:docMk/>
          <pc:sldMk cId="2968328505" sldId="2144328523"/>
        </pc:sldMkLst>
        <pc:spChg chg="mod">
          <ac:chgData name="Jason Wiese" userId="4bff8d5b-7de6-4655-b397-69b0afc81113" providerId="ADAL" clId="{4E8B87AD-438D-401E-B174-8B022B4668E4}" dt="2022-11-23T07:22:22.533" v="210" actId="14100"/>
          <ac:spMkLst>
            <pc:docMk/>
            <pc:sldMk cId="2968328505" sldId="2144328523"/>
            <ac:spMk id="7" creationId="{41DE4D1C-39BE-883A-FE60-BF648A4C23E9}"/>
          </ac:spMkLst>
        </pc:spChg>
        <pc:spChg chg="mod">
          <ac:chgData name="Jason Wiese" userId="4bff8d5b-7de6-4655-b397-69b0afc81113" providerId="ADAL" clId="{4E8B87AD-438D-401E-B174-8B022B4668E4}" dt="2022-11-23T07:03:18.654" v="101" actId="20577"/>
          <ac:spMkLst>
            <pc:docMk/>
            <pc:sldMk cId="2968328505" sldId="2144328523"/>
            <ac:spMk id="11" creationId="{C510D915-F1A8-33BF-6F63-3F9962828CA4}"/>
          </ac:spMkLst>
        </pc:spChg>
        <pc:spChg chg="mod">
          <ac:chgData name="Jason Wiese" userId="4bff8d5b-7de6-4655-b397-69b0afc81113" providerId="ADAL" clId="{4E8B87AD-438D-401E-B174-8B022B4668E4}" dt="2022-11-23T07:30:42.420" v="300" actId="404"/>
          <ac:spMkLst>
            <pc:docMk/>
            <pc:sldMk cId="2968328505" sldId="2144328523"/>
            <ac:spMk id="15" creationId="{9786A81D-33AA-3975-EDC7-97322B79C87C}"/>
          </ac:spMkLst>
        </pc:spChg>
      </pc:sldChg>
      <pc:sldChg chg="modSp mod">
        <pc:chgData name="Jason Wiese" userId="4bff8d5b-7de6-4655-b397-69b0afc81113" providerId="ADAL" clId="{4E8B87AD-438D-401E-B174-8B022B4668E4}" dt="2022-11-23T08:22:05.419" v="1701" actId="14100"/>
        <pc:sldMkLst>
          <pc:docMk/>
          <pc:sldMk cId="1824174521" sldId="2144328537"/>
        </pc:sldMkLst>
        <pc:spChg chg="mod">
          <ac:chgData name="Jason Wiese" userId="4bff8d5b-7de6-4655-b397-69b0afc81113" providerId="ADAL" clId="{4E8B87AD-438D-401E-B174-8B022B4668E4}" dt="2022-11-23T07:30:50.444" v="302" actId="1076"/>
          <ac:spMkLst>
            <pc:docMk/>
            <pc:sldMk cId="1824174521" sldId="2144328537"/>
            <ac:spMk id="4" creationId="{6F60FD13-3B97-0F6D-0C1C-D1622A13ED6C}"/>
          </ac:spMkLst>
        </pc:spChg>
        <pc:spChg chg="mod">
          <ac:chgData name="Jason Wiese" userId="4bff8d5b-7de6-4655-b397-69b0afc81113" providerId="ADAL" clId="{4E8B87AD-438D-401E-B174-8B022B4668E4}" dt="2022-11-23T07:07:57.438" v="135" actId="1035"/>
          <ac:spMkLst>
            <pc:docMk/>
            <pc:sldMk cId="1824174521" sldId="2144328537"/>
            <ac:spMk id="5" creationId="{0CBF7057-1CA3-B48B-4970-496FC190DB0E}"/>
          </ac:spMkLst>
        </pc:spChg>
        <pc:spChg chg="mod">
          <ac:chgData name="Jason Wiese" userId="4bff8d5b-7de6-4655-b397-69b0afc81113" providerId="ADAL" clId="{4E8B87AD-438D-401E-B174-8B022B4668E4}" dt="2022-11-23T07:22:28.049" v="211" actId="14100"/>
          <ac:spMkLst>
            <pc:docMk/>
            <pc:sldMk cId="1824174521" sldId="2144328537"/>
            <ac:spMk id="13" creationId="{C39D8628-B738-831B-6EA6-3FF9F553F29E}"/>
          </ac:spMkLst>
        </pc:spChg>
        <pc:spChg chg="mod">
          <ac:chgData name="Jason Wiese" userId="4bff8d5b-7de6-4655-b397-69b0afc81113" providerId="ADAL" clId="{4E8B87AD-438D-401E-B174-8B022B4668E4}" dt="2022-11-23T08:22:05.419" v="1701" actId="14100"/>
          <ac:spMkLst>
            <pc:docMk/>
            <pc:sldMk cId="1824174521" sldId="2144328537"/>
            <ac:spMk id="15" creationId="{EFFA911D-763B-7FAC-33B8-E13950C171E6}"/>
          </ac:spMkLst>
        </pc:spChg>
      </pc:sldChg>
      <pc:sldChg chg="modSp mod">
        <pc:chgData name="Jason Wiese" userId="4bff8d5b-7de6-4655-b397-69b0afc81113" providerId="ADAL" clId="{4E8B87AD-438D-401E-B174-8B022B4668E4}" dt="2022-11-23T07:30:33.338" v="298" actId="404"/>
        <pc:sldMkLst>
          <pc:docMk/>
          <pc:sldMk cId="1455644163" sldId="2144328538"/>
        </pc:sldMkLst>
        <pc:spChg chg="mod">
          <ac:chgData name="Jason Wiese" userId="4bff8d5b-7de6-4655-b397-69b0afc81113" providerId="ADAL" clId="{4E8B87AD-438D-401E-B174-8B022B4668E4}" dt="2022-11-23T06:54:46.499" v="9" actId="207"/>
          <ac:spMkLst>
            <pc:docMk/>
            <pc:sldMk cId="1455644163" sldId="2144328538"/>
            <ac:spMk id="14" creationId="{A18603BD-ED89-0290-1B80-6C35BB0FDEDD}"/>
          </ac:spMkLst>
        </pc:spChg>
        <pc:spChg chg="mod">
          <ac:chgData name="Jason Wiese" userId="4bff8d5b-7de6-4655-b397-69b0afc81113" providerId="ADAL" clId="{4E8B87AD-438D-401E-B174-8B022B4668E4}" dt="2022-11-23T06:55:29.450" v="15" actId="120"/>
          <ac:spMkLst>
            <pc:docMk/>
            <pc:sldMk cId="1455644163" sldId="2144328538"/>
            <ac:spMk id="15" creationId="{FFB2650A-A7E3-0B76-824A-6719CA856364}"/>
          </ac:spMkLst>
        </pc:spChg>
        <pc:spChg chg="mod">
          <ac:chgData name="Jason Wiese" userId="4bff8d5b-7de6-4655-b397-69b0afc81113" providerId="ADAL" clId="{4E8B87AD-438D-401E-B174-8B022B4668E4}" dt="2022-11-23T06:55:34.792" v="16" actId="120"/>
          <ac:spMkLst>
            <pc:docMk/>
            <pc:sldMk cId="1455644163" sldId="2144328538"/>
            <ac:spMk id="16" creationId="{911DFE5D-0D41-E258-A7EA-C252442A624B}"/>
          </ac:spMkLst>
        </pc:spChg>
        <pc:spChg chg="mod">
          <ac:chgData name="Jason Wiese" userId="4bff8d5b-7de6-4655-b397-69b0afc81113" providerId="ADAL" clId="{4E8B87AD-438D-401E-B174-8B022B4668E4}" dt="2022-11-23T07:30:33.338" v="298" actId="404"/>
          <ac:spMkLst>
            <pc:docMk/>
            <pc:sldMk cId="1455644163" sldId="2144328538"/>
            <ac:spMk id="17" creationId="{2DC80BB7-1BFF-5E65-40CF-B7889DDC9558}"/>
          </ac:spMkLst>
        </pc:spChg>
        <pc:spChg chg="mod">
          <ac:chgData name="Jason Wiese" userId="4bff8d5b-7de6-4655-b397-69b0afc81113" providerId="ADAL" clId="{4E8B87AD-438D-401E-B174-8B022B4668E4}" dt="2022-11-23T06:58:09.600" v="32" actId="14100"/>
          <ac:spMkLst>
            <pc:docMk/>
            <pc:sldMk cId="1455644163" sldId="2144328538"/>
            <ac:spMk id="20" creationId="{F5290E3C-D913-4324-9F7C-7AB204FAA4D7}"/>
          </ac:spMkLst>
        </pc:spChg>
        <pc:spChg chg="mod">
          <ac:chgData name="Jason Wiese" userId="4bff8d5b-7de6-4655-b397-69b0afc81113" providerId="ADAL" clId="{4E8B87AD-438D-401E-B174-8B022B4668E4}" dt="2022-11-23T07:22:12.778" v="208" actId="14100"/>
          <ac:spMkLst>
            <pc:docMk/>
            <pc:sldMk cId="1455644163" sldId="2144328538"/>
            <ac:spMk id="43" creationId="{1CB0E71E-025E-45C5-BB02-34D3C02B6020}"/>
          </ac:spMkLst>
        </pc:spChg>
      </pc:sldChg>
      <pc:sldChg chg="addSp delSp modSp mod">
        <pc:chgData name="Jason Wiese" userId="4bff8d5b-7de6-4655-b397-69b0afc81113" providerId="ADAL" clId="{4E8B87AD-438D-401E-B174-8B022B4668E4}" dt="2022-11-23T08:27:43.876" v="1849" actId="115"/>
        <pc:sldMkLst>
          <pc:docMk/>
          <pc:sldMk cId="2581979116" sldId="2144328539"/>
        </pc:sldMkLst>
        <pc:spChg chg="add mod">
          <ac:chgData name="Jason Wiese" userId="4bff8d5b-7de6-4655-b397-69b0afc81113" providerId="ADAL" clId="{4E8B87AD-438D-401E-B174-8B022B4668E4}" dt="2022-11-23T08:27:43.876" v="1849" actId="115"/>
          <ac:spMkLst>
            <pc:docMk/>
            <pc:sldMk cId="2581979116" sldId="2144328539"/>
            <ac:spMk id="5" creationId="{EC07873D-8978-5162-81F2-340BBE8CA7A3}"/>
          </ac:spMkLst>
        </pc:spChg>
        <pc:spChg chg="add del mod">
          <ac:chgData name="Jason Wiese" userId="4bff8d5b-7de6-4655-b397-69b0afc81113" providerId="ADAL" clId="{4E8B87AD-438D-401E-B174-8B022B4668E4}" dt="2022-11-23T08:25:31.525" v="1846" actId="478"/>
          <ac:spMkLst>
            <pc:docMk/>
            <pc:sldMk cId="2581979116" sldId="2144328539"/>
            <ac:spMk id="6" creationId="{CA58C375-3957-9113-2839-00AD7D2157CB}"/>
          </ac:spMkLst>
        </pc:spChg>
        <pc:spChg chg="mod">
          <ac:chgData name="Jason Wiese" userId="4bff8d5b-7de6-4655-b397-69b0afc81113" providerId="ADAL" clId="{4E8B87AD-438D-401E-B174-8B022B4668E4}" dt="2022-11-23T08:24:06.200" v="1706" actId="1076"/>
          <ac:spMkLst>
            <pc:docMk/>
            <pc:sldMk cId="2581979116" sldId="2144328539"/>
            <ac:spMk id="7" creationId="{FD215CED-DAF5-749D-1897-10454484328B}"/>
          </ac:spMkLst>
        </pc:spChg>
        <pc:spChg chg="mod">
          <ac:chgData name="Jason Wiese" userId="4bff8d5b-7de6-4655-b397-69b0afc81113" providerId="ADAL" clId="{4E8B87AD-438D-401E-B174-8B022B4668E4}" dt="2022-11-23T07:30:38.461" v="299" actId="404"/>
          <ac:spMkLst>
            <pc:docMk/>
            <pc:sldMk cId="2581979116" sldId="2144328539"/>
            <ac:spMk id="17" creationId="{2DC80BB7-1BFF-5E65-40CF-B7889DDC9558}"/>
          </ac:spMkLst>
        </pc:spChg>
        <pc:spChg chg="mod">
          <ac:chgData name="Jason Wiese" userId="4bff8d5b-7de6-4655-b397-69b0afc81113" providerId="ADAL" clId="{4E8B87AD-438D-401E-B174-8B022B4668E4}" dt="2022-11-23T07:00:20.818" v="82" actId="6549"/>
          <ac:spMkLst>
            <pc:docMk/>
            <pc:sldMk cId="2581979116" sldId="2144328539"/>
            <ac:spMk id="20" creationId="{F5290E3C-D913-4324-9F7C-7AB204FAA4D7}"/>
          </ac:spMkLst>
        </pc:spChg>
        <pc:spChg chg="mod">
          <ac:chgData name="Jason Wiese" userId="4bff8d5b-7de6-4655-b397-69b0afc81113" providerId="ADAL" clId="{4E8B87AD-438D-401E-B174-8B022B4668E4}" dt="2022-11-23T07:22:17.166" v="209" actId="14100"/>
          <ac:spMkLst>
            <pc:docMk/>
            <pc:sldMk cId="2581979116" sldId="2144328539"/>
            <ac:spMk id="43" creationId="{1CB0E71E-025E-45C5-BB02-34D3C02B6020}"/>
          </ac:spMkLst>
        </pc:spChg>
        <pc:graphicFrameChg chg="mod">
          <ac:chgData name="Jason Wiese" userId="4bff8d5b-7de6-4655-b397-69b0afc81113" providerId="ADAL" clId="{4E8B87AD-438D-401E-B174-8B022B4668E4}" dt="2022-11-23T08:24:04.044" v="1705" actId="1076"/>
          <ac:graphicFrameMkLst>
            <pc:docMk/>
            <pc:sldMk cId="2581979116" sldId="2144328539"/>
            <ac:graphicFrameMk id="4" creationId="{75DF4945-9D76-3E08-2261-E4DD7A6B9567}"/>
          </ac:graphicFrameMkLst>
        </pc:graphicFrameChg>
      </pc:sldChg>
      <pc:sldChg chg="modSp mod">
        <pc:chgData name="Jason Wiese" userId="4bff8d5b-7de6-4655-b397-69b0afc81113" providerId="ADAL" clId="{4E8B87AD-438D-401E-B174-8B022B4668E4}" dt="2022-11-23T07:31:09.341" v="306" actId="1076"/>
        <pc:sldMkLst>
          <pc:docMk/>
          <pc:sldMk cId="2891010486" sldId="2144328540"/>
        </pc:sldMkLst>
        <pc:spChg chg="mod">
          <ac:chgData name="Jason Wiese" userId="4bff8d5b-7de6-4655-b397-69b0afc81113" providerId="ADAL" clId="{4E8B87AD-438D-401E-B174-8B022B4668E4}" dt="2022-11-23T07:31:01.257" v="305" actId="14100"/>
          <ac:spMkLst>
            <pc:docMk/>
            <pc:sldMk cId="2891010486" sldId="2144328540"/>
            <ac:spMk id="4" creationId="{6F60FD13-3B97-0F6D-0C1C-D1622A13ED6C}"/>
          </ac:spMkLst>
        </pc:spChg>
        <pc:spChg chg="mod">
          <ac:chgData name="Jason Wiese" userId="4bff8d5b-7de6-4655-b397-69b0afc81113" providerId="ADAL" clId="{4E8B87AD-438D-401E-B174-8B022B4668E4}" dt="2022-11-23T07:15:59.437" v="150" actId="1035"/>
          <ac:spMkLst>
            <pc:docMk/>
            <pc:sldMk cId="2891010486" sldId="2144328540"/>
            <ac:spMk id="5" creationId="{0CBF7057-1CA3-B48B-4970-496FC190DB0E}"/>
          </ac:spMkLst>
        </pc:spChg>
        <pc:spChg chg="mod">
          <ac:chgData name="Jason Wiese" userId="4bff8d5b-7de6-4655-b397-69b0afc81113" providerId="ADAL" clId="{4E8B87AD-438D-401E-B174-8B022B4668E4}" dt="2022-11-23T07:22:32.420" v="212" actId="14100"/>
          <ac:spMkLst>
            <pc:docMk/>
            <pc:sldMk cId="2891010486" sldId="2144328540"/>
            <ac:spMk id="13" creationId="{C39D8628-B738-831B-6EA6-3FF9F553F29E}"/>
          </ac:spMkLst>
        </pc:spChg>
        <pc:spChg chg="mod">
          <ac:chgData name="Jason Wiese" userId="4bff8d5b-7de6-4655-b397-69b0afc81113" providerId="ADAL" clId="{4E8B87AD-438D-401E-B174-8B022B4668E4}" dt="2022-11-23T07:31:09.341" v="306" actId="1076"/>
          <ac:spMkLst>
            <pc:docMk/>
            <pc:sldMk cId="2891010486" sldId="2144328540"/>
            <ac:spMk id="24" creationId="{58F2D90B-2741-75A2-C04D-8D9297B28990}"/>
          </ac:spMkLst>
        </pc:spChg>
        <pc:spChg chg="mod">
          <ac:chgData name="Jason Wiese" userId="4bff8d5b-7de6-4655-b397-69b0afc81113" providerId="ADAL" clId="{4E8B87AD-438D-401E-B174-8B022B4668E4}" dt="2022-11-23T07:31:09.341" v="306" actId="1076"/>
          <ac:spMkLst>
            <pc:docMk/>
            <pc:sldMk cId="2891010486" sldId="2144328540"/>
            <ac:spMk id="25" creationId="{8A13A034-EA4D-2541-29CA-CB7E7A42198F}"/>
          </ac:spMkLst>
        </pc:spChg>
      </pc:sldChg>
      <pc:sldChg chg="addSp delSp modSp del mod addCm">
        <pc:chgData name="Jason Wiese" userId="4bff8d5b-7de6-4655-b397-69b0afc81113" providerId="ADAL" clId="{4E8B87AD-438D-401E-B174-8B022B4668E4}" dt="2022-11-23T08:01:20.371" v="1365" actId="47"/>
        <pc:sldMkLst>
          <pc:docMk/>
          <pc:sldMk cId="260582875" sldId="2144328542"/>
        </pc:sldMkLst>
        <pc:spChg chg="add mod">
          <ac:chgData name="Jason Wiese" userId="4bff8d5b-7de6-4655-b397-69b0afc81113" providerId="ADAL" clId="{4E8B87AD-438D-401E-B174-8B022B4668E4}" dt="2022-11-23T07:50:37.192" v="973" actId="14100"/>
          <ac:spMkLst>
            <pc:docMk/>
            <pc:sldMk cId="260582875" sldId="2144328542"/>
            <ac:spMk id="11" creationId="{D6E247B1-5CFF-555D-E773-0F6486648D81}"/>
          </ac:spMkLst>
        </pc:spChg>
        <pc:spChg chg="add del mod">
          <ac:chgData name="Jason Wiese" userId="4bff8d5b-7de6-4655-b397-69b0afc81113" providerId="ADAL" clId="{4E8B87AD-438D-401E-B174-8B022B4668E4}" dt="2022-11-23T07:52:05.753" v="974" actId="478"/>
          <ac:spMkLst>
            <pc:docMk/>
            <pc:sldMk cId="260582875" sldId="2144328542"/>
            <ac:spMk id="12" creationId="{2D341809-1F14-4A41-7E08-513093692F5D}"/>
          </ac:spMkLst>
        </pc:spChg>
        <pc:spChg chg="add mod">
          <ac:chgData name="Jason Wiese" userId="4bff8d5b-7de6-4655-b397-69b0afc81113" providerId="ADAL" clId="{4E8B87AD-438D-401E-B174-8B022B4668E4}" dt="2022-11-23T07:52:34.683" v="977" actId="207"/>
          <ac:spMkLst>
            <pc:docMk/>
            <pc:sldMk cId="260582875" sldId="2144328542"/>
            <ac:spMk id="13" creationId="{5649792F-BFFE-C952-2549-3C55BE7C2EBF}"/>
          </ac:spMkLst>
        </pc:spChg>
        <pc:spChg chg="del">
          <ac:chgData name="Jason Wiese" userId="4bff8d5b-7de6-4655-b397-69b0afc81113" providerId="ADAL" clId="{4E8B87AD-438D-401E-B174-8B022B4668E4}" dt="2022-11-23T07:23:51.652" v="220" actId="478"/>
          <ac:spMkLst>
            <pc:docMk/>
            <pc:sldMk cId="260582875" sldId="2144328542"/>
            <ac:spMk id="14" creationId="{F54533D4-6A15-A0B7-1367-22359D7260DC}"/>
          </ac:spMkLst>
        </pc:spChg>
        <pc:spChg chg="mod">
          <ac:chgData name="Jason Wiese" userId="4bff8d5b-7de6-4655-b397-69b0afc81113" providerId="ADAL" clId="{4E8B87AD-438D-401E-B174-8B022B4668E4}" dt="2022-11-23T07:46:04.544" v="676" actId="255"/>
          <ac:spMkLst>
            <pc:docMk/>
            <pc:sldMk cId="260582875" sldId="2144328542"/>
            <ac:spMk id="20" creationId="{F5290E3C-D913-4324-9F7C-7AB204FAA4D7}"/>
          </ac:spMkLst>
        </pc:spChg>
        <pc:spChg chg="mod">
          <ac:chgData name="Jason Wiese" userId="4bff8d5b-7de6-4655-b397-69b0afc81113" providerId="ADAL" clId="{4E8B87AD-438D-401E-B174-8B022B4668E4}" dt="2022-11-23T07:31:46.474" v="310" actId="1076"/>
          <ac:spMkLst>
            <pc:docMk/>
            <pc:sldMk cId="260582875" sldId="2144328542"/>
            <ac:spMk id="23" creationId="{99D22A2C-B4D7-7621-EDD7-9005D4D03F6E}"/>
          </ac:spMkLst>
        </pc:spChg>
        <pc:spChg chg="add mod">
          <ac:chgData name="Jason Wiese" userId="4bff8d5b-7de6-4655-b397-69b0afc81113" providerId="ADAL" clId="{4E8B87AD-438D-401E-B174-8B022B4668E4}" dt="2022-11-23T07:53:19.859" v="980" actId="207"/>
          <ac:spMkLst>
            <pc:docMk/>
            <pc:sldMk cId="260582875" sldId="2144328542"/>
            <ac:spMk id="24" creationId="{1116D9FE-58F5-4FE5-C6EB-60ABDB001171}"/>
          </ac:spMkLst>
        </pc:spChg>
      </pc:sldChg>
      <pc:sldChg chg="addSp modSp mod">
        <pc:chgData name="Jason Wiese" userId="4bff8d5b-7de6-4655-b397-69b0afc81113" providerId="ADAL" clId="{4E8B87AD-438D-401E-B174-8B022B4668E4}" dt="2022-11-23T08:22:37.182" v="1702" actId="20577"/>
        <pc:sldMkLst>
          <pc:docMk/>
          <pc:sldMk cId="1337725644" sldId="2144328543"/>
        </pc:sldMkLst>
        <pc:spChg chg="add mod">
          <ac:chgData name="Jason Wiese" userId="4bff8d5b-7de6-4655-b397-69b0afc81113" providerId="ADAL" clId="{4E8B87AD-438D-401E-B174-8B022B4668E4}" dt="2022-11-23T07:19:45.297" v="204" actId="1076"/>
          <ac:spMkLst>
            <pc:docMk/>
            <pc:sldMk cId="1337725644" sldId="2144328543"/>
            <ac:spMk id="2" creationId="{3B9D525F-6CEE-F4C6-D095-640EA50DAE64}"/>
          </ac:spMkLst>
        </pc:spChg>
        <pc:spChg chg="mod">
          <ac:chgData name="Jason Wiese" userId="4bff8d5b-7de6-4655-b397-69b0afc81113" providerId="ADAL" clId="{4E8B87AD-438D-401E-B174-8B022B4668E4}" dt="2022-11-23T08:22:37.182" v="1702" actId="20577"/>
          <ac:spMkLst>
            <pc:docMk/>
            <pc:sldMk cId="1337725644" sldId="2144328543"/>
            <ac:spMk id="5" creationId="{0CBF7057-1CA3-B48B-4970-496FC190DB0E}"/>
          </ac:spMkLst>
        </pc:spChg>
        <pc:spChg chg="mod">
          <ac:chgData name="Jason Wiese" userId="4bff8d5b-7de6-4655-b397-69b0afc81113" providerId="ADAL" clId="{4E8B87AD-438D-401E-B174-8B022B4668E4}" dt="2022-11-23T07:21:24.698" v="205" actId="14100"/>
          <ac:spMkLst>
            <pc:docMk/>
            <pc:sldMk cId="1337725644" sldId="2144328543"/>
            <ac:spMk id="13" creationId="{C39D8628-B738-831B-6EA6-3FF9F553F29E}"/>
          </ac:spMkLst>
        </pc:spChg>
      </pc:sldChg>
      <pc:sldChg chg="addSp delSp modSp mod">
        <pc:chgData name="Jason Wiese" userId="4bff8d5b-7de6-4655-b397-69b0afc81113" providerId="ADAL" clId="{4E8B87AD-438D-401E-B174-8B022B4668E4}" dt="2022-11-23T07:31:21.221" v="308" actId="1076"/>
        <pc:sldMkLst>
          <pc:docMk/>
          <pc:sldMk cId="27855587" sldId="2144328544"/>
        </pc:sldMkLst>
        <pc:spChg chg="mod">
          <ac:chgData name="Jason Wiese" userId="4bff8d5b-7de6-4655-b397-69b0afc81113" providerId="ADAL" clId="{4E8B87AD-438D-401E-B174-8B022B4668E4}" dt="2022-11-23T07:31:21.221" v="308" actId="1076"/>
          <ac:spMkLst>
            <pc:docMk/>
            <pc:sldMk cId="27855587" sldId="2144328544"/>
            <ac:spMk id="2" creationId="{D8324BA0-8881-5D5E-5A68-45D413F62120}"/>
          </ac:spMkLst>
        </pc:spChg>
        <pc:spChg chg="mod">
          <ac:chgData name="Jason Wiese" userId="4bff8d5b-7de6-4655-b397-69b0afc81113" providerId="ADAL" clId="{4E8B87AD-438D-401E-B174-8B022B4668E4}" dt="2022-11-23T07:29:59.733" v="293" actId="20577"/>
          <ac:spMkLst>
            <pc:docMk/>
            <pc:sldMk cId="27855587" sldId="2144328544"/>
            <ac:spMk id="5" creationId="{0CBF7057-1CA3-B48B-4970-496FC190DB0E}"/>
          </ac:spMkLst>
        </pc:spChg>
        <pc:spChg chg="add del mod">
          <ac:chgData name="Jason Wiese" userId="4bff8d5b-7de6-4655-b397-69b0afc81113" providerId="ADAL" clId="{4E8B87AD-438D-401E-B174-8B022B4668E4}" dt="2022-11-23T07:28:00.092" v="284" actId="478"/>
          <ac:spMkLst>
            <pc:docMk/>
            <pc:sldMk cId="27855587" sldId="2144328544"/>
            <ac:spMk id="8" creationId="{CFB1F8CC-E58B-6AC3-5E77-D22AB9093BB2}"/>
          </ac:spMkLst>
        </pc:spChg>
        <pc:spChg chg="mod">
          <ac:chgData name="Jason Wiese" userId="4bff8d5b-7de6-4655-b397-69b0afc81113" providerId="ADAL" clId="{4E8B87AD-438D-401E-B174-8B022B4668E4}" dt="2022-11-23T07:22:40.055" v="213" actId="14100"/>
          <ac:spMkLst>
            <pc:docMk/>
            <pc:sldMk cId="27855587" sldId="2144328544"/>
            <ac:spMk id="13" creationId="{C39D8628-B738-831B-6EA6-3FF9F553F29E}"/>
          </ac:spMkLst>
        </pc:spChg>
      </pc:sldChg>
      <pc:sldChg chg="addSp delSp modSp mod">
        <pc:chgData name="Jason Wiese" userId="4bff8d5b-7de6-4655-b397-69b0afc81113" providerId="ADAL" clId="{4E8B87AD-438D-401E-B174-8B022B4668E4}" dt="2022-11-23T08:27:59.210" v="1851" actId="115"/>
        <pc:sldMkLst>
          <pc:docMk/>
          <pc:sldMk cId="3395785696" sldId="2144328545"/>
        </pc:sldMkLst>
        <pc:spChg chg="mod">
          <ac:chgData name="Jason Wiese" userId="4bff8d5b-7de6-4655-b397-69b0afc81113" providerId="ADAL" clId="{4E8B87AD-438D-401E-B174-8B022B4668E4}" dt="2022-11-23T08:20:42.200" v="1691" actId="1076"/>
          <ac:spMkLst>
            <pc:docMk/>
            <pc:sldMk cId="3395785696" sldId="2144328545"/>
            <ac:spMk id="2" creationId="{3FA94DE7-A06E-587E-6935-A943441950E0}"/>
          </ac:spMkLst>
        </pc:spChg>
        <pc:spChg chg="mod">
          <ac:chgData name="Jason Wiese" userId="4bff8d5b-7de6-4655-b397-69b0afc81113" providerId="ADAL" clId="{4E8B87AD-438D-401E-B174-8B022B4668E4}" dt="2022-11-23T08:20:42.200" v="1691" actId="1076"/>
          <ac:spMkLst>
            <pc:docMk/>
            <pc:sldMk cId="3395785696" sldId="2144328545"/>
            <ac:spMk id="3" creationId="{F38D94EA-A0A3-3DF9-7F3A-AAA1D4D72F7C}"/>
          </ac:spMkLst>
        </pc:spChg>
        <pc:spChg chg="mod">
          <ac:chgData name="Jason Wiese" userId="4bff8d5b-7de6-4655-b397-69b0afc81113" providerId="ADAL" clId="{4E8B87AD-438D-401E-B174-8B022B4668E4}" dt="2022-11-23T08:20:42.200" v="1691" actId="1076"/>
          <ac:spMkLst>
            <pc:docMk/>
            <pc:sldMk cId="3395785696" sldId="2144328545"/>
            <ac:spMk id="4" creationId="{0B05EE83-D36F-E3E0-50C5-7EC4F2BB1713}"/>
          </ac:spMkLst>
        </pc:spChg>
        <pc:spChg chg="mod">
          <ac:chgData name="Jason Wiese" userId="4bff8d5b-7de6-4655-b397-69b0afc81113" providerId="ADAL" clId="{4E8B87AD-438D-401E-B174-8B022B4668E4}" dt="2022-11-23T08:18:50.161" v="1687" actId="33524"/>
          <ac:spMkLst>
            <pc:docMk/>
            <pc:sldMk cId="3395785696" sldId="2144328545"/>
            <ac:spMk id="5" creationId="{0CBF7057-1CA3-B48B-4970-496FC190DB0E}"/>
          </ac:spMkLst>
        </pc:spChg>
        <pc:spChg chg="mod">
          <ac:chgData name="Jason Wiese" userId="4bff8d5b-7de6-4655-b397-69b0afc81113" providerId="ADAL" clId="{4E8B87AD-438D-401E-B174-8B022B4668E4}" dt="2022-11-23T08:20:48.098" v="1692" actId="1076"/>
          <ac:spMkLst>
            <pc:docMk/>
            <pc:sldMk cId="3395785696" sldId="2144328545"/>
            <ac:spMk id="6" creationId="{CDBDA9D2-A69F-E3C3-893D-7EF969252D68}"/>
          </ac:spMkLst>
        </pc:spChg>
        <pc:spChg chg="mod">
          <ac:chgData name="Jason Wiese" userId="4bff8d5b-7de6-4655-b397-69b0afc81113" providerId="ADAL" clId="{4E8B87AD-438D-401E-B174-8B022B4668E4}" dt="2022-11-23T08:20:48.098" v="1692" actId="1076"/>
          <ac:spMkLst>
            <pc:docMk/>
            <pc:sldMk cId="3395785696" sldId="2144328545"/>
            <ac:spMk id="7" creationId="{2FB59EB7-46E1-B5E8-061B-188C612D0E1C}"/>
          </ac:spMkLst>
        </pc:spChg>
        <pc:spChg chg="mod">
          <ac:chgData name="Jason Wiese" userId="4bff8d5b-7de6-4655-b397-69b0afc81113" providerId="ADAL" clId="{4E8B87AD-438D-401E-B174-8B022B4668E4}" dt="2022-11-23T08:20:48.098" v="1692" actId="1076"/>
          <ac:spMkLst>
            <pc:docMk/>
            <pc:sldMk cId="3395785696" sldId="2144328545"/>
            <ac:spMk id="10" creationId="{5C69F27E-E0D7-006B-CBD7-8B9A363692DE}"/>
          </ac:spMkLst>
        </pc:spChg>
        <pc:spChg chg="mod">
          <ac:chgData name="Jason Wiese" userId="4bff8d5b-7de6-4655-b397-69b0afc81113" providerId="ADAL" clId="{4E8B87AD-438D-401E-B174-8B022B4668E4}" dt="2022-11-23T08:20:48.098" v="1692" actId="1076"/>
          <ac:spMkLst>
            <pc:docMk/>
            <pc:sldMk cId="3395785696" sldId="2144328545"/>
            <ac:spMk id="12" creationId="{D5385A0D-93A9-7AA7-E99F-6BA7C3A929C9}"/>
          </ac:spMkLst>
        </pc:spChg>
        <pc:spChg chg="mod">
          <ac:chgData name="Jason Wiese" userId="4bff8d5b-7de6-4655-b397-69b0afc81113" providerId="ADAL" clId="{4E8B87AD-438D-401E-B174-8B022B4668E4}" dt="2022-11-23T07:22:44.570" v="214" actId="14100"/>
          <ac:spMkLst>
            <pc:docMk/>
            <pc:sldMk cId="3395785696" sldId="2144328545"/>
            <ac:spMk id="13" creationId="{C39D8628-B738-831B-6EA6-3FF9F553F29E}"/>
          </ac:spMkLst>
        </pc:spChg>
        <pc:spChg chg="mod">
          <ac:chgData name="Jason Wiese" userId="4bff8d5b-7de6-4655-b397-69b0afc81113" providerId="ADAL" clId="{4E8B87AD-438D-401E-B174-8B022B4668E4}" dt="2022-11-23T07:30:26.109" v="297" actId="1076"/>
          <ac:spMkLst>
            <pc:docMk/>
            <pc:sldMk cId="3395785696" sldId="2144328545"/>
            <ac:spMk id="14" creationId="{07D85A2F-341E-D9E2-CA66-CF659E7A82B7}"/>
          </ac:spMkLst>
        </pc:spChg>
        <pc:spChg chg="mod">
          <ac:chgData name="Jason Wiese" userId="4bff8d5b-7de6-4655-b397-69b0afc81113" providerId="ADAL" clId="{4E8B87AD-438D-401E-B174-8B022B4668E4}" dt="2022-11-23T08:20:52.559" v="1700" actId="1035"/>
          <ac:spMkLst>
            <pc:docMk/>
            <pc:sldMk cId="3395785696" sldId="2144328545"/>
            <ac:spMk id="15" creationId="{EC9803E1-91C9-20E1-26DE-A9D4E6CDD10B}"/>
          </ac:spMkLst>
        </pc:spChg>
        <pc:spChg chg="add del mod">
          <ac:chgData name="Jason Wiese" userId="4bff8d5b-7de6-4655-b397-69b0afc81113" providerId="ADAL" clId="{4E8B87AD-438D-401E-B174-8B022B4668E4}" dt="2022-11-23T08:12:21.800" v="1469" actId="478"/>
          <ac:spMkLst>
            <pc:docMk/>
            <pc:sldMk cId="3395785696" sldId="2144328545"/>
            <ac:spMk id="18" creationId="{DFF32C51-59E7-D669-4279-714EB998C44F}"/>
          </ac:spMkLst>
        </pc:spChg>
        <pc:spChg chg="add del mod">
          <ac:chgData name="Jason Wiese" userId="4bff8d5b-7de6-4655-b397-69b0afc81113" providerId="ADAL" clId="{4E8B87AD-438D-401E-B174-8B022B4668E4}" dt="2022-11-23T08:12:25.882" v="1470" actId="478"/>
          <ac:spMkLst>
            <pc:docMk/>
            <pc:sldMk cId="3395785696" sldId="2144328545"/>
            <ac:spMk id="19" creationId="{572748BB-4EDB-8460-B6EC-B569C460837D}"/>
          </ac:spMkLst>
        </pc:spChg>
        <pc:spChg chg="add del mod">
          <ac:chgData name="Jason Wiese" userId="4bff8d5b-7de6-4655-b397-69b0afc81113" providerId="ADAL" clId="{4E8B87AD-438D-401E-B174-8B022B4668E4}" dt="2022-11-23T08:12:25.882" v="1470" actId="478"/>
          <ac:spMkLst>
            <pc:docMk/>
            <pc:sldMk cId="3395785696" sldId="2144328545"/>
            <ac:spMk id="20" creationId="{32A3DBB1-19B0-F731-1614-6407F8C71D55}"/>
          </ac:spMkLst>
        </pc:spChg>
        <pc:spChg chg="add mod">
          <ac:chgData name="Jason Wiese" userId="4bff8d5b-7de6-4655-b397-69b0afc81113" providerId="ADAL" clId="{4E8B87AD-438D-401E-B174-8B022B4668E4}" dt="2022-11-23T08:27:59.210" v="1851" actId="115"/>
          <ac:spMkLst>
            <pc:docMk/>
            <pc:sldMk cId="3395785696" sldId="2144328545"/>
            <ac:spMk id="21" creationId="{98A94972-03C8-5D5E-4934-E634EECA5E3F}"/>
          </ac:spMkLst>
        </pc:spChg>
        <pc:spChg chg="add del mod">
          <ac:chgData name="Jason Wiese" userId="4bff8d5b-7de6-4655-b397-69b0afc81113" providerId="ADAL" clId="{4E8B87AD-438D-401E-B174-8B022B4668E4}" dt="2022-11-23T08:17:04.392" v="1677" actId="478"/>
          <ac:spMkLst>
            <pc:docMk/>
            <pc:sldMk cId="3395785696" sldId="2144328545"/>
            <ac:spMk id="22" creationId="{08B2A0C0-ACF7-0056-171B-59834F1A766F}"/>
          </ac:spMkLst>
        </pc:spChg>
        <pc:spChg chg="mod">
          <ac:chgData name="Jason Wiese" userId="4bff8d5b-7de6-4655-b397-69b0afc81113" providerId="ADAL" clId="{4E8B87AD-438D-401E-B174-8B022B4668E4}" dt="2022-11-23T08:20:35.318" v="1690" actId="1076"/>
          <ac:spMkLst>
            <pc:docMk/>
            <pc:sldMk cId="3395785696" sldId="2144328545"/>
            <ac:spMk id="36" creationId="{49EED12D-CF9A-B129-265F-6640333B8252}"/>
          </ac:spMkLst>
        </pc:spChg>
        <pc:spChg chg="mod">
          <ac:chgData name="Jason Wiese" userId="4bff8d5b-7de6-4655-b397-69b0afc81113" providerId="ADAL" clId="{4E8B87AD-438D-401E-B174-8B022B4668E4}" dt="2022-11-23T08:20:48.098" v="1692" actId="1076"/>
          <ac:spMkLst>
            <pc:docMk/>
            <pc:sldMk cId="3395785696" sldId="2144328545"/>
            <ac:spMk id="37" creationId="{A0D51393-D196-E0C2-6CFF-B190D5BCB1B8}"/>
          </ac:spMkLst>
        </pc:spChg>
        <pc:spChg chg="mod">
          <ac:chgData name="Jason Wiese" userId="4bff8d5b-7de6-4655-b397-69b0afc81113" providerId="ADAL" clId="{4E8B87AD-438D-401E-B174-8B022B4668E4}" dt="2022-11-23T08:20:48.098" v="1692" actId="1076"/>
          <ac:spMkLst>
            <pc:docMk/>
            <pc:sldMk cId="3395785696" sldId="2144328545"/>
            <ac:spMk id="38" creationId="{D8B5A449-811D-9052-C068-2525A48ED863}"/>
          </ac:spMkLst>
        </pc:spChg>
        <pc:spChg chg="mod">
          <ac:chgData name="Jason Wiese" userId="4bff8d5b-7de6-4655-b397-69b0afc81113" providerId="ADAL" clId="{4E8B87AD-438D-401E-B174-8B022B4668E4}" dt="2022-11-23T08:20:42.200" v="1691" actId="1076"/>
          <ac:spMkLst>
            <pc:docMk/>
            <pc:sldMk cId="3395785696" sldId="2144328545"/>
            <ac:spMk id="39" creationId="{10E08B97-FD4E-BED5-ACB0-39EFE07312FC}"/>
          </ac:spMkLst>
        </pc:spChg>
        <pc:spChg chg="mod">
          <ac:chgData name="Jason Wiese" userId="4bff8d5b-7de6-4655-b397-69b0afc81113" providerId="ADAL" clId="{4E8B87AD-438D-401E-B174-8B022B4668E4}" dt="2022-11-23T08:20:42.200" v="1691" actId="1076"/>
          <ac:spMkLst>
            <pc:docMk/>
            <pc:sldMk cId="3395785696" sldId="2144328545"/>
            <ac:spMk id="40" creationId="{EC739CBC-997F-2E19-4F2A-EE434D88336C}"/>
          </ac:spMkLst>
        </pc:spChg>
        <pc:spChg chg="mod">
          <ac:chgData name="Jason Wiese" userId="4bff8d5b-7de6-4655-b397-69b0afc81113" providerId="ADAL" clId="{4E8B87AD-438D-401E-B174-8B022B4668E4}" dt="2022-11-23T08:20:42.200" v="1691" actId="1076"/>
          <ac:spMkLst>
            <pc:docMk/>
            <pc:sldMk cId="3395785696" sldId="2144328545"/>
            <ac:spMk id="41" creationId="{AAD02C85-AFFE-6162-E601-E81D446E8D11}"/>
          </ac:spMkLst>
        </pc:spChg>
        <pc:spChg chg="mod">
          <ac:chgData name="Jason Wiese" userId="4bff8d5b-7de6-4655-b397-69b0afc81113" providerId="ADAL" clId="{4E8B87AD-438D-401E-B174-8B022B4668E4}" dt="2022-11-23T08:20:48.098" v="1692" actId="1076"/>
          <ac:spMkLst>
            <pc:docMk/>
            <pc:sldMk cId="3395785696" sldId="2144328545"/>
            <ac:spMk id="42" creationId="{BCF50900-A587-F653-86BE-CABB03C88BDE}"/>
          </ac:spMkLst>
        </pc:spChg>
        <pc:spChg chg="mod">
          <ac:chgData name="Jason Wiese" userId="4bff8d5b-7de6-4655-b397-69b0afc81113" providerId="ADAL" clId="{4E8B87AD-438D-401E-B174-8B022B4668E4}" dt="2022-11-23T08:20:48.098" v="1692" actId="1076"/>
          <ac:spMkLst>
            <pc:docMk/>
            <pc:sldMk cId="3395785696" sldId="2144328545"/>
            <ac:spMk id="43" creationId="{37316737-AD37-03C1-DFC6-54BA3366F271}"/>
          </ac:spMkLst>
        </pc:spChg>
        <pc:spChg chg="mod">
          <ac:chgData name="Jason Wiese" userId="4bff8d5b-7de6-4655-b397-69b0afc81113" providerId="ADAL" clId="{4E8B87AD-438D-401E-B174-8B022B4668E4}" dt="2022-11-23T08:20:48.098" v="1692" actId="1076"/>
          <ac:spMkLst>
            <pc:docMk/>
            <pc:sldMk cId="3395785696" sldId="2144328545"/>
            <ac:spMk id="44" creationId="{B3A28D83-7033-98B4-982C-024B25993C5C}"/>
          </ac:spMkLst>
        </pc:spChg>
        <pc:spChg chg="del mod">
          <ac:chgData name="Jason Wiese" userId="4bff8d5b-7de6-4655-b397-69b0afc81113" providerId="ADAL" clId="{4E8B87AD-438D-401E-B174-8B022B4668E4}" dt="2022-11-23T08:12:29.133" v="1471" actId="478"/>
          <ac:spMkLst>
            <pc:docMk/>
            <pc:sldMk cId="3395785696" sldId="2144328545"/>
            <ac:spMk id="45" creationId="{1F4D7ED9-C441-28BE-72F3-908FADDEDA48}"/>
          </ac:spMkLst>
        </pc:spChg>
        <pc:spChg chg="del">
          <ac:chgData name="Jason Wiese" userId="4bff8d5b-7de6-4655-b397-69b0afc81113" providerId="ADAL" clId="{4E8B87AD-438D-401E-B174-8B022B4668E4}" dt="2022-11-23T08:20:23.800" v="1688" actId="478"/>
          <ac:spMkLst>
            <pc:docMk/>
            <pc:sldMk cId="3395785696" sldId="2144328545"/>
            <ac:spMk id="46" creationId="{D1ED9CE7-CAD7-A95E-BA17-FD0F2A99D467}"/>
          </ac:spMkLst>
        </pc:spChg>
        <pc:spChg chg="mod">
          <ac:chgData name="Jason Wiese" userId="4bff8d5b-7de6-4655-b397-69b0afc81113" providerId="ADAL" clId="{4E8B87AD-438D-401E-B174-8B022B4668E4}" dt="2022-11-23T08:20:42.200" v="1691" actId="1076"/>
          <ac:spMkLst>
            <pc:docMk/>
            <pc:sldMk cId="3395785696" sldId="2144328545"/>
            <ac:spMk id="52" creationId="{B627446C-B027-897F-597B-5F32E8CE04C8}"/>
          </ac:spMkLst>
        </pc:spChg>
        <pc:spChg chg="mod">
          <ac:chgData name="Jason Wiese" userId="4bff8d5b-7de6-4655-b397-69b0afc81113" providerId="ADAL" clId="{4E8B87AD-438D-401E-B174-8B022B4668E4}" dt="2022-11-23T08:20:42.200" v="1691" actId="1076"/>
          <ac:spMkLst>
            <pc:docMk/>
            <pc:sldMk cId="3395785696" sldId="2144328545"/>
            <ac:spMk id="55" creationId="{9A770B79-4FB0-C3EC-5F80-6B230BE01A4A}"/>
          </ac:spMkLst>
        </pc:spChg>
        <pc:spChg chg="mod">
          <ac:chgData name="Jason Wiese" userId="4bff8d5b-7de6-4655-b397-69b0afc81113" providerId="ADAL" clId="{4E8B87AD-438D-401E-B174-8B022B4668E4}" dt="2022-11-23T08:20:42.200" v="1691" actId="1076"/>
          <ac:spMkLst>
            <pc:docMk/>
            <pc:sldMk cId="3395785696" sldId="2144328545"/>
            <ac:spMk id="58" creationId="{D42AFACD-54D1-517D-6C4B-E39B584E0C04}"/>
          </ac:spMkLst>
        </pc:spChg>
        <pc:picChg chg="del mod">
          <ac:chgData name="Jason Wiese" userId="4bff8d5b-7de6-4655-b397-69b0afc81113" providerId="ADAL" clId="{4E8B87AD-438D-401E-B174-8B022B4668E4}" dt="2022-11-23T08:13:28.064" v="1484" actId="478"/>
          <ac:picMkLst>
            <pc:docMk/>
            <pc:sldMk cId="3395785696" sldId="2144328545"/>
            <ac:picMk id="8" creationId="{3F741C5F-6AD4-C79F-FC46-FDEF5F9D8109}"/>
          </ac:picMkLst>
        </pc:picChg>
      </pc:sldChg>
      <pc:sldChg chg="addSp modSp del mod">
        <pc:chgData name="Jason Wiese" userId="4bff8d5b-7de6-4655-b397-69b0afc81113" providerId="ADAL" clId="{4E8B87AD-438D-401E-B174-8B022B4668E4}" dt="2022-11-23T07:38:53.984" v="438" actId="47"/>
        <pc:sldMkLst>
          <pc:docMk/>
          <pc:sldMk cId="1934176125" sldId="2144328546"/>
        </pc:sldMkLst>
        <pc:spChg chg="mod">
          <ac:chgData name="Jason Wiese" userId="4bff8d5b-7de6-4655-b397-69b0afc81113" providerId="ADAL" clId="{4E8B87AD-438D-401E-B174-8B022B4668E4}" dt="2022-11-23T07:30:16.765" v="295" actId="1076"/>
          <ac:spMkLst>
            <pc:docMk/>
            <pc:sldMk cId="1934176125" sldId="2144328546"/>
            <ac:spMk id="2" creationId="{D8324BA0-8881-5D5E-5A68-45D413F62120}"/>
          </ac:spMkLst>
        </pc:spChg>
        <pc:spChg chg="add mod">
          <ac:chgData name="Jason Wiese" userId="4bff8d5b-7de6-4655-b397-69b0afc81113" providerId="ADAL" clId="{4E8B87AD-438D-401E-B174-8B022B4668E4}" dt="2022-11-23T07:36:22.662" v="408" actId="207"/>
          <ac:spMkLst>
            <pc:docMk/>
            <pc:sldMk cId="1934176125" sldId="2144328546"/>
            <ac:spMk id="3" creationId="{112FC5AC-E907-60F4-D426-A27AA0D34BAE}"/>
          </ac:spMkLst>
        </pc:spChg>
        <pc:spChg chg="mod">
          <ac:chgData name="Jason Wiese" userId="4bff8d5b-7de6-4655-b397-69b0afc81113" providerId="ADAL" clId="{4E8B87AD-438D-401E-B174-8B022B4668E4}" dt="2022-11-23T07:36:36.695" v="430" actId="20577"/>
          <ac:spMkLst>
            <pc:docMk/>
            <pc:sldMk cId="1934176125" sldId="2144328546"/>
            <ac:spMk id="5" creationId="{0CBF7057-1CA3-B48B-4970-496FC190DB0E}"/>
          </ac:spMkLst>
        </pc:spChg>
        <pc:spChg chg="mod">
          <ac:chgData name="Jason Wiese" userId="4bff8d5b-7de6-4655-b397-69b0afc81113" providerId="ADAL" clId="{4E8B87AD-438D-401E-B174-8B022B4668E4}" dt="2022-11-23T07:23:01.688" v="215" actId="14100"/>
          <ac:spMkLst>
            <pc:docMk/>
            <pc:sldMk cId="1934176125" sldId="2144328546"/>
            <ac:spMk id="13" creationId="{C39D8628-B738-831B-6EA6-3FF9F553F29E}"/>
          </ac:spMkLst>
        </pc:spChg>
      </pc:sldChg>
      <pc:sldChg chg="delSp modSp mod">
        <pc:chgData name="Jason Wiese" userId="4bff8d5b-7de6-4655-b397-69b0afc81113" providerId="ADAL" clId="{4E8B87AD-438D-401E-B174-8B022B4668E4}" dt="2022-11-23T07:38:27.542" v="437" actId="478"/>
        <pc:sldMkLst>
          <pc:docMk/>
          <pc:sldMk cId="3580611562" sldId="2144328547"/>
        </pc:sldMkLst>
        <pc:spChg chg="del">
          <ac:chgData name="Jason Wiese" userId="4bff8d5b-7de6-4655-b397-69b0afc81113" providerId="ADAL" clId="{4E8B87AD-438D-401E-B174-8B022B4668E4}" dt="2022-11-23T07:38:27.542" v="437" actId="478"/>
          <ac:spMkLst>
            <pc:docMk/>
            <pc:sldMk cId="3580611562" sldId="2144328547"/>
            <ac:spMk id="3" creationId="{112FC5AC-E907-60F4-D426-A27AA0D34BAE}"/>
          </ac:spMkLst>
        </pc:spChg>
        <pc:spChg chg="mod">
          <ac:chgData name="Jason Wiese" userId="4bff8d5b-7de6-4655-b397-69b0afc81113" providerId="ADAL" clId="{4E8B87AD-438D-401E-B174-8B022B4668E4}" dt="2022-11-23T07:38:09.438" v="436" actId="20577"/>
          <ac:spMkLst>
            <pc:docMk/>
            <pc:sldMk cId="3580611562" sldId="2144328547"/>
            <ac:spMk id="5" creationId="{0CBF7057-1CA3-B48B-4970-496FC190DB0E}"/>
          </ac:spMkLst>
        </pc:spChg>
      </pc:sldChg>
      <pc:sldChg chg="delSp modSp mod">
        <pc:chgData name="Jason Wiese" userId="4bff8d5b-7de6-4655-b397-69b0afc81113" providerId="ADAL" clId="{4E8B87AD-438D-401E-B174-8B022B4668E4}" dt="2022-11-23T08:28:19.710" v="1853" actId="115"/>
        <pc:sldMkLst>
          <pc:docMk/>
          <pc:sldMk cId="3392903305" sldId="2144328548"/>
        </pc:sldMkLst>
        <pc:spChg chg="mod">
          <ac:chgData name="Jason Wiese" userId="4bff8d5b-7de6-4655-b397-69b0afc81113" providerId="ADAL" clId="{4E8B87AD-438D-401E-B174-8B022B4668E4}" dt="2022-11-23T08:28:19.710" v="1853" actId="115"/>
          <ac:spMkLst>
            <pc:docMk/>
            <pc:sldMk cId="3392903305" sldId="2144328548"/>
            <ac:spMk id="11" creationId="{D6E247B1-5CFF-555D-E773-0F6486648D81}"/>
          </ac:spMkLst>
        </pc:spChg>
        <pc:spChg chg="del">
          <ac:chgData name="Jason Wiese" userId="4bff8d5b-7de6-4655-b397-69b0afc81113" providerId="ADAL" clId="{4E8B87AD-438D-401E-B174-8B022B4668E4}" dt="2022-11-23T08:01:17.398" v="1364" actId="478"/>
          <ac:spMkLst>
            <pc:docMk/>
            <pc:sldMk cId="3392903305" sldId="2144328548"/>
            <ac:spMk id="13" creationId="{5649792F-BFFE-C952-2549-3C55BE7C2EBF}"/>
          </ac:spMkLst>
        </pc:spChg>
        <pc:spChg chg="mod">
          <ac:chgData name="Jason Wiese" userId="4bff8d5b-7de6-4655-b397-69b0afc81113" providerId="ADAL" clId="{4E8B87AD-438D-401E-B174-8B022B4668E4}" dt="2022-11-23T08:00:42.596" v="1363" actId="20577"/>
          <ac:spMkLst>
            <pc:docMk/>
            <pc:sldMk cId="3392903305" sldId="2144328548"/>
            <ac:spMk id="20" creationId="{F5290E3C-D913-4324-9F7C-7AB204FAA4D7}"/>
          </ac:spMkLst>
        </pc:spChg>
        <pc:spChg chg="del">
          <ac:chgData name="Jason Wiese" userId="4bff8d5b-7de6-4655-b397-69b0afc81113" providerId="ADAL" clId="{4E8B87AD-438D-401E-B174-8B022B4668E4}" dt="2022-11-23T08:01:17.398" v="1364" actId="478"/>
          <ac:spMkLst>
            <pc:docMk/>
            <pc:sldMk cId="3392903305" sldId="2144328548"/>
            <ac:spMk id="24" creationId="{1116D9FE-58F5-4FE5-C6EB-60ABDB001171}"/>
          </ac:spMkLst>
        </pc:spChg>
      </pc:sldChg>
      <pc:sldChg chg="del">
        <pc:chgData name="Jason Wiese" userId="4bff8d5b-7de6-4655-b397-69b0afc81113" providerId="ADAL" clId="{4E8B87AD-438D-401E-B174-8B022B4668E4}" dt="2022-11-23T08:15:25.673" v="1503" actId="47"/>
        <pc:sldMkLst>
          <pc:docMk/>
          <pc:sldMk cId="2676759352" sldId="2144328549"/>
        </pc:sldMkLst>
      </pc:sldChg>
    </pc:docChg>
  </pc:docChgLst>
  <pc:docChgLst>
    <pc:chgData name="Jason Wiese" userId="4bff8d5b-7de6-4655-b397-69b0afc81113" providerId="ADAL" clId="{0431094D-95D6-48A8-B882-51E2BF2EDA8B}"/>
    <pc:docChg chg="undo custSel modSld">
      <pc:chgData name="Jason Wiese" userId="4bff8d5b-7de6-4655-b397-69b0afc81113" providerId="ADAL" clId="{0431094D-95D6-48A8-B882-51E2BF2EDA8B}" dt="2022-03-29T03:42:14.159" v="214" actId="1035"/>
      <pc:docMkLst>
        <pc:docMk/>
      </pc:docMkLst>
      <pc:sldChg chg="addSp delSp modSp mod">
        <pc:chgData name="Jason Wiese" userId="4bff8d5b-7de6-4655-b397-69b0afc81113" providerId="ADAL" clId="{0431094D-95D6-48A8-B882-51E2BF2EDA8B}" dt="2022-03-29T03:41:25.236" v="203" actId="20577"/>
        <pc:sldMkLst>
          <pc:docMk/>
          <pc:sldMk cId="2469683786" sldId="275"/>
        </pc:sldMkLst>
        <pc:spChg chg="add mod">
          <ac:chgData name="Jason Wiese" userId="4bff8d5b-7de6-4655-b397-69b0afc81113" providerId="ADAL" clId="{0431094D-95D6-48A8-B882-51E2BF2EDA8B}" dt="2022-03-29T03:41:25.236" v="203" actId="20577"/>
          <ac:spMkLst>
            <pc:docMk/>
            <pc:sldMk cId="2469683786" sldId="275"/>
            <ac:spMk id="3" creationId="{EE566E2C-C37D-4F2A-921C-2B82BD567E06}"/>
          </ac:spMkLst>
        </pc:spChg>
        <pc:picChg chg="add mod ord">
          <ac:chgData name="Jason Wiese" userId="4bff8d5b-7de6-4655-b397-69b0afc81113" providerId="ADAL" clId="{0431094D-95D6-48A8-B882-51E2BF2EDA8B}" dt="2022-03-29T03:41:16.308" v="182" actId="14100"/>
          <ac:picMkLst>
            <pc:docMk/>
            <pc:sldMk cId="2469683786" sldId="275"/>
            <ac:picMk id="32" creationId="{77F640E9-57D9-4BEF-AC5A-76EF7BCE0D3E}"/>
          </ac:picMkLst>
        </pc:picChg>
        <pc:picChg chg="del">
          <ac:chgData name="Jason Wiese" userId="4bff8d5b-7de6-4655-b397-69b0afc81113" providerId="ADAL" clId="{0431094D-95D6-48A8-B882-51E2BF2EDA8B}" dt="2022-03-29T03:41:13.026" v="181" actId="478"/>
          <ac:picMkLst>
            <pc:docMk/>
            <pc:sldMk cId="2469683786" sldId="275"/>
            <ac:picMk id="40" creationId="{FD4F5243-6601-462D-9947-049EA4D8F5FD}"/>
          </ac:picMkLst>
        </pc:picChg>
      </pc:sldChg>
      <pc:sldChg chg="delCm">
        <pc:chgData name="Jason Wiese" userId="4bff8d5b-7de6-4655-b397-69b0afc81113" providerId="ADAL" clId="{0431094D-95D6-48A8-B882-51E2BF2EDA8B}" dt="2022-03-29T03:41:56.061" v="206"/>
        <pc:sldMkLst>
          <pc:docMk/>
          <pc:sldMk cId="3557154419" sldId="2144328256"/>
        </pc:sldMkLst>
      </pc:sldChg>
      <pc:sldChg chg="addSp delSp modSp mod modCm">
        <pc:chgData name="Jason Wiese" userId="4bff8d5b-7de6-4655-b397-69b0afc81113" providerId="ADAL" clId="{0431094D-95D6-48A8-B882-51E2BF2EDA8B}" dt="2022-03-29T03:42:14.159" v="214" actId="1035"/>
        <pc:sldMkLst>
          <pc:docMk/>
          <pc:sldMk cId="3457515328" sldId="2144328263"/>
        </pc:sldMkLst>
        <pc:spChg chg="del">
          <ac:chgData name="Jason Wiese" userId="4bff8d5b-7de6-4655-b397-69b0afc81113" providerId="ADAL" clId="{0431094D-95D6-48A8-B882-51E2BF2EDA8B}" dt="2022-03-29T03:36:42.795" v="7" actId="478"/>
          <ac:spMkLst>
            <pc:docMk/>
            <pc:sldMk cId="3457515328" sldId="2144328263"/>
            <ac:spMk id="2" creationId="{DFC9E9A6-570B-42E9-BC4F-597FCFACCBBE}"/>
          </ac:spMkLst>
        </pc:spChg>
        <pc:spChg chg="del">
          <ac:chgData name="Jason Wiese" userId="4bff8d5b-7de6-4655-b397-69b0afc81113" providerId="ADAL" clId="{0431094D-95D6-48A8-B882-51E2BF2EDA8B}" dt="2022-03-29T03:36:46.569" v="8" actId="478"/>
          <ac:spMkLst>
            <pc:docMk/>
            <pc:sldMk cId="3457515328" sldId="2144328263"/>
            <ac:spMk id="4" creationId="{BA8F07DC-1097-4757-B2EE-83EEF7A7A108}"/>
          </ac:spMkLst>
        </pc:spChg>
        <pc:spChg chg="add mod">
          <ac:chgData name="Jason Wiese" userId="4bff8d5b-7de6-4655-b397-69b0afc81113" providerId="ADAL" clId="{0431094D-95D6-48A8-B882-51E2BF2EDA8B}" dt="2022-03-29T03:40:49.168" v="175" actId="404"/>
          <ac:spMkLst>
            <pc:docMk/>
            <pc:sldMk cId="3457515328" sldId="2144328263"/>
            <ac:spMk id="6" creationId="{AC7CB445-634F-48C5-8212-E472AA7D9F5E}"/>
          </ac:spMkLst>
        </pc:spChg>
        <pc:spChg chg="mod ord">
          <ac:chgData name="Jason Wiese" userId="4bff8d5b-7de6-4655-b397-69b0afc81113" providerId="ADAL" clId="{0431094D-95D6-48A8-B882-51E2BF2EDA8B}" dt="2022-03-29T03:40:29.699" v="144" actId="167"/>
          <ac:spMkLst>
            <pc:docMk/>
            <pc:sldMk cId="3457515328" sldId="2144328263"/>
            <ac:spMk id="15" creationId="{D0A29A18-CFDD-4C20-AD39-E88C7C63BBD5}"/>
          </ac:spMkLst>
        </pc:spChg>
        <pc:spChg chg="del">
          <ac:chgData name="Jason Wiese" userId="4bff8d5b-7de6-4655-b397-69b0afc81113" providerId="ADAL" clId="{0431094D-95D6-48A8-B882-51E2BF2EDA8B}" dt="2022-03-29T03:36:42.795" v="7" actId="478"/>
          <ac:spMkLst>
            <pc:docMk/>
            <pc:sldMk cId="3457515328" sldId="2144328263"/>
            <ac:spMk id="19" creationId="{25F791AB-8706-45CD-9FAA-A487B61A71CC}"/>
          </ac:spMkLst>
        </pc:spChg>
        <pc:spChg chg="del">
          <ac:chgData name="Jason Wiese" userId="4bff8d5b-7de6-4655-b397-69b0afc81113" providerId="ADAL" clId="{0431094D-95D6-48A8-B882-51E2BF2EDA8B}" dt="2022-03-29T03:36:42.795" v="7" actId="478"/>
          <ac:spMkLst>
            <pc:docMk/>
            <pc:sldMk cId="3457515328" sldId="2144328263"/>
            <ac:spMk id="21" creationId="{AB77EFEB-56CD-4D1C-B279-D39BDE876330}"/>
          </ac:spMkLst>
        </pc:spChg>
        <pc:spChg chg="del">
          <ac:chgData name="Jason Wiese" userId="4bff8d5b-7de6-4655-b397-69b0afc81113" providerId="ADAL" clId="{0431094D-95D6-48A8-B882-51E2BF2EDA8B}" dt="2022-03-29T03:37:22.245" v="23" actId="478"/>
          <ac:spMkLst>
            <pc:docMk/>
            <pc:sldMk cId="3457515328" sldId="2144328263"/>
            <ac:spMk id="23" creationId="{DB5FBE90-B76F-4A35-94B8-15BCF9AE4630}"/>
          </ac:spMkLst>
        </pc:spChg>
        <pc:spChg chg="del">
          <ac:chgData name="Jason Wiese" userId="4bff8d5b-7de6-4655-b397-69b0afc81113" providerId="ADAL" clId="{0431094D-95D6-48A8-B882-51E2BF2EDA8B}" dt="2022-03-29T03:36:42.795" v="7" actId="478"/>
          <ac:spMkLst>
            <pc:docMk/>
            <pc:sldMk cId="3457515328" sldId="2144328263"/>
            <ac:spMk id="24" creationId="{4453364A-2FEE-429B-9DB3-2E2ADDFD6359}"/>
          </ac:spMkLst>
        </pc:spChg>
        <pc:spChg chg="add mod">
          <ac:chgData name="Jason Wiese" userId="4bff8d5b-7de6-4655-b397-69b0afc81113" providerId="ADAL" clId="{0431094D-95D6-48A8-B882-51E2BF2EDA8B}" dt="2022-03-29T03:37:12.031" v="21" actId="1036"/>
          <ac:spMkLst>
            <pc:docMk/>
            <pc:sldMk cId="3457515328" sldId="2144328263"/>
            <ac:spMk id="28" creationId="{9FF4A5AB-D7B9-441B-95EF-096EA87D0070}"/>
          </ac:spMkLst>
        </pc:spChg>
        <pc:spChg chg="add mod">
          <ac:chgData name="Jason Wiese" userId="4bff8d5b-7de6-4655-b397-69b0afc81113" providerId="ADAL" clId="{0431094D-95D6-48A8-B882-51E2BF2EDA8B}" dt="2022-03-29T03:37:12.031" v="21" actId="1036"/>
          <ac:spMkLst>
            <pc:docMk/>
            <pc:sldMk cId="3457515328" sldId="2144328263"/>
            <ac:spMk id="29" creationId="{99C67A77-664E-49E9-9EA3-D7B29258524B}"/>
          </ac:spMkLst>
        </pc:spChg>
        <pc:spChg chg="add mod">
          <ac:chgData name="Jason Wiese" userId="4bff8d5b-7de6-4655-b397-69b0afc81113" providerId="ADAL" clId="{0431094D-95D6-48A8-B882-51E2BF2EDA8B}" dt="2022-03-29T03:37:12.031" v="21" actId="1036"/>
          <ac:spMkLst>
            <pc:docMk/>
            <pc:sldMk cId="3457515328" sldId="2144328263"/>
            <ac:spMk id="30" creationId="{9A6F5C1C-E3BE-4D4F-B414-F373DC2A4E85}"/>
          </ac:spMkLst>
        </pc:spChg>
        <pc:spChg chg="add mod">
          <ac:chgData name="Jason Wiese" userId="4bff8d5b-7de6-4655-b397-69b0afc81113" providerId="ADAL" clId="{0431094D-95D6-48A8-B882-51E2BF2EDA8B}" dt="2022-03-29T03:37:12.031" v="21" actId="1036"/>
          <ac:spMkLst>
            <pc:docMk/>
            <pc:sldMk cId="3457515328" sldId="2144328263"/>
            <ac:spMk id="31" creationId="{BEB0FC70-8527-4056-B6DF-8EE598FA16BF}"/>
          </ac:spMkLst>
        </pc:spChg>
        <pc:spChg chg="add mod">
          <ac:chgData name="Jason Wiese" userId="4bff8d5b-7de6-4655-b397-69b0afc81113" providerId="ADAL" clId="{0431094D-95D6-48A8-B882-51E2BF2EDA8B}" dt="2022-03-29T03:37:12.031" v="21" actId="1036"/>
          <ac:spMkLst>
            <pc:docMk/>
            <pc:sldMk cId="3457515328" sldId="2144328263"/>
            <ac:spMk id="33" creationId="{E806FE2C-6E14-4D9E-BFCF-1F01358DE243}"/>
          </ac:spMkLst>
        </pc:spChg>
        <pc:spChg chg="add mod">
          <ac:chgData name="Jason Wiese" userId="4bff8d5b-7de6-4655-b397-69b0afc81113" providerId="ADAL" clId="{0431094D-95D6-48A8-B882-51E2BF2EDA8B}" dt="2022-03-29T03:37:12.031" v="21" actId="1036"/>
          <ac:spMkLst>
            <pc:docMk/>
            <pc:sldMk cId="3457515328" sldId="2144328263"/>
            <ac:spMk id="34" creationId="{669496DF-4583-4BD5-93EF-C9205A275FF3}"/>
          </ac:spMkLst>
        </pc:spChg>
        <pc:spChg chg="add mod">
          <ac:chgData name="Jason Wiese" userId="4bff8d5b-7de6-4655-b397-69b0afc81113" providerId="ADAL" clId="{0431094D-95D6-48A8-B882-51E2BF2EDA8B}" dt="2022-03-29T03:37:12.031" v="21" actId="1036"/>
          <ac:spMkLst>
            <pc:docMk/>
            <pc:sldMk cId="3457515328" sldId="2144328263"/>
            <ac:spMk id="36" creationId="{61B517AE-4FDA-4BD9-BD8F-DA0CDFEA350A}"/>
          </ac:spMkLst>
        </pc:spChg>
        <pc:spChg chg="add mod">
          <ac:chgData name="Jason Wiese" userId="4bff8d5b-7de6-4655-b397-69b0afc81113" providerId="ADAL" clId="{0431094D-95D6-48A8-B882-51E2BF2EDA8B}" dt="2022-03-29T03:37:12.031" v="21" actId="1036"/>
          <ac:spMkLst>
            <pc:docMk/>
            <pc:sldMk cId="3457515328" sldId="2144328263"/>
            <ac:spMk id="37" creationId="{D7054C12-5A3A-488D-8094-90848E3C28EC}"/>
          </ac:spMkLst>
        </pc:spChg>
        <pc:spChg chg="add mod">
          <ac:chgData name="Jason Wiese" userId="4bff8d5b-7de6-4655-b397-69b0afc81113" providerId="ADAL" clId="{0431094D-95D6-48A8-B882-51E2BF2EDA8B}" dt="2022-03-29T03:37:12.031" v="21" actId="1036"/>
          <ac:spMkLst>
            <pc:docMk/>
            <pc:sldMk cId="3457515328" sldId="2144328263"/>
            <ac:spMk id="38" creationId="{7340D3FA-3C0F-48FC-A8AC-0393A9295DA6}"/>
          </ac:spMkLst>
        </pc:spChg>
        <pc:spChg chg="add mod">
          <ac:chgData name="Jason Wiese" userId="4bff8d5b-7de6-4655-b397-69b0afc81113" providerId="ADAL" clId="{0431094D-95D6-48A8-B882-51E2BF2EDA8B}" dt="2022-03-29T03:37:12.031" v="21" actId="1036"/>
          <ac:spMkLst>
            <pc:docMk/>
            <pc:sldMk cId="3457515328" sldId="2144328263"/>
            <ac:spMk id="40" creationId="{45637E81-6499-46B3-9B63-3DD514960894}"/>
          </ac:spMkLst>
        </pc:spChg>
        <pc:spChg chg="del">
          <ac:chgData name="Jason Wiese" userId="4bff8d5b-7de6-4655-b397-69b0afc81113" providerId="ADAL" clId="{0431094D-95D6-48A8-B882-51E2BF2EDA8B}" dt="2022-03-29T03:37:15.142" v="22" actId="478"/>
          <ac:spMkLst>
            <pc:docMk/>
            <pc:sldMk cId="3457515328" sldId="2144328263"/>
            <ac:spMk id="41" creationId="{D12779D7-DBB7-49A0-8ADA-FE48B46D2512}"/>
          </ac:spMkLst>
        </pc:spChg>
        <pc:spChg chg="add mod">
          <ac:chgData name="Jason Wiese" userId="4bff8d5b-7de6-4655-b397-69b0afc81113" providerId="ADAL" clId="{0431094D-95D6-48A8-B882-51E2BF2EDA8B}" dt="2022-03-29T03:37:12.031" v="21" actId="1036"/>
          <ac:spMkLst>
            <pc:docMk/>
            <pc:sldMk cId="3457515328" sldId="2144328263"/>
            <ac:spMk id="43" creationId="{6CA645B2-B084-4960-A813-42775AD573B0}"/>
          </ac:spMkLst>
        </pc:spChg>
        <pc:spChg chg="del">
          <ac:chgData name="Jason Wiese" userId="4bff8d5b-7de6-4655-b397-69b0afc81113" providerId="ADAL" clId="{0431094D-95D6-48A8-B882-51E2BF2EDA8B}" dt="2022-03-29T03:36:42.795" v="7" actId="478"/>
          <ac:spMkLst>
            <pc:docMk/>
            <pc:sldMk cId="3457515328" sldId="2144328263"/>
            <ac:spMk id="44" creationId="{6190E329-3FE0-4FBA-81E9-B77F1AF5D465}"/>
          </ac:spMkLst>
        </pc:spChg>
        <pc:spChg chg="add mod">
          <ac:chgData name="Jason Wiese" userId="4bff8d5b-7de6-4655-b397-69b0afc81113" providerId="ADAL" clId="{0431094D-95D6-48A8-B882-51E2BF2EDA8B}" dt="2022-03-29T03:37:12.031" v="21" actId="1036"/>
          <ac:spMkLst>
            <pc:docMk/>
            <pc:sldMk cId="3457515328" sldId="2144328263"/>
            <ac:spMk id="46" creationId="{EDF3DE46-4056-4C90-B09E-9FDC3B005BD0}"/>
          </ac:spMkLst>
        </pc:spChg>
        <pc:spChg chg="del">
          <ac:chgData name="Jason Wiese" userId="4bff8d5b-7de6-4655-b397-69b0afc81113" providerId="ADAL" clId="{0431094D-95D6-48A8-B882-51E2BF2EDA8B}" dt="2022-03-29T03:36:46.569" v="8" actId="478"/>
          <ac:spMkLst>
            <pc:docMk/>
            <pc:sldMk cId="3457515328" sldId="2144328263"/>
            <ac:spMk id="47" creationId="{22ADEE7E-0746-4369-B944-55956A21B3A0}"/>
          </ac:spMkLst>
        </pc:spChg>
        <pc:spChg chg="add mod">
          <ac:chgData name="Jason Wiese" userId="4bff8d5b-7de6-4655-b397-69b0afc81113" providerId="ADAL" clId="{0431094D-95D6-48A8-B882-51E2BF2EDA8B}" dt="2022-03-29T03:37:12.031" v="21" actId="1036"/>
          <ac:spMkLst>
            <pc:docMk/>
            <pc:sldMk cId="3457515328" sldId="2144328263"/>
            <ac:spMk id="48" creationId="{5170AADB-9CBD-4156-B09B-AC829D3FDA84}"/>
          </ac:spMkLst>
        </pc:spChg>
        <pc:spChg chg="add mod">
          <ac:chgData name="Jason Wiese" userId="4bff8d5b-7de6-4655-b397-69b0afc81113" providerId="ADAL" clId="{0431094D-95D6-48A8-B882-51E2BF2EDA8B}" dt="2022-03-29T03:37:12.031" v="21" actId="1036"/>
          <ac:spMkLst>
            <pc:docMk/>
            <pc:sldMk cId="3457515328" sldId="2144328263"/>
            <ac:spMk id="50" creationId="{DD642E3E-7894-4828-939A-03C32C19DC5F}"/>
          </ac:spMkLst>
        </pc:spChg>
        <pc:spChg chg="add mod">
          <ac:chgData name="Jason Wiese" userId="4bff8d5b-7de6-4655-b397-69b0afc81113" providerId="ADAL" clId="{0431094D-95D6-48A8-B882-51E2BF2EDA8B}" dt="2022-03-29T03:37:12.031" v="21" actId="1036"/>
          <ac:spMkLst>
            <pc:docMk/>
            <pc:sldMk cId="3457515328" sldId="2144328263"/>
            <ac:spMk id="51" creationId="{D92E17E2-6B0E-437E-82BB-72920E39A463}"/>
          </ac:spMkLst>
        </pc:spChg>
        <pc:spChg chg="add mod">
          <ac:chgData name="Jason Wiese" userId="4bff8d5b-7de6-4655-b397-69b0afc81113" providerId="ADAL" clId="{0431094D-95D6-48A8-B882-51E2BF2EDA8B}" dt="2022-03-29T03:37:12.031" v="21" actId="1036"/>
          <ac:spMkLst>
            <pc:docMk/>
            <pc:sldMk cId="3457515328" sldId="2144328263"/>
            <ac:spMk id="52" creationId="{7BA4F88E-57FF-4213-AFA0-A9C45845BF17}"/>
          </ac:spMkLst>
        </pc:spChg>
        <pc:spChg chg="add mod">
          <ac:chgData name="Jason Wiese" userId="4bff8d5b-7de6-4655-b397-69b0afc81113" providerId="ADAL" clId="{0431094D-95D6-48A8-B882-51E2BF2EDA8B}" dt="2022-03-29T03:38:54.519" v="134" actId="20577"/>
          <ac:spMkLst>
            <pc:docMk/>
            <pc:sldMk cId="3457515328" sldId="2144328263"/>
            <ac:spMk id="53" creationId="{9BFB04C3-A4EA-4769-8E13-7A597E31C757}"/>
          </ac:spMkLst>
        </pc:spChg>
        <pc:graphicFrameChg chg="del">
          <ac:chgData name="Jason Wiese" userId="4bff8d5b-7de6-4655-b397-69b0afc81113" providerId="ADAL" clId="{0431094D-95D6-48A8-B882-51E2BF2EDA8B}" dt="2022-03-29T03:36:46.569" v="8" actId="478"/>
          <ac:graphicFrameMkLst>
            <pc:docMk/>
            <pc:sldMk cId="3457515328" sldId="2144328263"/>
            <ac:graphicFrameMk id="22" creationId="{1F2BBA46-C9CB-4AA9-90CE-914644E548E8}"/>
          </ac:graphicFrameMkLst>
        </pc:graphicFrameChg>
        <pc:graphicFrameChg chg="del">
          <ac:chgData name="Jason Wiese" userId="4bff8d5b-7de6-4655-b397-69b0afc81113" providerId="ADAL" clId="{0431094D-95D6-48A8-B882-51E2BF2EDA8B}" dt="2022-03-29T03:36:42.795" v="7" actId="478"/>
          <ac:graphicFrameMkLst>
            <pc:docMk/>
            <pc:sldMk cId="3457515328" sldId="2144328263"/>
            <ac:graphicFrameMk id="42" creationId="{54649E6A-EC19-4E0E-BB78-F7157885656E}"/>
          </ac:graphicFrameMkLst>
        </pc:graphicFrameChg>
        <pc:picChg chg="add mod ord">
          <ac:chgData name="Jason Wiese" userId="4bff8d5b-7de6-4655-b397-69b0afc81113" providerId="ADAL" clId="{0431094D-95D6-48A8-B882-51E2BF2EDA8B}" dt="2022-03-29T03:40:24.835" v="142" actId="167"/>
          <ac:picMkLst>
            <pc:docMk/>
            <pc:sldMk cId="3457515328" sldId="2144328263"/>
            <ac:picMk id="5" creationId="{8C557A90-9B8F-4E4A-90ED-A4B2775209E5}"/>
          </ac:picMkLst>
        </pc:picChg>
        <pc:picChg chg="del">
          <ac:chgData name="Jason Wiese" userId="4bff8d5b-7de6-4655-b397-69b0afc81113" providerId="ADAL" clId="{0431094D-95D6-48A8-B882-51E2BF2EDA8B}" dt="2022-03-29T03:40:26.641" v="143" actId="478"/>
          <ac:picMkLst>
            <pc:docMk/>
            <pc:sldMk cId="3457515328" sldId="2144328263"/>
            <ac:picMk id="20" creationId="{BBFACC18-6BBF-499D-B143-7B4821A87D47}"/>
          </ac:picMkLst>
        </pc:picChg>
        <pc:picChg chg="del">
          <ac:chgData name="Jason Wiese" userId="4bff8d5b-7de6-4655-b397-69b0afc81113" providerId="ADAL" clId="{0431094D-95D6-48A8-B882-51E2BF2EDA8B}" dt="2022-03-29T03:36:21.571" v="2" actId="478"/>
          <ac:picMkLst>
            <pc:docMk/>
            <pc:sldMk cId="3457515328" sldId="2144328263"/>
            <ac:picMk id="26" creationId="{9B57564A-A73C-461F-BEB2-5E4015D85042}"/>
          </ac:picMkLst>
        </pc:picChg>
        <pc:picChg chg="add mod">
          <ac:chgData name="Jason Wiese" userId="4bff8d5b-7de6-4655-b397-69b0afc81113" providerId="ADAL" clId="{0431094D-95D6-48A8-B882-51E2BF2EDA8B}" dt="2022-03-29T03:42:14.159" v="214" actId="1035"/>
          <ac:picMkLst>
            <pc:docMk/>
            <pc:sldMk cId="3457515328" sldId="2144328263"/>
            <ac:picMk id="27" creationId="{F50E8FA0-8CE9-4FB8-9765-0D78E87D28F6}"/>
          </ac:picMkLst>
        </pc:picChg>
        <pc:cxnChg chg="add mod">
          <ac:chgData name="Jason Wiese" userId="4bff8d5b-7de6-4655-b397-69b0afc81113" providerId="ADAL" clId="{0431094D-95D6-48A8-B882-51E2BF2EDA8B}" dt="2022-03-29T03:37:12.031" v="21" actId="1036"/>
          <ac:cxnSpMkLst>
            <pc:docMk/>
            <pc:sldMk cId="3457515328" sldId="2144328263"/>
            <ac:cxnSpMk id="32" creationId="{D755BC9C-3E86-4535-8B82-4CD25BF13670}"/>
          </ac:cxnSpMkLst>
        </pc:cxnChg>
        <pc:cxnChg chg="add mod">
          <ac:chgData name="Jason Wiese" userId="4bff8d5b-7de6-4655-b397-69b0afc81113" providerId="ADAL" clId="{0431094D-95D6-48A8-B882-51E2BF2EDA8B}" dt="2022-03-29T03:37:12.031" v="21" actId="1036"/>
          <ac:cxnSpMkLst>
            <pc:docMk/>
            <pc:sldMk cId="3457515328" sldId="2144328263"/>
            <ac:cxnSpMk id="35" creationId="{C42FA401-BF3D-4644-9150-F6DD2EBD22A1}"/>
          </ac:cxnSpMkLst>
        </pc:cxnChg>
        <pc:cxnChg chg="add mod">
          <ac:chgData name="Jason Wiese" userId="4bff8d5b-7de6-4655-b397-69b0afc81113" providerId="ADAL" clId="{0431094D-95D6-48A8-B882-51E2BF2EDA8B}" dt="2022-03-29T03:37:12.031" v="21" actId="1036"/>
          <ac:cxnSpMkLst>
            <pc:docMk/>
            <pc:sldMk cId="3457515328" sldId="2144328263"/>
            <ac:cxnSpMk id="39" creationId="{2C40E6E4-ECBE-431E-A301-55091DCA6C98}"/>
          </ac:cxnSpMkLst>
        </pc:cxnChg>
        <pc:cxnChg chg="add mod">
          <ac:chgData name="Jason Wiese" userId="4bff8d5b-7de6-4655-b397-69b0afc81113" providerId="ADAL" clId="{0431094D-95D6-48A8-B882-51E2BF2EDA8B}" dt="2022-03-29T03:37:12.031" v="21" actId="1036"/>
          <ac:cxnSpMkLst>
            <pc:docMk/>
            <pc:sldMk cId="3457515328" sldId="2144328263"/>
            <ac:cxnSpMk id="45" creationId="{41E0B26D-0CBB-495A-ADB1-AFC3A0D230FF}"/>
          </ac:cxnSpMkLst>
        </pc:cxnChg>
        <pc:cxnChg chg="add mod">
          <ac:chgData name="Jason Wiese" userId="4bff8d5b-7de6-4655-b397-69b0afc81113" providerId="ADAL" clId="{0431094D-95D6-48A8-B882-51E2BF2EDA8B}" dt="2022-03-29T03:37:12.031" v="21" actId="1036"/>
          <ac:cxnSpMkLst>
            <pc:docMk/>
            <pc:sldMk cId="3457515328" sldId="2144328263"/>
            <ac:cxnSpMk id="49" creationId="{D0D46DB1-34AE-415B-BD94-12AA6AFD0C8A}"/>
          </ac:cxnSpMkLst>
        </pc:cxnChg>
      </pc:sldChg>
      <pc:sldChg chg="delCm">
        <pc:chgData name="Jason Wiese" userId="4bff8d5b-7de6-4655-b397-69b0afc81113" providerId="ADAL" clId="{0431094D-95D6-48A8-B882-51E2BF2EDA8B}" dt="2022-03-29T03:41:52.951" v="205"/>
        <pc:sldMkLst>
          <pc:docMk/>
          <pc:sldMk cId="2177344345" sldId="2144328298"/>
        </pc:sldMkLst>
      </pc:sldChg>
    </pc:docChg>
  </pc:docChgLst>
  <pc:docChgLst>
    <pc:chgData name="Karolina Guillen" userId="c1c08796-a0be-47c6-af52-5d31fd96ec50" providerId="ADAL" clId="{61C5958E-B310-4538-A1EA-35FEF58E26D0}"/>
    <pc:docChg chg="undo redo custSel addSld delSld modSld sldOrd">
      <pc:chgData name="Karolina Guillen" userId="c1c08796-a0be-47c6-af52-5d31fd96ec50" providerId="ADAL" clId="{61C5958E-B310-4538-A1EA-35FEF58E26D0}" dt="2022-03-28T19:56:18.034" v="2729"/>
      <pc:docMkLst>
        <pc:docMk/>
      </pc:docMkLst>
      <pc:sldChg chg="addSp delSp modSp del mod">
        <pc:chgData name="Karolina Guillen" userId="c1c08796-a0be-47c6-af52-5d31fd96ec50" providerId="ADAL" clId="{61C5958E-B310-4538-A1EA-35FEF58E26D0}" dt="2022-03-22T18:12:49.796" v="2588" actId="478"/>
        <pc:sldMkLst>
          <pc:docMk/>
          <pc:sldMk cId="2469683786" sldId="275"/>
        </pc:sldMkLst>
        <pc:spChg chg="del mod">
          <ac:chgData name="Karolina Guillen" userId="c1c08796-a0be-47c6-af52-5d31fd96ec50" providerId="ADAL" clId="{61C5958E-B310-4538-A1EA-35FEF58E26D0}" dt="2022-03-21T22:12:56.121" v="1101" actId="478"/>
          <ac:spMkLst>
            <pc:docMk/>
            <pc:sldMk cId="2469683786" sldId="275"/>
            <ac:spMk id="3" creationId="{6ED856D1-381F-4954-9E1E-F9C53DD70747}"/>
          </ac:spMkLst>
        </pc:spChg>
        <pc:spChg chg="del mod">
          <ac:chgData name="Karolina Guillen" userId="c1c08796-a0be-47c6-af52-5d31fd96ec50" providerId="ADAL" clId="{61C5958E-B310-4538-A1EA-35FEF58E26D0}" dt="2022-03-22T18:12:49.796" v="2588" actId="478"/>
          <ac:spMkLst>
            <pc:docMk/>
            <pc:sldMk cId="2469683786" sldId="275"/>
            <ac:spMk id="3" creationId="{FDAD9A26-2AD6-4F60-8BC4-D64448161A5A}"/>
          </ac:spMkLst>
        </pc:spChg>
        <pc:spChg chg="add mod">
          <ac:chgData name="Karolina Guillen" userId="c1c08796-a0be-47c6-af52-5d31fd96ec50" providerId="ADAL" clId="{61C5958E-B310-4538-A1EA-35FEF58E26D0}" dt="2022-03-22T13:58:33.567" v="2343" actId="1037"/>
          <ac:spMkLst>
            <pc:docMk/>
            <pc:sldMk cId="2469683786" sldId="275"/>
            <ac:spMk id="29" creationId="{441D61E8-BE7A-4358-8F86-5E6AE4F90469}"/>
          </ac:spMkLst>
        </pc:spChg>
        <pc:spChg chg="del mod">
          <ac:chgData name="Karolina Guillen" userId="c1c08796-a0be-47c6-af52-5d31fd96ec50" providerId="ADAL" clId="{61C5958E-B310-4538-A1EA-35FEF58E26D0}" dt="2022-03-22T18:12:49.796" v="2588" actId="478"/>
          <ac:spMkLst>
            <pc:docMk/>
            <pc:sldMk cId="2469683786" sldId="275"/>
            <ac:spMk id="32" creationId="{E820E8FD-24C2-4B1B-A597-B2C372E9BAEF}"/>
          </ac:spMkLst>
        </pc:spChg>
        <pc:spChg chg="add del mod">
          <ac:chgData name="Karolina Guillen" userId="c1c08796-a0be-47c6-af52-5d31fd96ec50" providerId="ADAL" clId="{61C5958E-B310-4538-A1EA-35FEF58E26D0}" dt="2022-03-22T17:42:42.475" v="2462" actId="478"/>
          <ac:spMkLst>
            <pc:docMk/>
            <pc:sldMk cId="2469683786" sldId="275"/>
            <ac:spMk id="43" creationId="{3D0A6690-0E7F-4313-815B-B2BDFEA98682}"/>
          </ac:spMkLst>
        </pc:spChg>
        <pc:spChg chg="add del mod">
          <ac:chgData name="Karolina Guillen" userId="c1c08796-a0be-47c6-af52-5d31fd96ec50" providerId="ADAL" clId="{61C5958E-B310-4538-A1EA-35FEF58E26D0}" dt="2022-03-22T17:42:45.396" v="2463" actId="478"/>
          <ac:spMkLst>
            <pc:docMk/>
            <pc:sldMk cId="2469683786" sldId="275"/>
            <ac:spMk id="44" creationId="{3BB9620B-95C6-41EF-BE6C-FEFD195D26A4}"/>
          </ac:spMkLst>
        </pc:spChg>
        <pc:spChg chg="add del mod">
          <ac:chgData name="Karolina Guillen" userId="c1c08796-a0be-47c6-af52-5d31fd96ec50" providerId="ADAL" clId="{61C5958E-B310-4538-A1EA-35FEF58E26D0}" dt="2022-03-22T17:42:45.396" v="2463" actId="478"/>
          <ac:spMkLst>
            <pc:docMk/>
            <pc:sldMk cId="2469683786" sldId="275"/>
            <ac:spMk id="45" creationId="{0CEB2304-8DEB-4E80-A79D-910C5063621C}"/>
          </ac:spMkLst>
        </pc:spChg>
        <pc:spChg chg="add del mod">
          <ac:chgData name="Karolina Guillen" userId="c1c08796-a0be-47c6-af52-5d31fd96ec50" providerId="ADAL" clId="{61C5958E-B310-4538-A1EA-35FEF58E26D0}" dt="2022-03-22T17:42:51.126" v="2465" actId="478"/>
          <ac:spMkLst>
            <pc:docMk/>
            <pc:sldMk cId="2469683786" sldId="275"/>
            <ac:spMk id="46" creationId="{F474B040-D606-4B6A-ACFB-7E949EC3053C}"/>
          </ac:spMkLst>
        </pc:spChg>
        <pc:spChg chg="add del mod">
          <ac:chgData name="Karolina Guillen" userId="c1c08796-a0be-47c6-af52-5d31fd96ec50" providerId="ADAL" clId="{61C5958E-B310-4538-A1EA-35FEF58E26D0}" dt="2022-03-22T17:42:42.475" v="2462" actId="478"/>
          <ac:spMkLst>
            <pc:docMk/>
            <pc:sldMk cId="2469683786" sldId="275"/>
            <ac:spMk id="47" creationId="{F4334C51-EA99-44E8-8143-7C5A3878BE25}"/>
          </ac:spMkLst>
        </pc:spChg>
        <pc:spChg chg="add del mod">
          <ac:chgData name="Karolina Guillen" userId="c1c08796-a0be-47c6-af52-5d31fd96ec50" providerId="ADAL" clId="{61C5958E-B310-4538-A1EA-35FEF58E26D0}" dt="2022-03-22T17:42:48.442" v="2464" actId="478"/>
          <ac:spMkLst>
            <pc:docMk/>
            <pc:sldMk cId="2469683786" sldId="275"/>
            <ac:spMk id="48" creationId="{06DEAC3D-CEE1-4C61-8BB6-834CC2850FED}"/>
          </ac:spMkLst>
        </pc:spChg>
        <pc:spChg chg="add del mod">
          <ac:chgData name="Karolina Guillen" userId="c1c08796-a0be-47c6-af52-5d31fd96ec50" providerId="ADAL" clId="{61C5958E-B310-4538-A1EA-35FEF58E26D0}" dt="2022-03-22T17:42:42.475" v="2462" actId="478"/>
          <ac:spMkLst>
            <pc:docMk/>
            <pc:sldMk cId="2469683786" sldId="275"/>
            <ac:spMk id="49" creationId="{6C35028F-E074-4551-98E5-1AAABB33DAAC}"/>
          </ac:spMkLst>
        </pc:spChg>
        <pc:picChg chg="del">
          <ac:chgData name="Karolina Guillen" userId="c1c08796-a0be-47c6-af52-5d31fd96ec50" providerId="ADAL" clId="{61C5958E-B310-4538-A1EA-35FEF58E26D0}" dt="2022-03-21T22:10:14.878" v="1044" actId="478"/>
          <ac:picMkLst>
            <pc:docMk/>
            <pc:sldMk cId="2469683786" sldId="275"/>
            <ac:picMk id="14" creationId="{0ECC4947-9286-410D-9810-66968BFD747B}"/>
          </ac:picMkLst>
        </pc:picChg>
        <pc:picChg chg="add mod">
          <ac:chgData name="Karolina Guillen" userId="c1c08796-a0be-47c6-af52-5d31fd96ec50" providerId="ADAL" clId="{61C5958E-B310-4538-A1EA-35FEF58E26D0}" dt="2022-03-22T17:43:37.608" v="2503" actId="1038"/>
          <ac:picMkLst>
            <pc:docMk/>
            <pc:sldMk cId="2469683786" sldId="275"/>
            <ac:picMk id="28" creationId="{2E2CC72C-E48B-4C54-91C3-AEC9AACA51DA}"/>
          </ac:picMkLst>
        </pc:picChg>
        <pc:picChg chg="del">
          <ac:chgData name="Karolina Guillen" userId="c1c08796-a0be-47c6-af52-5d31fd96ec50" providerId="ADAL" clId="{61C5958E-B310-4538-A1EA-35FEF58E26D0}" dt="2022-03-21T22:08:46.957" v="1024" actId="478"/>
          <ac:picMkLst>
            <pc:docMk/>
            <pc:sldMk cId="2469683786" sldId="275"/>
            <ac:picMk id="29" creationId="{4F5F05C8-B72E-4794-AF9F-4925F9869EA2}"/>
          </ac:picMkLst>
        </pc:picChg>
        <pc:picChg chg="del">
          <ac:chgData name="Karolina Guillen" userId="c1c08796-a0be-47c6-af52-5d31fd96ec50" providerId="ADAL" clId="{61C5958E-B310-4538-A1EA-35FEF58E26D0}" dt="2022-03-21T22:09:59.132" v="1040" actId="478"/>
          <ac:picMkLst>
            <pc:docMk/>
            <pc:sldMk cId="2469683786" sldId="275"/>
            <ac:picMk id="30" creationId="{7ADC416C-EE66-4731-A1DD-91E210E79EBF}"/>
          </ac:picMkLst>
        </pc:picChg>
        <pc:picChg chg="add mod">
          <ac:chgData name="Karolina Guillen" userId="c1c08796-a0be-47c6-af52-5d31fd96ec50" providerId="ADAL" clId="{61C5958E-B310-4538-A1EA-35FEF58E26D0}" dt="2022-03-22T13:58:33.567" v="2343" actId="1037"/>
          <ac:picMkLst>
            <pc:docMk/>
            <pc:sldMk cId="2469683786" sldId="275"/>
            <ac:picMk id="30" creationId="{E3271492-FD4A-4086-8E02-C397DE1BF61E}"/>
          </ac:picMkLst>
        </pc:picChg>
        <pc:picChg chg="add mod">
          <ac:chgData name="Karolina Guillen" userId="c1c08796-a0be-47c6-af52-5d31fd96ec50" providerId="ADAL" clId="{61C5958E-B310-4538-A1EA-35FEF58E26D0}" dt="2022-03-22T18:06:49.664" v="2531" actId="14100"/>
          <ac:picMkLst>
            <pc:docMk/>
            <pc:sldMk cId="2469683786" sldId="275"/>
            <ac:picMk id="31" creationId="{77818BBA-B41B-49B8-A276-4F0F9C0BC00A}"/>
          </ac:picMkLst>
        </pc:picChg>
        <pc:picChg chg="del">
          <ac:chgData name="Karolina Guillen" userId="c1c08796-a0be-47c6-af52-5d31fd96ec50" providerId="ADAL" clId="{61C5958E-B310-4538-A1EA-35FEF58E26D0}" dt="2022-03-21T22:09:32.942" v="1035" actId="478"/>
          <ac:picMkLst>
            <pc:docMk/>
            <pc:sldMk cId="2469683786" sldId="275"/>
            <ac:picMk id="32" creationId="{1B61D549-0250-4D11-9C1B-DE783C72C438}"/>
          </ac:picMkLst>
        </pc:picChg>
        <pc:picChg chg="del">
          <ac:chgData name="Karolina Guillen" userId="c1c08796-a0be-47c6-af52-5d31fd96ec50" providerId="ADAL" clId="{61C5958E-B310-4538-A1EA-35FEF58E26D0}" dt="2022-03-21T22:09:08.772" v="1030" actId="478"/>
          <ac:picMkLst>
            <pc:docMk/>
            <pc:sldMk cId="2469683786" sldId="275"/>
            <ac:picMk id="37" creationId="{38CEE525-860D-47A4-A6F0-B2C6E797101E}"/>
          </ac:picMkLst>
        </pc:picChg>
        <pc:picChg chg="add mod">
          <ac:chgData name="Karolina Guillen" userId="c1c08796-a0be-47c6-af52-5d31fd96ec50" providerId="ADAL" clId="{61C5958E-B310-4538-A1EA-35FEF58E26D0}" dt="2022-03-22T18:12:38.943" v="2587"/>
          <ac:picMkLst>
            <pc:docMk/>
            <pc:sldMk cId="2469683786" sldId="275"/>
            <ac:picMk id="37" creationId="{637B139A-A8F7-4301-9DAF-E88F5010DF65}"/>
          </ac:picMkLst>
        </pc:picChg>
        <pc:picChg chg="mod">
          <ac:chgData name="Karolina Guillen" userId="c1c08796-a0be-47c6-af52-5d31fd96ec50" providerId="ADAL" clId="{61C5958E-B310-4538-A1EA-35FEF58E26D0}" dt="2022-03-22T17:43:40.830" v="2505" actId="1076"/>
          <ac:picMkLst>
            <pc:docMk/>
            <pc:sldMk cId="2469683786" sldId="275"/>
            <ac:picMk id="38" creationId="{08D3A7C3-9423-4DEA-8167-5DB6C2926614}"/>
          </ac:picMkLst>
        </pc:picChg>
        <pc:picChg chg="add mod">
          <ac:chgData name="Karolina Guillen" userId="c1c08796-a0be-47c6-af52-5d31fd96ec50" providerId="ADAL" clId="{61C5958E-B310-4538-A1EA-35FEF58E26D0}" dt="2022-03-22T18:07:23.247" v="2535" actId="14100"/>
          <ac:picMkLst>
            <pc:docMk/>
            <pc:sldMk cId="2469683786" sldId="275"/>
            <ac:picMk id="39" creationId="{D3A13932-7917-4852-88F8-CC56D5D0F3B3}"/>
          </ac:picMkLst>
        </pc:picChg>
        <pc:picChg chg="add mod">
          <ac:chgData name="Karolina Guillen" userId="c1c08796-a0be-47c6-af52-5d31fd96ec50" providerId="ADAL" clId="{61C5958E-B310-4538-A1EA-35FEF58E26D0}" dt="2022-03-22T18:06:25.471" v="2525" actId="14100"/>
          <ac:picMkLst>
            <pc:docMk/>
            <pc:sldMk cId="2469683786" sldId="275"/>
            <ac:picMk id="40" creationId="{FD4F5243-6601-462D-9947-049EA4D8F5FD}"/>
          </ac:picMkLst>
        </pc:picChg>
        <pc:picChg chg="del">
          <ac:chgData name="Karolina Guillen" userId="c1c08796-a0be-47c6-af52-5d31fd96ec50" providerId="ADAL" clId="{61C5958E-B310-4538-A1EA-35FEF58E26D0}" dt="2022-03-21T22:10:14.878" v="1044" actId="478"/>
          <ac:picMkLst>
            <pc:docMk/>
            <pc:sldMk cId="2469683786" sldId="275"/>
            <ac:picMk id="41" creationId="{115866E1-FC1F-4972-A0FE-1FAECF63F4BE}"/>
          </ac:picMkLst>
        </pc:picChg>
        <pc:picChg chg="add mod">
          <ac:chgData name="Karolina Guillen" userId="c1c08796-a0be-47c6-af52-5d31fd96ec50" providerId="ADAL" clId="{61C5958E-B310-4538-A1EA-35FEF58E26D0}" dt="2022-03-22T18:12:27.567" v="2586"/>
          <ac:picMkLst>
            <pc:docMk/>
            <pc:sldMk cId="2469683786" sldId="275"/>
            <ac:picMk id="41" creationId="{A522EA89-633F-4BF3-81D5-2B2E12388A36}"/>
          </ac:picMkLst>
        </pc:picChg>
        <pc:picChg chg="add mod">
          <ac:chgData name="Karolina Guillen" userId="c1c08796-a0be-47c6-af52-5d31fd96ec50" providerId="ADAL" clId="{61C5958E-B310-4538-A1EA-35FEF58E26D0}" dt="2022-03-22T18:06:42.960" v="2530" actId="14100"/>
          <ac:picMkLst>
            <pc:docMk/>
            <pc:sldMk cId="2469683786" sldId="275"/>
            <ac:picMk id="42" creationId="{EC29F6C3-F4D9-4979-BBE8-D9D9520C537B}"/>
          </ac:picMkLst>
        </pc:picChg>
        <pc:picChg chg="del">
          <ac:chgData name="Karolina Guillen" userId="c1c08796-a0be-47c6-af52-5d31fd96ec50" providerId="ADAL" clId="{61C5958E-B310-4538-A1EA-35FEF58E26D0}" dt="2022-03-21T22:10:21.230" v="1046" actId="478"/>
          <ac:picMkLst>
            <pc:docMk/>
            <pc:sldMk cId="2469683786" sldId="275"/>
            <ac:picMk id="46" creationId="{D16012C8-48D8-4105-A1C1-1C6E044AF9A1}"/>
          </ac:picMkLst>
        </pc:picChg>
        <pc:picChg chg="del">
          <ac:chgData name="Karolina Guillen" userId="c1c08796-a0be-47c6-af52-5d31fd96ec50" providerId="ADAL" clId="{61C5958E-B310-4538-A1EA-35FEF58E26D0}" dt="2022-03-21T22:10:17.551" v="1045" actId="478"/>
          <ac:picMkLst>
            <pc:docMk/>
            <pc:sldMk cId="2469683786" sldId="275"/>
            <ac:picMk id="48" creationId="{063C7736-4F31-42B9-99FB-EBA7165C8B8F}"/>
          </ac:picMkLst>
        </pc:picChg>
        <pc:picChg chg="del">
          <ac:chgData name="Karolina Guillen" userId="c1c08796-a0be-47c6-af52-5d31fd96ec50" providerId="ADAL" clId="{61C5958E-B310-4538-A1EA-35FEF58E26D0}" dt="2022-03-21T22:10:17.551" v="1045" actId="478"/>
          <ac:picMkLst>
            <pc:docMk/>
            <pc:sldMk cId="2469683786" sldId="275"/>
            <ac:picMk id="50" creationId="{2F1EBFCE-6E37-4B95-8C75-A78E39AD1770}"/>
          </ac:picMkLst>
        </pc:picChg>
        <pc:picChg chg="add mod">
          <ac:chgData name="Karolina Guillen" userId="c1c08796-a0be-47c6-af52-5d31fd96ec50" providerId="ADAL" clId="{61C5958E-B310-4538-A1EA-35FEF58E26D0}" dt="2022-03-22T18:08:38.863" v="2571" actId="1038"/>
          <ac:picMkLst>
            <pc:docMk/>
            <pc:sldMk cId="2469683786" sldId="275"/>
            <ac:picMk id="50" creationId="{DBDC50CF-6D51-4CE6-B100-4F5C9B70896E}"/>
          </ac:picMkLst>
        </pc:picChg>
      </pc:sldChg>
      <pc:sldChg chg="del">
        <pc:chgData name="Karolina Guillen" userId="c1c08796-a0be-47c6-af52-5d31fd96ec50" providerId="ADAL" clId="{61C5958E-B310-4538-A1EA-35FEF58E26D0}" dt="2022-03-21T22:13:28.556" v="1102" actId="47"/>
        <pc:sldMkLst>
          <pc:docMk/>
          <pc:sldMk cId="2955945675" sldId="298"/>
        </pc:sldMkLst>
      </pc:sldChg>
      <pc:sldChg chg="addCm">
        <pc:chgData name="Karolina Guillen" userId="c1c08796-a0be-47c6-af52-5d31fd96ec50" providerId="ADAL" clId="{61C5958E-B310-4538-A1EA-35FEF58E26D0}" dt="2022-03-28T19:53:31.991" v="2728"/>
        <pc:sldMkLst>
          <pc:docMk/>
          <pc:sldMk cId="4086481096" sldId="2839"/>
        </pc:sldMkLst>
      </pc:sldChg>
      <pc:sldChg chg="addSp delSp modSp mod">
        <pc:chgData name="Karolina Guillen" userId="c1c08796-a0be-47c6-af52-5d31fd96ec50" providerId="ADAL" clId="{61C5958E-B310-4538-A1EA-35FEF58E26D0}" dt="2022-03-22T21:45:31.479" v="2712" actId="12789"/>
        <pc:sldMkLst>
          <pc:docMk/>
          <pc:sldMk cId="845445871" sldId="2144328096"/>
        </pc:sldMkLst>
        <pc:spChg chg="del">
          <ac:chgData name="Karolina Guillen" userId="c1c08796-a0be-47c6-af52-5d31fd96ec50" providerId="ADAL" clId="{61C5958E-B310-4538-A1EA-35FEF58E26D0}" dt="2022-03-21T21:41:00.163" v="315" actId="478"/>
          <ac:spMkLst>
            <pc:docMk/>
            <pc:sldMk cId="845445871" sldId="2144328096"/>
            <ac:spMk id="30" creationId="{56D2A8A8-B3B8-41FA-81E1-E4BF55303049}"/>
          </ac:spMkLst>
        </pc:spChg>
        <pc:spChg chg="add del">
          <ac:chgData name="Karolina Guillen" userId="c1c08796-a0be-47c6-af52-5d31fd96ec50" providerId="ADAL" clId="{61C5958E-B310-4538-A1EA-35FEF58E26D0}" dt="2022-03-21T21:40:17.379" v="310" actId="22"/>
          <ac:spMkLst>
            <pc:docMk/>
            <pc:sldMk cId="845445871" sldId="2144328096"/>
            <ac:spMk id="31" creationId="{5CE5B981-C1D4-481F-844F-515488CF485A}"/>
          </ac:spMkLst>
        </pc:spChg>
        <pc:spChg chg="mod">
          <ac:chgData name="Karolina Guillen" userId="c1c08796-a0be-47c6-af52-5d31fd96ec50" providerId="ADAL" clId="{61C5958E-B310-4538-A1EA-35FEF58E26D0}" dt="2022-03-22T21:45:31.479" v="2712" actId="12789"/>
          <ac:spMkLst>
            <pc:docMk/>
            <pc:sldMk cId="845445871" sldId="2144328096"/>
            <ac:spMk id="32" creationId="{68ED7A75-1695-47B5-B6CC-FEE5BE0CC92E}"/>
          </ac:spMkLst>
        </pc:spChg>
        <pc:spChg chg="add mod ord">
          <ac:chgData name="Karolina Guillen" userId="c1c08796-a0be-47c6-af52-5d31fd96ec50" providerId="ADAL" clId="{61C5958E-B310-4538-A1EA-35FEF58E26D0}" dt="2022-03-22T21:45:31.479" v="2712" actId="12789"/>
          <ac:spMkLst>
            <pc:docMk/>
            <pc:sldMk cId="845445871" sldId="2144328096"/>
            <ac:spMk id="33" creationId="{313F32CA-FB99-4AC8-9992-4C471B3D0741}"/>
          </ac:spMkLst>
        </pc:spChg>
        <pc:spChg chg="add mod ord">
          <ac:chgData name="Karolina Guillen" userId="c1c08796-a0be-47c6-af52-5d31fd96ec50" providerId="ADAL" clId="{61C5958E-B310-4538-A1EA-35FEF58E26D0}" dt="2022-03-21T21:41:53.719" v="329"/>
          <ac:spMkLst>
            <pc:docMk/>
            <pc:sldMk cId="845445871" sldId="2144328096"/>
            <ac:spMk id="34" creationId="{27AC168B-BD2B-46AF-B282-1D7FDFB8BB21}"/>
          </ac:spMkLst>
        </pc:spChg>
        <pc:spChg chg="mod">
          <ac:chgData name="Karolina Guillen" userId="c1c08796-a0be-47c6-af52-5d31fd96ec50" providerId="ADAL" clId="{61C5958E-B310-4538-A1EA-35FEF58E26D0}" dt="2022-03-21T21:41:24.604" v="318" actId="207"/>
          <ac:spMkLst>
            <pc:docMk/>
            <pc:sldMk cId="845445871" sldId="2144328096"/>
            <ac:spMk id="64" creationId="{D052FE13-A37F-4019-A29D-50AE3EBE4327}"/>
          </ac:spMkLst>
        </pc:spChg>
        <pc:spChg chg="mod">
          <ac:chgData name="Karolina Guillen" userId="c1c08796-a0be-47c6-af52-5d31fd96ec50" providerId="ADAL" clId="{61C5958E-B310-4538-A1EA-35FEF58E26D0}" dt="2022-03-21T21:41:24.604" v="318" actId="207"/>
          <ac:spMkLst>
            <pc:docMk/>
            <pc:sldMk cId="845445871" sldId="2144328096"/>
            <ac:spMk id="65" creationId="{37BAF790-387A-48E7-92AD-34BD7ACD0645}"/>
          </ac:spMkLst>
        </pc:spChg>
        <pc:spChg chg="mod">
          <ac:chgData name="Karolina Guillen" userId="c1c08796-a0be-47c6-af52-5d31fd96ec50" providerId="ADAL" clId="{61C5958E-B310-4538-A1EA-35FEF58E26D0}" dt="2022-03-21T21:41:24.604" v="318" actId="207"/>
          <ac:spMkLst>
            <pc:docMk/>
            <pc:sldMk cId="845445871" sldId="2144328096"/>
            <ac:spMk id="66" creationId="{4E0051BD-A127-4496-BA6E-49D61A2F3C20}"/>
          </ac:spMkLst>
        </pc:spChg>
        <pc:spChg chg="mod">
          <ac:chgData name="Karolina Guillen" userId="c1c08796-a0be-47c6-af52-5d31fd96ec50" providerId="ADAL" clId="{61C5958E-B310-4538-A1EA-35FEF58E26D0}" dt="2022-03-21T21:41:24.604" v="318" actId="207"/>
          <ac:spMkLst>
            <pc:docMk/>
            <pc:sldMk cId="845445871" sldId="2144328096"/>
            <ac:spMk id="67" creationId="{0E27DC9F-EAE9-41A6-AB52-BD47C0352690}"/>
          </ac:spMkLst>
        </pc:spChg>
        <pc:spChg chg="mod">
          <ac:chgData name="Karolina Guillen" userId="c1c08796-a0be-47c6-af52-5d31fd96ec50" providerId="ADAL" clId="{61C5958E-B310-4538-A1EA-35FEF58E26D0}" dt="2022-03-21T21:41:24.604" v="318" actId="207"/>
          <ac:spMkLst>
            <pc:docMk/>
            <pc:sldMk cId="845445871" sldId="2144328096"/>
            <ac:spMk id="68" creationId="{A8DB206B-D165-4121-B785-172E77182002}"/>
          </ac:spMkLst>
        </pc:spChg>
        <pc:spChg chg="mod">
          <ac:chgData name="Karolina Guillen" userId="c1c08796-a0be-47c6-af52-5d31fd96ec50" providerId="ADAL" clId="{61C5958E-B310-4538-A1EA-35FEF58E26D0}" dt="2022-03-21T21:41:27.674" v="328" actId="1035"/>
          <ac:spMkLst>
            <pc:docMk/>
            <pc:sldMk cId="845445871" sldId="2144328096"/>
            <ac:spMk id="72" creationId="{B2CCEBBB-5E0F-49EC-8D18-66C98B17CF46}"/>
          </ac:spMkLst>
        </pc:spChg>
        <pc:picChg chg="add mod ord">
          <ac:chgData name="Karolina Guillen" userId="c1c08796-a0be-47c6-af52-5d31fd96ec50" providerId="ADAL" clId="{61C5958E-B310-4538-A1EA-35FEF58E26D0}" dt="2022-03-21T21:42:17.959" v="331" actId="14826"/>
          <ac:picMkLst>
            <pc:docMk/>
            <pc:sldMk cId="845445871" sldId="2144328096"/>
            <ac:picMk id="35" creationId="{7146340A-4BC2-49EC-884C-F3E06F094093}"/>
          </ac:picMkLst>
        </pc:picChg>
        <pc:picChg chg="add mod">
          <ac:chgData name="Karolina Guillen" userId="c1c08796-a0be-47c6-af52-5d31fd96ec50" providerId="ADAL" clId="{61C5958E-B310-4538-A1EA-35FEF58E26D0}" dt="2022-03-21T21:43:52.107" v="374"/>
          <ac:picMkLst>
            <pc:docMk/>
            <pc:sldMk cId="845445871" sldId="2144328096"/>
            <ac:picMk id="36" creationId="{2D8A3052-0490-4464-994F-848F0570DBE3}"/>
          </ac:picMkLst>
        </pc:picChg>
        <pc:picChg chg="add mod">
          <ac:chgData name="Karolina Guillen" userId="c1c08796-a0be-47c6-af52-5d31fd96ec50" providerId="ADAL" clId="{61C5958E-B310-4538-A1EA-35FEF58E26D0}" dt="2022-03-21T22:22:20.468" v="1735"/>
          <ac:picMkLst>
            <pc:docMk/>
            <pc:sldMk cId="845445871" sldId="2144328096"/>
            <ac:picMk id="41" creationId="{91345B29-545C-4B22-9DD6-5FA86513E48E}"/>
          </ac:picMkLst>
        </pc:picChg>
      </pc:sldChg>
      <pc:sldChg chg="addSp delSp modSp mod">
        <pc:chgData name="Karolina Guillen" userId="c1c08796-a0be-47c6-af52-5d31fd96ec50" providerId="ADAL" clId="{61C5958E-B310-4538-A1EA-35FEF58E26D0}" dt="2022-03-22T21:45:37.440" v="2713" actId="12789"/>
        <pc:sldMkLst>
          <pc:docMk/>
          <pc:sldMk cId="1474712545" sldId="2144328217"/>
        </pc:sldMkLst>
        <pc:spChg chg="del">
          <ac:chgData name="Karolina Guillen" userId="c1c08796-a0be-47c6-af52-5d31fd96ec50" providerId="ADAL" clId="{61C5958E-B310-4538-A1EA-35FEF58E26D0}" dt="2022-03-21T21:35:28.935" v="139" actId="478"/>
          <ac:spMkLst>
            <pc:docMk/>
            <pc:sldMk cId="1474712545" sldId="2144328217"/>
            <ac:spMk id="12" creationId="{9C27990B-ADEC-4109-A33D-257045449FA0}"/>
          </ac:spMkLst>
        </pc:spChg>
        <pc:spChg chg="mod topLvl">
          <ac:chgData name="Karolina Guillen" userId="c1c08796-a0be-47c6-af52-5d31fd96ec50" providerId="ADAL" clId="{61C5958E-B310-4538-A1EA-35FEF58E26D0}" dt="2022-03-21T21:39:11.670" v="269" actId="1036"/>
          <ac:spMkLst>
            <pc:docMk/>
            <pc:sldMk cId="1474712545" sldId="2144328217"/>
            <ac:spMk id="13" creationId="{C883BB16-B183-498C-9B10-B425AA839271}"/>
          </ac:spMkLst>
        </pc:spChg>
        <pc:spChg chg="mod topLvl">
          <ac:chgData name="Karolina Guillen" userId="c1c08796-a0be-47c6-af52-5d31fd96ec50" providerId="ADAL" clId="{61C5958E-B310-4538-A1EA-35FEF58E26D0}" dt="2022-03-21T21:39:11.670" v="269" actId="1036"/>
          <ac:spMkLst>
            <pc:docMk/>
            <pc:sldMk cId="1474712545" sldId="2144328217"/>
            <ac:spMk id="14" creationId="{A7E96B4F-1074-4E3E-B9D8-6E8F778A1982}"/>
          </ac:spMkLst>
        </pc:spChg>
        <pc:spChg chg="mod topLvl">
          <ac:chgData name="Karolina Guillen" userId="c1c08796-a0be-47c6-af52-5d31fd96ec50" providerId="ADAL" clId="{61C5958E-B310-4538-A1EA-35FEF58E26D0}" dt="2022-03-21T21:39:11.670" v="269" actId="1036"/>
          <ac:spMkLst>
            <pc:docMk/>
            <pc:sldMk cId="1474712545" sldId="2144328217"/>
            <ac:spMk id="15" creationId="{0C4E5245-5646-433A-AEC9-0C11A88373B7}"/>
          </ac:spMkLst>
        </pc:spChg>
        <pc:spChg chg="mod topLvl">
          <ac:chgData name="Karolina Guillen" userId="c1c08796-a0be-47c6-af52-5d31fd96ec50" providerId="ADAL" clId="{61C5958E-B310-4538-A1EA-35FEF58E26D0}" dt="2022-03-21T21:39:11.670" v="269" actId="1036"/>
          <ac:spMkLst>
            <pc:docMk/>
            <pc:sldMk cId="1474712545" sldId="2144328217"/>
            <ac:spMk id="25" creationId="{598448AD-E2D3-419C-8694-428CE8993D2E}"/>
          </ac:spMkLst>
        </pc:spChg>
        <pc:spChg chg="mod topLvl">
          <ac:chgData name="Karolina Guillen" userId="c1c08796-a0be-47c6-af52-5d31fd96ec50" providerId="ADAL" clId="{61C5958E-B310-4538-A1EA-35FEF58E26D0}" dt="2022-03-21T21:39:11.670" v="269" actId="1036"/>
          <ac:spMkLst>
            <pc:docMk/>
            <pc:sldMk cId="1474712545" sldId="2144328217"/>
            <ac:spMk id="26" creationId="{E3BA757A-8AD5-45D3-8791-A8BF68115812}"/>
          </ac:spMkLst>
        </pc:spChg>
        <pc:spChg chg="mod topLvl">
          <ac:chgData name="Karolina Guillen" userId="c1c08796-a0be-47c6-af52-5d31fd96ec50" providerId="ADAL" clId="{61C5958E-B310-4538-A1EA-35FEF58E26D0}" dt="2022-03-21T21:39:11.670" v="269" actId="1036"/>
          <ac:spMkLst>
            <pc:docMk/>
            <pc:sldMk cId="1474712545" sldId="2144328217"/>
            <ac:spMk id="27" creationId="{30C9641A-16A2-4104-9C55-D23F6B84E691}"/>
          </ac:spMkLst>
        </pc:spChg>
        <pc:spChg chg="mod topLvl">
          <ac:chgData name="Karolina Guillen" userId="c1c08796-a0be-47c6-af52-5d31fd96ec50" providerId="ADAL" clId="{61C5958E-B310-4538-A1EA-35FEF58E26D0}" dt="2022-03-21T21:39:11.670" v="269" actId="1036"/>
          <ac:spMkLst>
            <pc:docMk/>
            <pc:sldMk cId="1474712545" sldId="2144328217"/>
            <ac:spMk id="28" creationId="{A8A48FE1-93BC-411F-84C3-21AF0A7D498A}"/>
          </ac:spMkLst>
        </pc:spChg>
        <pc:spChg chg="mod topLvl">
          <ac:chgData name="Karolina Guillen" userId="c1c08796-a0be-47c6-af52-5d31fd96ec50" providerId="ADAL" clId="{61C5958E-B310-4538-A1EA-35FEF58E26D0}" dt="2022-03-21T21:39:11.670" v="269" actId="1036"/>
          <ac:spMkLst>
            <pc:docMk/>
            <pc:sldMk cId="1474712545" sldId="2144328217"/>
            <ac:spMk id="29" creationId="{56FD5241-FF34-45EB-B765-35664FEFC366}"/>
          </ac:spMkLst>
        </pc:spChg>
        <pc:spChg chg="mod topLvl">
          <ac:chgData name="Karolina Guillen" userId="c1c08796-a0be-47c6-af52-5d31fd96ec50" providerId="ADAL" clId="{61C5958E-B310-4538-A1EA-35FEF58E26D0}" dt="2022-03-21T21:39:11.670" v="269" actId="1036"/>
          <ac:spMkLst>
            <pc:docMk/>
            <pc:sldMk cId="1474712545" sldId="2144328217"/>
            <ac:spMk id="30" creationId="{1848390F-4F6C-48FA-98B9-BEA744820A2D}"/>
          </ac:spMkLst>
        </pc:spChg>
        <pc:spChg chg="mod">
          <ac:chgData name="Karolina Guillen" userId="c1c08796-a0be-47c6-af52-5d31fd96ec50" providerId="ADAL" clId="{61C5958E-B310-4538-A1EA-35FEF58E26D0}" dt="2022-03-22T21:45:37.440" v="2713" actId="12789"/>
          <ac:spMkLst>
            <pc:docMk/>
            <pc:sldMk cId="1474712545" sldId="2144328217"/>
            <ac:spMk id="32" creationId="{68ED7A75-1695-47B5-B6CC-FEE5BE0CC92E}"/>
          </ac:spMkLst>
        </pc:spChg>
        <pc:spChg chg="mod topLvl">
          <ac:chgData name="Karolina Guillen" userId="c1c08796-a0be-47c6-af52-5d31fd96ec50" providerId="ADAL" clId="{61C5958E-B310-4538-A1EA-35FEF58E26D0}" dt="2022-03-21T21:39:11.670" v="269" actId="1036"/>
          <ac:spMkLst>
            <pc:docMk/>
            <pc:sldMk cId="1474712545" sldId="2144328217"/>
            <ac:spMk id="33" creationId="{AF971173-1557-44C1-8DD3-E638621F02A5}"/>
          </ac:spMkLst>
        </pc:spChg>
        <pc:spChg chg="mod topLvl">
          <ac:chgData name="Karolina Guillen" userId="c1c08796-a0be-47c6-af52-5d31fd96ec50" providerId="ADAL" clId="{61C5958E-B310-4538-A1EA-35FEF58E26D0}" dt="2022-03-21T21:39:11.670" v="269" actId="1036"/>
          <ac:spMkLst>
            <pc:docMk/>
            <pc:sldMk cId="1474712545" sldId="2144328217"/>
            <ac:spMk id="35" creationId="{79E02AC0-750C-49C7-ACF3-157EC1770F62}"/>
          </ac:spMkLst>
        </pc:spChg>
        <pc:spChg chg="mod topLvl">
          <ac:chgData name="Karolina Guillen" userId="c1c08796-a0be-47c6-af52-5d31fd96ec50" providerId="ADAL" clId="{61C5958E-B310-4538-A1EA-35FEF58E26D0}" dt="2022-03-21T21:39:11.670" v="269" actId="1036"/>
          <ac:spMkLst>
            <pc:docMk/>
            <pc:sldMk cId="1474712545" sldId="2144328217"/>
            <ac:spMk id="36" creationId="{8575424F-32C5-4CAA-9165-702E167F8D5C}"/>
          </ac:spMkLst>
        </pc:spChg>
        <pc:spChg chg="mod topLvl">
          <ac:chgData name="Karolina Guillen" userId="c1c08796-a0be-47c6-af52-5d31fd96ec50" providerId="ADAL" clId="{61C5958E-B310-4538-A1EA-35FEF58E26D0}" dt="2022-03-21T21:39:11.670" v="269" actId="1036"/>
          <ac:spMkLst>
            <pc:docMk/>
            <pc:sldMk cId="1474712545" sldId="2144328217"/>
            <ac:spMk id="37" creationId="{466DC308-0ED4-42E3-AB00-1047FA967FC6}"/>
          </ac:spMkLst>
        </pc:spChg>
        <pc:spChg chg="mod topLvl">
          <ac:chgData name="Karolina Guillen" userId="c1c08796-a0be-47c6-af52-5d31fd96ec50" providerId="ADAL" clId="{61C5958E-B310-4538-A1EA-35FEF58E26D0}" dt="2022-03-21T21:39:11.670" v="269" actId="1036"/>
          <ac:spMkLst>
            <pc:docMk/>
            <pc:sldMk cId="1474712545" sldId="2144328217"/>
            <ac:spMk id="38" creationId="{FB00D8BE-8738-4071-88D5-42D5A91B7836}"/>
          </ac:spMkLst>
        </pc:spChg>
        <pc:spChg chg="mod topLvl">
          <ac:chgData name="Karolina Guillen" userId="c1c08796-a0be-47c6-af52-5d31fd96ec50" providerId="ADAL" clId="{61C5958E-B310-4538-A1EA-35FEF58E26D0}" dt="2022-03-21T21:39:11.670" v="269" actId="1036"/>
          <ac:spMkLst>
            <pc:docMk/>
            <pc:sldMk cId="1474712545" sldId="2144328217"/>
            <ac:spMk id="39" creationId="{9D22F735-E93A-45A7-9E4A-C0A7F6CCD72C}"/>
          </ac:spMkLst>
        </pc:spChg>
        <pc:spChg chg="mod topLvl">
          <ac:chgData name="Karolina Guillen" userId="c1c08796-a0be-47c6-af52-5d31fd96ec50" providerId="ADAL" clId="{61C5958E-B310-4538-A1EA-35FEF58E26D0}" dt="2022-03-21T21:39:11.670" v="269" actId="1036"/>
          <ac:spMkLst>
            <pc:docMk/>
            <pc:sldMk cId="1474712545" sldId="2144328217"/>
            <ac:spMk id="40" creationId="{01EDD943-EB7E-450E-B219-B34B5F0A04D3}"/>
          </ac:spMkLst>
        </pc:spChg>
        <pc:spChg chg="mod topLvl">
          <ac:chgData name="Karolina Guillen" userId="c1c08796-a0be-47c6-af52-5d31fd96ec50" providerId="ADAL" clId="{61C5958E-B310-4538-A1EA-35FEF58E26D0}" dt="2022-03-21T21:39:11.670" v="269" actId="1036"/>
          <ac:spMkLst>
            <pc:docMk/>
            <pc:sldMk cId="1474712545" sldId="2144328217"/>
            <ac:spMk id="41" creationId="{934E9EBF-6173-4E6E-8B9E-3CB281D47A36}"/>
          </ac:spMkLst>
        </pc:spChg>
        <pc:spChg chg="del">
          <ac:chgData name="Karolina Guillen" userId="c1c08796-a0be-47c6-af52-5d31fd96ec50" providerId="ADAL" clId="{61C5958E-B310-4538-A1EA-35FEF58E26D0}" dt="2022-03-21T21:38:16.469" v="168" actId="478"/>
          <ac:spMkLst>
            <pc:docMk/>
            <pc:sldMk cId="1474712545" sldId="2144328217"/>
            <ac:spMk id="42" creationId="{DF49223D-6D16-4641-9387-41D92F20B4F5}"/>
          </ac:spMkLst>
        </pc:spChg>
        <pc:spChg chg="mod topLvl">
          <ac:chgData name="Karolina Guillen" userId="c1c08796-a0be-47c6-af52-5d31fd96ec50" providerId="ADAL" clId="{61C5958E-B310-4538-A1EA-35FEF58E26D0}" dt="2022-03-21T21:39:11.670" v="269" actId="1036"/>
          <ac:spMkLst>
            <pc:docMk/>
            <pc:sldMk cId="1474712545" sldId="2144328217"/>
            <ac:spMk id="43" creationId="{32100003-8D8F-4D3B-B7E8-77541857D513}"/>
          </ac:spMkLst>
        </pc:spChg>
        <pc:spChg chg="add del mod ord">
          <ac:chgData name="Karolina Guillen" userId="c1c08796-a0be-47c6-af52-5d31fd96ec50" providerId="ADAL" clId="{61C5958E-B310-4538-A1EA-35FEF58E26D0}" dt="2022-03-21T21:38:14.490" v="167" actId="478"/>
          <ac:spMkLst>
            <pc:docMk/>
            <pc:sldMk cId="1474712545" sldId="2144328217"/>
            <ac:spMk id="44" creationId="{FD88F57F-28E2-4ECA-A481-32095DD01651}"/>
          </ac:spMkLst>
        </pc:spChg>
        <pc:spChg chg="add mod ord">
          <ac:chgData name="Karolina Guillen" userId="c1c08796-a0be-47c6-af52-5d31fd96ec50" providerId="ADAL" clId="{61C5958E-B310-4538-A1EA-35FEF58E26D0}" dt="2022-03-22T21:45:37.440" v="2713" actId="12789"/>
          <ac:spMkLst>
            <pc:docMk/>
            <pc:sldMk cId="1474712545" sldId="2144328217"/>
            <ac:spMk id="45" creationId="{981DCB2E-F53B-4A79-96E4-CD8D3668E0B4}"/>
          </ac:spMkLst>
        </pc:spChg>
        <pc:spChg chg="add mod ord">
          <ac:chgData name="Karolina Guillen" userId="c1c08796-a0be-47c6-af52-5d31fd96ec50" providerId="ADAL" clId="{61C5958E-B310-4538-A1EA-35FEF58E26D0}" dt="2022-03-21T21:39:21.716" v="271" actId="167"/>
          <ac:spMkLst>
            <pc:docMk/>
            <pc:sldMk cId="1474712545" sldId="2144328217"/>
            <ac:spMk id="46" creationId="{784F65B9-76EE-44A4-BD55-6DED7A46B2F1}"/>
          </ac:spMkLst>
        </pc:spChg>
        <pc:spChg chg="mod">
          <ac:chgData name="Karolina Guillen" userId="c1c08796-a0be-47c6-af52-5d31fd96ec50" providerId="ADAL" clId="{61C5958E-B310-4538-A1EA-35FEF58E26D0}" dt="2022-03-21T22:22:17.213" v="1734" actId="1036"/>
          <ac:spMkLst>
            <pc:docMk/>
            <pc:sldMk cId="1474712545" sldId="2144328217"/>
            <ac:spMk id="72" creationId="{B2CCEBBB-5E0F-49EC-8D18-66C98B17CF46}"/>
          </ac:spMkLst>
        </pc:spChg>
        <pc:grpChg chg="del">
          <ac:chgData name="Karolina Guillen" userId="c1c08796-a0be-47c6-af52-5d31fd96ec50" providerId="ADAL" clId="{61C5958E-B310-4538-A1EA-35FEF58E26D0}" dt="2022-03-21T21:37:40.204" v="160" actId="165"/>
          <ac:grpSpMkLst>
            <pc:docMk/>
            <pc:sldMk cId="1474712545" sldId="2144328217"/>
            <ac:grpSpMk id="2" creationId="{698E35FD-11E1-46BE-993C-3D8EB37E01B4}"/>
          </ac:grpSpMkLst>
        </pc:grpChg>
        <pc:grpChg chg="del">
          <ac:chgData name="Karolina Guillen" userId="c1c08796-a0be-47c6-af52-5d31fd96ec50" providerId="ADAL" clId="{61C5958E-B310-4538-A1EA-35FEF58E26D0}" dt="2022-03-21T21:37:40.204" v="160" actId="165"/>
          <ac:grpSpMkLst>
            <pc:docMk/>
            <pc:sldMk cId="1474712545" sldId="2144328217"/>
            <ac:grpSpMk id="3" creationId="{0B310DD7-6956-4296-8136-295B875FB5B9}"/>
          </ac:grpSpMkLst>
        </pc:grpChg>
        <pc:grpChg chg="del">
          <ac:chgData name="Karolina Guillen" userId="c1c08796-a0be-47c6-af52-5d31fd96ec50" providerId="ADAL" clId="{61C5958E-B310-4538-A1EA-35FEF58E26D0}" dt="2022-03-21T21:37:40.204" v="160" actId="165"/>
          <ac:grpSpMkLst>
            <pc:docMk/>
            <pc:sldMk cId="1474712545" sldId="2144328217"/>
            <ac:grpSpMk id="4" creationId="{9311D9D3-678C-4FD4-86BA-A43F21961501}"/>
          </ac:grpSpMkLst>
        </pc:grpChg>
        <pc:grpChg chg="del">
          <ac:chgData name="Karolina Guillen" userId="c1c08796-a0be-47c6-af52-5d31fd96ec50" providerId="ADAL" clId="{61C5958E-B310-4538-A1EA-35FEF58E26D0}" dt="2022-03-21T21:37:40.204" v="160" actId="165"/>
          <ac:grpSpMkLst>
            <pc:docMk/>
            <pc:sldMk cId="1474712545" sldId="2144328217"/>
            <ac:grpSpMk id="10" creationId="{EEB0C838-93F3-4507-8218-7BCE85FA48EC}"/>
          </ac:grpSpMkLst>
        </pc:grpChg>
        <pc:grpChg chg="del">
          <ac:chgData name="Karolina Guillen" userId="c1c08796-a0be-47c6-af52-5d31fd96ec50" providerId="ADAL" clId="{61C5958E-B310-4538-A1EA-35FEF58E26D0}" dt="2022-03-21T21:37:40.204" v="160" actId="165"/>
          <ac:grpSpMkLst>
            <pc:docMk/>
            <pc:sldMk cId="1474712545" sldId="2144328217"/>
            <ac:grpSpMk id="11" creationId="{9F3ACBB2-A158-4AA6-A12D-4CE425310F18}"/>
          </ac:grpSpMkLst>
        </pc:grpChg>
        <pc:grpChg chg="del">
          <ac:chgData name="Karolina Guillen" userId="c1c08796-a0be-47c6-af52-5d31fd96ec50" providerId="ADAL" clId="{61C5958E-B310-4538-A1EA-35FEF58E26D0}" dt="2022-03-21T21:37:40.204" v="160" actId="165"/>
          <ac:grpSpMkLst>
            <pc:docMk/>
            <pc:sldMk cId="1474712545" sldId="2144328217"/>
            <ac:grpSpMk id="16" creationId="{A5796023-54C7-4552-BCA4-C32C7F5B8424}"/>
          </ac:grpSpMkLst>
        </pc:grpChg>
        <pc:grpChg chg="add del mod">
          <ac:chgData name="Karolina Guillen" userId="c1c08796-a0be-47c6-af52-5d31fd96ec50" providerId="ADAL" clId="{61C5958E-B310-4538-A1EA-35FEF58E26D0}" dt="2022-03-21T21:38:39.782" v="173" actId="165"/>
          <ac:grpSpMkLst>
            <pc:docMk/>
            <pc:sldMk cId="1474712545" sldId="2144328217"/>
            <ac:grpSpMk id="17" creationId="{029B63E3-01C6-4CD2-9FBD-5B64C7CBB368}"/>
          </ac:grpSpMkLst>
        </pc:grpChg>
        <pc:picChg chg="del">
          <ac:chgData name="Karolina Guillen" userId="c1c08796-a0be-47c6-af52-5d31fd96ec50" providerId="ADAL" clId="{61C5958E-B310-4538-A1EA-35FEF58E26D0}" dt="2022-03-21T21:38:20.615" v="169" actId="478"/>
          <ac:picMkLst>
            <pc:docMk/>
            <pc:sldMk cId="1474712545" sldId="2144328217"/>
            <ac:picMk id="9" creationId="{BA515FEF-8F19-4585-A782-3F8EC262E8E5}"/>
          </ac:picMkLst>
        </pc:picChg>
        <pc:picChg chg="add mod ord">
          <ac:chgData name="Karolina Guillen" userId="c1c08796-a0be-47c6-af52-5d31fd96ec50" providerId="ADAL" clId="{61C5958E-B310-4538-A1EA-35FEF58E26D0}" dt="2022-03-21T21:39:21.716" v="271" actId="167"/>
          <ac:picMkLst>
            <pc:docMk/>
            <pc:sldMk cId="1474712545" sldId="2144328217"/>
            <ac:picMk id="47" creationId="{67191D1B-E666-4639-96D2-7FA01CCFA9C6}"/>
          </ac:picMkLst>
        </pc:picChg>
        <pc:picChg chg="add mod">
          <ac:chgData name="Karolina Guillen" userId="c1c08796-a0be-47c6-af52-5d31fd96ec50" providerId="ADAL" clId="{61C5958E-B310-4538-A1EA-35FEF58E26D0}" dt="2022-03-21T21:43:50.433" v="373"/>
          <ac:picMkLst>
            <pc:docMk/>
            <pc:sldMk cId="1474712545" sldId="2144328217"/>
            <ac:picMk id="48" creationId="{6408CEE4-D998-406F-AF27-AF41476A5E70}"/>
          </ac:picMkLst>
        </pc:picChg>
        <pc:picChg chg="add mod">
          <ac:chgData name="Karolina Guillen" userId="c1c08796-a0be-47c6-af52-5d31fd96ec50" providerId="ADAL" clId="{61C5958E-B310-4538-A1EA-35FEF58E26D0}" dt="2022-03-21T22:22:12.728" v="1723"/>
          <ac:picMkLst>
            <pc:docMk/>
            <pc:sldMk cId="1474712545" sldId="2144328217"/>
            <ac:picMk id="49" creationId="{CBD9BD3A-F22F-4197-9BCC-A445E207C078}"/>
          </ac:picMkLst>
        </pc:picChg>
      </pc:sldChg>
      <pc:sldChg chg="addSp delSp modSp mod">
        <pc:chgData name="Karolina Guillen" userId="c1c08796-a0be-47c6-af52-5d31fd96ec50" providerId="ADAL" clId="{61C5958E-B310-4538-A1EA-35FEF58E26D0}" dt="2022-03-22T13:26:24.218" v="1805" actId="20577"/>
        <pc:sldMkLst>
          <pc:docMk/>
          <pc:sldMk cId="3679344153" sldId="2144328218"/>
        </pc:sldMkLst>
        <pc:spChg chg="add del">
          <ac:chgData name="Karolina Guillen" userId="c1c08796-a0be-47c6-af52-5d31fd96ec50" providerId="ADAL" clId="{61C5958E-B310-4538-A1EA-35FEF58E26D0}" dt="2022-03-21T21:34:09.678" v="124" actId="478"/>
          <ac:spMkLst>
            <pc:docMk/>
            <pc:sldMk cId="3679344153" sldId="2144328218"/>
            <ac:spMk id="12" creationId="{9C27990B-ADEC-4109-A33D-257045449FA0}"/>
          </ac:spMkLst>
        </pc:spChg>
        <pc:spChg chg="add del ord">
          <ac:chgData name="Karolina Guillen" userId="c1c08796-a0be-47c6-af52-5d31fd96ec50" providerId="ADAL" clId="{61C5958E-B310-4538-A1EA-35FEF58E26D0}" dt="2022-03-21T21:37:05.088" v="155" actId="21"/>
          <ac:spMkLst>
            <pc:docMk/>
            <pc:sldMk cId="3679344153" sldId="2144328218"/>
            <ac:spMk id="17" creationId="{84F16791-DACD-4C18-869D-59332D7F34DC}"/>
          </ac:spMkLst>
        </pc:spChg>
        <pc:spChg chg="mod topLvl">
          <ac:chgData name="Karolina Guillen" userId="c1c08796-a0be-47c6-af52-5d31fd96ec50" providerId="ADAL" clId="{61C5958E-B310-4538-A1EA-35FEF58E26D0}" dt="2022-03-21T21:37:19.330" v="157" actId="1582"/>
          <ac:spMkLst>
            <pc:docMk/>
            <pc:sldMk cId="3679344153" sldId="2144328218"/>
            <ac:spMk id="25" creationId="{598448AD-E2D3-419C-8694-428CE8993D2E}"/>
          </ac:spMkLst>
        </pc:spChg>
        <pc:spChg chg="mod topLvl">
          <ac:chgData name="Karolina Guillen" userId="c1c08796-a0be-47c6-af52-5d31fd96ec50" providerId="ADAL" clId="{61C5958E-B310-4538-A1EA-35FEF58E26D0}" dt="2022-03-21T21:37:12.853" v="156" actId="165"/>
          <ac:spMkLst>
            <pc:docMk/>
            <pc:sldMk cId="3679344153" sldId="2144328218"/>
            <ac:spMk id="26" creationId="{E3BA757A-8AD5-45D3-8791-A8BF68115812}"/>
          </ac:spMkLst>
        </pc:spChg>
        <pc:spChg chg="mod topLvl">
          <ac:chgData name="Karolina Guillen" userId="c1c08796-a0be-47c6-af52-5d31fd96ec50" providerId="ADAL" clId="{61C5958E-B310-4538-A1EA-35FEF58E26D0}" dt="2022-03-21T21:37:12.853" v="156" actId="165"/>
          <ac:spMkLst>
            <pc:docMk/>
            <pc:sldMk cId="3679344153" sldId="2144328218"/>
            <ac:spMk id="27" creationId="{30C9641A-16A2-4104-9C55-D23F6B84E691}"/>
          </ac:spMkLst>
        </pc:spChg>
        <pc:spChg chg="del">
          <ac:chgData name="Karolina Guillen" userId="c1c08796-a0be-47c6-af52-5d31fd96ec50" providerId="ADAL" clId="{61C5958E-B310-4538-A1EA-35FEF58E26D0}" dt="2022-03-21T21:34:25.718" v="127" actId="478"/>
          <ac:spMkLst>
            <pc:docMk/>
            <pc:sldMk cId="3679344153" sldId="2144328218"/>
            <ac:spMk id="28" creationId="{9D69CFCB-5E89-481D-876C-A3D0A2DD4F56}"/>
          </ac:spMkLst>
        </pc:spChg>
        <pc:spChg chg="mod">
          <ac:chgData name="Karolina Guillen" userId="c1c08796-a0be-47c6-af52-5d31fd96ec50" providerId="ADAL" clId="{61C5958E-B310-4538-A1EA-35FEF58E26D0}" dt="2022-03-21T21:34:24.463" v="126" actId="207"/>
          <ac:spMkLst>
            <pc:docMk/>
            <pc:sldMk cId="3679344153" sldId="2144328218"/>
            <ac:spMk id="29" creationId="{45A75329-8F5C-41E9-A084-8392D871616A}"/>
          </ac:spMkLst>
        </pc:spChg>
        <pc:spChg chg="mod">
          <ac:chgData name="Karolina Guillen" userId="c1c08796-a0be-47c6-af52-5d31fd96ec50" providerId="ADAL" clId="{61C5958E-B310-4538-A1EA-35FEF58E26D0}" dt="2022-03-22T13:26:24.218" v="1805" actId="20577"/>
          <ac:spMkLst>
            <pc:docMk/>
            <pc:sldMk cId="3679344153" sldId="2144328218"/>
            <ac:spMk id="32" creationId="{68ED7A75-1695-47B5-B6CC-FEE5BE0CC92E}"/>
          </ac:spMkLst>
        </pc:spChg>
        <pc:spChg chg="mod topLvl">
          <ac:chgData name="Karolina Guillen" userId="c1c08796-a0be-47c6-af52-5d31fd96ec50" providerId="ADAL" clId="{61C5958E-B310-4538-A1EA-35FEF58E26D0}" dt="2022-03-21T21:37:19.330" v="157" actId="1582"/>
          <ac:spMkLst>
            <pc:docMk/>
            <pc:sldMk cId="3679344153" sldId="2144328218"/>
            <ac:spMk id="33" creationId="{AF971173-1557-44C1-8DD3-E638621F02A5}"/>
          </ac:spMkLst>
        </pc:spChg>
        <pc:spChg chg="del">
          <ac:chgData name="Karolina Guillen" userId="c1c08796-a0be-47c6-af52-5d31fd96ec50" providerId="ADAL" clId="{61C5958E-B310-4538-A1EA-35FEF58E26D0}" dt="2022-03-21T21:34:02.239" v="121" actId="478"/>
          <ac:spMkLst>
            <pc:docMk/>
            <pc:sldMk cId="3679344153" sldId="2144328218"/>
            <ac:spMk id="34" creationId="{760E268D-5EC8-47A1-9A8B-45BF3BD65735}"/>
          </ac:spMkLst>
        </pc:spChg>
        <pc:spChg chg="mod topLvl">
          <ac:chgData name="Karolina Guillen" userId="c1c08796-a0be-47c6-af52-5d31fd96ec50" providerId="ADAL" clId="{61C5958E-B310-4538-A1EA-35FEF58E26D0}" dt="2022-03-21T21:37:12.853" v="156" actId="165"/>
          <ac:spMkLst>
            <pc:docMk/>
            <pc:sldMk cId="3679344153" sldId="2144328218"/>
            <ac:spMk id="35" creationId="{79E02AC0-750C-49C7-ACF3-157EC1770F62}"/>
          </ac:spMkLst>
        </pc:spChg>
        <pc:spChg chg="mod topLvl">
          <ac:chgData name="Karolina Guillen" userId="c1c08796-a0be-47c6-af52-5d31fd96ec50" providerId="ADAL" clId="{61C5958E-B310-4538-A1EA-35FEF58E26D0}" dt="2022-03-21T21:37:12.853" v="156" actId="165"/>
          <ac:spMkLst>
            <pc:docMk/>
            <pc:sldMk cId="3679344153" sldId="2144328218"/>
            <ac:spMk id="36" creationId="{8575424F-32C5-4CAA-9165-702E167F8D5C}"/>
          </ac:spMkLst>
        </pc:spChg>
        <pc:spChg chg="add mod ord">
          <ac:chgData name="Karolina Guillen" userId="c1c08796-a0be-47c6-af52-5d31fd96ec50" providerId="ADAL" clId="{61C5958E-B310-4538-A1EA-35FEF58E26D0}" dt="2022-03-21T21:26:16.652" v="2" actId="167"/>
          <ac:spMkLst>
            <pc:docMk/>
            <pc:sldMk cId="3679344153" sldId="2144328218"/>
            <ac:spMk id="37" creationId="{D70531A0-2E65-4203-A626-AA7D4C23A142}"/>
          </ac:spMkLst>
        </pc:spChg>
        <pc:spChg chg="mod topLvl">
          <ac:chgData name="Karolina Guillen" userId="c1c08796-a0be-47c6-af52-5d31fd96ec50" providerId="ADAL" clId="{61C5958E-B310-4538-A1EA-35FEF58E26D0}" dt="2022-03-21T21:37:19.330" v="157" actId="1582"/>
          <ac:spMkLst>
            <pc:docMk/>
            <pc:sldMk cId="3679344153" sldId="2144328218"/>
            <ac:spMk id="38" creationId="{FB00D8BE-8738-4071-88D5-42D5A91B7836}"/>
          </ac:spMkLst>
        </pc:spChg>
        <pc:spChg chg="mod topLvl">
          <ac:chgData name="Karolina Guillen" userId="c1c08796-a0be-47c6-af52-5d31fd96ec50" providerId="ADAL" clId="{61C5958E-B310-4538-A1EA-35FEF58E26D0}" dt="2022-03-21T21:35:51.188" v="142" actId="165"/>
          <ac:spMkLst>
            <pc:docMk/>
            <pc:sldMk cId="3679344153" sldId="2144328218"/>
            <ac:spMk id="39" creationId="{9D22F735-E93A-45A7-9E4A-C0A7F6CCD72C}"/>
          </ac:spMkLst>
        </pc:spChg>
        <pc:spChg chg="mod topLvl">
          <ac:chgData name="Karolina Guillen" userId="c1c08796-a0be-47c6-af52-5d31fd96ec50" providerId="ADAL" clId="{61C5958E-B310-4538-A1EA-35FEF58E26D0}" dt="2022-03-21T21:35:51.188" v="142" actId="165"/>
          <ac:spMkLst>
            <pc:docMk/>
            <pc:sldMk cId="3679344153" sldId="2144328218"/>
            <ac:spMk id="40" creationId="{01EDD943-EB7E-450E-B219-B34B5F0A04D3}"/>
          </ac:spMkLst>
        </pc:spChg>
        <pc:spChg chg="add mod">
          <ac:chgData name="Karolina Guillen" userId="c1c08796-a0be-47c6-af52-5d31fd96ec50" providerId="ADAL" clId="{61C5958E-B310-4538-A1EA-35FEF58E26D0}" dt="2022-03-21T21:33:59.667" v="120"/>
          <ac:spMkLst>
            <pc:docMk/>
            <pc:sldMk cId="3679344153" sldId="2144328218"/>
            <ac:spMk id="41" creationId="{4FD9561A-4200-41E3-9BAB-08597FE157FF}"/>
          </ac:spMkLst>
        </pc:spChg>
        <pc:spChg chg="mod topLvl">
          <ac:chgData name="Karolina Guillen" userId="c1c08796-a0be-47c6-af52-5d31fd96ec50" providerId="ADAL" clId="{61C5958E-B310-4538-A1EA-35FEF58E26D0}" dt="2022-03-21T21:37:19.330" v="157" actId="1582"/>
          <ac:spMkLst>
            <pc:docMk/>
            <pc:sldMk cId="3679344153" sldId="2144328218"/>
            <ac:spMk id="42" creationId="{A8ADB096-FE7C-472F-AE25-AAD1B208F479}"/>
          </ac:spMkLst>
        </pc:spChg>
        <pc:spChg chg="mod topLvl">
          <ac:chgData name="Karolina Guillen" userId="c1c08796-a0be-47c6-af52-5d31fd96ec50" providerId="ADAL" clId="{61C5958E-B310-4538-A1EA-35FEF58E26D0}" dt="2022-03-21T21:37:12.853" v="156" actId="165"/>
          <ac:spMkLst>
            <pc:docMk/>
            <pc:sldMk cId="3679344153" sldId="2144328218"/>
            <ac:spMk id="43" creationId="{32100003-8D8F-4D3B-B7E8-77541857D513}"/>
          </ac:spMkLst>
        </pc:spChg>
        <pc:spChg chg="mod topLvl">
          <ac:chgData name="Karolina Guillen" userId="c1c08796-a0be-47c6-af52-5d31fd96ec50" providerId="ADAL" clId="{61C5958E-B310-4538-A1EA-35FEF58E26D0}" dt="2022-03-21T21:37:12.853" v="156" actId="165"/>
          <ac:spMkLst>
            <pc:docMk/>
            <pc:sldMk cId="3679344153" sldId="2144328218"/>
            <ac:spMk id="44" creationId="{51F6F998-26F6-4036-A26D-4FA26C72F72D}"/>
          </ac:spMkLst>
        </pc:spChg>
        <pc:spChg chg="mod">
          <ac:chgData name="Karolina Guillen" userId="c1c08796-a0be-47c6-af52-5d31fd96ec50" providerId="ADAL" clId="{61C5958E-B310-4538-A1EA-35FEF58E26D0}" dt="2022-03-21T22:21:50.999" v="1715"/>
          <ac:spMkLst>
            <pc:docMk/>
            <pc:sldMk cId="3679344153" sldId="2144328218"/>
            <ac:spMk id="48" creationId="{1651A0ED-04BC-4AEC-8226-B28A2FC6F001}"/>
          </ac:spMkLst>
        </pc:spChg>
        <pc:spChg chg="mod">
          <ac:chgData name="Karolina Guillen" userId="c1c08796-a0be-47c6-af52-5d31fd96ec50" providerId="ADAL" clId="{61C5958E-B310-4538-A1EA-35FEF58E26D0}" dt="2022-03-21T22:21:50.999" v="1715"/>
          <ac:spMkLst>
            <pc:docMk/>
            <pc:sldMk cId="3679344153" sldId="2144328218"/>
            <ac:spMk id="51" creationId="{2FDF734A-BD38-498D-ABC3-71FC8DAC0FE2}"/>
          </ac:spMkLst>
        </pc:spChg>
        <pc:grpChg chg="del">
          <ac:chgData name="Karolina Guillen" userId="c1c08796-a0be-47c6-af52-5d31fd96ec50" providerId="ADAL" clId="{61C5958E-B310-4538-A1EA-35FEF58E26D0}" dt="2022-03-21T21:37:12.853" v="156" actId="165"/>
          <ac:grpSpMkLst>
            <pc:docMk/>
            <pc:sldMk cId="3679344153" sldId="2144328218"/>
            <ac:grpSpMk id="2" creationId="{F3F058B5-6B24-4CDE-BEBB-23C260468239}"/>
          </ac:grpSpMkLst>
        </pc:grpChg>
        <pc:grpChg chg="del">
          <ac:chgData name="Karolina Guillen" userId="c1c08796-a0be-47c6-af52-5d31fd96ec50" providerId="ADAL" clId="{61C5958E-B310-4538-A1EA-35FEF58E26D0}" dt="2022-03-21T21:37:12.853" v="156" actId="165"/>
          <ac:grpSpMkLst>
            <pc:docMk/>
            <pc:sldMk cId="3679344153" sldId="2144328218"/>
            <ac:grpSpMk id="3" creationId="{D70229AA-27FA-4C60-93DF-D5E5ED8770EF}"/>
          </ac:grpSpMkLst>
        </pc:grpChg>
        <pc:grpChg chg="del">
          <ac:chgData name="Karolina Guillen" userId="c1c08796-a0be-47c6-af52-5d31fd96ec50" providerId="ADAL" clId="{61C5958E-B310-4538-A1EA-35FEF58E26D0}" dt="2022-03-21T21:35:51.188" v="142" actId="165"/>
          <ac:grpSpMkLst>
            <pc:docMk/>
            <pc:sldMk cId="3679344153" sldId="2144328218"/>
            <ac:grpSpMk id="4" creationId="{971EFFBC-5F54-47B1-BE7B-883B2840D819}"/>
          </ac:grpSpMkLst>
        </pc:grpChg>
        <pc:grpChg chg="del">
          <ac:chgData name="Karolina Guillen" userId="c1c08796-a0be-47c6-af52-5d31fd96ec50" providerId="ADAL" clId="{61C5958E-B310-4538-A1EA-35FEF58E26D0}" dt="2022-03-21T21:37:12.853" v="156" actId="165"/>
          <ac:grpSpMkLst>
            <pc:docMk/>
            <pc:sldMk cId="3679344153" sldId="2144328218"/>
            <ac:grpSpMk id="9" creationId="{5DD08785-A056-4AB7-94A7-2DE578FB3E25}"/>
          </ac:grpSpMkLst>
        </pc:grpChg>
        <pc:grpChg chg="add del mod">
          <ac:chgData name="Karolina Guillen" userId="c1c08796-a0be-47c6-af52-5d31fd96ec50" providerId="ADAL" clId="{61C5958E-B310-4538-A1EA-35FEF58E26D0}" dt="2022-03-21T22:21:52.472" v="1716"/>
          <ac:grpSpMkLst>
            <pc:docMk/>
            <pc:sldMk cId="3679344153" sldId="2144328218"/>
            <ac:grpSpMk id="47" creationId="{195089C5-5479-4063-B7BB-557806FE6CE1}"/>
          </ac:grpSpMkLst>
        </pc:grpChg>
        <pc:grpChg chg="mod">
          <ac:chgData name="Karolina Guillen" userId="c1c08796-a0be-47c6-af52-5d31fd96ec50" providerId="ADAL" clId="{61C5958E-B310-4538-A1EA-35FEF58E26D0}" dt="2022-03-21T22:21:50.999" v="1715"/>
          <ac:grpSpMkLst>
            <pc:docMk/>
            <pc:sldMk cId="3679344153" sldId="2144328218"/>
            <ac:grpSpMk id="49" creationId="{4627C092-3CD9-46FE-B2EB-B476386D0B52}"/>
          </ac:grpSpMkLst>
        </pc:grpChg>
        <pc:picChg chg="add mod modCrop">
          <ac:chgData name="Karolina Guillen" userId="c1c08796-a0be-47c6-af52-5d31fd96ec50" providerId="ADAL" clId="{61C5958E-B310-4538-A1EA-35FEF58E26D0}" dt="2022-03-21T22:22:09.619" v="1722" actId="1076"/>
          <ac:picMkLst>
            <pc:docMk/>
            <pc:sldMk cId="3679344153" sldId="2144328218"/>
            <ac:picMk id="18" creationId="{5B3AB0ED-7F14-4850-A8A8-A59EEC2E7C33}"/>
          </ac:picMkLst>
        </pc:picChg>
        <pc:picChg chg="add mod">
          <ac:chgData name="Karolina Guillen" userId="c1c08796-a0be-47c6-af52-5d31fd96ec50" providerId="ADAL" clId="{61C5958E-B310-4538-A1EA-35FEF58E26D0}" dt="2022-03-21T21:33:52.393" v="119"/>
          <ac:picMkLst>
            <pc:docMk/>
            <pc:sldMk cId="3679344153" sldId="2144328218"/>
            <ac:picMk id="45" creationId="{1BE02325-CA96-491F-97A3-2DD36341C8EB}"/>
          </ac:picMkLst>
        </pc:picChg>
        <pc:picChg chg="add mod">
          <ac:chgData name="Karolina Guillen" userId="c1c08796-a0be-47c6-af52-5d31fd96ec50" providerId="ADAL" clId="{61C5958E-B310-4538-A1EA-35FEF58E26D0}" dt="2022-03-21T21:43:47.963" v="372"/>
          <ac:picMkLst>
            <pc:docMk/>
            <pc:sldMk cId="3679344153" sldId="2144328218"/>
            <ac:picMk id="46" creationId="{69271BC2-7C23-45B1-9368-79DBFD9AB807}"/>
          </ac:picMkLst>
        </pc:picChg>
        <pc:picChg chg="mod">
          <ac:chgData name="Karolina Guillen" userId="c1c08796-a0be-47c6-af52-5d31fd96ec50" providerId="ADAL" clId="{61C5958E-B310-4538-A1EA-35FEF58E26D0}" dt="2022-03-21T22:21:50.999" v="1715"/>
          <ac:picMkLst>
            <pc:docMk/>
            <pc:sldMk cId="3679344153" sldId="2144328218"/>
            <ac:picMk id="52" creationId="{D641E34A-472F-482A-90D4-DC880F3157E9}"/>
          </ac:picMkLst>
        </pc:picChg>
        <pc:cxnChg chg="add mod">
          <ac:chgData name="Karolina Guillen" userId="c1c08796-a0be-47c6-af52-5d31fd96ec50" providerId="ADAL" clId="{61C5958E-B310-4538-A1EA-35FEF58E26D0}" dt="2022-03-21T21:35:05.158" v="138" actId="1036"/>
          <ac:cxnSpMkLst>
            <pc:docMk/>
            <pc:sldMk cId="3679344153" sldId="2144328218"/>
            <ac:cxnSpMk id="16" creationId="{87DEB2F3-AE4F-4C07-A104-5BF7231DB62A}"/>
          </ac:cxnSpMkLst>
        </pc:cxnChg>
        <pc:cxnChg chg="mod">
          <ac:chgData name="Karolina Guillen" userId="c1c08796-a0be-47c6-af52-5d31fd96ec50" providerId="ADAL" clId="{61C5958E-B310-4538-A1EA-35FEF58E26D0}" dt="2022-03-21T22:21:50.999" v="1715"/>
          <ac:cxnSpMkLst>
            <pc:docMk/>
            <pc:sldMk cId="3679344153" sldId="2144328218"/>
            <ac:cxnSpMk id="50" creationId="{5EF9F54E-5611-4075-91CE-A9CB94C0C66B}"/>
          </ac:cxnSpMkLst>
        </pc:cxnChg>
      </pc:sldChg>
      <pc:sldChg chg="addSp delSp modSp mod">
        <pc:chgData name="Karolina Guillen" userId="c1c08796-a0be-47c6-af52-5d31fd96ec50" providerId="ADAL" clId="{61C5958E-B310-4538-A1EA-35FEF58E26D0}" dt="2022-03-22T21:46:36.477" v="2723" actId="1038"/>
        <pc:sldMkLst>
          <pc:docMk/>
          <pc:sldMk cId="2344359341" sldId="2144328227"/>
        </pc:sldMkLst>
        <pc:spChg chg="mod">
          <ac:chgData name="Karolina Guillen" userId="c1c08796-a0be-47c6-af52-5d31fd96ec50" providerId="ADAL" clId="{61C5958E-B310-4538-A1EA-35FEF58E26D0}" dt="2022-03-22T21:46:36.477" v="2723" actId="1038"/>
          <ac:spMkLst>
            <pc:docMk/>
            <pc:sldMk cId="2344359341" sldId="2144328227"/>
            <ac:spMk id="10" creationId="{1F5544B4-64B7-4E00-A1B6-76422658B8ED}"/>
          </ac:spMkLst>
        </pc:spChg>
        <pc:spChg chg="del">
          <ac:chgData name="Karolina Guillen" userId="c1c08796-a0be-47c6-af52-5d31fd96ec50" providerId="ADAL" clId="{61C5958E-B310-4538-A1EA-35FEF58E26D0}" dt="2022-03-21T21:43:10.864" v="352" actId="478"/>
          <ac:spMkLst>
            <pc:docMk/>
            <pc:sldMk cId="2344359341" sldId="2144328227"/>
            <ac:spMk id="25" creationId="{256EFC29-4811-4C2C-96D0-112123C3F8D1}"/>
          </ac:spMkLst>
        </pc:spChg>
        <pc:spChg chg="del">
          <ac:chgData name="Karolina Guillen" userId="c1c08796-a0be-47c6-af52-5d31fd96ec50" providerId="ADAL" clId="{61C5958E-B310-4538-A1EA-35FEF58E26D0}" dt="2022-03-21T21:43:01.664" v="337" actId="478"/>
          <ac:spMkLst>
            <pc:docMk/>
            <pc:sldMk cId="2344359341" sldId="2144328227"/>
            <ac:spMk id="42" creationId="{D9E73EC2-5700-4624-87F3-9EA159102937}"/>
          </ac:spMkLst>
        </pc:spChg>
        <pc:spChg chg="add mod ord">
          <ac:chgData name="Karolina Guillen" userId="c1c08796-a0be-47c6-af52-5d31fd96ec50" providerId="ADAL" clId="{61C5958E-B310-4538-A1EA-35FEF58E26D0}" dt="2022-03-22T21:46:20.113" v="2721" actId="12789"/>
          <ac:spMkLst>
            <pc:docMk/>
            <pc:sldMk cId="2344359341" sldId="2144328227"/>
            <ac:spMk id="43" creationId="{0BAD9573-52BE-4B6F-B8D9-BB6FF57B91D9}"/>
          </ac:spMkLst>
        </pc:spChg>
        <pc:spChg chg="add mod ord">
          <ac:chgData name="Karolina Guillen" userId="c1c08796-a0be-47c6-af52-5d31fd96ec50" providerId="ADAL" clId="{61C5958E-B310-4538-A1EA-35FEF58E26D0}" dt="2022-03-21T21:47:50.415" v="530"/>
          <ac:spMkLst>
            <pc:docMk/>
            <pc:sldMk cId="2344359341" sldId="2144328227"/>
            <ac:spMk id="44" creationId="{4141A897-EA77-4BF5-8877-A594198EAF0D}"/>
          </ac:spMkLst>
        </pc:spChg>
        <pc:spChg chg="mod">
          <ac:chgData name="Karolina Guillen" userId="c1c08796-a0be-47c6-af52-5d31fd96ec50" providerId="ADAL" clId="{61C5958E-B310-4538-A1EA-35FEF58E26D0}" dt="2022-03-21T21:43:30.541" v="371" actId="1035"/>
          <ac:spMkLst>
            <pc:docMk/>
            <pc:sldMk cId="2344359341" sldId="2144328227"/>
            <ac:spMk id="87" creationId="{6B972BF5-12F2-4C4E-B197-818FC83DB440}"/>
          </ac:spMkLst>
        </pc:spChg>
        <pc:grpChg chg="mod">
          <ac:chgData name="Karolina Guillen" userId="c1c08796-a0be-47c6-af52-5d31fd96ec50" providerId="ADAL" clId="{61C5958E-B310-4538-A1EA-35FEF58E26D0}" dt="2022-03-21T21:43:25.478" v="367" actId="1037"/>
          <ac:grpSpMkLst>
            <pc:docMk/>
            <pc:sldMk cId="2344359341" sldId="2144328227"/>
            <ac:grpSpMk id="22" creationId="{8FB4FEB2-7B47-4F81-8D45-8F8442DAF555}"/>
          </ac:grpSpMkLst>
        </pc:grpChg>
        <pc:grpChg chg="mod">
          <ac:chgData name="Karolina Guillen" userId="c1c08796-a0be-47c6-af52-5d31fd96ec50" providerId="ADAL" clId="{61C5958E-B310-4538-A1EA-35FEF58E26D0}" dt="2022-03-21T21:43:25.478" v="367" actId="1037"/>
          <ac:grpSpMkLst>
            <pc:docMk/>
            <pc:sldMk cId="2344359341" sldId="2144328227"/>
            <ac:grpSpMk id="23" creationId="{07825902-B747-4A3B-B9DC-4EC9E9D368C4}"/>
          </ac:grpSpMkLst>
        </pc:grpChg>
        <pc:grpChg chg="mod">
          <ac:chgData name="Karolina Guillen" userId="c1c08796-a0be-47c6-af52-5d31fd96ec50" providerId="ADAL" clId="{61C5958E-B310-4538-A1EA-35FEF58E26D0}" dt="2022-03-21T21:43:25.478" v="367" actId="1037"/>
          <ac:grpSpMkLst>
            <pc:docMk/>
            <pc:sldMk cId="2344359341" sldId="2144328227"/>
            <ac:grpSpMk id="24" creationId="{6D8E9FAA-EE08-43A4-A013-F7A2412BC392}"/>
          </ac:grpSpMkLst>
        </pc:grpChg>
        <pc:grpChg chg="mod">
          <ac:chgData name="Karolina Guillen" userId="c1c08796-a0be-47c6-af52-5d31fd96ec50" providerId="ADAL" clId="{61C5958E-B310-4538-A1EA-35FEF58E26D0}" dt="2022-03-21T21:43:25.478" v="367" actId="1037"/>
          <ac:grpSpMkLst>
            <pc:docMk/>
            <pc:sldMk cId="2344359341" sldId="2144328227"/>
            <ac:grpSpMk id="26" creationId="{35D8F3FD-1475-4962-BEBD-16E9E68BDFB6}"/>
          </ac:grpSpMkLst>
        </pc:grpChg>
        <pc:grpChg chg="mod">
          <ac:chgData name="Karolina Guillen" userId="c1c08796-a0be-47c6-af52-5d31fd96ec50" providerId="ADAL" clId="{61C5958E-B310-4538-A1EA-35FEF58E26D0}" dt="2022-03-21T21:43:25.478" v="367" actId="1037"/>
          <ac:grpSpMkLst>
            <pc:docMk/>
            <pc:sldMk cId="2344359341" sldId="2144328227"/>
            <ac:grpSpMk id="27" creationId="{50868EE9-257C-406F-ADFC-8ADF8EB18C46}"/>
          </ac:grpSpMkLst>
        </pc:grpChg>
        <pc:picChg chg="add mod ord">
          <ac:chgData name="Karolina Guillen" userId="c1c08796-a0be-47c6-af52-5d31fd96ec50" providerId="ADAL" clId="{61C5958E-B310-4538-A1EA-35FEF58E26D0}" dt="2022-03-21T21:47:46.002" v="529"/>
          <ac:picMkLst>
            <pc:docMk/>
            <pc:sldMk cId="2344359341" sldId="2144328227"/>
            <ac:picMk id="48" creationId="{6212CD7D-1708-41E6-A012-57FF7DDB3472}"/>
          </ac:picMkLst>
        </pc:picChg>
        <pc:picChg chg="add mod">
          <ac:chgData name="Karolina Guillen" userId="c1c08796-a0be-47c6-af52-5d31fd96ec50" providerId="ADAL" clId="{61C5958E-B310-4538-A1EA-35FEF58E26D0}" dt="2022-03-21T21:43:55.417" v="375"/>
          <ac:picMkLst>
            <pc:docMk/>
            <pc:sldMk cId="2344359341" sldId="2144328227"/>
            <ac:picMk id="49" creationId="{B6846F16-528D-4E1F-8623-E7B46EBCD791}"/>
          </ac:picMkLst>
        </pc:picChg>
        <pc:picChg chg="add mod">
          <ac:chgData name="Karolina Guillen" userId="c1c08796-a0be-47c6-af52-5d31fd96ec50" providerId="ADAL" clId="{61C5958E-B310-4538-A1EA-35FEF58E26D0}" dt="2022-03-21T22:22:24.965" v="1736"/>
          <ac:picMkLst>
            <pc:docMk/>
            <pc:sldMk cId="2344359341" sldId="2144328227"/>
            <ac:picMk id="50" creationId="{6E099385-9B81-45C4-9B4C-F4765F3E3903}"/>
          </ac:picMkLst>
        </pc:picChg>
        <pc:cxnChg chg="mod">
          <ac:chgData name="Karolina Guillen" userId="c1c08796-a0be-47c6-af52-5d31fd96ec50" providerId="ADAL" clId="{61C5958E-B310-4538-A1EA-35FEF58E26D0}" dt="2022-03-21T21:43:25.478" v="367" actId="1037"/>
          <ac:cxnSpMkLst>
            <pc:docMk/>
            <pc:sldMk cId="2344359341" sldId="2144328227"/>
            <ac:cxnSpMk id="29" creationId="{AC535A3B-76DE-4B62-90BD-33968F165287}"/>
          </ac:cxnSpMkLst>
        </pc:cxnChg>
      </pc:sldChg>
      <pc:sldChg chg="addSp delSp modSp mod">
        <pc:chgData name="Karolina Guillen" userId="c1c08796-a0be-47c6-af52-5d31fd96ec50" providerId="ADAL" clId="{61C5958E-B310-4538-A1EA-35FEF58E26D0}" dt="2022-03-22T21:46:25.807" v="2722" actId="1037"/>
        <pc:sldMkLst>
          <pc:docMk/>
          <pc:sldMk cId="4055304107" sldId="2144328229"/>
        </pc:sldMkLst>
        <pc:spChg chg="del">
          <ac:chgData name="Karolina Guillen" userId="c1c08796-a0be-47c6-af52-5d31fd96ec50" providerId="ADAL" clId="{61C5958E-B310-4538-A1EA-35FEF58E26D0}" dt="2022-03-21T21:50:13.653" v="677" actId="478"/>
          <ac:spMkLst>
            <pc:docMk/>
            <pc:sldMk cId="4055304107" sldId="2144328229"/>
            <ac:spMk id="14" creationId="{EDF4F98B-D208-47AB-9CBB-7E944272F0BE}"/>
          </ac:spMkLst>
        </pc:spChg>
        <pc:spChg chg="add del">
          <ac:chgData name="Karolina Guillen" userId="c1c08796-a0be-47c6-af52-5d31fd96ec50" providerId="ADAL" clId="{61C5958E-B310-4538-A1EA-35FEF58E26D0}" dt="2022-03-21T21:51:00.275" v="687" actId="478"/>
          <ac:spMkLst>
            <pc:docMk/>
            <pc:sldMk cId="4055304107" sldId="2144328229"/>
            <ac:spMk id="15" creationId="{61112A39-5985-406F-A81E-E59910990B1A}"/>
          </ac:spMkLst>
        </pc:spChg>
        <pc:spChg chg="mod">
          <ac:chgData name="Karolina Guillen" userId="c1c08796-a0be-47c6-af52-5d31fd96ec50" providerId="ADAL" clId="{61C5958E-B310-4538-A1EA-35FEF58E26D0}" dt="2022-03-21T21:51:25.031" v="737" actId="1037"/>
          <ac:spMkLst>
            <pc:docMk/>
            <pc:sldMk cId="4055304107" sldId="2144328229"/>
            <ac:spMk id="17" creationId="{8CF67CFD-8FA1-4FD8-8229-37756B01C7C4}"/>
          </ac:spMkLst>
        </pc:spChg>
        <pc:spChg chg="mod">
          <ac:chgData name="Karolina Guillen" userId="c1c08796-a0be-47c6-af52-5d31fd96ec50" providerId="ADAL" clId="{61C5958E-B310-4538-A1EA-35FEF58E26D0}" dt="2022-03-21T21:51:06.109" v="699" actId="1038"/>
          <ac:spMkLst>
            <pc:docMk/>
            <pc:sldMk cId="4055304107" sldId="2144328229"/>
            <ac:spMk id="18" creationId="{70859537-1123-4C13-B697-F21D5D80BADA}"/>
          </ac:spMkLst>
        </pc:spChg>
        <pc:spChg chg="mod">
          <ac:chgData name="Karolina Guillen" userId="c1c08796-a0be-47c6-af52-5d31fd96ec50" providerId="ADAL" clId="{61C5958E-B310-4538-A1EA-35FEF58E26D0}" dt="2022-03-21T21:51:06.109" v="699" actId="1038"/>
          <ac:spMkLst>
            <pc:docMk/>
            <pc:sldMk cId="4055304107" sldId="2144328229"/>
            <ac:spMk id="19" creationId="{36E6BE98-02F4-439B-8349-004B3A184B5A}"/>
          </ac:spMkLst>
        </pc:spChg>
        <pc:spChg chg="mod">
          <ac:chgData name="Karolina Guillen" userId="c1c08796-a0be-47c6-af52-5d31fd96ec50" providerId="ADAL" clId="{61C5958E-B310-4538-A1EA-35FEF58E26D0}" dt="2022-03-21T21:51:06.109" v="699" actId="1038"/>
          <ac:spMkLst>
            <pc:docMk/>
            <pc:sldMk cId="4055304107" sldId="2144328229"/>
            <ac:spMk id="20" creationId="{D438CDBE-AB4F-4062-A032-A71C726D05F8}"/>
          </ac:spMkLst>
        </pc:spChg>
        <pc:spChg chg="mod">
          <ac:chgData name="Karolina Guillen" userId="c1c08796-a0be-47c6-af52-5d31fd96ec50" providerId="ADAL" clId="{61C5958E-B310-4538-A1EA-35FEF58E26D0}" dt="2022-03-22T21:46:25.807" v="2722" actId="1037"/>
          <ac:spMkLst>
            <pc:docMk/>
            <pc:sldMk cId="4055304107" sldId="2144328229"/>
            <ac:spMk id="22" creationId="{CF511AAE-61D1-4ED4-BBBA-E53DA57CC351}"/>
          </ac:spMkLst>
        </pc:spChg>
        <pc:spChg chg="del">
          <ac:chgData name="Karolina Guillen" userId="c1c08796-a0be-47c6-af52-5d31fd96ec50" providerId="ADAL" clId="{61C5958E-B310-4538-A1EA-35FEF58E26D0}" dt="2022-03-21T21:49:40.242" v="663" actId="478"/>
          <ac:spMkLst>
            <pc:docMk/>
            <pc:sldMk cId="4055304107" sldId="2144328229"/>
            <ac:spMk id="24" creationId="{1773BC30-1E73-4E4F-933E-4B95FBCBFBF0}"/>
          </ac:spMkLst>
        </pc:spChg>
        <pc:spChg chg="del">
          <ac:chgData name="Karolina Guillen" userId="c1c08796-a0be-47c6-af52-5d31fd96ec50" providerId="ADAL" clId="{61C5958E-B310-4538-A1EA-35FEF58E26D0}" dt="2022-03-21T21:50:03.939" v="674" actId="478"/>
          <ac:spMkLst>
            <pc:docMk/>
            <pc:sldMk cId="4055304107" sldId="2144328229"/>
            <ac:spMk id="28" creationId="{517DB85F-BBEC-40F3-9D7E-77987B4AF676}"/>
          </ac:spMkLst>
        </pc:spChg>
        <pc:spChg chg="add mod ord">
          <ac:chgData name="Karolina Guillen" userId="c1c08796-a0be-47c6-af52-5d31fd96ec50" providerId="ADAL" clId="{61C5958E-B310-4538-A1EA-35FEF58E26D0}" dt="2022-03-21T21:48:03.590" v="532" actId="167"/>
          <ac:spMkLst>
            <pc:docMk/>
            <pc:sldMk cId="4055304107" sldId="2144328229"/>
            <ac:spMk id="29" creationId="{35359945-D268-485E-8F5E-9C50C8D95865}"/>
          </ac:spMkLst>
        </pc:spChg>
        <pc:spChg chg="add mod ord">
          <ac:chgData name="Karolina Guillen" userId="c1c08796-a0be-47c6-af52-5d31fd96ec50" providerId="ADAL" clId="{61C5958E-B310-4538-A1EA-35FEF58E26D0}" dt="2022-03-21T21:48:03.590" v="532" actId="167"/>
          <ac:spMkLst>
            <pc:docMk/>
            <pc:sldMk cId="4055304107" sldId="2144328229"/>
            <ac:spMk id="30" creationId="{8358B962-F292-4406-9B9F-BA3E3BB23CC6}"/>
          </ac:spMkLst>
        </pc:spChg>
        <pc:picChg chg="del">
          <ac:chgData name="Karolina Guillen" userId="c1c08796-a0be-47c6-af52-5d31fd96ec50" providerId="ADAL" clId="{61C5958E-B310-4538-A1EA-35FEF58E26D0}" dt="2022-03-21T21:50:21.733" v="678" actId="478"/>
          <ac:picMkLst>
            <pc:docMk/>
            <pc:sldMk cId="4055304107" sldId="2144328229"/>
            <ac:picMk id="16" creationId="{197DBB19-D61B-4145-A912-CDEF33BA9FC5}"/>
          </ac:picMkLst>
        </pc:picChg>
        <pc:picChg chg="add mod ord">
          <ac:chgData name="Karolina Guillen" userId="c1c08796-a0be-47c6-af52-5d31fd96ec50" providerId="ADAL" clId="{61C5958E-B310-4538-A1EA-35FEF58E26D0}" dt="2022-03-21T21:48:03.590" v="532" actId="167"/>
          <ac:picMkLst>
            <pc:docMk/>
            <pc:sldMk cId="4055304107" sldId="2144328229"/>
            <ac:picMk id="31" creationId="{6F852E64-8C7A-4468-8C6D-6E2DD856235F}"/>
          </ac:picMkLst>
        </pc:picChg>
        <pc:picChg chg="add mod">
          <ac:chgData name="Karolina Guillen" userId="c1c08796-a0be-47c6-af52-5d31fd96ec50" providerId="ADAL" clId="{61C5958E-B310-4538-A1EA-35FEF58E26D0}" dt="2022-03-21T21:51:35.534" v="744"/>
          <ac:picMkLst>
            <pc:docMk/>
            <pc:sldMk cId="4055304107" sldId="2144328229"/>
            <ac:picMk id="33" creationId="{86F197F7-05B1-47FA-B3B8-F1980DDD7061}"/>
          </ac:picMkLst>
        </pc:picChg>
        <pc:picChg chg="add mod">
          <ac:chgData name="Karolina Guillen" userId="c1c08796-a0be-47c6-af52-5d31fd96ec50" providerId="ADAL" clId="{61C5958E-B310-4538-A1EA-35FEF58E26D0}" dt="2022-03-21T22:22:28.661" v="1737"/>
          <ac:picMkLst>
            <pc:docMk/>
            <pc:sldMk cId="4055304107" sldId="2144328229"/>
            <ac:picMk id="34" creationId="{79873599-C5BB-4BAE-BAB9-654008906BB1}"/>
          </ac:picMkLst>
        </pc:picChg>
        <pc:cxnChg chg="mod">
          <ac:chgData name="Karolina Guillen" userId="c1c08796-a0be-47c6-af52-5d31fd96ec50" providerId="ADAL" clId="{61C5958E-B310-4538-A1EA-35FEF58E26D0}" dt="2022-03-21T21:51:06.109" v="699" actId="1038"/>
          <ac:cxnSpMkLst>
            <pc:docMk/>
            <pc:sldMk cId="4055304107" sldId="2144328229"/>
            <ac:cxnSpMk id="21" creationId="{2F8546B2-8C5C-427F-A9FD-57FCB8684AE3}"/>
          </ac:cxnSpMkLst>
        </pc:cxnChg>
        <pc:cxnChg chg="add mod">
          <ac:chgData name="Karolina Guillen" userId="c1c08796-a0be-47c6-af52-5d31fd96ec50" providerId="ADAL" clId="{61C5958E-B310-4538-A1EA-35FEF58E26D0}" dt="2022-03-21T21:51:16.577" v="729" actId="1038"/>
          <ac:cxnSpMkLst>
            <pc:docMk/>
            <pc:sldMk cId="4055304107" sldId="2144328229"/>
            <ac:cxnSpMk id="32" creationId="{18EEB7EF-9E5F-490A-82AD-CCD9FA0932B8}"/>
          </ac:cxnSpMkLst>
        </pc:cxnChg>
      </pc:sldChg>
      <pc:sldChg chg="del">
        <pc:chgData name="Karolina Guillen" userId="c1c08796-a0be-47c6-af52-5d31fd96ec50" providerId="ADAL" clId="{61C5958E-B310-4538-A1EA-35FEF58E26D0}" dt="2022-03-21T21:25:44.719" v="0" actId="47"/>
        <pc:sldMkLst>
          <pc:docMk/>
          <pc:sldMk cId="1990952480" sldId="2144328234"/>
        </pc:sldMkLst>
      </pc:sldChg>
      <pc:sldChg chg="del">
        <pc:chgData name="Karolina Guillen" userId="c1c08796-a0be-47c6-af52-5d31fd96ec50" providerId="ADAL" clId="{61C5958E-B310-4538-A1EA-35FEF58E26D0}" dt="2022-03-21T21:25:44.719" v="0" actId="47"/>
        <pc:sldMkLst>
          <pc:docMk/>
          <pc:sldMk cId="543170812" sldId="2144328252"/>
        </pc:sldMkLst>
      </pc:sldChg>
      <pc:sldChg chg="del">
        <pc:chgData name="Karolina Guillen" userId="c1c08796-a0be-47c6-af52-5d31fd96ec50" providerId="ADAL" clId="{61C5958E-B310-4538-A1EA-35FEF58E26D0}" dt="2022-03-21T21:25:44.719" v="0" actId="47"/>
        <pc:sldMkLst>
          <pc:docMk/>
          <pc:sldMk cId="1212621173" sldId="2144328253"/>
        </pc:sldMkLst>
      </pc:sldChg>
      <pc:sldChg chg="del">
        <pc:chgData name="Karolina Guillen" userId="c1c08796-a0be-47c6-af52-5d31fd96ec50" providerId="ADAL" clId="{61C5958E-B310-4538-A1EA-35FEF58E26D0}" dt="2022-03-21T21:25:44.719" v="0" actId="47"/>
        <pc:sldMkLst>
          <pc:docMk/>
          <pc:sldMk cId="697352156" sldId="2144328254"/>
        </pc:sldMkLst>
      </pc:sldChg>
      <pc:sldChg chg="addSp delSp modSp del mod">
        <pc:chgData name="Karolina Guillen" userId="c1c08796-a0be-47c6-af52-5d31fd96ec50" providerId="ADAL" clId="{61C5958E-B310-4538-A1EA-35FEF58E26D0}" dt="2022-03-22T18:18:27.795" v="2613" actId="1076"/>
        <pc:sldMkLst>
          <pc:docMk/>
          <pc:sldMk cId="2576519596" sldId="2144328256"/>
        </pc:sldMkLst>
        <pc:spChg chg="del">
          <ac:chgData name="Karolina Guillen" userId="c1c08796-a0be-47c6-af52-5d31fd96ec50" providerId="ADAL" clId="{61C5958E-B310-4538-A1EA-35FEF58E26D0}" dt="2022-03-22T18:05:20.733" v="2521" actId="478"/>
          <ac:spMkLst>
            <pc:docMk/>
            <pc:sldMk cId="2576519596" sldId="2144328256"/>
            <ac:spMk id="2" creationId="{F7ACD808-0C8D-4868-B566-B05F4B703A09}"/>
          </ac:spMkLst>
        </pc:spChg>
        <pc:spChg chg="mod">
          <ac:chgData name="Karolina Guillen" userId="c1c08796-a0be-47c6-af52-5d31fd96ec50" providerId="ADAL" clId="{61C5958E-B310-4538-A1EA-35FEF58E26D0}" dt="2022-03-22T18:03:39.648" v="2514" actId="20577"/>
          <ac:spMkLst>
            <pc:docMk/>
            <pc:sldMk cId="2576519596" sldId="2144328256"/>
            <ac:spMk id="24" creationId="{FE51337C-7111-4FDD-BD9E-AAF8EAD4F674}"/>
          </ac:spMkLst>
        </pc:spChg>
        <pc:spChg chg="add mod">
          <ac:chgData name="Karolina Guillen" userId="c1c08796-a0be-47c6-af52-5d31fd96ec50" providerId="ADAL" clId="{61C5958E-B310-4538-A1EA-35FEF58E26D0}" dt="2022-03-22T18:05:21.050" v="2522"/>
          <ac:spMkLst>
            <pc:docMk/>
            <pc:sldMk cId="2576519596" sldId="2144328256"/>
            <ac:spMk id="26" creationId="{2DB858CB-B851-45CA-BB97-58FC9AD8693A}"/>
          </ac:spMkLst>
        </pc:spChg>
        <pc:spChg chg="del">
          <ac:chgData name="Karolina Guillen" userId="c1c08796-a0be-47c6-af52-5d31fd96ec50" providerId="ADAL" clId="{61C5958E-B310-4538-A1EA-35FEF58E26D0}" dt="2022-03-22T18:05:20.733" v="2521" actId="478"/>
          <ac:spMkLst>
            <pc:docMk/>
            <pc:sldMk cId="2576519596" sldId="2144328256"/>
            <ac:spMk id="31" creationId="{568D8840-B3D9-4FCD-AA9A-402B62F48C64}"/>
          </ac:spMkLst>
        </pc:spChg>
        <pc:spChg chg="mod">
          <ac:chgData name="Karolina Guillen" userId="c1c08796-a0be-47c6-af52-5d31fd96ec50" providerId="ADAL" clId="{61C5958E-B310-4538-A1EA-35FEF58E26D0}" dt="2022-03-22T18:14:17.106" v="2591" actId="20577"/>
          <ac:spMkLst>
            <pc:docMk/>
            <pc:sldMk cId="2576519596" sldId="2144328256"/>
            <ac:spMk id="38" creationId="{73851BD9-E902-4017-B780-F06865C6C84F}"/>
          </ac:spMkLst>
        </pc:spChg>
        <pc:picChg chg="add mod">
          <ac:chgData name="Karolina Guillen" userId="c1c08796-a0be-47c6-af52-5d31fd96ec50" providerId="ADAL" clId="{61C5958E-B310-4538-A1EA-35FEF58E26D0}" dt="2022-03-22T18:05:21.050" v="2522"/>
          <ac:picMkLst>
            <pc:docMk/>
            <pc:sldMk cId="2576519596" sldId="2144328256"/>
            <ac:picMk id="27" creationId="{5B6A00FC-0139-4C9F-AA46-58A768F70AC2}"/>
          </ac:picMkLst>
        </pc:picChg>
        <pc:picChg chg="del">
          <ac:chgData name="Karolina Guillen" userId="c1c08796-a0be-47c6-af52-5d31fd96ec50" providerId="ADAL" clId="{61C5958E-B310-4538-A1EA-35FEF58E26D0}" dt="2022-03-22T18:05:20.733" v="2521" actId="478"/>
          <ac:picMkLst>
            <pc:docMk/>
            <pc:sldMk cId="2576519596" sldId="2144328256"/>
            <ac:picMk id="37" creationId="{1F8E0DFF-D73F-41B3-B5B4-820020A7EACA}"/>
          </ac:picMkLst>
        </pc:picChg>
        <pc:picChg chg="mod">
          <ac:chgData name="Karolina Guillen" userId="c1c08796-a0be-47c6-af52-5d31fd96ec50" providerId="ADAL" clId="{61C5958E-B310-4538-A1EA-35FEF58E26D0}" dt="2022-03-22T18:18:27.795" v="2613" actId="1076"/>
          <ac:picMkLst>
            <pc:docMk/>
            <pc:sldMk cId="2576519596" sldId="2144328256"/>
            <ac:picMk id="39" creationId="{CAD0BA69-907B-46F9-BB8D-14522662942C}"/>
          </ac:picMkLst>
        </pc:picChg>
      </pc:sldChg>
      <pc:sldChg chg="modSp mod ord">
        <pc:chgData name="Karolina Guillen" userId="c1c08796-a0be-47c6-af52-5d31fd96ec50" providerId="ADAL" clId="{61C5958E-B310-4538-A1EA-35FEF58E26D0}" dt="2022-03-28T19:50:47.022" v="2727"/>
        <pc:sldMkLst>
          <pc:docMk/>
          <pc:sldMk cId="3557154419" sldId="2144328256"/>
        </pc:sldMkLst>
        <pc:spChg chg="mod">
          <ac:chgData name="Karolina Guillen" userId="c1c08796-a0be-47c6-af52-5d31fd96ec50" providerId="ADAL" clId="{61C5958E-B310-4538-A1EA-35FEF58E26D0}" dt="2022-03-22T21:44:28.524" v="2701" actId="1037"/>
          <ac:spMkLst>
            <pc:docMk/>
            <pc:sldMk cId="3557154419" sldId="2144328256"/>
            <ac:spMk id="24" creationId="{FE51337C-7111-4FDD-BD9E-AAF8EAD4F674}"/>
          </ac:spMkLst>
        </pc:spChg>
      </pc:sldChg>
      <pc:sldChg chg="del">
        <pc:chgData name="Karolina Guillen" userId="c1c08796-a0be-47c6-af52-5d31fd96ec50" providerId="ADAL" clId="{61C5958E-B310-4538-A1EA-35FEF58E26D0}" dt="2022-03-21T21:25:44.719" v="0" actId="47"/>
        <pc:sldMkLst>
          <pc:docMk/>
          <pc:sldMk cId="3466937242" sldId="2144328257"/>
        </pc:sldMkLst>
      </pc:sldChg>
      <pc:sldChg chg="del">
        <pc:chgData name="Karolina Guillen" userId="c1c08796-a0be-47c6-af52-5d31fd96ec50" providerId="ADAL" clId="{61C5958E-B310-4538-A1EA-35FEF58E26D0}" dt="2022-03-21T21:25:44.719" v="0" actId="47"/>
        <pc:sldMkLst>
          <pc:docMk/>
          <pc:sldMk cId="3402420758" sldId="2144328258"/>
        </pc:sldMkLst>
      </pc:sldChg>
      <pc:sldChg chg="del">
        <pc:chgData name="Karolina Guillen" userId="c1c08796-a0be-47c6-af52-5d31fd96ec50" providerId="ADAL" clId="{61C5958E-B310-4538-A1EA-35FEF58E26D0}" dt="2022-03-21T21:25:44.719" v="0" actId="47"/>
        <pc:sldMkLst>
          <pc:docMk/>
          <pc:sldMk cId="1655139508" sldId="2144328259"/>
        </pc:sldMkLst>
      </pc:sldChg>
      <pc:sldChg chg="del">
        <pc:chgData name="Karolina Guillen" userId="c1c08796-a0be-47c6-af52-5d31fd96ec50" providerId="ADAL" clId="{61C5958E-B310-4538-A1EA-35FEF58E26D0}" dt="2022-03-21T21:25:44.719" v="0" actId="47"/>
        <pc:sldMkLst>
          <pc:docMk/>
          <pc:sldMk cId="3186082037" sldId="2144328260"/>
        </pc:sldMkLst>
      </pc:sldChg>
      <pc:sldChg chg="del">
        <pc:chgData name="Karolina Guillen" userId="c1c08796-a0be-47c6-af52-5d31fd96ec50" providerId="ADAL" clId="{61C5958E-B310-4538-A1EA-35FEF58E26D0}" dt="2022-03-21T21:25:44.719" v="0" actId="47"/>
        <pc:sldMkLst>
          <pc:docMk/>
          <pc:sldMk cId="2603595652" sldId="2144328262"/>
        </pc:sldMkLst>
      </pc:sldChg>
      <pc:sldChg chg="addSp delSp modSp mod">
        <pc:chgData name="Karolina Guillen" userId="c1c08796-a0be-47c6-af52-5d31fd96ec50" providerId="ADAL" clId="{61C5958E-B310-4538-A1EA-35FEF58E26D0}" dt="2022-03-22T13:46:13.732" v="2062" actId="20577"/>
        <pc:sldMkLst>
          <pc:docMk/>
          <pc:sldMk cId="520152090" sldId="2144328263"/>
        </pc:sldMkLst>
        <pc:spChg chg="add mod ord">
          <ac:chgData name="Karolina Guillen" userId="c1c08796-a0be-47c6-af52-5d31fd96ec50" providerId="ADAL" clId="{61C5958E-B310-4538-A1EA-35FEF58E26D0}" dt="2022-03-21T21:57:27.771" v="893" actId="12789"/>
          <ac:spMkLst>
            <pc:docMk/>
            <pc:sldMk cId="520152090" sldId="2144328263"/>
            <ac:spMk id="2" creationId="{DFC9E9A6-570B-42E9-BC4F-597FCFACCBBE}"/>
          </ac:spMkLst>
        </pc:spChg>
        <pc:spChg chg="mod">
          <ac:chgData name="Karolina Guillen" userId="c1c08796-a0be-47c6-af52-5d31fd96ec50" providerId="ADAL" clId="{61C5958E-B310-4538-A1EA-35FEF58E26D0}" dt="2022-03-21T21:55:41.742" v="861" actId="1038"/>
          <ac:spMkLst>
            <pc:docMk/>
            <pc:sldMk cId="520152090" sldId="2144328263"/>
            <ac:spMk id="4" creationId="{BA8F07DC-1097-4757-B2EE-83EEF7A7A108}"/>
          </ac:spMkLst>
        </pc:spChg>
        <pc:spChg chg="del">
          <ac:chgData name="Karolina Guillen" userId="c1c08796-a0be-47c6-af52-5d31fd96ec50" providerId="ADAL" clId="{61C5958E-B310-4538-A1EA-35FEF58E26D0}" dt="2022-03-21T21:52:24.978" v="758" actId="478"/>
          <ac:spMkLst>
            <pc:docMk/>
            <pc:sldMk cId="520152090" sldId="2144328263"/>
            <ac:spMk id="14" creationId="{915B336A-E2AC-4CBF-91C1-B308D045F9E0}"/>
          </ac:spMkLst>
        </pc:spChg>
        <pc:spChg chg="add mod ord">
          <ac:chgData name="Karolina Guillen" userId="c1c08796-a0be-47c6-af52-5d31fd96ec50" providerId="ADAL" clId="{61C5958E-B310-4538-A1EA-35FEF58E26D0}" dt="2022-03-21T21:52:49.915" v="763" actId="167"/>
          <ac:spMkLst>
            <pc:docMk/>
            <pc:sldMk cId="520152090" sldId="2144328263"/>
            <ac:spMk id="15" creationId="{D0A29A18-CFDD-4C20-AD39-E88C7C63BBD5}"/>
          </ac:spMkLst>
        </pc:spChg>
        <pc:spChg chg="add mod">
          <ac:chgData name="Karolina Guillen" userId="c1c08796-a0be-47c6-af52-5d31fd96ec50" providerId="ADAL" clId="{61C5958E-B310-4538-A1EA-35FEF58E26D0}" dt="2022-03-21T21:58:27.083" v="898"/>
          <ac:spMkLst>
            <pc:docMk/>
            <pc:sldMk cId="520152090" sldId="2144328263"/>
            <ac:spMk id="16" creationId="{5985F0F6-8612-43EE-88FD-E70DB5135932}"/>
          </ac:spMkLst>
        </pc:spChg>
        <pc:spChg chg="mod">
          <ac:chgData name="Karolina Guillen" userId="c1c08796-a0be-47c6-af52-5d31fd96ec50" providerId="ADAL" clId="{61C5958E-B310-4538-A1EA-35FEF58E26D0}" dt="2022-03-21T21:57:27.771" v="893" actId="12789"/>
          <ac:spMkLst>
            <pc:docMk/>
            <pc:sldMk cId="520152090" sldId="2144328263"/>
            <ac:spMk id="19" creationId="{25F791AB-8706-45CD-9FAA-A487B61A71CC}"/>
          </ac:spMkLst>
        </pc:spChg>
        <pc:spChg chg="mod">
          <ac:chgData name="Karolina Guillen" userId="c1c08796-a0be-47c6-af52-5d31fd96ec50" providerId="ADAL" clId="{61C5958E-B310-4538-A1EA-35FEF58E26D0}" dt="2022-03-21T21:55:10.625" v="841" actId="12788"/>
          <ac:spMkLst>
            <pc:docMk/>
            <pc:sldMk cId="520152090" sldId="2144328263"/>
            <ac:spMk id="21" creationId="{AB77EFEB-56CD-4D1C-B279-D39BDE876330}"/>
          </ac:spMkLst>
        </pc:spChg>
        <pc:spChg chg="add mod">
          <ac:chgData name="Karolina Guillen" userId="c1c08796-a0be-47c6-af52-5d31fd96ec50" providerId="ADAL" clId="{61C5958E-B310-4538-A1EA-35FEF58E26D0}" dt="2022-03-22T13:46:13.732" v="2062" actId="20577"/>
          <ac:spMkLst>
            <pc:docMk/>
            <pc:sldMk cId="520152090" sldId="2144328263"/>
            <ac:spMk id="23" creationId="{DB5FBE90-B76F-4A35-94B8-15BCF9AE4630}"/>
          </ac:spMkLst>
        </pc:spChg>
        <pc:spChg chg="mod">
          <ac:chgData name="Karolina Guillen" userId="c1c08796-a0be-47c6-af52-5d31fd96ec50" providerId="ADAL" clId="{61C5958E-B310-4538-A1EA-35FEF58E26D0}" dt="2022-03-21T21:55:41.742" v="861" actId="1038"/>
          <ac:spMkLst>
            <pc:docMk/>
            <pc:sldMk cId="520152090" sldId="2144328263"/>
            <ac:spMk id="24" creationId="{4453364A-2FEE-429B-9DB3-2E2ADDFD6359}"/>
          </ac:spMkLst>
        </pc:spChg>
        <pc:spChg chg="del">
          <ac:chgData name="Karolina Guillen" userId="c1c08796-a0be-47c6-af52-5d31fd96ec50" providerId="ADAL" clId="{61C5958E-B310-4538-A1EA-35FEF58E26D0}" dt="2022-03-21T21:52:03.531" v="745" actId="478"/>
          <ac:spMkLst>
            <pc:docMk/>
            <pc:sldMk cId="520152090" sldId="2144328263"/>
            <ac:spMk id="28" creationId="{8131C753-3CF9-467C-A43F-7C108EE6CC30}"/>
          </ac:spMkLst>
        </pc:spChg>
        <pc:spChg chg="mod">
          <ac:chgData name="Karolina Guillen" userId="c1c08796-a0be-47c6-af52-5d31fd96ec50" providerId="ADAL" clId="{61C5958E-B310-4538-A1EA-35FEF58E26D0}" dt="2022-03-21T21:52:16.204" v="756" actId="1035"/>
          <ac:spMkLst>
            <pc:docMk/>
            <pc:sldMk cId="520152090" sldId="2144328263"/>
            <ac:spMk id="41" creationId="{D12779D7-DBB7-49A0-8ADA-FE48B46D2512}"/>
          </ac:spMkLst>
        </pc:spChg>
        <pc:spChg chg="mod">
          <ac:chgData name="Karolina Guillen" userId="c1c08796-a0be-47c6-af52-5d31fd96ec50" providerId="ADAL" clId="{61C5958E-B310-4538-A1EA-35FEF58E26D0}" dt="2022-03-21T21:55:45.256" v="862" actId="1076"/>
          <ac:spMkLst>
            <pc:docMk/>
            <pc:sldMk cId="520152090" sldId="2144328263"/>
            <ac:spMk id="44" creationId="{6190E329-3FE0-4FBA-81E9-B77F1AF5D465}"/>
          </ac:spMkLst>
        </pc:spChg>
        <pc:spChg chg="mod">
          <ac:chgData name="Karolina Guillen" userId="c1c08796-a0be-47c6-af52-5d31fd96ec50" providerId="ADAL" clId="{61C5958E-B310-4538-A1EA-35FEF58E26D0}" dt="2022-03-21T21:55:41.742" v="861" actId="1038"/>
          <ac:spMkLst>
            <pc:docMk/>
            <pc:sldMk cId="520152090" sldId="2144328263"/>
            <ac:spMk id="47" creationId="{22ADEE7E-0746-4369-B944-55956A21B3A0}"/>
          </ac:spMkLst>
        </pc:spChg>
        <pc:graphicFrameChg chg="mod modGraphic">
          <ac:chgData name="Karolina Guillen" userId="c1c08796-a0be-47c6-af52-5d31fd96ec50" providerId="ADAL" clId="{61C5958E-B310-4538-A1EA-35FEF58E26D0}" dt="2022-03-21T21:55:41.742" v="861" actId="1038"/>
          <ac:graphicFrameMkLst>
            <pc:docMk/>
            <pc:sldMk cId="520152090" sldId="2144328263"/>
            <ac:graphicFrameMk id="22" creationId="{1F2BBA46-C9CB-4AA9-90CE-914644E548E8}"/>
          </ac:graphicFrameMkLst>
        </pc:graphicFrameChg>
        <pc:graphicFrameChg chg="mod modGraphic">
          <ac:chgData name="Karolina Guillen" userId="c1c08796-a0be-47c6-af52-5d31fd96ec50" providerId="ADAL" clId="{61C5958E-B310-4538-A1EA-35FEF58E26D0}" dt="2022-03-21T21:55:41.742" v="861" actId="1038"/>
          <ac:graphicFrameMkLst>
            <pc:docMk/>
            <pc:sldMk cId="520152090" sldId="2144328263"/>
            <ac:graphicFrameMk id="42" creationId="{54649E6A-EC19-4E0E-BB78-F7157885656E}"/>
          </ac:graphicFrameMkLst>
        </pc:graphicFrameChg>
        <pc:picChg chg="add mod">
          <ac:chgData name="Karolina Guillen" userId="c1c08796-a0be-47c6-af52-5d31fd96ec50" providerId="ADAL" clId="{61C5958E-B310-4538-A1EA-35FEF58E26D0}" dt="2022-03-21T22:00:59.479" v="899" actId="14826"/>
          <ac:picMkLst>
            <pc:docMk/>
            <pc:sldMk cId="520152090" sldId="2144328263"/>
            <ac:picMk id="20" creationId="{BBFACC18-6BBF-499D-B143-7B4821A87D47}"/>
          </ac:picMkLst>
        </pc:picChg>
        <pc:picChg chg="add mod">
          <ac:chgData name="Karolina Guillen" userId="c1c08796-a0be-47c6-af52-5d31fd96ec50" providerId="ADAL" clId="{61C5958E-B310-4538-A1EA-35FEF58E26D0}" dt="2022-03-21T21:57:47.544" v="894"/>
          <ac:picMkLst>
            <pc:docMk/>
            <pc:sldMk cId="520152090" sldId="2144328263"/>
            <ac:picMk id="25" creationId="{8B212066-B43B-47B3-A50F-5D9D5C176F7F}"/>
          </ac:picMkLst>
        </pc:picChg>
        <pc:picChg chg="add mod">
          <ac:chgData name="Karolina Guillen" userId="c1c08796-a0be-47c6-af52-5d31fd96ec50" providerId="ADAL" clId="{61C5958E-B310-4538-A1EA-35FEF58E26D0}" dt="2022-03-21T21:57:47.544" v="894"/>
          <ac:picMkLst>
            <pc:docMk/>
            <pc:sldMk cId="520152090" sldId="2144328263"/>
            <ac:picMk id="26" creationId="{9B57564A-A73C-461F-BEB2-5E4015D85042}"/>
          </ac:picMkLst>
        </pc:picChg>
      </pc:sldChg>
      <pc:sldChg chg="addCm">
        <pc:chgData name="Karolina Guillen" userId="c1c08796-a0be-47c6-af52-5d31fd96ec50" providerId="ADAL" clId="{61C5958E-B310-4538-A1EA-35FEF58E26D0}" dt="2022-03-28T19:56:18.034" v="2729"/>
        <pc:sldMkLst>
          <pc:docMk/>
          <pc:sldMk cId="3457515328" sldId="2144328263"/>
        </pc:sldMkLst>
      </pc:sldChg>
      <pc:sldChg chg="del ord">
        <pc:chgData name="Karolina Guillen" userId="c1c08796-a0be-47c6-af52-5d31fd96ec50" providerId="ADAL" clId="{61C5958E-B310-4538-A1EA-35FEF58E26D0}" dt="2022-03-22T18:15:10.969" v="2592" actId="47"/>
        <pc:sldMkLst>
          <pc:docMk/>
          <pc:sldMk cId="245357489" sldId="2144328276"/>
        </pc:sldMkLst>
      </pc:sldChg>
      <pc:sldChg chg="addSp delSp modSp mod">
        <pc:chgData name="Karolina Guillen" userId="c1c08796-a0be-47c6-af52-5d31fd96ec50" providerId="ADAL" clId="{61C5958E-B310-4538-A1EA-35FEF58E26D0}" dt="2022-03-22T18:22:58.037" v="2678" actId="27107"/>
        <pc:sldMkLst>
          <pc:docMk/>
          <pc:sldMk cId="479110058" sldId="2144328279"/>
        </pc:sldMkLst>
        <pc:spChg chg="del">
          <ac:chgData name="Karolina Guillen" userId="c1c08796-a0be-47c6-af52-5d31fd96ec50" providerId="ADAL" clId="{61C5958E-B310-4538-A1EA-35FEF58E26D0}" dt="2022-03-21T22:06:33.018" v="1009" actId="478"/>
          <ac:spMkLst>
            <pc:docMk/>
            <pc:sldMk cId="479110058" sldId="2144328279"/>
            <ac:spMk id="8" creationId="{08C4E99B-4990-4E2F-9C1B-CA1E8F9A23A8}"/>
          </ac:spMkLst>
        </pc:spChg>
        <pc:spChg chg="del">
          <ac:chgData name="Karolina Guillen" userId="c1c08796-a0be-47c6-af52-5d31fd96ec50" providerId="ADAL" clId="{61C5958E-B310-4538-A1EA-35FEF58E26D0}" dt="2022-03-21T22:06:33.018" v="1009" actId="478"/>
          <ac:spMkLst>
            <pc:docMk/>
            <pc:sldMk cId="479110058" sldId="2144328279"/>
            <ac:spMk id="16" creationId="{F9C6FA2F-D696-4041-833A-730FF2A81B24}"/>
          </ac:spMkLst>
        </pc:spChg>
        <pc:spChg chg="del">
          <ac:chgData name="Karolina Guillen" userId="c1c08796-a0be-47c6-af52-5d31fd96ec50" providerId="ADAL" clId="{61C5958E-B310-4538-A1EA-35FEF58E26D0}" dt="2022-03-21T22:06:33.018" v="1009" actId="478"/>
          <ac:spMkLst>
            <pc:docMk/>
            <pc:sldMk cId="479110058" sldId="2144328279"/>
            <ac:spMk id="17" creationId="{708406DB-B710-40FB-9054-3E5763D88E76}"/>
          </ac:spMkLst>
        </pc:spChg>
        <pc:spChg chg="mod">
          <ac:chgData name="Karolina Guillen" userId="c1c08796-a0be-47c6-af52-5d31fd96ec50" providerId="ADAL" clId="{61C5958E-B310-4538-A1EA-35FEF58E26D0}" dt="2022-03-22T18:22:58.037" v="2678" actId="27107"/>
          <ac:spMkLst>
            <pc:docMk/>
            <pc:sldMk cId="479110058" sldId="2144328279"/>
            <ac:spMk id="20" creationId="{F5290E3C-D913-4324-9F7C-7AB204FAA4D7}"/>
          </ac:spMkLst>
        </pc:spChg>
        <pc:spChg chg="del">
          <ac:chgData name="Karolina Guillen" userId="c1c08796-a0be-47c6-af52-5d31fd96ec50" providerId="ADAL" clId="{61C5958E-B310-4538-A1EA-35FEF58E26D0}" dt="2022-03-21T22:04:07.275" v="991" actId="478"/>
          <ac:spMkLst>
            <pc:docMk/>
            <pc:sldMk cId="479110058" sldId="2144328279"/>
            <ac:spMk id="45" creationId="{8B17C891-EAAE-4949-AB37-34E05D577116}"/>
          </ac:spMkLst>
        </pc:spChg>
        <pc:spChg chg="del">
          <ac:chgData name="Karolina Guillen" userId="c1c08796-a0be-47c6-af52-5d31fd96ec50" providerId="ADAL" clId="{61C5958E-B310-4538-A1EA-35FEF58E26D0}" dt="2022-03-21T22:06:33.018" v="1009" actId="478"/>
          <ac:spMkLst>
            <pc:docMk/>
            <pc:sldMk cId="479110058" sldId="2144328279"/>
            <ac:spMk id="86" creationId="{FC69097F-FE20-404F-A596-C097837DC58D}"/>
          </ac:spMkLst>
        </pc:spChg>
        <pc:spChg chg="del">
          <ac:chgData name="Karolina Guillen" userId="c1c08796-a0be-47c6-af52-5d31fd96ec50" providerId="ADAL" clId="{61C5958E-B310-4538-A1EA-35FEF58E26D0}" dt="2022-03-21T22:06:33.018" v="1009" actId="478"/>
          <ac:spMkLst>
            <pc:docMk/>
            <pc:sldMk cId="479110058" sldId="2144328279"/>
            <ac:spMk id="87" creationId="{377749E5-F543-4ECD-B4F6-60E580E7D1D0}"/>
          </ac:spMkLst>
        </pc:spChg>
        <pc:spChg chg="del">
          <ac:chgData name="Karolina Guillen" userId="c1c08796-a0be-47c6-af52-5d31fd96ec50" providerId="ADAL" clId="{61C5958E-B310-4538-A1EA-35FEF58E26D0}" dt="2022-03-21T22:06:33.018" v="1009" actId="478"/>
          <ac:spMkLst>
            <pc:docMk/>
            <pc:sldMk cId="479110058" sldId="2144328279"/>
            <ac:spMk id="88" creationId="{9343B3C1-1A97-44A0-B7AF-658680FD4614}"/>
          </ac:spMkLst>
        </pc:spChg>
        <pc:spChg chg="del">
          <ac:chgData name="Karolina Guillen" userId="c1c08796-a0be-47c6-af52-5d31fd96ec50" providerId="ADAL" clId="{61C5958E-B310-4538-A1EA-35FEF58E26D0}" dt="2022-03-21T22:06:33.018" v="1009" actId="478"/>
          <ac:spMkLst>
            <pc:docMk/>
            <pc:sldMk cId="479110058" sldId="2144328279"/>
            <ac:spMk id="89" creationId="{465390A4-8710-4392-9A49-33B0AADCE59E}"/>
          </ac:spMkLst>
        </pc:spChg>
        <pc:spChg chg="del">
          <ac:chgData name="Karolina Guillen" userId="c1c08796-a0be-47c6-af52-5d31fd96ec50" providerId="ADAL" clId="{61C5958E-B310-4538-A1EA-35FEF58E26D0}" dt="2022-03-21T22:06:33.018" v="1009" actId="478"/>
          <ac:spMkLst>
            <pc:docMk/>
            <pc:sldMk cId="479110058" sldId="2144328279"/>
            <ac:spMk id="90" creationId="{7D9B6CEB-6173-47FE-98E3-E9179BCFCD06}"/>
          </ac:spMkLst>
        </pc:spChg>
        <pc:spChg chg="del">
          <ac:chgData name="Karolina Guillen" userId="c1c08796-a0be-47c6-af52-5d31fd96ec50" providerId="ADAL" clId="{61C5958E-B310-4538-A1EA-35FEF58E26D0}" dt="2022-03-21T22:06:33.018" v="1009" actId="478"/>
          <ac:spMkLst>
            <pc:docMk/>
            <pc:sldMk cId="479110058" sldId="2144328279"/>
            <ac:spMk id="91" creationId="{42F8FE2B-268A-4833-BC54-223567BED040}"/>
          </ac:spMkLst>
        </pc:spChg>
        <pc:spChg chg="del">
          <ac:chgData name="Karolina Guillen" userId="c1c08796-a0be-47c6-af52-5d31fd96ec50" providerId="ADAL" clId="{61C5958E-B310-4538-A1EA-35FEF58E26D0}" dt="2022-03-21T22:04:12.350" v="994" actId="478"/>
          <ac:spMkLst>
            <pc:docMk/>
            <pc:sldMk cId="479110058" sldId="2144328279"/>
            <ac:spMk id="94" creationId="{542427BE-A113-4287-8209-938BE0E0EE5F}"/>
          </ac:spMkLst>
        </pc:spChg>
        <pc:spChg chg="del">
          <ac:chgData name="Karolina Guillen" userId="c1c08796-a0be-47c6-af52-5d31fd96ec50" providerId="ADAL" clId="{61C5958E-B310-4538-A1EA-35FEF58E26D0}" dt="2022-03-21T22:06:33.018" v="1009" actId="478"/>
          <ac:spMkLst>
            <pc:docMk/>
            <pc:sldMk cId="479110058" sldId="2144328279"/>
            <ac:spMk id="95" creationId="{D7B97E7C-9321-411B-9A1C-6EA52075580F}"/>
          </ac:spMkLst>
        </pc:spChg>
        <pc:spChg chg="del">
          <ac:chgData name="Karolina Guillen" userId="c1c08796-a0be-47c6-af52-5d31fd96ec50" providerId="ADAL" clId="{61C5958E-B310-4538-A1EA-35FEF58E26D0}" dt="2022-03-21T22:06:33.018" v="1009" actId="478"/>
          <ac:spMkLst>
            <pc:docMk/>
            <pc:sldMk cId="479110058" sldId="2144328279"/>
            <ac:spMk id="96" creationId="{83D38C92-A38F-4F50-8A8C-AB19B7CE6BAC}"/>
          </ac:spMkLst>
        </pc:spChg>
        <pc:spChg chg="del">
          <ac:chgData name="Karolina Guillen" userId="c1c08796-a0be-47c6-af52-5d31fd96ec50" providerId="ADAL" clId="{61C5958E-B310-4538-A1EA-35FEF58E26D0}" dt="2022-03-21T22:06:33.018" v="1009" actId="478"/>
          <ac:spMkLst>
            <pc:docMk/>
            <pc:sldMk cId="479110058" sldId="2144328279"/>
            <ac:spMk id="98" creationId="{4CFC2BF7-31B1-4033-82DE-DE0ED69D128A}"/>
          </ac:spMkLst>
        </pc:spChg>
        <pc:spChg chg="add mod ord">
          <ac:chgData name="Karolina Guillen" userId="c1c08796-a0be-47c6-af52-5d31fd96ec50" providerId="ADAL" clId="{61C5958E-B310-4538-A1EA-35FEF58E26D0}" dt="2022-03-21T22:04:09.323" v="993" actId="167"/>
          <ac:spMkLst>
            <pc:docMk/>
            <pc:sldMk cId="479110058" sldId="2144328279"/>
            <ac:spMk id="99" creationId="{C3AF1C00-4CD9-4211-B079-7B3EC1A85AF7}"/>
          </ac:spMkLst>
        </pc:spChg>
        <pc:spChg chg="add mod ord">
          <ac:chgData name="Karolina Guillen" userId="c1c08796-a0be-47c6-af52-5d31fd96ec50" providerId="ADAL" clId="{61C5958E-B310-4538-A1EA-35FEF58E26D0}" dt="2022-03-21T22:04:58.545" v="1006"/>
          <ac:spMkLst>
            <pc:docMk/>
            <pc:sldMk cId="479110058" sldId="2144328279"/>
            <ac:spMk id="100" creationId="{39FA2B98-684B-4710-876B-354541CC806A}"/>
          </ac:spMkLst>
        </pc:spChg>
        <pc:spChg chg="del">
          <ac:chgData name="Karolina Guillen" userId="c1c08796-a0be-47c6-af52-5d31fd96ec50" providerId="ADAL" clId="{61C5958E-B310-4538-A1EA-35FEF58E26D0}" dt="2022-03-21T22:06:33.018" v="1009" actId="478"/>
          <ac:spMkLst>
            <pc:docMk/>
            <pc:sldMk cId="479110058" sldId="2144328279"/>
            <ac:spMk id="102" creationId="{76289385-6914-49BA-B2A2-B6CBB19F7D37}"/>
          </ac:spMkLst>
        </pc:spChg>
        <pc:spChg chg="del">
          <ac:chgData name="Karolina Guillen" userId="c1c08796-a0be-47c6-af52-5d31fd96ec50" providerId="ADAL" clId="{61C5958E-B310-4538-A1EA-35FEF58E26D0}" dt="2022-03-21T22:06:33.018" v="1009" actId="478"/>
          <ac:spMkLst>
            <pc:docMk/>
            <pc:sldMk cId="479110058" sldId="2144328279"/>
            <ac:spMk id="103" creationId="{AB484800-A23D-48A4-AE8B-C078CD7CA89A}"/>
          </ac:spMkLst>
        </pc:spChg>
        <pc:spChg chg="del">
          <ac:chgData name="Karolina Guillen" userId="c1c08796-a0be-47c6-af52-5d31fd96ec50" providerId="ADAL" clId="{61C5958E-B310-4538-A1EA-35FEF58E26D0}" dt="2022-03-21T22:06:33.018" v="1009" actId="478"/>
          <ac:spMkLst>
            <pc:docMk/>
            <pc:sldMk cId="479110058" sldId="2144328279"/>
            <ac:spMk id="104" creationId="{4A26E0F4-8495-40FC-AD06-DAA355D2E2A0}"/>
          </ac:spMkLst>
        </pc:spChg>
        <pc:spChg chg="del">
          <ac:chgData name="Karolina Guillen" userId="c1c08796-a0be-47c6-af52-5d31fd96ec50" providerId="ADAL" clId="{61C5958E-B310-4538-A1EA-35FEF58E26D0}" dt="2022-03-21T22:06:33.018" v="1009" actId="478"/>
          <ac:spMkLst>
            <pc:docMk/>
            <pc:sldMk cId="479110058" sldId="2144328279"/>
            <ac:spMk id="105" creationId="{3FB7B7BB-6029-4415-B467-69027A9A8340}"/>
          </ac:spMkLst>
        </pc:spChg>
        <pc:spChg chg="del">
          <ac:chgData name="Karolina Guillen" userId="c1c08796-a0be-47c6-af52-5d31fd96ec50" providerId="ADAL" clId="{61C5958E-B310-4538-A1EA-35FEF58E26D0}" dt="2022-03-21T22:06:33.018" v="1009" actId="478"/>
          <ac:spMkLst>
            <pc:docMk/>
            <pc:sldMk cId="479110058" sldId="2144328279"/>
            <ac:spMk id="106" creationId="{C7C517E0-A22E-491B-B137-21A8386267EA}"/>
          </ac:spMkLst>
        </pc:spChg>
        <pc:picChg chg="del">
          <ac:chgData name="Karolina Guillen" userId="c1c08796-a0be-47c6-af52-5d31fd96ec50" providerId="ADAL" clId="{61C5958E-B310-4538-A1EA-35FEF58E26D0}" dt="2022-03-21T22:06:33.018" v="1009" actId="478"/>
          <ac:picMkLst>
            <pc:docMk/>
            <pc:sldMk cId="479110058" sldId="2144328279"/>
            <ac:picMk id="2" creationId="{B5F5F5E6-57A6-45DD-87AC-4E6C50533081}"/>
          </ac:picMkLst>
        </pc:picChg>
        <pc:picChg chg="add mod modCrop">
          <ac:chgData name="Karolina Guillen" userId="c1c08796-a0be-47c6-af52-5d31fd96ec50" providerId="ADAL" clId="{61C5958E-B310-4538-A1EA-35FEF58E26D0}" dt="2022-03-21T22:06:53.873" v="1016" actId="12788"/>
          <ac:picMkLst>
            <pc:docMk/>
            <pc:sldMk cId="479110058" sldId="2144328279"/>
            <ac:picMk id="4" creationId="{BDC38380-090D-4E81-9413-E88AF15EDECE}"/>
          </ac:picMkLst>
        </pc:picChg>
        <pc:picChg chg="del">
          <ac:chgData name="Karolina Guillen" userId="c1c08796-a0be-47c6-af52-5d31fd96ec50" providerId="ADAL" clId="{61C5958E-B310-4538-A1EA-35FEF58E26D0}" dt="2022-03-21T22:06:33.018" v="1009" actId="478"/>
          <ac:picMkLst>
            <pc:docMk/>
            <pc:sldMk cId="479110058" sldId="2144328279"/>
            <ac:picMk id="14" creationId="{ECB2DC05-7A81-4FF1-84F4-03B268D799C5}"/>
          </ac:picMkLst>
        </pc:picChg>
        <pc:picChg chg="del">
          <ac:chgData name="Karolina Guillen" userId="c1c08796-a0be-47c6-af52-5d31fd96ec50" providerId="ADAL" clId="{61C5958E-B310-4538-A1EA-35FEF58E26D0}" dt="2022-03-21T22:06:33.018" v="1009" actId="478"/>
          <ac:picMkLst>
            <pc:docMk/>
            <pc:sldMk cId="479110058" sldId="2144328279"/>
            <ac:picMk id="15" creationId="{4F7CB379-8A83-4B4E-9C97-EC3E5D8C415C}"/>
          </ac:picMkLst>
        </pc:picChg>
        <pc:picChg chg="add mod ord">
          <ac:chgData name="Karolina Guillen" userId="c1c08796-a0be-47c6-af52-5d31fd96ec50" providerId="ADAL" clId="{61C5958E-B310-4538-A1EA-35FEF58E26D0}" dt="2022-03-21T22:05:21.073" v="1007" actId="14826"/>
          <ac:picMkLst>
            <pc:docMk/>
            <pc:sldMk cId="479110058" sldId="2144328279"/>
            <ac:picMk id="101" creationId="{9DA43C3B-8E20-444B-AFDB-6A712ADB4434}"/>
          </ac:picMkLst>
        </pc:picChg>
        <pc:picChg chg="add mod">
          <ac:chgData name="Karolina Guillen" userId="c1c08796-a0be-47c6-af52-5d31fd96ec50" providerId="ADAL" clId="{61C5958E-B310-4538-A1EA-35FEF58E26D0}" dt="2022-03-21T22:05:47.330" v="1008"/>
          <ac:picMkLst>
            <pc:docMk/>
            <pc:sldMk cId="479110058" sldId="2144328279"/>
            <ac:picMk id="107" creationId="{89743354-5BAB-40B1-BB56-0B256F7AFCD7}"/>
          </ac:picMkLst>
        </pc:picChg>
        <pc:picChg chg="add mod">
          <ac:chgData name="Karolina Guillen" userId="c1c08796-a0be-47c6-af52-5d31fd96ec50" providerId="ADAL" clId="{61C5958E-B310-4538-A1EA-35FEF58E26D0}" dt="2022-03-21T22:05:47.330" v="1008"/>
          <ac:picMkLst>
            <pc:docMk/>
            <pc:sldMk cId="479110058" sldId="2144328279"/>
            <ac:picMk id="108" creationId="{2553F0D1-25F0-44A1-95A3-FB0C59BB8776}"/>
          </ac:picMkLst>
        </pc:picChg>
        <pc:picChg chg="del">
          <ac:chgData name="Karolina Guillen" userId="c1c08796-a0be-47c6-af52-5d31fd96ec50" providerId="ADAL" clId="{61C5958E-B310-4538-A1EA-35FEF58E26D0}" dt="2022-03-21T22:06:33.018" v="1009" actId="478"/>
          <ac:picMkLst>
            <pc:docMk/>
            <pc:sldMk cId="479110058" sldId="2144328279"/>
            <ac:picMk id="109" creationId="{6333AF11-C607-4FB3-A9AE-CD759648F4D1}"/>
          </ac:picMkLst>
        </pc:picChg>
        <pc:picChg chg="del">
          <ac:chgData name="Karolina Guillen" userId="c1c08796-a0be-47c6-af52-5d31fd96ec50" providerId="ADAL" clId="{61C5958E-B310-4538-A1EA-35FEF58E26D0}" dt="2022-03-21T22:06:33.018" v="1009" actId="478"/>
          <ac:picMkLst>
            <pc:docMk/>
            <pc:sldMk cId="479110058" sldId="2144328279"/>
            <ac:picMk id="110" creationId="{583328EA-EC0D-42D1-9AE5-DA413641DA74}"/>
          </ac:picMkLst>
        </pc:picChg>
        <pc:picChg chg="del">
          <ac:chgData name="Karolina Guillen" userId="c1c08796-a0be-47c6-af52-5d31fd96ec50" providerId="ADAL" clId="{61C5958E-B310-4538-A1EA-35FEF58E26D0}" dt="2022-03-21T22:06:33.018" v="1009" actId="478"/>
          <ac:picMkLst>
            <pc:docMk/>
            <pc:sldMk cId="479110058" sldId="2144328279"/>
            <ac:picMk id="111" creationId="{112B7895-F8DF-4F45-8C1E-1B93335366B6}"/>
          </ac:picMkLst>
        </pc:picChg>
        <pc:picChg chg="del">
          <ac:chgData name="Karolina Guillen" userId="c1c08796-a0be-47c6-af52-5d31fd96ec50" providerId="ADAL" clId="{61C5958E-B310-4538-A1EA-35FEF58E26D0}" dt="2022-03-21T22:06:33.018" v="1009" actId="478"/>
          <ac:picMkLst>
            <pc:docMk/>
            <pc:sldMk cId="479110058" sldId="2144328279"/>
            <ac:picMk id="112" creationId="{6E24B31F-C64C-4288-A95A-EFE77E9AFBF4}"/>
          </ac:picMkLst>
        </pc:picChg>
        <pc:picChg chg="del">
          <ac:chgData name="Karolina Guillen" userId="c1c08796-a0be-47c6-af52-5d31fd96ec50" providerId="ADAL" clId="{61C5958E-B310-4538-A1EA-35FEF58E26D0}" dt="2022-03-21T22:06:33.018" v="1009" actId="478"/>
          <ac:picMkLst>
            <pc:docMk/>
            <pc:sldMk cId="479110058" sldId="2144328279"/>
            <ac:picMk id="113" creationId="{4B8C1FC5-0E90-486F-A287-A298EA753225}"/>
          </ac:picMkLst>
        </pc:picChg>
        <pc:picChg chg="del">
          <ac:chgData name="Karolina Guillen" userId="c1c08796-a0be-47c6-af52-5d31fd96ec50" providerId="ADAL" clId="{61C5958E-B310-4538-A1EA-35FEF58E26D0}" dt="2022-03-21T22:06:33.018" v="1009" actId="478"/>
          <ac:picMkLst>
            <pc:docMk/>
            <pc:sldMk cId="479110058" sldId="2144328279"/>
            <ac:picMk id="114" creationId="{1ED6CF2E-9687-4D6B-BFD5-033358ADB368}"/>
          </ac:picMkLst>
        </pc:picChg>
        <pc:picChg chg="del">
          <ac:chgData name="Karolina Guillen" userId="c1c08796-a0be-47c6-af52-5d31fd96ec50" providerId="ADAL" clId="{61C5958E-B310-4538-A1EA-35FEF58E26D0}" dt="2022-03-21T22:06:33.018" v="1009" actId="478"/>
          <ac:picMkLst>
            <pc:docMk/>
            <pc:sldMk cId="479110058" sldId="2144328279"/>
            <ac:picMk id="115" creationId="{4C9A3FD4-F872-419A-8ADF-6401F20D6687}"/>
          </ac:picMkLst>
        </pc:picChg>
        <pc:picChg chg="del">
          <ac:chgData name="Karolina Guillen" userId="c1c08796-a0be-47c6-af52-5d31fd96ec50" providerId="ADAL" clId="{61C5958E-B310-4538-A1EA-35FEF58E26D0}" dt="2022-03-21T22:06:33.018" v="1009" actId="478"/>
          <ac:picMkLst>
            <pc:docMk/>
            <pc:sldMk cId="479110058" sldId="2144328279"/>
            <ac:picMk id="116" creationId="{B2DC88D6-97B0-413A-A3D0-753DE053253C}"/>
          </ac:picMkLst>
        </pc:picChg>
        <pc:picChg chg="del">
          <ac:chgData name="Karolina Guillen" userId="c1c08796-a0be-47c6-af52-5d31fd96ec50" providerId="ADAL" clId="{61C5958E-B310-4538-A1EA-35FEF58E26D0}" dt="2022-03-21T22:06:33.018" v="1009" actId="478"/>
          <ac:picMkLst>
            <pc:docMk/>
            <pc:sldMk cId="479110058" sldId="2144328279"/>
            <ac:picMk id="117" creationId="{A162B33B-2DFC-4408-B372-89BCA3EF03AB}"/>
          </ac:picMkLst>
        </pc:picChg>
        <pc:picChg chg="del">
          <ac:chgData name="Karolina Guillen" userId="c1c08796-a0be-47c6-af52-5d31fd96ec50" providerId="ADAL" clId="{61C5958E-B310-4538-A1EA-35FEF58E26D0}" dt="2022-03-21T22:06:33.018" v="1009" actId="478"/>
          <ac:picMkLst>
            <pc:docMk/>
            <pc:sldMk cId="479110058" sldId="2144328279"/>
            <ac:picMk id="118" creationId="{973014CB-914F-48D5-928E-4990E552FFBC}"/>
          </ac:picMkLst>
        </pc:picChg>
        <pc:picChg chg="del">
          <ac:chgData name="Karolina Guillen" userId="c1c08796-a0be-47c6-af52-5d31fd96ec50" providerId="ADAL" clId="{61C5958E-B310-4538-A1EA-35FEF58E26D0}" dt="2022-03-21T22:06:33.018" v="1009" actId="478"/>
          <ac:picMkLst>
            <pc:docMk/>
            <pc:sldMk cId="479110058" sldId="2144328279"/>
            <ac:picMk id="119" creationId="{1D1C28D3-677F-43E7-850C-5812A0019AF1}"/>
          </ac:picMkLst>
        </pc:picChg>
        <pc:picChg chg="del">
          <ac:chgData name="Karolina Guillen" userId="c1c08796-a0be-47c6-af52-5d31fd96ec50" providerId="ADAL" clId="{61C5958E-B310-4538-A1EA-35FEF58E26D0}" dt="2022-03-21T22:06:33.018" v="1009" actId="478"/>
          <ac:picMkLst>
            <pc:docMk/>
            <pc:sldMk cId="479110058" sldId="2144328279"/>
            <ac:picMk id="120" creationId="{561569EB-A728-46C5-B568-D6A82A0F2521}"/>
          </ac:picMkLst>
        </pc:picChg>
        <pc:picChg chg="del">
          <ac:chgData name="Karolina Guillen" userId="c1c08796-a0be-47c6-af52-5d31fd96ec50" providerId="ADAL" clId="{61C5958E-B310-4538-A1EA-35FEF58E26D0}" dt="2022-03-21T22:06:33.018" v="1009" actId="478"/>
          <ac:picMkLst>
            <pc:docMk/>
            <pc:sldMk cId="479110058" sldId="2144328279"/>
            <ac:picMk id="121" creationId="{4EA73E91-E1C5-438C-A061-E2862CD49775}"/>
          </ac:picMkLst>
        </pc:picChg>
        <pc:picChg chg="del">
          <ac:chgData name="Karolina Guillen" userId="c1c08796-a0be-47c6-af52-5d31fd96ec50" providerId="ADAL" clId="{61C5958E-B310-4538-A1EA-35FEF58E26D0}" dt="2022-03-21T22:06:33.018" v="1009" actId="478"/>
          <ac:picMkLst>
            <pc:docMk/>
            <pc:sldMk cId="479110058" sldId="2144328279"/>
            <ac:picMk id="122" creationId="{B8215052-6B7B-44DB-A299-C9B30B65C914}"/>
          </ac:picMkLst>
        </pc:picChg>
        <pc:picChg chg="del">
          <ac:chgData name="Karolina Guillen" userId="c1c08796-a0be-47c6-af52-5d31fd96ec50" providerId="ADAL" clId="{61C5958E-B310-4538-A1EA-35FEF58E26D0}" dt="2022-03-21T22:06:33.018" v="1009" actId="478"/>
          <ac:picMkLst>
            <pc:docMk/>
            <pc:sldMk cId="479110058" sldId="2144328279"/>
            <ac:picMk id="123" creationId="{BCEFC0F1-3801-48DE-AE2F-B1D98B8A87F8}"/>
          </ac:picMkLst>
        </pc:picChg>
        <pc:picChg chg="del">
          <ac:chgData name="Karolina Guillen" userId="c1c08796-a0be-47c6-af52-5d31fd96ec50" providerId="ADAL" clId="{61C5958E-B310-4538-A1EA-35FEF58E26D0}" dt="2022-03-21T22:06:33.018" v="1009" actId="478"/>
          <ac:picMkLst>
            <pc:docMk/>
            <pc:sldMk cId="479110058" sldId="2144328279"/>
            <ac:picMk id="124" creationId="{D8A0964D-E744-4B50-8309-7D1F0E14B2E8}"/>
          </ac:picMkLst>
        </pc:picChg>
        <pc:picChg chg="del">
          <ac:chgData name="Karolina Guillen" userId="c1c08796-a0be-47c6-af52-5d31fd96ec50" providerId="ADAL" clId="{61C5958E-B310-4538-A1EA-35FEF58E26D0}" dt="2022-03-21T22:06:33.018" v="1009" actId="478"/>
          <ac:picMkLst>
            <pc:docMk/>
            <pc:sldMk cId="479110058" sldId="2144328279"/>
            <ac:picMk id="125" creationId="{004C4AE0-867D-4B1B-B30A-2F132FB2F9E2}"/>
          </ac:picMkLst>
        </pc:picChg>
        <pc:picChg chg="del">
          <ac:chgData name="Karolina Guillen" userId="c1c08796-a0be-47c6-af52-5d31fd96ec50" providerId="ADAL" clId="{61C5958E-B310-4538-A1EA-35FEF58E26D0}" dt="2022-03-21T22:06:33.018" v="1009" actId="478"/>
          <ac:picMkLst>
            <pc:docMk/>
            <pc:sldMk cId="479110058" sldId="2144328279"/>
            <ac:picMk id="126" creationId="{97E4DF85-BC9A-448B-BD79-51B2A8D0E85F}"/>
          </ac:picMkLst>
        </pc:picChg>
        <pc:picChg chg="del">
          <ac:chgData name="Karolina Guillen" userId="c1c08796-a0be-47c6-af52-5d31fd96ec50" providerId="ADAL" clId="{61C5958E-B310-4538-A1EA-35FEF58E26D0}" dt="2022-03-21T22:06:33.018" v="1009" actId="478"/>
          <ac:picMkLst>
            <pc:docMk/>
            <pc:sldMk cId="479110058" sldId="2144328279"/>
            <ac:picMk id="127" creationId="{1B07EFD4-5D56-4A86-84F3-444168FCF9D0}"/>
          </ac:picMkLst>
        </pc:picChg>
        <pc:picChg chg="del">
          <ac:chgData name="Karolina Guillen" userId="c1c08796-a0be-47c6-af52-5d31fd96ec50" providerId="ADAL" clId="{61C5958E-B310-4538-A1EA-35FEF58E26D0}" dt="2022-03-21T22:06:33.018" v="1009" actId="478"/>
          <ac:picMkLst>
            <pc:docMk/>
            <pc:sldMk cId="479110058" sldId="2144328279"/>
            <ac:picMk id="128" creationId="{93886503-605D-461D-850E-76E502ED73E1}"/>
          </ac:picMkLst>
        </pc:picChg>
        <pc:picChg chg="del">
          <ac:chgData name="Karolina Guillen" userId="c1c08796-a0be-47c6-af52-5d31fd96ec50" providerId="ADAL" clId="{61C5958E-B310-4538-A1EA-35FEF58E26D0}" dt="2022-03-21T22:06:33.018" v="1009" actId="478"/>
          <ac:picMkLst>
            <pc:docMk/>
            <pc:sldMk cId="479110058" sldId="2144328279"/>
            <ac:picMk id="129" creationId="{9AA2FD81-41FA-4061-8E06-A724C02A727C}"/>
          </ac:picMkLst>
        </pc:picChg>
        <pc:picChg chg="del">
          <ac:chgData name="Karolina Guillen" userId="c1c08796-a0be-47c6-af52-5d31fd96ec50" providerId="ADAL" clId="{61C5958E-B310-4538-A1EA-35FEF58E26D0}" dt="2022-03-21T22:06:33.018" v="1009" actId="478"/>
          <ac:picMkLst>
            <pc:docMk/>
            <pc:sldMk cId="479110058" sldId="2144328279"/>
            <ac:picMk id="130" creationId="{A03B5214-D270-4FC4-B8DB-053BC83438A8}"/>
          </ac:picMkLst>
        </pc:picChg>
        <pc:picChg chg="del">
          <ac:chgData name="Karolina Guillen" userId="c1c08796-a0be-47c6-af52-5d31fd96ec50" providerId="ADAL" clId="{61C5958E-B310-4538-A1EA-35FEF58E26D0}" dt="2022-03-21T22:06:33.018" v="1009" actId="478"/>
          <ac:picMkLst>
            <pc:docMk/>
            <pc:sldMk cId="479110058" sldId="2144328279"/>
            <ac:picMk id="131" creationId="{71FBC4D9-4D05-4B5A-8C7A-8C8EE9595BC8}"/>
          </ac:picMkLst>
        </pc:picChg>
        <pc:picChg chg="del">
          <ac:chgData name="Karolina Guillen" userId="c1c08796-a0be-47c6-af52-5d31fd96ec50" providerId="ADAL" clId="{61C5958E-B310-4538-A1EA-35FEF58E26D0}" dt="2022-03-21T22:06:33.018" v="1009" actId="478"/>
          <ac:picMkLst>
            <pc:docMk/>
            <pc:sldMk cId="479110058" sldId="2144328279"/>
            <ac:picMk id="132" creationId="{3912C19C-09E7-4891-95D2-521815AE5295}"/>
          </ac:picMkLst>
        </pc:picChg>
        <pc:picChg chg="del">
          <ac:chgData name="Karolina Guillen" userId="c1c08796-a0be-47c6-af52-5d31fd96ec50" providerId="ADAL" clId="{61C5958E-B310-4538-A1EA-35FEF58E26D0}" dt="2022-03-21T22:06:33.018" v="1009" actId="478"/>
          <ac:picMkLst>
            <pc:docMk/>
            <pc:sldMk cId="479110058" sldId="2144328279"/>
            <ac:picMk id="133" creationId="{06228737-AA40-4817-8DCD-E00AB5A45930}"/>
          </ac:picMkLst>
        </pc:picChg>
        <pc:picChg chg="del">
          <ac:chgData name="Karolina Guillen" userId="c1c08796-a0be-47c6-af52-5d31fd96ec50" providerId="ADAL" clId="{61C5958E-B310-4538-A1EA-35FEF58E26D0}" dt="2022-03-21T22:06:33.018" v="1009" actId="478"/>
          <ac:picMkLst>
            <pc:docMk/>
            <pc:sldMk cId="479110058" sldId="2144328279"/>
            <ac:picMk id="134" creationId="{7D66020F-F089-4C4F-A6B4-DB9FA43C49EB}"/>
          </ac:picMkLst>
        </pc:picChg>
        <pc:picChg chg="del">
          <ac:chgData name="Karolina Guillen" userId="c1c08796-a0be-47c6-af52-5d31fd96ec50" providerId="ADAL" clId="{61C5958E-B310-4538-A1EA-35FEF58E26D0}" dt="2022-03-21T22:06:33.018" v="1009" actId="478"/>
          <ac:picMkLst>
            <pc:docMk/>
            <pc:sldMk cId="479110058" sldId="2144328279"/>
            <ac:picMk id="135" creationId="{3C0F61DE-BE5A-4914-964E-097257544236}"/>
          </ac:picMkLst>
        </pc:picChg>
        <pc:picChg chg="del">
          <ac:chgData name="Karolina Guillen" userId="c1c08796-a0be-47c6-af52-5d31fd96ec50" providerId="ADAL" clId="{61C5958E-B310-4538-A1EA-35FEF58E26D0}" dt="2022-03-21T22:06:33.018" v="1009" actId="478"/>
          <ac:picMkLst>
            <pc:docMk/>
            <pc:sldMk cId="479110058" sldId="2144328279"/>
            <ac:picMk id="136" creationId="{15DDC96D-BF2E-48A2-863B-2B46B7EACC25}"/>
          </ac:picMkLst>
        </pc:picChg>
        <pc:picChg chg="del">
          <ac:chgData name="Karolina Guillen" userId="c1c08796-a0be-47c6-af52-5d31fd96ec50" providerId="ADAL" clId="{61C5958E-B310-4538-A1EA-35FEF58E26D0}" dt="2022-03-21T22:06:33.018" v="1009" actId="478"/>
          <ac:picMkLst>
            <pc:docMk/>
            <pc:sldMk cId="479110058" sldId="2144328279"/>
            <ac:picMk id="137" creationId="{D348CF77-2EA8-48C7-B87C-5D39728FDAE2}"/>
          </ac:picMkLst>
        </pc:picChg>
        <pc:picChg chg="del">
          <ac:chgData name="Karolina Guillen" userId="c1c08796-a0be-47c6-af52-5d31fd96ec50" providerId="ADAL" clId="{61C5958E-B310-4538-A1EA-35FEF58E26D0}" dt="2022-03-21T22:06:33.018" v="1009" actId="478"/>
          <ac:picMkLst>
            <pc:docMk/>
            <pc:sldMk cId="479110058" sldId="2144328279"/>
            <ac:picMk id="138" creationId="{2599FD5E-1DBB-474C-B004-A93C1FB1883E}"/>
          </ac:picMkLst>
        </pc:picChg>
        <pc:picChg chg="del">
          <ac:chgData name="Karolina Guillen" userId="c1c08796-a0be-47c6-af52-5d31fd96ec50" providerId="ADAL" clId="{61C5958E-B310-4538-A1EA-35FEF58E26D0}" dt="2022-03-21T22:06:33.018" v="1009" actId="478"/>
          <ac:picMkLst>
            <pc:docMk/>
            <pc:sldMk cId="479110058" sldId="2144328279"/>
            <ac:picMk id="139" creationId="{2E80F4C3-9B6B-447D-A06C-F247D99824EC}"/>
          </ac:picMkLst>
        </pc:picChg>
        <pc:picChg chg="del">
          <ac:chgData name="Karolina Guillen" userId="c1c08796-a0be-47c6-af52-5d31fd96ec50" providerId="ADAL" clId="{61C5958E-B310-4538-A1EA-35FEF58E26D0}" dt="2022-03-21T22:06:33.018" v="1009" actId="478"/>
          <ac:picMkLst>
            <pc:docMk/>
            <pc:sldMk cId="479110058" sldId="2144328279"/>
            <ac:picMk id="140" creationId="{B9696C29-CA8A-4101-9344-372A29773CE2}"/>
          </ac:picMkLst>
        </pc:picChg>
        <pc:picChg chg="del">
          <ac:chgData name="Karolina Guillen" userId="c1c08796-a0be-47c6-af52-5d31fd96ec50" providerId="ADAL" clId="{61C5958E-B310-4538-A1EA-35FEF58E26D0}" dt="2022-03-21T22:06:33.018" v="1009" actId="478"/>
          <ac:picMkLst>
            <pc:docMk/>
            <pc:sldMk cId="479110058" sldId="2144328279"/>
            <ac:picMk id="173" creationId="{883E865F-BCAA-4D13-9D4C-0D4F82067AA2}"/>
          </ac:picMkLst>
        </pc:picChg>
        <pc:picChg chg="del">
          <ac:chgData name="Karolina Guillen" userId="c1c08796-a0be-47c6-af52-5d31fd96ec50" providerId="ADAL" clId="{61C5958E-B310-4538-A1EA-35FEF58E26D0}" dt="2022-03-21T22:06:33.018" v="1009" actId="478"/>
          <ac:picMkLst>
            <pc:docMk/>
            <pc:sldMk cId="479110058" sldId="2144328279"/>
            <ac:picMk id="174" creationId="{23188BC0-ED8F-4207-84AA-3398EC9EE0FB}"/>
          </ac:picMkLst>
        </pc:picChg>
        <pc:picChg chg="del">
          <ac:chgData name="Karolina Guillen" userId="c1c08796-a0be-47c6-af52-5d31fd96ec50" providerId="ADAL" clId="{61C5958E-B310-4538-A1EA-35FEF58E26D0}" dt="2022-03-21T22:06:33.018" v="1009" actId="478"/>
          <ac:picMkLst>
            <pc:docMk/>
            <pc:sldMk cId="479110058" sldId="2144328279"/>
            <ac:picMk id="175" creationId="{1FB928D6-0EAD-4CCF-A3F7-ED4E0A4A0A2D}"/>
          </ac:picMkLst>
        </pc:picChg>
        <pc:picChg chg="del">
          <ac:chgData name="Karolina Guillen" userId="c1c08796-a0be-47c6-af52-5d31fd96ec50" providerId="ADAL" clId="{61C5958E-B310-4538-A1EA-35FEF58E26D0}" dt="2022-03-21T22:06:33.018" v="1009" actId="478"/>
          <ac:picMkLst>
            <pc:docMk/>
            <pc:sldMk cId="479110058" sldId="2144328279"/>
            <ac:picMk id="176" creationId="{C17EB35A-9A84-4D26-B909-33E387CA5B1F}"/>
          </ac:picMkLst>
        </pc:picChg>
        <pc:picChg chg="del">
          <ac:chgData name="Karolina Guillen" userId="c1c08796-a0be-47c6-af52-5d31fd96ec50" providerId="ADAL" clId="{61C5958E-B310-4538-A1EA-35FEF58E26D0}" dt="2022-03-21T22:06:33.018" v="1009" actId="478"/>
          <ac:picMkLst>
            <pc:docMk/>
            <pc:sldMk cId="479110058" sldId="2144328279"/>
            <ac:picMk id="177" creationId="{1BCA7913-8F1E-4EAE-A9C8-AC6A34BEF2EF}"/>
          </ac:picMkLst>
        </pc:picChg>
        <pc:picChg chg="del">
          <ac:chgData name="Karolina Guillen" userId="c1c08796-a0be-47c6-af52-5d31fd96ec50" providerId="ADAL" clId="{61C5958E-B310-4538-A1EA-35FEF58E26D0}" dt="2022-03-21T22:06:33.018" v="1009" actId="478"/>
          <ac:picMkLst>
            <pc:docMk/>
            <pc:sldMk cId="479110058" sldId="2144328279"/>
            <ac:picMk id="178" creationId="{0C38D596-9073-44DB-BC29-67C461D8B67E}"/>
          </ac:picMkLst>
        </pc:picChg>
        <pc:picChg chg="del">
          <ac:chgData name="Karolina Guillen" userId="c1c08796-a0be-47c6-af52-5d31fd96ec50" providerId="ADAL" clId="{61C5958E-B310-4538-A1EA-35FEF58E26D0}" dt="2022-03-21T22:06:33.018" v="1009" actId="478"/>
          <ac:picMkLst>
            <pc:docMk/>
            <pc:sldMk cId="479110058" sldId="2144328279"/>
            <ac:picMk id="179" creationId="{5C166337-9F13-4DFF-ADC6-8FFD704B34FD}"/>
          </ac:picMkLst>
        </pc:picChg>
        <pc:picChg chg="del">
          <ac:chgData name="Karolina Guillen" userId="c1c08796-a0be-47c6-af52-5d31fd96ec50" providerId="ADAL" clId="{61C5958E-B310-4538-A1EA-35FEF58E26D0}" dt="2022-03-21T22:06:33.018" v="1009" actId="478"/>
          <ac:picMkLst>
            <pc:docMk/>
            <pc:sldMk cId="479110058" sldId="2144328279"/>
            <ac:picMk id="180" creationId="{6A40F4FF-FEED-4EEE-A586-996C5963D4F4}"/>
          </ac:picMkLst>
        </pc:picChg>
        <pc:picChg chg="del">
          <ac:chgData name="Karolina Guillen" userId="c1c08796-a0be-47c6-af52-5d31fd96ec50" providerId="ADAL" clId="{61C5958E-B310-4538-A1EA-35FEF58E26D0}" dt="2022-03-21T22:06:33.018" v="1009" actId="478"/>
          <ac:picMkLst>
            <pc:docMk/>
            <pc:sldMk cId="479110058" sldId="2144328279"/>
            <ac:picMk id="189" creationId="{49357901-F33E-40A9-A416-81D97D47B9C4}"/>
          </ac:picMkLst>
        </pc:picChg>
        <pc:picChg chg="del">
          <ac:chgData name="Karolina Guillen" userId="c1c08796-a0be-47c6-af52-5d31fd96ec50" providerId="ADAL" clId="{61C5958E-B310-4538-A1EA-35FEF58E26D0}" dt="2022-03-21T22:06:33.018" v="1009" actId="478"/>
          <ac:picMkLst>
            <pc:docMk/>
            <pc:sldMk cId="479110058" sldId="2144328279"/>
            <ac:picMk id="190" creationId="{FD0E5F46-5DC3-4C4E-9AE3-B00E82277944}"/>
          </ac:picMkLst>
        </pc:picChg>
        <pc:picChg chg="del">
          <ac:chgData name="Karolina Guillen" userId="c1c08796-a0be-47c6-af52-5d31fd96ec50" providerId="ADAL" clId="{61C5958E-B310-4538-A1EA-35FEF58E26D0}" dt="2022-03-21T22:06:33.018" v="1009" actId="478"/>
          <ac:picMkLst>
            <pc:docMk/>
            <pc:sldMk cId="479110058" sldId="2144328279"/>
            <ac:picMk id="191" creationId="{00EF88DB-7D67-4519-89AB-B1E4B58AA047}"/>
          </ac:picMkLst>
        </pc:picChg>
        <pc:picChg chg="del">
          <ac:chgData name="Karolina Guillen" userId="c1c08796-a0be-47c6-af52-5d31fd96ec50" providerId="ADAL" clId="{61C5958E-B310-4538-A1EA-35FEF58E26D0}" dt="2022-03-21T22:06:33.018" v="1009" actId="478"/>
          <ac:picMkLst>
            <pc:docMk/>
            <pc:sldMk cId="479110058" sldId="2144328279"/>
            <ac:picMk id="193" creationId="{2A1720CD-8D63-4DFA-A840-6A44FE041186}"/>
          </ac:picMkLst>
        </pc:picChg>
        <pc:picChg chg="del">
          <ac:chgData name="Karolina Guillen" userId="c1c08796-a0be-47c6-af52-5d31fd96ec50" providerId="ADAL" clId="{61C5958E-B310-4538-A1EA-35FEF58E26D0}" dt="2022-03-21T22:06:33.018" v="1009" actId="478"/>
          <ac:picMkLst>
            <pc:docMk/>
            <pc:sldMk cId="479110058" sldId="2144328279"/>
            <ac:picMk id="194" creationId="{7EC125AF-70B4-4D9D-ABAB-7636A7DD4F39}"/>
          </ac:picMkLst>
        </pc:picChg>
        <pc:picChg chg="del">
          <ac:chgData name="Karolina Guillen" userId="c1c08796-a0be-47c6-af52-5d31fd96ec50" providerId="ADAL" clId="{61C5958E-B310-4538-A1EA-35FEF58E26D0}" dt="2022-03-21T22:06:33.018" v="1009" actId="478"/>
          <ac:picMkLst>
            <pc:docMk/>
            <pc:sldMk cId="479110058" sldId="2144328279"/>
            <ac:picMk id="195" creationId="{33E52D12-BB14-4330-BCF7-E71BC76D8FBD}"/>
          </ac:picMkLst>
        </pc:picChg>
        <pc:picChg chg="del">
          <ac:chgData name="Karolina Guillen" userId="c1c08796-a0be-47c6-af52-5d31fd96ec50" providerId="ADAL" clId="{61C5958E-B310-4538-A1EA-35FEF58E26D0}" dt="2022-03-21T22:06:33.018" v="1009" actId="478"/>
          <ac:picMkLst>
            <pc:docMk/>
            <pc:sldMk cId="479110058" sldId="2144328279"/>
            <ac:picMk id="196" creationId="{86935FF4-2401-414D-9354-EF1CA828EDC2}"/>
          </ac:picMkLst>
        </pc:picChg>
        <pc:picChg chg="del">
          <ac:chgData name="Karolina Guillen" userId="c1c08796-a0be-47c6-af52-5d31fd96ec50" providerId="ADAL" clId="{61C5958E-B310-4538-A1EA-35FEF58E26D0}" dt="2022-03-21T22:06:33.018" v="1009" actId="478"/>
          <ac:picMkLst>
            <pc:docMk/>
            <pc:sldMk cId="479110058" sldId="2144328279"/>
            <ac:picMk id="197" creationId="{0F38E81F-EBEF-40F5-8560-4BAF405433DA}"/>
          </ac:picMkLst>
        </pc:picChg>
        <pc:picChg chg="del">
          <ac:chgData name="Karolina Guillen" userId="c1c08796-a0be-47c6-af52-5d31fd96ec50" providerId="ADAL" clId="{61C5958E-B310-4538-A1EA-35FEF58E26D0}" dt="2022-03-21T22:06:33.018" v="1009" actId="478"/>
          <ac:picMkLst>
            <pc:docMk/>
            <pc:sldMk cId="479110058" sldId="2144328279"/>
            <ac:picMk id="198" creationId="{3629914D-20D3-4AC7-B991-600CD3CDA182}"/>
          </ac:picMkLst>
        </pc:picChg>
        <pc:picChg chg="del">
          <ac:chgData name="Karolina Guillen" userId="c1c08796-a0be-47c6-af52-5d31fd96ec50" providerId="ADAL" clId="{61C5958E-B310-4538-A1EA-35FEF58E26D0}" dt="2022-03-21T22:06:33.018" v="1009" actId="478"/>
          <ac:picMkLst>
            <pc:docMk/>
            <pc:sldMk cId="479110058" sldId="2144328279"/>
            <ac:picMk id="199" creationId="{2C4970FF-68C8-42E0-A94A-888BA2BF42B7}"/>
          </ac:picMkLst>
        </pc:picChg>
        <pc:picChg chg="del">
          <ac:chgData name="Karolina Guillen" userId="c1c08796-a0be-47c6-af52-5d31fd96ec50" providerId="ADAL" clId="{61C5958E-B310-4538-A1EA-35FEF58E26D0}" dt="2022-03-21T22:06:33.018" v="1009" actId="478"/>
          <ac:picMkLst>
            <pc:docMk/>
            <pc:sldMk cId="479110058" sldId="2144328279"/>
            <ac:picMk id="200" creationId="{99E36AF0-F52A-4810-A1B7-193F946703FE}"/>
          </ac:picMkLst>
        </pc:picChg>
        <pc:picChg chg="del">
          <ac:chgData name="Karolina Guillen" userId="c1c08796-a0be-47c6-af52-5d31fd96ec50" providerId="ADAL" clId="{61C5958E-B310-4538-A1EA-35FEF58E26D0}" dt="2022-03-21T22:06:33.018" v="1009" actId="478"/>
          <ac:picMkLst>
            <pc:docMk/>
            <pc:sldMk cId="479110058" sldId="2144328279"/>
            <ac:picMk id="201" creationId="{E7EDC80C-908E-4CFA-931D-B43825354380}"/>
          </ac:picMkLst>
        </pc:picChg>
        <pc:picChg chg="del">
          <ac:chgData name="Karolina Guillen" userId="c1c08796-a0be-47c6-af52-5d31fd96ec50" providerId="ADAL" clId="{61C5958E-B310-4538-A1EA-35FEF58E26D0}" dt="2022-03-21T22:06:33.018" v="1009" actId="478"/>
          <ac:picMkLst>
            <pc:docMk/>
            <pc:sldMk cId="479110058" sldId="2144328279"/>
            <ac:picMk id="202" creationId="{207DB922-83FD-4418-B52A-02A81EFCBB4F}"/>
          </ac:picMkLst>
        </pc:picChg>
        <pc:picChg chg="del">
          <ac:chgData name="Karolina Guillen" userId="c1c08796-a0be-47c6-af52-5d31fd96ec50" providerId="ADAL" clId="{61C5958E-B310-4538-A1EA-35FEF58E26D0}" dt="2022-03-21T22:06:33.018" v="1009" actId="478"/>
          <ac:picMkLst>
            <pc:docMk/>
            <pc:sldMk cId="479110058" sldId="2144328279"/>
            <ac:picMk id="203" creationId="{89FE2F9B-9DC9-4EB1-91CF-0C7C612C28A2}"/>
          </ac:picMkLst>
        </pc:picChg>
        <pc:picChg chg="del">
          <ac:chgData name="Karolina Guillen" userId="c1c08796-a0be-47c6-af52-5d31fd96ec50" providerId="ADAL" clId="{61C5958E-B310-4538-A1EA-35FEF58E26D0}" dt="2022-03-21T22:06:33.018" v="1009" actId="478"/>
          <ac:picMkLst>
            <pc:docMk/>
            <pc:sldMk cId="479110058" sldId="2144328279"/>
            <ac:picMk id="204" creationId="{D0123A40-20DB-40E3-9C45-0303E7408D4D}"/>
          </ac:picMkLst>
        </pc:picChg>
        <pc:picChg chg="del">
          <ac:chgData name="Karolina Guillen" userId="c1c08796-a0be-47c6-af52-5d31fd96ec50" providerId="ADAL" clId="{61C5958E-B310-4538-A1EA-35FEF58E26D0}" dt="2022-03-21T22:06:33.018" v="1009" actId="478"/>
          <ac:picMkLst>
            <pc:docMk/>
            <pc:sldMk cId="479110058" sldId="2144328279"/>
            <ac:picMk id="205" creationId="{E6A3CDC7-AF26-4263-9732-ABED260C8A17}"/>
          </ac:picMkLst>
        </pc:picChg>
        <pc:picChg chg="del">
          <ac:chgData name="Karolina Guillen" userId="c1c08796-a0be-47c6-af52-5d31fd96ec50" providerId="ADAL" clId="{61C5958E-B310-4538-A1EA-35FEF58E26D0}" dt="2022-03-21T22:06:33.018" v="1009" actId="478"/>
          <ac:picMkLst>
            <pc:docMk/>
            <pc:sldMk cId="479110058" sldId="2144328279"/>
            <ac:picMk id="206" creationId="{8F294EAA-D90A-49E8-A775-DB31C1DF0D1E}"/>
          </ac:picMkLst>
        </pc:picChg>
        <pc:picChg chg="del">
          <ac:chgData name="Karolina Guillen" userId="c1c08796-a0be-47c6-af52-5d31fd96ec50" providerId="ADAL" clId="{61C5958E-B310-4538-A1EA-35FEF58E26D0}" dt="2022-03-21T22:06:33.018" v="1009" actId="478"/>
          <ac:picMkLst>
            <pc:docMk/>
            <pc:sldMk cId="479110058" sldId="2144328279"/>
            <ac:picMk id="207" creationId="{B157E190-1943-466E-A49E-6CEF81DAC124}"/>
          </ac:picMkLst>
        </pc:picChg>
        <pc:picChg chg="del">
          <ac:chgData name="Karolina Guillen" userId="c1c08796-a0be-47c6-af52-5d31fd96ec50" providerId="ADAL" clId="{61C5958E-B310-4538-A1EA-35FEF58E26D0}" dt="2022-03-21T22:06:33.018" v="1009" actId="478"/>
          <ac:picMkLst>
            <pc:docMk/>
            <pc:sldMk cId="479110058" sldId="2144328279"/>
            <ac:picMk id="208" creationId="{25CC395F-A32A-439A-A0B6-743BC6080634}"/>
          </ac:picMkLst>
        </pc:picChg>
        <pc:picChg chg="del">
          <ac:chgData name="Karolina Guillen" userId="c1c08796-a0be-47c6-af52-5d31fd96ec50" providerId="ADAL" clId="{61C5958E-B310-4538-A1EA-35FEF58E26D0}" dt="2022-03-21T22:06:33.018" v="1009" actId="478"/>
          <ac:picMkLst>
            <pc:docMk/>
            <pc:sldMk cId="479110058" sldId="2144328279"/>
            <ac:picMk id="209" creationId="{32AE69E3-B227-4210-A19D-945B8B520865}"/>
          </ac:picMkLst>
        </pc:picChg>
        <pc:picChg chg="del">
          <ac:chgData name="Karolina Guillen" userId="c1c08796-a0be-47c6-af52-5d31fd96ec50" providerId="ADAL" clId="{61C5958E-B310-4538-A1EA-35FEF58E26D0}" dt="2022-03-21T22:06:33.018" v="1009" actId="478"/>
          <ac:picMkLst>
            <pc:docMk/>
            <pc:sldMk cId="479110058" sldId="2144328279"/>
            <ac:picMk id="212" creationId="{2B71A83A-E880-4DE1-A3C0-ECE4A3321D49}"/>
          </ac:picMkLst>
        </pc:picChg>
        <pc:cxnChg chg="del">
          <ac:chgData name="Karolina Guillen" userId="c1c08796-a0be-47c6-af52-5d31fd96ec50" providerId="ADAL" clId="{61C5958E-B310-4538-A1EA-35FEF58E26D0}" dt="2022-03-21T22:06:33.018" v="1009" actId="478"/>
          <ac:cxnSpMkLst>
            <pc:docMk/>
            <pc:sldMk cId="479110058" sldId="2144328279"/>
            <ac:cxnSpMk id="11" creationId="{39461F18-1EA7-4001-B805-0205E228D82C}"/>
          </ac:cxnSpMkLst>
        </pc:cxnChg>
        <pc:cxnChg chg="del">
          <ac:chgData name="Karolina Guillen" userId="c1c08796-a0be-47c6-af52-5d31fd96ec50" providerId="ADAL" clId="{61C5958E-B310-4538-A1EA-35FEF58E26D0}" dt="2022-03-21T22:06:33.018" v="1009" actId="478"/>
          <ac:cxnSpMkLst>
            <pc:docMk/>
            <pc:sldMk cId="479110058" sldId="2144328279"/>
            <ac:cxnSpMk id="92" creationId="{A9EF0359-7F48-46C6-9499-DAEFEDD3D262}"/>
          </ac:cxnSpMkLst>
        </pc:cxnChg>
        <pc:cxnChg chg="del">
          <ac:chgData name="Karolina Guillen" userId="c1c08796-a0be-47c6-af52-5d31fd96ec50" providerId="ADAL" clId="{61C5958E-B310-4538-A1EA-35FEF58E26D0}" dt="2022-03-21T22:06:33.018" v="1009" actId="478"/>
          <ac:cxnSpMkLst>
            <pc:docMk/>
            <pc:sldMk cId="479110058" sldId="2144328279"/>
            <ac:cxnSpMk id="93" creationId="{AFD0DCFD-6C8C-49D1-A47E-141553C364B1}"/>
          </ac:cxnSpMkLst>
        </pc:cxnChg>
        <pc:cxnChg chg="del">
          <ac:chgData name="Karolina Guillen" userId="c1c08796-a0be-47c6-af52-5d31fd96ec50" providerId="ADAL" clId="{61C5958E-B310-4538-A1EA-35FEF58E26D0}" dt="2022-03-21T22:06:33.018" v="1009" actId="478"/>
          <ac:cxnSpMkLst>
            <pc:docMk/>
            <pc:sldMk cId="479110058" sldId="2144328279"/>
            <ac:cxnSpMk id="97" creationId="{B3204F42-B010-4291-901D-039781F3045C}"/>
          </ac:cxnSpMkLst>
        </pc:cxnChg>
      </pc:sldChg>
      <pc:sldChg chg="ord">
        <pc:chgData name="Karolina Guillen" userId="c1c08796-a0be-47c6-af52-5d31fd96ec50" providerId="ADAL" clId="{61C5958E-B310-4538-A1EA-35FEF58E26D0}" dt="2022-03-28T19:50:41.708" v="2725"/>
        <pc:sldMkLst>
          <pc:docMk/>
          <pc:sldMk cId="1712875105" sldId="2144328279"/>
        </pc:sldMkLst>
      </pc:sldChg>
      <pc:sldChg chg="del ord">
        <pc:chgData name="Karolina Guillen" userId="c1c08796-a0be-47c6-af52-5d31fd96ec50" providerId="ADAL" clId="{61C5958E-B310-4538-A1EA-35FEF58E26D0}" dt="2022-03-22T18:21:31.391" v="2667" actId="47"/>
        <pc:sldMkLst>
          <pc:docMk/>
          <pc:sldMk cId="4234212713" sldId="2144328294"/>
        </pc:sldMkLst>
      </pc:sldChg>
      <pc:sldChg chg="modSp del mod">
        <pc:chgData name="Karolina Guillen" userId="c1c08796-a0be-47c6-af52-5d31fd96ec50" providerId="ADAL" clId="{61C5958E-B310-4538-A1EA-35FEF58E26D0}" dt="2022-03-21T22:03:42.835" v="990" actId="47"/>
        <pc:sldMkLst>
          <pc:docMk/>
          <pc:sldMk cId="3824181921" sldId="2144328296"/>
        </pc:sldMkLst>
        <pc:spChg chg="mod">
          <ac:chgData name="Karolina Guillen" userId="c1c08796-a0be-47c6-af52-5d31fd96ec50" providerId="ADAL" clId="{61C5958E-B310-4538-A1EA-35FEF58E26D0}" dt="2022-03-21T21:57:58.733" v="895" actId="404"/>
          <ac:spMkLst>
            <pc:docMk/>
            <pc:sldMk cId="3824181921" sldId="2144328296"/>
            <ac:spMk id="2" creationId="{33996365-9B17-4C07-A927-6281BAE45B2F}"/>
          </ac:spMkLst>
        </pc:spChg>
        <pc:spChg chg="mod">
          <ac:chgData name="Karolina Guillen" userId="c1c08796-a0be-47c6-af52-5d31fd96ec50" providerId="ADAL" clId="{61C5958E-B310-4538-A1EA-35FEF58E26D0}" dt="2022-03-21T21:57:58.733" v="895" actId="404"/>
          <ac:spMkLst>
            <pc:docMk/>
            <pc:sldMk cId="3824181921" sldId="2144328296"/>
            <ac:spMk id="21" creationId="{663310D4-7BE3-4B58-A4BB-16BD90E1B836}"/>
          </ac:spMkLst>
        </pc:spChg>
        <pc:spChg chg="mod">
          <ac:chgData name="Karolina Guillen" userId="c1c08796-a0be-47c6-af52-5d31fd96ec50" providerId="ADAL" clId="{61C5958E-B310-4538-A1EA-35FEF58E26D0}" dt="2022-03-21T21:57:58.733" v="895" actId="404"/>
          <ac:spMkLst>
            <pc:docMk/>
            <pc:sldMk cId="3824181921" sldId="2144328296"/>
            <ac:spMk id="23" creationId="{17EABB9A-A2E7-4EA2-8EB6-1DCFA123F8F4}"/>
          </ac:spMkLst>
        </pc:spChg>
        <pc:spChg chg="mod">
          <ac:chgData name="Karolina Guillen" userId="c1c08796-a0be-47c6-af52-5d31fd96ec50" providerId="ADAL" clId="{61C5958E-B310-4538-A1EA-35FEF58E26D0}" dt="2022-03-21T21:57:58.733" v="895" actId="404"/>
          <ac:spMkLst>
            <pc:docMk/>
            <pc:sldMk cId="3824181921" sldId="2144328296"/>
            <ac:spMk id="26" creationId="{1360B7D6-0A1C-4BA8-AEAD-4B6F68032A82}"/>
          </ac:spMkLst>
        </pc:spChg>
        <pc:spChg chg="mod">
          <ac:chgData name="Karolina Guillen" userId="c1c08796-a0be-47c6-af52-5d31fd96ec50" providerId="ADAL" clId="{61C5958E-B310-4538-A1EA-35FEF58E26D0}" dt="2022-03-21T21:57:58.733" v="895" actId="404"/>
          <ac:spMkLst>
            <pc:docMk/>
            <pc:sldMk cId="3824181921" sldId="2144328296"/>
            <ac:spMk id="27" creationId="{3F5BFB48-C959-4DE4-83B8-180E3A1D5F78}"/>
          </ac:spMkLst>
        </pc:spChg>
        <pc:spChg chg="mod">
          <ac:chgData name="Karolina Guillen" userId="c1c08796-a0be-47c6-af52-5d31fd96ec50" providerId="ADAL" clId="{61C5958E-B310-4538-A1EA-35FEF58E26D0}" dt="2022-03-21T21:57:58.733" v="895" actId="404"/>
          <ac:spMkLst>
            <pc:docMk/>
            <pc:sldMk cId="3824181921" sldId="2144328296"/>
            <ac:spMk id="35" creationId="{1D8170E3-25EF-4226-A938-55C6B6E903F0}"/>
          </ac:spMkLst>
        </pc:spChg>
        <pc:spChg chg="mod">
          <ac:chgData name="Karolina Guillen" userId="c1c08796-a0be-47c6-af52-5d31fd96ec50" providerId="ADAL" clId="{61C5958E-B310-4538-A1EA-35FEF58E26D0}" dt="2022-03-21T21:57:58.733" v="895" actId="404"/>
          <ac:spMkLst>
            <pc:docMk/>
            <pc:sldMk cId="3824181921" sldId="2144328296"/>
            <ac:spMk id="36" creationId="{147A0BD0-1303-49C1-8C81-ABB6FE043DFB}"/>
          </ac:spMkLst>
        </pc:spChg>
        <pc:spChg chg="mod">
          <ac:chgData name="Karolina Guillen" userId="c1c08796-a0be-47c6-af52-5d31fd96ec50" providerId="ADAL" clId="{61C5958E-B310-4538-A1EA-35FEF58E26D0}" dt="2022-03-21T21:57:58.733" v="895" actId="404"/>
          <ac:spMkLst>
            <pc:docMk/>
            <pc:sldMk cId="3824181921" sldId="2144328296"/>
            <ac:spMk id="37" creationId="{C25F7DBE-D5FA-4B47-8486-480E12A710C3}"/>
          </ac:spMkLst>
        </pc:spChg>
        <pc:graphicFrameChg chg="modGraphic">
          <ac:chgData name="Karolina Guillen" userId="c1c08796-a0be-47c6-af52-5d31fd96ec50" providerId="ADAL" clId="{61C5958E-B310-4538-A1EA-35FEF58E26D0}" dt="2022-03-21T21:58:03.416" v="896" actId="404"/>
          <ac:graphicFrameMkLst>
            <pc:docMk/>
            <pc:sldMk cId="3824181921" sldId="2144328296"/>
            <ac:graphicFrameMk id="20" creationId="{5D04968E-8BF7-4883-BC8C-4A4CCF3419FE}"/>
          </ac:graphicFrameMkLst>
        </pc:graphicFrameChg>
      </pc:sldChg>
      <pc:sldChg chg="modSp mod">
        <pc:chgData name="Karolina Guillen" userId="c1c08796-a0be-47c6-af52-5d31fd96ec50" providerId="ADAL" clId="{61C5958E-B310-4538-A1EA-35FEF58E26D0}" dt="2022-03-22T21:43:32.765" v="2696" actId="27107"/>
        <pc:sldMkLst>
          <pc:docMk/>
          <pc:sldMk cId="808450144" sldId="2144328297"/>
        </pc:sldMkLst>
        <pc:spChg chg="mod">
          <ac:chgData name="Karolina Guillen" userId="c1c08796-a0be-47c6-af52-5d31fd96ec50" providerId="ADAL" clId="{61C5958E-B310-4538-A1EA-35FEF58E26D0}" dt="2022-03-22T21:43:32.765" v="2696" actId="27107"/>
          <ac:spMkLst>
            <pc:docMk/>
            <pc:sldMk cId="808450144" sldId="2144328297"/>
            <ac:spMk id="23" creationId="{DB5FBE90-B76F-4A35-94B8-15BCF9AE4630}"/>
          </ac:spMkLst>
        </pc:spChg>
      </pc:sldChg>
      <pc:sldChg chg="addSp delSp modSp add mod">
        <pc:chgData name="Karolina Guillen" userId="c1c08796-a0be-47c6-af52-5d31fd96ec50" providerId="ADAL" clId="{61C5958E-B310-4538-A1EA-35FEF58E26D0}" dt="2022-03-22T13:54:43.018" v="2236" actId="1038"/>
        <pc:sldMkLst>
          <pc:docMk/>
          <pc:sldMk cId="2005759645" sldId="2144328297"/>
        </pc:sldMkLst>
        <pc:spChg chg="del">
          <ac:chgData name="Karolina Guillen" userId="c1c08796-a0be-47c6-af52-5d31fd96ec50" providerId="ADAL" clId="{61C5958E-B310-4538-A1EA-35FEF58E26D0}" dt="2022-03-21T22:01:23.151" v="901" actId="478"/>
          <ac:spMkLst>
            <pc:docMk/>
            <pc:sldMk cId="2005759645" sldId="2144328297"/>
            <ac:spMk id="2" creationId="{DFC9E9A6-570B-42E9-BC4F-597FCFACCBBE}"/>
          </ac:spMkLst>
        </pc:spChg>
        <pc:spChg chg="del">
          <ac:chgData name="Karolina Guillen" userId="c1c08796-a0be-47c6-af52-5d31fd96ec50" providerId="ADAL" clId="{61C5958E-B310-4538-A1EA-35FEF58E26D0}" dt="2022-03-21T22:01:23.151" v="901" actId="478"/>
          <ac:spMkLst>
            <pc:docMk/>
            <pc:sldMk cId="2005759645" sldId="2144328297"/>
            <ac:spMk id="4" creationId="{BA8F07DC-1097-4757-B2EE-83EEF7A7A108}"/>
          </ac:spMkLst>
        </pc:spChg>
        <pc:spChg chg="del">
          <ac:chgData name="Karolina Guillen" userId="c1c08796-a0be-47c6-af52-5d31fd96ec50" providerId="ADAL" clId="{61C5958E-B310-4538-A1EA-35FEF58E26D0}" dt="2022-03-21T22:01:23.151" v="901" actId="478"/>
          <ac:spMkLst>
            <pc:docMk/>
            <pc:sldMk cId="2005759645" sldId="2144328297"/>
            <ac:spMk id="19" creationId="{25F791AB-8706-45CD-9FAA-A487B61A71CC}"/>
          </ac:spMkLst>
        </pc:spChg>
        <pc:spChg chg="del">
          <ac:chgData name="Karolina Guillen" userId="c1c08796-a0be-47c6-af52-5d31fd96ec50" providerId="ADAL" clId="{61C5958E-B310-4538-A1EA-35FEF58E26D0}" dt="2022-03-21T22:01:23.151" v="901" actId="478"/>
          <ac:spMkLst>
            <pc:docMk/>
            <pc:sldMk cId="2005759645" sldId="2144328297"/>
            <ac:spMk id="21" creationId="{AB77EFEB-56CD-4D1C-B279-D39BDE876330}"/>
          </ac:spMkLst>
        </pc:spChg>
        <pc:spChg chg="mod">
          <ac:chgData name="Karolina Guillen" userId="c1c08796-a0be-47c6-af52-5d31fd96ec50" providerId="ADAL" clId="{61C5958E-B310-4538-A1EA-35FEF58E26D0}" dt="2022-03-22T13:54:43.018" v="2236" actId="1038"/>
          <ac:spMkLst>
            <pc:docMk/>
            <pc:sldMk cId="2005759645" sldId="2144328297"/>
            <ac:spMk id="23" creationId="{DB5FBE90-B76F-4A35-94B8-15BCF9AE4630}"/>
          </ac:spMkLst>
        </pc:spChg>
        <pc:spChg chg="del">
          <ac:chgData name="Karolina Guillen" userId="c1c08796-a0be-47c6-af52-5d31fd96ec50" providerId="ADAL" clId="{61C5958E-B310-4538-A1EA-35FEF58E26D0}" dt="2022-03-21T22:01:23.151" v="901" actId="478"/>
          <ac:spMkLst>
            <pc:docMk/>
            <pc:sldMk cId="2005759645" sldId="2144328297"/>
            <ac:spMk id="24" creationId="{4453364A-2FEE-429B-9DB3-2E2ADDFD6359}"/>
          </ac:spMkLst>
        </pc:spChg>
        <pc:spChg chg="add mod">
          <ac:chgData name="Karolina Guillen" userId="c1c08796-a0be-47c6-af52-5d31fd96ec50" providerId="ADAL" clId="{61C5958E-B310-4538-A1EA-35FEF58E26D0}" dt="2022-03-22T13:51:34.773" v="2187" actId="20577"/>
          <ac:spMkLst>
            <pc:docMk/>
            <pc:sldMk cId="2005759645" sldId="2144328297"/>
            <ac:spMk id="27" creationId="{1E57A039-F641-4515-A1B4-0A82B8DDE210}"/>
          </ac:spMkLst>
        </pc:spChg>
        <pc:spChg chg="add mod">
          <ac:chgData name="Karolina Guillen" userId="c1c08796-a0be-47c6-af52-5d31fd96ec50" providerId="ADAL" clId="{61C5958E-B310-4538-A1EA-35FEF58E26D0}" dt="2022-03-21T22:03:19.331" v="983" actId="1038"/>
          <ac:spMkLst>
            <pc:docMk/>
            <pc:sldMk cId="2005759645" sldId="2144328297"/>
            <ac:spMk id="29" creationId="{8AA86CDA-DA0B-491A-9DB9-74935700AE4E}"/>
          </ac:spMkLst>
        </pc:spChg>
        <pc:spChg chg="add mod">
          <ac:chgData name="Karolina Guillen" userId="c1c08796-a0be-47c6-af52-5d31fd96ec50" providerId="ADAL" clId="{61C5958E-B310-4538-A1EA-35FEF58E26D0}" dt="2022-03-21T22:03:19.331" v="983" actId="1038"/>
          <ac:spMkLst>
            <pc:docMk/>
            <pc:sldMk cId="2005759645" sldId="2144328297"/>
            <ac:spMk id="30" creationId="{4A131CA9-BEDF-43ED-9310-F16FA11808A6}"/>
          </ac:spMkLst>
        </pc:spChg>
        <pc:spChg chg="add mod">
          <ac:chgData name="Karolina Guillen" userId="c1c08796-a0be-47c6-af52-5d31fd96ec50" providerId="ADAL" clId="{61C5958E-B310-4538-A1EA-35FEF58E26D0}" dt="2022-03-21T22:03:19.331" v="983" actId="1038"/>
          <ac:spMkLst>
            <pc:docMk/>
            <pc:sldMk cId="2005759645" sldId="2144328297"/>
            <ac:spMk id="31" creationId="{E19652B4-2745-4190-81DC-5056EF538563}"/>
          </ac:spMkLst>
        </pc:spChg>
        <pc:spChg chg="add mod">
          <ac:chgData name="Karolina Guillen" userId="c1c08796-a0be-47c6-af52-5d31fd96ec50" providerId="ADAL" clId="{61C5958E-B310-4538-A1EA-35FEF58E26D0}" dt="2022-03-21T22:03:29.363" v="987" actId="1036"/>
          <ac:spMkLst>
            <pc:docMk/>
            <pc:sldMk cId="2005759645" sldId="2144328297"/>
            <ac:spMk id="32" creationId="{C497E2FD-D3C9-41D6-967A-479CC4C1BEBB}"/>
          </ac:spMkLst>
        </pc:spChg>
        <pc:spChg chg="add mod">
          <ac:chgData name="Karolina Guillen" userId="c1c08796-a0be-47c6-af52-5d31fd96ec50" providerId="ADAL" clId="{61C5958E-B310-4538-A1EA-35FEF58E26D0}" dt="2022-03-21T22:03:19.331" v="983" actId="1038"/>
          <ac:spMkLst>
            <pc:docMk/>
            <pc:sldMk cId="2005759645" sldId="2144328297"/>
            <ac:spMk id="33" creationId="{99E1C62F-BBCA-4609-832D-AF75585C4061}"/>
          </ac:spMkLst>
        </pc:spChg>
        <pc:spChg chg="add mod">
          <ac:chgData name="Karolina Guillen" userId="c1c08796-a0be-47c6-af52-5d31fd96ec50" providerId="ADAL" clId="{61C5958E-B310-4538-A1EA-35FEF58E26D0}" dt="2022-03-21T22:03:19.331" v="983" actId="1038"/>
          <ac:spMkLst>
            <pc:docMk/>
            <pc:sldMk cId="2005759645" sldId="2144328297"/>
            <ac:spMk id="34" creationId="{06EDA0D9-89C0-4F0E-B501-849AB3B665B8}"/>
          </ac:spMkLst>
        </pc:spChg>
        <pc:spChg chg="add mod">
          <ac:chgData name="Karolina Guillen" userId="c1c08796-a0be-47c6-af52-5d31fd96ec50" providerId="ADAL" clId="{61C5958E-B310-4538-A1EA-35FEF58E26D0}" dt="2022-03-21T22:03:19.331" v="983" actId="1038"/>
          <ac:spMkLst>
            <pc:docMk/>
            <pc:sldMk cId="2005759645" sldId="2144328297"/>
            <ac:spMk id="35" creationId="{273AE458-7357-49D3-B752-22C54FCED37A}"/>
          </ac:spMkLst>
        </pc:spChg>
        <pc:spChg chg="add mod">
          <ac:chgData name="Karolina Guillen" userId="c1c08796-a0be-47c6-af52-5d31fd96ec50" providerId="ADAL" clId="{61C5958E-B310-4538-A1EA-35FEF58E26D0}" dt="2022-03-21T22:03:19.331" v="983" actId="1038"/>
          <ac:spMkLst>
            <pc:docMk/>
            <pc:sldMk cId="2005759645" sldId="2144328297"/>
            <ac:spMk id="36" creationId="{0FBFABD4-6312-430F-BD15-7C9FA0958BCD}"/>
          </ac:spMkLst>
        </pc:spChg>
        <pc:spChg chg="add mod">
          <ac:chgData name="Karolina Guillen" userId="c1c08796-a0be-47c6-af52-5d31fd96ec50" providerId="ADAL" clId="{61C5958E-B310-4538-A1EA-35FEF58E26D0}" dt="2022-03-21T22:03:22.240" v="984" actId="1076"/>
          <ac:spMkLst>
            <pc:docMk/>
            <pc:sldMk cId="2005759645" sldId="2144328297"/>
            <ac:spMk id="37" creationId="{437B64F9-2CEA-4C53-8B33-005C99318F0E}"/>
          </ac:spMkLst>
        </pc:spChg>
        <pc:spChg chg="del">
          <ac:chgData name="Karolina Guillen" userId="c1c08796-a0be-47c6-af52-5d31fd96ec50" providerId="ADAL" clId="{61C5958E-B310-4538-A1EA-35FEF58E26D0}" dt="2022-03-21T22:01:23.151" v="901" actId="478"/>
          <ac:spMkLst>
            <pc:docMk/>
            <pc:sldMk cId="2005759645" sldId="2144328297"/>
            <ac:spMk id="41" creationId="{D12779D7-DBB7-49A0-8ADA-FE48B46D2512}"/>
          </ac:spMkLst>
        </pc:spChg>
        <pc:spChg chg="del">
          <ac:chgData name="Karolina Guillen" userId="c1c08796-a0be-47c6-af52-5d31fd96ec50" providerId="ADAL" clId="{61C5958E-B310-4538-A1EA-35FEF58E26D0}" dt="2022-03-21T22:01:23.151" v="901" actId="478"/>
          <ac:spMkLst>
            <pc:docMk/>
            <pc:sldMk cId="2005759645" sldId="2144328297"/>
            <ac:spMk id="44" creationId="{6190E329-3FE0-4FBA-81E9-B77F1AF5D465}"/>
          </ac:spMkLst>
        </pc:spChg>
        <pc:spChg chg="del">
          <ac:chgData name="Karolina Guillen" userId="c1c08796-a0be-47c6-af52-5d31fd96ec50" providerId="ADAL" clId="{61C5958E-B310-4538-A1EA-35FEF58E26D0}" dt="2022-03-21T22:01:23.151" v="901" actId="478"/>
          <ac:spMkLst>
            <pc:docMk/>
            <pc:sldMk cId="2005759645" sldId="2144328297"/>
            <ac:spMk id="47" creationId="{22ADEE7E-0746-4369-B944-55956A21B3A0}"/>
          </ac:spMkLst>
        </pc:spChg>
        <pc:graphicFrameChg chg="del">
          <ac:chgData name="Karolina Guillen" userId="c1c08796-a0be-47c6-af52-5d31fd96ec50" providerId="ADAL" clId="{61C5958E-B310-4538-A1EA-35FEF58E26D0}" dt="2022-03-21T22:01:23.151" v="901" actId="478"/>
          <ac:graphicFrameMkLst>
            <pc:docMk/>
            <pc:sldMk cId="2005759645" sldId="2144328297"/>
            <ac:graphicFrameMk id="22" creationId="{1F2BBA46-C9CB-4AA9-90CE-914644E548E8}"/>
          </ac:graphicFrameMkLst>
        </pc:graphicFrameChg>
        <pc:graphicFrameChg chg="add mod">
          <ac:chgData name="Karolina Guillen" userId="c1c08796-a0be-47c6-af52-5d31fd96ec50" providerId="ADAL" clId="{61C5958E-B310-4538-A1EA-35FEF58E26D0}" dt="2022-03-21T22:03:19.331" v="983" actId="1038"/>
          <ac:graphicFrameMkLst>
            <pc:docMk/>
            <pc:sldMk cId="2005759645" sldId="2144328297"/>
            <ac:graphicFrameMk id="28" creationId="{20046899-E0DA-47BA-ABF8-71780912639F}"/>
          </ac:graphicFrameMkLst>
        </pc:graphicFrameChg>
        <pc:graphicFrameChg chg="del">
          <ac:chgData name="Karolina Guillen" userId="c1c08796-a0be-47c6-af52-5d31fd96ec50" providerId="ADAL" clId="{61C5958E-B310-4538-A1EA-35FEF58E26D0}" dt="2022-03-21T22:01:23.151" v="901" actId="478"/>
          <ac:graphicFrameMkLst>
            <pc:docMk/>
            <pc:sldMk cId="2005759645" sldId="2144328297"/>
            <ac:graphicFrameMk id="42" creationId="{54649E6A-EC19-4E0E-BB78-F7157885656E}"/>
          </ac:graphicFrameMkLst>
        </pc:graphicFrameChg>
      </pc:sldChg>
      <pc:sldChg chg="modSp mod ord">
        <pc:chgData name="Karolina Guillen" userId="c1c08796-a0be-47c6-af52-5d31fd96ec50" providerId="ADAL" clId="{61C5958E-B310-4538-A1EA-35FEF58E26D0}" dt="2022-03-28T19:50:47.022" v="2727"/>
        <pc:sldMkLst>
          <pc:docMk/>
          <pc:sldMk cId="2177344345" sldId="2144328298"/>
        </pc:sldMkLst>
        <pc:spChg chg="mod">
          <ac:chgData name="Karolina Guillen" userId="c1c08796-a0be-47c6-af52-5d31fd96ec50" providerId="ADAL" clId="{61C5958E-B310-4538-A1EA-35FEF58E26D0}" dt="2022-03-22T21:44:34.224" v="2706" actId="1037"/>
          <ac:spMkLst>
            <pc:docMk/>
            <pc:sldMk cId="2177344345" sldId="2144328298"/>
            <ac:spMk id="24" creationId="{FE51337C-7111-4FDD-BD9E-AAF8EAD4F674}"/>
          </ac:spMkLst>
        </pc:spChg>
      </pc:sldChg>
      <pc:sldChg chg="addSp delSp modSp mod">
        <pc:chgData name="Karolina Guillen" userId="c1c08796-a0be-47c6-af52-5d31fd96ec50" providerId="ADAL" clId="{61C5958E-B310-4538-A1EA-35FEF58E26D0}" dt="2022-03-22T18:21:47.155" v="2668" actId="14100"/>
        <pc:sldMkLst>
          <pc:docMk/>
          <pc:sldMk cId="2326283701" sldId="2144328298"/>
        </pc:sldMkLst>
        <pc:spChg chg="del">
          <ac:chgData name="Karolina Guillen" userId="c1c08796-a0be-47c6-af52-5d31fd96ec50" providerId="ADAL" clId="{61C5958E-B310-4538-A1EA-35FEF58E26D0}" dt="2022-03-22T18:05:12.311" v="2520" actId="478"/>
          <ac:spMkLst>
            <pc:docMk/>
            <pc:sldMk cId="2326283701" sldId="2144328298"/>
            <ac:spMk id="2" creationId="{F7ACD808-0C8D-4868-B566-B05F4B703A09}"/>
          </ac:spMkLst>
        </pc:spChg>
        <pc:spChg chg="mod">
          <ac:chgData name="Karolina Guillen" userId="c1c08796-a0be-47c6-af52-5d31fd96ec50" providerId="ADAL" clId="{61C5958E-B310-4538-A1EA-35FEF58E26D0}" dt="2022-03-22T18:20:50.022" v="2666" actId="20577"/>
          <ac:spMkLst>
            <pc:docMk/>
            <pc:sldMk cId="2326283701" sldId="2144328298"/>
            <ac:spMk id="24" creationId="{FE51337C-7111-4FDD-BD9E-AAF8EAD4F674}"/>
          </ac:spMkLst>
        </pc:spChg>
        <pc:spChg chg="mod">
          <ac:chgData name="Karolina Guillen" userId="c1c08796-a0be-47c6-af52-5d31fd96ec50" providerId="ADAL" clId="{61C5958E-B310-4538-A1EA-35FEF58E26D0}" dt="2022-03-22T18:16:24.623" v="2605" actId="404"/>
          <ac:spMkLst>
            <pc:docMk/>
            <pc:sldMk cId="2326283701" sldId="2144328298"/>
            <ac:spMk id="27" creationId="{810E5FD5-3B43-4CE8-864D-5F2D0E26ECD3}"/>
          </ac:spMkLst>
        </pc:spChg>
        <pc:spChg chg="mod">
          <ac:chgData name="Karolina Guillen" userId="c1c08796-a0be-47c6-af52-5d31fd96ec50" providerId="ADAL" clId="{61C5958E-B310-4538-A1EA-35FEF58E26D0}" dt="2022-03-22T18:21:47.155" v="2668" actId="14100"/>
          <ac:spMkLst>
            <pc:docMk/>
            <pc:sldMk cId="2326283701" sldId="2144328298"/>
            <ac:spMk id="28" creationId="{A6D0AE49-219A-4174-B1A2-6CD9C14927CD}"/>
          </ac:spMkLst>
        </pc:spChg>
        <pc:spChg chg="mod">
          <ac:chgData name="Karolina Guillen" userId="c1c08796-a0be-47c6-af52-5d31fd96ec50" providerId="ADAL" clId="{61C5958E-B310-4538-A1EA-35FEF58E26D0}" dt="2022-03-22T18:05:10.512" v="2519"/>
          <ac:spMkLst>
            <pc:docMk/>
            <pc:sldMk cId="2326283701" sldId="2144328298"/>
            <ac:spMk id="31" creationId="{568D8840-B3D9-4FCD-AA9A-402B62F48C64}"/>
          </ac:spMkLst>
        </pc:spChg>
        <pc:spChg chg="add mod">
          <ac:chgData name="Karolina Guillen" userId="c1c08796-a0be-47c6-af52-5d31fd96ec50" providerId="ADAL" clId="{61C5958E-B310-4538-A1EA-35FEF58E26D0}" dt="2022-03-22T18:17:50.312" v="2609" actId="14100"/>
          <ac:spMkLst>
            <pc:docMk/>
            <pc:sldMk cId="2326283701" sldId="2144328298"/>
            <ac:spMk id="35" creationId="{09BE57A2-6E43-447F-962A-30596A8F6491}"/>
          </ac:spMkLst>
        </pc:spChg>
        <pc:picChg chg="mod">
          <ac:chgData name="Karolina Guillen" userId="c1c08796-a0be-47c6-af52-5d31fd96ec50" providerId="ADAL" clId="{61C5958E-B310-4538-A1EA-35FEF58E26D0}" dt="2022-03-22T18:05:01.492" v="2518"/>
          <ac:picMkLst>
            <pc:docMk/>
            <pc:sldMk cId="2326283701" sldId="2144328298"/>
            <ac:picMk id="37" creationId="{1F8E0DFF-D73F-41B3-B5B4-820020A7EACA}"/>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Average Consumer Holiday % Share of Spend</c:v>
                </c:pt>
              </c:strCache>
            </c:strRef>
          </c:tx>
          <c:dPt>
            <c:idx val="0"/>
            <c:bubble3D val="0"/>
            <c:spPr>
              <a:solidFill>
                <a:srgbClr val="1B1464"/>
              </a:solidFill>
              <a:ln w="19050">
                <a:solidFill>
                  <a:schemeClr val="lt1"/>
                </a:solidFill>
              </a:ln>
              <a:effectLst/>
            </c:spPr>
            <c:extLst>
              <c:ext xmlns:c16="http://schemas.microsoft.com/office/drawing/2014/chart" uri="{C3380CC4-5D6E-409C-BE32-E72D297353CC}">
                <c16:uniqueId val="{00000001-9FC2-43F1-B154-A0AB6E68C8E1}"/>
              </c:ext>
            </c:extLst>
          </c:dPt>
          <c:dPt>
            <c:idx val="1"/>
            <c:bubble3D val="0"/>
            <c:spPr>
              <a:solidFill>
                <a:srgbClr val="00BFF2"/>
              </a:solidFill>
              <a:ln w="19050">
                <a:solidFill>
                  <a:schemeClr val="lt1"/>
                </a:solidFill>
              </a:ln>
              <a:effectLst/>
            </c:spPr>
            <c:extLst>
              <c:ext xmlns:c16="http://schemas.microsoft.com/office/drawing/2014/chart" uri="{C3380CC4-5D6E-409C-BE32-E72D297353CC}">
                <c16:uniqueId val="{00000003-9FC2-43F1-B154-A0AB6E68C8E1}"/>
              </c:ext>
            </c:extLst>
          </c:dPt>
          <c:dPt>
            <c:idx val="2"/>
            <c:bubble3D val="0"/>
            <c:spPr>
              <a:solidFill>
                <a:srgbClr val="66C5AD"/>
              </a:solidFill>
              <a:ln w="19050">
                <a:solidFill>
                  <a:schemeClr val="lt1"/>
                </a:solidFill>
              </a:ln>
              <a:effectLst/>
            </c:spPr>
            <c:extLst>
              <c:ext xmlns:c16="http://schemas.microsoft.com/office/drawing/2014/chart" uri="{C3380CC4-5D6E-409C-BE32-E72D297353CC}">
                <c16:uniqueId val="{00000005-9FC2-43F1-B154-A0AB6E68C8E1}"/>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Helvetica" panose="020B0403020202020204" pitchFamily="34" charset="0"/>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Gifts</c:v>
                </c:pt>
                <c:pt idx="1">
                  <c:v>Non-Gifts</c:v>
                </c:pt>
                <c:pt idx="2">
                  <c:v>Other Holiday Purchases</c:v>
                </c:pt>
              </c:strCache>
            </c:strRef>
          </c:cat>
          <c:val>
            <c:numRef>
              <c:f>Sheet1!$B$2:$B$4</c:f>
              <c:numCache>
                <c:formatCode>0%</c:formatCode>
                <c:ptCount val="3"/>
                <c:pt idx="0">
                  <c:v>0.65</c:v>
                </c:pt>
                <c:pt idx="1">
                  <c:v>0.23</c:v>
                </c:pt>
                <c:pt idx="2">
                  <c:v>0.12</c:v>
                </c:pt>
              </c:numCache>
            </c:numRef>
          </c:val>
          <c:extLst>
            <c:ext xmlns:c16="http://schemas.microsoft.com/office/drawing/2014/chart" uri="{C3380CC4-5D6E-409C-BE32-E72D297353CC}">
              <c16:uniqueId val="{00000006-9FC2-43F1-B154-A0AB6E68C8E1}"/>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272337600151884"/>
          <c:y val="0.12458333387949419"/>
          <c:w val="0.80727662399848121"/>
          <c:h val="0.87541666612050584"/>
        </c:manualLayout>
      </c:layout>
      <c:barChart>
        <c:barDir val="bar"/>
        <c:grouping val="stacked"/>
        <c:varyColors val="0"/>
        <c:ser>
          <c:idx val="1"/>
          <c:order val="0"/>
          <c:tx>
            <c:strRef>
              <c:f>Sheet1!$B$1</c:f>
              <c:strCache>
                <c:ptCount val="1"/>
                <c:pt idx="0">
                  <c:v>Less</c:v>
                </c:pt>
              </c:strCache>
            </c:strRef>
          </c:tx>
          <c:spPr>
            <a:solidFill>
              <a:srgbClr val="1B1464"/>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Hispanic A18+</c:v>
                </c:pt>
                <c:pt idx="1">
                  <c:v>A18+</c:v>
                </c:pt>
              </c:strCache>
            </c:strRef>
          </c:cat>
          <c:val>
            <c:numRef>
              <c:f>Sheet1!$B$2:$B$3</c:f>
              <c:numCache>
                <c:formatCode>0%</c:formatCode>
                <c:ptCount val="2"/>
                <c:pt idx="0">
                  <c:v>0.17</c:v>
                </c:pt>
                <c:pt idx="1">
                  <c:v>0.26</c:v>
                </c:pt>
              </c:numCache>
            </c:numRef>
          </c:val>
          <c:extLst>
            <c:ext xmlns:c16="http://schemas.microsoft.com/office/drawing/2014/chart" uri="{C3380CC4-5D6E-409C-BE32-E72D297353CC}">
              <c16:uniqueId val="{00000000-AF6C-44C4-821D-46DD206592E7}"/>
            </c:ext>
          </c:extLst>
        </c:ser>
        <c:ser>
          <c:idx val="0"/>
          <c:order val="1"/>
          <c:tx>
            <c:strRef>
              <c:f>Sheet1!$C$1</c:f>
              <c:strCache>
                <c:ptCount val="1"/>
                <c:pt idx="0">
                  <c:v>Same or more</c:v>
                </c:pt>
              </c:strCache>
            </c:strRef>
          </c:tx>
          <c:spPr>
            <a:solidFill>
              <a:srgbClr val="ED3C8D"/>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Hispanic A18+</c:v>
                </c:pt>
                <c:pt idx="1">
                  <c:v>A18+</c:v>
                </c:pt>
              </c:strCache>
            </c:strRef>
          </c:cat>
          <c:val>
            <c:numRef>
              <c:f>Sheet1!$C$2:$C$3</c:f>
              <c:numCache>
                <c:formatCode>0%</c:formatCode>
                <c:ptCount val="2"/>
                <c:pt idx="0">
                  <c:v>0.83</c:v>
                </c:pt>
                <c:pt idx="1">
                  <c:v>0.74</c:v>
                </c:pt>
              </c:numCache>
            </c:numRef>
          </c:val>
          <c:extLst>
            <c:ext xmlns:c16="http://schemas.microsoft.com/office/drawing/2014/chart" uri="{C3380CC4-5D6E-409C-BE32-E72D297353CC}">
              <c16:uniqueId val="{00000001-AF6C-44C4-821D-46DD206592E7}"/>
            </c:ext>
          </c:extLst>
        </c:ser>
        <c:dLbls>
          <c:showLegendKey val="0"/>
          <c:showVal val="0"/>
          <c:showCatName val="0"/>
          <c:showSerName val="0"/>
          <c:showPercent val="0"/>
          <c:showBubbleSize val="0"/>
        </c:dLbls>
        <c:gapWidth val="87"/>
        <c:overlap val="100"/>
        <c:axId val="871243888"/>
        <c:axId val="871249136"/>
      </c:barChart>
      <c:catAx>
        <c:axId val="871243888"/>
        <c:scaling>
          <c:orientation val="maxMin"/>
        </c:scaling>
        <c:delete val="0"/>
        <c:axPos val="l"/>
        <c:numFmt formatCode="General" sourceLinked="1"/>
        <c:majorTickMark val="out"/>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800" b="1" i="0" u="none" strike="noStrike" kern="1200" baseline="0">
                <a:solidFill>
                  <a:srgbClr val="1B1464"/>
                </a:solidFill>
                <a:latin typeface="Helvetica" panose="020B0403020202020204" pitchFamily="34" charset="0"/>
                <a:ea typeface="+mn-ea"/>
                <a:cs typeface="+mn-cs"/>
              </a:defRPr>
            </a:pPr>
            <a:endParaRPr lang="en-US"/>
          </a:p>
        </c:txPr>
        <c:crossAx val="871249136"/>
        <c:crosses val="autoZero"/>
        <c:auto val="1"/>
        <c:lblAlgn val="ctr"/>
        <c:lblOffset val="100"/>
        <c:noMultiLvlLbl val="0"/>
      </c:catAx>
      <c:valAx>
        <c:axId val="871249136"/>
        <c:scaling>
          <c:orientation val="minMax"/>
          <c:max val="1"/>
        </c:scaling>
        <c:delete val="1"/>
        <c:axPos val="t"/>
        <c:numFmt formatCode="0%" sourceLinked="1"/>
        <c:majorTickMark val="out"/>
        <c:minorTickMark val="none"/>
        <c:tickLblPos val="nextTo"/>
        <c:crossAx val="871243888"/>
        <c:crosses val="autoZero"/>
        <c:crossBetween val="between"/>
      </c:valAx>
      <c:spPr>
        <a:noFill/>
        <a:ln>
          <a:noFill/>
        </a:ln>
        <a:effectLst/>
      </c:spPr>
    </c:plotArea>
    <c:legend>
      <c:legendPos val="t"/>
      <c:layout>
        <c:manualLayout>
          <c:xMode val="edge"/>
          <c:yMode val="edge"/>
          <c:x val="0.30005190428786216"/>
          <c:y val="0"/>
          <c:w val="0.4079104343394982"/>
          <c:h val="0.10599278281192448"/>
        </c:manualLayout>
      </c:layout>
      <c:overlay val="0"/>
      <c:spPr>
        <a:noFill/>
        <a:ln>
          <a:noFill/>
        </a:ln>
        <a:effectLst/>
      </c:spPr>
      <c:txPr>
        <a:bodyPr rot="0" spcFirstLastPara="1" vertOverflow="ellipsis" vert="horz" wrap="square" anchor="ctr" anchorCtr="1"/>
        <a:lstStyle/>
        <a:p>
          <a:pPr>
            <a:defRPr sz="1600"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sng" strike="noStrike" kern="1200" spc="0" baseline="0">
                <a:solidFill>
                  <a:srgbClr val="1B1464"/>
                </a:solidFill>
                <a:latin typeface="Helvetica" panose="020B0604020202020204" pitchFamily="34" charset="0"/>
                <a:ea typeface="+mn-ea"/>
                <a:cs typeface="Helvetica" panose="020B0604020202020204" pitchFamily="34" charset="0"/>
              </a:defRPr>
            </a:pPr>
            <a:r>
              <a:rPr lang="it-IT" sz="1600" u="sng"/>
              <a:t>Attentive seconds per 1,000 impressions</a:t>
            </a:r>
          </a:p>
        </c:rich>
      </c:tx>
      <c:overlay val="0"/>
      <c:spPr>
        <a:noFill/>
        <a:ln>
          <a:noFill/>
        </a:ln>
        <a:effectLst/>
      </c:spPr>
      <c:txPr>
        <a:bodyPr rot="0" spcFirstLastPara="1" vertOverflow="ellipsis" vert="horz" wrap="square" anchor="ctr" anchorCtr="1"/>
        <a:lstStyle/>
        <a:p>
          <a:pPr>
            <a:defRPr sz="1600" b="1" i="0" u="sng" strike="noStrike" kern="1200" spc="0" baseline="0">
              <a:solidFill>
                <a:srgbClr val="1B1464"/>
              </a:solidFill>
              <a:latin typeface="Helvetica" panose="020B0604020202020204" pitchFamily="34" charset="0"/>
              <a:ea typeface="+mn-ea"/>
              <a:cs typeface="Helvetica"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Attentive seconds per 1000 impressions</c:v>
                </c:pt>
              </c:strCache>
            </c:strRef>
          </c:tx>
          <c:spPr>
            <a:solidFill>
              <a:srgbClr val="00BFF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30"</c:v>
                </c:pt>
                <c:pt idx="1">
                  <c:v>15"</c:v>
                </c:pt>
                <c:pt idx="2">
                  <c:v>15/20"</c:v>
                </c:pt>
                <c:pt idx="3">
                  <c:v>6"</c:v>
                </c:pt>
                <c:pt idx="4">
                  <c:v>INSTAGRAM</c:v>
                </c:pt>
                <c:pt idx="5">
                  <c:v>FACEBOOK</c:v>
                </c:pt>
                <c:pt idx="6">
                  <c:v>INSTAGRAM</c:v>
                </c:pt>
                <c:pt idx="7">
                  <c:v>MOBILE</c:v>
                </c:pt>
                <c:pt idx="8">
                  <c:v>DESKTOP</c:v>
                </c:pt>
              </c:strCache>
            </c:strRef>
          </c:cat>
          <c:val>
            <c:numRef>
              <c:f>Sheet1!$B$2:$B$10</c:f>
              <c:numCache>
                <c:formatCode>#,##0</c:formatCode>
                <c:ptCount val="9"/>
                <c:pt idx="0">
                  <c:v>5937</c:v>
                </c:pt>
                <c:pt idx="1">
                  <c:v>2933</c:v>
                </c:pt>
                <c:pt idx="2">
                  <c:v>4524</c:v>
                </c:pt>
                <c:pt idx="3">
                  <c:v>2149</c:v>
                </c:pt>
                <c:pt idx="4">
                  <c:v>1338</c:v>
                </c:pt>
                <c:pt idx="5">
                  <c:v>1316</c:v>
                </c:pt>
                <c:pt idx="6">
                  <c:v>1150</c:v>
                </c:pt>
                <c:pt idx="7">
                  <c:v>422</c:v>
                </c:pt>
                <c:pt idx="8">
                  <c:v>148</c:v>
                </c:pt>
              </c:numCache>
            </c:numRef>
          </c:val>
          <c:extLst>
            <c:ext xmlns:c16="http://schemas.microsoft.com/office/drawing/2014/chart" uri="{C3380CC4-5D6E-409C-BE32-E72D297353CC}">
              <c16:uniqueId val="{00000000-7979-45D4-983E-41CB7C4AC547}"/>
            </c:ext>
          </c:extLst>
        </c:ser>
        <c:dLbls>
          <c:showLegendKey val="0"/>
          <c:showVal val="0"/>
          <c:showCatName val="0"/>
          <c:showSerName val="0"/>
          <c:showPercent val="0"/>
          <c:showBubbleSize val="0"/>
        </c:dLbls>
        <c:gapWidth val="219"/>
        <c:overlap val="-27"/>
        <c:axId val="1991151631"/>
        <c:axId val="1991149551"/>
      </c:barChart>
      <c:catAx>
        <c:axId val="1991151631"/>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200" b="0"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crossAx val="1991149551"/>
        <c:crosses val="autoZero"/>
        <c:auto val="1"/>
        <c:lblAlgn val="ctr"/>
        <c:lblOffset val="100"/>
        <c:noMultiLvlLbl val="0"/>
      </c:catAx>
      <c:valAx>
        <c:axId val="1991149551"/>
        <c:scaling>
          <c:orientation val="minMax"/>
        </c:scaling>
        <c:delete val="1"/>
        <c:axPos val="l"/>
        <c:numFmt formatCode="#,##0" sourceLinked="1"/>
        <c:majorTickMark val="none"/>
        <c:minorTickMark val="none"/>
        <c:tickLblPos val="nextTo"/>
        <c:crossAx val="19911516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rgbClr val="1B1464"/>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5867447099816723"/>
          <c:y val="4.162419889017545E-3"/>
          <c:w val="0.55271799425568102"/>
          <c:h val="0.82907691513988946"/>
        </c:manualLayout>
      </c:layout>
      <c:pieChart>
        <c:varyColors val="1"/>
        <c:ser>
          <c:idx val="0"/>
          <c:order val="0"/>
          <c:tx>
            <c:strRef>
              <c:f>Sheet1!$B$1</c:f>
              <c:strCache>
                <c:ptCount val="1"/>
                <c:pt idx="0">
                  <c:v>% of U.S. streaming pop that watch the following types of streaming services</c:v>
                </c:pt>
              </c:strCache>
            </c:strRef>
          </c:tx>
          <c:dPt>
            <c:idx val="0"/>
            <c:bubble3D val="0"/>
            <c:spPr>
              <a:solidFill>
                <a:srgbClr val="E2E8F1"/>
              </a:solidFill>
              <a:ln w="19050">
                <a:solidFill>
                  <a:schemeClr val="lt1"/>
                </a:solidFill>
              </a:ln>
              <a:effectLst/>
            </c:spPr>
            <c:extLst>
              <c:ext xmlns:c16="http://schemas.microsoft.com/office/drawing/2014/chart" uri="{C3380CC4-5D6E-409C-BE32-E72D297353CC}">
                <c16:uniqueId val="{00000001-CC32-4925-B32F-0BA907BB0FB8}"/>
              </c:ext>
            </c:extLst>
          </c:dPt>
          <c:dPt>
            <c:idx val="1"/>
            <c:bubble3D val="0"/>
            <c:spPr>
              <a:solidFill>
                <a:srgbClr val="ACBDCE"/>
              </a:solidFill>
              <a:ln w="19050">
                <a:solidFill>
                  <a:schemeClr val="lt1"/>
                </a:solidFill>
              </a:ln>
              <a:effectLst/>
            </c:spPr>
            <c:extLst>
              <c:ext xmlns:c16="http://schemas.microsoft.com/office/drawing/2014/chart" uri="{C3380CC4-5D6E-409C-BE32-E72D297353CC}">
                <c16:uniqueId val="{00000003-CC32-4925-B32F-0BA907BB0FB8}"/>
              </c:ext>
            </c:extLst>
          </c:dPt>
          <c:cat>
            <c:strRef>
              <c:f>Sheet1!$A$2:$A$3</c:f>
              <c:strCache>
                <c:ptCount val="2"/>
                <c:pt idx="0">
                  <c:v>July '21</c:v>
                </c:pt>
                <c:pt idx="1">
                  <c:v>August '22</c:v>
                </c:pt>
              </c:strCache>
            </c:strRef>
          </c:cat>
          <c:val>
            <c:numRef>
              <c:f>Sheet1!$B$2:$B$3</c:f>
              <c:numCache>
                <c:formatCode>General</c:formatCode>
                <c:ptCount val="2"/>
              </c:numCache>
            </c:numRef>
          </c:val>
          <c:extLst>
            <c:ext xmlns:c16="http://schemas.microsoft.com/office/drawing/2014/chart" uri="{C3380CC4-5D6E-409C-BE32-E72D297353CC}">
              <c16:uniqueId val="{00000004-CC32-4925-B32F-0BA907BB0FB8}"/>
            </c:ext>
          </c:extLst>
        </c:ser>
        <c:dLbls>
          <c:showLegendKey val="0"/>
          <c:showVal val="0"/>
          <c:showCatName val="0"/>
          <c:showSerName val="0"/>
          <c:showPercent val="0"/>
          <c:showBubbleSize val="0"/>
          <c:showLeaderLines val="1"/>
        </c:dLbls>
        <c:firstSliceAng val="0"/>
      </c:pieChart>
      <c:spPr>
        <a:noFill/>
        <a:ln w="25400">
          <a:noFill/>
        </a:ln>
        <a:effectLst/>
      </c:spPr>
    </c:plotArea>
    <c:legend>
      <c:legendPos val="b"/>
      <c:legendEntry>
        <c:idx val="0"/>
        <c:txPr>
          <a:bodyPr rot="0" spcFirstLastPara="1" vertOverflow="ellipsis" vert="horz" wrap="square" anchor="ctr" anchorCtr="1"/>
          <a:lstStyle/>
          <a:p>
            <a:pPr>
              <a:defRPr sz="1200" b="0" i="0" u="none" strike="noStrike" kern="1200" baseline="0">
                <a:solidFill>
                  <a:srgbClr val="1F1A62"/>
                </a:solidFill>
                <a:latin typeface="Helvetica" panose="020B0403020202020204" pitchFamily="34" charset="0"/>
                <a:ea typeface="+mn-ea"/>
                <a:cs typeface="+mn-cs"/>
              </a:defRPr>
            </a:pPr>
            <a:endParaRPr lang="en-US"/>
          </a:p>
        </c:txPr>
      </c:legendEntry>
      <c:legendEntry>
        <c:idx val="1"/>
        <c:txPr>
          <a:bodyPr rot="0" spcFirstLastPara="1" vertOverflow="ellipsis" vert="horz" wrap="square" anchor="ctr" anchorCtr="1"/>
          <a:lstStyle/>
          <a:p>
            <a:pPr>
              <a:defRPr sz="1200" b="0" i="0" u="none" strike="noStrike" kern="1200" baseline="0">
                <a:solidFill>
                  <a:srgbClr val="1F1A62"/>
                </a:solidFill>
                <a:latin typeface="Helvetica" panose="020B0403020202020204" pitchFamily="34" charset="0"/>
                <a:ea typeface="+mn-ea"/>
                <a:cs typeface="+mn-cs"/>
              </a:defRPr>
            </a:pPr>
            <a:endParaRPr lang="en-US"/>
          </a:p>
        </c:txPr>
      </c:legendEntry>
      <c:layout>
        <c:manualLayout>
          <c:xMode val="edge"/>
          <c:yMode val="edge"/>
          <c:x val="0"/>
          <c:y val="0.1966575837626334"/>
          <c:w val="0.98132361126273182"/>
          <c:h val="0.59661722758080682"/>
        </c:manualLayout>
      </c:layout>
      <c:overlay val="0"/>
      <c:spPr>
        <a:solidFill>
          <a:schemeClr val="bg1"/>
        </a:solidFill>
        <a:ln>
          <a:solidFill>
            <a:schemeClr val="tx1"/>
          </a:solidFill>
        </a:ln>
        <a:effectLst/>
      </c:spPr>
      <c:txPr>
        <a:bodyPr rot="0" spcFirstLastPara="1" vertOverflow="ellipsis" vert="horz" wrap="square" anchor="ctr" anchorCtr="1"/>
        <a:lstStyle/>
        <a:p>
          <a:pPr>
            <a:defRPr sz="1200"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showDLblsOverMax val="0"/>
  </c:chart>
  <c:spPr>
    <a:noFill/>
    <a:ln>
      <a:noFill/>
    </a:ln>
    <a:effectLst/>
  </c:spPr>
  <c:txPr>
    <a:bodyPr/>
    <a:lstStyle/>
    <a:p>
      <a:pPr>
        <a:defRPr sz="1600">
          <a:solidFill>
            <a:srgbClr val="1F1A62"/>
          </a:solidFill>
          <a:latin typeface="Helvetica" panose="020B0403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499569225548407E-2"/>
          <c:y val="5.984237665140904E-2"/>
          <c:w val="0.94161611361830266"/>
          <c:h val="0.73300464360085082"/>
        </c:manualLayout>
      </c:layout>
      <c:barChart>
        <c:barDir val="col"/>
        <c:grouping val="clustered"/>
        <c:varyColors val="0"/>
        <c:ser>
          <c:idx val="0"/>
          <c:order val="0"/>
          <c:tx>
            <c:strRef>
              <c:f>Sheet1!$B$1</c:f>
              <c:strCache>
                <c:ptCount val="1"/>
                <c:pt idx="0">
                  <c:v>July '21</c:v>
                </c:pt>
              </c:strCache>
            </c:strRef>
          </c:tx>
          <c:spPr>
            <a:solidFill>
              <a:srgbClr val="ACBDCE"/>
            </a:solidFill>
            <a:ln>
              <a:noFill/>
            </a:ln>
            <a:effectLst/>
          </c:spPr>
          <c:invertIfNegative val="0"/>
          <c:dPt>
            <c:idx val="0"/>
            <c:invertIfNegative val="0"/>
            <c:bubble3D val="0"/>
            <c:spPr>
              <a:solidFill>
                <a:srgbClr val="ACA5ED"/>
              </a:solidFill>
              <a:ln>
                <a:noFill/>
              </a:ln>
              <a:effectLst/>
            </c:spPr>
            <c:extLst>
              <c:ext xmlns:c16="http://schemas.microsoft.com/office/drawing/2014/chart" uri="{C3380CC4-5D6E-409C-BE32-E72D297353CC}">
                <c16:uniqueId val="{00000001-25EB-40C0-9F38-9FDC6210C406}"/>
              </c:ext>
            </c:extLst>
          </c:dPt>
          <c:dPt>
            <c:idx val="1"/>
            <c:invertIfNegative val="0"/>
            <c:bubble3D val="0"/>
            <c:spPr>
              <a:solidFill>
                <a:srgbClr val="F6A0C7"/>
              </a:solidFill>
              <a:ln>
                <a:noFill/>
              </a:ln>
              <a:effectLst/>
            </c:spPr>
            <c:extLst>
              <c:ext xmlns:c16="http://schemas.microsoft.com/office/drawing/2014/chart" uri="{C3380CC4-5D6E-409C-BE32-E72D297353CC}">
                <c16:uniqueId val="{00000003-25EB-40C0-9F38-9FDC6210C406}"/>
              </c:ext>
            </c:extLst>
          </c:dPt>
          <c:dPt>
            <c:idx val="2"/>
            <c:invertIfNegative val="0"/>
            <c:bubble3D val="0"/>
            <c:spPr>
              <a:solidFill>
                <a:srgbClr val="9BEAFF"/>
              </a:solidFill>
              <a:ln>
                <a:noFill/>
              </a:ln>
              <a:effectLst/>
            </c:spPr>
            <c:extLst>
              <c:ext xmlns:c16="http://schemas.microsoft.com/office/drawing/2014/chart" uri="{C3380CC4-5D6E-409C-BE32-E72D297353CC}">
                <c16:uniqueId val="{00000005-25EB-40C0-9F38-9FDC6210C406}"/>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SVOD</c:v>
                </c:pt>
                <c:pt idx="1">
                  <c:v>AVOD</c:v>
                </c:pt>
                <c:pt idx="2">
                  <c:v>FAST</c:v>
                </c:pt>
              </c:strCache>
            </c:strRef>
          </c:cat>
          <c:val>
            <c:numRef>
              <c:f>Sheet1!$B$2:$B$4</c:f>
              <c:numCache>
                <c:formatCode>0%</c:formatCode>
                <c:ptCount val="3"/>
                <c:pt idx="0">
                  <c:v>0.77059999999999995</c:v>
                </c:pt>
                <c:pt idx="1">
                  <c:v>0.37219999999999998</c:v>
                </c:pt>
                <c:pt idx="2">
                  <c:v>0.2918</c:v>
                </c:pt>
              </c:numCache>
            </c:numRef>
          </c:val>
          <c:extLst>
            <c:ext xmlns:c16="http://schemas.microsoft.com/office/drawing/2014/chart" uri="{C3380CC4-5D6E-409C-BE32-E72D297353CC}">
              <c16:uniqueId val="{00000006-25EB-40C0-9F38-9FDC6210C406}"/>
            </c:ext>
          </c:extLst>
        </c:ser>
        <c:ser>
          <c:idx val="1"/>
          <c:order val="1"/>
          <c:tx>
            <c:strRef>
              <c:f>Sheet1!$C$1</c:f>
              <c:strCache>
                <c:ptCount val="1"/>
                <c:pt idx="0">
                  <c:v>August '22</c:v>
                </c:pt>
              </c:strCache>
            </c:strRef>
          </c:tx>
          <c:spPr>
            <a:solidFill>
              <a:schemeClr val="accent2"/>
            </a:solidFill>
            <a:ln>
              <a:noFill/>
            </a:ln>
            <a:effectLst/>
          </c:spPr>
          <c:invertIfNegative val="0"/>
          <c:dPt>
            <c:idx val="0"/>
            <c:invertIfNegative val="0"/>
            <c:bubble3D val="0"/>
            <c:spPr>
              <a:solidFill>
                <a:srgbClr val="1B1464"/>
              </a:solidFill>
              <a:ln>
                <a:noFill/>
              </a:ln>
              <a:effectLst/>
            </c:spPr>
            <c:extLst>
              <c:ext xmlns:c16="http://schemas.microsoft.com/office/drawing/2014/chart" uri="{C3380CC4-5D6E-409C-BE32-E72D297353CC}">
                <c16:uniqueId val="{00000008-25EB-40C0-9F38-9FDC6210C406}"/>
              </c:ext>
            </c:extLst>
          </c:dPt>
          <c:dPt>
            <c:idx val="1"/>
            <c:invertIfNegative val="0"/>
            <c:bubble3D val="0"/>
            <c:spPr>
              <a:solidFill>
                <a:srgbClr val="ED3C8D"/>
              </a:solidFill>
              <a:ln>
                <a:noFill/>
              </a:ln>
              <a:effectLst/>
            </c:spPr>
            <c:extLst>
              <c:ext xmlns:c16="http://schemas.microsoft.com/office/drawing/2014/chart" uri="{C3380CC4-5D6E-409C-BE32-E72D297353CC}">
                <c16:uniqueId val="{0000000A-25EB-40C0-9F38-9FDC6210C406}"/>
              </c:ext>
            </c:extLst>
          </c:dPt>
          <c:dPt>
            <c:idx val="2"/>
            <c:invertIfNegative val="0"/>
            <c:bubble3D val="0"/>
            <c:spPr>
              <a:solidFill>
                <a:srgbClr val="00BFF2"/>
              </a:solidFill>
              <a:ln>
                <a:noFill/>
              </a:ln>
              <a:effectLst/>
            </c:spPr>
            <c:extLst>
              <c:ext xmlns:c16="http://schemas.microsoft.com/office/drawing/2014/chart" uri="{C3380CC4-5D6E-409C-BE32-E72D297353CC}">
                <c16:uniqueId val="{0000000C-25EB-40C0-9F38-9FDC6210C406}"/>
              </c:ext>
            </c:extLst>
          </c:dPt>
          <c:dLbls>
            <c:spPr>
              <a:noFill/>
              <a:ln>
                <a:noFill/>
              </a:ln>
              <a:effectLst/>
            </c:spPr>
            <c:txPr>
              <a:bodyPr rot="0" spcFirstLastPara="1" vertOverflow="ellipsis" vert="horz" wrap="square" lIns="38100" tIns="19050" rIns="38100" bIns="19050" anchor="ctr" anchorCtr="0">
                <a:spAutoFit/>
              </a:bodyPr>
              <a:lstStyle/>
              <a:p>
                <a:pPr algn="ctr">
                  <a:defRPr lang="en-US" sz="16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SVOD</c:v>
                </c:pt>
                <c:pt idx="1">
                  <c:v>AVOD</c:v>
                </c:pt>
                <c:pt idx="2">
                  <c:v>FAST</c:v>
                </c:pt>
              </c:strCache>
            </c:strRef>
          </c:cat>
          <c:val>
            <c:numRef>
              <c:f>Sheet1!$C$2:$C$4</c:f>
              <c:numCache>
                <c:formatCode>0%</c:formatCode>
                <c:ptCount val="3"/>
                <c:pt idx="0">
                  <c:v>0.83479999999999999</c:v>
                </c:pt>
                <c:pt idx="1">
                  <c:v>0.44479999999999997</c:v>
                </c:pt>
                <c:pt idx="2">
                  <c:v>0.41139999999999999</c:v>
                </c:pt>
              </c:numCache>
            </c:numRef>
          </c:val>
          <c:extLst>
            <c:ext xmlns:c16="http://schemas.microsoft.com/office/drawing/2014/chart" uri="{C3380CC4-5D6E-409C-BE32-E72D297353CC}">
              <c16:uniqueId val="{0000000D-25EB-40C0-9F38-9FDC6210C406}"/>
            </c:ext>
          </c:extLst>
        </c:ser>
        <c:dLbls>
          <c:showLegendKey val="0"/>
          <c:showVal val="0"/>
          <c:showCatName val="0"/>
          <c:showSerName val="0"/>
          <c:showPercent val="0"/>
          <c:showBubbleSize val="0"/>
        </c:dLbls>
        <c:gapWidth val="219"/>
        <c:overlap val="-27"/>
        <c:axId val="31516047"/>
        <c:axId val="31520207"/>
      </c:barChart>
      <c:catAx>
        <c:axId val="31516047"/>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rgbClr val="1B1464"/>
                </a:solidFill>
                <a:latin typeface="Helvetica" panose="020B0403020202020204" pitchFamily="34" charset="0"/>
                <a:ea typeface="+mn-ea"/>
                <a:cs typeface="+mn-cs"/>
              </a:defRPr>
            </a:pPr>
            <a:endParaRPr lang="en-US"/>
          </a:p>
        </c:txPr>
        <c:crossAx val="31520207"/>
        <c:crosses val="autoZero"/>
        <c:auto val="1"/>
        <c:lblAlgn val="ctr"/>
        <c:lblOffset val="100"/>
        <c:noMultiLvlLbl val="0"/>
      </c:catAx>
      <c:valAx>
        <c:axId val="31520207"/>
        <c:scaling>
          <c:orientation val="minMax"/>
          <c:max val="1"/>
        </c:scaling>
        <c:delete val="1"/>
        <c:axPos val="l"/>
        <c:numFmt formatCode="0%" sourceLinked="1"/>
        <c:majorTickMark val="out"/>
        <c:minorTickMark val="none"/>
        <c:tickLblPos val="nextTo"/>
        <c:crossAx val="31516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Total Number of FAST Channels in the U.S. </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June '20</c:v>
                </c:pt>
                <c:pt idx="1">
                  <c:v>October '21</c:v>
                </c:pt>
                <c:pt idx="2">
                  <c:v>June '22</c:v>
                </c:pt>
              </c:strCache>
            </c:strRef>
          </c:cat>
          <c:val>
            <c:numRef>
              <c:f>Sheet1!$B$2:$B$4</c:f>
              <c:numCache>
                <c:formatCode>_(* #,##0_);_(* \(#,##0\);_(* "-"??_);_(@_)</c:formatCode>
                <c:ptCount val="3"/>
                <c:pt idx="0">
                  <c:v>919</c:v>
                </c:pt>
                <c:pt idx="1">
                  <c:v>1042</c:v>
                </c:pt>
                <c:pt idx="2">
                  <c:v>1455</c:v>
                </c:pt>
              </c:numCache>
            </c:numRef>
          </c:val>
          <c:extLst>
            <c:ext xmlns:c16="http://schemas.microsoft.com/office/drawing/2014/chart" uri="{C3380CC4-5D6E-409C-BE32-E72D297353CC}">
              <c16:uniqueId val="{00000000-82ED-4649-9D3C-B496DADC7822}"/>
            </c:ext>
          </c:extLst>
        </c:ser>
        <c:dLbls>
          <c:showLegendKey val="0"/>
          <c:showVal val="0"/>
          <c:showCatName val="0"/>
          <c:showSerName val="0"/>
          <c:showPercent val="0"/>
          <c:showBubbleSize val="0"/>
        </c:dLbls>
        <c:gapWidth val="93"/>
        <c:overlap val="-27"/>
        <c:axId val="956706848"/>
        <c:axId val="956702688"/>
      </c:barChart>
      <c:catAx>
        <c:axId val="95670684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crossAx val="956702688"/>
        <c:crosses val="autoZero"/>
        <c:auto val="1"/>
        <c:lblAlgn val="ctr"/>
        <c:lblOffset val="100"/>
        <c:noMultiLvlLbl val="0"/>
      </c:catAx>
      <c:valAx>
        <c:axId val="956702688"/>
        <c:scaling>
          <c:orientation val="minMax"/>
        </c:scaling>
        <c:delete val="1"/>
        <c:axPos val="l"/>
        <c:numFmt formatCode="_(* #,##0_);_(* \(#,##0\);_(* &quot;-&quot;??_);_(@_)" sourceLinked="1"/>
        <c:majorTickMark val="none"/>
        <c:minorTickMark val="none"/>
        <c:tickLblPos val="nextTo"/>
        <c:crossAx val="9567068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3462A27E-0BE5-4A46-A6C5-B0B0D1464A88}" type="datetimeFigureOut">
              <a:rPr lang="en-US" smtClean="0"/>
              <a:t>11/28/2022</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2F04EFE2-3D8F-4FA9-AF11-29E6306303C0}" type="slidenum">
              <a:rPr lang="en-US" smtClean="0"/>
              <a:t>‹#›</a:t>
            </a:fld>
            <a:endParaRPr lang="en-US"/>
          </a:p>
        </p:txBody>
      </p:sp>
    </p:spTree>
    <p:extLst>
      <p:ext uri="{BB962C8B-B14F-4D97-AF65-F5344CB8AC3E}">
        <p14:creationId xmlns:p14="http://schemas.microsoft.com/office/powerpoint/2010/main" val="385855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endParaRPr lang="en-US" sz="1100"/>
          </a:p>
        </p:txBody>
      </p:sp>
      <p:sp>
        <p:nvSpPr>
          <p:cNvPr id="4" name="Slide Number Placeholder 3"/>
          <p:cNvSpPr>
            <a:spLocks noGrp="1"/>
          </p:cNvSpPr>
          <p:nvPr>
            <p:ph type="sldNum" sz="quarter" idx="5"/>
          </p:nvPr>
        </p:nvSpPr>
        <p:spPr/>
        <p:txBody>
          <a:bodyPr/>
          <a:lstStyle/>
          <a:p>
            <a:pPr defTabSz="1194674">
              <a:defRPr/>
            </a:pPr>
            <a:fld id="{03E44481-CC7E-F441-937B-548163903822}" type="slidenum">
              <a:rPr lang="en-US">
                <a:solidFill>
                  <a:prstClr val="black"/>
                </a:solidFill>
                <a:latin typeface="Calibri"/>
              </a:rPr>
              <a:pPr defTabSz="1194674">
                <a:defRPr/>
              </a:pPr>
              <a:t>1</a:t>
            </a:fld>
            <a:endParaRPr lang="en-US">
              <a:solidFill>
                <a:prstClr val="black"/>
              </a:solidFill>
              <a:latin typeface="Calibri"/>
            </a:endParaRPr>
          </a:p>
        </p:txBody>
      </p:sp>
    </p:spTree>
    <p:extLst>
      <p:ext uri="{BB962C8B-B14F-4D97-AF65-F5344CB8AC3E}">
        <p14:creationId xmlns:p14="http://schemas.microsoft.com/office/powerpoint/2010/main" val="4059386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018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791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7857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4659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127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3717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0662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1683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2279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7341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260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E759C-AE60-461D-8811-5E4C3153E8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FC7BF6-3B29-4719-9BA1-930DB933D3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6859D3-171D-421F-83CE-4BBCF99EDA2C}"/>
              </a:ext>
            </a:extLst>
          </p:cNvPr>
          <p:cNvSpPr>
            <a:spLocks noGrp="1"/>
          </p:cNvSpPr>
          <p:nvPr>
            <p:ph type="dt" sz="half" idx="10"/>
          </p:nvPr>
        </p:nvSpPr>
        <p:spPr/>
        <p:txBody>
          <a:bodyPr/>
          <a:lstStyle/>
          <a:p>
            <a:fld id="{766511BC-F834-417A-AFA8-8C825A696C41}" type="datetimeFigureOut">
              <a:rPr lang="en-US" smtClean="0"/>
              <a:t>11/28/2022</a:t>
            </a:fld>
            <a:endParaRPr lang="en-US"/>
          </a:p>
        </p:txBody>
      </p:sp>
      <p:sp>
        <p:nvSpPr>
          <p:cNvPr id="5" name="Footer Placeholder 4">
            <a:extLst>
              <a:ext uri="{FF2B5EF4-FFF2-40B4-BE49-F238E27FC236}">
                <a16:creationId xmlns:a16="http://schemas.microsoft.com/office/drawing/2014/main" id="{B96946F0-2D25-4064-8A42-9A817595CB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50C5EF-A2BA-4DB0-A6ED-A972EB6BF494}"/>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236232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D2532-8303-456B-82CC-84D53CFE6D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60B2C7-AD07-458B-8B9A-72E255DB2B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FEF5FF-0B1F-4297-85CE-248EBB698EE7}"/>
              </a:ext>
            </a:extLst>
          </p:cNvPr>
          <p:cNvSpPr>
            <a:spLocks noGrp="1"/>
          </p:cNvSpPr>
          <p:nvPr>
            <p:ph type="dt" sz="half" idx="10"/>
          </p:nvPr>
        </p:nvSpPr>
        <p:spPr/>
        <p:txBody>
          <a:bodyPr/>
          <a:lstStyle/>
          <a:p>
            <a:fld id="{766511BC-F834-417A-AFA8-8C825A696C41}" type="datetimeFigureOut">
              <a:rPr lang="en-US" smtClean="0"/>
              <a:t>11/28/2022</a:t>
            </a:fld>
            <a:endParaRPr lang="en-US"/>
          </a:p>
        </p:txBody>
      </p:sp>
      <p:sp>
        <p:nvSpPr>
          <p:cNvPr id="5" name="Footer Placeholder 4">
            <a:extLst>
              <a:ext uri="{FF2B5EF4-FFF2-40B4-BE49-F238E27FC236}">
                <a16:creationId xmlns:a16="http://schemas.microsoft.com/office/drawing/2014/main" id="{B4CF09FC-029E-4361-9748-C5715BB676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F29A3D-E500-4210-ABE5-AFDB88863577}"/>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1276329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046B52-D2A6-4240-AD1F-7480237E77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07A2DF-6F5D-4013-A50F-432D477F5E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0D0F7-BFFE-418F-B666-4B2B0CCA2697}"/>
              </a:ext>
            </a:extLst>
          </p:cNvPr>
          <p:cNvSpPr>
            <a:spLocks noGrp="1"/>
          </p:cNvSpPr>
          <p:nvPr>
            <p:ph type="dt" sz="half" idx="10"/>
          </p:nvPr>
        </p:nvSpPr>
        <p:spPr/>
        <p:txBody>
          <a:bodyPr/>
          <a:lstStyle/>
          <a:p>
            <a:fld id="{766511BC-F834-417A-AFA8-8C825A696C41}" type="datetimeFigureOut">
              <a:rPr lang="en-US" smtClean="0"/>
              <a:t>11/28/2022</a:t>
            </a:fld>
            <a:endParaRPr lang="en-US"/>
          </a:p>
        </p:txBody>
      </p:sp>
      <p:sp>
        <p:nvSpPr>
          <p:cNvPr id="5" name="Footer Placeholder 4">
            <a:extLst>
              <a:ext uri="{FF2B5EF4-FFF2-40B4-BE49-F238E27FC236}">
                <a16:creationId xmlns:a16="http://schemas.microsoft.com/office/drawing/2014/main" id="{D5BACDD9-AAC7-4ACB-8850-03FEDE955C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BF62B3-CA98-42E8-B6E0-4EB3D23BCE3F}"/>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2739485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378EF-6415-42CA-9416-88761FDEF9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DFD409-CAE2-4E6B-B3CE-654B62B433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F15737-BE0D-42CD-BEF4-650A80D2DEEF}"/>
              </a:ext>
            </a:extLst>
          </p:cNvPr>
          <p:cNvSpPr>
            <a:spLocks noGrp="1"/>
          </p:cNvSpPr>
          <p:nvPr>
            <p:ph type="dt" sz="half" idx="10"/>
          </p:nvPr>
        </p:nvSpPr>
        <p:spPr/>
        <p:txBody>
          <a:bodyPr/>
          <a:lstStyle/>
          <a:p>
            <a:fld id="{766511BC-F834-417A-AFA8-8C825A696C41}" type="datetimeFigureOut">
              <a:rPr lang="en-US" smtClean="0"/>
              <a:t>11/28/2022</a:t>
            </a:fld>
            <a:endParaRPr lang="en-US"/>
          </a:p>
        </p:txBody>
      </p:sp>
      <p:sp>
        <p:nvSpPr>
          <p:cNvPr id="5" name="Footer Placeholder 4">
            <a:extLst>
              <a:ext uri="{FF2B5EF4-FFF2-40B4-BE49-F238E27FC236}">
                <a16:creationId xmlns:a16="http://schemas.microsoft.com/office/drawing/2014/main" id="{CCE6BE45-3D39-41B9-8D60-DCDFE915C9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D2EFF5-6AF8-4F7B-B690-575CBDDB8657}"/>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4039999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65983-F4E0-4313-AEC9-53002BBE6B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0B2FBE-F83E-4D35-AF63-92DDB301BA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C558D2-59C5-45F4-8615-8781D86F7E37}"/>
              </a:ext>
            </a:extLst>
          </p:cNvPr>
          <p:cNvSpPr>
            <a:spLocks noGrp="1"/>
          </p:cNvSpPr>
          <p:nvPr>
            <p:ph type="dt" sz="half" idx="10"/>
          </p:nvPr>
        </p:nvSpPr>
        <p:spPr/>
        <p:txBody>
          <a:bodyPr/>
          <a:lstStyle/>
          <a:p>
            <a:fld id="{766511BC-F834-417A-AFA8-8C825A696C41}" type="datetimeFigureOut">
              <a:rPr lang="en-US" smtClean="0"/>
              <a:t>11/28/2022</a:t>
            </a:fld>
            <a:endParaRPr lang="en-US"/>
          </a:p>
        </p:txBody>
      </p:sp>
      <p:sp>
        <p:nvSpPr>
          <p:cNvPr id="5" name="Footer Placeholder 4">
            <a:extLst>
              <a:ext uri="{FF2B5EF4-FFF2-40B4-BE49-F238E27FC236}">
                <a16:creationId xmlns:a16="http://schemas.microsoft.com/office/drawing/2014/main" id="{9C1133E2-F431-41E7-A2DC-25026DDC7B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2B64C6-B3D7-4B60-9DA7-FBEEDB916A89}"/>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3424514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411F2-9A0E-4372-BD7C-C57B80D289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8B8825-B325-4AE6-92CC-4356E20886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419600-7103-4B7A-A434-A1B341B658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0F0B99-F0DD-4E79-9424-55F777EAD4D4}"/>
              </a:ext>
            </a:extLst>
          </p:cNvPr>
          <p:cNvSpPr>
            <a:spLocks noGrp="1"/>
          </p:cNvSpPr>
          <p:nvPr>
            <p:ph type="dt" sz="half" idx="10"/>
          </p:nvPr>
        </p:nvSpPr>
        <p:spPr/>
        <p:txBody>
          <a:bodyPr/>
          <a:lstStyle/>
          <a:p>
            <a:fld id="{766511BC-F834-417A-AFA8-8C825A696C41}" type="datetimeFigureOut">
              <a:rPr lang="en-US" smtClean="0"/>
              <a:t>11/28/2022</a:t>
            </a:fld>
            <a:endParaRPr lang="en-US"/>
          </a:p>
        </p:txBody>
      </p:sp>
      <p:sp>
        <p:nvSpPr>
          <p:cNvPr id="6" name="Footer Placeholder 5">
            <a:extLst>
              <a:ext uri="{FF2B5EF4-FFF2-40B4-BE49-F238E27FC236}">
                <a16:creationId xmlns:a16="http://schemas.microsoft.com/office/drawing/2014/main" id="{13BECC44-19BA-4FEA-A38F-DAFC566B16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ACD2E6-A57A-4819-BFCE-21E027FDE58F}"/>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4125036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252D6-7B10-4CCF-96E4-3F2F5A76B3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BC73CE-7906-4959-AB4C-6FBDC4F6A3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571B28-C285-4485-87F0-AEF40FCF17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F33933-8AF4-4258-A90D-0A0D72E730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482A2D-BD5A-4AFA-A982-5C0B00A62C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B53CC9-5F5E-474C-91F2-BE690C1B242F}"/>
              </a:ext>
            </a:extLst>
          </p:cNvPr>
          <p:cNvSpPr>
            <a:spLocks noGrp="1"/>
          </p:cNvSpPr>
          <p:nvPr>
            <p:ph type="dt" sz="half" idx="10"/>
          </p:nvPr>
        </p:nvSpPr>
        <p:spPr/>
        <p:txBody>
          <a:bodyPr/>
          <a:lstStyle/>
          <a:p>
            <a:fld id="{766511BC-F834-417A-AFA8-8C825A696C41}" type="datetimeFigureOut">
              <a:rPr lang="en-US" smtClean="0"/>
              <a:t>11/28/2022</a:t>
            </a:fld>
            <a:endParaRPr lang="en-US"/>
          </a:p>
        </p:txBody>
      </p:sp>
      <p:sp>
        <p:nvSpPr>
          <p:cNvPr id="8" name="Footer Placeholder 7">
            <a:extLst>
              <a:ext uri="{FF2B5EF4-FFF2-40B4-BE49-F238E27FC236}">
                <a16:creationId xmlns:a16="http://schemas.microsoft.com/office/drawing/2014/main" id="{74E8E4B5-80E9-4583-93D7-722803F518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F2F92B-119C-49D1-A192-DC1C88BAE6BA}"/>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963883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E62E1-2F63-4688-B74E-C00A4A54D8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1B16C4-BF71-499F-A9E0-F45665040282}"/>
              </a:ext>
            </a:extLst>
          </p:cNvPr>
          <p:cNvSpPr>
            <a:spLocks noGrp="1"/>
          </p:cNvSpPr>
          <p:nvPr>
            <p:ph type="dt" sz="half" idx="10"/>
          </p:nvPr>
        </p:nvSpPr>
        <p:spPr/>
        <p:txBody>
          <a:bodyPr/>
          <a:lstStyle/>
          <a:p>
            <a:fld id="{766511BC-F834-417A-AFA8-8C825A696C41}" type="datetimeFigureOut">
              <a:rPr lang="en-US" smtClean="0"/>
              <a:t>11/28/2022</a:t>
            </a:fld>
            <a:endParaRPr lang="en-US"/>
          </a:p>
        </p:txBody>
      </p:sp>
      <p:sp>
        <p:nvSpPr>
          <p:cNvPr id="4" name="Footer Placeholder 3">
            <a:extLst>
              <a:ext uri="{FF2B5EF4-FFF2-40B4-BE49-F238E27FC236}">
                <a16:creationId xmlns:a16="http://schemas.microsoft.com/office/drawing/2014/main" id="{AB5950A5-BA76-4796-A9F8-27CB1D2714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76271F-BCCD-4FDA-89C3-2AC1014A8877}"/>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1621843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1CE4EB-60FB-47BB-A13D-B1155705F9D8}"/>
              </a:ext>
            </a:extLst>
          </p:cNvPr>
          <p:cNvSpPr>
            <a:spLocks noGrp="1"/>
          </p:cNvSpPr>
          <p:nvPr>
            <p:ph type="dt" sz="half" idx="10"/>
          </p:nvPr>
        </p:nvSpPr>
        <p:spPr/>
        <p:txBody>
          <a:bodyPr/>
          <a:lstStyle/>
          <a:p>
            <a:fld id="{766511BC-F834-417A-AFA8-8C825A696C41}" type="datetimeFigureOut">
              <a:rPr lang="en-US" smtClean="0"/>
              <a:t>11/28/2022</a:t>
            </a:fld>
            <a:endParaRPr lang="en-US"/>
          </a:p>
        </p:txBody>
      </p:sp>
      <p:sp>
        <p:nvSpPr>
          <p:cNvPr id="3" name="Footer Placeholder 2">
            <a:extLst>
              <a:ext uri="{FF2B5EF4-FFF2-40B4-BE49-F238E27FC236}">
                <a16:creationId xmlns:a16="http://schemas.microsoft.com/office/drawing/2014/main" id="{6BECB9FE-594A-4CC5-A04D-D5939EC554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6855B4-5524-4540-9CC7-F21109E37848}"/>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3124725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48403-F5FB-4FA9-8D49-C407FF23D5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72AB56-164B-41EB-AB4D-5814E31487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7367BB-69C0-4437-BC56-A14C577DB5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14F966-1838-4E0C-9750-5DFC8BD4169B}"/>
              </a:ext>
            </a:extLst>
          </p:cNvPr>
          <p:cNvSpPr>
            <a:spLocks noGrp="1"/>
          </p:cNvSpPr>
          <p:nvPr>
            <p:ph type="dt" sz="half" idx="10"/>
          </p:nvPr>
        </p:nvSpPr>
        <p:spPr/>
        <p:txBody>
          <a:bodyPr/>
          <a:lstStyle/>
          <a:p>
            <a:fld id="{766511BC-F834-417A-AFA8-8C825A696C41}" type="datetimeFigureOut">
              <a:rPr lang="en-US" smtClean="0"/>
              <a:t>11/28/2022</a:t>
            </a:fld>
            <a:endParaRPr lang="en-US"/>
          </a:p>
        </p:txBody>
      </p:sp>
      <p:sp>
        <p:nvSpPr>
          <p:cNvPr id="6" name="Footer Placeholder 5">
            <a:extLst>
              <a:ext uri="{FF2B5EF4-FFF2-40B4-BE49-F238E27FC236}">
                <a16:creationId xmlns:a16="http://schemas.microsoft.com/office/drawing/2014/main" id="{FF6734D7-D843-4C76-9A15-0FE4152CE8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0F429F-0ABC-42B1-8FC1-E0D59575B8D9}"/>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4246603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A7AFF-A6A6-482D-90CE-E8B20FE17A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63C451-C617-4FEC-A1EB-BD2262517F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AB2B36-BFBA-47A2-920F-DAD250CAC7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6898E9-0101-4108-BA45-ECAFDD7A7272}"/>
              </a:ext>
            </a:extLst>
          </p:cNvPr>
          <p:cNvSpPr>
            <a:spLocks noGrp="1"/>
          </p:cNvSpPr>
          <p:nvPr>
            <p:ph type="dt" sz="half" idx="10"/>
          </p:nvPr>
        </p:nvSpPr>
        <p:spPr/>
        <p:txBody>
          <a:bodyPr/>
          <a:lstStyle/>
          <a:p>
            <a:fld id="{766511BC-F834-417A-AFA8-8C825A696C41}" type="datetimeFigureOut">
              <a:rPr lang="en-US" smtClean="0"/>
              <a:t>11/28/2022</a:t>
            </a:fld>
            <a:endParaRPr lang="en-US"/>
          </a:p>
        </p:txBody>
      </p:sp>
      <p:sp>
        <p:nvSpPr>
          <p:cNvPr id="6" name="Footer Placeholder 5">
            <a:extLst>
              <a:ext uri="{FF2B5EF4-FFF2-40B4-BE49-F238E27FC236}">
                <a16:creationId xmlns:a16="http://schemas.microsoft.com/office/drawing/2014/main" id="{667F0477-29FE-4E42-9B7A-069E62AF64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872B04-6F8C-44A6-91CF-E9E461E1F079}"/>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2691936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FC53CF-8FD6-4E07-8532-53BCE1E00C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5A89F3-AC18-4106-A985-6BDE10A9F1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4B351A-3434-4149-BA37-9CE96A4E59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6511BC-F834-417A-AFA8-8C825A696C41}" type="datetimeFigureOut">
              <a:rPr lang="en-US" smtClean="0"/>
              <a:t>11/28/2022</a:t>
            </a:fld>
            <a:endParaRPr lang="en-US"/>
          </a:p>
        </p:txBody>
      </p:sp>
      <p:sp>
        <p:nvSpPr>
          <p:cNvPr id="5" name="Footer Placeholder 4">
            <a:extLst>
              <a:ext uri="{FF2B5EF4-FFF2-40B4-BE49-F238E27FC236}">
                <a16:creationId xmlns:a16="http://schemas.microsoft.com/office/drawing/2014/main" id="{B99A1CAC-750E-4E20-BFE3-511DE4899A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40810B-18EB-42B8-B645-D792FACA66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5D027C-25C8-4773-BB18-3036C59EB1C2}" type="slidenum">
              <a:rPr lang="en-US" smtClean="0"/>
              <a:t>‹#›</a:t>
            </a:fld>
            <a:endParaRPr lang="en-US"/>
          </a:p>
        </p:txBody>
      </p:sp>
    </p:spTree>
    <p:extLst>
      <p:ext uri="{BB962C8B-B14F-4D97-AF65-F5344CB8AC3E}">
        <p14:creationId xmlns:p14="http://schemas.microsoft.com/office/powerpoint/2010/main" val="26245794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emf"/><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8.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s://thevab.com/insight/fast-streaming"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6.png"/><Relationship Id="rId7"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hyperlink" Target="https://thevab.com/insight/fast-streaming" TargetMode="Externa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hyperlink" Target="https://thevab.com/insight/7-ways-brands-successfully-engage-diverse-audiences" TargetMode="External"/><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thevab.com/insight/6-strategies-developing-inclusive-campaigns-drive-outcomes" TargetMode="External"/><Relationship Id="rId7"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2.png"/><Relationship Id="rId18" Type="http://schemas.openxmlformats.org/officeDocument/2006/relationships/hyperlink" Target="https://thevab.com/insight/hispanic-holiday-shoppers" TargetMode="External"/><Relationship Id="rId3" Type="http://schemas.openxmlformats.org/officeDocument/2006/relationships/hyperlink" Target="https://thevab.com/team-board" TargetMode="External"/><Relationship Id="rId21" Type="http://schemas.openxmlformats.org/officeDocument/2006/relationships/image" Target="../media/image28.png"/><Relationship Id="rId7" Type="http://schemas.openxmlformats.org/officeDocument/2006/relationships/hyperlink" Target="https://thevab.com/insight/welcome-tv-1H-2022" TargetMode="External"/><Relationship Id="rId12" Type="http://schemas.openxmlformats.org/officeDocument/2006/relationships/hyperlink" Target="https://thevab.com/insight/you-oughta-know" TargetMode="External"/><Relationship Id="rId17" Type="http://schemas.openxmlformats.org/officeDocument/2006/relationships/image" Target="../media/image9.png"/><Relationship Id="rId2" Type="http://schemas.openxmlformats.org/officeDocument/2006/relationships/hyperlink" Target="https://thevab.com/" TargetMode="External"/><Relationship Id="rId16" Type="http://schemas.openxmlformats.org/officeDocument/2006/relationships/hyperlink" Target="https://thevab.com/insight/holiday-shopping-2022" TargetMode="External"/><Relationship Id="rId20" Type="http://schemas.openxmlformats.org/officeDocument/2006/relationships/hyperlink" Target="https://thevab.com/insight/7-ways-brands-successfully-engage-diverse-audiences" TargetMode="Externa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27.png"/><Relationship Id="rId5" Type="http://schemas.openxmlformats.org/officeDocument/2006/relationships/hyperlink" Target="https://thevab.com/vab-happenings/multicultural-marketing-resource-center" TargetMode="External"/><Relationship Id="rId15" Type="http://schemas.openxmlformats.org/officeDocument/2006/relationships/image" Target="../media/image24.png"/><Relationship Id="rId23" Type="http://schemas.openxmlformats.org/officeDocument/2006/relationships/image" Target="../media/image29.png"/><Relationship Id="rId10" Type="http://schemas.openxmlformats.org/officeDocument/2006/relationships/image" Target="../media/image25.png"/><Relationship Id="rId19"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hyperlink" Target="https://thevab.com/insight/fast-streaming" TargetMode="External"/><Relationship Id="rId14" Type="http://schemas.openxmlformats.org/officeDocument/2006/relationships/image" Target="../media/image23.png"/><Relationship Id="rId22" Type="http://schemas.openxmlformats.org/officeDocument/2006/relationships/hyperlink" Target="https://thevab.com/insight/6-strategies-developing-inclusive-campaigns-drive-outcomes"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thevab.com/vab-happenings/vab-brand-video" TargetMode="External"/><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hyperlink" Target="https://thevab.com/insight/holiday-shopping-2022" TargetMode="External"/><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9.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thevab.com/insight/hispanic-holiday-shoppers" TargetMode="External"/><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chart" Target="../charts/chart2.xml"/><Relationship Id="rId5" Type="http://schemas.openxmlformats.org/officeDocument/2006/relationships/image" Target="../media/image12.png"/><Relationship Id="rId4" Type="http://schemas.openxmlformats.org/officeDocument/2006/relationships/image" Target="../media/image1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chart" Target="../charts/chart3.xml"/><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hyperlink" Target="https://thevab.com/insight/you-oughta-know"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8.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thevab.com/insight/you-oughta-know" TargetMode="External"/><Relationship Id="rId5" Type="http://schemas.openxmlformats.org/officeDocument/2006/relationships/image" Target="../media/image20.png"/><Relationship Id="rId10" Type="http://schemas.openxmlformats.org/officeDocument/2006/relationships/image" Target="../media/image8.png"/><Relationship Id="rId4" Type="http://schemas.openxmlformats.org/officeDocument/2006/relationships/image" Target="../media/image19.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hyperlink" Target="https://thevab.com/insight/welcome-tv-1H-2022" TargetMode="Externa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hyperlink" Target="https://thevab.com/insight/fast-streaming" TargetMode="Externa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image" Target="../media/image8.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thevab.com/insight/fast-streaming" TargetMode="External"/><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chart" Target="../charts/char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drawing, table&#10;&#10;Description automatically generated">
            <a:extLst>
              <a:ext uri="{FF2B5EF4-FFF2-40B4-BE49-F238E27FC236}">
                <a16:creationId xmlns:a16="http://schemas.microsoft.com/office/drawing/2014/main" id="{C3C3D991-4E11-5346-8736-765CFE7D6D6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48" y="893"/>
            <a:ext cx="12188952" cy="6857107"/>
          </a:xfrm>
          <a:prstGeom prst="rect">
            <a:avLst/>
          </a:prstGeom>
        </p:spPr>
      </p:pic>
      <p:sp>
        <p:nvSpPr>
          <p:cNvPr id="6" name="TextBox 5">
            <a:extLst>
              <a:ext uri="{FF2B5EF4-FFF2-40B4-BE49-F238E27FC236}">
                <a16:creationId xmlns:a16="http://schemas.microsoft.com/office/drawing/2014/main" id="{65121FEB-E7DA-6544-BD8E-06D2CB674FBA}"/>
              </a:ext>
            </a:extLst>
          </p:cNvPr>
          <p:cNvSpPr txBox="1"/>
          <p:nvPr/>
        </p:nvSpPr>
        <p:spPr>
          <a:xfrm>
            <a:off x="398958" y="3020373"/>
            <a:ext cx="2298058" cy="323165"/>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1F1A62"/>
                </a:solidFill>
                <a:effectLst/>
                <a:uLnTx/>
                <a:uFillTx/>
                <a:latin typeface="Helvetica" pitchFamily="2" charset="0"/>
                <a:ea typeface="+mn-ea"/>
                <a:cs typeface="+mn-cs"/>
              </a:rPr>
              <a:t>2022 – 4</a:t>
            </a:r>
            <a:r>
              <a:rPr kumimoji="0" lang="en-US" sz="1500" b="1" i="0" u="none" strike="noStrike" kern="1200" cap="none" spc="0" normalizeH="0" baseline="30000" noProof="0" dirty="0">
                <a:ln>
                  <a:noFill/>
                </a:ln>
                <a:solidFill>
                  <a:srgbClr val="1F1A62"/>
                </a:solidFill>
                <a:effectLst/>
                <a:uLnTx/>
                <a:uFillTx/>
                <a:latin typeface="Helvetica" pitchFamily="2" charset="0"/>
                <a:ea typeface="+mn-ea"/>
                <a:cs typeface="+mn-cs"/>
              </a:rPr>
              <a:t>th</a:t>
            </a:r>
            <a:r>
              <a:rPr kumimoji="0" lang="en-US" sz="1500" b="1" i="0" u="none" strike="noStrike" kern="1200" cap="none" spc="0" normalizeH="0" baseline="0" noProof="0">
                <a:ln>
                  <a:noFill/>
                </a:ln>
                <a:solidFill>
                  <a:srgbClr val="1F1A62"/>
                </a:solidFill>
                <a:effectLst/>
                <a:uLnTx/>
                <a:uFillTx/>
                <a:latin typeface="Helvetica" pitchFamily="2" charset="0"/>
                <a:ea typeface="+mn-ea"/>
                <a:cs typeface="+mn-cs"/>
              </a:rPr>
              <a:t> Quarter</a:t>
            </a:r>
          </a:p>
        </p:txBody>
      </p:sp>
      <p:cxnSp>
        <p:nvCxnSpPr>
          <p:cNvPr id="11" name="Straight Connector 10">
            <a:extLst>
              <a:ext uri="{FF2B5EF4-FFF2-40B4-BE49-F238E27FC236}">
                <a16:creationId xmlns:a16="http://schemas.microsoft.com/office/drawing/2014/main" id="{098A06ED-9D12-3B4C-B59C-10A0964513FE}"/>
              </a:ext>
            </a:extLst>
          </p:cNvPr>
          <p:cNvCxnSpPr/>
          <p:nvPr/>
        </p:nvCxnSpPr>
        <p:spPr>
          <a:xfrm>
            <a:off x="494572" y="2940104"/>
            <a:ext cx="521140"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pic>
        <p:nvPicPr>
          <p:cNvPr id="4" name="Picture 3" descr="A picture containing drawing&#10;&#10;Description automatically generated">
            <a:extLst>
              <a:ext uri="{FF2B5EF4-FFF2-40B4-BE49-F238E27FC236}">
                <a16:creationId xmlns:a16="http://schemas.microsoft.com/office/drawing/2014/main" id="{594222F3-ED4C-8C46-BA4B-CD5D3A99259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94572" y="5745044"/>
            <a:ext cx="2202443" cy="728188"/>
          </a:xfrm>
          <a:prstGeom prst="rect">
            <a:avLst/>
          </a:prstGeom>
        </p:spPr>
      </p:pic>
      <p:pic>
        <p:nvPicPr>
          <p:cNvPr id="5" name="Picture 4" descr="A close up of sunglasses&#10;&#10;Description automatically generated">
            <a:extLst>
              <a:ext uri="{FF2B5EF4-FFF2-40B4-BE49-F238E27FC236}">
                <a16:creationId xmlns:a16="http://schemas.microsoft.com/office/drawing/2014/main" id="{E4B658CB-7EC7-4266-8976-AFE90405028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600058" y="1608918"/>
            <a:ext cx="4780575" cy="1820082"/>
          </a:xfrm>
          <a:prstGeom prst="rect">
            <a:avLst/>
          </a:prstGeom>
        </p:spPr>
      </p:pic>
      <p:pic>
        <p:nvPicPr>
          <p:cNvPr id="9" name="Picture 8">
            <a:extLst>
              <a:ext uri="{FF2B5EF4-FFF2-40B4-BE49-F238E27FC236}">
                <a16:creationId xmlns:a16="http://schemas.microsoft.com/office/drawing/2014/main" id="{45F15B9F-5264-AE47-BBD3-053C6C2957C2}"/>
              </a:ext>
            </a:extLst>
          </p:cNvPr>
          <p:cNvPicPr>
            <a:picLocks noChangeAspect="1"/>
          </p:cNvPicPr>
          <p:nvPr/>
        </p:nvPicPr>
        <p:blipFill rotWithShape="1">
          <a:blip r:embed="rId6"/>
          <a:srcRect b="18735"/>
          <a:stretch/>
        </p:blipFill>
        <p:spPr>
          <a:xfrm>
            <a:off x="398958" y="4140064"/>
            <a:ext cx="5991929" cy="1304296"/>
          </a:xfrm>
          <a:prstGeom prst="rect">
            <a:avLst/>
          </a:prstGeom>
        </p:spPr>
      </p:pic>
      <p:pic>
        <p:nvPicPr>
          <p:cNvPr id="10" name="Picture 9">
            <a:extLst>
              <a:ext uri="{FF2B5EF4-FFF2-40B4-BE49-F238E27FC236}">
                <a16:creationId xmlns:a16="http://schemas.microsoft.com/office/drawing/2014/main" id="{AD7F04B0-CA61-694B-BE44-2ACCEC3B3267}"/>
              </a:ext>
            </a:extLst>
          </p:cNvPr>
          <p:cNvPicPr>
            <a:picLocks noChangeAspect="1"/>
          </p:cNvPicPr>
          <p:nvPr/>
        </p:nvPicPr>
        <p:blipFill>
          <a:blip r:embed="rId7"/>
          <a:stretch>
            <a:fillRect/>
          </a:stretch>
        </p:blipFill>
        <p:spPr>
          <a:xfrm>
            <a:off x="324945" y="382614"/>
            <a:ext cx="2692400" cy="698500"/>
          </a:xfrm>
          <a:prstGeom prst="rect">
            <a:avLst/>
          </a:prstGeom>
        </p:spPr>
      </p:pic>
    </p:spTree>
    <p:extLst>
      <p:ext uri="{BB962C8B-B14F-4D97-AF65-F5344CB8AC3E}">
        <p14:creationId xmlns:p14="http://schemas.microsoft.com/office/powerpoint/2010/main" val="4086481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C3AF1C00-4CD9-4211-B079-7B3EC1A85AF7}"/>
              </a:ext>
            </a:extLst>
          </p:cNvPr>
          <p:cNvSpPr>
            <a:spLocks noGrp="1" noRot="1" noMove="1" noResize="1" noEditPoints="1" noAdjustHandles="1" noChangeArrowheads="1" noChangeShapeType="1"/>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CBF7057-1CA3-B48B-4970-496FC190DB0E}"/>
              </a:ext>
            </a:extLst>
          </p:cNvPr>
          <p:cNvSpPr/>
          <p:nvPr/>
        </p:nvSpPr>
        <p:spPr>
          <a:xfrm>
            <a:off x="66089" y="129708"/>
            <a:ext cx="10284305"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ED3C8D"/>
                </a:solidFill>
                <a:latin typeface="Helvetica" pitchFamily="2" charset="0"/>
              </a:rPr>
              <a:t>One of six entertainment ‘need states’ that FAST meets</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The way FAST viewers make decisions is often based on efficiency, so they seek out </a:t>
            </a:r>
            <a:r>
              <a:rPr lang="en-US" sz="2600" b="1" dirty="0">
                <a:solidFill>
                  <a:srgbClr val="1B1464"/>
                </a:solidFill>
                <a:latin typeface="Helvetica" pitchFamily="2" charset="0"/>
              </a:rPr>
              <a:t>brands</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that make their lives run smoother</a:t>
            </a:r>
          </a:p>
        </p:txBody>
      </p:sp>
      <p:pic>
        <p:nvPicPr>
          <p:cNvPr id="9" name="Picture 8">
            <a:extLst>
              <a:ext uri="{FF2B5EF4-FFF2-40B4-BE49-F238E27FC236}">
                <a16:creationId xmlns:a16="http://schemas.microsoft.com/office/drawing/2014/main" id="{AFC0F381-86B7-AAB2-53D8-37ED9B633C64}"/>
              </a:ext>
            </a:extLst>
          </p:cNvPr>
          <p:cNvPicPr>
            <a:picLocks noChangeAspect="1"/>
          </p:cNvPicPr>
          <p:nvPr/>
        </p:nvPicPr>
        <p:blipFill rotWithShape="1">
          <a:blip r:embed="rId3"/>
          <a:srcRect l="4181" t="95080" r="-1"/>
          <a:stretch/>
        </p:blipFill>
        <p:spPr>
          <a:xfrm>
            <a:off x="483207" y="6507893"/>
            <a:ext cx="11708793" cy="350107"/>
          </a:xfrm>
          <a:prstGeom prst="rect">
            <a:avLst/>
          </a:prstGeom>
        </p:spPr>
      </p:pic>
      <p:sp>
        <p:nvSpPr>
          <p:cNvPr id="11" name="Slide Number Placeholder 5">
            <a:extLst>
              <a:ext uri="{FF2B5EF4-FFF2-40B4-BE49-F238E27FC236}">
                <a16:creationId xmlns:a16="http://schemas.microsoft.com/office/drawing/2014/main" id="{A695FA1C-CE4A-0B45-2E09-29062BA9C294}"/>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C39D8628-B738-831B-6EA6-3FF9F553F29E}"/>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16" name="Picture 15">
            <a:extLst>
              <a:ext uri="{FF2B5EF4-FFF2-40B4-BE49-F238E27FC236}">
                <a16:creationId xmlns:a16="http://schemas.microsoft.com/office/drawing/2014/main" id="{9174068D-8A00-E66A-68DC-A67B939AA2D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678" y="1448024"/>
            <a:ext cx="1389471" cy="443966"/>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C4B68A3-3AF1-AD7D-5C5D-D1768125615C}"/>
              </a:ext>
            </a:extLst>
          </p:cNvPr>
          <p:cNvPicPr>
            <a:picLocks noChangeAspect="1"/>
          </p:cNvPicPr>
          <p:nvPr/>
        </p:nvPicPr>
        <p:blipFill>
          <a:blip r:embed="rId5"/>
          <a:stretch>
            <a:fillRect/>
          </a:stretch>
        </p:blipFill>
        <p:spPr>
          <a:xfrm>
            <a:off x="1463430" y="1457806"/>
            <a:ext cx="1435417" cy="489478"/>
          </a:xfrm>
          <a:prstGeom prst="rect">
            <a:avLst/>
          </a:prstGeom>
        </p:spPr>
      </p:pic>
      <p:sp>
        <p:nvSpPr>
          <p:cNvPr id="71" name="TextBox 70">
            <a:hlinkClick r:id="rId6"/>
            <a:extLst>
              <a:ext uri="{FF2B5EF4-FFF2-40B4-BE49-F238E27FC236}">
                <a16:creationId xmlns:a16="http://schemas.microsoft.com/office/drawing/2014/main" id="{6A137D9A-D8AB-23A8-22A0-A5EDBB5740B3}"/>
              </a:ext>
            </a:extLst>
          </p:cNvPr>
          <p:cNvSpPr txBox="1"/>
          <p:nvPr/>
        </p:nvSpPr>
        <p:spPr>
          <a:xfrm>
            <a:off x="10482763" y="1152898"/>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pic>
        <p:nvPicPr>
          <p:cNvPr id="72" name="Picture 71">
            <a:hlinkClick r:id="rId6"/>
            <a:extLst>
              <a:ext uri="{FF2B5EF4-FFF2-40B4-BE49-F238E27FC236}">
                <a16:creationId xmlns:a16="http://schemas.microsoft.com/office/drawing/2014/main" id="{CBF38078-8EC8-EF25-AFCF-55971C4CF3F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324443" y="155484"/>
            <a:ext cx="1736192" cy="976608"/>
          </a:xfrm>
          <a:prstGeom prst="rect">
            <a:avLst/>
          </a:prstGeom>
          <a:ln>
            <a:solidFill>
              <a:srgbClr val="1F1A62"/>
            </a:solidFill>
          </a:ln>
        </p:spPr>
      </p:pic>
      <p:sp>
        <p:nvSpPr>
          <p:cNvPr id="14" name="TextBox 13">
            <a:extLst>
              <a:ext uri="{FF2B5EF4-FFF2-40B4-BE49-F238E27FC236}">
                <a16:creationId xmlns:a16="http://schemas.microsoft.com/office/drawing/2014/main" id="{07D85A2F-341E-D9E2-CA66-CF659E7A82B7}"/>
              </a:ext>
            </a:extLst>
          </p:cNvPr>
          <p:cNvSpPr txBox="1"/>
          <p:nvPr/>
        </p:nvSpPr>
        <p:spPr>
          <a:xfrm>
            <a:off x="448434" y="6186425"/>
            <a:ext cx="1166532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a:t>
            </a:r>
            <a:r>
              <a:rPr kumimoji="0" lang="en-US" sz="800" b="0" i="0" u="none" strike="noStrike" kern="1200" cap="none" spc="0" normalizeH="0" baseline="0" noProof="0" dirty="0">
                <a:ln>
                  <a:noFill/>
                </a:ln>
                <a:solidFill>
                  <a:srgbClr val="1B1464"/>
                </a:solidFill>
                <a:effectLst/>
                <a:uLnTx/>
                <a:uFillTx/>
                <a:latin typeface="Helvetica"/>
                <a:ea typeface="+mn-ea"/>
                <a:cs typeface="Helvetica"/>
              </a:rPr>
              <a:t>VAB analysis of MRI-Simmons August 2022 Cord Evolution Study, A18+. Base = streamed in the past 12 months. FAST Viewers (41% of A18+ streaming population) = used any of the following streaming services in the past 30 days: Peacock (free service w/ limited commercials), Roku Channel, Tubi TV, </a:t>
            </a:r>
            <a:r>
              <a:rPr kumimoji="0" lang="en-US" sz="800" b="0" i="0" u="none" strike="noStrike" kern="1200" cap="none" spc="0" normalizeH="0" baseline="0" noProof="0" dirty="0" err="1">
                <a:ln>
                  <a:noFill/>
                </a:ln>
                <a:solidFill>
                  <a:srgbClr val="1B1464"/>
                </a:solidFill>
                <a:effectLst/>
                <a:uLnTx/>
                <a:uFillTx/>
                <a:latin typeface="Helvetica"/>
                <a:ea typeface="+mn-ea"/>
                <a:cs typeface="Helvetica"/>
              </a:rPr>
              <a:t>Freevee</a:t>
            </a:r>
            <a:r>
              <a:rPr kumimoji="0" lang="en-US" sz="800" b="0" i="0" u="none" strike="noStrike" kern="1200" cap="none" spc="0" normalizeH="0" baseline="0" noProof="0" dirty="0">
                <a:ln>
                  <a:noFill/>
                </a:ln>
                <a:solidFill>
                  <a:srgbClr val="1B1464"/>
                </a:solidFill>
                <a:effectLst/>
                <a:uLnTx/>
                <a:uFillTx/>
                <a:latin typeface="Helvetica"/>
                <a:ea typeface="+mn-ea"/>
                <a:cs typeface="Helvetica"/>
              </a:rPr>
              <a:t> (formerly IMDb TV), Pluto, Samsung TV Plus, </a:t>
            </a:r>
            <a:r>
              <a:rPr kumimoji="0" lang="en-US" sz="800" b="0" i="0" u="none" strike="noStrike" kern="1200" cap="none" spc="0" normalizeH="0" baseline="0" noProof="0" dirty="0" err="1">
                <a:ln>
                  <a:noFill/>
                </a:ln>
                <a:solidFill>
                  <a:srgbClr val="1B1464"/>
                </a:solidFill>
                <a:effectLst/>
                <a:uLnTx/>
                <a:uFillTx/>
                <a:latin typeface="Helvetica"/>
                <a:ea typeface="+mn-ea"/>
                <a:cs typeface="Helvetica"/>
              </a:rPr>
              <a:t>Xumo</a:t>
            </a:r>
            <a:r>
              <a:rPr kumimoji="0" lang="en-US" sz="800" b="0" i="0" u="none" strike="noStrike" kern="1200" cap="none" spc="0" normalizeH="0" baseline="0" noProof="0" dirty="0">
                <a:ln>
                  <a:noFill/>
                </a:ln>
                <a:solidFill>
                  <a:srgbClr val="1B1464"/>
                </a:solidFill>
                <a:effectLst/>
                <a:uLnTx/>
                <a:uFillTx/>
                <a:latin typeface="Helvetica"/>
                <a:ea typeface="+mn-ea"/>
                <a:cs typeface="Helvetica"/>
              </a:rPr>
              <a:t>, Local Now. Reflects respondents who answered ‘somewhat agree’ or ‘strongly agree’.</a:t>
            </a:r>
            <a:endPar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5" name="TextBox 14">
            <a:extLst>
              <a:ext uri="{FF2B5EF4-FFF2-40B4-BE49-F238E27FC236}">
                <a16:creationId xmlns:a16="http://schemas.microsoft.com/office/drawing/2014/main" id="{EC9803E1-91C9-20E1-26DE-A9D4E6CDD10B}"/>
              </a:ext>
            </a:extLst>
          </p:cNvPr>
          <p:cNvSpPr txBox="1"/>
          <p:nvPr/>
        </p:nvSpPr>
        <p:spPr>
          <a:xfrm>
            <a:off x="2785878" y="2461738"/>
            <a:ext cx="661118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 of FAST viewers who agree with the following statements </a:t>
            </a:r>
          </a:p>
        </p:txBody>
      </p:sp>
      <p:sp>
        <p:nvSpPr>
          <p:cNvPr id="36" name="Rectangle 35">
            <a:extLst>
              <a:ext uri="{FF2B5EF4-FFF2-40B4-BE49-F238E27FC236}">
                <a16:creationId xmlns:a16="http://schemas.microsoft.com/office/drawing/2014/main" id="{49EED12D-CF9A-B129-265F-6640333B8252}"/>
              </a:ext>
            </a:extLst>
          </p:cNvPr>
          <p:cNvSpPr/>
          <p:nvPr/>
        </p:nvSpPr>
        <p:spPr>
          <a:xfrm>
            <a:off x="177632" y="1700014"/>
            <a:ext cx="11883003" cy="6771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ED3C8D"/>
                </a:solidFill>
                <a:effectLst/>
                <a:uLnTx/>
                <a:uFillTx/>
                <a:latin typeface="Helvetica" pitchFamily="2" charset="0"/>
                <a:ea typeface="+mn-ea"/>
                <a:cs typeface="+mn-cs"/>
              </a:rPr>
              <a:t>Keep It Simple </a:t>
            </a:r>
            <a:br>
              <a:rPr kumimoji="0" lang="en-US" sz="2000" b="1" i="0" u="none" strike="noStrike" kern="1200" cap="none" spc="0" normalizeH="0" baseline="0" noProof="0" dirty="0">
                <a:ln>
                  <a:noFill/>
                </a:ln>
                <a:solidFill>
                  <a:srgbClr val="ED3C8D"/>
                </a:solidFill>
                <a:effectLst/>
                <a:uLnTx/>
                <a:uFillTx/>
                <a:latin typeface="Helvetica" pitchFamily="2" charset="0"/>
                <a:ea typeface="+mn-ea"/>
                <a:cs typeface="+mn-cs"/>
              </a:rPr>
            </a:br>
            <a:r>
              <a:rPr kumimoji="0" lang="en-US" sz="1400" b="0" i="0" u="none" strike="noStrike" kern="1200" cap="none" spc="0" normalizeH="0" baseline="0" noProof="0" dirty="0">
                <a:ln>
                  <a:noFill/>
                </a:ln>
                <a:solidFill>
                  <a:srgbClr val="ED3C8D"/>
                </a:solidFill>
                <a:effectLst/>
                <a:uLnTx/>
                <a:uFillTx/>
                <a:latin typeface="Helvetica" pitchFamily="2" charset="0"/>
                <a:ea typeface="Open Sans" panose="020B0606030504020204" pitchFamily="34" charset="0"/>
                <a:cs typeface="Open Sans" panose="020B0606030504020204" pitchFamily="34" charset="0"/>
              </a:rPr>
              <a:t>(desire for convenience)</a:t>
            </a:r>
            <a:endParaRPr kumimoji="0" lang="en-US" sz="20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sp>
        <p:nvSpPr>
          <p:cNvPr id="2" name="Rectangle 1">
            <a:extLst>
              <a:ext uri="{FF2B5EF4-FFF2-40B4-BE49-F238E27FC236}">
                <a16:creationId xmlns:a16="http://schemas.microsoft.com/office/drawing/2014/main" id="{3FA94DE7-A06E-587E-6935-A943441950E0}"/>
              </a:ext>
            </a:extLst>
          </p:cNvPr>
          <p:cNvSpPr/>
          <p:nvPr/>
        </p:nvSpPr>
        <p:spPr>
          <a:xfrm>
            <a:off x="4141419" y="5052972"/>
            <a:ext cx="3900105" cy="800432"/>
          </a:xfrm>
          <a:prstGeom prst="rect">
            <a:avLst/>
          </a:prstGeom>
          <a:solidFill>
            <a:schemeClr val="bg1">
              <a:alpha val="60000"/>
            </a:schemeClr>
          </a:solidFill>
          <a:ln w="3175">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 name="TextBox 2">
            <a:extLst>
              <a:ext uri="{FF2B5EF4-FFF2-40B4-BE49-F238E27FC236}">
                <a16:creationId xmlns:a16="http://schemas.microsoft.com/office/drawing/2014/main" id="{F38D94EA-A0A3-3DF9-7F3A-AAA1D4D72F7C}"/>
              </a:ext>
            </a:extLst>
          </p:cNvPr>
          <p:cNvSpPr txBox="1"/>
          <p:nvPr/>
        </p:nvSpPr>
        <p:spPr>
          <a:xfrm>
            <a:off x="4177564" y="5087403"/>
            <a:ext cx="3827814" cy="523220"/>
          </a:xfrm>
          <a:prstGeom prst="rect">
            <a:avLst/>
          </a:prstGeom>
          <a:noFill/>
        </p:spPr>
        <p:txBody>
          <a:bodyPr wrap="square" rtlCol="0">
            <a:spAutoFit/>
          </a:bodyPr>
          <a:lstStyle/>
          <a:p>
            <a:pPr marL="285750" marR="0" lvl="0" indent="-285750" algn="l" defTabSz="1172398" rtl="0" eaLnBrk="1" fontAlgn="auto" latinLnBrk="0" hangingPunct="1">
              <a:lnSpc>
                <a:spcPct val="100000"/>
              </a:lnSpc>
              <a:spcBef>
                <a:spcPts val="0"/>
              </a:spcBef>
              <a:spcAft>
                <a:spcPts val="0"/>
              </a:spcAft>
              <a:buClr>
                <a:srgbClr val="E84A99"/>
              </a:buClr>
              <a:buSzTx/>
              <a:buFontTx/>
              <a:buBlip>
                <a:blip r:embed="rId8"/>
              </a:buBlip>
              <a:tabLst/>
              <a:defRPr/>
            </a:pPr>
            <a:r>
              <a:rPr kumimoji="0" lang="en-US" sz="1400" b="1" i="0" u="none" strike="noStrike" kern="1200" cap="none" spc="0" normalizeH="0" baseline="0" noProof="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63% </a:t>
            </a:r>
            <a:r>
              <a:rPr kumimoji="0" lang="en-US" sz="14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are more likely to </a:t>
            </a:r>
            <a:r>
              <a:rPr kumimoji="0" lang="en-US" sz="1400" b="1" i="0" u="none" strike="noStrike" kern="1200" cap="none" spc="0" normalizeH="0" baseline="0" noProof="0">
                <a:ln>
                  <a:noFill/>
                </a:ln>
                <a:solidFill>
                  <a:srgbClr val="ED3C8D"/>
                </a:solidFill>
                <a:effectLst/>
                <a:uLnTx/>
                <a:uFillTx/>
                <a:latin typeface="Helvetica" pitchFamily="2" charset="0"/>
                <a:ea typeface="Open Sans" panose="020B0606030504020204" pitchFamily="34" charset="0"/>
                <a:cs typeface="Open Sans" panose="020B0606030504020204" pitchFamily="34" charset="0"/>
              </a:rPr>
              <a:t>purchase a product online</a:t>
            </a:r>
            <a:r>
              <a:rPr kumimoji="0" lang="en-US" sz="14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than in a store</a:t>
            </a:r>
            <a:endParaRPr kumimoji="0" lang="en-US" sz="1400" b="1" i="0" u="none" strike="noStrike" kern="1200" cap="none" spc="0" normalizeH="0" baseline="0" noProof="0">
              <a:ln>
                <a:noFill/>
              </a:ln>
              <a:solidFill>
                <a:srgbClr val="E84A99"/>
              </a:solidFill>
              <a:effectLst/>
              <a:uLnTx/>
              <a:uFillTx/>
              <a:latin typeface="Helvetica" pitchFamily="2"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0B05EE83-D36F-E3E0-50C5-7EC4F2BB1713}"/>
              </a:ext>
            </a:extLst>
          </p:cNvPr>
          <p:cNvSpPr/>
          <p:nvPr/>
        </p:nvSpPr>
        <p:spPr>
          <a:xfrm>
            <a:off x="4141419" y="4609775"/>
            <a:ext cx="3900105" cy="451057"/>
          </a:xfrm>
          <a:prstGeom prst="rect">
            <a:avLst/>
          </a:prstGeom>
          <a:solidFill>
            <a:srgbClr val="ED3C8D"/>
          </a:solidFill>
          <a:ln w="31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Helvetica" pitchFamily="2" charset="0"/>
                <a:ea typeface="Open Sans" panose="020B0606030504020204" pitchFamily="34" charset="0"/>
                <a:cs typeface="Open Sans" panose="020B0606030504020204" pitchFamily="34" charset="0"/>
              </a:rPr>
              <a:t>Online Shopping</a:t>
            </a:r>
          </a:p>
        </p:txBody>
      </p:sp>
      <p:sp>
        <p:nvSpPr>
          <p:cNvPr id="6" name="Rectangle 5">
            <a:extLst>
              <a:ext uri="{FF2B5EF4-FFF2-40B4-BE49-F238E27FC236}">
                <a16:creationId xmlns:a16="http://schemas.microsoft.com/office/drawing/2014/main" id="{CDBDA9D2-A69F-E3C3-893D-7EF969252D68}"/>
              </a:ext>
            </a:extLst>
          </p:cNvPr>
          <p:cNvSpPr/>
          <p:nvPr/>
        </p:nvSpPr>
        <p:spPr>
          <a:xfrm>
            <a:off x="4141420" y="3424145"/>
            <a:ext cx="3900105" cy="800432"/>
          </a:xfrm>
          <a:prstGeom prst="rect">
            <a:avLst/>
          </a:prstGeom>
          <a:solidFill>
            <a:schemeClr val="bg1">
              <a:alpha val="60000"/>
            </a:schemeClr>
          </a:solidFill>
          <a:ln w="3175">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 name="Rectangle 6">
            <a:extLst>
              <a:ext uri="{FF2B5EF4-FFF2-40B4-BE49-F238E27FC236}">
                <a16:creationId xmlns:a16="http://schemas.microsoft.com/office/drawing/2014/main" id="{2FB59EB7-46E1-B5E8-061B-188C612D0E1C}"/>
              </a:ext>
            </a:extLst>
          </p:cNvPr>
          <p:cNvSpPr/>
          <p:nvPr/>
        </p:nvSpPr>
        <p:spPr>
          <a:xfrm>
            <a:off x="4141420" y="2980235"/>
            <a:ext cx="3900105" cy="451057"/>
          </a:xfrm>
          <a:prstGeom prst="rect">
            <a:avLst/>
          </a:prstGeom>
          <a:solidFill>
            <a:srgbClr val="ED3C8D"/>
          </a:solidFill>
          <a:ln w="31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Helvetica" pitchFamily="2" charset="0"/>
                <a:ea typeface="Open Sans" panose="020B0606030504020204" pitchFamily="34" charset="0"/>
                <a:cs typeface="Open Sans" panose="020B0606030504020204" pitchFamily="34" charset="0"/>
              </a:rPr>
              <a:t>Travel</a:t>
            </a:r>
          </a:p>
        </p:txBody>
      </p:sp>
      <p:sp>
        <p:nvSpPr>
          <p:cNvPr id="10" name="TextBox 9">
            <a:extLst>
              <a:ext uri="{FF2B5EF4-FFF2-40B4-BE49-F238E27FC236}">
                <a16:creationId xmlns:a16="http://schemas.microsoft.com/office/drawing/2014/main" id="{5C69F27E-E0D7-006B-CBD7-8B9A363692DE}"/>
              </a:ext>
            </a:extLst>
          </p:cNvPr>
          <p:cNvSpPr txBox="1"/>
          <p:nvPr/>
        </p:nvSpPr>
        <p:spPr>
          <a:xfrm>
            <a:off x="4169531" y="3466604"/>
            <a:ext cx="3843883" cy="523220"/>
          </a:xfrm>
          <a:prstGeom prst="rect">
            <a:avLst/>
          </a:prstGeom>
          <a:noFill/>
        </p:spPr>
        <p:txBody>
          <a:bodyPr wrap="square" rtlCol="0">
            <a:spAutoFit/>
          </a:bodyPr>
          <a:lstStyle/>
          <a:p>
            <a:pPr marL="285750" marR="0" lvl="0" indent="-285750" algn="l" defTabSz="1172398" rtl="0" eaLnBrk="1" fontAlgn="auto" latinLnBrk="0" hangingPunct="1">
              <a:lnSpc>
                <a:spcPct val="100000"/>
              </a:lnSpc>
              <a:spcBef>
                <a:spcPts val="0"/>
              </a:spcBef>
              <a:spcAft>
                <a:spcPts val="0"/>
              </a:spcAft>
              <a:buClr>
                <a:srgbClr val="E84A99"/>
              </a:buClr>
              <a:buSzTx/>
              <a:buFontTx/>
              <a:buBlip>
                <a:blip r:embed="rId8"/>
              </a:buBlip>
              <a:tabLst/>
              <a:defRPr/>
            </a:pPr>
            <a:r>
              <a:rPr kumimoji="0" lang="en-US" sz="1400" b="1" i="0" u="none" strike="noStrike" kern="1200" cap="none" spc="0" normalizeH="0" baseline="0" noProof="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82% </a:t>
            </a:r>
            <a:r>
              <a:rPr kumimoji="0" lang="en-US" sz="14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would rather </a:t>
            </a:r>
            <a:r>
              <a:rPr kumimoji="0" lang="en-US" sz="1400" b="1" i="0" u="none" strike="noStrike" kern="1200" cap="none" spc="0" normalizeH="0" baseline="0" noProof="0">
                <a:ln>
                  <a:noFill/>
                </a:ln>
                <a:solidFill>
                  <a:srgbClr val="ED3C8D"/>
                </a:solidFill>
                <a:effectLst/>
                <a:uLnTx/>
                <a:uFillTx/>
                <a:latin typeface="Helvetica" pitchFamily="2" charset="0"/>
                <a:ea typeface="Open Sans" panose="020B0606030504020204" pitchFamily="34" charset="0"/>
                <a:cs typeface="Open Sans" panose="020B0606030504020204" pitchFamily="34" charset="0"/>
              </a:rPr>
              <a:t>book a trip over the Internet </a:t>
            </a:r>
            <a:r>
              <a:rPr kumimoji="0" lang="en-US" sz="14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than meet with a travel agent</a:t>
            </a:r>
            <a:endParaRPr kumimoji="0" lang="en-US" sz="1400" b="1" i="0" u="none" strike="noStrike" kern="1200" cap="none" spc="0" normalizeH="0" baseline="0" noProof="0">
              <a:ln>
                <a:noFill/>
              </a:ln>
              <a:solidFill>
                <a:srgbClr val="E84A99"/>
              </a:solidFill>
              <a:effectLst/>
              <a:uLnTx/>
              <a:uFillTx/>
              <a:latin typeface="Helvetica" pitchFamily="2"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D5385A0D-93A9-7AA7-E99F-6BA7C3A929C9}"/>
              </a:ext>
            </a:extLst>
          </p:cNvPr>
          <p:cNvSpPr/>
          <p:nvPr/>
        </p:nvSpPr>
        <p:spPr>
          <a:xfrm>
            <a:off x="73716" y="3424145"/>
            <a:ext cx="3900105" cy="800432"/>
          </a:xfrm>
          <a:prstGeom prst="rect">
            <a:avLst/>
          </a:prstGeom>
          <a:solidFill>
            <a:schemeClr val="bg1">
              <a:alpha val="60000"/>
            </a:schemeClr>
          </a:solidFill>
          <a:ln w="3175">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7" name="TextBox 36">
            <a:extLst>
              <a:ext uri="{FF2B5EF4-FFF2-40B4-BE49-F238E27FC236}">
                <a16:creationId xmlns:a16="http://schemas.microsoft.com/office/drawing/2014/main" id="{A0D51393-D196-E0C2-6CFF-B190D5BCB1B8}"/>
              </a:ext>
            </a:extLst>
          </p:cNvPr>
          <p:cNvSpPr txBox="1"/>
          <p:nvPr/>
        </p:nvSpPr>
        <p:spPr>
          <a:xfrm>
            <a:off x="73715" y="3466604"/>
            <a:ext cx="3900107" cy="738664"/>
          </a:xfrm>
          <a:prstGeom prst="rect">
            <a:avLst/>
          </a:prstGeom>
          <a:noFill/>
        </p:spPr>
        <p:txBody>
          <a:bodyPr wrap="square" rtlCol="0">
            <a:spAutoFit/>
          </a:bodyPr>
          <a:lstStyle/>
          <a:p>
            <a:pPr marL="285750" marR="0" lvl="0" indent="-285750" algn="l" defTabSz="1172398" rtl="0" eaLnBrk="1" fontAlgn="auto" latinLnBrk="0" hangingPunct="1">
              <a:lnSpc>
                <a:spcPct val="100000"/>
              </a:lnSpc>
              <a:spcBef>
                <a:spcPts val="0"/>
              </a:spcBef>
              <a:spcAft>
                <a:spcPts val="0"/>
              </a:spcAft>
              <a:buClr>
                <a:srgbClr val="E84A99"/>
              </a:buClr>
              <a:buSzTx/>
              <a:buFontTx/>
              <a:buBlip>
                <a:blip r:embed="rId8"/>
              </a:buBlip>
              <a:tabLst/>
              <a:defRPr/>
            </a:pPr>
            <a:r>
              <a:rPr kumimoji="0" lang="en-US" sz="1400" b="1" i="0" u="none" strike="noStrike" kern="1200" cap="none" spc="0" normalizeH="0" baseline="0" noProof="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82% </a:t>
            </a:r>
            <a:r>
              <a:rPr kumimoji="0" lang="en-US" sz="14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say when buying a vehicle, </a:t>
            </a:r>
            <a:r>
              <a:rPr kumimoji="0" lang="en-US" sz="1400" b="1" i="0" u="none" strike="noStrike" kern="1200" cap="none" spc="0" normalizeH="0" baseline="0" noProof="0">
                <a:ln>
                  <a:noFill/>
                </a:ln>
                <a:solidFill>
                  <a:srgbClr val="ED3C8D"/>
                </a:solidFill>
                <a:effectLst/>
                <a:uLnTx/>
                <a:uFillTx/>
                <a:latin typeface="Helvetica" pitchFamily="2" charset="0"/>
                <a:ea typeface="Open Sans" panose="020B0606030504020204" pitchFamily="34" charset="0"/>
                <a:cs typeface="Open Sans" panose="020B0606030504020204" pitchFamily="34" charset="0"/>
              </a:rPr>
              <a:t>how well </a:t>
            </a:r>
            <a:br>
              <a:rPr kumimoji="0" lang="en-US" sz="1400" b="1" i="0" u="none" strike="noStrike" kern="1200" cap="none" spc="0" normalizeH="0" baseline="0" noProof="0">
                <a:ln>
                  <a:noFill/>
                </a:ln>
                <a:solidFill>
                  <a:srgbClr val="ED3C8D"/>
                </a:solidFill>
                <a:effectLst/>
                <a:uLnTx/>
                <a:uFillTx/>
                <a:latin typeface="Helvetica" pitchFamily="2" charset="0"/>
                <a:ea typeface="Open Sans" panose="020B0606030504020204" pitchFamily="34" charset="0"/>
                <a:cs typeface="Open Sans" panose="020B0606030504020204" pitchFamily="34" charset="0"/>
              </a:rPr>
            </a:br>
            <a:r>
              <a:rPr kumimoji="0" lang="en-US" sz="1400" b="1" i="0" u="none" strike="noStrike" kern="1200" cap="none" spc="0" normalizeH="0" baseline="0" noProof="0">
                <a:ln>
                  <a:noFill/>
                </a:ln>
                <a:solidFill>
                  <a:srgbClr val="ED3C8D"/>
                </a:solidFill>
                <a:effectLst/>
                <a:uLnTx/>
                <a:uFillTx/>
                <a:latin typeface="Helvetica" pitchFamily="2" charset="0"/>
                <a:ea typeface="Open Sans" panose="020B0606030504020204" pitchFamily="34" charset="0"/>
                <a:cs typeface="Open Sans" panose="020B0606030504020204" pitchFamily="34" charset="0"/>
              </a:rPr>
              <a:t>it meets their needs matters more</a:t>
            </a:r>
            <a:r>
              <a:rPr kumimoji="0" lang="en-US" sz="14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than whether it's foreign or domestic</a:t>
            </a:r>
            <a:endParaRPr kumimoji="0" lang="en-US" sz="1400" b="1" i="0" u="none" strike="noStrike" kern="1200" cap="none" spc="0" normalizeH="0" baseline="0" noProof="0">
              <a:ln>
                <a:noFill/>
              </a:ln>
              <a:solidFill>
                <a:srgbClr val="E84A99"/>
              </a:solidFill>
              <a:effectLst/>
              <a:uLnTx/>
              <a:uFillTx/>
              <a:latin typeface="Helvetica" pitchFamily="2" charset="0"/>
              <a:ea typeface="Open Sans" panose="020B0606030504020204" pitchFamily="34" charset="0"/>
              <a:cs typeface="Open Sans" panose="020B0606030504020204" pitchFamily="34" charset="0"/>
            </a:endParaRPr>
          </a:p>
        </p:txBody>
      </p:sp>
      <p:sp>
        <p:nvSpPr>
          <p:cNvPr id="38" name="Rectangle 37">
            <a:extLst>
              <a:ext uri="{FF2B5EF4-FFF2-40B4-BE49-F238E27FC236}">
                <a16:creationId xmlns:a16="http://schemas.microsoft.com/office/drawing/2014/main" id="{D8B5A449-811D-9052-C068-2525A48ED863}"/>
              </a:ext>
            </a:extLst>
          </p:cNvPr>
          <p:cNvSpPr/>
          <p:nvPr/>
        </p:nvSpPr>
        <p:spPr>
          <a:xfrm>
            <a:off x="73716" y="2980235"/>
            <a:ext cx="3900105" cy="451057"/>
          </a:xfrm>
          <a:prstGeom prst="rect">
            <a:avLst/>
          </a:prstGeom>
          <a:solidFill>
            <a:srgbClr val="ED3C8D"/>
          </a:solidFill>
          <a:ln w="31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Helvetica" pitchFamily="2" charset="0"/>
                <a:ea typeface="Open Sans" panose="020B0606030504020204" pitchFamily="34" charset="0"/>
                <a:cs typeface="Open Sans" panose="020B0606030504020204" pitchFamily="34" charset="0"/>
              </a:rPr>
              <a:t>Automotive</a:t>
            </a:r>
          </a:p>
        </p:txBody>
      </p:sp>
      <p:sp>
        <p:nvSpPr>
          <p:cNvPr id="39" name="Rectangle 38">
            <a:extLst>
              <a:ext uri="{FF2B5EF4-FFF2-40B4-BE49-F238E27FC236}">
                <a16:creationId xmlns:a16="http://schemas.microsoft.com/office/drawing/2014/main" id="{10E08B97-FD4E-BED5-ACB0-39EFE07312FC}"/>
              </a:ext>
            </a:extLst>
          </p:cNvPr>
          <p:cNvSpPr/>
          <p:nvPr/>
        </p:nvSpPr>
        <p:spPr>
          <a:xfrm>
            <a:off x="73715" y="5052972"/>
            <a:ext cx="3900105" cy="800432"/>
          </a:xfrm>
          <a:prstGeom prst="rect">
            <a:avLst/>
          </a:prstGeom>
          <a:solidFill>
            <a:schemeClr val="bg1">
              <a:alpha val="60000"/>
            </a:schemeClr>
          </a:solidFill>
          <a:ln w="3175">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0" name="Rectangle 39">
            <a:extLst>
              <a:ext uri="{FF2B5EF4-FFF2-40B4-BE49-F238E27FC236}">
                <a16:creationId xmlns:a16="http://schemas.microsoft.com/office/drawing/2014/main" id="{EC739CBC-997F-2E19-4F2A-EE434D88336C}"/>
              </a:ext>
            </a:extLst>
          </p:cNvPr>
          <p:cNvSpPr/>
          <p:nvPr/>
        </p:nvSpPr>
        <p:spPr>
          <a:xfrm>
            <a:off x="73715" y="4609775"/>
            <a:ext cx="3900105" cy="451057"/>
          </a:xfrm>
          <a:prstGeom prst="rect">
            <a:avLst/>
          </a:prstGeom>
          <a:solidFill>
            <a:srgbClr val="ED3C8D"/>
          </a:solidFill>
          <a:ln w="31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Helvetica" pitchFamily="2" charset="0"/>
                <a:ea typeface="Open Sans" panose="020B0606030504020204" pitchFamily="34" charset="0"/>
                <a:cs typeface="Open Sans" panose="020B0606030504020204" pitchFamily="34" charset="0"/>
              </a:rPr>
              <a:t>Mobile Apps</a:t>
            </a:r>
          </a:p>
        </p:txBody>
      </p:sp>
      <p:sp>
        <p:nvSpPr>
          <p:cNvPr id="41" name="TextBox 40">
            <a:extLst>
              <a:ext uri="{FF2B5EF4-FFF2-40B4-BE49-F238E27FC236}">
                <a16:creationId xmlns:a16="http://schemas.microsoft.com/office/drawing/2014/main" id="{AAD02C85-AFFE-6162-E601-E81D446E8D11}"/>
              </a:ext>
            </a:extLst>
          </p:cNvPr>
          <p:cNvSpPr txBox="1"/>
          <p:nvPr/>
        </p:nvSpPr>
        <p:spPr>
          <a:xfrm>
            <a:off x="73715" y="5087403"/>
            <a:ext cx="3900105" cy="523220"/>
          </a:xfrm>
          <a:prstGeom prst="rect">
            <a:avLst/>
          </a:prstGeom>
          <a:noFill/>
        </p:spPr>
        <p:txBody>
          <a:bodyPr wrap="square" rtlCol="0">
            <a:spAutoFit/>
          </a:bodyPr>
          <a:lstStyle/>
          <a:p>
            <a:pPr marL="285750" marR="0" lvl="0" indent="-285750" algn="l" defTabSz="1172398" rtl="0" eaLnBrk="1" fontAlgn="auto" latinLnBrk="0" hangingPunct="1">
              <a:lnSpc>
                <a:spcPct val="100000"/>
              </a:lnSpc>
              <a:spcBef>
                <a:spcPts val="0"/>
              </a:spcBef>
              <a:spcAft>
                <a:spcPts val="0"/>
              </a:spcAft>
              <a:buClr>
                <a:srgbClr val="E84A99"/>
              </a:buClr>
              <a:buSzTx/>
              <a:buFontTx/>
              <a:buBlip>
                <a:blip r:embed="rId8"/>
              </a:buBlip>
              <a:tabLst/>
              <a:defRPr/>
            </a:pPr>
            <a:r>
              <a:rPr kumimoji="0" lang="en-US" sz="1400" b="1" i="0" u="none" strike="noStrike" kern="1200" cap="none" spc="0" normalizeH="0" baseline="0" noProof="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69% </a:t>
            </a:r>
            <a:r>
              <a:rPr kumimoji="0" lang="en-US" sz="14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say apps have made their life </a:t>
            </a:r>
            <a:r>
              <a:rPr kumimoji="0" lang="en-US" sz="1400" b="1" i="0" u="none" strike="noStrike" kern="1200" cap="none" spc="0" normalizeH="0" baseline="0" noProof="0">
                <a:ln>
                  <a:noFill/>
                </a:ln>
                <a:solidFill>
                  <a:srgbClr val="ED3C8D"/>
                </a:solidFill>
                <a:effectLst/>
                <a:uLnTx/>
                <a:uFillTx/>
                <a:latin typeface="Helvetica" pitchFamily="2" charset="0"/>
                <a:ea typeface="Open Sans" panose="020B0606030504020204" pitchFamily="34" charset="0"/>
                <a:cs typeface="Open Sans" panose="020B0606030504020204" pitchFamily="34" charset="0"/>
              </a:rPr>
              <a:t>so much more convenient</a:t>
            </a:r>
          </a:p>
        </p:txBody>
      </p:sp>
      <p:sp>
        <p:nvSpPr>
          <p:cNvPr id="42" name="Rectangle 41">
            <a:extLst>
              <a:ext uri="{FF2B5EF4-FFF2-40B4-BE49-F238E27FC236}">
                <a16:creationId xmlns:a16="http://schemas.microsoft.com/office/drawing/2014/main" id="{BCF50900-A587-F653-86BE-CABB03C88BDE}"/>
              </a:ext>
            </a:extLst>
          </p:cNvPr>
          <p:cNvSpPr/>
          <p:nvPr/>
        </p:nvSpPr>
        <p:spPr>
          <a:xfrm>
            <a:off x="8209123" y="3424145"/>
            <a:ext cx="3900105" cy="800432"/>
          </a:xfrm>
          <a:prstGeom prst="rect">
            <a:avLst/>
          </a:prstGeom>
          <a:solidFill>
            <a:schemeClr val="bg1">
              <a:alpha val="60000"/>
            </a:schemeClr>
          </a:solidFill>
          <a:ln w="3175">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3" name="Rectangle 42">
            <a:extLst>
              <a:ext uri="{FF2B5EF4-FFF2-40B4-BE49-F238E27FC236}">
                <a16:creationId xmlns:a16="http://schemas.microsoft.com/office/drawing/2014/main" id="{37316737-AD37-03C1-DFC6-54BA3366F271}"/>
              </a:ext>
            </a:extLst>
          </p:cNvPr>
          <p:cNvSpPr/>
          <p:nvPr/>
        </p:nvSpPr>
        <p:spPr>
          <a:xfrm>
            <a:off x="8209123" y="2980235"/>
            <a:ext cx="3900105" cy="451057"/>
          </a:xfrm>
          <a:prstGeom prst="rect">
            <a:avLst/>
          </a:prstGeom>
          <a:solidFill>
            <a:srgbClr val="ED3C8D"/>
          </a:solidFill>
          <a:ln w="31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Helvetica" pitchFamily="2" charset="0"/>
                <a:ea typeface="Open Sans" panose="020B0606030504020204" pitchFamily="34" charset="0"/>
                <a:cs typeface="Open Sans" panose="020B0606030504020204" pitchFamily="34" charset="0"/>
              </a:rPr>
              <a:t>Food</a:t>
            </a:r>
          </a:p>
        </p:txBody>
      </p:sp>
      <p:sp>
        <p:nvSpPr>
          <p:cNvPr id="44" name="TextBox 43">
            <a:extLst>
              <a:ext uri="{FF2B5EF4-FFF2-40B4-BE49-F238E27FC236}">
                <a16:creationId xmlns:a16="http://schemas.microsoft.com/office/drawing/2014/main" id="{B3A28D83-7033-98B4-982C-024B25993C5C}"/>
              </a:ext>
            </a:extLst>
          </p:cNvPr>
          <p:cNvSpPr txBox="1"/>
          <p:nvPr/>
        </p:nvSpPr>
        <p:spPr>
          <a:xfrm>
            <a:off x="8209122" y="3466604"/>
            <a:ext cx="3900105" cy="523220"/>
          </a:xfrm>
          <a:prstGeom prst="rect">
            <a:avLst/>
          </a:prstGeom>
          <a:noFill/>
        </p:spPr>
        <p:txBody>
          <a:bodyPr wrap="square" rtlCol="0">
            <a:spAutoFit/>
          </a:bodyPr>
          <a:lstStyle/>
          <a:p>
            <a:pPr marL="285750" marR="0" lvl="0" indent="-285750" algn="l" defTabSz="1172398" rtl="0" eaLnBrk="1" fontAlgn="auto" latinLnBrk="0" hangingPunct="1">
              <a:lnSpc>
                <a:spcPct val="100000"/>
              </a:lnSpc>
              <a:spcBef>
                <a:spcPts val="0"/>
              </a:spcBef>
              <a:spcAft>
                <a:spcPts val="0"/>
              </a:spcAft>
              <a:buClr>
                <a:srgbClr val="E84A99"/>
              </a:buClr>
              <a:buSzTx/>
              <a:buFontTx/>
              <a:buBlip>
                <a:blip r:embed="rId8"/>
              </a:buBlip>
              <a:tabLst/>
              <a:defRPr/>
            </a:pPr>
            <a:r>
              <a:rPr kumimoji="0" lang="en-US" sz="1400" b="1" i="0" u="none" strike="noStrike" kern="1200" cap="none" spc="0" normalizeH="0" baseline="0" noProof="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76% </a:t>
            </a:r>
            <a:r>
              <a:rPr kumimoji="0" lang="en-US" sz="14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are always on the lookout for </a:t>
            </a:r>
            <a:r>
              <a:rPr kumimoji="0" lang="en-US" sz="1400" b="1" i="0" u="none" strike="noStrike" kern="1200" cap="none" spc="0" normalizeH="0" baseline="0" noProof="0">
                <a:ln>
                  <a:noFill/>
                </a:ln>
                <a:solidFill>
                  <a:srgbClr val="ED3C8D"/>
                </a:solidFill>
                <a:effectLst/>
                <a:uLnTx/>
                <a:uFillTx/>
                <a:latin typeface="Helvetica" pitchFamily="2" charset="0"/>
                <a:ea typeface="Open Sans" panose="020B0606030504020204" pitchFamily="34" charset="0"/>
                <a:cs typeface="Open Sans" panose="020B0606030504020204" pitchFamily="34" charset="0"/>
              </a:rPr>
              <a:t>quick and ‘easy to prepare’</a:t>
            </a:r>
            <a:r>
              <a:rPr kumimoji="0" lang="en-US" sz="14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meal options</a:t>
            </a:r>
            <a:endParaRPr kumimoji="0" lang="en-US" sz="1400" b="1" i="0" u="none" strike="noStrike" kern="1200" cap="none" spc="0" normalizeH="0" baseline="0" noProof="0">
              <a:ln>
                <a:noFill/>
              </a:ln>
              <a:solidFill>
                <a:srgbClr val="E84A99"/>
              </a:solidFill>
              <a:effectLst/>
              <a:uLnTx/>
              <a:uFillTx/>
              <a:latin typeface="Helvetica" pitchFamily="2" charset="0"/>
              <a:ea typeface="Open Sans" panose="020B0606030504020204" pitchFamily="34" charset="0"/>
              <a:cs typeface="Open Sans" panose="020B0606030504020204" pitchFamily="34" charset="0"/>
            </a:endParaRPr>
          </a:p>
        </p:txBody>
      </p:sp>
      <p:sp>
        <p:nvSpPr>
          <p:cNvPr id="52" name="Rectangle 51">
            <a:extLst>
              <a:ext uri="{FF2B5EF4-FFF2-40B4-BE49-F238E27FC236}">
                <a16:creationId xmlns:a16="http://schemas.microsoft.com/office/drawing/2014/main" id="{B627446C-B027-897F-597B-5F32E8CE04C8}"/>
              </a:ext>
            </a:extLst>
          </p:cNvPr>
          <p:cNvSpPr/>
          <p:nvPr/>
        </p:nvSpPr>
        <p:spPr>
          <a:xfrm>
            <a:off x="8209122" y="5052972"/>
            <a:ext cx="3900105" cy="800432"/>
          </a:xfrm>
          <a:prstGeom prst="rect">
            <a:avLst/>
          </a:prstGeom>
          <a:solidFill>
            <a:schemeClr val="bg1">
              <a:alpha val="60000"/>
            </a:schemeClr>
          </a:solidFill>
          <a:ln w="3175">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5" name="Rectangle 54">
            <a:extLst>
              <a:ext uri="{FF2B5EF4-FFF2-40B4-BE49-F238E27FC236}">
                <a16:creationId xmlns:a16="http://schemas.microsoft.com/office/drawing/2014/main" id="{9A770B79-4FB0-C3EC-5F80-6B230BE01A4A}"/>
              </a:ext>
            </a:extLst>
          </p:cNvPr>
          <p:cNvSpPr/>
          <p:nvPr/>
        </p:nvSpPr>
        <p:spPr>
          <a:xfrm>
            <a:off x="8209122" y="4609775"/>
            <a:ext cx="3900105" cy="451057"/>
          </a:xfrm>
          <a:prstGeom prst="rect">
            <a:avLst/>
          </a:prstGeom>
          <a:solidFill>
            <a:srgbClr val="ED3C8D"/>
          </a:solidFill>
          <a:ln w="31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Helvetica" pitchFamily="2" charset="0"/>
                <a:ea typeface="Open Sans" panose="020B0606030504020204" pitchFamily="34" charset="0"/>
                <a:cs typeface="Open Sans" panose="020B0606030504020204" pitchFamily="34" charset="0"/>
              </a:rPr>
              <a:t>Consumer Tech</a:t>
            </a:r>
          </a:p>
        </p:txBody>
      </p:sp>
      <p:sp>
        <p:nvSpPr>
          <p:cNvPr id="58" name="TextBox 57">
            <a:extLst>
              <a:ext uri="{FF2B5EF4-FFF2-40B4-BE49-F238E27FC236}">
                <a16:creationId xmlns:a16="http://schemas.microsoft.com/office/drawing/2014/main" id="{D42AFACD-54D1-517D-6C4B-E39B584E0C04}"/>
              </a:ext>
            </a:extLst>
          </p:cNvPr>
          <p:cNvSpPr txBox="1"/>
          <p:nvPr/>
        </p:nvSpPr>
        <p:spPr>
          <a:xfrm>
            <a:off x="8209121" y="5087403"/>
            <a:ext cx="3900105" cy="738664"/>
          </a:xfrm>
          <a:prstGeom prst="rect">
            <a:avLst/>
          </a:prstGeom>
          <a:noFill/>
        </p:spPr>
        <p:txBody>
          <a:bodyPr wrap="square" rtlCol="0">
            <a:spAutoFit/>
          </a:bodyPr>
          <a:lstStyle/>
          <a:p>
            <a:pPr marL="285750" marR="0" lvl="0" indent="-285750" algn="l" defTabSz="1172398" rtl="0" eaLnBrk="1" fontAlgn="auto" latinLnBrk="0" hangingPunct="1">
              <a:lnSpc>
                <a:spcPct val="100000"/>
              </a:lnSpc>
              <a:spcBef>
                <a:spcPts val="0"/>
              </a:spcBef>
              <a:spcAft>
                <a:spcPts val="0"/>
              </a:spcAft>
              <a:buClr>
                <a:srgbClr val="E84A99"/>
              </a:buClr>
              <a:buSzTx/>
              <a:buFontTx/>
              <a:buBlip>
                <a:blip r:embed="rId8"/>
              </a:buBlip>
              <a:tabLst/>
              <a:defRPr/>
            </a:pPr>
            <a:r>
              <a:rPr kumimoji="0" lang="en-US" sz="1400" b="1" i="0" u="none" strike="noStrike" kern="1200" cap="none" spc="0" normalizeH="0" baseline="0" noProof="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33% </a:t>
            </a:r>
            <a:r>
              <a:rPr kumimoji="0" lang="en-US" sz="14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say </a:t>
            </a:r>
            <a:r>
              <a:rPr lang="en-US" sz="1400" b="1">
                <a:solidFill>
                  <a:srgbClr val="ED3C8D"/>
                </a:solidFill>
                <a:latin typeface="Helvetica" pitchFamily="2" charset="0"/>
                <a:ea typeface="Open Sans" panose="020B0606030504020204" pitchFamily="34" charset="0"/>
                <a:cs typeface="Open Sans" panose="020B0606030504020204" pitchFamily="34" charset="0"/>
              </a:rPr>
              <a:t>‘</a:t>
            </a:r>
            <a:r>
              <a:rPr kumimoji="0" lang="en-US" sz="1400" b="1" i="0" u="none" strike="noStrike" kern="1200" cap="none" spc="0" normalizeH="0" baseline="0" noProof="0">
                <a:ln>
                  <a:noFill/>
                </a:ln>
                <a:solidFill>
                  <a:srgbClr val="ED3C8D"/>
                </a:solidFill>
                <a:effectLst/>
                <a:uLnTx/>
                <a:uFillTx/>
                <a:latin typeface="Helvetica" pitchFamily="2" charset="0"/>
                <a:ea typeface="Open Sans" panose="020B0606030504020204" pitchFamily="34" charset="0"/>
                <a:cs typeface="Open Sans" panose="020B0606030504020204" pitchFamily="34" charset="0"/>
              </a:rPr>
              <a:t>smart</a:t>
            </a:r>
            <a:r>
              <a:rPr lang="en-US" sz="1400" b="1">
                <a:solidFill>
                  <a:srgbClr val="ED3C8D"/>
                </a:solidFill>
                <a:latin typeface="Helvetica" pitchFamily="2" charset="0"/>
                <a:ea typeface="Open Sans" panose="020B0606030504020204" pitchFamily="34" charset="0"/>
                <a:cs typeface="Open Sans" panose="020B0606030504020204" pitchFamily="34" charset="0"/>
              </a:rPr>
              <a:t>’</a:t>
            </a:r>
            <a:r>
              <a:rPr kumimoji="0" lang="en-US" sz="1400" b="1" i="0" u="none" strike="noStrike" kern="1200" cap="none" spc="0" normalizeH="0" baseline="0" noProof="0">
                <a:ln>
                  <a:noFill/>
                </a:ln>
                <a:solidFill>
                  <a:srgbClr val="ED3C8D"/>
                </a:solidFill>
                <a:effectLst/>
                <a:uLnTx/>
                <a:uFillTx/>
                <a:latin typeface="Helvetica" pitchFamily="2" charset="0"/>
                <a:ea typeface="Open Sans" panose="020B0606030504020204" pitchFamily="34" charset="0"/>
                <a:cs typeface="Open Sans" panose="020B0606030504020204" pitchFamily="34" charset="0"/>
              </a:rPr>
              <a:t> home devices / appliances</a:t>
            </a:r>
            <a:r>
              <a:rPr kumimoji="0" lang="en-US" sz="14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have become an important part of their life</a:t>
            </a:r>
            <a:endParaRPr kumimoji="0" lang="en-US" sz="1400" b="1" i="0" u="none" strike="noStrike" kern="1200" cap="none" spc="0" normalizeH="0" baseline="0" noProof="0">
              <a:ln>
                <a:noFill/>
              </a:ln>
              <a:solidFill>
                <a:srgbClr val="E84A99"/>
              </a:solidFill>
              <a:effectLst/>
              <a:uLnTx/>
              <a:uFillTx/>
              <a:latin typeface="Helvetica" pitchFamily="2" charset="0"/>
              <a:ea typeface="Open Sans" panose="020B0606030504020204" pitchFamily="34" charset="0"/>
              <a:cs typeface="Open Sans" panose="020B0606030504020204" pitchFamily="34" charset="0"/>
            </a:endParaRPr>
          </a:p>
        </p:txBody>
      </p:sp>
      <p:sp>
        <p:nvSpPr>
          <p:cNvPr id="21" name="TextBox 20">
            <a:hlinkClick r:id="rId6"/>
            <a:extLst>
              <a:ext uri="{FF2B5EF4-FFF2-40B4-BE49-F238E27FC236}">
                <a16:creationId xmlns:a16="http://schemas.microsoft.com/office/drawing/2014/main" id="{98A94972-03C8-5D5E-4934-E634EECA5E3F}"/>
              </a:ext>
            </a:extLst>
          </p:cNvPr>
          <p:cNvSpPr txBox="1"/>
          <p:nvPr/>
        </p:nvSpPr>
        <p:spPr>
          <a:xfrm>
            <a:off x="9702228" y="1579200"/>
            <a:ext cx="2409687" cy="553998"/>
          </a:xfrm>
          <a:prstGeom prst="rect">
            <a:avLst/>
          </a:prstGeom>
          <a:solidFill>
            <a:srgbClr val="FFE600"/>
          </a:solidFill>
          <a:ln>
            <a:solidFill>
              <a:srgbClr val="1B14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Click </a:t>
            </a:r>
            <a:r>
              <a:rPr kumimoji="0" lang="en-US" sz="10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hlinkClick r:id="rId6">
                  <a:extLst>
                    <a:ext uri="{A12FA001-AC4F-418D-AE19-62706E023703}">
                      <ahyp:hlinkClr xmlns:ahyp="http://schemas.microsoft.com/office/drawing/2018/hyperlinkcolor" val="tx"/>
                    </a:ext>
                  </a:extLst>
                </a:hlinkClick>
              </a:rPr>
              <a:t>here</a:t>
            </a: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to learn about how FASTs meet the </a:t>
            </a:r>
            <a:r>
              <a:rPr kumimoji="0" lang="en-US" sz="10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6 entertainment ‘need states’</a:t>
            </a:r>
            <a:r>
              <a:rPr kumimoji="0" lang="en-US" sz="1000" b="1" i="0" strike="noStrike" kern="1200" cap="none" spc="0" normalizeH="0" baseline="0" noProof="0" dirty="0">
                <a:ln>
                  <a:noFill/>
                </a:ln>
                <a:solidFill>
                  <a:srgbClr val="1B1464"/>
                </a:solidFill>
                <a:effectLst/>
                <a:uLnTx/>
                <a:uFillTx/>
                <a:latin typeface="Helvetica" panose="020B0403020202020204" pitchFamily="34" charset="0"/>
                <a:ea typeface="+mn-ea"/>
                <a:cs typeface="+mn-cs"/>
              </a:rPr>
              <a:t> </a:t>
            </a: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for consumers</a:t>
            </a:r>
          </a:p>
        </p:txBody>
      </p:sp>
    </p:spTree>
    <p:extLst>
      <p:ext uri="{BB962C8B-B14F-4D97-AF65-F5344CB8AC3E}">
        <p14:creationId xmlns:p14="http://schemas.microsoft.com/office/powerpoint/2010/main" val="3395785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C3AF1C00-4CD9-4211-B079-7B3EC1A85AF7}"/>
              </a:ext>
            </a:extLst>
          </p:cNvPr>
          <p:cNvSpPr>
            <a:spLocks noGrp="1" noRot="1" noMove="1" noResize="1" noEditPoints="1" noAdjustHandles="1" noChangeArrowheads="1" noChangeShapeType="1"/>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CBF7057-1CA3-B48B-4970-496FC190DB0E}"/>
              </a:ext>
            </a:extLst>
          </p:cNvPr>
          <p:cNvSpPr/>
          <p:nvPr/>
        </p:nvSpPr>
        <p:spPr>
          <a:xfrm>
            <a:off x="66089" y="100524"/>
            <a:ext cx="10284305"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FAST expansion: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More channels means more opportunities for marketers as services continue to grow and additional content agreements are formed</a:t>
            </a:r>
          </a:p>
        </p:txBody>
      </p:sp>
      <p:pic>
        <p:nvPicPr>
          <p:cNvPr id="16" name="Picture 15">
            <a:extLst>
              <a:ext uri="{FF2B5EF4-FFF2-40B4-BE49-F238E27FC236}">
                <a16:creationId xmlns:a16="http://schemas.microsoft.com/office/drawing/2014/main" id="{9174068D-8A00-E66A-68DC-A67B939AA2D1}"/>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678" y="1448024"/>
            <a:ext cx="1389471" cy="443966"/>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C4B68A3-3AF1-AD7D-5C5D-D1768125615C}"/>
              </a:ext>
            </a:extLst>
          </p:cNvPr>
          <p:cNvPicPr>
            <a:picLocks noChangeAspect="1"/>
          </p:cNvPicPr>
          <p:nvPr/>
        </p:nvPicPr>
        <p:blipFill>
          <a:blip r:embed="rId4"/>
          <a:stretch>
            <a:fillRect/>
          </a:stretch>
        </p:blipFill>
        <p:spPr>
          <a:xfrm>
            <a:off x="1463430" y="1457806"/>
            <a:ext cx="1435417" cy="489478"/>
          </a:xfrm>
          <a:prstGeom prst="rect">
            <a:avLst/>
          </a:prstGeom>
        </p:spPr>
      </p:pic>
      <p:sp>
        <p:nvSpPr>
          <p:cNvPr id="71" name="TextBox 70">
            <a:hlinkClick r:id="rId5"/>
            <a:extLst>
              <a:ext uri="{FF2B5EF4-FFF2-40B4-BE49-F238E27FC236}">
                <a16:creationId xmlns:a16="http://schemas.microsoft.com/office/drawing/2014/main" id="{6A137D9A-D8AB-23A8-22A0-A5EDBB5740B3}"/>
              </a:ext>
            </a:extLst>
          </p:cNvPr>
          <p:cNvSpPr txBox="1"/>
          <p:nvPr/>
        </p:nvSpPr>
        <p:spPr>
          <a:xfrm>
            <a:off x="10482763" y="1152898"/>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pic>
        <p:nvPicPr>
          <p:cNvPr id="72" name="Picture 71">
            <a:hlinkClick r:id="rId5"/>
            <a:extLst>
              <a:ext uri="{FF2B5EF4-FFF2-40B4-BE49-F238E27FC236}">
                <a16:creationId xmlns:a16="http://schemas.microsoft.com/office/drawing/2014/main" id="{CBF38078-8EC8-EF25-AFCF-55971C4CF3F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324443" y="155484"/>
            <a:ext cx="1736192" cy="976608"/>
          </a:xfrm>
          <a:prstGeom prst="rect">
            <a:avLst/>
          </a:prstGeom>
          <a:ln>
            <a:solidFill>
              <a:srgbClr val="1F1A62"/>
            </a:solidFill>
          </a:ln>
        </p:spPr>
      </p:pic>
      <p:sp>
        <p:nvSpPr>
          <p:cNvPr id="2" name="TextBox 1">
            <a:extLst>
              <a:ext uri="{FF2B5EF4-FFF2-40B4-BE49-F238E27FC236}">
                <a16:creationId xmlns:a16="http://schemas.microsoft.com/office/drawing/2014/main" id="{D8324BA0-8881-5D5E-5A68-45D413F62120}"/>
              </a:ext>
            </a:extLst>
          </p:cNvPr>
          <p:cNvSpPr txBox="1"/>
          <p:nvPr/>
        </p:nvSpPr>
        <p:spPr>
          <a:xfrm>
            <a:off x="461689" y="6085760"/>
            <a:ext cx="117087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analysis of MRI-Simmons Cord Evolution Study, July 2020 vs. August 2022, A18+. Base = streamed in the past 12 months. FAST Viewers (41% of A18+ streaming population) = used any of the following streaming services in the past 30 days: Peacock (free service w/ limited commercials), Roku Channel, Tubi TV, </a:t>
            </a:r>
            <a:r>
              <a:rPr kumimoji="0" lang="en-US" sz="800" b="0" i="0" u="none" strike="noStrike" kern="1200" cap="none" spc="0" normalizeH="0" baseline="0" noProof="0" dirty="0" err="1">
                <a:ln>
                  <a:noFill/>
                </a:ln>
                <a:solidFill>
                  <a:srgbClr val="1F1A62"/>
                </a:solidFill>
                <a:effectLst/>
                <a:uLnTx/>
                <a:uFillTx/>
                <a:latin typeface="Helvetica" panose="020B0604020202020204" pitchFamily="34" charset="0"/>
                <a:ea typeface="+mn-ea"/>
                <a:cs typeface="Helvetica" panose="020B0604020202020204" pitchFamily="34" charset="0"/>
              </a:rPr>
              <a:t>Freevee</a:t>
            </a: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(formerly IMDb TV), Pluto, Samsung TV Plus, </a:t>
            </a:r>
            <a:r>
              <a:rPr kumimoji="0" lang="en-US" sz="800" b="0" i="0" u="none" strike="noStrike" kern="1200" cap="none" spc="0" normalizeH="0" baseline="0" noProof="0" dirty="0" err="1">
                <a:ln>
                  <a:noFill/>
                </a:ln>
                <a:solidFill>
                  <a:srgbClr val="1F1A62"/>
                </a:solidFill>
                <a:effectLst/>
                <a:uLnTx/>
                <a:uFillTx/>
                <a:latin typeface="Helvetica" panose="020B0604020202020204" pitchFamily="34" charset="0"/>
                <a:ea typeface="+mn-ea"/>
                <a:cs typeface="Helvetica" panose="020B0604020202020204" pitchFamily="34" charset="0"/>
              </a:rPr>
              <a:t>Xumo</a:t>
            </a: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Local Now.  *VIP+ Variety Intelligence Platform, Life in the FAST Lane, July 2022. VIP+ analysis includes </a:t>
            </a:r>
            <a:r>
              <a:rPr kumimoji="0" lang="en-US" sz="800" b="0" i="0" u="none" strike="noStrike" kern="1200" cap="none" spc="0" normalizeH="0" baseline="0" noProof="0" dirty="0" err="1">
                <a:ln>
                  <a:noFill/>
                </a:ln>
                <a:solidFill>
                  <a:srgbClr val="1F1A62"/>
                </a:solidFill>
                <a:effectLst/>
                <a:uLnTx/>
                <a:uFillTx/>
                <a:latin typeface="Helvetica" panose="020B0604020202020204" pitchFamily="34" charset="0"/>
                <a:ea typeface="+mn-ea"/>
                <a:cs typeface="Helvetica" panose="020B0604020202020204" pitchFamily="34" charset="0"/>
              </a:rPr>
              <a:t>DistroTV</a:t>
            </a: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a:t>
            </a:r>
            <a:r>
              <a:rPr kumimoji="0" lang="en-US" sz="800" b="0" i="0" u="none" strike="noStrike" kern="1200" cap="none" spc="0" normalizeH="0" baseline="0" noProof="0" dirty="0" err="1">
                <a:ln>
                  <a:noFill/>
                </a:ln>
                <a:solidFill>
                  <a:srgbClr val="1F1A62"/>
                </a:solidFill>
                <a:effectLst/>
                <a:uLnTx/>
                <a:uFillTx/>
                <a:latin typeface="Helvetica" panose="020B0604020202020204" pitchFamily="34" charset="0"/>
                <a:ea typeface="+mn-ea"/>
                <a:cs typeface="Helvetica" panose="020B0604020202020204" pitchFamily="34" charset="0"/>
              </a:rPr>
              <a:t>Freevee</a:t>
            </a: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Haystack News, LG Channels+, Local Now, News by Fire TV, Peacock, Plex, Pluto, Prime Video Channels, Redbox, Roku Channel, Samsung TV Plus, Sling Free, Sports.TV, STIRR, Tubi, Very </a:t>
            </a:r>
            <a:r>
              <a:rPr kumimoji="0" lang="en-US" sz="800" b="0" i="0" u="none" strike="noStrike" kern="1200" cap="none" spc="0" normalizeH="0" baseline="0" noProof="0" dirty="0" err="1">
                <a:ln>
                  <a:noFill/>
                </a:ln>
                <a:solidFill>
                  <a:srgbClr val="1F1A62"/>
                </a:solidFill>
                <a:effectLst/>
                <a:uLnTx/>
                <a:uFillTx/>
                <a:latin typeface="Helvetica" panose="020B0604020202020204" pitchFamily="34" charset="0"/>
                <a:ea typeface="+mn-ea"/>
                <a:cs typeface="Helvetica" panose="020B0604020202020204" pitchFamily="34" charset="0"/>
              </a:rPr>
              <a:t>Lcoal</a:t>
            </a: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a:t>
            </a:r>
            <a:r>
              <a:rPr kumimoji="0" lang="en-US" sz="800" b="0" i="0" u="none" strike="noStrike" kern="1200" cap="none" spc="0" normalizeH="0" baseline="0" noProof="0" dirty="0" err="1">
                <a:ln>
                  <a:noFill/>
                </a:ln>
                <a:solidFill>
                  <a:srgbClr val="1F1A62"/>
                </a:solidFill>
                <a:effectLst/>
                <a:uLnTx/>
                <a:uFillTx/>
                <a:latin typeface="Helvetica" panose="020B0604020202020204" pitchFamily="34" charset="0"/>
                <a:ea typeface="+mn-ea"/>
                <a:cs typeface="Helvetica" panose="020B0604020202020204" pitchFamily="34" charset="0"/>
              </a:rPr>
              <a:t>ViX</a:t>
            </a: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Vizio </a:t>
            </a:r>
            <a:r>
              <a:rPr kumimoji="0" lang="en-US" sz="800" b="0" i="0" u="none" strike="noStrike" kern="1200" cap="none" spc="0" normalizeH="0" baseline="0" noProof="0" dirty="0" err="1">
                <a:ln>
                  <a:noFill/>
                </a:ln>
                <a:solidFill>
                  <a:srgbClr val="1F1A62"/>
                </a:solidFill>
                <a:effectLst/>
                <a:uLnTx/>
                <a:uFillTx/>
                <a:latin typeface="Helvetica" panose="020B0604020202020204" pitchFamily="34" charset="0"/>
                <a:ea typeface="+mn-ea"/>
                <a:cs typeface="Helvetica" panose="020B0604020202020204" pitchFamily="34" charset="0"/>
              </a:rPr>
              <a:t>WatchFree</a:t>
            </a: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a:t>
            </a:r>
            <a:r>
              <a:rPr kumimoji="0" lang="en-US" sz="800" b="0" i="0" u="none" strike="noStrike" kern="1200" cap="none" spc="0" normalizeH="0" baseline="0" noProof="0" dirty="0" err="1">
                <a:ln>
                  <a:noFill/>
                </a:ln>
                <a:solidFill>
                  <a:srgbClr val="1F1A62"/>
                </a:solidFill>
                <a:effectLst/>
                <a:uLnTx/>
                <a:uFillTx/>
                <a:latin typeface="Helvetica" panose="020B0604020202020204" pitchFamily="34" charset="0"/>
                <a:ea typeface="+mn-ea"/>
                <a:cs typeface="Helvetica" panose="020B0604020202020204" pitchFamily="34" charset="0"/>
              </a:rPr>
              <a:t>Xumo</a:t>
            </a: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a:t>
            </a:r>
            <a:endParaRPr kumimoji="0" lang="en-US" sz="800" b="0" i="0" u="none" strike="noStrike" kern="1200" cap="none" spc="0" normalizeH="0" baseline="0" noProof="0" dirty="0">
              <a:ln>
                <a:noFill/>
              </a:ln>
              <a:solidFill>
                <a:srgbClr val="002060"/>
              </a:solidFill>
              <a:effectLst/>
              <a:uLnTx/>
              <a:uFillTx/>
              <a:latin typeface="Helvetica" panose="020B0604020202020204" pitchFamily="34" charset="0"/>
              <a:ea typeface="+mn-ea"/>
              <a:cs typeface="Helvetica" panose="020B0604020202020204" pitchFamily="34" charset="0"/>
            </a:endParaRPr>
          </a:p>
        </p:txBody>
      </p:sp>
      <p:graphicFrame>
        <p:nvGraphicFramePr>
          <p:cNvPr id="14" name="Chart 13">
            <a:extLst>
              <a:ext uri="{FF2B5EF4-FFF2-40B4-BE49-F238E27FC236}">
                <a16:creationId xmlns:a16="http://schemas.microsoft.com/office/drawing/2014/main" id="{32531EF7-317C-4E49-37BF-AA48BDAD7495}"/>
              </a:ext>
            </a:extLst>
          </p:cNvPr>
          <p:cNvGraphicFramePr/>
          <p:nvPr/>
        </p:nvGraphicFramePr>
        <p:xfrm>
          <a:off x="4433125" y="2446973"/>
          <a:ext cx="7737355" cy="3204255"/>
        </p:xfrm>
        <a:graphic>
          <a:graphicData uri="http://schemas.openxmlformats.org/drawingml/2006/chart">
            <c:chart xmlns:c="http://schemas.openxmlformats.org/drawingml/2006/chart" xmlns:r="http://schemas.openxmlformats.org/officeDocument/2006/relationships" r:id="rId7"/>
          </a:graphicData>
        </a:graphic>
      </p:graphicFrame>
      <p:sp>
        <p:nvSpPr>
          <p:cNvPr id="15" name="Rectangle: Rounded Corners 14">
            <a:extLst>
              <a:ext uri="{FF2B5EF4-FFF2-40B4-BE49-F238E27FC236}">
                <a16:creationId xmlns:a16="http://schemas.microsoft.com/office/drawing/2014/main" id="{1E7C39AC-646D-B4D4-2211-369188ED3E4E}"/>
              </a:ext>
            </a:extLst>
          </p:cNvPr>
          <p:cNvSpPr/>
          <p:nvPr/>
        </p:nvSpPr>
        <p:spPr>
          <a:xfrm>
            <a:off x="11012155" y="1889978"/>
            <a:ext cx="1046225" cy="592010"/>
          </a:xfrm>
          <a:prstGeom prst="roundRect">
            <a:avLst/>
          </a:prstGeom>
          <a:solidFill>
            <a:srgbClr val="4EBEA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E600"/>
                </a:solidFill>
                <a:effectLst/>
                <a:uLnTx/>
                <a:uFillTx/>
                <a:latin typeface="Helvetica" panose="020B0403020202020204" pitchFamily="34" charset="0"/>
                <a:ea typeface="+mn-ea"/>
                <a:cs typeface="+mn-cs"/>
              </a:rPr>
              <a:t>+58% </a:t>
            </a:r>
            <a:br>
              <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br>
            <a:r>
              <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vs. June ‘20</a:t>
            </a:r>
          </a:p>
        </p:txBody>
      </p:sp>
      <p:sp>
        <p:nvSpPr>
          <p:cNvPr id="18" name="TextBox 17">
            <a:extLst>
              <a:ext uri="{FF2B5EF4-FFF2-40B4-BE49-F238E27FC236}">
                <a16:creationId xmlns:a16="http://schemas.microsoft.com/office/drawing/2014/main" id="{CAD2E4D3-1A7C-3CCE-E63B-32F72A1EE1B5}"/>
              </a:ext>
            </a:extLst>
          </p:cNvPr>
          <p:cNvSpPr txBox="1"/>
          <p:nvPr/>
        </p:nvSpPr>
        <p:spPr>
          <a:xfrm>
            <a:off x="5250692" y="1889978"/>
            <a:ext cx="6102220"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r>
              <a:rPr kumimoji="0" lang="en-US" sz="14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Total number of FAST channels in the U.S.*</a:t>
            </a:r>
            <a:b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Hadassah Friedlaender" panose="020B0604020202020204" pitchFamily="18" charset="-79"/>
              </a:rPr>
              <a:t>(Exclusive to &amp; Shared Across Services)</a:t>
            </a:r>
          </a:p>
        </p:txBody>
      </p:sp>
      <p:grpSp>
        <p:nvGrpSpPr>
          <p:cNvPr id="20" name="Group 19">
            <a:extLst>
              <a:ext uri="{FF2B5EF4-FFF2-40B4-BE49-F238E27FC236}">
                <a16:creationId xmlns:a16="http://schemas.microsoft.com/office/drawing/2014/main" id="{CA3AA8F9-900F-4806-8CD0-9811E9CD5E03}"/>
              </a:ext>
            </a:extLst>
          </p:cNvPr>
          <p:cNvGrpSpPr/>
          <p:nvPr/>
        </p:nvGrpSpPr>
        <p:grpSpPr>
          <a:xfrm>
            <a:off x="141103" y="2638342"/>
            <a:ext cx="4433125" cy="2262366"/>
            <a:chOff x="4625" y="2382422"/>
            <a:chExt cx="4433125" cy="2262366"/>
          </a:xfrm>
        </p:grpSpPr>
        <p:sp>
          <p:nvSpPr>
            <p:cNvPr id="19" name="Rectangle: Rounded Corners 18">
              <a:extLst>
                <a:ext uri="{FF2B5EF4-FFF2-40B4-BE49-F238E27FC236}">
                  <a16:creationId xmlns:a16="http://schemas.microsoft.com/office/drawing/2014/main" id="{E0B2FBBE-B37C-0FA5-CEF1-FC0D55662F95}"/>
                </a:ext>
              </a:extLst>
            </p:cNvPr>
            <p:cNvSpPr/>
            <p:nvPr/>
          </p:nvSpPr>
          <p:spPr>
            <a:xfrm>
              <a:off x="123981" y="2382422"/>
              <a:ext cx="4194412" cy="2262366"/>
            </a:xfrm>
            <a:prstGeom prst="roundRect">
              <a:avLst>
                <a:gd name="adj" fmla="val 10400"/>
              </a:avLst>
            </a:prstGeom>
            <a:solidFill>
              <a:srgbClr val="4EBEA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8" name="TextBox 7">
              <a:extLst>
                <a:ext uri="{FF2B5EF4-FFF2-40B4-BE49-F238E27FC236}">
                  <a16:creationId xmlns:a16="http://schemas.microsoft.com/office/drawing/2014/main" id="{A47D43C0-2E86-ABFF-DEEA-B0AB37FABE31}"/>
                </a:ext>
              </a:extLst>
            </p:cNvPr>
            <p:cNvSpPr txBox="1"/>
            <p:nvPr/>
          </p:nvSpPr>
          <p:spPr>
            <a:xfrm>
              <a:off x="4625" y="2651831"/>
              <a:ext cx="4433125" cy="17235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YoY FAST audience increased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E600"/>
                  </a:solidFill>
                  <a:effectLst/>
                  <a:uLnTx/>
                  <a:uFillTx/>
                  <a:latin typeface="Helvetica" panose="020B0604020202020204" pitchFamily="34" charset="0"/>
                  <a:ea typeface="+mn-ea"/>
                  <a:cs typeface="Helvetica" panose="020B0604020202020204" pitchFamily="34" charset="0"/>
                </a:rPr>
                <a:t>+73%</a:t>
              </a:r>
              <a:endParaRPr kumimoji="0" lang="en-US" sz="48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From July 2020 to August 2022</a:t>
              </a:r>
            </a:p>
          </p:txBody>
        </p:sp>
      </p:grpSp>
      <p:pic>
        <p:nvPicPr>
          <p:cNvPr id="3" name="Picture 2">
            <a:extLst>
              <a:ext uri="{FF2B5EF4-FFF2-40B4-BE49-F238E27FC236}">
                <a16:creationId xmlns:a16="http://schemas.microsoft.com/office/drawing/2014/main" id="{BF738340-080E-F693-8F1D-1055D5B2A2C5}"/>
              </a:ext>
            </a:extLst>
          </p:cNvPr>
          <p:cNvPicPr>
            <a:picLocks noChangeAspect="1"/>
          </p:cNvPicPr>
          <p:nvPr/>
        </p:nvPicPr>
        <p:blipFill rotWithShape="1">
          <a:blip r:embed="rId8"/>
          <a:srcRect l="4181" t="95080" r="-1"/>
          <a:stretch/>
        </p:blipFill>
        <p:spPr>
          <a:xfrm>
            <a:off x="483207" y="6507893"/>
            <a:ext cx="11708793" cy="350107"/>
          </a:xfrm>
          <a:prstGeom prst="rect">
            <a:avLst/>
          </a:prstGeom>
        </p:spPr>
      </p:pic>
      <p:sp>
        <p:nvSpPr>
          <p:cNvPr id="4" name="Slide Number Placeholder 5">
            <a:extLst>
              <a:ext uri="{FF2B5EF4-FFF2-40B4-BE49-F238E27FC236}">
                <a16:creationId xmlns:a16="http://schemas.microsoft.com/office/drawing/2014/main" id="{ED8CB703-C8F2-9269-D2D7-980DCF4A260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8DBCE9A2-31EC-240F-4893-70DBDC308522}"/>
              </a:ext>
            </a:extLst>
          </p:cNvPr>
          <p:cNvSpPr/>
          <p:nvPr/>
        </p:nvSpPr>
        <p:spPr>
          <a:xfrm>
            <a:off x="483208" y="6586958"/>
            <a:ext cx="117303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580611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C3AF1C00-4CD9-4211-B079-7B3EC1A85AF7}"/>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TextBox 99">
            <a:hlinkClick r:id="rId3"/>
            <a:extLst>
              <a:ext uri="{FF2B5EF4-FFF2-40B4-BE49-F238E27FC236}">
                <a16:creationId xmlns:a16="http://schemas.microsoft.com/office/drawing/2014/main" id="{39FA2B98-684B-4710-876B-354541CC806A}"/>
              </a:ext>
            </a:extLst>
          </p:cNvPr>
          <p:cNvSpPr txBox="1"/>
          <p:nvPr/>
        </p:nvSpPr>
        <p:spPr>
          <a:xfrm>
            <a:off x="10482763" y="1152898"/>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pic>
        <p:nvPicPr>
          <p:cNvPr id="101" name="Picture 100">
            <a:hlinkClick r:id="rId3"/>
            <a:extLst>
              <a:ext uri="{FF2B5EF4-FFF2-40B4-BE49-F238E27FC236}">
                <a16:creationId xmlns:a16="http://schemas.microsoft.com/office/drawing/2014/main" id="{9DA43C3B-8E20-444B-AFDB-6A712ADB443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324443" y="155484"/>
            <a:ext cx="1736192" cy="976608"/>
          </a:xfrm>
          <a:prstGeom prst="rect">
            <a:avLst/>
          </a:prstGeom>
          <a:ln>
            <a:solidFill>
              <a:srgbClr val="1F1A62"/>
            </a:solidFill>
          </a:ln>
        </p:spPr>
      </p:pic>
      <p:sp>
        <p:nvSpPr>
          <p:cNvPr id="20" name="Rectangle 19">
            <a:extLst>
              <a:ext uri="{FF2B5EF4-FFF2-40B4-BE49-F238E27FC236}">
                <a16:creationId xmlns:a16="http://schemas.microsoft.com/office/drawing/2014/main" id="{F5290E3C-D913-4324-9F7C-7AB204FAA4D7}"/>
              </a:ext>
            </a:extLst>
          </p:cNvPr>
          <p:cNvSpPr/>
          <p:nvPr/>
        </p:nvSpPr>
        <p:spPr>
          <a:xfrm>
            <a:off x="63874" y="106330"/>
            <a:ext cx="10661678"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Build presence among diverse audiences on </a:t>
            </a:r>
            <a:r>
              <a:rPr lang="en-US" sz="2600" b="1" dirty="0">
                <a:solidFill>
                  <a:srgbClr val="ED3C8D"/>
                </a:solidFill>
                <a:latin typeface="Helvetica" pitchFamily="2" charset="0"/>
              </a:rPr>
              <a:t>video platforms:</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 </a:t>
            </a:r>
            <a:r>
              <a:rPr lang="en-US" sz="2600" b="1" dirty="0">
                <a:solidFill>
                  <a:srgbClr val="1B1464"/>
                </a:solidFill>
                <a:latin typeface="Helvetica" pitchFamily="2" charset="0"/>
              </a:rPr>
              <a:t>Multicultural segments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are more likely to watch professionally-produced, long-form TV programming across devices</a:t>
            </a:r>
          </a:p>
        </p:txBody>
      </p:sp>
      <p:pic>
        <p:nvPicPr>
          <p:cNvPr id="26" name="Picture 25">
            <a:extLst>
              <a:ext uri="{FF2B5EF4-FFF2-40B4-BE49-F238E27FC236}">
                <a16:creationId xmlns:a16="http://schemas.microsoft.com/office/drawing/2014/main" id="{44BE4B88-8BB0-4B12-9E1E-1C593B73C134}"/>
              </a:ext>
            </a:extLst>
          </p:cNvPr>
          <p:cNvPicPr>
            <a:picLocks noChangeAspect="1"/>
          </p:cNvPicPr>
          <p:nvPr/>
        </p:nvPicPr>
        <p:blipFill rotWithShape="1">
          <a:blip r:embed="rId5"/>
          <a:srcRect l="4181" t="95080" r="-1"/>
          <a:stretch/>
        </p:blipFill>
        <p:spPr>
          <a:xfrm>
            <a:off x="483207" y="6507893"/>
            <a:ext cx="11708793" cy="350107"/>
          </a:xfrm>
          <a:prstGeom prst="rect">
            <a:avLst/>
          </a:prstGeom>
        </p:spPr>
      </p:pic>
      <p:sp>
        <p:nvSpPr>
          <p:cNvPr id="27" name="Slide Number Placeholder 5">
            <a:extLst>
              <a:ext uri="{FF2B5EF4-FFF2-40B4-BE49-F238E27FC236}">
                <a16:creationId xmlns:a16="http://schemas.microsoft.com/office/drawing/2014/main" id="{1C65133A-83A9-4BB7-A593-F63AAC6197BB}"/>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3" name="Rectangle 42">
            <a:extLst>
              <a:ext uri="{FF2B5EF4-FFF2-40B4-BE49-F238E27FC236}">
                <a16:creationId xmlns:a16="http://schemas.microsoft.com/office/drawing/2014/main" id="{1CB0E71E-025E-45C5-BB02-34D3C02B6020}"/>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9" name="Picture 8" descr="Logo&#10;&#10;Description automatically generated with low confidence">
            <a:extLst>
              <a:ext uri="{FF2B5EF4-FFF2-40B4-BE49-F238E27FC236}">
                <a16:creationId xmlns:a16="http://schemas.microsoft.com/office/drawing/2014/main" id="{D9E47A04-BF39-C0E1-A5CD-6371D88AE5CF}"/>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28248" y="1475000"/>
            <a:ext cx="1410542" cy="491984"/>
          </a:xfrm>
          <a:prstGeom prst="rect">
            <a:avLst/>
          </a:prstGeom>
        </p:spPr>
      </p:pic>
      <p:pic>
        <p:nvPicPr>
          <p:cNvPr id="10" name="Picture 9" descr="Text&#10;&#10;Description automatically generated with low confidence">
            <a:extLst>
              <a:ext uri="{FF2B5EF4-FFF2-40B4-BE49-F238E27FC236}">
                <a16:creationId xmlns:a16="http://schemas.microsoft.com/office/drawing/2014/main" id="{042AF72C-A10D-96DE-9048-3E6DAA5D403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466448" y="1485022"/>
            <a:ext cx="1086629" cy="471940"/>
          </a:xfrm>
          <a:prstGeom prst="rect">
            <a:avLst/>
          </a:prstGeom>
        </p:spPr>
      </p:pic>
      <p:graphicFrame>
        <p:nvGraphicFramePr>
          <p:cNvPr id="11" name="Table 7">
            <a:extLst>
              <a:ext uri="{FF2B5EF4-FFF2-40B4-BE49-F238E27FC236}">
                <a16:creationId xmlns:a16="http://schemas.microsoft.com/office/drawing/2014/main" id="{CE87A3C6-4C0D-6F59-D32A-53FE8E1A831F}"/>
              </a:ext>
            </a:extLst>
          </p:cNvPr>
          <p:cNvGraphicFramePr>
            <a:graphicFrameLocks noGrp="1"/>
          </p:cNvGraphicFramePr>
          <p:nvPr>
            <p:extLst>
              <p:ext uri="{D42A27DB-BD31-4B8C-83A1-F6EECF244321}">
                <p14:modId xmlns:p14="http://schemas.microsoft.com/office/powerpoint/2010/main" val="4067717534"/>
              </p:ext>
            </p:extLst>
          </p:nvPr>
        </p:nvGraphicFramePr>
        <p:xfrm>
          <a:off x="1575457" y="2107536"/>
          <a:ext cx="9354431" cy="3702787"/>
        </p:xfrm>
        <a:graphic>
          <a:graphicData uri="http://schemas.openxmlformats.org/drawingml/2006/table">
            <a:tbl>
              <a:tblPr firstRow="1" bandRow="1">
                <a:tableStyleId>{5C22544A-7EE6-4342-B048-85BDC9FD1C3A}</a:tableStyleId>
              </a:tblPr>
              <a:tblGrid>
                <a:gridCol w="2829787">
                  <a:extLst>
                    <a:ext uri="{9D8B030D-6E8A-4147-A177-3AD203B41FA5}">
                      <a16:colId xmlns:a16="http://schemas.microsoft.com/office/drawing/2014/main" val="2110795019"/>
                    </a:ext>
                  </a:extLst>
                </a:gridCol>
                <a:gridCol w="1105171">
                  <a:extLst>
                    <a:ext uri="{9D8B030D-6E8A-4147-A177-3AD203B41FA5}">
                      <a16:colId xmlns:a16="http://schemas.microsoft.com/office/drawing/2014/main" val="1146641176"/>
                    </a:ext>
                  </a:extLst>
                </a:gridCol>
                <a:gridCol w="1199429">
                  <a:extLst>
                    <a:ext uri="{9D8B030D-6E8A-4147-A177-3AD203B41FA5}">
                      <a16:colId xmlns:a16="http://schemas.microsoft.com/office/drawing/2014/main" val="3384314588"/>
                    </a:ext>
                  </a:extLst>
                </a:gridCol>
                <a:gridCol w="764975">
                  <a:extLst>
                    <a:ext uri="{9D8B030D-6E8A-4147-A177-3AD203B41FA5}">
                      <a16:colId xmlns:a16="http://schemas.microsoft.com/office/drawing/2014/main" val="2878834600"/>
                    </a:ext>
                  </a:extLst>
                </a:gridCol>
                <a:gridCol w="1277614">
                  <a:extLst>
                    <a:ext uri="{9D8B030D-6E8A-4147-A177-3AD203B41FA5}">
                      <a16:colId xmlns:a16="http://schemas.microsoft.com/office/drawing/2014/main" val="2469516232"/>
                    </a:ext>
                  </a:extLst>
                </a:gridCol>
                <a:gridCol w="1274200">
                  <a:extLst>
                    <a:ext uri="{9D8B030D-6E8A-4147-A177-3AD203B41FA5}">
                      <a16:colId xmlns:a16="http://schemas.microsoft.com/office/drawing/2014/main" val="891646978"/>
                    </a:ext>
                  </a:extLst>
                </a:gridCol>
                <a:gridCol w="903255">
                  <a:extLst>
                    <a:ext uri="{9D8B030D-6E8A-4147-A177-3AD203B41FA5}">
                      <a16:colId xmlns:a16="http://schemas.microsoft.com/office/drawing/2014/main" val="4154771105"/>
                    </a:ext>
                  </a:extLst>
                </a:gridCol>
              </a:tblGrid>
              <a:tr h="997045">
                <a:tc>
                  <a:txBody>
                    <a:bodyPr/>
                    <a:lstStyle/>
                    <a:p>
                      <a:pPr marL="0" marR="0" algn="ctr">
                        <a:lnSpc>
                          <a:spcPct val="107000"/>
                        </a:lnSpc>
                        <a:spcBef>
                          <a:spcPts val="0"/>
                        </a:spcBef>
                        <a:spcAft>
                          <a:spcPts val="0"/>
                        </a:spcAft>
                      </a:pPr>
                      <a:r>
                        <a:rPr lang="en-US" sz="1800">
                          <a:solidFill>
                            <a:schemeClr val="bg1"/>
                          </a:solidFill>
                          <a:effectLst/>
                          <a:latin typeface="Helvetica" panose="020B0403020202020204" pitchFamily="34" charset="0"/>
                          <a:ea typeface="Calibri" panose="020F0502020204030204" pitchFamily="34" charset="0"/>
                          <a:cs typeface="Arial" panose="020B0604020202020204" pitchFamily="34" charset="0"/>
                        </a:rPr>
                        <a:t>Share of Time</a:t>
                      </a:r>
                    </a:p>
                  </a:txBody>
                  <a:tcPr marL="100408" marR="100408"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tx1"/>
                    </a:solidFill>
                  </a:tcPr>
                </a:tc>
                <a:tc>
                  <a:txBody>
                    <a:bodyPr/>
                    <a:lstStyle/>
                    <a:p>
                      <a:pPr marL="0" marR="0" algn="ctr">
                        <a:lnSpc>
                          <a:spcPct val="107000"/>
                        </a:lnSpc>
                        <a:spcBef>
                          <a:spcPts val="0"/>
                        </a:spcBef>
                        <a:spcAft>
                          <a:spcPts val="0"/>
                        </a:spcAft>
                      </a:pPr>
                      <a:r>
                        <a:rPr lang="en-US" sz="1200" b="1">
                          <a:solidFill>
                            <a:schemeClr val="bg1"/>
                          </a:solidFill>
                          <a:effectLst/>
                          <a:latin typeface="Helvetica" panose="020B0403020202020204" pitchFamily="34" charset="0"/>
                          <a:ea typeface="Calibri" panose="020F0502020204030204" pitchFamily="34" charset="0"/>
                          <a:cs typeface="Arial" panose="020B0604020202020204" pitchFamily="34" charset="0"/>
                        </a:rPr>
                        <a:t>Live / DVR / VOD on TV </a:t>
                      </a:r>
                    </a:p>
                  </a:txBody>
                  <a:tcPr marL="100408" marR="100408" marT="0" marB="0" anchor="ctr">
                    <a:lnT w="12700" cap="flat" cmpd="sng" algn="ctr">
                      <a:solidFill>
                        <a:schemeClr val="tx1"/>
                      </a:solidFill>
                      <a:prstDash val="solid"/>
                      <a:round/>
                      <a:headEnd type="none" w="med" len="med"/>
                      <a:tailEnd type="none" w="med" len="med"/>
                    </a:lnT>
                    <a:solidFill>
                      <a:schemeClr val="tx1"/>
                    </a:solidFill>
                  </a:tcPr>
                </a:tc>
                <a:tc>
                  <a:txBody>
                    <a:bodyPr/>
                    <a:lstStyle/>
                    <a:p>
                      <a:pPr marL="0" marR="0" algn="ctr">
                        <a:lnSpc>
                          <a:spcPct val="107000"/>
                        </a:lnSpc>
                        <a:spcBef>
                          <a:spcPts val="0"/>
                        </a:spcBef>
                        <a:spcAft>
                          <a:spcPts val="0"/>
                        </a:spcAft>
                      </a:pPr>
                      <a:r>
                        <a:rPr lang="en-US" sz="1200" b="1">
                          <a:solidFill>
                            <a:schemeClr val="bg1"/>
                          </a:solidFill>
                          <a:effectLst/>
                          <a:latin typeface="Helvetica" panose="020B0403020202020204" pitchFamily="34" charset="0"/>
                          <a:ea typeface="Calibri" panose="020F0502020204030204" pitchFamily="34" charset="0"/>
                          <a:cs typeface="Arial" panose="020B0604020202020204" pitchFamily="34" charset="0"/>
                        </a:rPr>
                        <a:t>Live TV Streaming / Streaming on TV</a:t>
                      </a:r>
                    </a:p>
                  </a:txBody>
                  <a:tcPr marL="100408" marR="100408" marT="0" marB="0" anchor="ctr">
                    <a:lnT w="12700" cap="flat" cmpd="sng" algn="ctr">
                      <a:solidFill>
                        <a:schemeClr val="tx1"/>
                      </a:solidFill>
                      <a:prstDash val="solid"/>
                      <a:round/>
                      <a:headEnd type="none" w="med" len="med"/>
                      <a:tailEnd type="none" w="med" len="med"/>
                    </a:lnT>
                    <a:solidFill>
                      <a:schemeClr val="tx1"/>
                    </a:solidFill>
                  </a:tcPr>
                </a:tc>
                <a:tc>
                  <a:txBody>
                    <a:bodyPr/>
                    <a:lstStyle/>
                    <a:p>
                      <a:pPr marL="0" marR="0" algn="ctr">
                        <a:lnSpc>
                          <a:spcPct val="107000"/>
                        </a:lnSpc>
                        <a:spcBef>
                          <a:spcPts val="0"/>
                        </a:spcBef>
                        <a:spcAft>
                          <a:spcPts val="0"/>
                        </a:spcAft>
                      </a:pPr>
                      <a:r>
                        <a:rPr lang="en-US" sz="1400" b="1">
                          <a:solidFill>
                            <a:schemeClr val="bg1"/>
                          </a:solidFill>
                          <a:effectLst/>
                          <a:latin typeface="Helvetica" panose="020B0403020202020204" pitchFamily="34" charset="0"/>
                          <a:ea typeface="Calibri" panose="020F0502020204030204" pitchFamily="34" charset="0"/>
                          <a:cs typeface="Arial" panose="020B0604020202020204" pitchFamily="34" charset="0"/>
                        </a:rPr>
                        <a:t>TV Total</a:t>
                      </a:r>
                    </a:p>
                  </a:txBody>
                  <a:tcPr marL="100408" marR="100408" marT="0" marB="0" anchor="ctr">
                    <a:lnT w="12700" cap="flat" cmpd="sng" algn="ctr">
                      <a:solidFill>
                        <a:schemeClr val="tx1"/>
                      </a:solidFill>
                      <a:prstDash val="solid"/>
                      <a:round/>
                      <a:headEnd type="none" w="med" len="med"/>
                      <a:tailEnd type="none" w="med" len="med"/>
                    </a:lnT>
                    <a:solidFill>
                      <a:srgbClr val="7030A0"/>
                    </a:solidFill>
                  </a:tcPr>
                </a:tc>
                <a:tc>
                  <a:txBody>
                    <a:bodyPr/>
                    <a:lstStyle/>
                    <a:p>
                      <a:pPr marL="0" marR="0" algn="ctr">
                        <a:lnSpc>
                          <a:spcPct val="107000"/>
                        </a:lnSpc>
                        <a:spcBef>
                          <a:spcPts val="0"/>
                        </a:spcBef>
                        <a:spcAft>
                          <a:spcPts val="0"/>
                        </a:spcAft>
                      </a:pPr>
                      <a:r>
                        <a:rPr lang="en-US" sz="1200" b="1">
                          <a:solidFill>
                            <a:schemeClr val="bg1"/>
                          </a:solidFill>
                          <a:effectLst/>
                          <a:latin typeface="Helvetica" panose="020B0403020202020204" pitchFamily="34" charset="0"/>
                          <a:ea typeface="Calibri" panose="020F0502020204030204" pitchFamily="34" charset="0"/>
                          <a:cs typeface="Arial" panose="020B0604020202020204" pitchFamily="34" charset="0"/>
                        </a:rPr>
                        <a:t>VOD / Downloaded on Other Devices</a:t>
                      </a:r>
                      <a:endParaRPr lang="en-US" sz="1200">
                        <a:solidFill>
                          <a:schemeClr val="bg1"/>
                        </a:solidFill>
                        <a:effectLst/>
                        <a:latin typeface="Helvetica" panose="020B0403020202020204" pitchFamily="34" charset="0"/>
                        <a:ea typeface="Calibri" panose="020F0502020204030204" pitchFamily="34" charset="0"/>
                        <a:cs typeface="Arial" panose="020B0604020202020204" pitchFamily="34" charset="0"/>
                      </a:endParaRPr>
                    </a:p>
                  </a:txBody>
                  <a:tcPr marL="100408" marR="100408" marT="0" marB="0" anchor="ctr">
                    <a:lnT w="12700" cap="flat" cmpd="sng" algn="ctr">
                      <a:solidFill>
                        <a:schemeClr val="tx1"/>
                      </a:solidFill>
                      <a:prstDash val="solid"/>
                      <a:round/>
                      <a:headEnd type="none" w="med" len="med"/>
                      <a:tailEnd type="none" w="med" len="med"/>
                    </a:lnT>
                    <a:solidFill>
                      <a:schemeClr val="tx1"/>
                    </a:solidFill>
                  </a:tcPr>
                </a:tc>
                <a:tc>
                  <a:txBody>
                    <a:bodyPr/>
                    <a:lstStyle/>
                    <a:p>
                      <a:pPr marL="0" marR="0" algn="ctr">
                        <a:lnSpc>
                          <a:spcPct val="107000"/>
                        </a:lnSpc>
                        <a:spcBef>
                          <a:spcPts val="0"/>
                        </a:spcBef>
                        <a:spcAft>
                          <a:spcPts val="0"/>
                        </a:spcAft>
                      </a:pPr>
                      <a:r>
                        <a:rPr lang="en-US" sz="1200" b="1">
                          <a:solidFill>
                            <a:schemeClr val="bg1"/>
                          </a:solidFill>
                          <a:effectLst/>
                          <a:latin typeface="Helvetica" panose="020B0403020202020204" pitchFamily="34" charset="0"/>
                          <a:ea typeface="Calibri" panose="020F0502020204030204" pitchFamily="34" charset="0"/>
                          <a:cs typeface="Arial" panose="020B0604020202020204" pitchFamily="34" charset="0"/>
                        </a:rPr>
                        <a:t>Live TV Streaming / Streaming on Other Devices</a:t>
                      </a:r>
                    </a:p>
                  </a:txBody>
                  <a:tcPr marL="100408" marR="100408" marT="0" marB="0" anchor="ctr">
                    <a:lnT w="12700" cap="flat" cmpd="sng" algn="ctr">
                      <a:solidFill>
                        <a:schemeClr val="tx1"/>
                      </a:solidFill>
                      <a:prstDash val="solid"/>
                      <a:round/>
                      <a:headEnd type="none" w="med" len="med"/>
                      <a:tailEnd type="none" w="med" len="med"/>
                    </a:lnT>
                    <a:solidFill>
                      <a:schemeClr val="tx1"/>
                    </a:solidFill>
                  </a:tcPr>
                </a:tc>
                <a:tc>
                  <a:txBody>
                    <a:bodyPr/>
                    <a:lstStyle/>
                    <a:p>
                      <a:pPr marL="0" marR="0" algn="ctr">
                        <a:lnSpc>
                          <a:spcPct val="107000"/>
                        </a:lnSpc>
                        <a:spcBef>
                          <a:spcPts val="0"/>
                        </a:spcBef>
                        <a:spcAft>
                          <a:spcPts val="0"/>
                        </a:spcAft>
                      </a:pPr>
                      <a:r>
                        <a:rPr lang="en-US" sz="1400" b="1">
                          <a:solidFill>
                            <a:schemeClr val="bg1"/>
                          </a:solidFill>
                          <a:effectLst/>
                          <a:latin typeface="Helvetica" panose="020B0403020202020204" pitchFamily="34" charset="0"/>
                          <a:ea typeface="Calibri" panose="020F0502020204030204" pitchFamily="34" charset="0"/>
                          <a:cs typeface="Arial" panose="020B0604020202020204" pitchFamily="34" charset="0"/>
                        </a:rPr>
                        <a:t>Other Devices Total</a:t>
                      </a:r>
                    </a:p>
                  </a:txBody>
                  <a:tcPr marL="100408" marR="100408"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7030A0"/>
                    </a:solidFill>
                  </a:tcPr>
                </a:tc>
                <a:extLst>
                  <a:ext uri="{0D108BD9-81ED-4DB2-BD59-A6C34878D82A}">
                    <a16:rowId xmlns:a16="http://schemas.microsoft.com/office/drawing/2014/main" val="4165316643"/>
                  </a:ext>
                </a:extLst>
              </a:tr>
              <a:tr h="474615">
                <a:tc>
                  <a:txBody>
                    <a:bodyPr/>
                    <a:lstStyle/>
                    <a:p>
                      <a:pPr marL="0" marR="0" algn="ctr">
                        <a:lnSpc>
                          <a:spcPct val="107000"/>
                        </a:lnSpc>
                        <a:spcBef>
                          <a:spcPts val="0"/>
                        </a:spcBef>
                        <a:spcAft>
                          <a:spcPts val="0"/>
                        </a:spcAft>
                      </a:pPr>
                      <a:r>
                        <a:rPr lang="en-US" sz="1400" b="1">
                          <a:solidFill>
                            <a:schemeClr val="bg1"/>
                          </a:solidFill>
                          <a:effectLst/>
                          <a:latin typeface="Helvetica" panose="020B0403020202020204" pitchFamily="34" charset="0"/>
                          <a:ea typeface="Calibri" panose="020F0502020204030204" pitchFamily="34" charset="0"/>
                          <a:cs typeface="Arial" panose="020B0604020202020204" pitchFamily="34" charset="0"/>
                        </a:rPr>
                        <a:t>Black / African American</a:t>
                      </a:r>
                      <a:endParaRPr lang="en-US" sz="20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00408" marR="100408" marT="0" marB="0" anchor="ctr">
                    <a:lnL w="12700" cap="flat" cmpd="sng" algn="ctr">
                      <a:solidFill>
                        <a:schemeClr val="tx1"/>
                      </a:solidFill>
                      <a:prstDash val="solid"/>
                      <a:round/>
                      <a:headEnd type="none" w="med" len="med"/>
                      <a:tailEnd type="none" w="med" len="med"/>
                    </a:lnL>
                    <a:solidFill>
                      <a:srgbClr val="1B1464"/>
                    </a:solidFill>
                  </a:tcPr>
                </a:tc>
                <a:tc>
                  <a:txBody>
                    <a:bodyPr/>
                    <a:lstStyle/>
                    <a:p>
                      <a:pPr algn="ctr" fontAlgn="b"/>
                      <a:r>
                        <a:rPr lang="en-US" sz="1600" b="1" i="0" u="none" strike="noStrike">
                          <a:solidFill>
                            <a:srgbClr val="1B1464"/>
                          </a:solidFill>
                          <a:effectLst/>
                          <a:latin typeface="Helvetica" panose="020B0403020202020204" pitchFamily="34" charset="0"/>
                        </a:rPr>
                        <a:t>39%</a:t>
                      </a:r>
                    </a:p>
                  </a:txBody>
                  <a:tcPr marL="9525" marR="9525" marT="9525" marB="0" anchor="ctr">
                    <a:solidFill>
                      <a:srgbClr val="CFD5EA"/>
                    </a:solidFill>
                  </a:tcPr>
                </a:tc>
                <a:tc>
                  <a:txBody>
                    <a:bodyPr/>
                    <a:lstStyle/>
                    <a:p>
                      <a:pPr algn="ctr" fontAlgn="b"/>
                      <a:r>
                        <a:rPr lang="en-US" sz="1600" b="1" i="0" u="none" strike="noStrike">
                          <a:solidFill>
                            <a:srgbClr val="1B1464"/>
                          </a:solidFill>
                          <a:effectLst/>
                          <a:latin typeface="Helvetica" panose="020B0403020202020204" pitchFamily="34" charset="0"/>
                        </a:rPr>
                        <a:t>28%</a:t>
                      </a:r>
                    </a:p>
                  </a:txBody>
                  <a:tcPr marL="9525" marR="9525" marT="9525" marB="0" anchor="ctr">
                    <a:solidFill>
                      <a:srgbClr val="CFD5EA"/>
                    </a:solidFill>
                  </a:tcPr>
                </a:tc>
                <a:tc>
                  <a:txBody>
                    <a:bodyPr/>
                    <a:lstStyle/>
                    <a:p>
                      <a:pPr algn="ctr" fontAlgn="b"/>
                      <a:r>
                        <a:rPr lang="en-US" sz="1600" b="1" i="0" u="none" strike="noStrike">
                          <a:solidFill>
                            <a:schemeClr val="bg1"/>
                          </a:solidFill>
                          <a:effectLst/>
                          <a:latin typeface="Helvetica" panose="020B0403020202020204" pitchFamily="34" charset="0"/>
                        </a:rPr>
                        <a:t>67%</a:t>
                      </a:r>
                    </a:p>
                  </a:txBody>
                  <a:tcPr marL="9525" marR="9525" marT="9525" marB="0" anchor="ctr">
                    <a:solidFill>
                      <a:srgbClr val="7030A0"/>
                    </a:solidFill>
                  </a:tcPr>
                </a:tc>
                <a:tc>
                  <a:txBody>
                    <a:bodyPr/>
                    <a:lstStyle/>
                    <a:p>
                      <a:pPr algn="ctr" fontAlgn="b"/>
                      <a:r>
                        <a:rPr lang="en-US" sz="1600" b="1" i="0" u="none" strike="noStrike">
                          <a:solidFill>
                            <a:srgbClr val="1B1464"/>
                          </a:solidFill>
                          <a:effectLst/>
                          <a:latin typeface="Helvetica" panose="020B0403020202020204" pitchFamily="34" charset="0"/>
                        </a:rPr>
                        <a:t>12%</a:t>
                      </a:r>
                    </a:p>
                  </a:txBody>
                  <a:tcPr marL="9525" marR="9525" marT="9525" marB="0" anchor="ctr">
                    <a:solidFill>
                      <a:srgbClr val="CFD5EA"/>
                    </a:solidFill>
                  </a:tcPr>
                </a:tc>
                <a:tc>
                  <a:txBody>
                    <a:bodyPr/>
                    <a:lstStyle/>
                    <a:p>
                      <a:pPr algn="ctr" fontAlgn="b"/>
                      <a:r>
                        <a:rPr lang="en-US" sz="1600" b="1" i="0" u="none" strike="noStrike">
                          <a:solidFill>
                            <a:srgbClr val="1B1464"/>
                          </a:solidFill>
                          <a:effectLst/>
                          <a:latin typeface="Helvetica" panose="020B0403020202020204" pitchFamily="34" charset="0"/>
                        </a:rPr>
                        <a:t>21%</a:t>
                      </a:r>
                    </a:p>
                  </a:txBody>
                  <a:tcPr marL="9525" marR="9525" marT="9525" marB="0" anchor="ctr"/>
                </a:tc>
                <a:tc>
                  <a:txBody>
                    <a:bodyPr/>
                    <a:lstStyle/>
                    <a:p>
                      <a:pPr algn="ctr" fontAlgn="b"/>
                      <a:r>
                        <a:rPr lang="en-US" sz="1600" b="1" i="0" u="none" strike="noStrike">
                          <a:solidFill>
                            <a:schemeClr val="bg1"/>
                          </a:solidFill>
                          <a:effectLst/>
                          <a:latin typeface="Helvetica" panose="020B0403020202020204" pitchFamily="34" charset="0"/>
                        </a:rPr>
                        <a:t>33%</a:t>
                      </a:r>
                    </a:p>
                  </a:txBody>
                  <a:tcPr marL="9525" marR="9525" marT="9525" marB="0" anchor="ctr">
                    <a:lnR w="12700" cap="flat" cmpd="sng" algn="ctr">
                      <a:solidFill>
                        <a:schemeClr val="tx1"/>
                      </a:solidFill>
                      <a:prstDash val="solid"/>
                      <a:round/>
                      <a:headEnd type="none" w="med" len="med"/>
                      <a:tailEnd type="none" w="med" len="med"/>
                    </a:lnR>
                    <a:solidFill>
                      <a:srgbClr val="7030A0"/>
                    </a:solidFill>
                  </a:tcPr>
                </a:tc>
                <a:extLst>
                  <a:ext uri="{0D108BD9-81ED-4DB2-BD59-A6C34878D82A}">
                    <a16:rowId xmlns:a16="http://schemas.microsoft.com/office/drawing/2014/main" val="3657672448"/>
                  </a:ext>
                </a:extLst>
              </a:tr>
              <a:tr h="469300">
                <a:tc>
                  <a:txBody>
                    <a:bodyPr/>
                    <a:lstStyle/>
                    <a:p>
                      <a:pPr marL="0" marR="0" algn="ctr">
                        <a:lnSpc>
                          <a:spcPct val="107000"/>
                        </a:lnSpc>
                        <a:spcBef>
                          <a:spcPts val="0"/>
                        </a:spcBef>
                        <a:spcAft>
                          <a:spcPts val="0"/>
                        </a:spcAft>
                      </a:pPr>
                      <a:r>
                        <a:rPr lang="en-US" sz="1400" b="1">
                          <a:solidFill>
                            <a:schemeClr val="bg1"/>
                          </a:solidFill>
                          <a:effectLst/>
                          <a:latin typeface="Helvetica" panose="020B0403020202020204" pitchFamily="34" charset="0"/>
                          <a:ea typeface="Calibri" panose="020F0502020204030204" pitchFamily="34" charset="0"/>
                          <a:cs typeface="Arial" panose="020B0604020202020204" pitchFamily="34" charset="0"/>
                        </a:rPr>
                        <a:t>Hispanic</a:t>
                      </a:r>
                      <a:endParaRPr lang="en-US" sz="20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00408" marR="100408" marT="0" marB="0" anchor="ctr">
                    <a:lnL w="12700" cap="flat" cmpd="sng" algn="ctr">
                      <a:solidFill>
                        <a:schemeClr val="tx1"/>
                      </a:solidFill>
                      <a:prstDash val="solid"/>
                      <a:round/>
                      <a:headEnd type="none" w="med" len="med"/>
                      <a:tailEnd type="none" w="med" len="med"/>
                    </a:lnL>
                    <a:solidFill>
                      <a:srgbClr val="00BFF2"/>
                    </a:solidFill>
                  </a:tcPr>
                </a:tc>
                <a:tc>
                  <a:txBody>
                    <a:bodyPr/>
                    <a:lstStyle/>
                    <a:p>
                      <a:pPr algn="ctr" fontAlgn="b"/>
                      <a:r>
                        <a:rPr lang="en-US" sz="1600" b="1" i="0" u="none" strike="noStrike">
                          <a:solidFill>
                            <a:srgbClr val="1B1464"/>
                          </a:solidFill>
                          <a:effectLst/>
                          <a:latin typeface="Helvetica" panose="020B0403020202020204" pitchFamily="34" charset="0"/>
                        </a:rPr>
                        <a:t>32%</a:t>
                      </a:r>
                    </a:p>
                  </a:txBody>
                  <a:tcPr marL="9525" marR="9525" marT="9525" marB="0" anchor="ctr">
                    <a:solidFill>
                      <a:srgbClr val="E9EBF5"/>
                    </a:solidFill>
                  </a:tcPr>
                </a:tc>
                <a:tc>
                  <a:txBody>
                    <a:bodyPr/>
                    <a:lstStyle/>
                    <a:p>
                      <a:pPr algn="ctr" fontAlgn="b"/>
                      <a:r>
                        <a:rPr lang="en-US" sz="1600" b="1" i="0" u="none" strike="noStrike">
                          <a:solidFill>
                            <a:srgbClr val="1B1464"/>
                          </a:solidFill>
                          <a:effectLst/>
                          <a:latin typeface="Helvetica" panose="020B0403020202020204" pitchFamily="34" charset="0"/>
                        </a:rPr>
                        <a:t>35%</a:t>
                      </a:r>
                    </a:p>
                  </a:txBody>
                  <a:tcPr marL="9525" marR="9525" marT="9525" marB="0" anchor="ctr">
                    <a:solidFill>
                      <a:srgbClr val="E9EBF5"/>
                    </a:solidFill>
                  </a:tcPr>
                </a:tc>
                <a:tc>
                  <a:txBody>
                    <a:bodyPr/>
                    <a:lstStyle/>
                    <a:p>
                      <a:pPr algn="ctr" fontAlgn="b"/>
                      <a:r>
                        <a:rPr lang="en-US" sz="1600" b="1" i="0" u="none" strike="noStrike">
                          <a:solidFill>
                            <a:schemeClr val="bg1"/>
                          </a:solidFill>
                          <a:effectLst/>
                          <a:latin typeface="Helvetica" panose="020B0403020202020204" pitchFamily="34" charset="0"/>
                        </a:rPr>
                        <a:t>67%</a:t>
                      </a:r>
                    </a:p>
                  </a:txBody>
                  <a:tcPr marL="9525" marR="9525" marT="9525" marB="0" anchor="ctr">
                    <a:solidFill>
                      <a:srgbClr val="7030A0"/>
                    </a:solidFill>
                  </a:tcPr>
                </a:tc>
                <a:tc>
                  <a:txBody>
                    <a:bodyPr/>
                    <a:lstStyle/>
                    <a:p>
                      <a:pPr algn="ctr" fontAlgn="b"/>
                      <a:r>
                        <a:rPr lang="en-US" sz="1600" b="1" i="0" u="none" strike="noStrike">
                          <a:solidFill>
                            <a:srgbClr val="1B1464"/>
                          </a:solidFill>
                          <a:effectLst/>
                          <a:latin typeface="Helvetica" panose="020B0403020202020204" pitchFamily="34" charset="0"/>
                        </a:rPr>
                        <a:t>10%</a:t>
                      </a:r>
                    </a:p>
                  </a:txBody>
                  <a:tcPr marL="9525" marR="9525" marT="9525" marB="0" anchor="ctr">
                    <a:solidFill>
                      <a:srgbClr val="E9EBF5"/>
                    </a:solidFill>
                  </a:tcPr>
                </a:tc>
                <a:tc>
                  <a:txBody>
                    <a:bodyPr/>
                    <a:lstStyle/>
                    <a:p>
                      <a:pPr algn="ctr" fontAlgn="b"/>
                      <a:r>
                        <a:rPr lang="en-US" sz="1600" b="1" i="0" u="none" strike="noStrike">
                          <a:solidFill>
                            <a:srgbClr val="1B1464"/>
                          </a:solidFill>
                          <a:effectLst/>
                          <a:latin typeface="Helvetica" panose="020B0403020202020204" pitchFamily="34" charset="0"/>
                        </a:rPr>
                        <a:t>21%</a:t>
                      </a:r>
                    </a:p>
                  </a:txBody>
                  <a:tcPr marL="9525" marR="9525" marT="9525" marB="0" anchor="ctr"/>
                </a:tc>
                <a:tc>
                  <a:txBody>
                    <a:bodyPr/>
                    <a:lstStyle/>
                    <a:p>
                      <a:pPr algn="ctr" fontAlgn="b"/>
                      <a:r>
                        <a:rPr lang="en-US" sz="1600" b="1" i="0" u="none" strike="noStrike">
                          <a:solidFill>
                            <a:schemeClr val="bg1"/>
                          </a:solidFill>
                          <a:effectLst/>
                          <a:latin typeface="Helvetica" panose="020B0403020202020204" pitchFamily="34" charset="0"/>
                        </a:rPr>
                        <a:t>31%</a:t>
                      </a:r>
                    </a:p>
                  </a:txBody>
                  <a:tcPr marL="9525" marR="9525" marT="9525" marB="0" anchor="ctr">
                    <a:lnR w="12700" cap="flat" cmpd="sng" algn="ctr">
                      <a:solidFill>
                        <a:schemeClr val="tx1"/>
                      </a:solidFill>
                      <a:prstDash val="solid"/>
                      <a:round/>
                      <a:headEnd type="none" w="med" len="med"/>
                      <a:tailEnd type="none" w="med" len="med"/>
                    </a:lnR>
                    <a:solidFill>
                      <a:srgbClr val="7030A0"/>
                    </a:solidFill>
                  </a:tcPr>
                </a:tc>
                <a:extLst>
                  <a:ext uri="{0D108BD9-81ED-4DB2-BD59-A6C34878D82A}">
                    <a16:rowId xmlns:a16="http://schemas.microsoft.com/office/drawing/2014/main" val="4120191891"/>
                  </a:ext>
                </a:extLst>
              </a:tr>
              <a:tr h="517837">
                <a:tc>
                  <a:txBody>
                    <a:bodyPr/>
                    <a:lstStyle/>
                    <a:p>
                      <a:pPr marL="0" marR="0" algn="ctr">
                        <a:lnSpc>
                          <a:spcPct val="107000"/>
                        </a:lnSpc>
                        <a:spcBef>
                          <a:spcPts val="0"/>
                        </a:spcBef>
                        <a:spcAft>
                          <a:spcPts val="0"/>
                        </a:spcAft>
                      </a:pPr>
                      <a:r>
                        <a:rPr lang="en-US" sz="1400" b="1">
                          <a:solidFill>
                            <a:schemeClr val="bg1"/>
                          </a:solidFill>
                          <a:effectLst/>
                          <a:latin typeface="Helvetica" panose="020B0403020202020204" pitchFamily="34" charset="0"/>
                          <a:ea typeface="Calibri" panose="020F0502020204030204" pitchFamily="34" charset="0"/>
                          <a:cs typeface="Arial" panose="020B0604020202020204" pitchFamily="34" charset="0"/>
                        </a:rPr>
                        <a:t>American Indian / Alaska Native</a:t>
                      </a:r>
                      <a:endParaRPr lang="en-US" sz="20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00408" marR="100408" marT="0" marB="0" anchor="ctr">
                    <a:lnL w="12700" cap="flat" cmpd="sng" algn="ctr">
                      <a:solidFill>
                        <a:schemeClr val="tx1"/>
                      </a:solidFill>
                      <a:prstDash val="solid"/>
                      <a:round/>
                      <a:headEnd type="none" w="med" len="med"/>
                      <a:tailEnd type="none" w="med" len="med"/>
                    </a:lnL>
                    <a:solidFill>
                      <a:srgbClr val="ED3C8D"/>
                    </a:solidFill>
                  </a:tcPr>
                </a:tc>
                <a:tc>
                  <a:txBody>
                    <a:bodyPr/>
                    <a:lstStyle/>
                    <a:p>
                      <a:pPr algn="ctr" fontAlgn="b"/>
                      <a:r>
                        <a:rPr lang="en-US" sz="1600" b="1" i="0" u="none" strike="noStrike">
                          <a:solidFill>
                            <a:srgbClr val="1B1464"/>
                          </a:solidFill>
                          <a:effectLst/>
                          <a:latin typeface="Helvetica" panose="020B0403020202020204" pitchFamily="34" charset="0"/>
                        </a:rPr>
                        <a:t>38%</a:t>
                      </a:r>
                    </a:p>
                  </a:txBody>
                  <a:tcPr marL="9525" marR="9525" marT="9525" marB="0" anchor="ctr"/>
                </a:tc>
                <a:tc>
                  <a:txBody>
                    <a:bodyPr/>
                    <a:lstStyle/>
                    <a:p>
                      <a:pPr algn="ctr" fontAlgn="b"/>
                      <a:r>
                        <a:rPr lang="en-US" sz="1600" b="1" i="0" u="none" strike="noStrike">
                          <a:solidFill>
                            <a:srgbClr val="1B1464"/>
                          </a:solidFill>
                          <a:effectLst/>
                          <a:latin typeface="Helvetica" panose="020B0403020202020204" pitchFamily="34" charset="0"/>
                        </a:rPr>
                        <a:t>34%</a:t>
                      </a:r>
                    </a:p>
                  </a:txBody>
                  <a:tcPr marL="9525" marR="9525" marT="9525" marB="0" anchor="ctr"/>
                </a:tc>
                <a:tc>
                  <a:txBody>
                    <a:bodyPr/>
                    <a:lstStyle/>
                    <a:p>
                      <a:pPr algn="ctr" fontAlgn="b"/>
                      <a:r>
                        <a:rPr lang="en-US" sz="1600" b="1" i="0" u="none" strike="noStrike">
                          <a:solidFill>
                            <a:schemeClr val="bg1"/>
                          </a:solidFill>
                          <a:effectLst/>
                          <a:latin typeface="Helvetica" panose="020B0403020202020204" pitchFamily="34" charset="0"/>
                        </a:rPr>
                        <a:t>72%</a:t>
                      </a:r>
                    </a:p>
                  </a:txBody>
                  <a:tcPr marL="9525" marR="9525" marT="9525" marB="0" anchor="ctr">
                    <a:solidFill>
                      <a:srgbClr val="7030A0"/>
                    </a:solidFill>
                  </a:tcPr>
                </a:tc>
                <a:tc>
                  <a:txBody>
                    <a:bodyPr/>
                    <a:lstStyle/>
                    <a:p>
                      <a:pPr algn="ctr" fontAlgn="b"/>
                      <a:r>
                        <a:rPr lang="en-US" sz="1600" b="1" i="0" u="none" strike="noStrike">
                          <a:solidFill>
                            <a:srgbClr val="1B1464"/>
                          </a:solidFill>
                          <a:effectLst/>
                          <a:latin typeface="Helvetica" panose="020B0403020202020204" pitchFamily="34" charset="0"/>
                        </a:rPr>
                        <a:t>11%</a:t>
                      </a:r>
                    </a:p>
                  </a:txBody>
                  <a:tcPr marL="9525" marR="9525" marT="9525" marB="0" anchor="ctr">
                    <a:solidFill>
                      <a:srgbClr val="CFD5EA"/>
                    </a:solidFill>
                  </a:tcPr>
                </a:tc>
                <a:tc>
                  <a:txBody>
                    <a:bodyPr/>
                    <a:lstStyle/>
                    <a:p>
                      <a:pPr algn="ctr" fontAlgn="b"/>
                      <a:r>
                        <a:rPr lang="en-US" sz="1600" b="1" i="0" u="none" strike="noStrike">
                          <a:solidFill>
                            <a:srgbClr val="1B1464"/>
                          </a:solidFill>
                          <a:effectLst/>
                          <a:latin typeface="Helvetica" panose="020B0403020202020204" pitchFamily="34" charset="0"/>
                        </a:rPr>
                        <a:t>19%</a:t>
                      </a:r>
                    </a:p>
                  </a:txBody>
                  <a:tcPr marL="9525" marR="9525" marT="9525" marB="0" anchor="ctr"/>
                </a:tc>
                <a:tc>
                  <a:txBody>
                    <a:bodyPr/>
                    <a:lstStyle/>
                    <a:p>
                      <a:pPr algn="ctr" fontAlgn="b"/>
                      <a:r>
                        <a:rPr lang="en-US" sz="1600" b="1" i="0" u="none" strike="noStrike">
                          <a:solidFill>
                            <a:schemeClr val="bg1"/>
                          </a:solidFill>
                          <a:effectLst/>
                          <a:latin typeface="Helvetica" panose="020B0403020202020204" pitchFamily="34" charset="0"/>
                        </a:rPr>
                        <a:t>30%</a:t>
                      </a:r>
                    </a:p>
                  </a:txBody>
                  <a:tcPr marL="9525" marR="9525" marT="9525" marB="0" anchor="ctr">
                    <a:lnR w="12700" cap="flat" cmpd="sng" algn="ctr">
                      <a:solidFill>
                        <a:schemeClr val="tx1"/>
                      </a:solidFill>
                      <a:prstDash val="solid"/>
                      <a:round/>
                      <a:headEnd type="none" w="med" len="med"/>
                      <a:tailEnd type="none" w="med" len="med"/>
                    </a:lnR>
                    <a:solidFill>
                      <a:srgbClr val="7030A0"/>
                    </a:solidFill>
                  </a:tcPr>
                </a:tc>
                <a:extLst>
                  <a:ext uri="{0D108BD9-81ED-4DB2-BD59-A6C34878D82A}">
                    <a16:rowId xmlns:a16="http://schemas.microsoft.com/office/drawing/2014/main" val="728906476"/>
                  </a:ext>
                </a:extLst>
              </a:tr>
              <a:tr h="350986">
                <a:tc>
                  <a:txBody>
                    <a:bodyPr/>
                    <a:lstStyle/>
                    <a:p>
                      <a:pPr marL="0" marR="0" algn="ctr">
                        <a:lnSpc>
                          <a:spcPct val="107000"/>
                        </a:lnSpc>
                        <a:spcBef>
                          <a:spcPts val="0"/>
                        </a:spcBef>
                        <a:spcAft>
                          <a:spcPts val="0"/>
                        </a:spcAft>
                      </a:pPr>
                      <a:r>
                        <a:rPr lang="en-US" sz="1400" b="1">
                          <a:solidFill>
                            <a:schemeClr val="bg1"/>
                          </a:solidFill>
                          <a:effectLst/>
                          <a:latin typeface="Helvetica" panose="020B0403020202020204" pitchFamily="34" charset="0"/>
                          <a:ea typeface="Calibri" panose="020F0502020204030204" pitchFamily="34" charset="0"/>
                          <a:cs typeface="Arial" panose="020B0604020202020204" pitchFamily="34" charset="0"/>
                        </a:rPr>
                        <a:t>Asian</a:t>
                      </a:r>
                      <a:endParaRPr lang="en-US" sz="20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00408" marR="100408" marT="0" marB="0" anchor="ctr">
                    <a:lnL w="12700" cap="flat" cmpd="sng" algn="ctr">
                      <a:solidFill>
                        <a:schemeClr val="tx1"/>
                      </a:solidFill>
                      <a:prstDash val="solid"/>
                      <a:round/>
                      <a:headEnd type="none" w="med" len="med"/>
                      <a:tailEnd type="none" w="med" len="med"/>
                    </a:lnL>
                    <a:solidFill>
                      <a:srgbClr val="4EBEA4"/>
                    </a:solidFill>
                  </a:tcPr>
                </a:tc>
                <a:tc>
                  <a:txBody>
                    <a:bodyPr/>
                    <a:lstStyle/>
                    <a:p>
                      <a:pPr algn="ctr" fontAlgn="b"/>
                      <a:r>
                        <a:rPr lang="en-US" sz="1600" b="1" i="0" u="none" strike="noStrike">
                          <a:solidFill>
                            <a:srgbClr val="1B1464"/>
                          </a:solidFill>
                          <a:effectLst/>
                          <a:latin typeface="Helvetica" panose="020B0403020202020204" pitchFamily="34" charset="0"/>
                        </a:rPr>
                        <a:t>32%</a:t>
                      </a:r>
                    </a:p>
                  </a:txBody>
                  <a:tcPr marL="9525" marR="9525" marT="9525" marB="0" anchor="ctr"/>
                </a:tc>
                <a:tc>
                  <a:txBody>
                    <a:bodyPr/>
                    <a:lstStyle/>
                    <a:p>
                      <a:pPr algn="ctr" fontAlgn="b"/>
                      <a:r>
                        <a:rPr lang="en-US" sz="1600" b="1" i="0" u="none" strike="noStrike">
                          <a:solidFill>
                            <a:srgbClr val="1B1464"/>
                          </a:solidFill>
                          <a:effectLst/>
                          <a:latin typeface="Helvetica" panose="020B0403020202020204" pitchFamily="34" charset="0"/>
                        </a:rPr>
                        <a:t>33%</a:t>
                      </a:r>
                    </a:p>
                  </a:txBody>
                  <a:tcPr marL="9525" marR="9525" marT="9525" marB="0" anchor="ctr"/>
                </a:tc>
                <a:tc>
                  <a:txBody>
                    <a:bodyPr/>
                    <a:lstStyle/>
                    <a:p>
                      <a:pPr algn="ctr" fontAlgn="b"/>
                      <a:r>
                        <a:rPr lang="en-US" sz="1600" b="1" i="0" u="none" strike="noStrike">
                          <a:solidFill>
                            <a:schemeClr val="bg1"/>
                          </a:solidFill>
                          <a:effectLst/>
                          <a:latin typeface="Helvetica" panose="020B0403020202020204" pitchFamily="34" charset="0"/>
                        </a:rPr>
                        <a:t>65%</a:t>
                      </a:r>
                    </a:p>
                  </a:txBody>
                  <a:tcPr marL="9525" marR="9525" marT="9525" marB="0" anchor="ctr">
                    <a:solidFill>
                      <a:srgbClr val="7030A0"/>
                    </a:solidFill>
                  </a:tcPr>
                </a:tc>
                <a:tc>
                  <a:txBody>
                    <a:bodyPr/>
                    <a:lstStyle/>
                    <a:p>
                      <a:pPr algn="ctr" fontAlgn="b"/>
                      <a:r>
                        <a:rPr lang="en-US" sz="1600" b="1" i="0" u="none" strike="noStrike">
                          <a:solidFill>
                            <a:srgbClr val="1B1464"/>
                          </a:solidFill>
                          <a:effectLst/>
                          <a:latin typeface="Helvetica" panose="020B0403020202020204" pitchFamily="34" charset="0"/>
                        </a:rPr>
                        <a:t>9%</a:t>
                      </a:r>
                    </a:p>
                  </a:txBody>
                  <a:tcPr marL="9525" marR="9525" marT="9525" marB="0" anchor="ctr"/>
                </a:tc>
                <a:tc>
                  <a:txBody>
                    <a:bodyPr/>
                    <a:lstStyle/>
                    <a:p>
                      <a:pPr algn="ctr" fontAlgn="b"/>
                      <a:r>
                        <a:rPr lang="en-US" sz="1600" b="1" i="0" u="none" strike="noStrike">
                          <a:solidFill>
                            <a:srgbClr val="1B1464"/>
                          </a:solidFill>
                          <a:effectLst/>
                          <a:latin typeface="Helvetica" panose="020B0403020202020204" pitchFamily="34" charset="0"/>
                        </a:rPr>
                        <a:t>23%</a:t>
                      </a:r>
                    </a:p>
                  </a:txBody>
                  <a:tcPr marL="9525" marR="9525" marT="9525" marB="0" anchor="ctr">
                    <a:solidFill>
                      <a:srgbClr val="E9EBF5"/>
                    </a:solidFill>
                  </a:tcPr>
                </a:tc>
                <a:tc>
                  <a:txBody>
                    <a:bodyPr/>
                    <a:lstStyle/>
                    <a:p>
                      <a:pPr algn="ctr" fontAlgn="b"/>
                      <a:r>
                        <a:rPr lang="en-US" sz="1600" b="1" i="0" u="none" strike="noStrike">
                          <a:solidFill>
                            <a:schemeClr val="bg1"/>
                          </a:solidFill>
                          <a:effectLst/>
                          <a:latin typeface="Helvetica" panose="020B0403020202020204" pitchFamily="34" charset="0"/>
                        </a:rPr>
                        <a:t>32%</a:t>
                      </a:r>
                    </a:p>
                  </a:txBody>
                  <a:tcPr marL="9525" marR="9525" marT="9525" marB="0" anchor="ctr">
                    <a:lnR w="12700" cap="flat" cmpd="sng" algn="ctr">
                      <a:solidFill>
                        <a:schemeClr val="tx1"/>
                      </a:solidFill>
                      <a:prstDash val="solid"/>
                      <a:round/>
                      <a:headEnd type="none" w="med" len="med"/>
                      <a:tailEnd type="none" w="med" len="med"/>
                    </a:lnR>
                    <a:solidFill>
                      <a:srgbClr val="7030A0"/>
                    </a:solidFill>
                  </a:tcPr>
                </a:tc>
                <a:extLst>
                  <a:ext uri="{0D108BD9-81ED-4DB2-BD59-A6C34878D82A}">
                    <a16:rowId xmlns:a16="http://schemas.microsoft.com/office/drawing/2014/main" val="981348237"/>
                  </a:ext>
                </a:extLst>
              </a:tr>
              <a:tr h="418389">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1">
                          <a:solidFill>
                            <a:schemeClr val="bg1"/>
                          </a:solidFill>
                          <a:effectLst/>
                          <a:latin typeface="Helvetica" panose="020B0403020202020204" pitchFamily="34" charset="0"/>
                          <a:ea typeface="Calibri" panose="020F0502020204030204" pitchFamily="34" charset="0"/>
                          <a:cs typeface="Arial" panose="020B0604020202020204" pitchFamily="34" charset="0"/>
                        </a:rPr>
                        <a:t>Other</a:t>
                      </a:r>
                      <a:endParaRPr lang="en-US" sz="14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00408" marR="100408" marT="0" marB="0" anchor="ctr">
                    <a:lnL w="12700" cap="flat" cmpd="sng" algn="ctr">
                      <a:solidFill>
                        <a:schemeClr val="tx1"/>
                      </a:solidFill>
                      <a:prstDash val="solid"/>
                      <a:round/>
                      <a:headEnd type="none" w="med" len="med"/>
                      <a:tailEnd type="none" w="med" len="med"/>
                    </a:lnL>
                    <a:solidFill>
                      <a:srgbClr val="FF6E30"/>
                    </a:solidFill>
                  </a:tcPr>
                </a:tc>
                <a:tc>
                  <a:txBody>
                    <a:bodyPr/>
                    <a:lstStyle/>
                    <a:p>
                      <a:pPr algn="ctr" fontAlgn="b"/>
                      <a:r>
                        <a:rPr lang="en-US" sz="1600" b="1" i="0" u="none" strike="noStrike">
                          <a:solidFill>
                            <a:srgbClr val="1B1464"/>
                          </a:solidFill>
                          <a:effectLst/>
                          <a:latin typeface="Helvetica" panose="020B0403020202020204" pitchFamily="34" charset="0"/>
                        </a:rPr>
                        <a:t>30%</a:t>
                      </a:r>
                    </a:p>
                  </a:txBody>
                  <a:tcPr marL="9525" marR="9525" marT="9525" marB="0" anchor="ctr">
                    <a:solidFill>
                      <a:srgbClr val="CFD5EA"/>
                    </a:solidFill>
                  </a:tcPr>
                </a:tc>
                <a:tc>
                  <a:txBody>
                    <a:bodyPr/>
                    <a:lstStyle/>
                    <a:p>
                      <a:pPr algn="ctr" fontAlgn="b"/>
                      <a:r>
                        <a:rPr lang="en-US" sz="1600" b="1" i="0" u="none" strike="noStrike">
                          <a:solidFill>
                            <a:srgbClr val="1B1464"/>
                          </a:solidFill>
                          <a:effectLst/>
                          <a:latin typeface="Helvetica" panose="020B0403020202020204" pitchFamily="34" charset="0"/>
                        </a:rPr>
                        <a:t>35%</a:t>
                      </a:r>
                    </a:p>
                  </a:txBody>
                  <a:tcPr marL="9525" marR="9525" marT="9525" marB="0" anchor="ctr">
                    <a:solidFill>
                      <a:srgbClr val="CFD5EA"/>
                    </a:solidFill>
                  </a:tcPr>
                </a:tc>
                <a:tc>
                  <a:txBody>
                    <a:bodyPr/>
                    <a:lstStyle/>
                    <a:p>
                      <a:pPr algn="ctr" fontAlgn="b"/>
                      <a:r>
                        <a:rPr lang="en-US" sz="1600" b="1" i="0" u="none" strike="noStrike">
                          <a:solidFill>
                            <a:schemeClr val="bg1"/>
                          </a:solidFill>
                          <a:effectLst/>
                          <a:latin typeface="Helvetica" panose="020B0403020202020204" pitchFamily="34" charset="0"/>
                        </a:rPr>
                        <a:t>65%</a:t>
                      </a:r>
                    </a:p>
                  </a:txBody>
                  <a:tcPr marL="9525" marR="9525" marT="9525" marB="0" anchor="ctr">
                    <a:solidFill>
                      <a:srgbClr val="7030A0"/>
                    </a:solidFill>
                  </a:tcPr>
                </a:tc>
                <a:tc>
                  <a:txBody>
                    <a:bodyPr/>
                    <a:lstStyle/>
                    <a:p>
                      <a:pPr algn="ctr" fontAlgn="b"/>
                      <a:r>
                        <a:rPr lang="en-US" sz="1600" b="1" i="0" u="none" strike="noStrike">
                          <a:solidFill>
                            <a:srgbClr val="1B1464"/>
                          </a:solidFill>
                          <a:effectLst/>
                          <a:latin typeface="Helvetica" panose="020B0403020202020204" pitchFamily="34" charset="0"/>
                        </a:rPr>
                        <a:t>16%</a:t>
                      </a:r>
                    </a:p>
                  </a:txBody>
                  <a:tcPr marL="9525" marR="9525" marT="9525" marB="0" anchor="ctr">
                    <a:solidFill>
                      <a:srgbClr val="CFD5EA"/>
                    </a:solidFill>
                  </a:tcPr>
                </a:tc>
                <a:tc>
                  <a:txBody>
                    <a:bodyPr/>
                    <a:lstStyle/>
                    <a:p>
                      <a:pPr algn="ctr" fontAlgn="b"/>
                      <a:r>
                        <a:rPr lang="en-US" sz="1600" b="1" i="0" u="none" strike="noStrike">
                          <a:solidFill>
                            <a:srgbClr val="1B1464"/>
                          </a:solidFill>
                          <a:effectLst/>
                          <a:latin typeface="Helvetica" panose="020B0403020202020204" pitchFamily="34" charset="0"/>
                        </a:rPr>
                        <a:t>20%</a:t>
                      </a:r>
                    </a:p>
                  </a:txBody>
                  <a:tcPr marL="9525" marR="9525" marT="9525" marB="0" anchor="ctr">
                    <a:solidFill>
                      <a:srgbClr val="CFD5EA"/>
                    </a:solidFill>
                  </a:tcPr>
                </a:tc>
                <a:tc>
                  <a:txBody>
                    <a:bodyPr/>
                    <a:lstStyle/>
                    <a:p>
                      <a:pPr algn="ctr" fontAlgn="b"/>
                      <a:r>
                        <a:rPr lang="en-US" sz="1600" b="1" i="0" u="none" strike="noStrike">
                          <a:solidFill>
                            <a:schemeClr val="bg1"/>
                          </a:solidFill>
                          <a:effectLst/>
                          <a:latin typeface="Helvetica" panose="020B0403020202020204" pitchFamily="34" charset="0"/>
                        </a:rPr>
                        <a:t>36%</a:t>
                      </a:r>
                    </a:p>
                  </a:txBody>
                  <a:tcPr marL="9525" marR="9525" marT="9525" marB="0" anchor="ctr">
                    <a:lnR w="12700" cap="flat" cmpd="sng" algn="ctr">
                      <a:solidFill>
                        <a:schemeClr val="tx1"/>
                      </a:solidFill>
                      <a:prstDash val="solid"/>
                      <a:round/>
                      <a:headEnd type="none" w="med" len="med"/>
                      <a:tailEnd type="none" w="med" len="med"/>
                    </a:lnR>
                    <a:solidFill>
                      <a:srgbClr val="7030A0"/>
                    </a:solidFill>
                  </a:tcPr>
                </a:tc>
                <a:extLst>
                  <a:ext uri="{0D108BD9-81ED-4DB2-BD59-A6C34878D82A}">
                    <a16:rowId xmlns:a16="http://schemas.microsoft.com/office/drawing/2014/main" val="44522183"/>
                  </a:ext>
                </a:extLst>
              </a:tr>
              <a:tr h="474615">
                <a:tc>
                  <a:txBody>
                    <a:bodyPr/>
                    <a:lstStyle/>
                    <a:p>
                      <a:pPr marL="0" marR="0" algn="ctr">
                        <a:lnSpc>
                          <a:spcPct val="107000"/>
                        </a:lnSpc>
                        <a:spcBef>
                          <a:spcPts val="0"/>
                        </a:spcBef>
                        <a:spcAft>
                          <a:spcPts val="0"/>
                        </a:spcAft>
                      </a:pPr>
                      <a:r>
                        <a:rPr lang="en-US" sz="1400" b="1">
                          <a:solidFill>
                            <a:schemeClr val="bg1"/>
                          </a:solidFill>
                          <a:effectLst/>
                          <a:latin typeface="Helvetica" panose="020B0403020202020204" pitchFamily="34" charset="0"/>
                          <a:ea typeface="Calibri" panose="020F0502020204030204" pitchFamily="34" charset="0"/>
                          <a:cs typeface="Arial" panose="020B0604020202020204" pitchFamily="34" charset="0"/>
                        </a:rPr>
                        <a:t>Non-Hispanic White</a:t>
                      </a:r>
                      <a:endParaRPr lang="en-US" sz="20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00408" marR="100408"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ACBDCE"/>
                    </a:solidFill>
                  </a:tcPr>
                </a:tc>
                <a:tc>
                  <a:txBody>
                    <a:bodyPr/>
                    <a:lstStyle/>
                    <a:p>
                      <a:pPr algn="ctr" fontAlgn="b"/>
                      <a:r>
                        <a:rPr lang="en-US" sz="1600" b="1" i="0" u="none" strike="noStrike">
                          <a:solidFill>
                            <a:srgbClr val="1B1464"/>
                          </a:solidFill>
                          <a:effectLst/>
                          <a:latin typeface="Helvetica" panose="020B0403020202020204" pitchFamily="34" charset="0"/>
                        </a:rPr>
                        <a:t>44%</a:t>
                      </a:r>
                    </a:p>
                  </a:txBody>
                  <a:tcPr marL="9525" marR="9525" marT="9525" marB="0" anchor="ctr">
                    <a:lnB w="12700" cap="flat" cmpd="sng" algn="ctr">
                      <a:solidFill>
                        <a:schemeClr val="tx1"/>
                      </a:solidFill>
                      <a:prstDash val="solid"/>
                      <a:round/>
                      <a:headEnd type="none" w="med" len="med"/>
                      <a:tailEnd type="none" w="med" len="med"/>
                    </a:lnB>
                    <a:solidFill>
                      <a:srgbClr val="E2E8F1"/>
                    </a:solidFill>
                  </a:tcPr>
                </a:tc>
                <a:tc>
                  <a:txBody>
                    <a:bodyPr/>
                    <a:lstStyle/>
                    <a:p>
                      <a:pPr algn="ctr" fontAlgn="b"/>
                      <a:r>
                        <a:rPr lang="en-US" sz="1600" b="1" i="0" u="none" strike="noStrike">
                          <a:solidFill>
                            <a:srgbClr val="1B1464"/>
                          </a:solidFill>
                          <a:effectLst/>
                          <a:latin typeface="Helvetica" panose="020B0403020202020204" pitchFamily="34" charset="0"/>
                        </a:rPr>
                        <a:t>31%</a:t>
                      </a:r>
                    </a:p>
                  </a:txBody>
                  <a:tcPr marL="9525" marR="9525" marT="9525" marB="0" anchor="ctr">
                    <a:lnB w="12700" cap="flat" cmpd="sng" algn="ctr">
                      <a:solidFill>
                        <a:schemeClr val="tx1"/>
                      </a:solidFill>
                      <a:prstDash val="solid"/>
                      <a:round/>
                      <a:headEnd type="none" w="med" len="med"/>
                      <a:tailEnd type="none" w="med" len="med"/>
                    </a:lnB>
                    <a:solidFill>
                      <a:srgbClr val="E2E8F1"/>
                    </a:solidFill>
                  </a:tcPr>
                </a:tc>
                <a:tc>
                  <a:txBody>
                    <a:bodyPr/>
                    <a:lstStyle/>
                    <a:p>
                      <a:pPr algn="ctr" fontAlgn="b"/>
                      <a:r>
                        <a:rPr lang="en-US" sz="1600" b="1" i="0" u="none" strike="noStrike">
                          <a:solidFill>
                            <a:schemeClr val="bg1"/>
                          </a:solidFill>
                          <a:effectLst/>
                          <a:latin typeface="Helvetica" panose="020B0403020202020204" pitchFamily="34" charset="0"/>
                        </a:rPr>
                        <a:t>75%</a:t>
                      </a:r>
                    </a:p>
                  </a:txBody>
                  <a:tcPr marL="9525" marR="9525" marT="9525" marB="0" anchor="ctr">
                    <a:lnB w="12700" cap="flat" cmpd="sng" algn="ctr">
                      <a:solidFill>
                        <a:schemeClr val="tx1"/>
                      </a:solidFill>
                      <a:prstDash val="solid"/>
                      <a:round/>
                      <a:headEnd type="none" w="med" len="med"/>
                      <a:tailEnd type="none" w="med" len="med"/>
                    </a:lnB>
                    <a:solidFill>
                      <a:srgbClr val="7030A0"/>
                    </a:solidFill>
                  </a:tcPr>
                </a:tc>
                <a:tc>
                  <a:txBody>
                    <a:bodyPr/>
                    <a:lstStyle/>
                    <a:p>
                      <a:pPr algn="ctr" fontAlgn="b"/>
                      <a:r>
                        <a:rPr lang="en-US" sz="1600" b="1" i="0" u="none" strike="noStrike">
                          <a:solidFill>
                            <a:srgbClr val="1B1464"/>
                          </a:solidFill>
                          <a:effectLst/>
                          <a:latin typeface="Helvetica" panose="020B0403020202020204" pitchFamily="34" charset="0"/>
                        </a:rPr>
                        <a:t>11%</a:t>
                      </a:r>
                    </a:p>
                  </a:txBody>
                  <a:tcPr marL="9525" marR="9525" marT="9525" marB="0" anchor="ctr">
                    <a:lnB w="12700" cap="flat" cmpd="sng" algn="ctr">
                      <a:solidFill>
                        <a:schemeClr val="tx1"/>
                      </a:solidFill>
                      <a:prstDash val="solid"/>
                      <a:round/>
                      <a:headEnd type="none" w="med" len="med"/>
                      <a:tailEnd type="none" w="med" len="med"/>
                    </a:lnB>
                    <a:solidFill>
                      <a:srgbClr val="E2E8F1"/>
                    </a:solidFill>
                  </a:tcPr>
                </a:tc>
                <a:tc>
                  <a:txBody>
                    <a:bodyPr/>
                    <a:lstStyle/>
                    <a:p>
                      <a:pPr algn="ctr" fontAlgn="b"/>
                      <a:r>
                        <a:rPr lang="en-US" sz="1600" b="1" i="0" u="none" strike="noStrike">
                          <a:solidFill>
                            <a:srgbClr val="1B1464"/>
                          </a:solidFill>
                          <a:effectLst/>
                          <a:latin typeface="Helvetica" panose="020B0403020202020204" pitchFamily="34" charset="0"/>
                        </a:rPr>
                        <a:t>16%</a:t>
                      </a:r>
                    </a:p>
                  </a:txBody>
                  <a:tcPr marL="9525" marR="9525" marT="9525" marB="0" anchor="ctr">
                    <a:lnB w="12700" cap="flat" cmpd="sng" algn="ctr">
                      <a:solidFill>
                        <a:schemeClr val="tx1"/>
                      </a:solidFill>
                      <a:prstDash val="solid"/>
                      <a:round/>
                      <a:headEnd type="none" w="med" len="med"/>
                      <a:tailEnd type="none" w="med" len="med"/>
                    </a:lnB>
                    <a:solidFill>
                      <a:srgbClr val="E2E8F1"/>
                    </a:solidFill>
                  </a:tcPr>
                </a:tc>
                <a:tc>
                  <a:txBody>
                    <a:bodyPr/>
                    <a:lstStyle/>
                    <a:p>
                      <a:pPr algn="ctr" fontAlgn="b"/>
                      <a:r>
                        <a:rPr lang="en-US" sz="1600" b="1" i="0" u="none" strike="noStrike">
                          <a:solidFill>
                            <a:schemeClr val="bg1"/>
                          </a:solidFill>
                          <a:effectLst/>
                          <a:latin typeface="Helvetica" panose="020B0403020202020204" pitchFamily="34" charset="0"/>
                        </a:rPr>
                        <a:t>27%</a:t>
                      </a: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7030A0"/>
                    </a:solidFill>
                  </a:tcPr>
                </a:tc>
                <a:extLst>
                  <a:ext uri="{0D108BD9-81ED-4DB2-BD59-A6C34878D82A}">
                    <a16:rowId xmlns:a16="http://schemas.microsoft.com/office/drawing/2014/main" val="4205847907"/>
                  </a:ext>
                </a:extLst>
              </a:tr>
            </a:tbl>
          </a:graphicData>
        </a:graphic>
      </p:graphicFrame>
      <p:sp>
        <p:nvSpPr>
          <p:cNvPr id="12" name="TextBox 11">
            <a:extLst>
              <a:ext uri="{FF2B5EF4-FFF2-40B4-BE49-F238E27FC236}">
                <a16:creationId xmlns:a16="http://schemas.microsoft.com/office/drawing/2014/main" id="{4196465A-C1E3-E2A1-03F4-ADE3E87F34BB}"/>
              </a:ext>
            </a:extLst>
          </p:cNvPr>
          <p:cNvSpPr txBox="1"/>
          <p:nvPr/>
        </p:nvSpPr>
        <p:spPr>
          <a:xfrm>
            <a:off x="-21085" y="1639627"/>
            <a:ext cx="1219156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 of weekly time spent watching TV Shows</a:t>
            </a:r>
          </a:p>
        </p:txBody>
      </p:sp>
      <p:sp>
        <p:nvSpPr>
          <p:cNvPr id="13" name="TextBox 12">
            <a:extLst>
              <a:ext uri="{FF2B5EF4-FFF2-40B4-BE49-F238E27FC236}">
                <a16:creationId xmlns:a16="http://schemas.microsoft.com/office/drawing/2014/main" id="{A0787883-08D4-4041-4249-9B61CE6964A6}"/>
              </a:ext>
            </a:extLst>
          </p:cNvPr>
          <p:cNvSpPr txBox="1"/>
          <p:nvPr/>
        </p:nvSpPr>
        <p:spPr>
          <a:xfrm>
            <a:off x="420011" y="5955352"/>
            <a:ext cx="11665322"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VAB analysis of MRI-Simmons August 2022 Cord Evolution Study, A18+. Q40b: Ways Watching TV Shows - Time Spent In Typical Week: Volume (% of Time Spent). Live on TV: Live, when it is broadcast, on a TV set; DVR on TV: DVR, on a TV set; VOD on TV: TV provider's Video On-Demand service on a TV; Live TV Streaming on TV:  Streaming live, at the same time it airs on TV, on a TV; Streaming on TV: Streaming, on my schedule, on a TV set; VOD on other devices: TV provider's Video On-Demand service on any other device; Streaming on other devices: Streaming, on my schedule, on any other device; Live TV Streaming on other devices: Streaming live, at the same time it airs on TV, on any other device; Streaming on other devices: Streaming, on my schedule, on any other device; Downloaded content on any device: Watching downloaded content on any device. Note: %s may not add to 100% due to rounding.</a:t>
            </a:r>
            <a:endParaRPr kumimoji="0" lang="en-US" sz="800" b="0" i="0" u="none" strike="noStrike" kern="1200" cap="none" spc="0" normalizeH="0" baseline="0" noProof="0">
              <a:ln>
                <a:noFill/>
              </a:ln>
              <a:solidFill>
                <a:srgbClr val="FF0000"/>
              </a:solidFill>
              <a:effectLst/>
              <a:uLnTx/>
              <a:uFillTx/>
              <a:latin typeface="Helvetica" panose="020B0604020202020204" pitchFamily="34" charset="0"/>
              <a:ea typeface="+mn-ea"/>
              <a:cs typeface="Helvetica" panose="020B0604020202020204" pitchFamily="34" charset="0"/>
            </a:endParaRPr>
          </a:p>
        </p:txBody>
      </p:sp>
      <p:sp>
        <p:nvSpPr>
          <p:cNvPr id="2" name="TextBox 1">
            <a:hlinkClick r:id="rId3"/>
            <a:extLst>
              <a:ext uri="{FF2B5EF4-FFF2-40B4-BE49-F238E27FC236}">
                <a16:creationId xmlns:a16="http://schemas.microsoft.com/office/drawing/2014/main" id="{C217BAAE-F011-FDE4-F1C7-A6DD6041F2A6}"/>
              </a:ext>
            </a:extLst>
          </p:cNvPr>
          <p:cNvSpPr txBox="1"/>
          <p:nvPr/>
        </p:nvSpPr>
        <p:spPr>
          <a:xfrm>
            <a:off x="9998765" y="1475000"/>
            <a:ext cx="2121452" cy="553998"/>
          </a:xfrm>
          <a:prstGeom prst="rect">
            <a:avLst/>
          </a:prstGeom>
          <a:solidFill>
            <a:srgbClr val="FFE600"/>
          </a:solidFill>
          <a:ln>
            <a:solidFill>
              <a:srgbClr val="1B1464"/>
            </a:solidFill>
          </a:ln>
        </p:spPr>
        <p:txBody>
          <a:bodyPr wrap="square" rtlCol="0">
            <a:spAutoFit/>
          </a:bodyPr>
          <a:lstStyle/>
          <a:p>
            <a:pPr algn="ctr"/>
            <a:r>
              <a:rPr lang="en-US" sz="1000" b="1" dirty="0">
                <a:solidFill>
                  <a:srgbClr val="1B1464"/>
                </a:solidFill>
                <a:latin typeface="Helvetica" panose="020B0403020202020204" pitchFamily="34" charset="0"/>
              </a:rPr>
              <a:t>Click </a:t>
            </a:r>
            <a:r>
              <a:rPr lang="en-US" sz="1000" b="1" u="sng" dirty="0">
                <a:solidFill>
                  <a:srgbClr val="1B1464"/>
                </a:solidFill>
                <a:latin typeface="Helvetica" panose="020B0403020202020204" pitchFamily="34" charset="0"/>
              </a:rPr>
              <a:t>here</a:t>
            </a:r>
            <a:r>
              <a:rPr lang="en-US" sz="1000" b="1" dirty="0">
                <a:solidFill>
                  <a:srgbClr val="1B1464"/>
                </a:solidFill>
                <a:latin typeface="Helvetica" panose="020B0403020202020204" pitchFamily="34" charset="0"/>
              </a:rPr>
              <a:t> to learn about the </a:t>
            </a:r>
            <a:br>
              <a:rPr lang="en-US" sz="1000" b="1" dirty="0">
                <a:solidFill>
                  <a:srgbClr val="1B1464"/>
                </a:solidFill>
                <a:latin typeface="Helvetica" panose="020B0403020202020204" pitchFamily="34" charset="0"/>
              </a:rPr>
            </a:br>
            <a:r>
              <a:rPr lang="en-US" sz="1000" b="1" u="sng" dirty="0">
                <a:solidFill>
                  <a:srgbClr val="1B1464"/>
                </a:solidFill>
                <a:latin typeface="Helvetica" panose="020B0403020202020204" pitchFamily="34" charset="0"/>
              </a:rPr>
              <a:t>7 ways</a:t>
            </a:r>
            <a:r>
              <a:rPr lang="en-US" sz="1000" b="1" dirty="0">
                <a:solidFill>
                  <a:srgbClr val="1B1464"/>
                </a:solidFill>
                <a:latin typeface="Helvetica" panose="020B0403020202020204" pitchFamily="34" charset="0"/>
              </a:rPr>
              <a:t> brands can successfully engage diverse audiences </a:t>
            </a:r>
          </a:p>
        </p:txBody>
      </p:sp>
    </p:spTree>
    <p:extLst>
      <p:ext uri="{BB962C8B-B14F-4D97-AF65-F5344CB8AC3E}">
        <p14:creationId xmlns:p14="http://schemas.microsoft.com/office/powerpoint/2010/main" val="409531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C3AF1C00-4CD9-4211-B079-7B3EC1A85AF7}"/>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TextBox 99">
            <a:hlinkClick r:id="rId3"/>
            <a:extLst>
              <a:ext uri="{FF2B5EF4-FFF2-40B4-BE49-F238E27FC236}">
                <a16:creationId xmlns:a16="http://schemas.microsoft.com/office/drawing/2014/main" id="{39FA2B98-684B-4710-876B-354541CC806A}"/>
              </a:ext>
            </a:extLst>
          </p:cNvPr>
          <p:cNvSpPr txBox="1"/>
          <p:nvPr/>
        </p:nvSpPr>
        <p:spPr>
          <a:xfrm>
            <a:off x="10482763" y="1152898"/>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pic>
        <p:nvPicPr>
          <p:cNvPr id="101" name="Picture 100">
            <a:hlinkClick r:id="rId3"/>
            <a:extLst>
              <a:ext uri="{FF2B5EF4-FFF2-40B4-BE49-F238E27FC236}">
                <a16:creationId xmlns:a16="http://schemas.microsoft.com/office/drawing/2014/main" id="{9DA43C3B-8E20-444B-AFDB-6A712ADB443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324443" y="155484"/>
            <a:ext cx="1736192" cy="976608"/>
          </a:xfrm>
          <a:prstGeom prst="rect">
            <a:avLst/>
          </a:prstGeom>
          <a:ln>
            <a:solidFill>
              <a:srgbClr val="1F1A62"/>
            </a:solidFill>
          </a:ln>
        </p:spPr>
      </p:pic>
      <p:sp>
        <p:nvSpPr>
          <p:cNvPr id="20" name="Rectangle 19">
            <a:extLst>
              <a:ext uri="{FF2B5EF4-FFF2-40B4-BE49-F238E27FC236}">
                <a16:creationId xmlns:a16="http://schemas.microsoft.com/office/drawing/2014/main" id="{F5290E3C-D913-4324-9F7C-7AB204FAA4D7}"/>
              </a:ext>
            </a:extLst>
          </p:cNvPr>
          <p:cNvSpPr/>
          <p:nvPr/>
        </p:nvSpPr>
        <p:spPr>
          <a:xfrm>
            <a:off x="63874" y="106330"/>
            <a:ext cx="10260569"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Inclusivity resonates with all audiences: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Expand messaging beyond individual segments to create deeper connections across audiences by engaging ‘allies’ and ‘advocates’ as well</a:t>
            </a:r>
          </a:p>
        </p:txBody>
      </p:sp>
      <p:pic>
        <p:nvPicPr>
          <p:cNvPr id="9" name="Picture 8" descr="Logo&#10;&#10;Description automatically generated with low confidence">
            <a:extLst>
              <a:ext uri="{FF2B5EF4-FFF2-40B4-BE49-F238E27FC236}">
                <a16:creationId xmlns:a16="http://schemas.microsoft.com/office/drawing/2014/main" id="{D9E47A04-BF39-C0E1-A5CD-6371D88AE5CF}"/>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28248" y="1475000"/>
            <a:ext cx="1410542" cy="491984"/>
          </a:xfrm>
          <a:prstGeom prst="rect">
            <a:avLst/>
          </a:prstGeom>
        </p:spPr>
      </p:pic>
      <p:pic>
        <p:nvPicPr>
          <p:cNvPr id="10" name="Picture 9" descr="Text&#10;&#10;Description automatically generated with low confidence">
            <a:extLst>
              <a:ext uri="{FF2B5EF4-FFF2-40B4-BE49-F238E27FC236}">
                <a16:creationId xmlns:a16="http://schemas.microsoft.com/office/drawing/2014/main" id="{042AF72C-A10D-96DE-9048-3E6DAA5D403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466448" y="1485022"/>
            <a:ext cx="1086629" cy="471940"/>
          </a:xfrm>
          <a:prstGeom prst="rect">
            <a:avLst/>
          </a:prstGeom>
        </p:spPr>
      </p:pic>
      <p:pic>
        <p:nvPicPr>
          <p:cNvPr id="2" name="Picture 1" descr="A group of people embracing&#10;&#10;Description automatically generated with medium confidence">
            <a:extLst>
              <a:ext uri="{FF2B5EF4-FFF2-40B4-BE49-F238E27FC236}">
                <a16:creationId xmlns:a16="http://schemas.microsoft.com/office/drawing/2014/main" id="{C0F09B8F-F5C8-413F-A78C-6CEC2DB8DEDF}"/>
              </a:ext>
            </a:extLst>
          </p:cNvPr>
          <p:cNvPicPr>
            <a:picLocks noChangeAspect="1"/>
          </p:cNvPicPr>
          <p:nvPr/>
        </p:nvPicPr>
        <p:blipFill rotWithShape="1">
          <a:blip r:embed="rId7">
            <a:extLst>
              <a:ext uri="{28A0092B-C50C-407E-A947-70E740481C1C}">
                <a14:useLocalDpi xmlns:a14="http://schemas.microsoft.com/office/drawing/2010/main" val="0"/>
              </a:ext>
            </a:extLst>
          </a:blip>
          <a:srcRect l="8746" b="29921"/>
          <a:stretch/>
        </p:blipFill>
        <p:spPr>
          <a:xfrm>
            <a:off x="4432037" y="2050907"/>
            <a:ext cx="7758876" cy="3971939"/>
          </a:xfrm>
          <a:prstGeom prst="rect">
            <a:avLst/>
          </a:prstGeom>
        </p:spPr>
      </p:pic>
      <p:sp>
        <p:nvSpPr>
          <p:cNvPr id="3" name="Rectangle 2">
            <a:extLst>
              <a:ext uri="{FF2B5EF4-FFF2-40B4-BE49-F238E27FC236}">
                <a16:creationId xmlns:a16="http://schemas.microsoft.com/office/drawing/2014/main" id="{8A8AF3E8-9800-7178-D875-BE0D847C0130}"/>
              </a:ext>
            </a:extLst>
          </p:cNvPr>
          <p:cNvSpPr/>
          <p:nvPr/>
        </p:nvSpPr>
        <p:spPr>
          <a:xfrm>
            <a:off x="4432038" y="2050908"/>
            <a:ext cx="7758875" cy="3971940"/>
          </a:xfrm>
          <a:prstGeom prst="rect">
            <a:avLst/>
          </a:prstGeom>
          <a:solidFill>
            <a:srgbClr val="1B1464">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2DD216D-6402-063A-3EE4-C4FC54F2F39A}"/>
              </a:ext>
            </a:extLst>
          </p:cNvPr>
          <p:cNvSpPr/>
          <p:nvPr/>
        </p:nvSpPr>
        <p:spPr>
          <a:xfrm>
            <a:off x="135" y="2054927"/>
            <a:ext cx="4436146" cy="3971939"/>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9E718A8-E21C-604C-7C16-99A86F14D9B5}"/>
              </a:ext>
            </a:extLst>
          </p:cNvPr>
          <p:cNvSpPr txBox="1"/>
          <p:nvPr/>
        </p:nvSpPr>
        <p:spPr>
          <a:xfrm>
            <a:off x="388375" y="2137268"/>
            <a:ext cx="3663740" cy="1046440"/>
          </a:xfrm>
          <a:prstGeom prst="rect">
            <a:avLst/>
          </a:prstGeom>
          <a:solidFill>
            <a:srgbClr val="1B1464"/>
          </a:solidFill>
          <a:ln>
            <a:solidFill>
              <a:srgbClr val="1B1464"/>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1"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FFE600"/>
                </a:solidFill>
                <a:effectLst/>
                <a:uLnTx/>
                <a:uFillTx/>
                <a:latin typeface="Helvetica" panose="020B0604020202020204" pitchFamily="34" charset="0"/>
                <a:ea typeface="+mn-ea"/>
                <a:cs typeface="Helvetica" panose="020B0604020202020204" pitchFamily="34" charset="0"/>
              </a:rPr>
              <a:t>5.3%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1" i="0" u="none" strike="noStrike" kern="1200" cap="none" spc="0" normalizeH="0" baseline="0" noProof="0">
              <a:ln>
                <a:noFill/>
              </a:ln>
              <a:solidFill>
                <a:srgbClr val="FFE600"/>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 of the U.S. A18+ population </a:t>
            </a:r>
            <a:b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b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that identifies as LGBTQ+</a:t>
            </a:r>
          </a:p>
        </p:txBody>
      </p:sp>
      <p:sp>
        <p:nvSpPr>
          <p:cNvPr id="6" name="TextBox 5">
            <a:extLst>
              <a:ext uri="{FF2B5EF4-FFF2-40B4-BE49-F238E27FC236}">
                <a16:creationId xmlns:a16="http://schemas.microsoft.com/office/drawing/2014/main" id="{A69200EC-32CD-C415-9F6E-897129E6C568}"/>
              </a:ext>
            </a:extLst>
          </p:cNvPr>
          <p:cNvSpPr txBox="1"/>
          <p:nvPr/>
        </p:nvSpPr>
        <p:spPr>
          <a:xfrm>
            <a:off x="261930" y="3408558"/>
            <a:ext cx="381564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of that are supportive of the LGBTQ community*</a:t>
            </a:r>
          </a:p>
        </p:txBody>
      </p:sp>
      <p:sp>
        <p:nvSpPr>
          <p:cNvPr id="7" name="Rectangle 6">
            <a:extLst>
              <a:ext uri="{FF2B5EF4-FFF2-40B4-BE49-F238E27FC236}">
                <a16:creationId xmlns:a16="http://schemas.microsoft.com/office/drawing/2014/main" id="{DA220C96-BAF6-FF66-32DD-DB2D880B8420}"/>
              </a:ext>
            </a:extLst>
          </p:cNvPr>
          <p:cNvSpPr/>
          <p:nvPr/>
        </p:nvSpPr>
        <p:spPr>
          <a:xfrm>
            <a:off x="376051" y="4124995"/>
            <a:ext cx="1043614" cy="73085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68%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(A18+)</a:t>
            </a:r>
          </a:p>
        </p:txBody>
      </p:sp>
      <p:sp>
        <p:nvSpPr>
          <p:cNvPr id="8" name="Rectangle 7">
            <a:extLst>
              <a:ext uri="{FF2B5EF4-FFF2-40B4-BE49-F238E27FC236}">
                <a16:creationId xmlns:a16="http://schemas.microsoft.com/office/drawing/2014/main" id="{EEF99E24-67AD-DCC8-D981-2BDA8C5E0311}"/>
              </a:ext>
            </a:extLst>
          </p:cNvPr>
          <p:cNvSpPr/>
          <p:nvPr/>
        </p:nvSpPr>
        <p:spPr>
          <a:xfrm>
            <a:off x="1739269" y="4124995"/>
            <a:ext cx="1043613" cy="730852"/>
          </a:xfrm>
          <a:prstGeom prst="rect">
            <a:avLst/>
          </a:prstGeom>
          <a:solidFill>
            <a:schemeClr val="bg1"/>
          </a:solidFill>
          <a:ln>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80%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(A18-24)</a:t>
            </a:r>
          </a:p>
        </p:txBody>
      </p:sp>
      <p:sp>
        <p:nvSpPr>
          <p:cNvPr id="15" name="Rectangle 14">
            <a:extLst>
              <a:ext uri="{FF2B5EF4-FFF2-40B4-BE49-F238E27FC236}">
                <a16:creationId xmlns:a16="http://schemas.microsoft.com/office/drawing/2014/main" id="{3252564C-6720-D984-BB3E-421E7825C56E}"/>
              </a:ext>
            </a:extLst>
          </p:cNvPr>
          <p:cNvSpPr/>
          <p:nvPr/>
        </p:nvSpPr>
        <p:spPr>
          <a:xfrm>
            <a:off x="3116807" y="4124995"/>
            <a:ext cx="1043612" cy="730852"/>
          </a:xfrm>
          <a:prstGeom prst="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72%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(A25-44)</a:t>
            </a:r>
          </a:p>
        </p:txBody>
      </p:sp>
      <p:sp>
        <p:nvSpPr>
          <p:cNvPr id="16" name="Rectangle 15">
            <a:extLst>
              <a:ext uri="{FF2B5EF4-FFF2-40B4-BE49-F238E27FC236}">
                <a16:creationId xmlns:a16="http://schemas.microsoft.com/office/drawing/2014/main" id="{42880BF6-BFF1-7967-EA4C-C7D1DA17B576}"/>
              </a:ext>
            </a:extLst>
          </p:cNvPr>
          <p:cNvSpPr/>
          <p:nvPr/>
        </p:nvSpPr>
        <p:spPr>
          <a:xfrm>
            <a:off x="1039687" y="5102961"/>
            <a:ext cx="1043614" cy="730852"/>
          </a:xfrm>
          <a:prstGeom prst="rect">
            <a:avLst/>
          </a:prstGeom>
          <a:solidFill>
            <a:schemeClr val="bg1"/>
          </a:solidFill>
          <a:ln>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64%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(A45-64)</a:t>
            </a:r>
          </a:p>
        </p:txBody>
      </p:sp>
      <p:sp>
        <p:nvSpPr>
          <p:cNvPr id="17" name="Rectangle 16">
            <a:extLst>
              <a:ext uri="{FF2B5EF4-FFF2-40B4-BE49-F238E27FC236}">
                <a16:creationId xmlns:a16="http://schemas.microsoft.com/office/drawing/2014/main" id="{C06AB297-DED4-00BC-8A9E-F8A8FF1C0A59}"/>
              </a:ext>
            </a:extLst>
          </p:cNvPr>
          <p:cNvSpPr/>
          <p:nvPr/>
        </p:nvSpPr>
        <p:spPr>
          <a:xfrm>
            <a:off x="2423451" y="5107018"/>
            <a:ext cx="1043612" cy="742203"/>
          </a:xfrm>
          <a:prstGeom prst="rect">
            <a:avLst/>
          </a:prstGeom>
          <a:solidFill>
            <a:schemeClr val="bg1"/>
          </a:solidFill>
          <a:ln>
            <a:solidFill>
              <a:srgbClr val="A34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A343FF"/>
                </a:solidFill>
                <a:effectLst/>
                <a:uLnTx/>
                <a:uFillTx/>
                <a:latin typeface="Helvetica" panose="020B0403020202020204" pitchFamily="34" charset="0"/>
                <a:ea typeface="+mn-ea"/>
                <a:cs typeface="+mn-cs"/>
              </a:rPr>
              <a:t>59%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(A65+)</a:t>
            </a:r>
          </a:p>
        </p:txBody>
      </p:sp>
      <p:sp>
        <p:nvSpPr>
          <p:cNvPr id="18" name="TextBox 17">
            <a:extLst>
              <a:ext uri="{FF2B5EF4-FFF2-40B4-BE49-F238E27FC236}">
                <a16:creationId xmlns:a16="http://schemas.microsoft.com/office/drawing/2014/main" id="{354AFC32-B387-806F-44FF-E2F084071BC9}"/>
              </a:ext>
            </a:extLst>
          </p:cNvPr>
          <p:cNvSpPr txBox="1"/>
          <p:nvPr/>
        </p:nvSpPr>
        <p:spPr>
          <a:xfrm>
            <a:off x="5906552" y="2269846"/>
            <a:ext cx="4809846" cy="3573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 of A18+ who agree with the following statements*</a:t>
            </a:r>
          </a:p>
        </p:txBody>
      </p:sp>
      <p:sp>
        <p:nvSpPr>
          <p:cNvPr id="19" name="Speech Bubble: Rectangle with Corners Rounded 18">
            <a:extLst>
              <a:ext uri="{FF2B5EF4-FFF2-40B4-BE49-F238E27FC236}">
                <a16:creationId xmlns:a16="http://schemas.microsoft.com/office/drawing/2014/main" id="{C1380D5C-BD26-949F-2ABB-C06C04293F01}"/>
              </a:ext>
            </a:extLst>
          </p:cNvPr>
          <p:cNvSpPr/>
          <p:nvPr/>
        </p:nvSpPr>
        <p:spPr>
          <a:xfrm>
            <a:off x="4626020" y="2810486"/>
            <a:ext cx="3423166" cy="1203749"/>
          </a:xfrm>
          <a:prstGeom prst="wedgeRound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61%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‘I believe brands should </a:t>
            </a: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support the LGBTQ community all year</a:t>
            </a: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not just during gay pride month’</a:t>
            </a:r>
          </a:p>
        </p:txBody>
      </p:sp>
      <p:sp>
        <p:nvSpPr>
          <p:cNvPr id="21" name="Speech Bubble: Rectangle with Corners Rounded 20">
            <a:extLst>
              <a:ext uri="{FF2B5EF4-FFF2-40B4-BE49-F238E27FC236}">
                <a16:creationId xmlns:a16="http://schemas.microsoft.com/office/drawing/2014/main" id="{0FAF1C12-BDDE-A713-FE72-42907D49FBF7}"/>
              </a:ext>
            </a:extLst>
          </p:cNvPr>
          <p:cNvSpPr/>
          <p:nvPr/>
        </p:nvSpPr>
        <p:spPr>
          <a:xfrm>
            <a:off x="8481981" y="2996070"/>
            <a:ext cx="3623184" cy="996377"/>
          </a:xfrm>
          <a:prstGeom prst="wedgeRound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60%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‘Today, I think </a:t>
            </a: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most companies / brands should support </a:t>
            </a: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the LGBTQ community’</a:t>
            </a:r>
          </a:p>
        </p:txBody>
      </p:sp>
      <p:sp>
        <p:nvSpPr>
          <p:cNvPr id="22" name="Speech Bubble: Rectangle with Corners Rounded 21">
            <a:extLst>
              <a:ext uri="{FF2B5EF4-FFF2-40B4-BE49-F238E27FC236}">
                <a16:creationId xmlns:a16="http://schemas.microsoft.com/office/drawing/2014/main" id="{C4C75ACC-17D1-FEC0-AA79-4422871B6B67}"/>
              </a:ext>
            </a:extLst>
          </p:cNvPr>
          <p:cNvSpPr/>
          <p:nvPr/>
        </p:nvSpPr>
        <p:spPr>
          <a:xfrm>
            <a:off x="5994401" y="4540715"/>
            <a:ext cx="3847776" cy="1203749"/>
          </a:xfrm>
          <a:prstGeom prst="wedgeRoundRectCallout">
            <a:avLst>
              <a:gd name="adj1" fmla="val -10031"/>
              <a:gd name="adj2" fmla="val 6250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46%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‘I am </a:t>
            </a: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more likely to purchase a product / service </a:t>
            </a: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from a company / brand that supports the LGBTQ community’</a:t>
            </a:r>
          </a:p>
        </p:txBody>
      </p:sp>
      <p:sp>
        <p:nvSpPr>
          <p:cNvPr id="23" name="TextBox 22">
            <a:extLst>
              <a:ext uri="{FF2B5EF4-FFF2-40B4-BE49-F238E27FC236}">
                <a16:creationId xmlns:a16="http://schemas.microsoft.com/office/drawing/2014/main" id="{99D22A2C-B4D7-7621-EDD7-9005D4D03F6E}"/>
              </a:ext>
            </a:extLst>
          </p:cNvPr>
          <p:cNvSpPr txBox="1"/>
          <p:nvPr/>
        </p:nvSpPr>
        <p:spPr>
          <a:xfrm>
            <a:off x="413045" y="6290944"/>
            <a:ext cx="1135685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analysis of MRI-Simmons Winter 2022 Study. LGBTQ represents A18+ that identify as LGBTQ. *MRI-Simmons, LGBTQ and Gender Identity Study, October 2021. Based on respondents who ‘strongly agree’ or ‘somewhat agree.’</a:t>
            </a:r>
            <a:endParaRPr kumimoji="0" lang="fr-FR"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11" name="TextBox 10">
            <a:hlinkClick r:id="rId3"/>
            <a:extLst>
              <a:ext uri="{FF2B5EF4-FFF2-40B4-BE49-F238E27FC236}">
                <a16:creationId xmlns:a16="http://schemas.microsoft.com/office/drawing/2014/main" id="{D6E247B1-5CFF-555D-E773-0F6486648D81}"/>
              </a:ext>
            </a:extLst>
          </p:cNvPr>
          <p:cNvSpPr txBox="1"/>
          <p:nvPr/>
        </p:nvSpPr>
        <p:spPr>
          <a:xfrm>
            <a:off x="9741470" y="1452608"/>
            <a:ext cx="2409687" cy="553998"/>
          </a:xfrm>
          <a:prstGeom prst="rect">
            <a:avLst/>
          </a:prstGeom>
          <a:solidFill>
            <a:srgbClr val="FFE600"/>
          </a:solidFill>
          <a:ln>
            <a:solidFill>
              <a:srgbClr val="1B14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Click </a:t>
            </a:r>
            <a:r>
              <a:rPr kumimoji="0" lang="en-US" sz="10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here</a:t>
            </a: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to learn about the </a:t>
            </a:r>
            <a:b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br>
            <a:r>
              <a:rPr kumimoji="0" lang="en-US" sz="10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6 strategies</a:t>
            </a: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for developing inclusive campaigns that drive outcomes</a:t>
            </a:r>
          </a:p>
        </p:txBody>
      </p:sp>
      <p:pic>
        <p:nvPicPr>
          <p:cNvPr id="12" name="Picture 11">
            <a:extLst>
              <a:ext uri="{FF2B5EF4-FFF2-40B4-BE49-F238E27FC236}">
                <a16:creationId xmlns:a16="http://schemas.microsoft.com/office/drawing/2014/main" id="{7292D49E-8BC8-21C0-A541-3A1D02DAF48D}"/>
              </a:ext>
            </a:extLst>
          </p:cNvPr>
          <p:cNvPicPr>
            <a:picLocks noChangeAspect="1"/>
          </p:cNvPicPr>
          <p:nvPr/>
        </p:nvPicPr>
        <p:blipFill rotWithShape="1">
          <a:blip r:embed="rId8"/>
          <a:srcRect l="4181" t="95080" r="-1"/>
          <a:stretch/>
        </p:blipFill>
        <p:spPr>
          <a:xfrm>
            <a:off x="483207" y="6507893"/>
            <a:ext cx="11708793" cy="350107"/>
          </a:xfrm>
          <a:prstGeom prst="rect">
            <a:avLst/>
          </a:prstGeom>
        </p:spPr>
      </p:pic>
      <p:sp>
        <p:nvSpPr>
          <p:cNvPr id="13" name="Slide Number Placeholder 5">
            <a:extLst>
              <a:ext uri="{FF2B5EF4-FFF2-40B4-BE49-F238E27FC236}">
                <a16:creationId xmlns:a16="http://schemas.microsoft.com/office/drawing/2014/main" id="{15BA3CA7-34C6-257A-0B60-9002B3DC68FF}"/>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21716FDB-9793-6025-E96F-C5A5B65C5DCB}"/>
              </a:ext>
            </a:extLst>
          </p:cNvPr>
          <p:cNvSpPr/>
          <p:nvPr/>
        </p:nvSpPr>
        <p:spPr>
          <a:xfrm>
            <a:off x="483208" y="6586958"/>
            <a:ext cx="117303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392903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0"/>
            <a:ext cx="5241303" cy="6869150"/>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155150" y="2422044"/>
            <a:ext cx="5086153" cy="11387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E600"/>
                </a:solidFill>
                <a:effectLst/>
                <a:uLnTx/>
                <a:uFillTx/>
                <a:latin typeface="Helvetica" pitchFamily="2" charset="0"/>
                <a:ea typeface="+mn-ea"/>
                <a:cs typeface="+mn-cs"/>
              </a:rPr>
              <a:t>Discover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E600"/>
                </a:solidFill>
                <a:effectLst/>
                <a:uLnTx/>
                <a:uFillTx/>
                <a:latin typeface="Helvetica-Normal" pitchFamily="2" charset="0"/>
                <a:ea typeface="+mn-ea"/>
                <a:cs typeface="+mn-cs"/>
              </a:rPr>
              <a:t>Looking for more data, insights and takeaways? Check out this related VAB content</a:t>
            </a:r>
          </a:p>
        </p:txBody>
      </p:sp>
      <p:sp>
        <p:nvSpPr>
          <p:cNvPr id="17" name="Rectangle 16">
            <a:extLst>
              <a:ext uri="{FF2B5EF4-FFF2-40B4-BE49-F238E27FC236}">
                <a16:creationId xmlns:a16="http://schemas.microsoft.com/office/drawing/2014/main" id="{233B3C66-BB54-4899-9837-0457B0BFA117}"/>
              </a:ext>
            </a:extLst>
          </p:cNvPr>
          <p:cNvSpPr/>
          <p:nvPr/>
        </p:nvSpPr>
        <p:spPr>
          <a:xfrm>
            <a:off x="5297796" y="6089303"/>
            <a:ext cx="683867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2060"/>
                </a:solidFill>
                <a:effectLst/>
                <a:uLnTx/>
                <a:uFillTx/>
                <a:latin typeface="Helvetica" pitchFamily="2" charset="0"/>
                <a:ea typeface="+mn-ea"/>
                <a:cs typeface="+mn-cs"/>
              </a:rPr>
              <a:t>VAB Members, brand marketers and agencies get free and immediate access to VAB’s content library.  Get access at</a:t>
            </a:r>
            <a:r>
              <a:rPr kumimoji="0" lang="en-US" sz="1200" b="0" i="0" u="none" strike="noStrike" kern="1200" cap="none" spc="0" normalizeH="0" baseline="0" noProof="0">
                <a:ln>
                  <a:noFill/>
                </a:ln>
                <a:solidFill>
                  <a:srgbClr val="002060"/>
                </a:solidFill>
                <a:effectLst/>
                <a:uLnTx/>
                <a:uFillTx/>
                <a:latin typeface="Helvetica" pitchFamily="2" charset="0"/>
                <a:ea typeface="+mn-ea"/>
                <a:cs typeface="+mn-cs"/>
              </a:rPr>
              <a:t> </a:t>
            </a:r>
            <a:r>
              <a:rPr kumimoji="0" lang="en-US" sz="1200" b="1" i="0" u="none" strike="noStrike" kern="1200" cap="none" spc="0" normalizeH="0" baseline="0" noProof="0">
                <a:ln>
                  <a:noFill/>
                </a:ln>
                <a:solidFill>
                  <a:srgbClr val="002060"/>
                </a:solidFill>
                <a:effectLst/>
                <a:uLnTx/>
                <a:uFillTx/>
                <a:latin typeface="Helvetica" pitchFamily="2" charset="0"/>
                <a:ea typeface="+mn-ea"/>
                <a:cs typeface="+mn-cs"/>
                <a:hlinkClick r:id="rId2"/>
              </a:rPr>
              <a:t>theVAB.com</a:t>
            </a:r>
            <a:endParaRPr kumimoji="0" lang="en-US" sz="12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CFD45E7E-C500-43A2-8120-8ED21E2A2C7B}"/>
              </a:ext>
            </a:extLst>
          </p:cNvPr>
          <p:cNvGrpSpPr/>
          <p:nvPr/>
        </p:nvGrpSpPr>
        <p:grpSpPr>
          <a:xfrm>
            <a:off x="2521470" y="404520"/>
            <a:ext cx="1880099" cy="914270"/>
            <a:chOff x="198561" y="542425"/>
            <a:chExt cx="1453627" cy="914270"/>
          </a:xfrm>
        </p:grpSpPr>
        <p:sp>
          <p:nvSpPr>
            <p:cNvPr id="21" name="TextBox 20">
              <a:extLst>
                <a:ext uri="{FF2B5EF4-FFF2-40B4-BE49-F238E27FC236}">
                  <a16:creationId xmlns:a16="http://schemas.microsoft.com/office/drawing/2014/main" id="{DE4170BE-0D5F-4F59-B2ED-D07DFD84BE95}"/>
                </a:ext>
              </a:extLst>
            </p:cNvPr>
            <p:cNvSpPr txBox="1"/>
            <p:nvPr/>
          </p:nvSpPr>
          <p:spPr>
            <a:xfrm>
              <a:off x="198561" y="542425"/>
              <a:ext cx="118250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F1A62"/>
                  </a:solidFill>
                  <a:effectLst/>
                  <a:uLnTx/>
                  <a:uFillTx/>
                  <a:latin typeface="Helvetica" pitchFamily="2" charset="0"/>
                  <a:ea typeface="+mn-ea"/>
                  <a:cs typeface="+mn-cs"/>
                  <a:hlinkClick r:id="rId3">
                    <a:extLst>
                      <a:ext uri="{A12FA001-AC4F-418D-AE19-62706E023703}">
                        <ahyp:hlinkClr xmlns:ahyp="http://schemas.microsoft.com/office/drawing/2018/hyperlinkcolor" val="tx"/>
                      </a:ext>
                    </a:extLst>
                  </a:hlinkClick>
                </a:rPr>
                <a:t>Reed Kiely</a:t>
              </a:r>
              <a:endParaRPr kumimoji="0" lang="en-US" sz="1100" b="1"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22" name="TextBox 21">
              <a:extLst>
                <a:ext uri="{FF2B5EF4-FFF2-40B4-BE49-F238E27FC236}">
                  <a16:creationId xmlns:a16="http://schemas.microsoft.com/office/drawing/2014/main" id="{97F9895F-B2CF-4F6E-A124-87D6BB078209}"/>
                </a:ext>
              </a:extLst>
            </p:cNvPr>
            <p:cNvSpPr txBox="1"/>
            <p:nvPr/>
          </p:nvSpPr>
          <p:spPr>
            <a:xfrm>
              <a:off x="198562" y="856531"/>
              <a:ext cx="1453626"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Associate Insights Director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reedk@thevab.com</a:t>
              </a:r>
            </a:p>
          </p:txBody>
        </p:sp>
      </p:grpSp>
      <p:grpSp>
        <p:nvGrpSpPr>
          <p:cNvPr id="7" name="Group 6">
            <a:extLst>
              <a:ext uri="{FF2B5EF4-FFF2-40B4-BE49-F238E27FC236}">
                <a16:creationId xmlns:a16="http://schemas.microsoft.com/office/drawing/2014/main" id="{EC736EE8-AB58-4D19-A9C8-A0FEE809FAA8}"/>
              </a:ext>
            </a:extLst>
          </p:cNvPr>
          <p:cNvGrpSpPr/>
          <p:nvPr/>
        </p:nvGrpSpPr>
        <p:grpSpPr>
          <a:xfrm>
            <a:off x="187066" y="1375546"/>
            <a:ext cx="1951735" cy="914270"/>
            <a:chOff x="2529808" y="542425"/>
            <a:chExt cx="1573920" cy="914270"/>
          </a:xfrm>
        </p:grpSpPr>
        <p:sp>
          <p:nvSpPr>
            <p:cNvPr id="33" name="TextBox 32">
              <a:extLst>
                <a:ext uri="{FF2B5EF4-FFF2-40B4-BE49-F238E27FC236}">
                  <a16:creationId xmlns:a16="http://schemas.microsoft.com/office/drawing/2014/main" id="{01472BB9-452F-4CF4-A8C5-463CE801978E}"/>
                </a:ext>
              </a:extLst>
            </p:cNvPr>
            <p:cNvSpPr txBox="1"/>
            <p:nvPr/>
          </p:nvSpPr>
          <p:spPr>
            <a:xfrm>
              <a:off x="2529808" y="542425"/>
              <a:ext cx="15739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F1A62"/>
                  </a:solidFill>
                  <a:effectLst/>
                  <a:uLnTx/>
                  <a:uFillTx/>
                  <a:latin typeface="Helvetica" pitchFamily="2" charset="0"/>
                  <a:ea typeface="+mn-ea"/>
                  <a:cs typeface="+mn-cs"/>
                  <a:hlinkClick r:id="rId3">
                    <a:extLst>
                      <a:ext uri="{A12FA001-AC4F-418D-AE19-62706E023703}">
                        <ahyp:hlinkClr xmlns:ahyp="http://schemas.microsoft.com/office/drawing/2018/hyperlinkcolor" val="tx"/>
                      </a:ext>
                    </a:extLst>
                  </a:hlinkClick>
                </a:rPr>
                <a:t>Leah Montner-Dixon</a:t>
              </a:r>
              <a:endParaRPr kumimoji="0" lang="en-US" sz="1100" b="1"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34" name="TextBox 33">
              <a:extLst>
                <a:ext uri="{FF2B5EF4-FFF2-40B4-BE49-F238E27FC236}">
                  <a16:creationId xmlns:a16="http://schemas.microsoft.com/office/drawing/2014/main" id="{1C6BDDA2-DAD0-4175-8F77-77A09826BDCD}"/>
                </a:ext>
              </a:extLst>
            </p:cNvPr>
            <p:cNvSpPr txBox="1"/>
            <p:nvPr/>
          </p:nvSpPr>
          <p:spPr>
            <a:xfrm>
              <a:off x="2529808" y="856531"/>
              <a:ext cx="1573920"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Associate Insights Director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leahm@thevab.com</a:t>
              </a:r>
            </a:p>
          </p:txBody>
        </p:sp>
      </p:grpSp>
      <p:grpSp>
        <p:nvGrpSpPr>
          <p:cNvPr id="8" name="Group 7">
            <a:extLst>
              <a:ext uri="{FF2B5EF4-FFF2-40B4-BE49-F238E27FC236}">
                <a16:creationId xmlns:a16="http://schemas.microsoft.com/office/drawing/2014/main" id="{E2254169-E83C-4230-8068-0511F6A21E42}"/>
              </a:ext>
            </a:extLst>
          </p:cNvPr>
          <p:cNvGrpSpPr/>
          <p:nvPr/>
        </p:nvGrpSpPr>
        <p:grpSpPr>
          <a:xfrm>
            <a:off x="2521470" y="1375546"/>
            <a:ext cx="1714453" cy="744993"/>
            <a:chOff x="4357874" y="542425"/>
            <a:chExt cx="1714453" cy="744993"/>
          </a:xfrm>
        </p:grpSpPr>
        <p:sp>
          <p:nvSpPr>
            <p:cNvPr id="35" name="TextBox 34">
              <a:hlinkClick r:id="rId3"/>
              <a:extLst>
                <a:ext uri="{FF2B5EF4-FFF2-40B4-BE49-F238E27FC236}">
                  <a16:creationId xmlns:a16="http://schemas.microsoft.com/office/drawing/2014/main" id="{6EDD71D5-BD13-4184-A7FC-C00FC3DA7ACD}"/>
                </a:ext>
              </a:extLst>
            </p:cNvPr>
            <p:cNvSpPr txBox="1"/>
            <p:nvPr/>
          </p:nvSpPr>
          <p:spPr>
            <a:xfrm>
              <a:off x="4357874" y="542425"/>
              <a:ext cx="135341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F1A62"/>
                  </a:solidFill>
                  <a:effectLst/>
                  <a:uLnTx/>
                  <a:uFillTx/>
                  <a:latin typeface="Helvetica" panose="020B0403020202020204" pitchFamily="34" charset="0"/>
                  <a:ea typeface="+mn-ea"/>
                  <a:cs typeface="+mn-cs"/>
                  <a:hlinkClick r:id="rId3">
                    <a:extLst>
                      <a:ext uri="{A12FA001-AC4F-418D-AE19-62706E023703}">
                        <ahyp:hlinkClr xmlns:ahyp="http://schemas.microsoft.com/office/drawing/2018/hyperlinkcolor" val="tx"/>
                      </a:ext>
                    </a:extLst>
                  </a:hlinkClick>
                </a:rPr>
                <a:t>Karolina</a:t>
              </a:r>
              <a:r>
                <a:rPr kumimoji="0" lang="en-US" sz="900" b="1" i="0" u="none" strike="noStrike" kern="1200" cap="none" spc="0" normalizeH="0" baseline="0" noProof="0">
                  <a:ln>
                    <a:noFill/>
                  </a:ln>
                  <a:solidFill>
                    <a:srgbClr val="1F1A62"/>
                  </a:solidFill>
                  <a:effectLst/>
                  <a:uLnTx/>
                  <a:uFillTx/>
                  <a:latin typeface="Helvetica" panose="020B0403020202020204" pitchFamily="34" charset="0"/>
                  <a:ea typeface="+mn-ea"/>
                  <a:cs typeface="+mn-cs"/>
                  <a:hlinkClick r:id="rId3">
                    <a:extLst>
                      <a:ext uri="{A12FA001-AC4F-418D-AE19-62706E023703}">
                        <ahyp:hlinkClr xmlns:ahyp="http://schemas.microsoft.com/office/drawing/2018/hyperlinkcolor" val="tx"/>
                      </a:ext>
                    </a:extLst>
                  </a:hlinkClick>
                </a:rPr>
                <a:t> </a:t>
              </a:r>
              <a:r>
                <a:rPr kumimoji="0" lang="en-US" sz="1100" b="1" i="0" u="none" strike="noStrike" kern="1200" cap="none" spc="0" normalizeH="0" baseline="0" noProof="0">
                  <a:ln>
                    <a:noFill/>
                  </a:ln>
                  <a:solidFill>
                    <a:srgbClr val="1F1A62"/>
                  </a:solidFill>
                  <a:effectLst/>
                  <a:uLnTx/>
                  <a:uFillTx/>
                  <a:latin typeface="Helvetica" panose="020B0403020202020204" pitchFamily="34" charset="0"/>
                  <a:ea typeface="+mn-ea"/>
                  <a:cs typeface="+mn-cs"/>
                  <a:hlinkClick r:id="rId3">
                    <a:extLst>
                      <a:ext uri="{A12FA001-AC4F-418D-AE19-62706E023703}">
                        <ahyp:hlinkClr xmlns:ahyp="http://schemas.microsoft.com/office/drawing/2018/hyperlinkcolor" val="tx"/>
                      </a:ext>
                    </a:extLst>
                  </a:hlinkClick>
                </a:rPr>
                <a:t>Guillen</a:t>
              </a:r>
              <a:endParaRPr kumimoji="0" lang="en-US" sz="11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36" name="TextBox 35">
              <a:extLst>
                <a:ext uri="{FF2B5EF4-FFF2-40B4-BE49-F238E27FC236}">
                  <a16:creationId xmlns:a16="http://schemas.microsoft.com/office/drawing/2014/main" id="{1623445B-7C75-4A2A-8C53-AD691BEBA31B}"/>
                </a:ext>
              </a:extLst>
            </p:cNvPr>
            <p:cNvSpPr txBox="1"/>
            <p:nvPr/>
          </p:nvSpPr>
          <p:spPr>
            <a:xfrm>
              <a:off x="4357874" y="856531"/>
              <a:ext cx="171445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a:ea typeface="+mn-ea"/>
                  <a:cs typeface="+mn-cs"/>
                </a:rPr>
                <a:t>Insights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a:ea typeface="+mn-ea"/>
                  <a:cs typeface="+mn-cs"/>
                </a:rPr>
                <a:t>karolinag@thevab.com</a:t>
              </a:r>
            </a:p>
          </p:txBody>
        </p:sp>
      </p:grpSp>
      <p:grpSp>
        <p:nvGrpSpPr>
          <p:cNvPr id="27" name="Group 26">
            <a:extLst>
              <a:ext uri="{FF2B5EF4-FFF2-40B4-BE49-F238E27FC236}">
                <a16:creationId xmlns:a16="http://schemas.microsoft.com/office/drawing/2014/main" id="{71735001-7320-48CE-AC1E-E936DB3D063C}"/>
              </a:ext>
            </a:extLst>
          </p:cNvPr>
          <p:cNvGrpSpPr/>
          <p:nvPr/>
        </p:nvGrpSpPr>
        <p:grpSpPr>
          <a:xfrm>
            <a:off x="187066" y="411017"/>
            <a:ext cx="2433585" cy="744993"/>
            <a:chOff x="2529807" y="542425"/>
            <a:chExt cx="1962494" cy="744993"/>
          </a:xfrm>
        </p:grpSpPr>
        <p:sp>
          <p:nvSpPr>
            <p:cNvPr id="28" name="TextBox 27">
              <a:extLst>
                <a:ext uri="{FF2B5EF4-FFF2-40B4-BE49-F238E27FC236}">
                  <a16:creationId xmlns:a16="http://schemas.microsoft.com/office/drawing/2014/main" id="{7ADBA0AB-C612-40BA-A6BB-1C7464932363}"/>
                </a:ext>
              </a:extLst>
            </p:cNvPr>
            <p:cNvSpPr txBox="1"/>
            <p:nvPr/>
          </p:nvSpPr>
          <p:spPr>
            <a:xfrm>
              <a:off x="2529808" y="542425"/>
              <a:ext cx="15739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rgbClr val="1F1A62"/>
                  </a:solidFill>
                  <a:effectLst/>
                  <a:uLnTx/>
                  <a:uFillTx/>
                  <a:latin typeface="Helvetica" pitchFamily="2" charset="0"/>
                  <a:ea typeface="+mn-ea"/>
                  <a:cs typeface="+mn-cs"/>
                </a:rPr>
                <a:t>Jason Wiese</a:t>
              </a:r>
            </a:p>
          </p:txBody>
        </p:sp>
        <p:sp>
          <p:nvSpPr>
            <p:cNvPr id="31" name="TextBox 30">
              <a:extLst>
                <a:ext uri="{FF2B5EF4-FFF2-40B4-BE49-F238E27FC236}">
                  <a16:creationId xmlns:a16="http://schemas.microsoft.com/office/drawing/2014/main" id="{CFC22FF7-9B85-4088-BD65-0D7155264C9C}"/>
                </a:ext>
              </a:extLst>
            </p:cNvPr>
            <p:cNvSpPr txBox="1"/>
            <p:nvPr/>
          </p:nvSpPr>
          <p:spPr>
            <a:xfrm>
              <a:off x="2529807" y="856531"/>
              <a:ext cx="196249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SVP, Director of Strategic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jasonw@thevab.com</a:t>
              </a:r>
            </a:p>
          </p:txBody>
        </p:sp>
      </p:grpSp>
      <p:pic>
        <p:nvPicPr>
          <p:cNvPr id="39" name="Picture 38">
            <a:extLst>
              <a:ext uri="{FF2B5EF4-FFF2-40B4-BE49-F238E27FC236}">
                <a16:creationId xmlns:a16="http://schemas.microsoft.com/office/drawing/2014/main" id="{F7AFDA0F-6C69-446A-B240-1B063BAA97A6}"/>
              </a:ext>
            </a:extLst>
          </p:cNvPr>
          <p:cNvPicPr>
            <a:picLocks noChangeAspect="1"/>
          </p:cNvPicPr>
          <p:nvPr/>
        </p:nvPicPr>
        <p:blipFill rotWithShape="1">
          <a:blip r:embed="rId4"/>
          <a:srcRect l="4181" t="95080" r="-1"/>
          <a:stretch/>
        </p:blipFill>
        <p:spPr>
          <a:xfrm>
            <a:off x="483207" y="6507893"/>
            <a:ext cx="11708793" cy="350107"/>
          </a:xfrm>
          <a:prstGeom prst="rect">
            <a:avLst/>
          </a:prstGeom>
        </p:spPr>
      </p:pic>
      <p:sp>
        <p:nvSpPr>
          <p:cNvPr id="40" name="Slide Number Placeholder 5">
            <a:extLst>
              <a:ext uri="{FF2B5EF4-FFF2-40B4-BE49-F238E27FC236}">
                <a16:creationId xmlns:a16="http://schemas.microsoft.com/office/drawing/2014/main" id="{B6377841-6279-4CE0-881E-D6F15129EC44}"/>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2" name="Rectangle 41">
            <a:extLst>
              <a:ext uri="{FF2B5EF4-FFF2-40B4-BE49-F238E27FC236}">
                <a16:creationId xmlns:a16="http://schemas.microsoft.com/office/drawing/2014/main" id="{0C967FAB-7FBC-45CF-851C-77D0806CC167}"/>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8" name="TextBox 37">
            <a:extLst>
              <a:ext uri="{FF2B5EF4-FFF2-40B4-BE49-F238E27FC236}">
                <a16:creationId xmlns:a16="http://schemas.microsoft.com/office/drawing/2014/main" id="{B0701395-5201-63A4-EFEA-CE158DFF8CE9}"/>
              </a:ext>
            </a:extLst>
          </p:cNvPr>
          <p:cNvSpPr txBox="1"/>
          <p:nvPr/>
        </p:nvSpPr>
        <p:spPr>
          <a:xfrm>
            <a:off x="1069392" y="3980370"/>
            <a:ext cx="4231733"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chemeClr val="bg1"/>
                </a:solidFill>
                <a:effectLst/>
                <a:uLnTx/>
                <a:uFillTx/>
                <a:latin typeface="Helvetica" pitchFamily="2" charset="0"/>
                <a:ea typeface="+mn-ea"/>
                <a:cs typeface="+mn-cs"/>
              </a:rPr>
              <a:t>We are committed to providing marketers with the data and insights they need to develop thoughtful, inclusive campaigns &amp; strategies. To find out more on the unique media consumption behaviors and cultural trends of multicultural consumers</a:t>
            </a:r>
            <a:r>
              <a:rPr lang="en-US" sz="1600">
                <a:solidFill>
                  <a:schemeClr val="bg1"/>
                </a:solidFill>
                <a:latin typeface="Helvetica" pitchFamily="2" charset="0"/>
              </a:rPr>
              <a:t>, visit the VAB’s </a:t>
            </a:r>
            <a:r>
              <a:rPr kumimoji="0" lang="en-US" sz="1600" b="1" i="0" u="none" strike="noStrike" kern="1200" cap="none" spc="0" normalizeH="0" baseline="0" noProof="0">
                <a:ln>
                  <a:noFill/>
                </a:ln>
                <a:solidFill>
                  <a:srgbClr val="ED3C8D"/>
                </a:solidFill>
                <a:effectLst/>
                <a:uLnTx/>
                <a:uFillTx/>
                <a:latin typeface="Helvetica" pitchFamily="2" charset="0"/>
                <a:ea typeface="+mn-ea"/>
                <a:cs typeface="+mn-cs"/>
                <a:hlinkClick r:id="rId5">
                  <a:extLst>
                    <a:ext uri="{A12FA001-AC4F-418D-AE19-62706E023703}">
                      <ahyp:hlinkClr xmlns:ahyp="http://schemas.microsoft.com/office/drawing/2018/hyperlinkcolor" val="tx"/>
                    </a:ext>
                  </a:extLst>
                </a:hlinkClick>
              </a:rPr>
              <a:t>Multicultural Marketing Resource Center</a:t>
            </a:r>
            <a:r>
              <a:rPr kumimoji="0" lang="en-US" sz="1600" b="1" i="0" u="none" strike="noStrike" kern="1200" cap="none" spc="0" normalizeH="0" baseline="0" noProof="0">
                <a:ln>
                  <a:noFill/>
                </a:ln>
                <a:solidFill>
                  <a:schemeClr val="bg1"/>
                </a:solidFill>
                <a:effectLst/>
                <a:uLnTx/>
                <a:uFillTx/>
                <a:latin typeface="Helvetica" pitchFamily="2" charset="0"/>
                <a:ea typeface="+mn-ea"/>
                <a:cs typeface="+mn-cs"/>
              </a:rPr>
              <a:t>. </a:t>
            </a:r>
          </a:p>
        </p:txBody>
      </p:sp>
      <p:pic>
        <p:nvPicPr>
          <p:cNvPr id="41" name="Picture 40" descr="A circular object with text on it&#10;&#10;Description automatically generated with low confidence">
            <a:extLst>
              <a:ext uri="{FF2B5EF4-FFF2-40B4-BE49-F238E27FC236}">
                <a16:creationId xmlns:a16="http://schemas.microsoft.com/office/drawing/2014/main" id="{BCE9D051-434E-71E3-114E-2B5B1207F16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374" y="3980370"/>
            <a:ext cx="959842" cy="959842"/>
          </a:xfrm>
          <a:prstGeom prst="rect">
            <a:avLst/>
          </a:prstGeom>
        </p:spPr>
      </p:pic>
      <p:pic>
        <p:nvPicPr>
          <p:cNvPr id="57" name="Picture 56">
            <a:hlinkClick r:id="rId7"/>
            <a:extLst>
              <a:ext uri="{FF2B5EF4-FFF2-40B4-BE49-F238E27FC236}">
                <a16:creationId xmlns:a16="http://schemas.microsoft.com/office/drawing/2014/main" id="{65964521-CF80-DE22-E727-BE222DCB752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626049" y="640253"/>
            <a:ext cx="1962896" cy="1129059"/>
          </a:xfrm>
          <a:prstGeom prst="rect">
            <a:avLst/>
          </a:prstGeom>
          <a:ln>
            <a:solidFill>
              <a:srgbClr val="1F1A62"/>
            </a:solidFill>
          </a:ln>
        </p:spPr>
      </p:pic>
      <p:pic>
        <p:nvPicPr>
          <p:cNvPr id="10" name="Picture 9">
            <a:hlinkClick r:id="rId9"/>
            <a:extLst>
              <a:ext uri="{FF2B5EF4-FFF2-40B4-BE49-F238E27FC236}">
                <a16:creationId xmlns:a16="http://schemas.microsoft.com/office/drawing/2014/main" id="{8CB6AD30-1B00-0303-1358-573D9769E197}"/>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428369" y="1934170"/>
            <a:ext cx="1962896" cy="1072943"/>
          </a:xfrm>
          <a:prstGeom prst="rect">
            <a:avLst/>
          </a:prstGeom>
          <a:ln>
            <a:solidFill>
              <a:srgbClr val="1F1A62"/>
            </a:solidFill>
          </a:ln>
        </p:spPr>
      </p:pic>
      <p:pic>
        <p:nvPicPr>
          <p:cNvPr id="11" name="Picture 10">
            <a:hlinkClick r:id="rId9"/>
            <a:extLst>
              <a:ext uri="{FF2B5EF4-FFF2-40B4-BE49-F238E27FC236}">
                <a16:creationId xmlns:a16="http://schemas.microsoft.com/office/drawing/2014/main" id="{95B7218B-DD8C-7CD9-52E4-C41A61D2400A}"/>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874836" y="640253"/>
            <a:ext cx="2007550" cy="1129059"/>
          </a:xfrm>
          <a:prstGeom prst="rect">
            <a:avLst/>
          </a:prstGeom>
          <a:ln>
            <a:solidFill>
              <a:srgbClr val="1F1A62"/>
            </a:solidFill>
          </a:ln>
        </p:spPr>
      </p:pic>
      <p:pic>
        <p:nvPicPr>
          <p:cNvPr id="3" name="Picture 2">
            <a:hlinkClick r:id="rId12"/>
            <a:extLst>
              <a:ext uri="{FF2B5EF4-FFF2-40B4-BE49-F238E27FC236}">
                <a16:creationId xmlns:a16="http://schemas.microsoft.com/office/drawing/2014/main" id="{3E6EE9B2-65C2-4BEA-F5F2-C84A2A46084E}"/>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5523938" y="653191"/>
            <a:ext cx="1727044" cy="1103182"/>
          </a:xfrm>
          <a:prstGeom prst="rect">
            <a:avLst/>
          </a:prstGeom>
          <a:ln>
            <a:solidFill>
              <a:srgbClr val="1F1A62"/>
            </a:solidFill>
          </a:ln>
        </p:spPr>
      </p:pic>
      <p:pic>
        <p:nvPicPr>
          <p:cNvPr id="14" name="Picture 13">
            <a:hlinkClick r:id="rId9"/>
            <a:extLst>
              <a:ext uri="{FF2B5EF4-FFF2-40B4-BE49-F238E27FC236}">
                <a16:creationId xmlns:a16="http://schemas.microsoft.com/office/drawing/2014/main" id="{D7484724-1262-CF6D-92B4-9A96AB72522B}"/>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874836" y="1934170"/>
            <a:ext cx="1962896" cy="1072943"/>
          </a:xfrm>
          <a:prstGeom prst="rect">
            <a:avLst/>
          </a:prstGeom>
          <a:ln>
            <a:solidFill>
              <a:srgbClr val="1F1A62"/>
            </a:solidFill>
          </a:ln>
        </p:spPr>
      </p:pic>
      <p:pic>
        <p:nvPicPr>
          <p:cNvPr id="16" name="Picture 15">
            <a:hlinkClick r:id="rId9"/>
            <a:extLst>
              <a:ext uri="{FF2B5EF4-FFF2-40B4-BE49-F238E27FC236}">
                <a16:creationId xmlns:a16="http://schemas.microsoft.com/office/drawing/2014/main" id="{3632410C-4357-E9EB-8976-2C83D43FB90A}"/>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7626048" y="1934170"/>
            <a:ext cx="1962897" cy="1072943"/>
          </a:xfrm>
          <a:prstGeom prst="rect">
            <a:avLst/>
          </a:prstGeom>
          <a:ln>
            <a:solidFill>
              <a:srgbClr val="1F1A62"/>
            </a:solidFill>
          </a:ln>
        </p:spPr>
      </p:pic>
      <p:pic>
        <p:nvPicPr>
          <p:cNvPr id="18" name="Picture 17">
            <a:hlinkClick r:id="rId16"/>
            <a:extLst>
              <a:ext uri="{FF2B5EF4-FFF2-40B4-BE49-F238E27FC236}">
                <a16:creationId xmlns:a16="http://schemas.microsoft.com/office/drawing/2014/main" id="{BEBA400E-6692-8B33-2BFD-2D9B351876F7}"/>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8729341" y="3267002"/>
            <a:ext cx="1962897" cy="1075675"/>
          </a:xfrm>
          <a:prstGeom prst="rect">
            <a:avLst/>
          </a:prstGeom>
          <a:ln>
            <a:solidFill>
              <a:srgbClr val="1F1A62"/>
            </a:solidFill>
          </a:ln>
        </p:spPr>
      </p:pic>
      <p:pic>
        <p:nvPicPr>
          <p:cNvPr id="19" name="Picture 18">
            <a:hlinkClick r:id="rId18"/>
            <a:extLst>
              <a:ext uri="{FF2B5EF4-FFF2-40B4-BE49-F238E27FC236}">
                <a16:creationId xmlns:a16="http://schemas.microsoft.com/office/drawing/2014/main" id="{49C925A8-008D-526A-DEF3-FBEA41FE7F45}"/>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6514818" y="3253574"/>
            <a:ext cx="1990619" cy="1078931"/>
          </a:xfrm>
          <a:prstGeom prst="rect">
            <a:avLst/>
          </a:prstGeom>
          <a:ln>
            <a:solidFill>
              <a:srgbClr val="1F1A62"/>
            </a:solidFill>
          </a:ln>
        </p:spPr>
      </p:pic>
      <p:pic>
        <p:nvPicPr>
          <p:cNvPr id="52" name="Picture 51">
            <a:hlinkClick r:id="rId20"/>
            <a:extLst>
              <a:ext uri="{FF2B5EF4-FFF2-40B4-BE49-F238E27FC236}">
                <a16:creationId xmlns:a16="http://schemas.microsoft.com/office/drawing/2014/main" id="{272640AB-3648-39DB-C233-29B03A1C472A}"/>
              </a:ext>
            </a:extLst>
          </p:cNvPr>
          <p:cNvPicPr>
            <a:picLocks noChangeAspect="1"/>
          </p:cNvPicPr>
          <p:nvPr/>
        </p:nvPicPr>
        <p:blipFill>
          <a:blip r:embed="rId21">
            <a:extLst>
              <a:ext uri="{28A0092B-C50C-407E-A947-70E740481C1C}">
                <a14:useLocalDpi xmlns:a14="http://schemas.microsoft.com/office/drawing/2010/main" val="0"/>
              </a:ext>
            </a:extLst>
          </a:blip>
          <a:srcRect/>
          <a:stretch/>
        </p:blipFill>
        <p:spPr>
          <a:xfrm>
            <a:off x="8729341" y="4697719"/>
            <a:ext cx="1962897" cy="1072943"/>
          </a:xfrm>
          <a:prstGeom prst="rect">
            <a:avLst/>
          </a:prstGeom>
          <a:ln>
            <a:solidFill>
              <a:srgbClr val="1F1A62"/>
            </a:solidFill>
          </a:ln>
        </p:spPr>
      </p:pic>
      <p:pic>
        <p:nvPicPr>
          <p:cNvPr id="9" name="Picture 8">
            <a:hlinkClick r:id="rId22"/>
            <a:extLst>
              <a:ext uri="{FF2B5EF4-FFF2-40B4-BE49-F238E27FC236}">
                <a16:creationId xmlns:a16="http://schemas.microsoft.com/office/drawing/2014/main" id="{BA1E3920-6D35-F16F-03F8-D4D5CFC1765B}"/>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6480737" y="4673637"/>
            <a:ext cx="2058781" cy="1072943"/>
          </a:xfrm>
          <a:prstGeom prst="rect">
            <a:avLst/>
          </a:prstGeom>
          <a:ln>
            <a:solidFill>
              <a:srgbClr val="1F1A62"/>
            </a:solidFill>
          </a:ln>
        </p:spPr>
      </p:pic>
    </p:spTree>
    <p:extLst>
      <p:ext uri="{BB962C8B-B14F-4D97-AF65-F5344CB8AC3E}">
        <p14:creationId xmlns:p14="http://schemas.microsoft.com/office/powerpoint/2010/main" val="1651063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259934"/>
            <a:ext cx="599757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VAB is an insights-driven organization that inspires marketers to reimagine their media strategies resulting in fully informed decisions.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12" name="TextBox 11">
            <a:extLst>
              <a:ext uri="{FF2B5EF4-FFF2-40B4-BE49-F238E27FC236}">
                <a16:creationId xmlns:a16="http://schemas.microsoft.com/office/drawing/2014/main" id="{B362BAA6-0F79-41FA-BE2A-F7E8FDCF791E}"/>
              </a:ext>
            </a:extLst>
          </p:cNvPr>
          <p:cNvSpPr txBox="1"/>
          <p:nvPr/>
        </p:nvSpPr>
        <p:spPr>
          <a:xfrm>
            <a:off x="449869" y="2699760"/>
            <a:ext cx="880366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Drawing on our marketing expertise, we </a:t>
            </a:r>
            <a:r>
              <a:rPr kumimoji="0" lang="en-US" sz="1800" b="1" i="0" u="none" strike="noStrike" kern="1200" cap="none" spc="0" normalizeH="0" baseline="0" noProof="0">
                <a:ln>
                  <a:noFill/>
                </a:ln>
                <a:solidFill>
                  <a:srgbClr val="66C5AD"/>
                </a:solidFill>
                <a:effectLst/>
                <a:uLnTx/>
                <a:uFillTx/>
                <a:latin typeface="Helvetica" panose="020B0604020202020204" pitchFamily="2" charset="0"/>
                <a:ea typeface="+mn-ea"/>
                <a:cs typeface="+mn-cs"/>
              </a:rPr>
              <a:t>simplify</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 the complexities in our industry and </a:t>
            </a:r>
            <a:r>
              <a:rPr kumimoji="0" lang="en-US" sz="2000" b="1" i="0" u="none" strike="noStrike" kern="1200" cap="none" spc="0" normalizeH="0" baseline="0" noProof="0">
                <a:ln>
                  <a:noFill/>
                </a:ln>
                <a:solidFill>
                  <a:srgbClr val="00BFF2"/>
                </a:solidFill>
                <a:effectLst/>
                <a:uLnTx/>
                <a:uFillTx/>
                <a:latin typeface="Helvetica" panose="020B0604020202020204" pitchFamily="2" charset="0"/>
                <a:ea typeface="+mn-ea"/>
                <a:cs typeface="+mn-cs"/>
              </a:rPr>
              <a:t>discover </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new insights that </a:t>
            </a:r>
            <a:r>
              <a:rPr kumimoji="0" lang="en-US" sz="2000" b="1" i="0" u="none" strike="noStrike" kern="1200" cap="none" spc="0" normalizeH="0" baseline="0" noProof="0">
                <a:ln>
                  <a:noFill/>
                </a:ln>
                <a:solidFill>
                  <a:srgbClr val="ED3C8D"/>
                </a:solidFill>
                <a:effectLst/>
                <a:uLnTx/>
                <a:uFillTx/>
                <a:latin typeface="Helvetica" panose="020B0604020202020204" pitchFamily="2" charset="0"/>
                <a:ea typeface="+mn-ea"/>
                <a:cs typeface="+mn-cs"/>
              </a:rPr>
              <a:t>transform</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 the way marketers look at their media strategy.  </a:t>
            </a:r>
          </a:p>
        </p:txBody>
      </p:sp>
      <p:sp>
        <p:nvSpPr>
          <p:cNvPr id="15" name="TextBox 14">
            <a:extLst>
              <a:ext uri="{FF2B5EF4-FFF2-40B4-BE49-F238E27FC236}">
                <a16:creationId xmlns:a16="http://schemas.microsoft.com/office/drawing/2014/main" id="{875C49CF-247D-4943-AF3F-A3CBCDB56DAC}"/>
              </a:ext>
            </a:extLst>
          </p:cNvPr>
          <p:cNvSpPr txBox="1"/>
          <p:nvPr/>
        </p:nvSpPr>
        <p:spPr>
          <a:xfrm>
            <a:off x="2136968" y="4285640"/>
            <a:ext cx="950773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We are committed to your business growth and proud to offer VAB members, brand marketers and agencies </a:t>
            </a:r>
            <a:r>
              <a:rPr kumimoji="0" lang="en-US" sz="1800" b="1" i="1" u="none" strike="noStrike" kern="1200" cap="none" spc="0" normalizeH="0" baseline="0" noProof="0">
                <a:ln>
                  <a:noFill/>
                </a:ln>
                <a:solidFill>
                  <a:srgbClr val="1F1A62"/>
                </a:solidFill>
                <a:effectLst/>
                <a:uLnTx/>
                <a:uFillTx/>
                <a:latin typeface="Helvetica" panose="020B0604020202020204" pitchFamily="2" charset="0"/>
                <a:ea typeface="+mn-ea"/>
                <a:cs typeface="+mn-cs"/>
              </a:rPr>
              <a:t>complimentary access </a:t>
            </a:r>
            <a:r>
              <a:rPr kumimoji="0" lang="en-US" sz="18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to our continuously-growing Insights library.  </a:t>
            </a:r>
            <a:r>
              <a:rPr kumimoji="0" lang="en-US" sz="1800" b="1" i="0" u="none" strike="noStrike" kern="1200" cap="none" spc="0" normalizeH="0" baseline="0" noProof="0">
                <a:ln>
                  <a:noFill/>
                </a:ln>
                <a:solidFill>
                  <a:srgbClr val="1B1464"/>
                </a:solidFill>
                <a:effectLst/>
                <a:uLnTx/>
                <a:uFillTx/>
                <a:latin typeface="Helvetica" panose="020B0604020202020204" pitchFamily="2" charset="0"/>
                <a:ea typeface="+mn-ea"/>
                <a:cs typeface="+mn-cs"/>
              </a:rPr>
              <a:t>Get immediate access at theVAB.com.</a:t>
            </a:r>
          </a:p>
        </p:txBody>
      </p:sp>
      <p:pic>
        <p:nvPicPr>
          <p:cNvPr id="3" name="Picture 2">
            <a:extLst>
              <a:ext uri="{FF2B5EF4-FFF2-40B4-BE49-F238E27FC236}">
                <a16:creationId xmlns:a16="http://schemas.microsoft.com/office/drawing/2014/main" id="{B00359E5-558D-4CFF-9331-8C374E19D5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3689" y="4177157"/>
            <a:ext cx="934320" cy="934320"/>
          </a:xfrm>
          <a:prstGeom prst="rect">
            <a:avLst/>
          </a:prstGeom>
        </p:spPr>
      </p:pic>
      <p:sp>
        <p:nvSpPr>
          <p:cNvPr id="17" name="TextBox 15">
            <a:extLst>
              <a:ext uri="{FF2B5EF4-FFF2-40B4-BE49-F238E27FC236}">
                <a16:creationId xmlns:a16="http://schemas.microsoft.com/office/drawing/2014/main" id="{403F38AA-AAD1-410D-BCAB-2DE98701921E}"/>
              </a:ext>
            </a:extLst>
          </p:cNvPr>
          <p:cNvSpPr txBox="1"/>
          <p:nvPr/>
        </p:nvSpPr>
        <p:spPr>
          <a:xfrm>
            <a:off x="589946" y="5519837"/>
            <a:ext cx="11012107"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mn-cs"/>
              </a:rPr>
              <a:t>Curious to learn more about VAB? </a:t>
            </a:r>
            <a:r>
              <a:rPr kumimoji="0" lang="en-US" sz="1800" b="0" i="0" u="none"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mn-cs"/>
              </a:rPr>
              <a:t>Check out this </a:t>
            </a:r>
            <a:r>
              <a:rPr kumimoji="0" lang="en-US" sz="1800" b="1" i="0" u="none" strike="noStrike" kern="1200" cap="none" spc="0" normalizeH="0" baseline="0" noProof="0">
                <a:ln>
                  <a:noFill/>
                </a:ln>
                <a:solidFill>
                  <a:srgbClr val="00BFF2"/>
                </a:solidFill>
                <a:effectLst/>
                <a:uLnTx/>
                <a:uFillTx/>
                <a:latin typeface="Helvetica" panose="020B0604020202020204" pitchFamily="34" charset="0"/>
                <a:ea typeface="Calibri" panose="020F0502020204030204" pitchFamily="34" charset="0"/>
                <a:cs typeface="+mn-cs"/>
                <a:hlinkClick r:id="rId3">
                  <a:extLst>
                    <a:ext uri="{A12FA001-AC4F-418D-AE19-62706E023703}">
                      <ahyp:hlinkClr xmlns:ahyp="http://schemas.microsoft.com/office/drawing/2018/hyperlinkcolor" val="tx"/>
                    </a:ext>
                  </a:extLst>
                </a:hlinkClick>
              </a:rPr>
              <a:t>quick video</a:t>
            </a:r>
            <a:r>
              <a:rPr kumimoji="0" lang="en-US" sz="1800" b="1" i="0" u="none" strike="noStrike" kern="1200" cap="none" spc="0" normalizeH="0" baseline="0" noProof="0">
                <a:ln>
                  <a:noFill/>
                </a:ln>
                <a:solidFill>
                  <a:srgbClr val="00BFF2"/>
                </a:solidFill>
                <a:effectLst/>
                <a:uLnTx/>
                <a:uFillTx/>
                <a:latin typeface="Helvetica" panose="020B0604020202020204" pitchFamily="34" charset="0"/>
                <a:ea typeface="Calibri" panose="020F0502020204030204" pitchFamily="34" charset="0"/>
                <a:cs typeface="+mn-cs"/>
              </a:rPr>
              <a:t> </a:t>
            </a:r>
            <a:r>
              <a:rPr kumimoji="0" lang="en-US" sz="1800" b="0" i="0" u="none"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mn-cs"/>
              </a:rPr>
              <a:t>to see what we do and how we can help you develop business-driving marketing strategies.</a:t>
            </a: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p:txBody>
      </p:sp>
      <p:pic>
        <p:nvPicPr>
          <p:cNvPr id="16" name="Picture 15">
            <a:extLst>
              <a:ext uri="{FF2B5EF4-FFF2-40B4-BE49-F238E27FC236}">
                <a16:creationId xmlns:a16="http://schemas.microsoft.com/office/drawing/2014/main" id="{79B3113B-7CF4-4E9A-AD57-5EA33416DAB4}"/>
              </a:ext>
            </a:extLst>
          </p:cNvPr>
          <p:cNvPicPr>
            <a:picLocks noChangeAspect="1"/>
          </p:cNvPicPr>
          <p:nvPr/>
        </p:nvPicPr>
        <p:blipFill rotWithShape="1">
          <a:blip r:embed="rId4" cstate="screen">
            <a:clrChange>
              <a:clrFrom>
                <a:srgbClr val="00BFF2"/>
              </a:clrFrom>
              <a:clrTo>
                <a:srgbClr val="00BFF2">
                  <a:alpha val="0"/>
                </a:srgbClr>
              </a:clrTo>
            </a:clrChange>
            <a:extLst>
              <a:ext uri="{28A0092B-C50C-407E-A947-70E740481C1C}">
                <a14:useLocalDpi xmlns:a14="http://schemas.microsoft.com/office/drawing/2010/main"/>
              </a:ext>
            </a:extLst>
          </a:blip>
          <a:srcRect/>
          <a:stretch/>
        </p:blipFill>
        <p:spPr>
          <a:xfrm>
            <a:off x="7038878" y="0"/>
            <a:ext cx="5153121" cy="3021922"/>
          </a:xfrm>
          <a:prstGeom prst="rect">
            <a:avLst/>
          </a:prstGeom>
        </p:spPr>
      </p:pic>
      <p:pic>
        <p:nvPicPr>
          <p:cNvPr id="13" name="Picture 12">
            <a:extLst>
              <a:ext uri="{FF2B5EF4-FFF2-40B4-BE49-F238E27FC236}">
                <a16:creationId xmlns:a16="http://schemas.microsoft.com/office/drawing/2014/main" id="{99A06B51-7093-4110-9EB6-7203F1992FC7}"/>
              </a:ext>
            </a:extLst>
          </p:cNvPr>
          <p:cNvPicPr>
            <a:picLocks noChangeAspect="1"/>
          </p:cNvPicPr>
          <p:nvPr/>
        </p:nvPicPr>
        <p:blipFill rotWithShape="1">
          <a:blip r:embed="rId5"/>
          <a:srcRect l="4181" t="95080" r="-1"/>
          <a:stretch/>
        </p:blipFill>
        <p:spPr>
          <a:xfrm>
            <a:off x="483207" y="6507893"/>
            <a:ext cx="11708793" cy="350107"/>
          </a:xfrm>
          <a:prstGeom prst="rect">
            <a:avLst/>
          </a:prstGeom>
        </p:spPr>
      </p:pic>
      <p:sp>
        <p:nvSpPr>
          <p:cNvPr id="20" name="Slide Number Placeholder 5">
            <a:extLst>
              <a:ext uri="{FF2B5EF4-FFF2-40B4-BE49-F238E27FC236}">
                <a16:creationId xmlns:a16="http://schemas.microsoft.com/office/drawing/2014/main" id="{DF4BC25C-B092-C0F9-5730-2C2960B2206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1" name="Rectangle 20">
            <a:extLst>
              <a:ext uri="{FF2B5EF4-FFF2-40B4-BE49-F238E27FC236}">
                <a16:creationId xmlns:a16="http://schemas.microsoft.com/office/drawing/2014/main" id="{041288B3-197C-FDDD-0C8D-B598B530A616}"/>
              </a:ext>
            </a:extLst>
          </p:cNvPr>
          <p:cNvSpPr/>
          <p:nvPr/>
        </p:nvSpPr>
        <p:spPr>
          <a:xfrm>
            <a:off x="483208" y="6586958"/>
            <a:ext cx="117303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885916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C3AF1C00-4CD9-4211-B079-7B3EC1A85AF7}"/>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TextBox 99">
            <a:hlinkClick r:id="rId3"/>
            <a:extLst>
              <a:ext uri="{FF2B5EF4-FFF2-40B4-BE49-F238E27FC236}">
                <a16:creationId xmlns:a16="http://schemas.microsoft.com/office/drawing/2014/main" id="{39FA2B98-684B-4710-876B-354541CC806A}"/>
              </a:ext>
            </a:extLst>
          </p:cNvPr>
          <p:cNvSpPr txBox="1"/>
          <p:nvPr/>
        </p:nvSpPr>
        <p:spPr>
          <a:xfrm>
            <a:off x="10482763" y="1152898"/>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pic>
        <p:nvPicPr>
          <p:cNvPr id="101" name="Picture 100">
            <a:hlinkClick r:id="rId3"/>
            <a:extLst>
              <a:ext uri="{FF2B5EF4-FFF2-40B4-BE49-F238E27FC236}">
                <a16:creationId xmlns:a16="http://schemas.microsoft.com/office/drawing/2014/main" id="{9DA43C3B-8E20-444B-AFDB-6A712ADB443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324443" y="155484"/>
            <a:ext cx="1736192" cy="976608"/>
          </a:xfrm>
          <a:prstGeom prst="rect">
            <a:avLst/>
          </a:prstGeom>
          <a:ln>
            <a:solidFill>
              <a:srgbClr val="1F1A62"/>
            </a:solidFill>
          </a:ln>
        </p:spPr>
      </p:pic>
      <p:sp>
        <p:nvSpPr>
          <p:cNvPr id="20" name="Rectangle 19">
            <a:extLst>
              <a:ext uri="{FF2B5EF4-FFF2-40B4-BE49-F238E27FC236}">
                <a16:creationId xmlns:a16="http://schemas.microsoft.com/office/drawing/2014/main" id="{F5290E3C-D913-4324-9F7C-7AB204FAA4D7}"/>
              </a:ext>
            </a:extLst>
          </p:cNvPr>
          <p:cNvSpPr/>
          <p:nvPr/>
        </p:nvSpPr>
        <p:spPr>
          <a:xfrm>
            <a:off x="63874" y="106330"/>
            <a:ext cx="10395307"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Consumers will spend over $1K on average this holiday season: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Despite inflation being a major concern, consumers plan to make purchases across a range of holiday-related categories</a:t>
            </a:r>
          </a:p>
        </p:txBody>
      </p:sp>
      <p:pic>
        <p:nvPicPr>
          <p:cNvPr id="26" name="Picture 25">
            <a:extLst>
              <a:ext uri="{FF2B5EF4-FFF2-40B4-BE49-F238E27FC236}">
                <a16:creationId xmlns:a16="http://schemas.microsoft.com/office/drawing/2014/main" id="{44BE4B88-8BB0-4B12-9E1E-1C593B73C134}"/>
              </a:ext>
            </a:extLst>
          </p:cNvPr>
          <p:cNvPicPr>
            <a:picLocks noChangeAspect="1"/>
          </p:cNvPicPr>
          <p:nvPr/>
        </p:nvPicPr>
        <p:blipFill rotWithShape="1">
          <a:blip r:embed="rId5"/>
          <a:srcRect l="4181" t="95080" r="-1"/>
          <a:stretch/>
        </p:blipFill>
        <p:spPr>
          <a:xfrm>
            <a:off x="483207" y="6507893"/>
            <a:ext cx="11708793" cy="350107"/>
          </a:xfrm>
          <a:prstGeom prst="rect">
            <a:avLst/>
          </a:prstGeom>
        </p:spPr>
      </p:pic>
      <p:sp>
        <p:nvSpPr>
          <p:cNvPr id="27" name="Slide Number Placeholder 5">
            <a:extLst>
              <a:ext uri="{FF2B5EF4-FFF2-40B4-BE49-F238E27FC236}">
                <a16:creationId xmlns:a16="http://schemas.microsoft.com/office/drawing/2014/main" id="{1C65133A-83A9-4BB7-A593-F63AAC6197BB}"/>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3" name="Rectangle 42">
            <a:extLst>
              <a:ext uri="{FF2B5EF4-FFF2-40B4-BE49-F238E27FC236}">
                <a16:creationId xmlns:a16="http://schemas.microsoft.com/office/drawing/2014/main" id="{1CB0E71E-025E-45C5-BB02-34D3C02B6020}"/>
              </a:ext>
            </a:extLst>
          </p:cNvPr>
          <p:cNvSpPr/>
          <p:nvPr/>
        </p:nvSpPr>
        <p:spPr>
          <a:xfrm>
            <a:off x="483206" y="6586959"/>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5" name="Picture 4" descr="Logo&#10;&#10;Description automatically generated with low confidence">
            <a:extLst>
              <a:ext uri="{FF2B5EF4-FFF2-40B4-BE49-F238E27FC236}">
                <a16:creationId xmlns:a16="http://schemas.microsoft.com/office/drawing/2014/main" id="{D231A1D1-52DE-7AFE-9C3D-85258E59609D}"/>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28248" y="1475000"/>
            <a:ext cx="1410542" cy="491984"/>
          </a:xfrm>
          <a:prstGeom prst="rect">
            <a:avLst/>
          </a:prstGeom>
        </p:spPr>
      </p:pic>
      <p:pic>
        <p:nvPicPr>
          <p:cNvPr id="6" name="Picture 5" descr="Text&#10;&#10;Description automatically generated with low confidence">
            <a:extLst>
              <a:ext uri="{FF2B5EF4-FFF2-40B4-BE49-F238E27FC236}">
                <a16:creationId xmlns:a16="http://schemas.microsoft.com/office/drawing/2014/main" id="{21076C8C-CE8C-0CFD-671A-0C6E03408C1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466448" y="1485022"/>
            <a:ext cx="1086629" cy="471940"/>
          </a:xfrm>
          <a:prstGeom prst="rect">
            <a:avLst/>
          </a:prstGeom>
        </p:spPr>
      </p:pic>
      <p:sp>
        <p:nvSpPr>
          <p:cNvPr id="9" name="TextBox 8">
            <a:extLst>
              <a:ext uri="{FF2B5EF4-FFF2-40B4-BE49-F238E27FC236}">
                <a16:creationId xmlns:a16="http://schemas.microsoft.com/office/drawing/2014/main" id="{38F85822-4CDC-511B-1D4C-D0A09909380B}"/>
              </a:ext>
            </a:extLst>
          </p:cNvPr>
          <p:cNvSpPr txBox="1"/>
          <p:nvPr/>
        </p:nvSpPr>
        <p:spPr>
          <a:xfrm>
            <a:off x="104878" y="4961071"/>
            <a:ext cx="433074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Spend on the holiday season </a:t>
            </a:r>
            <a:r>
              <a:rPr kumimoji="0" lang="en-US" sz="23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by the average adult</a:t>
            </a:r>
            <a:endParaRPr kumimoji="0" lang="en-US" sz="2300" b="0" i="1"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0" name="TextBox 9">
            <a:extLst>
              <a:ext uri="{FF2B5EF4-FFF2-40B4-BE49-F238E27FC236}">
                <a16:creationId xmlns:a16="http://schemas.microsoft.com/office/drawing/2014/main" id="{3AE39422-7189-0562-4C3D-03240FA20707}"/>
              </a:ext>
            </a:extLst>
          </p:cNvPr>
          <p:cNvSpPr txBox="1"/>
          <p:nvPr/>
        </p:nvSpPr>
        <p:spPr>
          <a:xfrm>
            <a:off x="775278" y="3676782"/>
            <a:ext cx="298994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$1,041</a:t>
            </a:r>
          </a:p>
        </p:txBody>
      </p:sp>
      <p:sp>
        <p:nvSpPr>
          <p:cNvPr id="12" name="TextBox 11">
            <a:extLst>
              <a:ext uri="{FF2B5EF4-FFF2-40B4-BE49-F238E27FC236}">
                <a16:creationId xmlns:a16="http://schemas.microsoft.com/office/drawing/2014/main" id="{4F700C2E-2C6F-0B77-DBDB-E811937404FC}"/>
              </a:ext>
            </a:extLst>
          </p:cNvPr>
          <p:cNvSpPr txBox="1"/>
          <p:nvPr/>
        </p:nvSpPr>
        <p:spPr>
          <a:xfrm>
            <a:off x="5231219" y="1862981"/>
            <a:ext cx="69607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Average Consumer Holiday % Share of Spend</a:t>
            </a: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By Product Segment</a:t>
            </a:r>
          </a:p>
        </p:txBody>
      </p:sp>
      <p:graphicFrame>
        <p:nvGraphicFramePr>
          <p:cNvPr id="13" name="Chart 12">
            <a:extLst>
              <a:ext uri="{FF2B5EF4-FFF2-40B4-BE49-F238E27FC236}">
                <a16:creationId xmlns:a16="http://schemas.microsoft.com/office/drawing/2014/main" id="{A0D5F270-58F5-6F0B-06A9-972EABF9D42D}"/>
              </a:ext>
            </a:extLst>
          </p:cNvPr>
          <p:cNvGraphicFramePr/>
          <p:nvPr>
            <p:extLst>
              <p:ext uri="{D42A27DB-BD31-4B8C-83A1-F6EECF244321}">
                <p14:modId xmlns:p14="http://schemas.microsoft.com/office/powerpoint/2010/main" val="3808540903"/>
              </p:ext>
            </p:extLst>
          </p:nvPr>
        </p:nvGraphicFramePr>
        <p:xfrm>
          <a:off x="5506044" y="2476261"/>
          <a:ext cx="6388656" cy="3751075"/>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13">
            <a:extLst>
              <a:ext uri="{FF2B5EF4-FFF2-40B4-BE49-F238E27FC236}">
                <a16:creationId xmlns:a16="http://schemas.microsoft.com/office/drawing/2014/main" id="{A18603BD-ED89-0290-1B80-6C35BB0FDEDD}"/>
              </a:ext>
            </a:extLst>
          </p:cNvPr>
          <p:cNvSpPr txBox="1"/>
          <p:nvPr/>
        </p:nvSpPr>
        <p:spPr>
          <a:xfrm>
            <a:off x="10459183" y="4697732"/>
            <a:ext cx="1605736" cy="461665"/>
          </a:xfrm>
          <a:prstGeom prst="rect">
            <a:avLst/>
          </a:prstGeom>
          <a:solidFill>
            <a:srgbClr val="1B1464"/>
          </a:solidFill>
          <a:ln>
            <a:solidFill>
              <a:srgbClr val="1B146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chemeClr val="bg1"/>
                </a:solidFill>
                <a:effectLst/>
                <a:uLnTx/>
                <a:uFillTx/>
                <a:latin typeface="Helvetica" panose="020B0403020202020204" pitchFamily="34" charset="0"/>
                <a:ea typeface="+mn-ea"/>
                <a:cs typeface="+mn-cs"/>
              </a:rPr>
              <a:t>Gifts</a:t>
            </a: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 for family, friends &amp; co-workers</a:t>
            </a:r>
          </a:p>
        </p:txBody>
      </p:sp>
      <p:sp>
        <p:nvSpPr>
          <p:cNvPr id="15" name="TextBox 14">
            <a:extLst>
              <a:ext uri="{FF2B5EF4-FFF2-40B4-BE49-F238E27FC236}">
                <a16:creationId xmlns:a16="http://schemas.microsoft.com/office/drawing/2014/main" id="{FFB2650A-A7E3-0B76-824A-6719CA856364}"/>
              </a:ext>
            </a:extLst>
          </p:cNvPr>
          <p:cNvSpPr txBox="1"/>
          <p:nvPr/>
        </p:nvSpPr>
        <p:spPr>
          <a:xfrm>
            <a:off x="5287185" y="4011121"/>
            <a:ext cx="1591252" cy="646331"/>
          </a:xfrm>
          <a:prstGeom prst="rect">
            <a:avLst/>
          </a:prstGeom>
          <a:solidFill>
            <a:srgbClr val="00BFF2"/>
          </a:solidFill>
          <a:ln>
            <a:solidFill>
              <a:srgbClr val="00BFF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chemeClr val="bg1"/>
                </a:solidFill>
                <a:effectLst/>
                <a:uLnTx/>
                <a:uFillTx/>
                <a:latin typeface="Helvetica" panose="020B0403020202020204" pitchFamily="34" charset="0"/>
                <a:ea typeface="+mn-ea"/>
                <a:cs typeface="+mn-cs"/>
              </a:rPr>
              <a:t>Non-gift</a:t>
            </a: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 holiday purchases (i.e., food and decorations)</a:t>
            </a:r>
          </a:p>
        </p:txBody>
      </p:sp>
      <p:sp>
        <p:nvSpPr>
          <p:cNvPr id="16" name="TextBox 15">
            <a:extLst>
              <a:ext uri="{FF2B5EF4-FFF2-40B4-BE49-F238E27FC236}">
                <a16:creationId xmlns:a16="http://schemas.microsoft.com/office/drawing/2014/main" id="{911DFE5D-0D41-E258-A7EA-C252442A624B}"/>
              </a:ext>
            </a:extLst>
          </p:cNvPr>
          <p:cNvSpPr txBox="1"/>
          <p:nvPr/>
        </p:nvSpPr>
        <p:spPr>
          <a:xfrm>
            <a:off x="5439495" y="2517471"/>
            <a:ext cx="2116669" cy="461665"/>
          </a:xfrm>
          <a:prstGeom prst="rect">
            <a:avLst/>
          </a:prstGeom>
          <a:solidFill>
            <a:srgbClr val="66C5AD"/>
          </a:solidFill>
          <a:ln>
            <a:solidFill>
              <a:srgbClr val="66C5AD"/>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chemeClr val="bg1"/>
                </a:solidFill>
                <a:effectLst/>
                <a:uLnTx/>
                <a:uFillTx/>
                <a:latin typeface="Helvetica" panose="020B0403020202020204" pitchFamily="34" charset="0"/>
                <a:ea typeface="+mn-ea"/>
                <a:cs typeface="+mn-cs"/>
              </a:rPr>
              <a:t>Other</a:t>
            </a: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 holiday purchases for themselves or their families</a:t>
            </a:r>
          </a:p>
        </p:txBody>
      </p:sp>
      <p:sp>
        <p:nvSpPr>
          <p:cNvPr id="17" name="TextBox 16">
            <a:extLst>
              <a:ext uri="{FF2B5EF4-FFF2-40B4-BE49-F238E27FC236}">
                <a16:creationId xmlns:a16="http://schemas.microsoft.com/office/drawing/2014/main" id="{2DC80BB7-1BFF-5E65-40CF-B7889DDC9558}"/>
              </a:ext>
            </a:extLst>
          </p:cNvPr>
          <p:cNvSpPr txBox="1"/>
          <p:nvPr/>
        </p:nvSpPr>
        <p:spPr>
          <a:xfrm>
            <a:off x="503714" y="6288945"/>
            <a:ext cx="1160145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Samba TV, 2022 Holiday Report. Based on </a:t>
            </a:r>
            <a:r>
              <a:rPr kumimoji="0" lang="en-US" sz="800" b="0" i="0" u="none" strike="noStrike" kern="1200" cap="none" spc="0" normalizeH="0" baseline="0" noProof="0" dirty="0" err="1">
                <a:ln>
                  <a:noFill/>
                </a:ln>
                <a:solidFill>
                  <a:srgbClr val="1B1464"/>
                </a:solidFill>
                <a:effectLst/>
                <a:uLnTx/>
                <a:uFillTx/>
                <a:latin typeface="Helvetica" panose="020B0604020202020204" pitchFamily="34" charset="0"/>
                <a:ea typeface="+mn-ea"/>
                <a:cs typeface="Helvetica" panose="020B0604020202020204" pitchFamily="34" charset="0"/>
              </a:rPr>
              <a:t>HarrisX</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online survey of 2,505 U.S. adults, fielded 8/29/22 – 9/1/22. *VAB analysis of National Retail Federation, Holiday 2021 by the Numbers, December 2021.</a:t>
            </a:r>
            <a:endParaRPr kumimoji="0" lang="fr-FR"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endParaRPr>
          </a:p>
        </p:txBody>
      </p:sp>
      <p:pic>
        <p:nvPicPr>
          <p:cNvPr id="19" name="Picture 18" descr="Icon&#10;&#10;Description automatically generated">
            <a:extLst>
              <a:ext uri="{FF2B5EF4-FFF2-40B4-BE49-F238E27FC236}">
                <a16:creationId xmlns:a16="http://schemas.microsoft.com/office/drawing/2014/main" id="{FE8AC5C0-073B-5975-8BAA-91559EB5FBD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45076" y="2335449"/>
            <a:ext cx="1250346" cy="1250346"/>
          </a:xfrm>
          <a:prstGeom prst="rect">
            <a:avLst/>
          </a:prstGeom>
        </p:spPr>
      </p:pic>
      <p:cxnSp>
        <p:nvCxnSpPr>
          <p:cNvPr id="22" name="Straight Connector 21">
            <a:extLst>
              <a:ext uri="{FF2B5EF4-FFF2-40B4-BE49-F238E27FC236}">
                <a16:creationId xmlns:a16="http://schemas.microsoft.com/office/drawing/2014/main" id="{4558D936-C1AD-2AE8-3687-E410E66E7A13}"/>
              </a:ext>
            </a:extLst>
          </p:cNvPr>
          <p:cNvCxnSpPr>
            <a:cxnSpLocks/>
          </p:cNvCxnSpPr>
          <p:nvPr/>
        </p:nvCxnSpPr>
        <p:spPr>
          <a:xfrm>
            <a:off x="4933507" y="1881963"/>
            <a:ext cx="0" cy="4313476"/>
          </a:xfrm>
          <a:prstGeom prst="line">
            <a:avLst/>
          </a:prstGeom>
          <a:ln w="28575">
            <a:solidFill>
              <a:srgbClr val="1B1464"/>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5644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C3AF1C00-4CD9-4211-B079-7B3EC1A85AF7}"/>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TextBox 99">
            <a:hlinkClick r:id="rId3"/>
            <a:extLst>
              <a:ext uri="{FF2B5EF4-FFF2-40B4-BE49-F238E27FC236}">
                <a16:creationId xmlns:a16="http://schemas.microsoft.com/office/drawing/2014/main" id="{39FA2B98-684B-4710-876B-354541CC806A}"/>
              </a:ext>
            </a:extLst>
          </p:cNvPr>
          <p:cNvSpPr txBox="1"/>
          <p:nvPr/>
        </p:nvSpPr>
        <p:spPr>
          <a:xfrm>
            <a:off x="10482763" y="1152898"/>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pic>
        <p:nvPicPr>
          <p:cNvPr id="101" name="Picture 100">
            <a:hlinkClick r:id="rId3"/>
            <a:extLst>
              <a:ext uri="{FF2B5EF4-FFF2-40B4-BE49-F238E27FC236}">
                <a16:creationId xmlns:a16="http://schemas.microsoft.com/office/drawing/2014/main" id="{9DA43C3B-8E20-444B-AFDB-6A712ADB443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324443" y="155484"/>
            <a:ext cx="1736192" cy="976608"/>
          </a:xfrm>
          <a:prstGeom prst="rect">
            <a:avLst/>
          </a:prstGeom>
          <a:ln>
            <a:solidFill>
              <a:srgbClr val="1F1A62"/>
            </a:solidFill>
          </a:ln>
        </p:spPr>
      </p:pic>
      <p:sp>
        <p:nvSpPr>
          <p:cNvPr id="20" name="Rectangle 19">
            <a:extLst>
              <a:ext uri="{FF2B5EF4-FFF2-40B4-BE49-F238E27FC236}">
                <a16:creationId xmlns:a16="http://schemas.microsoft.com/office/drawing/2014/main" id="{F5290E3C-D913-4324-9F7C-7AB204FAA4D7}"/>
              </a:ext>
            </a:extLst>
          </p:cNvPr>
          <p:cNvSpPr/>
          <p:nvPr/>
        </p:nvSpPr>
        <p:spPr>
          <a:xfrm>
            <a:off x="63874" y="106330"/>
            <a:ext cx="10260569"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Hispanics driving holiday spending: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Due to their fervent holiday spirit, Hispanic consumers are planning to spend one-third more than the average adult on holiday shopping this year </a:t>
            </a:r>
          </a:p>
        </p:txBody>
      </p:sp>
      <p:sp>
        <p:nvSpPr>
          <p:cNvPr id="17" name="TextBox 16">
            <a:extLst>
              <a:ext uri="{FF2B5EF4-FFF2-40B4-BE49-F238E27FC236}">
                <a16:creationId xmlns:a16="http://schemas.microsoft.com/office/drawing/2014/main" id="{2DC80BB7-1BFF-5E65-40CF-B7889DDC9558}"/>
              </a:ext>
            </a:extLst>
          </p:cNvPr>
          <p:cNvSpPr txBox="1"/>
          <p:nvPr/>
        </p:nvSpPr>
        <p:spPr>
          <a:xfrm>
            <a:off x="503714" y="6288945"/>
            <a:ext cx="1160145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Samba TV, </a:t>
            </a:r>
            <a:r>
              <a:rPr kumimoji="0" lang="en-US" sz="800" b="0" i="1"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2022 Holiday Report</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 Based on </a:t>
            </a:r>
            <a:r>
              <a:rPr kumimoji="0" lang="en-US" sz="800" b="0" i="0" u="none" strike="noStrike" kern="1200" cap="none" spc="0" normalizeH="0" baseline="0" noProof="0" err="1">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HarrisX</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 online survey of 2,505 U.S. adults, fielded 8/29/22 – 9/1/22. </a:t>
            </a:r>
            <a:endParaRPr kumimoji="0" lang="fr-FR"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pic>
        <p:nvPicPr>
          <p:cNvPr id="19" name="Picture 18" descr="Icon&#10;&#10;Description automatically generated">
            <a:extLst>
              <a:ext uri="{FF2B5EF4-FFF2-40B4-BE49-F238E27FC236}">
                <a16:creationId xmlns:a16="http://schemas.microsoft.com/office/drawing/2014/main" id="{FE8AC5C0-073B-5975-8BAA-91559EB5FB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2666" y="2098747"/>
            <a:ext cx="1250346" cy="1250346"/>
          </a:xfrm>
          <a:prstGeom prst="rect">
            <a:avLst/>
          </a:prstGeom>
        </p:spPr>
      </p:pic>
      <p:cxnSp>
        <p:nvCxnSpPr>
          <p:cNvPr id="22" name="Straight Connector 21">
            <a:extLst>
              <a:ext uri="{FF2B5EF4-FFF2-40B4-BE49-F238E27FC236}">
                <a16:creationId xmlns:a16="http://schemas.microsoft.com/office/drawing/2014/main" id="{4558D936-C1AD-2AE8-3687-E410E66E7A13}"/>
              </a:ext>
            </a:extLst>
          </p:cNvPr>
          <p:cNvCxnSpPr>
            <a:cxnSpLocks/>
          </p:cNvCxnSpPr>
          <p:nvPr/>
        </p:nvCxnSpPr>
        <p:spPr>
          <a:xfrm>
            <a:off x="4933507" y="1881963"/>
            <a:ext cx="0" cy="4313476"/>
          </a:xfrm>
          <a:prstGeom prst="line">
            <a:avLst/>
          </a:prstGeom>
          <a:ln w="28575">
            <a:solidFill>
              <a:srgbClr val="1B1464"/>
            </a:solidFill>
            <a:prstDash val="lgDash"/>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D4BCE4C-8723-3FFD-9C75-B978DB28B8EE}"/>
              </a:ext>
            </a:extLst>
          </p:cNvPr>
          <p:cNvSpPr txBox="1"/>
          <p:nvPr/>
        </p:nvSpPr>
        <p:spPr>
          <a:xfrm>
            <a:off x="981052" y="3294836"/>
            <a:ext cx="298994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+34%</a:t>
            </a:r>
          </a:p>
        </p:txBody>
      </p:sp>
      <p:sp>
        <p:nvSpPr>
          <p:cNvPr id="3" name="TextBox 2">
            <a:extLst>
              <a:ext uri="{FF2B5EF4-FFF2-40B4-BE49-F238E27FC236}">
                <a16:creationId xmlns:a16="http://schemas.microsoft.com/office/drawing/2014/main" id="{5FEF8E11-BA35-D232-4A45-5598329E927B}"/>
              </a:ext>
            </a:extLst>
          </p:cNvPr>
          <p:cNvSpPr txBox="1"/>
          <p:nvPr/>
        </p:nvSpPr>
        <p:spPr>
          <a:xfrm>
            <a:off x="263403" y="4384952"/>
            <a:ext cx="4425239" cy="17081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Spend on the holiday season </a:t>
            </a:r>
            <a:br>
              <a:rPr kumimoji="0" lang="en-US" sz="20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2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by Hispanic adults vs. </a:t>
            </a:r>
            <a:br>
              <a:rPr kumimoji="0" lang="en-US" sz="2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2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the average adult</a:t>
            </a:r>
            <a:br>
              <a:rPr kumimoji="0" lang="en-US" sz="2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a:t>
            </a:r>
            <a:b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2000" b="1" i="1" u="none" strike="noStrike" kern="1200" cap="none" spc="0" normalizeH="0" baseline="0" noProof="0">
                <a:ln>
                  <a:noFill/>
                </a:ln>
                <a:solidFill>
                  <a:srgbClr val="ED3C8D"/>
                </a:solidFill>
                <a:effectLst/>
                <a:uLnTx/>
                <a:uFillTx/>
                <a:latin typeface="Helvetica" panose="020B0403020202020204" pitchFamily="34" charset="0"/>
                <a:ea typeface="+mn-ea"/>
                <a:cs typeface="+mn-cs"/>
              </a:rPr>
              <a:t>$1,392</a:t>
            </a:r>
            <a:r>
              <a:rPr kumimoji="0" lang="en-US" sz="2000" b="1" i="1" u="none" strike="noStrike" kern="1200" cap="none" spc="0" normalizeH="0" baseline="0" noProof="0">
                <a:ln>
                  <a:noFill/>
                </a:ln>
                <a:solidFill>
                  <a:srgbClr val="1B1464"/>
                </a:solidFill>
                <a:effectLst/>
                <a:uLnTx/>
                <a:uFillTx/>
                <a:latin typeface="Helvetica" panose="020B0403020202020204" pitchFamily="34" charset="0"/>
                <a:ea typeface="+mn-ea"/>
                <a:cs typeface="+mn-cs"/>
              </a:rPr>
              <a:t> </a:t>
            </a:r>
            <a:r>
              <a:rPr kumimoji="0" lang="en-US" sz="1800" b="0" i="1" u="none" strike="noStrike" kern="1200" cap="none" spc="0" normalizeH="0" baseline="0" noProof="0">
                <a:ln>
                  <a:noFill/>
                </a:ln>
                <a:solidFill>
                  <a:srgbClr val="1B1464"/>
                </a:solidFill>
                <a:effectLst/>
                <a:uLnTx/>
                <a:uFillTx/>
                <a:latin typeface="Helvetica" panose="020B0403020202020204" pitchFamily="34" charset="0"/>
                <a:ea typeface="+mn-ea"/>
                <a:cs typeface="+mn-cs"/>
              </a:rPr>
              <a:t>vs. $1,041 </a:t>
            </a:r>
            <a:br>
              <a:rPr kumimoji="0" lang="en-US" sz="1800" b="0" i="1" u="none" strike="noStrike" kern="1200" cap="none" spc="0" normalizeH="0" baseline="0" noProof="0">
                <a:ln>
                  <a:noFill/>
                </a:ln>
                <a:solidFill>
                  <a:prstClr val="white"/>
                </a:solidFill>
                <a:effectLst/>
                <a:uLnTx/>
                <a:uFillTx/>
                <a:latin typeface="Helvetica" panose="020B0403020202020204" pitchFamily="34" charset="0"/>
                <a:ea typeface="+mn-ea"/>
                <a:cs typeface="+mn-cs"/>
              </a:rPr>
            </a:br>
            <a:r>
              <a:rPr kumimoji="0" lang="en-US" sz="1600" b="0" i="1" u="none" strike="noStrike" kern="1200" cap="none" spc="0" normalizeH="0" baseline="0" noProof="0">
                <a:ln>
                  <a:noFill/>
                </a:ln>
                <a:solidFill>
                  <a:srgbClr val="ED3C8D"/>
                </a:solidFill>
                <a:effectLst/>
                <a:uLnTx/>
                <a:uFillTx/>
                <a:latin typeface="Helvetica" panose="020B0403020202020204" pitchFamily="34" charset="0"/>
                <a:ea typeface="+mn-ea"/>
                <a:cs typeface="+mn-cs"/>
              </a:rPr>
              <a:t>(+$351)</a:t>
            </a:r>
            <a:endParaRPr kumimoji="0" lang="en-US" sz="2000" b="0" i="1"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graphicFrame>
        <p:nvGraphicFramePr>
          <p:cNvPr id="4" name="Chart 3">
            <a:extLst>
              <a:ext uri="{FF2B5EF4-FFF2-40B4-BE49-F238E27FC236}">
                <a16:creationId xmlns:a16="http://schemas.microsoft.com/office/drawing/2014/main" id="{75DF4945-9D76-3E08-2261-E4DD7A6B9567}"/>
              </a:ext>
            </a:extLst>
          </p:cNvPr>
          <p:cNvGraphicFramePr/>
          <p:nvPr>
            <p:extLst>
              <p:ext uri="{D42A27DB-BD31-4B8C-83A1-F6EECF244321}">
                <p14:modId xmlns:p14="http://schemas.microsoft.com/office/powerpoint/2010/main" val="4253342351"/>
              </p:ext>
            </p:extLst>
          </p:nvPr>
        </p:nvGraphicFramePr>
        <p:xfrm>
          <a:off x="5552725" y="3181469"/>
          <a:ext cx="6338590" cy="2817527"/>
        </p:xfrm>
        <a:graphic>
          <a:graphicData uri="http://schemas.openxmlformats.org/drawingml/2006/chart">
            <c:chart xmlns:c="http://schemas.openxmlformats.org/drawingml/2006/chart" xmlns:r="http://schemas.openxmlformats.org/officeDocument/2006/relationships" r:id="rId6"/>
          </a:graphicData>
        </a:graphic>
      </p:graphicFrame>
      <p:sp>
        <p:nvSpPr>
          <p:cNvPr id="7" name="TextBox 6">
            <a:extLst>
              <a:ext uri="{FF2B5EF4-FFF2-40B4-BE49-F238E27FC236}">
                <a16:creationId xmlns:a16="http://schemas.microsoft.com/office/drawing/2014/main" id="{FD215CED-DAF5-749D-1897-10454484328B}"/>
              </a:ext>
            </a:extLst>
          </p:cNvPr>
          <p:cNvSpPr txBox="1"/>
          <p:nvPr/>
        </p:nvSpPr>
        <p:spPr>
          <a:xfrm>
            <a:off x="5230523" y="2396052"/>
            <a:ext cx="6982995"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Arial" panose="020B0604020202020204" pitchFamily="34" charset="0"/>
              </a:rPr>
              <a:t>Holiday Shopping Spend in 2022 vs. 2021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Arial" panose="020B0604020202020204" pitchFamily="34" charset="0"/>
              </a:rPr>
              <a:t>% of U.S. Adults </a:t>
            </a:r>
            <a:endParaRPr kumimoji="0" lang="en-US" sz="12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8" name="Picture 7" descr="Logo&#10;&#10;Description automatically generated with low confidence">
            <a:extLst>
              <a:ext uri="{FF2B5EF4-FFF2-40B4-BE49-F238E27FC236}">
                <a16:creationId xmlns:a16="http://schemas.microsoft.com/office/drawing/2014/main" id="{A699195F-6BD1-8BAA-389C-D9B2E7FB6B00}"/>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28248" y="1490863"/>
            <a:ext cx="1410542" cy="491984"/>
          </a:xfrm>
          <a:prstGeom prst="rect">
            <a:avLst/>
          </a:prstGeom>
        </p:spPr>
      </p:pic>
      <p:pic>
        <p:nvPicPr>
          <p:cNvPr id="11" name="Picture 10">
            <a:extLst>
              <a:ext uri="{FF2B5EF4-FFF2-40B4-BE49-F238E27FC236}">
                <a16:creationId xmlns:a16="http://schemas.microsoft.com/office/drawing/2014/main" id="{89E34267-EC24-1A70-A922-296E69EB5E85}"/>
              </a:ext>
            </a:extLst>
          </p:cNvPr>
          <p:cNvPicPr>
            <a:picLocks noChangeAspect="1"/>
          </p:cNvPicPr>
          <p:nvPr/>
        </p:nvPicPr>
        <p:blipFill rotWithShape="1">
          <a:blip r:embed="rId8"/>
          <a:srcRect r="33073"/>
          <a:stretch/>
        </p:blipFill>
        <p:spPr>
          <a:xfrm>
            <a:off x="1538790" y="1549420"/>
            <a:ext cx="1589516" cy="374871"/>
          </a:xfrm>
          <a:prstGeom prst="rect">
            <a:avLst/>
          </a:prstGeom>
        </p:spPr>
      </p:pic>
      <p:sp>
        <p:nvSpPr>
          <p:cNvPr id="5" name="TextBox 4">
            <a:hlinkClick r:id="rId3"/>
            <a:extLst>
              <a:ext uri="{FF2B5EF4-FFF2-40B4-BE49-F238E27FC236}">
                <a16:creationId xmlns:a16="http://schemas.microsoft.com/office/drawing/2014/main" id="{EC07873D-8978-5162-81F2-340BBE8CA7A3}"/>
              </a:ext>
            </a:extLst>
          </p:cNvPr>
          <p:cNvSpPr txBox="1"/>
          <p:nvPr/>
        </p:nvSpPr>
        <p:spPr>
          <a:xfrm>
            <a:off x="9572022" y="1579200"/>
            <a:ext cx="2539894" cy="553998"/>
          </a:xfrm>
          <a:prstGeom prst="rect">
            <a:avLst/>
          </a:prstGeom>
          <a:solidFill>
            <a:srgbClr val="FFE600"/>
          </a:solidFill>
          <a:ln>
            <a:solidFill>
              <a:srgbClr val="1B14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Click </a:t>
            </a:r>
            <a:r>
              <a:rPr kumimoji="0" lang="en-US" sz="10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hlinkClick r:id="rId3">
                  <a:extLst>
                    <a:ext uri="{A12FA001-AC4F-418D-AE19-62706E023703}">
                      <ahyp:hlinkClr xmlns:ahyp="http://schemas.microsoft.com/office/drawing/2018/hyperlinkcolor" val="tx"/>
                    </a:ext>
                  </a:extLst>
                </a:hlinkClick>
              </a:rPr>
              <a:t>here</a:t>
            </a: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to learn about the </a:t>
            </a:r>
            <a:r>
              <a:rPr kumimoji="0" lang="en-US" sz="10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6 reasons</a:t>
            </a: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why Hispanics will be driving brand growth during the holidays</a:t>
            </a:r>
          </a:p>
        </p:txBody>
      </p:sp>
      <p:pic>
        <p:nvPicPr>
          <p:cNvPr id="6" name="Picture 5">
            <a:extLst>
              <a:ext uri="{FF2B5EF4-FFF2-40B4-BE49-F238E27FC236}">
                <a16:creationId xmlns:a16="http://schemas.microsoft.com/office/drawing/2014/main" id="{5002D686-D785-FA18-3561-0D6F74512C02}"/>
              </a:ext>
            </a:extLst>
          </p:cNvPr>
          <p:cNvPicPr>
            <a:picLocks noChangeAspect="1"/>
          </p:cNvPicPr>
          <p:nvPr/>
        </p:nvPicPr>
        <p:blipFill rotWithShape="1">
          <a:blip r:embed="rId9"/>
          <a:srcRect l="4181" t="95080" r="-1"/>
          <a:stretch/>
        </p:blipFill>
        <p:spPr>
          <a:xfrm>
            <a:off x="483207" y="6507893"/>
            <a:ext cx="11708793" cy="350107"/>
          </a:xfrm>
          <a:prstGeom prst="rect">
            <a:avLst/>
          </a:prstGeom>
        </p:spPr>
      </p:pic>
      <p:sp>
        <p:nvSpPr>
          <p:cNvPr id="9" name="Slide Number Placeholder 5">
            <a:extLst>
              <a:ext uri="{FF2B5EF4-FFF2-40B4-BE49-F238E27FC236}">
                <a16:creationId xmlns:a16="http://schemas.microsoft.com/office/drawing/2014/main" id="{3BF9772E-3A51-398F-8FE5-1AADB5DE7F6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B03025C7-344E-A505-2045-B80C9A2FF839}"/>
              </a:ext>
            </a:extLst>
          </p:cNvPr>
          <p:cNvSpPr/>
          <p:nvPr/>
        </p:nvSpPr>
        <p:spPr>
          <a:xfrm>
            <a:off x="483208" y="6586958"/>
            <a:ext cx="117303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581979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C3AF1C00-4CD9-4211-B079-7B3EC1A85AF7}"/>
              </a:ext>
            </a:extLst>
          </p:cNvPr>
          <p:cNvSpPr>
            <a:spLocks noGrp="1" noRot="1" noMove="1" noResize="1" noEditPoints="1" noAdjustHandles="1" noChangeArrowheads="1" noChangeShapeType="1"/>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510D915-F1A8-33BF-6F63-3F9962828CA4}"/>
              </a:ext>
            </a:extLst>
          </p:cNvPr>
          <p:cNvSpPr/>
          <p:nvPr/>
        </p:nvSpPr>
        <p:spPr>
          <a:xfrm>
            <a:off x="63874" y="106330"/>
            <a:ext cx="10212493"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Measuring attention across platforms: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The average :30 TV ad generates the same amount of attention as 1.5 YouTube Ads, 4.5 Facebook in-feed ads or 40 desktop display ads</a:t>
            </a:r>
          </a:p>
        </p:txBody>
      </p:sp>
      <p:graphicFrame>
        <p:nvGraphicFramePr>
          <p:cNvPr id="14" name="Chart 13">
            <a:extLst>
              <a:ext uri="{FF2B5EF4-FFF2-40B4-BE49-F238E27FC236}">
                <a16:creationId xmlns:a16="http://schemas.microsoft.com/office/drawing/2014/main" id="{A7D3160E-D235-86C8-1AD2-74FA615D070D}"/>
              </a:ext>
            </a:extLst>
          </p:cNvPr>
          <p:cNvGraphicFramePr/>
          <p:nvPr>
            <p:extLst>
              <p:ext uri="{D42A27DB-BD31-4B8C-83A1-F6EECF244321}">
                <p14:modId xmlns:p14="http://schemas.microsoft.com/office/powerpoint/2010/main" val="141430805"/>
              </p:ext>
            </p:extLst>
          </p:nvPr>
        </p:nvGraphicFramePr>
        <p:xfrm>
          <a:off x="1146700" y="1678694"/>
          <a:ext cx="9898601" cy="3737499"/>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id="{9786A81D-33AA-3975-EDC7-97322B79C87C}"/>
              </a:ext>
            </a:extLst>
          </p:cNvPr>
          <p:cNvSpPr txBox="1"/>
          <p:nvPr/>
        </p:nvSpPr>
        <p:spPr>
          <a:xfrm>
            <a:off x="531270" y="6281046"/>
            <a:ext cx="1164928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Ebiquity, with Lumen, TVision and Dan White – The Challenge of Attention, June 2021.</a:t>
            </a:r>
            <a:endParaRPr kumimoji="0" lang="fr-FR"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16" name="TextBox 15">
            <a:extLst>
              <a:ext uri="{FF2B5EF4-FFF2-40B4-BE49-F238E27FC236}">
                <a16:creationId xmlns:a16="http://schemas.microsoft.com/office/drawing/2014/main" id="{CA65E7F4-7B07-0D90-56A9-C15BBAC7E61E}"/>
              </a:ext>
            </a:extLst>
          </p:cNvPr>
          <p:cNvSpPr txBox="1"/>
          <p:nvPr/>
        </p:nvSpPr>
        <p:spPr>
          <a:xfrm>
            <a:off x="3533313" y="5305042"/>
            <a:ext cx="861134"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NO SKIP</a:t>
            </a:r>
          </a:p>
        </p:txBody>
      </p:sp>
      <p:sp>
        <p:nvSpPr>
          <p:cNvPr id="17" name="TextBox 16">
            <a:extLst>
              <a:ext uri="{FF2B5EF4-FFF2-40B4-BE49-F238E27FC236}">
                <a16:creationId xmlns:a16="http://schemas.microsoft.com/office/drawing/2014/main" id="{6F416878-7520-0644-AAC5-B796D0ED7C55}"/>
              </a:ext>
            </a:extLst>
          </p:cNvPr>
          <p:cNvSpPr txBox="1"/>
          <p:nvPr/>
        </p:nvSpPr>
        <p:spPr>
          <a:xfrm>
            <a:off x="4600113" y="5297505"/>
            <a:ext cx="861134"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BUMPER</a:t>
            </a:r>
          </a:p>
        </p:txBody>
      </p:sp>
      <p:sp>
        <p:nvSpPr>
          <p:cNvPr id="18" name="TextBox 17">
            <a:extLst>
              <a:ext uri="{FF2B5EF4-FFF2-40B4-BE49-F238E27FC236}">
                <a16:creationId xmlns:a16="http://schemas.microsoft.com/office/drawing/2014/main" id="{2159E06E-64F7-F244-A949-7FC606DC4289}"/>
              </a:ext>
            </a:extLst>
          </p:cNvPr>
          <p:cNvSpPr txBox="1"/>
          <p:nvPr/>
        </p:nvSpPr>
        <p:spPr>
          <a:xfrm>
            <a:off x="5666913" y="5305042"/>
            <a:ext cx="861134"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STORIES</a:t>
            </a:r>
          </a:p>
        </p:txBody>
      </p:sp>
      <p:sp>
        <p:nvSpPr>
          <p:cNvPr id="19" name="TextBox 18">
            <a:extLst>
              <a:ext uri="{FF2B5EF4-FFF2-40B4-BE49-F238E27FC236}">
                <a16:creationId xmlns:a16="http://schemas.microsoft.com/office/drawing/2014/main" id="{33EAE166-9B28-84BD-FDC9-CAA051946B0D}"/>
              </a:ext>
            </a:extLst>
          </p:cNvPr>
          <p:cNvSpPr txBox="1"/>
          <p:nvPr/>
        </p:nvSpPr>
        <p:spPr>
          <a:xfrm>
            <a:off x="6733713" y="5305042"/>
            <a:ext cx="861134"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INFEED</a:t>
            </a:r>
          </a:p>
        </p:txBody>
      </p:sp>
      <p:sp>
        <p:nvSpPr>
          <p:cNvPr id="21" name="TextBox 20">
            <a:extLst>
              <a:ext uri="{FF2B5EF4-FFF2-40B4-BE49-F238E27FC236}">
                <a16:creationId xmlns:a16="http://schemas.microsoft.com/office/drawing/2014/main" id="{02CD6C8A-165E-3A41-E89F-E4D3C3867DC3}"/>
              </a:ext>
            </a:extLst>
          </p:cNvPr>
          <p:cNvSpPr txBox="1"/>
          <p:nvPr/>
        </p:nvSpPr>
        <p:spPr>
          <a:xfrm>
            <a:off x="7822707" y="5305042"/>
            <a:ext cx="861134"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INFEED</a:t>
            </a:r>
          </a:p>
        </p:txBody>
      </p:sp>
      <p:sp>
        <p:nvSpPr>
          <p:cNvPr id="22" name="TextBox 21">
            <a:extLst>
              <a:ext uri="{FF2B5EF4-FFF2-40B4-BE49-F238E27FC236}">
                <a16:creationId xmlns:a16="http://schemas.microsoft.com/office/drawing/2014/main" id="{7B24720F-14D7-B9F1-8067-F466E3AF1925}"/>
              </a:ext>
            </a:extLst>
          </p:cNvPr>
          <p:cNvSpPr txBox="1"/>
          <p:nvPr/>
        </p:nvSpPr>
        <p:spPr>
          <a:xfrm>
            <a:off x="1631889" y="5567074"/>
            <a:ext cx="1434585" cy="246221"/>
          </a:xfrm>
          <a:prstGeom prst="rect">
            <a:avLst/>
          </a:prstGeom>
          <a:solidFill>
            <a:srgbClr val="E2E8F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TV</a:t>
            </a:r>
          </a:p>
        </p:txBody>
      </p:sp>
      <p:sp>
        <p:nvSpPr>
          <p:cNvPr id="23" name="TextBox 22">
            <a:extLst>
              <a:ext uri="{FF2B5EF4-FFF2-40B4-BE49-F238E27FC236}">
                <a16:creationId xmlns:a16="http://schemas.microsoft.com/office/drawing/2014/main" id="{A97BAD6D-F391-B022-66DA-973328985BE8}"/>
              </a:ext>
            </a:extLst>
          </p:cNvPr>
          <p:cNvSpPr txBox="1"/>
          <p:nvPr/>
        </p:nvSpPr>
        <p:spPr>
          <a:xfrm>
            <a:off x="3753582" y="5567076"/>
            <a:ext cx="1434585" cy="246219"/>
          </a:xfrm>
          <a:prstGeom prst="rect">
            <a:avLst/>
          </a:prstGeom>
          <a:solidFill>
            <a:srgbClr val="E2E8F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YOUTUBE</a:t>
            </a:r>
          </a:p>
        </p:txBody>
      </p:sp>
      <p:sp>
        <p:nvSpPr>
          <p:cNvPr id="24" name="TextBox 23">
            <a:extLst>
              <a:ext uri="{FF2B5EF4-FFF2-40B4-BE49-F238E27FC236}">
                <a16:creationId xmlns:a16="http://schemas.microsoft.com/office/drawing/2014/main" id="{85117B67-809D-7798-DB98-476E1D24DB46}"/>
              </a:ext>
            </a:extLst>
          </p:cNvPr>
          <p:cNvSpPr txBox="1"/>
          <p:nvPr/>
        </p:nvSpPr>
        <p:spPr>
          <a:xfrm>
            <a:off x="5925965" y="5593347"/>
            <a:ext cx="2525307" cy="246221"/>
          </a:xfrm>
          <a:prstGeom prst="rect">
            <a:avLst/>
          </a:prstGeom>
          <a:solidFill>
            <a:srgbClr val="E2E8F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SOCIAL MEDIA</a:t>
            </a:r>
          </a:p>
        </p:txBody>
      </p:sp>
      <p:sp>
        <p:nvSpPr>
          <p:cNvPr id="25" name="TextBox 24">
            <a:extLst>
              <a:ext uri="{FF2B5EF4-FFF2-40B4-BE49-F238E27FC236}">
                <a16:creationId xmlns:a16="http://schemas.microsoft.com/office/drawing/2014/main" id="{6D11F4BA-A4D6-F984-1F21-97D3C863B4FD}"/>
              </a:ext>
            </a:extLst>
          </p:cNvPr>
          <p:cNvSpPr txBox="1"/>
          <p:nvPr/>
        </p:nvSpPr>
        <p:spPr>
          <a:xfrm>
            <a:off x="9125527" y="5567075"/>
            <a:ext cx="1364313" cy="246221"/>
          </a:xfrm>
          <a:prstGeom prst="rect">
            <a:avLst/>
          </a:prstGeom>
          <a:solidFill>
            <a:srgbClr val="E2E8F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DIGITAL DISPLAY</a:t>
            </a:r>
          </a:p>
        </p:txBody>
      </p:sp>
      <p:sp>
        <p:nvSpPr>
          <p:cNvPr id="2" name="TextBox 1">
            <a:hlinkClick r:id="rId4"/>
            <a:extLst>
              <a:ext uri="{FF2B5EF4-FFF2-40B4-BE49-F238E27FC236}">
                <a16:creationId xmlns:a16="http://schemas.microsoft.com/office/drawing/2014/main" id="{4EB233F0-8D79-77E0-C48C-EBEF31E6F72A}"/>
              </a:ext>
            </a:extLst>
          </p:cNvPr>
          <p:cNvSpPr txBox="1"/>
          <p:nvPr/>
        </p:nvSpPr>
        <p:spPr>
          <a:xfrm>
            <a:off x="10482763" y="1152898"/>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pic>
        <p:nvPicPr>
          <p:cNvPr id="3" name="Picture 2">
            <a:hlinkClick r:id="rId4"/>
            <a:extLst>
              <a:ext uri="{FF2B5EF4-FFF2-40B4-BE49-F238E27FC236}">
                <a16:creationId xmlns:a16="http://schemas.microsoft.com/office/drawing/2014/main" id="{2BFAE6C6-CFD4-24AF-F819-28140C709E8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457319" y="155484"/>
            <a:ext cx="1470439" cy="976608"/>
          </a:xfrm>
          <a:prstGeom prst="rect">
            <a:avLst/>
          </a:prstGeom>
          <a:ln>
            <a:solidFill>
              <a:srgbClr val="1F1A62"/>
            </a:solidFill>
          </a:ln>
        </p:spPr>
      </p:pic>
      <p:pic>
        <p:nvPicPr>
          <p:cNvPr id="5" name="Picture 4">
            <a:extLst>
              <a:ext uri="{FF2B5EF4-FFF2-40B4-BE49-F238E27FC236}">
                <a16:creationId xmlns:a16="http://schemas.microsoft.com/office/drawing/2014/main" id="{DBCEEC7F-A9DF-76A5-FA9E-5CC9CF8EC5A9}"/>
              </a:ext>
            </a:extLst>
          </p:cNvPr>
          <p:cNvPicPr>
            <a:picLocks noChangeAspect="1"/>
          </p:cNvPicPr>
          <p:nvPr/>
        </p:nvPicPr>
        <p:blipFill rotWithShape="1">
          <a:blip r:embed="rId6"/>
          <a:srcRect l="4181" t="95080" r="-1"/>
          <a:stretch/>
        </p:blipFill>
        <p:spPr>
          <a:xfrm>
            <a:off x="483207" y="6507893"/>
            <a:ext cx="11708793" cy="350107"/>
          </a:xfrm>
          <a:prstGeom prst="rect">
            <a:avLst/>
          </a:prstGeom>
        </p:spPr>
      </p:pic>
      <p:sp>
        <p:nvSpPr>
          <p:cNvPr id="6" name="Slide Number Placeholder 5">
            <a:extLst>
              <a:ext uri="{FF2B5EF4-FFF2-40B4-BE49-F238E27FC236}">
                <a16:creationId xmlns:a16="http://schemas.microsoft.com/office/drawing/2014/main" id="{90087A4A-B27C-BD31-2CAD-01F672CDACA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 name="Rectangle 6">
            <a:extLst>
              <a:ext uri="{FF2B5EF4-FFF2-40B4-BE49-F238E27FC236}">
                <a16:creationId xmlns:a16="http://schemas.microsoft.com/office/drawing/2014/main" id="{41DE4D1C-39BE-883A-FE60-BF648A4C23E9}"/>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8" name="Picture 7">
            <a:extLst>
              <a:ext uri="{FF2B5EF4-FFF2-40B4-BE49-F238E27FC236}">
                <a16:creationId xmlns:a16="http://schemas.microsoft.com/office/drawing/2014/main" id="{A1DE020E-A7E6-FCB3-ECAE-B9C32A5CD664}"/>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4064" y="1511820"/>
            <a:ext cx="1389471" cy="443966"/>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FE404E67-008E-6A80-8DF0-CD794F6C4757}"/>
              </a:ext>
            </a:extLst>
          </p:cNvPr>
          <p:cNvPicPr>
            <a:picLocks noChangeAspect="1"/>
          </p:cNvPicPr>
          <p:nvPr/>
        </p:nvPicPr>
        <p:blipFill>
          <a:blip r:embed="rId8"/>
          <a:stretch>
            <a:fillRect/>
          </a:stretch>
        </p:blipFill>
        <p:spPr>
          <a:xfrm>
            <a:off x="1654816" y="1521602"/>
            <a:ext cx="1435417" cy="489478"/>
          </a:xfrm>
          <a:prstGeom prst="rect">
            <a:avLst/>
          </a:prstGeom>
        </p:spPr>
      </p:pic>
    </p:spTree>
    <p:extLst>
      <p:ext uri="{BB962C8B-B14F-4D97-AF65-F5344CB8AC3E}">
        <p14:creationId xmlns:p14="http://schemas.microsoft.com/office/powerpoint/2010/main" val="2968328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C3AF1C00-4CD9-4211-B079-7B3EC1A85AF7}"/>
              </a:ext>
            </a:extLst>
          </p:cNvPr>
          <p:cNvSpPr>
            <a:spLocks noGrp="1" noRot="1" noMove="1" noResize="1" noEditPoints="1" noAdjustHandles="1" noChangeArrowheads="1" noChangeShapeType="1"/>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CBF7057-1CA3-B48B-4970-496FC190DB0E}"/>
              </a:ext>
            </a:extLst>
          </p:cNvPr>
          <p:cNvSpPr/>
          <p:nvPr/>
        </p:nvSpPr>
        <p:spPr>
          <a:xfrm>
            <a:off x="66089" y="110252"/>
            <a:ext cx="10391230"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Multiscreen TV generates the greatest sales impact: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TV across all devices outperforms even the best ROI seen with other online video platforms</a:t>
            </a:r>
          </a:p>
        </p:txBody>
      </p:sp>
      <p:sp>
        <p:nvSpPr>
          <p:cNvPr id="10" name="TextBox 9">
            <a:extLst>
              <a:ext uri="{FF2B5EF4-FFF2-40B4-BE49-F238E27FC236}">
                <a16:creationId xmlns:a16="http://schemas.microsoft.com/office/drawing/2014/main" id="{5577DFBC-27FA-53D5-F3F3-B2A7C784F87D}"/>
              </a:ext>
            </a:extLst>
          </p:cNvPr>
          <p:cNvSpPr txBox="1"/>
          <p:nvPr/>
        </p:nvSpPr>
        <p:spPr>
          <a:xfrm>
            <a:off x="2375535" y="1577340"/>
            <a:ext cx="74409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Sales impact across media platforms</a:t>
            </a:r>
          </a:p>
        </p:txBody>
      </p:sp>
      <p:graphicFrame>
        <p:nvGraphicFramePr>
          <p:cNvPr id="3" name="Table 12">
            <a:extLst>
              <a:ext uri="{FF2B5EF4-FFF2-40B4-BE49-F238E27FC236}">
                <a16:creationId xmlns:a16="http://schemas.microsoft.com/office/drawing/2014/main" id="{122A9E37-D675-615C-F53D-7DEE5B9647F1}"/>
              </a:ext>
            </a:extLst>
          </p:cNvPr>
          <p:cNvGraphicFramePr>
            <a:graphicFrameLocks noGrp="1"/>
          </p:cNvGraphicFramePr>
          <p:nvPr>
            <p:extLst>
              <p:ext uri="{D42A27DB-BD31-4B8C-83A1-F6EECF244321}">
                <p14:modId xmlns:p14="http://schemas.microsoft.com/office/powerpoint/2010/main" val="1973907777"/>
              </p:ext>
            </p:extLst>
          </p:nvPr>
        </p:nvGraphicFramePr>
        <p:xfrm>
          <a:off x="1968079" y="2989511"/>
          <a:ext cx="8128000" cy="2203344"/>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513604778"/>
                    </a:ext>
                  </a:extLst>
                </a:gridCol>
                <a:gridCol w="2032000">
                  <a:extLst>
                    <a:ext uri="{9D8B030D-6E8A-4147-A177-3AD203B41FA5}">
                      <a16:colId xmlns:a16="http://schemas.microsoft.com/office/drawing/2014/main" val="2647570955"/>
                    </a:ext>
                  </a:extLst>
                </a:gridCol>
                <a:gridCol w="2032000">
                  <a:extLst>
                    <a:ext uri="{9D8B030D-6E8A-4147-A177-3AD203B41FA5}">
                      <a16:colId xmlns:a16="http://schemas.microsoft.com/office/drawing/2014/main" val="338373214"/>
                    </a:ext>
                  </a:extLst>
                </a:gridCol>
                <a:gridCol w="2032000">
                  <a:extLst>
                    <a:ext uri="{9D8B030D-6E8A-4147-A177-3AD203B41FA5}">
                      <a16:colId xmlns:a16="http://schemas.microsoft.com/office/drawing/2014/main" val="3710565064"/>
                    </a:ext>
                  </a:extLst>
                </a:gridCol>
              </a:tblGrid>
              <a:tr h="550836">
                <a:tc>
                  <a:txBody>
                    <a:bodyPr/>
                    <a:lstStyle/>
                    <a:p>
                      <a:pPr algn="ctr"/>
                      <a:endParaRPr lang="en-US" sz="1400">
                        <a:latin typeface="Helvetica" panose="020B0604020202020204" pitchFamily="34" charset="0"/>
                        <a:cs typeface="Helvetica" panose="020B0604020202020204" pitchFamily="34" charset="0"/>
                      </a:endParaRPr>
                    </a:p>
                  </a:txBody>
                  <a:tcPr anchor="ctr">
                    <a:solidFill>
                      <a:srgbClr val="1B1464"/>
                    </a:solidFill>
                  </a:tcPr>
                </a:tc>
                <a:tc>
                  <a:txBody>
                    <a:bodyPr/>
                    <a:lstStyle/>
                    <a:p>
                      <a:pPr algn="ctr"/>
                      <a:r>
                        <a:rPr lang="en-US" sz="1400">
                          <a:latin typeface="Helvetica" panose="020B0604020202020204" pitchFamily="34" charset="0"/>
                          <a:cs typeface="Helvetica" panose="020B0604020202020204" pitchFamily="34" charset="0"/>
                        </a:rPr>
                        <a:t>TV</a:t>
                      </a:r>
                    </a:p>
                  </a:txBody>
                  <a:tcPr anchor="ctr">
                    <a:solidFill>
                      <a:srgbClr val="1B1464"/>
                    </a:solidFill>
                  </a:tcPr>
                </a:tc>
                <a:tc>
                  <a:txBody>
                    <a:bodyPr/>
                    <a:lstStyle/>
                    <a:p>
                      <a:pPr algn="ctr"/>
                      <a:r>
                        <a:rPr lang="en-US" sz="1400">
                          <a:latin typeface="Helvetica" panose="020B0604020202020204" pitchFamily="34" charset="0"/>
                          <a:cs typeface="Helvetica" panose="020B0604020202020204" pitchFamily="34" charset="0"/>
                        </a:rPr>
                        <a:t>Desktop</a:t>
                      </a:r>
                    </a:p>
                  </a:txBody>
                  <a:tcPr anchor="ctr">
                    <a:solidFill>
                      <a:srgbClr val="1B1464"/>
                    </a:solidFill>
                  </a:tcPr>
                </a:tc>
                <a:tc>
                  <a:txBody>
                    <a:bodyPr/>
                    <a:lstStyle/>
                    <a:p>
                      <a:pPr algn="ctr"/>
                      <a:r>
                        <a:rPr lang="en-US" sz="1400">
                          <a:latin typeface="Helvetica" panose="020B0604020202020204" pitchFamily="34" charset="0"/>
                          <a:cs typeface="Helvetica" panose="020B0604020202020204" pitchFamily="34" charset="0"/>
                        </a:rPr>
                        <a:t>Mobile</a:t>
                      </a:r>
                    </a:p>
                  </a:txBody>
                  <a:tcPr anchor="ctr">
                    <a:solidFill>
                      <a:srgbClr val="1B1464"/>
                    </a:solidFill>
                  </a:tcPr>
                </a:tc>
                <a:extLst>
                  <a:ext uri="{0D108BD9-81ED-4DB2-BD59-A6C34878D82A}">
                    <a16:rowId xmlns:a16="http://schemas.microsoft.com/office/drawing/2014/main" val="1467283816"/>
                  </a:ext>
                </a:extLst>
              </a:tr>
              <a:tr h="550836">
                <a:tc>
                  <a:txBody>
                    <a:bodyPr/>
                    <a:lstStyle/>
                    <a:p>
                      <a:pPr algn="ctr"/>
                      <a:r>
                        <a:rPr lang="en-US" sz="1600">
                          <a:solidFill>
                            <a:srgbClr val="1B1464"/>
                          </a:solidFill>
                          <a:latin typeface="Helvetica" panose="020B0604020202020204" pitchFamily="34" charset="0"/>
                          <a:cs typeface="Helvetica" panose="020B0604020202020204" pitchFamily="34" charset="0"/>
                        </a:rPr>
                        <a:t>Television</a:t>
                      </a:r>
                    </a:p>
                  </a:txBody>
                  <a:tcPr anchor="ctr">
                    <a:solidFill>
                      <a:srgbClr val="E2E8F1"/>
                    </a:solidFill>
                  </a:tcPr>
                </a:tc>
                <a:tc>
                  <a:txBody>
                    <a:bodyPr/>
                    <a:lstStyle/>
                    <a:p>
                      <a:pPr algn="ctr"/>
                      <a:r>
                        <a:rPr lang="en-US" sz="1800" b="1">
                          <a:solidFill>
                            <a:schemeClr val="bg1"/>
                          </a:solidFill>
                          <a:latin typeface="Helvetica" panose="020B0604020202020204" pitchFamily="34" charset="0"/>
                          <a:cs typeface="Helvetica" panose="020B0604020202020204" pitchFamily="34" charset="0"/>
                        </a:rPr>
                        <a:t>144</a:t>
                      </a:r>
                    </a:p>
                  </a:txBody>
                  <a:tcPr anchor="ctr">
                    <a:solidFill>
                      <a:srgbClr val="ED3C8D"/>
                    </a:solidFill>
                  </a:tcPr>
                </a:tc>
                <a:tc>
                  <a:txBody>
                    <a:bodyPr/>
                    <a:lstStyle/>
                    <a:p>
                      <a:pPr algn="ctr"/>
                      <a:r>
                        <a:rPr lang="en-US" sz="1800" b="1">
                          <a:solidFill>
                            <a:srgbClr val="1B1464"/>
                          </a:solidFill>
                          <a:latin typeface="Helvetica" panose="020B0604020202020204" pitchFamily="34" charset="0"/>
                          <a:cs typeface="Helvetica" panose="020B0604020202020204" pitchFamily="34" charset="0"/>
                        </a:rPr>
                        <a:t>153</a:t>
                      </a:r>
                    </a:p>
                  </a:txBody>
                  <a:tcPr anchor="ctr">
                    <a:solidFill>
                      <a:srgbClr val="E2E8F1"/>
                    </a:solidFill>
                  </a:tcPr>
                </a:tc>
                <a:tc>
                  <a:txBody>
                    <a:bodyPr/>
                    <a:lstStyle/>
                    <a:p>
                      <a:pPr algn="ctr"/>
                      <a:r>
                        <a:rPr lang="en-US" sz="1800" b="1">
                          <a:solidFill>
                            <a:schemeClr val="bg1"/>
                          </a:solidFill>
                          <a:latin typeface="Helvetica" panose="020B0604020202020204" pitchFamily="34" charset="0"/>
                          <a:cs typeface="Helvetica" panose="020B0604020202020204" pitchFamily="34" charset="0"/>
                        </a:rPr>
                        <a:t>161</a:t>
                      </a:r>
                    </a:p>
                  </a:txBody>
                  <a:tcPr anchor="ctr">
                    <a:solidFill>
                      <a:srgbClr val="ED3C8D"/>
                    </a:solidFill>
                  </a:tcPr>
                </a:tc>
                <a:extLst>
                  <a:ext uri="{0D108BD9-81ED-4DB2-BD59-A6C34878D82A}">
                    <a16:rowId xmlns:a16="http://schemas.microsoft.com/office/drawing/2014/main" val="444474167"/>
                  </a:ext>
                </a:extLst>
              </a:tr>
              <a:tr h="550836">
                <a:tc>
                  <a:txBody>
                    <a:bodyPr/>
                    <a:lstStyle/>
                    <a:p>
                      <a:pPr algn="ctr"/>
                      <a:r>
                        <a:rPr lang="en-US" sz="1600" kern="1200">
                          <a:solidFill>
                            <a:srgbClr val="1B1464"/>
                          </a:solidFill>
                          <a:latin typeface="Helvetica" panose="020B0604020202020204" pitchFamily="34" charset="0"/>
                          <a:ea typeface="+mn-ea"/>
                          <a:cs typeface="Helvetica" panose="020B0604020202020204" pitchFamily="34" charset="0"/>
                        </a:rPr>
                        <a:t>Facebook</a:t>
                      </a:r>
                    </a:p>
                  </a:txBody>
                  <a:tcPr anchor="ctr">
                    <a:solidFill>
                      <a:srgbClr val="E2E8F1"/>
                    </a:solidFill>
                  </a:tcPr>
                </a:tc>
                <a:tc>
                  <a:txBody>
                    <a:bodyPr/>
                    <a:lstStyle/>
                    <a:p>
                      <a:pPr algn="ctr"/>
                      <a:r>
                        <a:rPr lang="en-US" sz="1800" b="1">
                          <a:solidFill>
                            <a:schemeClr val="bg1"/>
                          </a:solidFill>
                          <a:latin typeface="Helvetica" panose="020B0604020202020204" pitchFamily="34" charset="0"/>
                          <a:cs typeface="Helvetica" panose="020B0604020202020204" pitchFamily="34" charset="0"/>
                        </a:rPr>
                        <a:t>---</a:t>
                      </a:r>
                    </a:p>
                  </a:txBody>
                  <a:tcPr anchor="ctr">
                    <a:solidFill>
                      <a:srgbClr val="ED3C8D"/>
                    </a:solidFill>
                  </a:tcPr>
                </a:tc>
                <a:tc>
                  <a:txBody>
                    <a:bodyPr/>
                    <a:lstStyle/>
                    <a:p>
                      <a:pPr algn="ctr"/>
                      <a:r>
                        <a:rPr lang="en-US" sz="1800" b="1">
                          <a:solidFill>
                            <a:srgbClr val="1B1464"/>
                          </a:solidFill>
                          <a:latin typeface="Helvetica" panose="020B0604020202020204" pitchFamily="34" charset="0"/>
                          <a:cs typeface="Helvetica" panose="020B0604020202020204" pitchFamily="34" charset="0"/>
                        </a:rPr>
                        <a:t>118</a:t>
                      </a:r>
                    </a:p>
                  </a:txBody>
                  <a:tcPr anchor="ctr">
                    <a:solidFill>
                      <a:srgbClr val="E2E8F1"/>
                    </a:solidFill>
                  </a:tcPr>
                </a:tc>
                <a:tc>
                  <a:txBody>
                    <a:bodyPr/>
                    <a:lstStyle/>
                    <a:p>
                      <a:pPr algn="ctr"/>
                      <a:r>
                        <a:rPr lang="en-US" sz="1800" b="1">
                          <a:solidFill>
                            <a:schemeClr val="bg1"/>
                          </a:solidFill>
                          <a:latin typeface="Helvetica" panose="020B0604020202020204" pitchFamily="34" charset="0"/>
                          <a:cs typeface="Helvetica" panose="020B0604020202020204" pitchFamily="34" charset="0"/>
                        </a:rPr>
                        <a:t>121</a:t>
                      </a:r>
                    </a:p>
                  </a:txBody>
                  <a:tcPr anchor="ctr">
                    <a:solidFill>
                      <a:srgbClr val="ED3C8D"/>
                    </a:solidFill>
                  </a:tcPr>
                </a:tc>
                <a:extLst>
                  <a:ext uri="{0D108BD9-81ED-4DB2-BD59-A6C34878D82A}">
                    <a16:rowId xmlns:a16="http://schemas.microsoft.com/office/drawing/2014/main" val="1242313219"/>
                  </a:ext>
                </a:extLst>
              </a:tr>
              <a:tr h="550836">
                <a:tc>
                  <a:txBody>
                    <a:bodyPr/>
                    <a:lstStyle/>
                    <a:p>
                      <a:pPr algn="ctr"/>
                      <a:r>
                        <a:rPr lang="en-US" sz="1600" kern="1200">
                          <a:solidFill>
                            <a:srgbClr val="1B1464"/>
                          </a:solidFill>
                          <a:latin typeface="Helvetica" panose="020B0604020202020204" pitchFamily="34" charset="0"/>
                          <a:ea typeface="+mn-ea"/>
                          <a:cs typeface="Helvetica" panose="020B0604020202020204" pitchFamily="34" charset="0"/>
                        </a:rPr>
                        <a:t>YouTube</a:t>
                      </a:r>
                    </a:p>
                  </a:txBody>
                  <a:tcPr anchor="ctr">
                    <a:solidFill>
                      <a:srgbClr val="E2E8F1"/>
                    </a:solidFill>
                  </a:tcPr>
                </a:tc>
                <a:tc>
                  <a:txBody>
                    <a:bodyPr/>
                    <a:lstStyle/>
                    <a:p>
                      <a:pPr algn="ctr"/>
                      <a:r>
                        <a:rPr lang="en-US" sz="1800" b="1">
                          <a:solidFill>
                            <a:schemeClr val="bg1"/>
                          </a:solidFill>
                          <a:latin typeface="Helvetica" panose="020B0604020202020204" pitchFamily="34" charset="0"/>
                          <a:cs typeface="Helvetica" panose="020B0604020202020204" pitchFamily="34" charset="0"/>
                        </a:rPr>
                        <a:t>---</a:t>
                      </a:r>
                    </a:p>
                  </a:txBody>
                  <a:tcPr anchor="ctr">
                    <a:solidFill>
                      <a:srgbClr val="ED3C8D"/>
                    </a:solidFill>
                  </a:tcPr>
                </a:tc>
                <a:tc>
                  <a:txBody>
                    <a:bodyPr/>
                    <a:lstStyle/>
                    <a:p>
                      <a:pPr algn="ctr"/>
                      <a:r>
                        <a:rPr lang="en-US" sz="1800" b="1">
                          <a:solidFill>
                            <a:srgbClr val="1B1464"/>
                          </a:solidFill>
                          <a:latin typeface="Helvetica" panose="020B0604020202020204" pitchFamily="34" charset="0"/>
                          <a:cs typeface="Helvetica" panose="020B0604020202020204" pitchFamily="34" charset="0"/>
                        </a:rPr>
                        <a:t>116</a:t>
                      </a:r>
                    </a:p>
                  </a:txBody>
                  <a:tcPr anchor="ctr">
                    <a:solidFill>
                      <a:srgbClr val="E2E8F1"/>
                    </a:solidFill>
                  </a:tcPr>
                </a:tc>
                <a:tc>
                  <a:txBody>
                    <a:bodyPr/>
                    <a:lstStyle/>
                    <a:p>
                      <a:pPr algn="ctr"/>
                      <a:r>
                        <a:rPr lang="en-US" sz="1800" b="1">
                          <a:solidFill>
                            <a:schemeClr val="bg1"/>
                          </a:solidFill>
                          <a:latin typeface="Helvetica" panose="020B0604020202020204" pitchFamily="34" charset="0"/>
                          <a:cs typeface="Helvetica" panose="020B0604020202020204" pitchFamily="34" charset="0"/>
                        </a:rPr>
                        <a:t>137</a:t>
                      </a:r>
                    </a:p>
                  </a:txBody>
                  <a:tcPr anchor="ctr">
                    <a:solidFill>
                      <a:srgbClr val="ED3C8D"/>
                    </a:solidFill>
                  </a:tcPr>
                </a:tc>
                <a:extLst>
                  <a:ext uri="{0D108BD9-81ED-4DB2-BD59-A6C34878D82A}">
                    <a16:rowId xmlns:a16="http://schemas.microsoft.com/office/drawing/2014/main" val="1289837316"/>
                  </a:ext>
                </a:extLst>
              </a:tr>
            </a:tbl>
          </a:graphicData>
        </a:graphic>
      </p:graphicFrame>
      <p:pic>
        <p:nvPicPr>
          <p:cNvPr id="12" name="Picture 11" descr="Icon&#10;&#10;Description automatically generated">
            <a:extLst>
              <a:ext uri="{FF2B5EF4-FFF2-40B4-BE49-F238E27FC236}">
                <a16:creationId xmlns:a16="http://schemas.microsoft.com/office/drawing/2014/main" id="{881566A1-5BD5-E1B2-059A-F281A0053A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2513" y="2020138"/>
            <a:ext cx="976608" cy="976608"/>
          </a:xfrm>
          <a:prstGeom prst="rect">
            <a:avLst/>
          </a:prstGeom>
        </p:spPr>
      </p:pic>
      <p:pic>
        <p:nvPicPr>
          <p:cNvPr id="14" name="Picture 13" descr="Logo&#10;&#10;Description automatically generated">
            <a:extLst>
              <a:ext uri="{FF2B5EF4-FFF2-40B4-BE49-F238E27FC236}">
                <a16:creationId xmlns:a16="http://schemas.microsoft.com/office/drawing/2014/main" id="{2F74684B-9F02-F283-9A13-50C0C885DC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9488" y="2031446"/>
            <a:ext cx="976609" cy="976609"/>
          </a:xfrm>
          <a:prstGeom prst="rect">
            <a:avLst/>
          </a:prstGeom>
        </p:spPr>
      </p:pic>
      <p:pic>
        <p:nvPicPr>
          <p:cNvPr id="18" name="Picture 17" descr="A picture containing text, phone, iPod, cellphone&#10;&#10;Description automatically generated">
            <a:extLst>
              <a:ext uri="{FF2B5EF4-FFF2-40B4-BE49-F238E27FC236}">
                <a16:creationId xmlns:a16="http://schemas.microsoft.com/office/drawing/2014/main" id="{C67CED26-8835-4909-70B0-E2154394D1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7484" y="2133945"/>
            <a:ext cx="796382" cy="796382"/>
          </a:xfrm>
          <a:prstGeom prst="rect">
            <a:avLst/>
          </a:prstGeom>
        </p:spPr>
      </p:pic>
      <p:sp>
        <p:nvSpPr>
          <p:cNvPr id="2" name="TextBox 1">
            <a:extLst>
              <a:ext uri="{FF2B5EF4-FFF2-40B4-BE49-F238E27FC236}">
                <a16:creationId xmlns:a16="http://schemas.microsoft.com/office/drawing/2014/main" id="{607F6470-7669-F3AC-21F7-31A3EB4184FC}"/>
              </a:ext>
            </a:extLst>
          </p:cNvPr>
          <p:cNvSpPr txBox="1"/>
          <p:nvPr/>
        </p:nvSpPr>
        <p:spPr>
          <a:xfrm>
            <a:off x="438752" y="5367146"/>
            <a:ext cx="1142856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How to read above chart: </a:t>
            </a: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An exposure to an ad on Television drove </a:t>
            </a: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44%</a:t>
            </a: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more sales than not seeing the ad at all</a:t>
            </a:r>
            <a:endParaRPr kumimoji="0" lang="en-US" sz="11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4" name="TextBox 3">
            <a:extLst>
              <a:ext uri="{FF2B5EF4-FFF2-40B4-BE49-F238E27FC236}">
                <a16:creationId xmlns:a16="http://schemas.microsoft.com/office/drawing/2014/main" id="{6F60FD13-3B97-0F6D-0C1C-D1622A13ED6C}"/>
              </a:ext>
            </a:extLst>
          </p:cNvPr>
          <p:cNvSpPr txBox="1"/>
          <p:nvPr/>
        </p:nvSpPr>
        <p:spPr>
          <a:xfrm>
            <a:off x="438752" y="5956185"/>
            <a:ext cx="117489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Karen Nelson-Field – Amplified Intelligence – “Not All Reach is Equal: An Investigation into Cross Platform Advertising Effectiveness,” ThinkTV Australia, 2019. </a:t>
            </a:r>
            <a:r>
              <a:rPr kumimoji="0" lang="en-US" sz="8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Short-Term Advertising Strength (STAS)</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is calculated by determining the proportion of category buyers who bought a specific brand having not been exposed to that brand’s advertising and comparing this to the proportion of category buyers who were exposed to advertising and went on to buy the brand. STAS is built to capture short term effects, capturing impact up to a month after exposure. A STAS score of 100 indicates no advertising impact in that those who were exposed to the advertising were just as likely to purchase as those who were not. A score above 100 indicates that the advertising had an impact on sales. Indices based on % who were exposed to an ad that purchased a product divided by % who were not exposed to an ad that purchased a product.</a:t>
            </a:r>
            <a:endParaRPr kumimoji="0" lang="fr-FR"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6" name="TextBox 5">
            <a:hlinkClick r:id="rId6"/>
            <a:extLst>
              <a:ext uri="{FF2B5EF4-FFF2-40B4-BE49-F238E27FC236}">
                <a16:creationId xmlns:a16="http://schemas.microsoft.com/office/drawing/2014/main" id="{AC396076-E71C-5187-07BB-5239403EE4BC}"/>
              </a:ext>
            </a:extLst>
          </p:cNvPr>
          <p:cNvSpPr txBox="1"/>
          <p:nvPr/>
        </p:nvSpPr>
        <p:spPr>
          <a:xfrm>
            <a:off x="10482763" y="1152898"/>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pic>
        <p:nvPicPr>
          <p:cNvPr id="7" name="Picture 6">
            <a:hlinkClick r:id="rId6"/>
            <a:extLst>
              <a:ext uri="{FF2B5EF4-FFF2-40B4-BE49-F238E27FC236}">
                <a16:creationId xmlns:a16="http://schemas.microsoft.com/office/drawing/2014/main" id="{EB5868A7-27C9-FDB6-6367-363282608C1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457319" y="155484"/>
            <a:ext cx="1470439" cy="976608"/>
          </a:xfrm>
          <a:prstGeom prst="rect">
            <a:avLst/>
          </a:prstGeom>
          <a:ln>
            <a:solidFill>
              <a:srgbClr val="1F1A62"/>
            </a:solidFill>
          </a:ln>
        </p:spPr>
      </p:pic>
      <p:sp>
        <p:nvSpPr>
          <p:cNvPr id="15" name="Star: 5 Points 14">
            <a:extLst>
              <a:ext uri="{FF2B5EF4-FFF2-40B4-BE49-F238E27FC236}">
                <a16:creationId xmlns:a16="http://schemas.microsoft.com/office/drawing/2014/main" id="{EFFA911D-763B-7FAC-33B8-E13950C171E6}"/>
              </a:ext>
            </a:extLst>
          </p:cNvPr>
          <p:cNvSpPr/>
          <p:nvPr/>
        </p:nvSpPr>
        <p:spPr>
          <a:xfrm rot="1503349">
            <a:off x="9296680" y="1381025"/>
            <a:ext cx="2605899" cy="1982523"/>
          </a:xfrm>
          <a:prstGeom prst="star5">
            <a:avLst/>
          </a:prstGeom>
          <a:solidFill>
            <a:srgbClr val="FFE600"/>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1B1464"/>
                </a:solidFill>
                <a:latin typeface="Helvetica" panose="020B0403020202020204" pitchFamily="34" charset="0"/>
              </a:rPr>
              <a:t>Bonus Slide!</a:t>
            </a:r>
          </a:p>
        </p:txBody>
      </p:sp>
      <p:pic>
        <p:nvPicPr>
          <p:cNvPr id="16" name="Picture 15">
            <a:extLst>
              <a:ext uri="{FF2B5EF4-FFF2-40B4-BE49-F238E27FC236}">
                <a16:creationId xmlns:a16="http://schemas.microsoft.com/office/drawing/2014/main" id="{9174068D-8A00-E66A-68DC-A67B939AA2D1}"/>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4064" y="1511820"/>
            <a:ext cx="1389471" cy="443966"/>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C4B68A3-3AF1-AD7D-5C5D-D1768125615C}"/>
              </a:ext>
            </a:extLst>
          </p:cNvPr>
          <p:cNvPicPr>
            <a:picLocks noChangeAspect="1"/>
          </p:cNvPicPr>
          <p:nvPr/>
        </p:nvPicPr>
        <p:blipFill>
          <a:blip r:embed="rId9"/>
          <a:stretch>
            <a:fillRect/>
          </a:stretch>
        </p:blipFill>
        <p:spPr>
          <a:xfrm>
            <a:off x="1654816" y="1521602"/>
            <a:ext cx="1435417" cy="489478"/>
          </a:xfrm>
          <a:prstGeom prst="rect">
            <a:avLst/>
          </a:prstGeom>
        </p:spPr>
      </p:pic>
      <p:pic>
        <p:nvPicPr>
          <p:cNvPr id="8" name="Picture 7">
            <a:extLst>
              <a:ext uri="{FF2B5EF4-FFF2-40B4-BE49-F238E27FC236}">
                <a16:creationId xmlns:a16="http://schemas.microsoft.com/office/drawing/2014/main" id="{43D70BA6-7930-A7E0-B271-2388D2B59278}"/>
              </a:ext>
            </a:extLst>
          </p:cNvPr>
          <p:cNvPicPr>
            <a:picLocks noChangeAspect="1"/>
          </p:cNvPicPr>
          <p:nvPr/>
        </p:nvPicPr>
        <p:blipFill rotWithShape="1">
          <a:blip r:embed="rId10"/>
          <a:srcRect l="4181" t="95080" r="-1"/>
          <a:stretch/>
        </p:blipFill>
        <p:spPr>
          <a:xfrm>
            <a:off x="483207" y="6507893"/>
            <a:ext cx="11708793" cy="350107"/>
          </a:xfrm>
          <a:prstGeom prst="rect">
            <a:avLst/>
          </a:prstGeom>
        </p:spPr>
      </p:pic>
      <p:sp>
        <p:nvSpPr>
          <p:cNvPr id="19" name="Slide Number Placeholder 5">
            <a:extLst>
              <a:ext uri="{FF2B5EF4-FFF2-40B4-BE49-F238E27FC236}">
                <a16:creationId xmlns:a16="http://schemas.microsoft.com/office/drawing/2014/main" id="{8D14AEC9-DDE2-5469-3C27-764408052C54}"/>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0" name="Rectangle 19">
            <a:extLst>
              <a:ext uri="{FF2B5EF4-FFF2-40B4-BE49-F238E27FC236}">
                <a16:creationId xmlns:a16="http://schemas.microsoft.com/office/drawing/2014/main" id="{F5CF973A-586B-7473-A0E4-998AD0D9EDD2}"/>
              </a:ext>
            </a:extLst>
          </p:cNvPr>
          <p:cNvSpPr/>
          <p:nvPr/>
        </p:nvSpPr>
        <p:spPr>
          <a:xfrm>
            <a:off x="483208" y="6586958"/>
            <a:ext cx="117303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824174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C3AF1C00-4CD9-4211-B079-7B3EC1A85AF7}"/>
              </a:ext>
            </a:extLst>
          </p:cNvPr>
          <p:cNvSpPr>
            <a:spLocks noGrp="1" noRot="1" noMove="1" noResize="1" noEditPoints="1" noAdjustHandles="1" noChangeArrowheads="1" noChangeShapeType="1"/>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CBF7057-1CA3-B48B-4970-496FC190DB0E}"/>
              </a:ext>
            </a:extLst>
          </p:cNvPr>
          <p:cNvSpPr/>
          <p:nvPr/>
        </p:nvSpPr>
        <p:spPr>
          <a:xfrm>
            <a:off x="66089" y="110252"/>
            <a:ext cx="10391230"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1H ’22 new TV advertisers: </a:t>
            </a:r>
            <a:r>
              <a:rPr lang="en-US" sz="2600" b="1" dirty="0">
                <a:solidFill>
                  <a:srgbClr val="1B1464"/>
                </a:solidFill>
                <a:latin typeface="Helvetica" pitchFamily="2" charset="0"/>
              </a:rPr>
              <a:t>Cat</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egories that serve ‘everyday’ needs like pharma, insurance and financial services have taken on a renewed importance among consumers </a:t>
            </a:r>
          </a:p>
        </p:txBody>
      </p:sp>
      <p:sp>
        <p:nvSpPr>
          <p:cNvPr id="4" name="TextBox 3">
            <a:extLst>
              <a:ext uri="{FF2B5EF4-FFF2-40B4-BE49-F238E27FC236}">
                <a16:creationId xmlns:a16="http://schemas.microsoft.com/office/drawing/2014/main" id="{6F60FD13-3B97-0F6D-0C1C-D1622A13ED6C}"/>
              </a:ext>
            </a:extLst>
          </p:cNvPr>
          <p:cNvSpPr txBox="1"/>
          <p:nvPr/>
        </p:nvSpPr>
        <p:spPr>
          <a:xfrm>
            <a:off x="483206" y="6317815"/>
            <a:ext cx="1170879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analysis of Nielsen Ad Intel data, 1/1/22-6/30/22. TV spend includes national cable TV, broadcast TV, Spanish language cable TV, Spanish language broadcast TV. Brands reflect those with national TV spend over $100K. </a:t>
            </a:r>
            <a:endParaRPr kumimoji="0" lang="fr-FR"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endParaRPr>
          </a:p>
        </p:txBody>
      </p:sp>
      <p:pic>
        <p:nvPicPr>
          <p:cNvPr id="9" name="Picture 8">
            <a:extLst>
              <a:ext uri="{FF2B5EF4-FFF2-40B4-BE49-F238E27FC236}">
                <a16:creationId xmlns:a16="http://schemas.microsoft.com/office/drawing/2014/main" id="{AFC0F381-86B7-AAB2-53D8-37ED9B633C64}"/>
              </a:ext>
            </a:extLst>
          </p:cNvPr>
          <p:cNvPicPr>
            <a:picLocks noChangeAspect="1"/>
          </p:cNvPicPr>
          <p:nvPr/>
        </p:nvPicPr>
        <p:blipFill rotWithShape="1">
          <a:blip r:embed="rId3"/>
          <a:srcRect l="4181" t="95080" r="-1"/>
          <a:stretch/>
        </p:blipFill>
        <p:spPr>
          <a:xfrm>
            <a:off x="483207" y="6507893"/>
            <a:ext cx="11708793" cy="350107"/>
          </a:xfrm>
          <a:prstGeom prst="rect">
            <a:avLst/>
          </a:prstGeom>
        </p:spPr>
      </p:pic>
      <p:sp>
        <p:nvSpPr>
          <p:cNvPr id="11" name="Slide Number Placeholder 5">
            <a:extLst>
              <a:ext uri="{FF2B5EF4-FFF2-40B4-BE49-F238E27FC236}">
                <a16:creationId xmlns:a16="http://schemas.microsoft.com/office/drawing/2014/main" id="{A695FA1C-CE4A-0B45-2E09-29062BA9C294}"/>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C39D8628-B738-831B-6EA6-3FF9F553F29E}"/>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16" name="Picture 15">
            <a:extLst>
              <a:ext uri="{FF2B5EF4-FFF2-40B4-BE49-F238E27FC236}">
                <a16:creationId xmlns:a16="http://schemas.microsoft.com/office/drawing/2014/main" id="{9174068D-8A00-E66A-68DC-A67B939AA2D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524" y="1511820"/>
            <a:ext cx="1389471" cy="443966"/>
          </a:xfrm>
          <a:prstGeom prst="rect">
            <a:avLst/>
          </a:prstGeom>
        </p:spPr>
      </p:pic>
      <p:sp>
        <p:nvSpPr>
          <p:cNvPr id="8" name="TextBox 7">
            <a:hlinkClick r:id="rId5"/>
            <a:extLst>
              <a:ext uri="{FF2B5EF4-FFF2-40B4-BE49-F238E27FC236}">
                <a16:creationId xmlns:a16="http://schemas.microsoft.com/office/drawing/2014/main" id="{5668F867-0ED4-A331-430D-B4241B5E5A26}"/>
              </a:ext>
            </a:extLst>
          </p:cNvPr>
          <p:cNvSpPr txBox="1"/>
          <p:nvPr/>
        </p:nvSpPr>
        <p:spPr>
          <a:xfrm>
            <a:off x="10482763" y="1152898"/>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pic>
        <p:nvPicPr>
          <p:cNvPr id="19" name="Picture 18">
            <a:hlinkClick r:id="rId5"/>
            <a:extLst>
              <a:ext uri="{FF2B5EF4-FFF2-40B4-BE49-F238E27FC236}">
                <a16:creationId xmlns:a16="http://schemas.microsoft.com/office/drawing/2014/main" id="{82B7D98A-DC4C-DEA9-F0FE-611F16ACFFF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324443" y="155484"/>
            <a:ext cx="1736192" cy="976608"/>
          </a:xfrm>
          <a:prstGeom prst="rect">
            <a:avLst/>
          </a:prstGeom>
          <a:ln>
            <a:solidFill>
              <a:srgbClr val="1F1A62"/>
            </a:solidFill>
          </a:ln>
        </p:spPr>
      </p:pic>
      <p:pic>
        <p:nvPicPr>
          <p:cNvPr id="20" name="Picture 19">
            <a:extLst>
              <a:ext uri="{FF2B5EF4-FFF2-40B4-BE49-F238E27FC236}">
                <a16:creationId xmlns:a16="http://schemas.microsoft.com/office/drawing/2014/main" id="{C1DBD693-8104-A60B-41D2-295461E9A98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459995" y="1531937"/>
            <a:ext cx="1654335" cy="403731"/>
          </a:xfrm>
          <a:prstGeom prst="rect">
            <a:avLst/>
          </a:prstGeom>
        </p:spPr>
      </p:pic>
      <p:graphicFrame>
        <p:nvGraphicFramePr>
          <p:cNvPr id="21" name="Table 20">
            <a:extLst>
              <a:ext uri="{FF2B5EF4-FFF2-40B4-BE49-F238E27FC236}">
                <a16:creationId xmlns:a16="http://schemas.microsoft.com/office/drawing/2014/main" id="{DCD6B516-A23B-E734-A61F-794C74ACF872}"/>
              </a:ext>
            </a:extLst>
          </p:cNvPr>
          <p:cNvGraphicFramePr>
            <a:graphicFrameLocks noGrp="1"/>
          </p:cNvGraphicFramePr>
          <p:nvPr>
            <p:extLst>
              <p:ext uri="{D42A27DB-BD31-4B8C-83A1-F6EECF244321}">
                <p14:modId xmlns:p14="http://schemas.microsoft.com/office/powerpoint/2010/main" val="3020635812"/>
              </p:ext>
            </p:extLst>
          </p:nvPr>
        </p:nvGraphicFramePr>
        <p:xfrm>
          <a:off x="1972916" y="2099317"/>
          <a:ext cx="8246168" cy="3601832"/>
        </p:xfrm>
        <a:graphic>
          <a:graphicData uri="http://schemas.openxmlformats.org/drawingml/2006/table">
            <a:tbl>
              <a:tblPr>
                <a:tableStyleId>{5C22544A-7EE6-4342-B048-85BDC9FD1C3A}</a:tableStyleId>
              </a:tblPr>
              <a:tblGrid>
                <a:gridCol w="718350">
                  <a:extLst>
                    <a:ext uri="{9D8B030D-6E8A-4147-A177-3AD203B41FA5}">
                      <a16:colId xmlns:a16="http://schemas.microsoft.com/office/drawing/2014/main" val="1190424814"/>
                    </a:ext>
                  </a:extLst>
                </a:gridCol>
                <a:gridCol w="2063932">
                  <a:extLst>
                    <a:ext uri="{9D8B030D-6E8A-4147-A177-3AD203B41FA5}">
                      <a16:colId xmlns:a16="http://schemas.microsoft.com/office/drawing/2014/main" val="1829770512"/>
                    </a:ext>
                  </a:extLst>
                </a:gridCol>
                <a:gridCol w="1118180">
                  <a:extLst>
                    <a:ext uri="{9D8B030D-6E8A-4147-A177-3AD203B41FA5}">
                      <a16:colId xmlns:a16="http://schemas.microsoft.com/office/drawing/2014/main" val="2620205671"/>
                    </a:ext>
                  </a:extLst>
                </a:gridCol>
                <a:gridCol w="1348087">
                  <a:extLst>
                    <a:ext uri="{9D8B030D-6E8A-4147-A177-3AD203B41FA5}">
                      <a16:colId xmlns:a16="http://schemas.microsoft.com/office/drawing/2014/main" val="2210440864"/>
                    </a:ext>
                  </a:extLst>
                </a:gridCol>
                <a:gridCol w="1604119">
                  <a:extLst>
                    <a:ext uri="{9D8B030D-6E8A-4147-A177-3AD203B41FA5}">
                      <a16:colId xmlns:a16="http://schemas.microsoft.com/office/drawing/2014/main" val="1270616516"/>
                    </a:ext>
                  </a:extLst>
                </a:gridCol>
                <a:gridCol w="1393500">
                  <a:extLst>
                    <a:ext uri="{9D8B030D-6E8A-4147-A177-3AD203B41FA5}">
                      <a16:colId xmlns:a16="http://schemas.microsoft.com/office/drawing/2014/main" val="4259320033"/>
                    </a:ext>
                  </a:extLst>
                </a:gridCol>
              </a:tblGrid>
              <a:tr h="331180">
                <a:tc>
                  <a:txBody>
                    <a:bodyPr/>
                    <a:lstStyle/>
                    <a:p>
                      <a:pPr algn="ctr" fontAlgn="b"/>
                      <a:r>
                        <a:rPr lang="en-US" sz="1200" b="1" i="0" u="none" strike="noStrike">
                          <a:solidFill>
                            <a:schemeClr val="bg1"/>
                          </a:solidFill>
                          <a:effectLst/>
                          <a:latin typeface="Helvetica" panose="020B0604020202020204" pitchFamily="34" charset="0"/>
                          <a:cs typeface="Helvetica" panose="020B0604020202020204" pitchFamily="34" charset="0"/>
                        </a:rPr>
                        <a:t>Rank</a:t>
                      </a:r>
                    </a:p>
                  </a:txBody>
                  <a:tcPr marL="0" marR="0" marT="0"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1A62"/>
                    </a:solidFill>
                  </a:tcPr>
                </a:tc>
                <a:tc>
                  <a:txBody>
                    <a:bodyPr/>
                    <a:lstStyle/>
                    <a:p>
                      <a:pPr algn="ctr" fontAlgn="b"/>
                      <a:r>
                        <a:rPr lang="en-US" sz="1200" b="1" u="none" strike="noStrike">
                          <a:solidFill>
                            <a:schemeClr val="bg1"/>
                          </a:solidFill>
                          <a:effectLst/>
                          <a:latin typeface="Helvetica" panose="020B0604020202020204" pitchFamily="34" charset="0"/>
                          <a:cs typeface="Helvetica" panose="020B0604020202020204" pitchFamily="34" charset="0"/>
                        </a:rPr>
                        <a:t>Category</a:t>
                      </a:r>
                      <a:endParaRPr lang="en-US" sz="1200" b="1" i="0" u="none" strike="noStrike">
                        <a:solidFill>
                          <a:schemeClr val="bg1"/>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1A62"/>
                    </a:solidFill>
                  </a:tcPr>
                </a:tc>
                <a:tc>
                  <a:txBody>
                    <a:bodyPr/>
                    <a:lstStyle/>
                    <a:p>
                      <a:pPr algn="ctr" fontAlgn="b"/>
                      <a:r>
                        <a:rPr lang="en-US" sz="1200" b="1" u="none" strike="noStrike">
                          <a:solidFill>
                            <a:schemeClr val="bg1"/>
                          </a:solidFill>
                          <a:effectLst/>
                          <a:latin typeface="Helvetica" panose="020B0604020202020204" pitchFamily="34" charset="0"/>
                          <a:cs typeface="Helvetica" panose="020B0604020202020204" pitchFamily="34" charset="0"/>
                        </a:rPr>
                        <a:t># of Brands</a:t>
                      </a:r>
                      <a:endParaRPr lang="en-US" sz="1200" b="1" i="0" u="none" strike="noStrike">
                        <a:solidFill>
                          <a:schemeClr val="bg1"/>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1A62"/>
                    </a:solidFill>
                  </a:tcPr>
                </a:tc>
                <a:tc>
                  <a:txBody>
                    <a:bodyPr/>
                    <a:lstStyle/>
                    <a:p>
                      <a:pPr algn="ctr" fontAlgn="b"/>
                      <a:r>
                        <a:rPr lang="en-US" sz="1200" b="1" u="none" strike="noStrike">
                          <a:solidFill>
                            <a:schemeClr val="bg1"/>
                          </a:solidFill>
                          <a:effectLst/>
                          <a:latin typeface="Helvetica" panose="020B0604020202020204" pitchFamily="34" charset="0"/>
                          <a:cs typeface="Helvetica" panose="020B0604020202020204" pitchFamily="34" charset="0"/>
                        </a:rPr>
                        <a:t>% of total brands</a:t>
                      </a:r>
                      <a:endParaRPr lang="en-US" sz="1200" b="1" i="0" u="none" strike="noStrike">
                        <a:solidFill>
                          <a:schemeClr val="bg1"/>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1A62"/>
                    </a:solidFill>
                  </a:tcPr>
                </a:tc>
                <a:tc>
                  <a:txBody>
                    <a:bodyPr/>
                    <a:lstStyle/>
                    <a:p>
                      <a:pPr algn="ctr" fontAlgn="b"/>
                      <a:r>
                        <a:rPr lang="en-US" sz="1200" b="1" u="none" strike="noStrike">
                          <a:solidFill>
                            <a:schemeClr val="bg1"/>
                          </a:solidFill>
                          <a:effectLst/>
                          <a:latin typeface="Helvetica" panose="020B0604020202020204" pitchFamily="34" charset="0"/>
                          <a:cs typeface="Helvetica" panose="020B0604020202020204" pitchFamily="34" charset="0"/>
                        </a:rPr>
                        <a:t>Category $$$ (000) </a:t>
                      </a:r>
                      <a:endParaRPr lang="en-US" sz="1200" b="1" i="0" u="none" strike="noStrike">
                        <a:solidFill>
                          <a:schemeClr val="bg1"/>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1A62"/>
                    </a:solidFill>
                  </a:tcPr>
                </a:tc>
                <a:tc>
                  <a:txBody>
                    <a:bodyPr/>
                    <a:lstStyle/>
                    <a:p>
                      <a:pPr algn="ctr" fontAlgn="b"/>
                      <a:r>
                        <a:rPr lang="en-US" sz="1200" b="1" u="none" strike="noStrike">
                          <a:solidFill>
                            <a:schemeClr val="bg1"/>
                          </a:solidFill>
                          <a:effectLst/>
                          <a:latin typeface="Helvetica" panose="020B0604020202020204" pitchFamily="34" charset="0"/>
                          <a:cs typeface="Helvetica" panose="020B0604020202020204" pitchFamily="34" charset="0"/>
                        </a:rPr>
                        <a:t>% of total spend</a:t>
                      </a:r>
                      <a:endParaRPr lang="en-US" sz="1200" b="1" i="0" u="none" strike="noStrike">
                        <a:solidFill>
                          <a:schemeClr val="bg1"/>
                        </a:solidFill>
                        <a:effectLst/>
                        <a:latin typeface="Helvetica" panose="020B0604020202020204" pitchFamily="34" charset="0"/>
                        <a:cs typeface="Helvetica" panose="020B0604020202020204" pitchFamily="34" charset="0"/>
                      </a:endParaRPr>
                    </a:p>
                  </a:txBody>
                  <a:tcPr marL="0" marR="0" marT="0" marB="0" anchor="b">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1A62"/>
                    </a:solidFill>
                  </a:tcPr>
                </a:tc>
                <a:extLst>
                  <a:ext uri="{0D108BD9-81ED-4DB2-BD59-A6C34878D82A}">
                    <a16:rowId xmlns:a16="http://schemas.microsoft.com/office/drawing/2014/main" val="2181168353"/>
                  </a:ext>
                </a:extLst>
              </a:tr>
              <a:tr h="187325">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1</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Pharmaceutical</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13</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10%</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$182,272.1</a:t>
                      </a:r>
                    </a:p>
                  </a:txBody>
                  <a:tcPr marL="0" marR="0" marT="0"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44%</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E600"/>
                    </a:solidFill>
                  </a:tcPr>
                </a:tc>
                <a:extLst>
                  <a:ext uri="{0D108BD9-81ED-4DB2-BD59-A6C34878D82A}">
                    <a16:rowId xmlns:a16="http://schemas.microsoft.com/office/drawing/2014/main" val="2309219729"/>
                  </a:ext>
                </a:extLst>
              </a:tr>
              <a:tr h="187325">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2</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Insurance</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7</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5%</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$38,940.4</a:t>
                      </a: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9%</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600"/>
                    </a:solidFill>
                  </a:tcPr>
                </a:tc>
                <a:extLst>
                  <a:ext uri="{0D108BD9-81ED-4DB2-BD59-A6C34878D82A}">
                    <a16:rowId xmlns:a16="http://schemas.microsoft.com/office/drawing/2014/main" val="4188217733"/>
                  </a:ext>
                </a:extLst>
              </a:tr>
              <a:tr h="187325">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3</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E2E8F1"/>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Communications</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8F1"/>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2</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8F1"/>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2%</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8F1"/>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$26,963.7</a:t>
                      </a: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8F1"/>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7%</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2E8F1"/>
                    </a:solidFill>
                  </a:tcPr>
                </a:tc>
                <a:extLst>
                  <a:ext uri="{0D108BD9-81ED-4DB2-BD59-A6C34878D82A}">
                    <a16:rowId xmlns:a16="http://schemas.microsoft.com/office/drawing/2014/main" val="3561642583"/>
                  </a:ext>
                </a:extLst>
              </a:tr>
              <a:tr h="187325">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4</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Professional Services</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5</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4%</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$24,559.0</a:t>
                      </a: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6%</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600"/>
                    </a:solidFill>
                  </a:tcPr>
                </a:tc>
                <a:extLst>
                  <a:ext uri="{0D108BD9-81ED-4DB2-BD59-A6C34878D82A}">
                    <a16:rowId xmlns:a16="http://schemas.microsoft.com/office/drawing/2014/main" val="3870843628"/>
                  </a:ext>
                </a:extLst>
              </a:tr>
              <a:tr h="187325">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5</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Financial Services</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10</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8%</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$21,518.5</a:t>
                      </a: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5%</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600"/>
                    </a:solidFill>
                  </a:tcPr>
                </a:tc>
                <a:extLst>
                  <a:ext uri="{0D108BD9-81ED-4DB2-BD59-A6C34878D82A}">
                    <a16:rowId xmlns:a16="http://schemas.microsoft.com/office/drawing/2014/main" val="1574592786"/>
                  </a:ext>
                </a:extLst>
              </a:tr>
              <a:tr h="187325">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6</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E2E8F1"/>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Insecticides</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8F1"/>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1</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8F1"/>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1%</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8F1"/>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$15,638.5</a:t>
                      </a: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8F1"/>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4%</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2E8F1"/>
                    </a:solidFill>
                  </a:tcPr>
                </a:tc>
                <a:extLst>
                  <a:ext uri="{0D108BD9-81ED-4DB2-BD59-A6C34878D82A}">
                    <a16:rowId xmlns:a16="http://schemas.microsoft.com/office/drawing/2014/main" val="2239267742"/>
                  </a:ext>
                </a:extLst>
              </a:tr>
              <a:tr h="187325">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7</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Apparel</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6</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5%</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$12,908.2</a:t>
                      </a: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3%</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600"/>
                    </a:solidFill>
                  </a:tcPr>
                </a:tc>
                <a:extLst>
                  <a:ext uri="{0D108BD9-81ED-4DB2-BD59-A6C34878D82A}">
                    <a16:rowId xmlns:a16="http://schemas.microsoft.com/office/drawing/2014/main" val="1754660036"/>
                  </a:ext>
                </a:extLst>
              </a:tr>
              <a:tr h="185077">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8</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Alcohol Beverages</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4</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3%</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$12,301.9</a:t>
                      </a: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3%</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600"/>
                    </a:solidFill>
                  </a:tcPr>
                </a:tc>
                <a:extLst>
                  <a:ext uri="{0D108BD9-81ED-4DB2-BD59-A6C34878D82A}">
                    <a16:rowId xmlns:a16="http://schemas.microsoft.com/office/drawing/2014/main" val="3646510303"/>
                  </a:ext>
                </a:extLst>
              </a:tr>
              <a:tr h="187325">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9</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E2E8F1"/>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Beverages</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8F1"/>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1</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8F1"/>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1%</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8F1"/>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$11,900.3</a:t>
                      </a: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8F1"/>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3%</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2E8F1"/>
                    </a:solidFill>
                  </a:tcPr>
                </a:tc>
                <a:extLst>
                  <a:ext uri="{0D108BD9-81ED-4DB2-BD59-A6C34878D82A}">
                    <a16:rowId xmlns:a16="http://schemas.microsoft.com/office/drawing/2014/main" val="2821549255"/>
                  </a:ext>
                </a:extLst>
              </a:tr>
              <a:tr h="187325">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10</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E2E8F1"/>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Streaming Services</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8F1"/>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1</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8F1"/>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1%</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8F1"/>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$9,221.7</a:t>
                      </a: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8F1"/>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2%</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2E8F1"/>
                    </a:solidFill>
                  </a:tcPr>
                </a:tc>
                <a:extLst>
                  <a:ext uri="{0D108BD9-81ED-4DB2-BD59-A6C34878D82A}">
                    <a16:rowId xmlns:a16="http://schemas.microsoft.com/office/drawing/2014/main" val="2473267815"/>
                  </a:ext>
                </a:extLst>
              </a:tr>
              <a:tr h="187325">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11</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Automotive</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2</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2%</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$7,638.0</a:t>
                      </a: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2%</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600"/>
                    </a:solidFill>
                  </a:tcPr>
                </a:tc>
                <a:extLst>
                  <a:ext uri="{0D108BD9-81ED-4DB2-BD59-A6C34878D82A}">
                    <a16:rowId xmlns:a16="http://schemas.microsoft.com/office/drawing/2014/main" val="53442714"/>
                  </a:ext>
                </a:extLst>
              </a:tr>
              <a:tr h="187325">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12</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E2E8F1"/>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Pet Care</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8F1"/>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4</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8F1"/>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3%</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8F1"/>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$7,027.5</a:t>
                      </a: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8F1"/>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2%</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2E8F1"/>
                    </a:solidFill>
                  </a:tcPr>
                </a:tc>
                <a:extLst>
                  <a:ext uri="{0D108BD9-81ED-4DB2-BD59-A6C34878D82A}">
                    <a16:rowId xmlns:a16="http://schemas.microsoft.com/office/drawing/2014/main" val="3083157800"/>
                  </a:ext>
                </a:extLst>
              </a:tr>
              <a:tr h="187325">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13</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E2E8F1"/>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Medical Devices</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8F1"/>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3</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8F1"/>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2%</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8F1"/>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$4,467.2</a:t>
                      </a: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8F1"/>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1%</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2E8F1"/>
                    </a:solidFill>
                  </a:tcPr>
                </a:tc>
                <a:extLst>
                  <a:ext uri="{0D108BD9-81ED-4DB2-BD59-A6C34878D82A}">
                    <a16:rowId xmlns:a16="http://schemas.microsoft.com/office/drawing/2014/main" val="3334238203"/>
                  </a:ext>
                </a:extLst>
              </a:tr>
              <a:tr h="187325">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14</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Vitamins &amp; Supplements</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3</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2%</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$4,430.3</a:t>
                      </a: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1%</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600"/>
                    </a:solidFill>
                  </a:tcPr>
                </a:tc>
                <a:extLst>
                  <a:ext uri="{0D108BD9-81ED-4DB2-BD59-A6C34878D82A}">
                    <a16:rowId xmlns:a16="http://schemas.microsoft.com/office/drawing/2014/main" val="4084686978"/>
                  </a:ext>
                </a:extLst>
              </a:tr>
              <a:tr h="187325">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15</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E2E8F1"/>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Entertainment</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8F1"/>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2</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8F1"/>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2%</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8F1"/>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$3,586.3</a:t>
                      </a: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8F1"/>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1%</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2E8F1"/>
                    </a:solidFill>
                  </a:tcPr>
                </a:tc>
                <a:extLst>
                  <a:ext uri="{0D108BD9-81ED-4DB2-BD59-A6C34878D82A}">
                    <a16:rowId xmlns:a16="http://schemas.microsoft.com/office/drawing/2014/main" val="2913317845"/>
                  </a:ext>
                </a:extLst>
              </a:tr>
              <a:tr h="187325">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16</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2E8F1"/>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Other Categories (32)</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2E8F1"/>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69</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2E8F1"/>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52%</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2E8F1"/>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$30,740.6</a:t>
                      </a:r>
                    </a:p>
                  </a:txBody>
                  <a:tcPr marL="0" marR="0" marT="0"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2E8F1"/>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7%</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2E8F1"/>
                    </a:solidFill>
                  </a:tcPr>
                </a:tc>
                <a:extLst>
                  <a:ext uri="{0D108BD9-81ED-4DB2-BD59-A6C34878D82A}">
                    <a16:rowId xmlns:a16="http://schemas.microsoft.com/office/drawing/2014/main" val="103640762"/>
                  </a:ext>
                </a:extLst>
              </a:tr>
              <a:tr h="275700">
                <a:tc>
                  <a:txBody>
                    <a:bodyPr/>
                    <a:lstStyle/>
                    <a:p>
                      <a:pPr algn="ctr" fontAlgn="b"/>
                      <a:endParaRPr lang="en-US" sz="1200" b="1" i="0" u="none" strike="noStrike">
                        <a:solidFill>
                          <a:schemeClr val="bg1"/>
                        </a:solidFill>
                        <a:effectLst/>
                        <a:latin typeface="Helvetica" panose="020B0604020202020204" pitchFamily="34" charset="0"/>
                        <a:cs typeface="Helvetica" panose="020B0604020202020204" pitchFamily="34" charset="0"/>
                      </a:endParaRPr>
                    </a:p>
                  </a:txBody>
                  <a:tcPr marL="0" marR="0" marT="0"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1A62"/>
                    </a:solidFill>
                  </a:tcPr>
                </a:tc>
                <a:tc>
                  <a:txBody>
                    <a:bodyPr/>
                    <a:lstStyle/>
                    <a:p>
                      <a:pPr algn="ctr" fontAlgn="b"/>
                      <a:r>
                        <a:rPr lang="en-US" sz="1200" b="1" u="none" strike="noStrike">
                          <a:solidFill>
                            <a:schemeClr val="bg1"/>
                          </a:solidFill>
                          <a:effectLst/>
                          <a:latin typeface="Helvetica" panose="020B0604020202020204" pitchFamily="34" charset="0"/>
                          <a:cs typeface="Helvetica" panose="020B0604020202020204" pitchFamily="34" charset="0"/>
                        </a:rPr>
                        <a:t>Grand Total</a:t>
                      </a:r>
                      <a:endParaRPr lang="en-US" sz="1200" b="1" i="0" u="none" strike="noStrike">
                        <a:solidFill>
                          <a:schemeClr val="bg1"/>
                        </a:solidFill>
                        <a:effectLst/>
                        <a:latin typeface="Helvetica" panose="020B0604020202020204" pitchFamily="34" charset="0"/>
                        <a:cs typeface="Helvetica"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1A62"/>
                    </a:solidFill>
                  </a:tcPr>
                </a:tc>
                <a:tc>
                  <a:txBody>
                    <a:bodyPr/>
                    <a:lstStyle/>
                    <a:p>
                      <a:pPr algn="ctr" fontAlgn="b"/>
                      <a:r>
                        <a:rPr lang="en-US" sz="1200" b="1" u="none" strike="noStrike">
                          <a:solidFill>
                            <a:schemeClr val="bg1"/>
                          </a:solidFill>
                          <a:effectLst/>
                          <a:latin typeface="Helvetica" panose="020B0604020202020204" pitchFamily="34" charset="0"/>
                          <a:cs typeface="Helvetica" panose="020B0604020202020204" pitchFamily="34" charset="0"/>
                        </a:rPr>
                        <a:t>133</a:t>
                      </a:r>
                      <a:endParaRPr lang="en-US" sz="1200" b="1" i="0" u="none" strike="noStrike">
                        <a:solidFill>
                          <a:schemeClr val="bg1"/>
                        </a:solidFill>
                        <a:effectLst/>
                        <a:latin typeface="Helvetica" panose="020B0604020202020204" pitchFamily="34" charset="0"/>
                        <a:cs typeface="Helvetica"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1A62"/>
                    </a:solidFill>
                  </a:tcPr>
                </a:tc>
                <a:tc>
                  <a:txBody>
                    <a:bodyPr/>
                    <a:lstStyle/>
                    <a:p>
                      <a:pPr algn="ctr" fontAlgn="b"/>
                      <a:endParaRPr lang="en-US" sz="1200" b="1" i="0" u="none" strike="noStrike">
                        <a:solidFill>
                          <a:schemeClr val="bg1"/>
                        </a:solidFill>
                        <a:effectLst/>
                        <a:latin typeface="Helvetica" panose="020B0604020202020204" pitchFamily="34" charset="0"/>
                        <a:cs typeface="Helvetica"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1A62"/>
                    </a:solidFill>
                  </a:tcPr>
                </a:tc>
                <a:tc>
                  <a:txBody>
                    <a:bodyPr/>
                    <a:lstStyle/>
                    <a:p>
                      <a:pPr algn="ctr" fontAlgn="b"/>
                      <a:r>
                        <a:rPr lang="en-US" sz="1200" b="1" i="0" u="none" strike="noStrike">
                          <a:solidFill>
                            <a:schemeClr val="bg1"/>
                          </a:solidFill>
                          <a:effectLst/>
                          <a:latin typeface="Helvetica" panose="020B0604020202020204" pitchFamily="34" charset="0"/>
                          <a:cs typeface="Helvetica" panose="020B0604020202020204" pitchFamily="34" charset="0"/>
                        </a:rPr>
                        <a:t>$414,114.2</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1A62"/>
                    </a:solidFill>
                  </a:tcPr>
                </a:tc>
                <a:tc>
                  <a:txBody>
                    <a:bodyPr/>
                    <a:lstStyle/>
                    <a:p>
                      <a:pPr algn="ctr" fontAlgn="b"/>
                      <a:endParaRPr lang="en-US" sz="1200" b="1" i="0" u="none" strike="noStrike">
                        <a:solidFill>
                          <a:schemeClr val="bg1"/>
                        </a:solidFill>
                        <a:effectLst/>
                        <a:latin typeface="Helvetica" panose="020B0604020202020204" pitchFamily="34" charset="0"/>
                        <a:cs typeface="Helvetica"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1A62"/>
                    </a:solidFill>
                  </a:tcPr>
                </a:tc>
                <a:extLst>
                  <a:ext uri="{0D108BD9-81ED-4DB2-BD59-A6C34878D82A}">
                    <a16:rowId xmlns:a16="http://schemas.microsoft.com/office/drawing/2014/main" val="1517726645"/>
                  </a:ext>
                </a:extLst>
              </a:tr>
            </a:tbl>
          </a:graphicData>
        </a:graphic>
      </p:graphicFrame>
      <p:sp>
        <p:nvSpPr>
          <p:cNvPr id="22" name="TextBox 21">
            <a:extLst>
              <a:ext uri="{FF2B5EF4-FFF2-40B4-BE49-F238E27FC236}">
                <a16:creationId xmlns:a16="http://schemas.microsoft.com/office/drawing/2014/main" id="{02B7001D-A398-D37B-A6FA-FFBD4928A1D1}"/>
              </a:ext>
            </a:extLst>
          </p:cNvPr>
          <p:cNvSpPr txBox="1"/>
          <p:nvPr/>
        </p:nvSpPr>
        <p:spPr>
          <a:xfrm>
            <a:off x="1881963" y="1705052"/>
            <a:ext cx="9254079" cy="307777"/>
          </a:xfrm>
          <a:prstGeom prst="rect">
            <a:avLst/>
          </a:prstGeom>
          <a:noFill/>
        </p:spPr>
        <p:txBody>
          <a:bodyPr wrap="square" rtlCol="0">
            <a:spAutoFit/>
          </a:bodyPr>
          <a:lstStyle>
            <a:defPPr>
              <a:defRPr lang="en-US"/>
            </a:defPPr>
            <a:lvl1pPr marR="0" lvl="0" indent="0" algn="ctr" defTabSz="586082" fontAlgn="auto">
              <a:lnSpc>
                <a:spcPct val="100000"/>
              </a:lnSpc>
              <a:spcBef>
                <a:spcPts val="0"/>
              </a:spcBef>
              <a:spcAft>
                <a:spcPts val="0"/>
              </a:spcAft>
              <a:buClrTx/>
              <a:buSzTx/>
              <a:buFontTx/>
              <a:buNone/>
              <a:tabLst/>
              <a:defRPr kumimoji="0" sz="1200" b="1" i="0" u="sng" strike="noStrike" cap="none" spc="0" normalizeH="0" baseline="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defRPr>
            </a:lvl1p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1H ‘22 New National TV Advertisers: Top 15 Categories Ranked by Total Spend</a:t>
            </a:r>
          </a:p>
        </p:txBody>
      </p:sp>
      <p:sp>
        <p:nvSpPr>
          <p:cNvPr id="23" name="Rectangle 22">
            <a:extLst>
              <a:ext uri="{FF2B5EF4-FFF2-40B4-BE49-F238E27FC236}">
                <a16:creationId xmlns:a16="http://schemas.microsoft.com/office/drawing/2014/main" id="{67139C89-6629-263F-4908-0514276301B3}"/>
              </a:ext>
            </a:extLst>
          </p:cNvPr>
          <p:cNvSpPr/>
          <p:nvPr/>
        </p:nvSpPr>
        <p:spPr>
          <a:xfrm>
            <a:off x="7216956" y="2099317"/>
            <a:ext cx="3002128" cy="3604080"/>
          </a:xfrm>
          <a:prstGeom prst="rect">
            <a:avLst/>
          </a:prstGeom>
          <a:noFill/>
          <a:ln w="3810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8F2D90B-2741-75A2-C04D-8D9297B28990}"/>
              </a:ext>
            </a:extLst>
          </p:cNvPr>
          <p:cNvSpPr/>
          <p:nvPr/>
        </p:nvSpPr>
        <p:spPr>
          <a:xfrm>
            <a:off x="322634" y="5910958"/>
            <a:ext cx="419100" cy="142819"/>
          </a:xfrm>
          <a:prstGeom prst="rect">
            <a:avLst/>
          </a:prstGeom>
          <a:solidFill>
            <a:srgbClr val="FFE600"/>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8A13A034-EA4D-2541-29CA-CB7E7A42198F}"/>
              </a:ext>
            </a:extLst>
          </p:cNvPr>
          <p:cNvSpPr txBox="1"/>
          <p:nvPr/>
        </p:nvSpPr>
        <p:spPr>
          <a:xfrm>
            <a:off x="722683" y="5860662"/>
            <a:ext cx="110836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=categories highlighted align </a:t>
            </a:r>
            <a:r>
              <a:rPr kumimoji="0" lang="en-US" sz="10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within at least one of the ‘functional’ categories (healthcare / pharma, insurance, financial services, professional services, apparel &amp; accessories, fitness &amp; wellness and ‘lifestyle’ brands that incorporate alcohol beverages, food and travel)</a:t>
            </a:r>
            <a:endParaRPr kumimoji="0" lang="en-US" sz="10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Tree>
    <p:extLst>
      <p:ext uri="{BB962C8B-B14F-4D97-AF65-F5344CB8AC3E}">
        <p14:creationId xmlns:p14="http://schemas.microsoft.com/office/powerpoint/2010/main" val="2891010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C3AF1C00-4CD9-4211-B079-7B3EC1A85AF7}"/>
              </a:ext>
            </a:extLst>
          </p:cNvPr>
          <p:cNvSpPr>
            <a:spLocks noGrp="1" noRot="1" noMove="1" noResize="1" noEditPoints="1" noAdjustHandles="1" noChangeArrowheads="1" noChangeShapeType="1"/>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CBF7057-1CA3-B48B-4970-496FC190DB0E}"/>
              </a:ext>
            </a:extLst>
          </p:cNvPr>
          <p:cNvSpPr/>
          <p:nvPr/>
        </p:nvSpPr>
        <p:spPr>
          <a:xfrm>
            <a:off x="66089" y="100525"/>
            <a:ext cx="10391230"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The FAST experience: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With many on-demand and paid video services available, FAST presents a ‘frictionless’ viewing experience at no cost with no sign up needed</a:t>
            </a:r>
          </a:p>
        </p:txBody>
      </p:sp>
      <p:pic>
        <p:nvPicPr>
          <p:cNvPr id="16" name="Picture 15">
            <a:extLst>
              <a:ext uri="{FF2B5EF4-FFF2-40B4-BE49-F238E27FC236}">
                <a16:creationId xmlns:a16="http://schemas.microsoft.com/office/drawing/2014/main" id="{9174068D-8A00-E66A-68DC-A67B939AA2D1}"/>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678" y="1448024"/>
            <a:ext cx="1389471" cy="443966"/>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C4B68A3-3AF1-AD7D-5C5D-D1768125615C}"/>
              </a:ext>
            </a:extLst>
          </p:cNvPr>
          <p:cNvPicPr>
            <a:picLocks noChangeAspect="1"/>
          </p:cNvPicPr>
          <p:nvPr/>
        </p:nvPicPr>
        <p:blipFill>
          <a:blip r:embed="rId4"/>
          <a:stretch>
            <a:fillRect/>
          </a:stretch>
        </p:blipFill>
        <p:spPr>
          <a:xfrm>
            <a:off x="1463430" y="1457806"/>
            <a:ext cx="1435417" cy="489478"/>
          </a:xfrm>
          <a:prstGeom prst="rect">
            <a:avLst/>
          </a:prstGeom>
        </p:spPr>
      </p:pic>
      <p:sp>
        <p:nvSpPr>
          <p:cNvPr id="8" name="TextBox 7">
            <a:extLst>
              <a:ext uri="{FF2B5EF4-FFF2-40B4-BE49-F238E27FC236}">
                <a16:creationId xmlns:a16="http://schemas.microsoft.com/office/drawing/2014/main" id="{0798A313-C2C2-6318-FD81-A3279B50095A}"/>
              </a:ext>
            </a:extLst>
          </p:cNvPr>
          <p:cNvSpPr txBox="1"/>
          <p:nvPr/>
        </p:nvSpPr>
        <p:spPr>
          <a:xfrm>
            <a:off x="517142" y="6332574"/>
            <a:ext cx="6982923"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MVPD (Multichannel Video Programming Distributor)</a:t>
            </a:r>
            <a:r>
              <a:rPr kumimoji="0" lang="en-US" sz="800" b="0" i="0" u="none" strike="noStrike" kern="1200" cap="none" spc="0" normalizeH="0" baseline="0" noProof="0">
                <a:ln>
                  <a:noFill/>
                </a:ln>
                <a:solidFill>
                  <a:srgbClr val="FF0000"/>
                </a:solidFill>
                <a:effectLst/>
                <a:uLnTx/>
                <a:uFillTx/>
                <a:latin typeface="Helvetica" panose="020B0403020202020204" pitchFamily="34" charset="0"/>
                <a:ea typeface="Open Sans" panose="020B0606030504020204" pitchFamily="34" charset="0"/>
                <a:cs typeface="Open Sans" panose="020B0606030504020204" pitchFamily="34" charset="0"/>
              </a:rPr>
              <a:t> </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reflects a cable, telco, or satellite provider. </a:t>
            </a: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E0D12A9-D3BE-F791-E970-B5789248043F}"/>
              </a:ext>
            </a:extLst>
          </p:cNvPr>
          <p:cNvSpPr txBox="1"/>
          <p:nvPr/>
        </p:nvSpPr>
        <p:spPr>
          <a:xfrm>
            <a:off x="2299283" y="1908089"/>
            <a:ext cx="814678"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SVOD</a:t>
            </a:r>
          </a:p>
        </p:txBody>
      </p:sp>
      <p:sp>
        <p:nvSpPr>
          <p:cNvPr id="20" name="TextBox 19">
            <a:extLst>
              <a:ext uri="{FF2B5EF4-FFF2-40B4-BE49-F238E27FC236}">
                <a16:creationId xmlns:a16="http://schemas.microsoft.com/office/drawing/2014/main" id="{EFD62BFE-F24D-FF3E-BCF7-0F6F3E77DE3C}"/>
              </a:ext>
            </a:extLst>
          </p:cNvPr>
          <p:cNvSpPr txBox="1"/>
          <p:nvPr/>
        </p:nvSpPr>
        <p:spPr>
          <a:xfrm>
            <a:off x="3727164" y="1908089"/>
            <a:ext cx="842054"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AVOD</a:t>
            </a:r>
          </a:p>
        </p:txBody>
      </p:sp>
      <p:sp>
        <p:nvSpPr>
          <p:cNvPr id="21" name="TextBox 20">
            <a:extLst>
              <a:ext uri="{FF2B5EF4-FFF2-40B4-BE49-F238E27FC236}">
                <a16:creationId xmlns:a16="http://schemas.microsoft.com/office/drawing/2014/main" id="{F6B5D008-9590-A2C3-3FAF-68324B24A6C2}"/>
              </a:ext>
            </a:extLst>
          </p:cNvPr>
          <p:cNvSpPr txBox="1"/>
          <p:nvPr/>
        </p:nvSpPr>
        <p:spPr>
          <a:xfrm>
            <a:off x="5212141" y="1908089"/>
            <a:ext cx="749843" cy="338554"/>
          </a:xfrm>
          <a:prstGeom prst="rect">
            <a:avLst/>
          </a:prstGeom>
          <a:solidFill>
            <a:srgbClr val="ED3C8D"/>
          </a:solidFill>
          <a:ln>
            <a:solidFill>
              <a:srgbClr val="ED3C8D"/>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FAST</a:t>
            </a:r>
          </a:p>
        </p:txBody>
      </p:sp>
      <p:sp>
        <p:nvSpPr>
          <p:cNvPr id="22" name="TextBox 21">
            <a:extLst>
              <a:ext uri="{FF2B5EF4-FFF2-40B4-BE49-F238E27FC236}">
                <a16:creationId xmlns:a16="http://schemas.microsoft.com/office/drawing/2014/main" id="{6BF2406D-DE3C-5BD3-A382-51439974E8E2}"/>
              </a:ext>
            </a:extLst>
          </p:cNvPr>
          <p:cNvSpPr txBox="1"/>
          <p:nvPr/>
        </p:nvSpPr>
        <p:spPr>
          <a:xfrm>
            <a:off x="10483442" y="1908089"/>
            <a:ext cx="1708558"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TV Everywhere</a:t>
            </a:r>
          </a:p>
        </p:txBody>
      </p:sp>
      <p:sp>
        <p:nvSpPr>
          <p:cNvPr id="23" name="TextBox 22">
            <a:extLst>
              <a:ext uri="{FF2B5EF4-FFF2-40B4-BE49-F238E27FC236}">
                <a16:creationId xmlns:a16="http://schemas.microsoft.com/office/drawing/2014/main" id="{85010A87-3909-A869-AEEF-6D58FE70D588}"/>
              </a:ext>
            </a:extLst>
          </p:cNvPr>
          <p:cNvSpPr txBox="1"/>
          <p:nvPr/>
        </p:nvSpPr>
        <p:spPr>
          <a:xfrm>
            <a:off x="6554656" y="1908089"/>
            <a:ext cx="90731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err="1">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vMVPD</a:t>
            </a:r>
            <a:endPar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60AA4D1D-4A0F-2846-2010-5F79E6F54AFD}"/>
              </a:ext>
            </a:extLst>
          </p:cNvPr>
          <p:cNvSpPr txBox="1"/>
          <p:nvPr/>
        </p:nvSpPr>
        <p:spPr>
          <a:xfrm>
            <a:off x="7864172" y="1908089"/>
            <a:ext cx="1197133"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Linear TV</a:t>
            </a:r>
          </a:p>
        </p:txBody>
      </p:sp>
      <p:sp>
        <p:nvSpPr>
          <p:cNvPr id="25" name="TextBox 24">
            <a:extLst>
              <a:ext uri="{FF2B5EF4-FFF2-40B4-BE49-F238E27FC236}">
                <a16:creationId xmlns:a16="http://schemas.microsoft.com/office/drawing/2014/main" id="{41367614-89D1-CD41-E2FB-E0F5C0214600}"/>
              </a:ext>
            </a:extLst>
          </p:cNvPr>
          <p:cNvSpPr txBox="1"/>
          <p:nvPr/>
        </p:nvSpPr>
        <p:spPr>
          <a:xfrm>
            <a:off x="9263195" y="1908089"/>
            <a:ext cx="129357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MVPD VOD</a:t>
            </a:r>
          </a:p>
        </p:txBody>
      </p:sp>
      <p:sp>
        <p:nvSpPr>
          <p:cNvPr id="26" name="TextBox 25">
            <a:extLst>
              <a:ext uri="{FF2B5EF4-FFF2-40B4-BE49-F238E27FC236}">
                <a16:creationId xmlns:a16="http://schemas.microsoft.com/office/drawing/2014/main" id="{977A42CF-8751-F951-A366-7976EAE6BA6A}"/>
              </a:ext>
            </a:extLst>
          </p:cNvPr>
          <p:cNvSpPr txBox="1"/>
          <p:nvPr/>
        </p:nvSpPr>
        <p:spPr>
          <a:xfrm>
            <a:off x="6534" y="3976573"/>
            <a:ext cx="2036894" cy="6155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Ad Experience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Ad-Free vs. Ad-supported </a:t>
            </a:r>
          </a:p>
        </p:txBody>
      </p:sp>
      <p:sp>
        <p:nvSpPr>
          <p:cNvPr id="27" name="Rectangle 26">
            <a:extLst>
              <a:ext uri="{FF2B5EF4-FFF2-40B4-BE49-F238E27FC236}">
                <a16:creationId xmlns:a16="http://schemas.microsoft.com/office/drawing/2014/main" id="{F7734F09-9316-13C2-FB18-EC9D42ECCD1F}"/>
              </a:ext>
            </a:extLst>
          </p:cNvPr>
          <p:cNvSpPr/>
          <p:nvPr/>
        </p:nvSpPr>
        <p:spPr>
          <a:xfrm>
            <a:off x="2032100" y="3849538"/>
            <a:ext cx="1349045" cy="869623"/>
          </a:xfrm>
          <a:prstGeom prst="rect">
            <a:avLst/>
          </a:prstGeom>
          <a:solidFill>
            <a:schemeClr val="bg1"/>
          </a:solidFill>
          <a:ln w="3810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CD75B0F9-B1A3-0DBE-5956-A72DE8947E85}"/>
              </a:ext>
            </a:extLst>
          </p:cNvPr>
          <p:cNvSpPr txBox="1"/>
          <p:nvPr/>
        </p:nvSpPr>
        <p:spPr>
          <a:xfrm>
            <a:off x="2026851" y="4145850"/>
            <a:ext cx="135954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Ad-free</a:t>
            </a:r>
          </a:p>
        </p:txBody>
      </p:sp>
      <p:sp>
        <p:nvSpPr>
          <p:cNvPr id="29" name="Rectangle 28">
            <a:extLst>
              <a:ext uri="{FF2B5EF4-FFF2-40B4-BE49-F238E27FC236}">
                <a16:creationId xmlns:a16="http://schemas.microsoft.com/office/drawing/2014/main" id="{318A057C-6576-0617-5549-645EEF03FAB2}"/>
              </a:ext>
            </a:extLst>
          </p:cNvPr>
          <p:cNvSpPr/>
          <p:nvPr/>
        </p:nvSpPr>
        <p:spPr>
          <a:xfrm>
            <a:off x="3473669" y="3849538"/>
            <a:ext cx="1349045" cy="869623"/>
          </a:xfrm>
          <a:prstGeom prst="rect">
            <a:avLst/>
          </a:prstGeom>
          <a:solidFill>
            <a:schemeClr val="bg1"/>
          </a:solidFill>
          <a:ln w="3810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AE4EA361-24C3-E184-98DC-462EE1CBCF8F}"/>
              </a:ext>
            </a:extLst>
          </p:cNvPr>
          <p:cNvSpPr txBox="1"/>
          <p:nvPr/>
        </p:nvSpPr>
        <p:spPr>
          <a:xfrm>
            <a:off x="3501194" y="3983969"/>
            <a:ext cx="1293995"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Ad-supported</a:t>
            </a:r>
            <a:endParaRPr kumimoji="0" lang="en-US" sz="11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(‘limited ad’ options also available)</a:t>
            </a:r>
          </a:p>
        </p:txBody>
      </p:sp>
      <p:sp>
        <p:nvSpPr>
          <p:cNvPr id="31" name="Rectangle 30">
            <a:extLst>
              <a:ext uri="{FF2B5EF4-FFF2-40B4-BE49-F238E27FC236}">
                <a16:creationId xmlns:a16="http://schemas.microsoft.com/office/drawing/2014/main" id="{EBD5B261-C223-26B3-F6BC-07E0D49F1FF4}"/>
              </a:ext>
            </a:extLst>
          </p:cNvPr>
          <p:cNvSpPr/>
          <p:nvPr/>
        </p:nvSpPr>
        <p:spPr>
          <a:xfrm>
            <a:off x="4912540" y="3849538"/>
            <a:ext cx="1349045" cy="869623"/>
          </a:xfrm>
          <a:prstGeom prst="rect">
            <a:avLst/>
          </a:prstGeom>
          <a:solidFill>
            <a:schemeClr val="bg1"/>
          </a:solidFill>
          <a:ln w="3810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5357DF96-6026-55D5-CF5D-FBCE433A3C6B}"/>
              </a:ext>
            </a:extLst>
          </p:cNvPr>
          <p:cNvSpPr txBox="1"/>
          <p:nvPr/>
        </p:nvSpPr>
        <p:spPr>
          <a:xfrm>
            <a:off x="4907291" y="4145850"/>
            <a:ext cx="135954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Ad-supported</a:t>
            </a:r>
          </a:p>
        </p:txBody>
      </p:sp>
      <p:sp>
        <p:nvSpPr>
          <p:cNvPr id="33" name="Rectangle 32">
            <a:extLst>
              <a:ext uri="{FF2B5EF4-FFF2-40B4-BE49-F238E27FC236}">
                <a16:creationId xmlns:a16="http://schemas.microsoft.com/office/drawing/2014/main" id="{47AC3A0B-64AA-C7C8-167F-3A68BDDD6908}"/>
              </a:ext>
            </a:extLst>
          </p:cNvPr>
          <p:cNvSpPr/>
          <p:nvPr/>
        </p:nvSpPr>
        <p:spPr>
          <a:xfrm>
            <a:off x="10682707" y="3849538"/>
            <a:ext cx="1349045" cy="869623"/>
          </a:xfrm>
          <a:prstGeom prst="rect">
            <a:avLst/>
          </a:prstGeom>
          <a:solidFill>
            <a:schemeClr val="bg1"/>
          </a:solidFill>
          <a:ln w="38100">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E3CBC3FC-8937-0113-B7F7-62E11A72C923}"/>
              </a:ext>
            </a:extLst>
          </p:cNvPr>
          <p:cNvSpPr txBox="1"/>
          <p:nvPr/>
        </p:nvSpPr>
        <p:spPr>
          <a:xfrm>
            <a:off x="10677458" y="4145850"/>
            <a:ext cx="135954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Ad-supported</a:t>
            </a:r>
          </a:p>
        </p:txBody>
      </p:sp>
      <p:sp>
        <p:nvSpPr>
          <p:cNvPr id="35" name="Rectangle 34">
            <a:extLst>
              <a:ext uri="{FF2B5EF4-FFF2-40B4-BE49-F238E27FC236}">
                <a16:creationId xmlns:a16="http://schemas.microsoft.com/office/drawing/2014/main" id="{547A684C-38B1-81E9-60C8-D928C4D3E7E3}"/>
              </a:ext>
            </a:extLst>
          </p:cNvPr>
          <p:cNvSpPr/>
          <p:nvPr/>
        </p:nvSpPr>
        <p:spPr>
          <a:xfrm>
            <a:off x="6333789" y="3849538"/>
            <a:ext cx="1349045" cy="869623"/>
          </a:xfrm>
          <a:prstGeom prst="rect">
            <a:avLst/>
          </a:prstGeom>
          <a:solidFill>
            <a:schemeClr val="bg1"/>
          </a:solidFill>
          <a:ln w="38100">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60342024-0640-4466-A332-86C0D7CFF83A}"/>
              </a:ext>
            </a:extLst>
          </p:cNvPr>
          <p:cNvSpPr txBox="1"/>
          <p:nvPr/>
        </p:nvSpPr>
        <p:spPr>
          <a:xfrm>
            <a:off x="6328540" y="4145850"/>
            <a:ext cx="135954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Ad-supported</a:t>
            </a:r>
          </a:p>
        </p:txBody>
      </p:sp>
      <p:sp>
        <p:nvSpPr>
          <p:cNvPr id="37" name="Rectangle 36">
            <a:extLst>
              <a:ext uri="{FF2B5EF4-FFF2-40B4-BE49-F238E27FC236}">
                <a16:creationId xmlns:a16="http://schemas.microsoft.com/office/drawing/2014/main" id="{0A8C97A3-0F06-0306-B4DB-F933852D7563}"/>
              </a:ext>
            </a:extLst>
          </p:cNvPr>
          <p:cNvSpPr/>
          <p:nvPr/>
        </p:nvSpPr>
        <p:spPr>
          <a:xfrm>
            <a:off x="7788216" y="3849538"/>
            <a:ext cx="1349045" cy="869623"/>
          </a:xfrm>
          <a:prstGeom prst="rect">
            <a:avLst/>
          </a:prstGeom>
          <a:solidFill>
            <a:schemeClr val="bg1"/>
          </a:solidFill>
          <a:ln w="38100">
            <a:solidFill>
              <a:srgbClr val="A34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F9B824EA-E1B3-3F94-4852-9250DDFDF658}"/>
              </a:ext>
            </a:extLst>
          </p:cNvPr>
          <p:cNvSpPr txBox="1"/>
          <p:nvPr/>
        </p:nvSpPr>
        <p:spPr>
          <a:xfrm>
            <a:off x="7782967" y="4145850"/>
            <a:ext cx="135954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Ad-supported</a:t>
            </a:r>
            <a:endParaRPr kumimoji="0" lang="en-US" sz="9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39" name="Rectangle 38">
            <a:extLst>
              <a:ext uri="{FF2B5EF4-FFF2-40B4-BE49-F238E27FC236}">
                <a16:creationId xmlns:a16="http://schemas.microsoft.com/office/drawing/2014/main" id="{094874CE-0ECC-EB42-A952-98BD0A70972F}"/>
              </a:ext>
            </a:extLst>
          </p:cNvPr>
          <p:cNvSpPr/>
          <p:nvPr/>
        </p:nvSpPr>
        <p:spPr>
          <a:xfrm>
            <a:off x="9235460" y="3849538"/>
            <a:ext cx="1349045" cy="869623"/>
          </a:xfrm>
          <a:prstGeom prst="rect">
            <a:avLst/>
          </a:prstGeom>
          <a:solidFill>
            <a:schemeClr val="bg1"/>
          </a:solidFill>
          <a:ln w="38100">
            <a:solidFill>
              <a:srgbClr val="FF6E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C97ABE21-93A7-6177-24AC-43D947FBA779}"/>
              </a:ext>
            </a:extLst>
          </p:cNvPr>
          <p:cNvSpPr txBox="1"/>
          <p:nvPr/>
        </p:nvSpPr>
        <p:spPr>
          <a:xfrm>
            <a:off x="9230211" y="4145850"/>
            <a:ext cx="135954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Ad-supported</a:t>
            </a:r>
          </a:p>
        </p:txBody>
      </p:sp>
      <p:sp>
        <p:nvSpPr>
          <p:cNvPr id="41" name="TextBox 40">
            <a:extLst>
              <a:ext uri="{FF2B5EF4-FFF2-40B4-BE49-F238E27FC236}">
                <a16:creationId xmlns:a16="http://schemas.microsoft.com/office/drawing/2014/main" id="{C62098A5-28CE-B1E0-046D-00C8B2D8D775}"/>
              </a:ext>
            </a:extLst>
          </p:cNvPr>
          <p:cNvSpPr txBox="1"/>
          <p:nvPr/>
        </p:nvSpPr>
        <p:spPr>
          <a:xfrm>
            <a:off x="6534" y="5342463"/>
            <a:ext cx="2036894" cy="4476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Business Model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Paid vs. Free</a:t>
            </a:r>
          </a:p>
        </p:txBody>
      </p:sp>
      <p:sp>
        <p:nvSpPr>
          <p:cNvPr id="42" name="Rectangle 41">
            <a:extLst>
              <a:ext uri="{FF2B5EF4-FFF2-40B4-BE49-F238E27FC236}">
                <a16:creationId xmlns:a16="http://schemas.microsoft.com/office/drawing/2014/main" id="{6CD91B25-8B8E-DAA2-43F3-41FBD5C92F87}"/>
              </a:ext>
            </a:extLst>
          </p:cNvPr>
          <p:cNvSpPr/>
          <p:nvPr/>
        </p:nvSpPr>
        <p:spPr>
          <a:xfrm>
            <a:off x="2032100" y="4796005"/>
            <a:ext cx="1349045" cy="1540591"/>
          </a:xfrm>
          <a:prstGeom prst="rect">
            <a:avLst/>
          </a:prstGeom>
          <a:solidFill>
            <a:srgbClr val="1B1464"/>
          </a:solidFill>
          <a:ln w="3810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FA22F60F-28B2-7A67-5ABB-14005DA81FF8}"/>
              </a:ext>
            </a:extLst>
          </p:cNvPr>
          <p:cNvSpPr txBox="1"/>
          <p:nvPr/>
        </p:nvSpPr>
        <p:spPr>
          <a:xfrm>
            <a:off x="2133162" y="5243135"/>
            <a:ext cx="11469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Paid monthly or annual subscription</a:t>
            </a:r>
          </a:p>
        </p:txBody>
      </p:sp>
      <p:sp>
        <p:nvSpPr>
          <p:cNvPr id="44" name="Rectangle 43">
            <a:extLst>
              <a:ext uri="{FF2B5EF4-FFF2-40B4-BE49-F238E27FC236}">
                <a16:creationId xmlns:a16="http://schemas.microsoft.com/office/drawing/2014/main" id="{85960A62-03C8-1F8C-2067-651F925E9E46}"/>
              </a:ext>
            </a:extLst>
          </p:cNvPr>
          <p:cNvSpPr/>
          <p:nvPr/>
        </p:nvSpPr>
        <p:spPr>
          <a:xfrm>
            <a:off x="3473669" y="4796005"/>
            <a:ext cx="1349045" cy="1540591"/>
          </a:xfrm>
          <a:prstGeom prst="rect">
            <a:avLst/>
          </a:prstGeom>
          <a:solidFill>
            <a:srgbClr val="00BFF2"/>
          </a:solidFill>
          <a:ln w="3810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4BE3AFA9-5948-D275-65A2-2859548F57AD}"/>
              </a:ext>
            </a:extLst>
          </p:cNvPr>
          <p:cNvSpPr txBox="1"/>
          <p:nvPr/>
        </p:nvSpPr>
        <p:spPr>
          <a:xfrm>
            <a:off x="3486527" y="4788485"/>
            <a:ext cx="1336187" cy="16158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Some services are free &amp; </a:t>
            </a:r>
            <a:br>
              <a:rPr kumimoji="0" lang="en-US" sz="11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br>
            <a:r>
              <a:rPr kumimoji="0" lang="en-US" sz="11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ad-supported, while others are offered as part of a SVOD / AVOD hybrid service at a lower cost with limited ads</a:t>
            </a:r>
          </a:p>
        </p:txBody>
      </p:sp>
      <p:sp>
        <p:nvSpPr>
          <p:cNvPr id="46" name="Rectangle 45">
            <a:extLst>
              <a:ext uri="{FF2B5EF4-FFF2-40B4-BE49-F238E27FC236}">
                <a16:creationId xmlns:a16="http://schemas.microsoft.com/office/drawing/2014/main" id="{42BFA61E-436A-194E-A33A-4ADF04F1F86C}"/>
              </a:ext>
            </a:extLst>
          </p:cNvPr>
          <p:cNvSpPr/>
          <p:nvPr/>
        </p:nvSpPr>
        <p:spPr>
          <a:xfrm>
            <a:off x="4912540" y="4796005"/>
            <a:ext cx="1349045" cy="1540591"/>
          </a:xfrm>
          <a:prstGeom prst="rect">
            <a:avLst/>
          </a:prstGeom>
          <a:solidFill>
            <a:srgbClr val="ED3C8D"/>
          </a:solidFill>
          <a:ln w="3810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5D9354F3-79AF-3B27-E238-3DB958379C9A}"/>
              </a:ext>
            </a:extLst>
          </p:cNvPr>
          <p:cNvSpPr txBox="1"/>
          <p:nvPr/>
        </p:nvSpPr>
        <p:spPr>
          <a:xfrm>
            <a:off x="4869349" y="5035386"/>
            <a:ext cx="1435426" cy="11926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Free</a:t>
            </a: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 to watch in exchange for viewing ads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(Log-ins are available but </a:t>
            </a:r>
            <a:br>
              <a:rPr kumimoji="0" lang="en-US" sz="105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br>
            <a:r>
              <a:rPr kumimoji="0" lang="en-US" sz="105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not necessary)</a:t>
            </a:r>
            <a:endPar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48" name="Rectangle 47">
            <a:extLst>
              <a:ext uri="{FF2B5EF4-FFF2-40B4-BE49-F238E27FC236}">
                <a16:creationId xmlns:a16="http://schemas.microsoft.com/office/drawing/2014/main" id="{0DF4DB47-AC97-592F-0933-783283FB0EF6}"/>
              </a:ext>
            </a:extLst>
          </p:cNvPr>
          <p:cNvSpPr/>
          <p:nvPr/>
        </p:nvSpPr>
        <p:spPr>
          <a:xfrm>
            <a:off x="10682707" y="4796005"/>
            <a:ext cx="1349045" cy="1540591"/>
          </a:xfrm>
          <a:prstGeom prst="rect">
            <a:avLst/>
          </a:prstGeom>
          <a:solidFill>
            <a:srgbClr val="4EBEA4"/>
          </a:solidFill>
          <a:ln w="38100">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58DD4BBB-8B3B-CCF0-0694-5AC01BA4DDC8}"/>
              </a:ext>
            </a:extLst>
          </p:cNvPr>
          <p:cNvSpPr txBox="1"/>
          <p:nvPr/>
        </p:nvSpPr>
        <p:spPr>
          <a:xfrm>
            <a:off x="10783769" y="5335468"/>
            <a:ext cx="11469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Paid MVPD subscription</a:t>
            </a:r>
          </a:p>
        </p:txBody>
      </p:sp>
      <p:sp>
        <p:nvSpPr>
          <p:cNvPr id="50" name="Rectangle 49">
            <a:extLst>
              <a:ext uri="{FF2B5EF4-FFF2-40B4-BE49-F238E27FC236}">
                <a16:creationId xmlns:a16="http://schemas.microsoft.com/office/drawing/2014/main" id="{AC6B7041-CEF8-665D-95D6-B0194FC5CCD2}"/>
              </a:ext>
            </a:extLst>
          </p:cNvPr>
          <p:cNvSpPr/>
          <p:nvPr/>
        </p:nvSpPr>
        <p:spPr>
          <a:xfrm>
            <a:off x="6333789" y="4796005"/>
            <a:ext cx="1349045" cy="1540591"/>
          </a:xfrm>
          <a:prstGeom prst="rect">
            <a:avLst/>
          </a:prstGeom>
          <a:solidFill>
            <a:srgbClr val="FFE600"/>
          </a:solidFill>
          <a:ln w="38100">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D0241558-D0CD-5EE7-55BA-A7224EF4AFE9}"/>
              </a:ext>
            </a:extLst>
          </p:cNvPr>
          <p:cNvSpPr txBox="1"/>
          <p:nvPr/>
        </p:nvSpPr>
        <p:spPr>
          <a:xfrm>
            <a:off x="6434851" y="5243135"/>
            <a:ext cx="11469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Paid monthly or annual subscription</a:t>
            </a:r>
          </a:p>
        </p:txBody>
      </p:sp>
      <p:sp>
        <p:nvSpPr>
          <p:cNvPr id="52" name="Rectangle 51">
            <a:extLst>
              <a:ext uri="{FF2B5EF4-FFF2-40B4-BE49-F238E27FC236}">
                <a16:creationId xmlns:a16="http://schemas.microsoft.com/office/drawing/2014/main" id="{60EFEA71-3C99-BBD0-D7D8-4174B7CD8BB3}"/>
              </a:ext>
            </a:extLst>
          </p:cNvPr>
          <p:cNvSpPr/>
          <p:nvPr/>
        </p:nvSpPr>
        <p:spPr>
          <a:xfrm>
            <a:off x="7788216" y="4796005"/>
            <a:ext cx="1349045" cy="1540591"/>
          </a:xfrm>
          <a:prstGeom prst="rect">
            <a:avLst/>
          </a:prstGeom>
          <a:solidFill>
            <a:srgbClr val="A343FF"/>
          </a:solidFill>
          <a:ln w="38100">
            <a:solidFill>
              <a:srgbClr val="A34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EB09DA1F-BFD9-D708-2098-B7CE6E38C207}"/>
              </a:ext>
            </a:extLst>
          </p:cNvPr>
          <p:cNvSpPr txBox="1"/>
          <p:nvPr/>
        </p:nvSpPr>
        <p:spPr>
          <a:xfrm>
            <a:off x="7810047" y="4888048"/>
            <a:ext cx="132435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Paid MVPD subscription  or free channels through </a:t>
            </a:r>
            <a:b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b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Over-the-Air (OTA) access</a:t>
            </a:r>
          </a:p>
        </p:txBody>
      </p:sp>
      <p:sp>
        <p:nvSpPr>
          <p:cNvPr id="54" name="Rectangle 53">
            <a:extLst>
              <a:ext uri="{FF2B5EF4-FFF2-40B4-BE49-F238E27FC236}">
                <a16:creationId xmlns:a16="http://schemas.microsoft.com/office/drawing/2014/main" id="{04E645F3-DAC9-E2A4-A6EB-06C07B825823}"/>
              </a:ext>
            </a:extLst>
          </p:cNvPr>
          <p:cNvSpPr/>
          <p:nvPr/>
        </p:nvSpPr>
        <p:spPr>
          <a:xfrm>
            <a:off x="9235460" y="4796005"/>
            <a:ext cx="1349045" cy="1540591"/>
          </a:xfrm>
          <a:prstGeom prst="rect">
            <a:avLst/>
          </a:prstGeom>
          <a:solidFill>
            <a:srgbClr val="FF6E30"/>
          </a:solidFill>
          <a:ln w="38100">
            <a:solidFill>
              <a:srgbClr val="FF6E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B31C18D6-07B7-4DBA-A17C-E734409D7253}"/>
              </a:ext>
            </a:extLst>
          </p:cNvPr>
          <p:cNvSpPr txBox="1"/>
          <p:nvPr/>
        </p:nvSpPr>
        <p:spPr>
          <a:xfrm>
            <a:off x="9336522" y="5335468"/>
            <a:ext cx="11469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Paid MVPD subscription</a:t>
            </a:r>
          </a:p>
        </p:txBody>
      </p:sp>
      <p:sp>
        <p:nvSpPr>
          <p:cNvPr id="56" name="TextBox 55">
            <a:extLst>
              <a:ext uri="{FF2B5EF4-FFF2-40B4-BE49-F238E27FC236}">
                <a16:creationId xmlns:a16="http://schemas.microsoft.com/office/drawing/2014/main" id="{5F22192E-5B69-0A00-7DF0-6FB717CECC66}"/>
              </a:ext>
            </a:extLst>
          </p:cNvPr>
          <p:cNvSpPr txBox="1"/>
          <p:nvPr/>
        </p:nvSpPr>
        <p:spPr>
          <a:xfrm>
            <a:off x="6534" y="2610683"/>
            <a:ext cx="2036894" cy="7834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Viewing Experience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On-Demand vs. Live Scheduled Programming </a:t>
            </a:r>
          </a:p>
        </p:txBody>
      </p:sp>
      <p:sp>
        <p:nvSpPr>
          <p:cNvPr id="57" name="Rectangle 56">
            <a:extLst>
              <a:ext uri="{FF2B5EF4-FFF2-40B4-BE49-F238E27FC236}">
                <a16:creationId xmlns:a16="http://schemas.microsoft.com/office/drawing/2014/main" id="{BB69EAD6-4119-85BF-CC1D-8D2F3047403C}"/>
              </a:ext>
            </a:extLst>
          </p:cNvPr>
          <p:cNvSpPr/>
          <p:nvPr/>
        </p:nvSpPr>
        <p:spPr>
          <a:xfrm>
            <a:off x="2032100" y="2232103"/>
            <a:ext cx="1349045" cy="1540591"/>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70803F17-6D53-D557-E078-2444D8AED2CC}"/>
              </a:ext>
            </a:extLst>
          </p:cNvPr>
          <p:cNvSpPr txBox="1"/>
          <p:nvPr/>
        </p:nvSpPr>
        <p:spPr>
          <a:xfrm>
            <a:off x="2026851" y="2586900"/>
            <a:ext cx="135954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Stream content on-demand </a:t>
            </a:r>
            <a:b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b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on viewer’s schedule</a:t>
            </a:r>
          </a:p>
        </p:txBody>
      </p:sp>
      <p:sp>
        <p:nvSpPr>
          <p:cNvPr id="59" name="Rectangle 58">
            <a:extLst>
              <a:ext uri="{FF2B5EF4-FFF2-40B4-BE49-F238E27FC236}">
                <a16:creationId xmlns:a16="http://schemas.microsoft.com/office/drawing/2014/main" id="{EEA2CBD9-5205-9ABA-3B47-57B059074BD6}"/>
              </a:ext>
            </a:extLst>
          </p:cNvPr>
          <p:cNvSpPr/>
          <p:nvPr/>
        </p:nvSpPr>
        <p:spPr>
          <a:xfrm>
            <a:off x="3473669" y="2232103"/>
            <a:ext cx="1349045" cy="1540591"/>
          </a:xfrm>
          <a:prstGeom prst="rect">
            <a:avLst/>
          </a:prstGeom>
          <a:solidFill>
            <a:srgbClr val="00BFF2"/>
          </a:solidFill>
          <a:ln>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7582A058-E36B-DDDA-EC46-2F8BF70D0847}"/>
              </a:ext>
            </a:extLst>
          </p:cNvPr>
          <p:cNvSpPr txBox="1"/>
          <p:nvPr/>
        </p:nvSpPr>
        <p:spPr>
          <a:xfrm>
            <a:off x="3468420" y="2586900"/>
            <a:ext cx="135954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Stream content on-demand </a:t>
            </a:r>
            <a:b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b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on viewer’s schedule</a:t>
            </a:r>
          </a:p>
        </p:txBody>
      </p:sp>
      <p:sp>
        <p:nvSpPr>
          <p:cNvPr id="61" name="Rectangle 60">
            <a:extLst>
              <a:ext uri="{FF2B5EF4-FFF2-40B4-BE49-F238E27FC236}">
                <a16:creationId xmlns:a16="http://schemas.microsoft.com/office/drawing/2014/main" id="{73668248-6095-957B-631F-8F52A414C49C}"/>
              </a:ext>
            </a:extLst>
          </p:cNvPr>
          <p:cNvSpPr/>
          <p:nvPr/>
        </p:nvSpPr>
        <p:spPr>
          <a:xfrm>
            <a:off x="4912540" y="2232103"/>
            <a:ext cx="1349045" cy="1540591"/>
          </a:xfrm>
          <a:prstGeom prst="rect">
            <a:avLst/>
          </a:prstGeom>
          <a:solidFill>
            <a:srgbClr val="ED3C8D"/>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7ACD6C4C-2520-5603-CB25-D9C56F01BBBB}"/>
              </a:ext>
            </a:extLst>
          </p:cNvPr>
          <p:cNvSpPr txBox="1"/>
          <p:nvPr/>
        </p:nvSpPr>
        <p:spPr>
          <a:xfrm>
            <a:off x="4960447" y="2402234"/>
            <a:ext cx="125323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Option to stream either live linear channels or on-demand content</a:t>
            </a:r>
          </a:p>
        </p:txBody>
      </p:sp>
      <p:sp>
        <p:nvSpPr>
          <p:cNvPr id="63" name="Rectangle 62">
            <a:extLst>
              <a:ext uri="{FF2B5EF4-FFF2-40B4-BE49-F238E27FC236}">
                <a16:creationId xmlns:a16="http://schemas.microsoft.com/office/drawing/2014/main" id="{E5FF7D94-2859-AFAA-ADAE-038F0AE732C8}"/>
              </a:ext>
            </a:extLst>
          </p:cNvPr>
          <p:cNvSpPr/>
          <p:nvPr/>
        </p:nvSpPr>
        <p:spPr>
          <a:xfrm>
            <a:off x="10682707" y="2232103"/>
            <a:ext cx="1349045" cy="1540591"/>
          </a:xfrm>
          <a:prstGeom prst="rect">
            <a:avLst/>
          </a:prstGeom>
          <a:solidFill>
            <a:srgbClr val="4EBEA4"/>
          </a:solidFill>
          <a:ln>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EC596ED8-5DB3-5391-93A1-422E047B4096}"/>
              </a:ext>
            </a:extLst>
          </p:cNvPr>
          <p:cNvSpPr txBox="1"/>
          <p:nvPr/>
        </p:nvSpPr>
        <p:spPr>
          <a:xfrm>
            <a:off x="10677458" y="2402234"/>
            <a:ext cx="135954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Option to </a:t>
            </a:r>
            <a:b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b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stream either </a:t>
            </a:r>
            <a:b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b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live feeds of linear channels or on-demand content</a:t>
            </a:r>
          </a:p>
        </p:txBody>
      </p:sp>
      <p:sp>
        <p:nvSpPr>
          <p:cNvPr id="65" name="Rectangle 64">
            <a:extLst>
              <a:ext uri="{FF2B5EF4-FFF2-40B4-BE49-F238E27FC236}">
                <a16:creationId xmlns:a16="http://schemas.microsoft.com/office/drawing/2014/main" id="{A03658B7-4594-B555-D256-A4300FBE4365}"/>
              </a:ext>
            </a:extLst>
          </p:cNvPr>
          <p:cNvSpPr/>
          <p:nvPr/>
        </p:nvSpPr>
        <p:spPr>
          <a:xfrm>
            <a:off x="6333789" y="2232103"/>
            <a:ext cx="1349045" cy="1540591"/>
          </a:xfrm>
          <a:prstGeom prst="rect">
            <a:avLst/>
          </a:prstGeom>
          <a:solidFill>
            <a:srgbClr val="FFE600"/>
          </a:solidFill>
          <a:ln>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40BBA190-4458-A053-4159-C66AD9F53095}"/>
              </a:ext>
            </a:extLst>
          </p:cNvPr>
          <p:cNvSpPr txBox="1"/>
          <p:nvPr/>
        </p:nvSpPr>
        <p:spPr>
          <a:xfrm>
            <a:off x="6328540" y="2402234"/>
            <a:ext cx="135954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Option to </a:t>
            </a:r>
            <a:b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stream either </a:t>
            </a:r>
            <a:b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live feeds of linear channels or on-demand content</a:t>
            </a:r>
          </a:p>
        </p:txBody>
      </p:sp>
      <p:sp>
        <p:nvSpPr>
          <p:cNvPr id="67" name="Rectangle 66">
            <a:extLst>
              <a:ext uri="{FF2B5EF4-FFF2-40B4-BE49-F238E27FC236}">
                <a16:creationId xmlns:a16="http://schemas.microsoft.com/office/drawing/2014/main" id="{759768B3-B5EC-FC31-7A15-F3DB178F5EDD}"/>
              </a:ext>
            </a:extLst>
          </p:cNvPr>
          <p:cNvSpPr/>
          <p:nvPr/>
        </p:nvSpPr>
        <p:spPr>
          <a:xfrm>
            <a:off x="7788216" y="2232103"/>
            <a:ext cx="1349045" cy="1540591"/>
          </a:xfrm>
          <a:prstGeom prst="rect">
            <a:avLst/>
          </a:prstGeom>
          <a:solidFill>
            <a:srgbClr val="A343FF"/>
          </a:solidFill>
          <a:ln>
            <a:solidFill>
              <a:srgbClr val="A34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B0EF9FBB-7940-09AC-BFF0-E5EC90C34316}"/>
              </a:ext>
            </a:extLst>
          </p:cNvPr>
          <p:cNvSpPr txBox="1"/>
          <p:nvPr/>
        </p:nvSpPr>
        <p:spPr>
          <a:xfrm>
            <a:off x="7782967" y="2494567"/>
            <a:ext cx="135954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Watch live or time-shifted content through an MVPD or antenna </a:t>
            </a:r>
          </a:p>
        </p:txBody>
      </p:sp>
      <p:sp>
        <p:nvSpPr>
          <p:cNvPr id="69" name="Rectangle 68">
            <a:extLst>
              <a:ext uri="{FF2B5EF4-FFF2-40B4-BE49-F238E27FC236}">
                <a16:creationId xmlns:a16="http://schemas.microsoft.com/office/drawing/2014/main" id="{254653A2-3E00-ABA5-6027-43F72BC3B584}"/>
              </a:ext>
            </a:extLst>
          </p:cNvPr>
          <p:cNvSpPr/>
          <p:nvPr/>
        </p:nvSpPr>
        <p:spPr>
          <a:xfrm>
            <a:off x="9235460" y="2232103"/>
            <a:ext cx="1349045" cy="1540591"/>
          </a:xfrm>
          <a:prstGeom prst="rect">
            <a:avLst/>
          </a:prstGeom>
          <a:solidFill>
            <a:srgbClr val="FF6E30"/>
          </a:solidFill>
          <a:ln>
            <a:solidFill>
              <a:srgbClr val="FF6E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TextBox 69">
            <a:extLst>
              <a:ext uri="{FF2B5EF4-FFF2-40B4-BE49-F238E27FC236}">
                <a16:creationId xmlns:a16="http://schemas.microsoft.com/office/drawing/2014/main" id="{C0C14D4E-EF19-22E6-5CC3-A1C3E7E2CAD4}"/>
              </a:ext>
            </a:extLst>
          </p:cNvPr>
          <p:cNvSpPr txBox="1"/>
          <p:nvPr/>
        </p:nvSpPr>
        <p:spPr>
          <a:xfrm>
            <a:off x="9166274" y="2586900"/>
            <a:ext cx="148741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Watch content on-demand on viewer’s schedule through an MVPD</a:t>
            </a:r>
          </a:p>
        </p:txBody>
      </p:sp>
      <p:sp>
        <p:nvSpPr>
          <p:cNvPr id="71" name="TextBox 70">
            <a:hlinkClick r:id="rId5"/>
            <a:extLst>
              <a:ext uri="{FF2B5EF4-FFF2-40B4-BE49-F238E27FC236}">
                <a16:creationId xmlns:a16="http://schemas.microsoft.com/office/drawing/2014/main" id="{6A137D9A-D8AB-23A8-22A0-A5EDBB5740B3}"/>
              </a:ext>
            </a:extLst>
          </p:cNvPr>
          <p:cNvSpPr txBox="1"/>
          <p:nvPr/>
        </p:nvSpPr>
        <p:spPr>
          <a:xfrm>
            <a:off x="10482763" y="1152898"/>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pic>
        <p:nvPicPr>
          <p:cNvPr id="72" name="Picture 71">
            <a:hlinkClick r:id="rId5"/>
            <a:extLst>
              <a:ext uri="{FF2B5EF4-FFF2-40B4-BE49-F238E27FC236}">
                <a16:creationId xmlns:a16="http://schemas.microsoft.com/office/drawing/2014/main" id="{CBF38078-8EC8-EF25-AFCF-55971C4CF3F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324443" y="155484"/>
            <a:ext cx="1736192" cy="976608"/>
          </a:xfrm>
          <a:prstGeom prst="rect">
            <a:avLst/>
          </a:prstGeom>
          <a:ln>
            <a:solidFill>
              <a:srgbClr val="1F1A62"/>
            </a:solidFill>
          </a:ln>
        </p:spPr>
      </p:pic>
      <p:sp>
        <p:nvSpPr>
          <p:cNvPr id="2" name="TextBox 1">
            <a:extLst>
              <a:ext uri="{FF2B5EF4-FFF2-40B4-BE49-F238E27FC236}">
                <a16:creationId xmlns:a16="http://schemas.microsoft.com/office/drawing/2014/main" id="{3B9D525F-6CEE-F4C6-D095-640EA50DAE64}"/>
              </a:ext>
            </a:extLst>
          </p:cNvPr>
          <p:cNvSpPr txBox="1"/>
          <p:nvPr/>
        </p:nvSpPr>
        <p:spPr>
          <a:xfrm>
            <a:off x="4517762" y="1457728"/>
            <a:ext cx="2036894" cy="4154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strike="noStrike" kern="1200" cap="none" spc="0" normalizeH="0" baseline="0" noProof="0" dirty="0">
                <a:ln>
                  <a:noFill/>
                </a:ln>
                <a:solidFill>
                  <a:srgbClr val="ED3C8D"/>
                </a:solidFill>
                <a:effectLst/>
                <a:uLnTx/>
                <a:uFillTx/>
                <a:latin typeface="Helvetica" panose="020B0403020202020204" pitchFamily="34" charset="0"/>
                <a:ea typeface="Open Sans" panose="020B0606030504020204" pitchFamily="34" charset="0"/>
                <a:cs typeface="Open Sans" panose="020B0606030504020204" pitchFamily="34" charset="0"/>
              </a:rPr>
              <a:t>Free Ad-supported Streaming TV</a:t>
            </a:r>
            <a:endParaRPr kumimoji="0" lang="en-US" sz="1000" b="0" i="0" strike="noStrike" kern="1200" cap="none" spc="0" normalizeH="0" baseline="0" noProof="0" dirty="0">
              <a:ln>
                <a:noFill/>
              </a:ln>
              <a:solidFill>
                <a:srgbClr val="ED3C8D"/>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4BFDB2B9-F77E-D704-C7F8-B6F511D90C6A}"/>
              </a:ext>
            </a:extLst>
          </p:cNvPr>
          <p:cNvPicPr>
            <a:picLocks noChangeAspect="1"/>
          </p:cNvPicPr>
          <p:nvPr/>
        </p:nvPicPr>
        <p:blipFill rotWithShape="1">
          <a:blip r:embed="rId7"/>
          <a:srcRect l="4181" t="95080" r="-1"/>
          <a:stretch/>
        </p:blipFill>
        <p:spPr>
          <a:xfrm>
            <a:off x="483207" y="6507893"/>
            <a:ext cx="11708793" cy="350107"/>
          </a:xfrm>
          <a:prstGeom prst="rect">
            <a:avLst/>
          </a:prstGeom>
        </p:spPr>
      </p:pic>
      <p:sp>
        <p:nvSpPr>
          <p:cNvPr id="4" name="Slide Number Placeholder 5">
            <a:extLst>
              <a:ext uri="{FF2B5EF4-FFF2-40B4-BE49-F238E27FC236}">
                <a16:creationId xmlns:a16="http://schemas.microsoft.com/office/drawing/2014/main" id="{4610882A-8F29-A024-5F4B-C464B4BB490E}"/>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67A913D2-9085-1E49-8672-792A1CB48311}"/>
              </a:ext>
            </a:extLst>
          </p:cNvPr>
          <p:cNvSpPr/>
          <p:nvPr/>
        </p:nvSpPr>
        <p:spPr>
          <a:xfrm>
            <a:off x="483208" y="6586958"/>
            <a:ext cx="117303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337725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C3AF1C00-4CD9-4211-B079-7B3EC1A85AF7}"/>
              </a:ext>
            </a:extLst>
          </p:cNvPr>
          <p:cNvSpPr>
            <a:spLocks noGrp="1" noRot="1" noMove="1" noResize="1" noEditPoints="1" noAdjustHandles="1" noChangeArrowheads="1" noChangeShapeType="1"/>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CBF7057-1CA3-B48B-4970-496FC190DB0E}"/>
              </a:ext>
            </a:extLst>
          </p:cNvPr>
          <p:cNvSpPr/>
          <p:nvPr/>
        </p:nvSpPr>
        <p:spPr>
          <a:xfrm>
            <a:off x="66089" y="119980"/>
            <a:ext cx="10284305"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The growth of FAST: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With the largest year-over-year growth </a:t>
            </a:r>
            <a:b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b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of all streaming platforms, 4 out of 10 adult streamers are now watching FAST services</a:t>
            </a:r>
          </a:p>
        </p:txBody>
      </p:sp>
      <p:pic>
        <p:nvPicPr>
          <p:cNvPr id="9" name="Picture 8">
            <a:extLst>
              <a:ext uri="{FF2B5EF4-FFF2-40B4-BE49-F238E27FC236}">
                <a16:creationId xmlns:a16="http://schemas.microsoft.com/office/drawing/2014/main" id="{AFC0F381-86B7-AAB2-53D8-37ED9B633C64}"/>
              </a:ext>
            </a:extLst>
          </p:cNvPr>
          <p:cNvPicPr>
            <a:picLocks noChangeAspect="1"/>
          </p:cNvPicPr>
          <p:nvPr/>
        </p:nvPicPr>
        <p:blipFill rotWithShape="1">
          <a:blip r:embed="rId3"/>
          <a:srcRect l="4181" t="95080" r="-1"/>
          <a:stretch/>
        </p:blipFill>
        <p:spPr>
          <a:xfrm>
            <a:off x="483207" y="6507893"/>
            <a:ext cx="11708793" cy="350107"/>
          </a:xfrm>
          <a:prstGeom prst="rect">
            <a:avLst/>
          </a:prstGeom>
        </p:spPr>
      </p:pic>
      <p:sp>
        <p:nvSpPr>
          <p:cNvPr id="11" name="Slide Number Placeholder 5">
            <a:extLst>
              <a:ext uri="{FF2B5EF4-FFF2-40B4-BE49-F238E27FC236}">
                <a16:creationId xmlns:a16="http://schemas.microsoft.com/office/drawing/2014/main" id="{A695FA1C-CE4A-0B45-2E09-29062BA9C294}"/>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C39D8628-B738-831B-6EA6-3FF9F553F29E}"/>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16" name="Picture 15">
            <a:extLst>
              <a:ext uri="{FF2B5EF4-FFF2-40B4-BE49-F238E27FC236}">
                <a16:creationId xmlns:a16="http://schemas.microsoft.com/office/drawing/2014/main" id="{9174068D-8A00-E66A-68DC-A67B939AA2D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678" y="1448024"/>
            <a:ext cx="1389471" cy="443966"/>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C4B68A3-3AF1-AD7D-5C5D-D1768125615C}"/>
              </a:ext>
            </a:extLst>
          </p:cNvPr>
          <p:cNvPicPr>
            <a:picLocks noChangeAspect="1"/>
          </p:cNvPicPr>
          <p:nvPr/>
        </p:nvPicPr>
        <p:blipFill>
          <a:blip r:embed="rId5"/>
          <a:stretch>
            <a:fillRect/>
          </a:stretch>
        </p:blipFill>
        <p:spPr>
          <a:xfrm>
            <a:off x="1463430" y="1457806"/>
            <a:ext cx="1435417" cy="489478"/>
          </a:xfrm>
          <a:prstGeom prst="rect">
            <a:avLst/>
          </a:prstGeom>
        </p:spPr>
      </p:pic>
      <p:sp>
        <p:nvSpPr>
          <p:cNvPr id="71" name="TextBox 70">
            <a:hlinkClick r:id="rId6"/>
            <a:extLst>
              <a:ext uri="{FF2B5EF4-FFF2-40B4-BE49-F238E27FC236}">
                <a16:creationId xmlns:a16="http://schemas.microsoft.com/office/drawing/2014/main" id="{6A137D9A-D8AB-23A8-22A0-A5EDBB5740B3}"/>
              </a:ext>
            </a:extLst>
          </p:cNvPr>
          <p:cNvSpPr txBox="1"/>
          <p:nvPr/>
        </p:nvSpPr>
        <p:spPr>
          <a:xfrm>
            <a:off x="10482763" y="1152898"/>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pic>
        <p:nvPicPr>
          <p:cNvPr id="72" name="Picture 71">
            <a:hlinkClick r:id="rId6"/>
            <a:extLst>
              <a:ext uri="{FF2B5EF4-FFF2-40B4-BE49-F238E27FC236}">
                <a16:creationId xmlns:a16="http://schemas.microsoft.com/office/drawing/2014/main" id="{CBF38078-8EC8-EF25-AFCF-55971C4CF3F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324443" y="155484"/>
            <a:ext cx="1736192" cy="976608"/>
          </a:xfrm>
          <a:prstGeom prst="rect">
            <a:avLst/>
          </a:prstGeom>
          <a:ln>
            <a:solidFill>
              <a:srgbClr val="1F1A62"/>
            </a:solidFill>
          </a:ln>
        </p:spPr>
      </p:pic>
      <p:sp>
        <p:nvSpPr>
          <p:cNvPr id="2" name="TextBox 1">
            <a:extLst>
              <a:ext uri="{FF2B5EF4-FFF2-40B4-BE49-F238E27FC236}">
                <a16:creationId xmlns:a16="http://schemas.microsoft.com/office/drawing/2014/main" id="{D8324BA0-8881-5D5E-5A68-45D413F62120}"/>
              </a:ext>
            </a:extLst>
          </p:cNvPr>
          <p:cNvSpPr txBox="1"/>
          <p:nvPr/>
        </p:nvSpPr>
        <p:spPr>
          <a:xfrm>
            <a:off x="456243" y="5802146"/>
            <a:ext cx="117087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analysis of MRI-Simmons August 2022 Cord Evolution Study, A18+. Base = streamed in the past 12 months. SVOD Viewers (72% of A18+ population / 83% of A18+ streaming population) = used any of the following streaming services in the past 30 days: Apple TV+, Discovery+, Disney+, HBO Max (commercial free), Hulu (commercial free), Netflix, Paramount+ (commercial free), Amazon Prime Video. AVOD Viewers (38% of A18+ population / 44% of A18+ streaming population) = used any of the following streaming services in the past 30 days: Hulu (limited commercial), Paramount+ (limited commercial), Peacock (limited commercial), HBO Max (limited commercial), Crackle, Vudu, Discovery+ (limited commercial). FAST (36% of A18+ population / 41% of A18+ streaming population) = used any of the following streaming services in the past 30 days: Peacock (free service w/ limited commercials), Roku Channel, Tubi TV, </a:t>
            </a:r>
            <a:r>
              <a:rPr kumimoji="0" lang="en-US" sz="800" b="0" i="0" u="none" strike="noStrike" kern="1200" cap="none" spc="0" normalizeH="0" baseline="0" noProof="0" dirty="0" err="1">
                <a:ln>
                  <a:noFill/>
                </a:ln>
                <a:solidFill>
                  <a:srgbClr val="1F1A62"/>
                </a:solidFill>
                <a:effectLst/>
                <a:uLnTx/>
                <a:uFillTx/>
                <a:latin typeface="Helvetica" panose="020B0604020202020204" pitchFamily="34" charset="0"/>
                <a:ea typeface="+mn-ea"/>
                <a:cs typeface="Helvetica" panose="020B0604020202020204" pitchFamily="34" charset="0"/>
              </a:rPr>
              <a:t>Freevee</a:t>
            </a: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(formerly IMDb TV), Pluto, Samsung TV Plus, </a:t>
            </a:r>
            <a:r>
              <a:rPr kumimoji="0" lang="en-US" sz="800" b="0" i="0" u="none" strike="noStrike" kern="1200" cap="none" spc="0" normalizeH="0" baseline="0" noProof="0" dirty="0" err="1">
                <a:ln>
                  <a:noFill/>
                </a:ln>
                <a:solidFill>
                  <a:srgbClr val="1F1A62"/>
                </a:solidFill>
                <a:effectLst/>
                <a:uLnTx/>
                <a:uFillTx/>
                <a:latin typeface="Helvetica" panose="020B0604020202020204" pitchFamily="34" charset="0"/>
                <a:ea typeface="+mn-ea"/>
                <a:cs typeface="Helvetica" panose="020B0604020202020204" pitchFamily="34" charset="0"/>
              </a:rPr>
              <a:t>Xumo</a:t>
            </a: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Local Now. </a:t>
            </a:r>
            <a:endParaRPr kumimoji="0" lang="en-US" sz="800" b="0" i="0" u="none" strike="noStrike" kern="1200" cap="none" spc="0" normalizeH="0" baseline="0" noProof="0" dirty="0">
              <a:ln>
                <a:noFill/>
              </a:ln>
              <a:solidFill>
                <a:srgbClr val="002060"/>
              </a:solidFill>
              <a:effectLst/>
              <a:uLnTx/>
              <a:uFillTx/>
              <a:latin typeface="Helvetica" panose="020B0604020202020204" pitchFamily="34" charset="0"/>
              <a:ea typeface="+mn-ea"/>
              <a:cs typeface="Helvetica" panose="020B0604020202020204" pitchFamily="34" charset="0"/>
            </a:endParaRPr>
          </a:p>
        </p:txBody>
      </p:sp>
      <p:sp>
        <p:nvSpPr>
          <p:cNvPr id="3" name="TextBox 2">
            <a:extLst>
              <a:ext uri="{FF2B5EF4-FFF2-40B4-BE49-F238E27FC236}">
                <a16:creationId xmlns:a16="http://schemas.microsoft.com/office/drawing/2014/main" id="{D383B10A-EB7A-B9AD-B62D-595A133D4849}"/>
              </a:ext>
            </a:extLst>
          </p:cNvPr>
          <p:cNvSpPr txBox="1"/>
          <p:nvPr/>
        </p:nvSpPr>
        <p:spPr>
          <a:xfrm>
            <a:off x="0" y="1954158"/>
            <a:ext cx="1219199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of U.S. adult 18+ streamers that watch the following types of streaming services</a:t>
            </a:r>
            <a:endParaRPr kumimoji="0" lang="en-US" sz="1200" b="0"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graphicFrame>
        <p:nvGraphicFramePr>
          <p:cNvPr id="6" name="Chart 5">
            <a:extLst>
              <a:ext uri="{FF2B5EF4-FFF2-40B4-BE49-F238E27FC236}">
                <a16:creationId xmlns:a16="http://schemas.microsoft.com/office/drawing/2014/main" id="{57F91DA8-E414-057E-DE5E-3EDA2854C7E1}"/>
              </a:ext>
            </a:extLst>
          </p:cNvPr>
          <p:cNvGraphicFramePr/>
          <p:nvPr>
            <p:extLst>
              <p:ext uri="{D42A27DB-BD31-4B8C-83A1-F6EECF244321}">
                <p14:modId xmlns:p14="http://schemas.microsoft.com/office/powerpoint/2010/main" val="278513365"/>
              </p:ext>
            </p:extLst>
          </p:nvPr>
        </p:nvGraphicFramePr>
        <p:xfrm>
          <a:off x="3650484" y="5296177"/>
          <a:ext cx="4891033" cy="432681"/>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4" name="Chart 3">
            <a:extLst>
              <a:ext uri="{FF2B5EF4-FFF2-40B4-BE49-F238E27FC236}">
                <a16:creationId xmlns:a16="http://schemas.microsoft.com/office/drawing/2014/main" id="{A9792854-3970-09ED-1188-C383A6D24874}"/>
              </a:ext>
            </a:extLst>
          </p:cNvPr>
          <p:cNvGraphicFramePr/>
          <p:nvPr>
            <p:extLst>
              <p:ext uri="{D42A27DB-BD31-4B8C-83A1-F6EECF244321}">
                <p14:modId xmlns:p14="http://schemas.microsoft.com/office/powerpoint/2010/main" val="821375822"/>
              </p:ext>
            </p:extLst>
          </p:nvPr>
        </p:nvGraphicFramePr>
        <p:xfrm>
          <a:off x="1276794" y="2173157"/>
          <a:ext cx="9638413" cy="3592040"/>
        </p:xfrm>
        <a:graphic>
          <a:graphicData uri="http://schemas.openxmlformats.org/drawingml/2006/chart">
            <c:chart xmlns:c="http://schemas.openxmlformats.org/drawingml/2006/chart" xmlns:r="http://schemas.openxmlformats.org/officeDocument/2006/relationships" r:id="rId9"/>
          </a:graphicData>
        </a:graphic>
      </p:graphicFrame>
      <p:sp>
        <p:nvSpPr>
          <p:cNvPr id="7" name="Rectangle: Rounded Corners 6">
            <a:extLst>
              <a:ext uri="{FF2B5EF4-FFF2-40B4-BE49-F238E27FC236}">
                <a16:creationId xmlns:a16="http://schemas.microsoft.com/office/drawing/2014/main" id="{2006DFD9-D35D-B79D-F9F1-EB845D8ACA7C}"/>
              </a:ext>
            </a:extLst>
          </p:cNvPr>
          <p:cNvSpPr/>
          <p:nvPr/>
        </p:nvSpPr>
        <p:spPr>
          <a:xfrm>
            <a:off x="3804355" y="2270064"/>
            <a:ext cx="649624" cy="417732"/>
          </a:xfrm>
          <a:prstGeom prst="roundRect">
            <a:avLst/>
          </a:prstGeom>
          <a:solidFill>
            <a:srgbClr val="4EBEA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E600"/>
                </a:solidFill>
                <a:effectLst/>
                <a:uLnTx/>
                <a:uFillTx/>
                <a:latin typeface="Helvetica" panose="020B0403020202020204" pitchFamily="34" charset="0"/>
                <a:ea typeface="+mn-ea"/>
                <a:cs typeface="+mn-cs"/>
              </a:rPr>
              <a:t>+8% </a:t>
            </a:r>
            <a:b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b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YoY</a:t>
            </a:r>
          </a:p>
        </p:txBody>
      </p:sp>
      <p:sp>
        <p:nvSpPr>
          <p:cNvPr id="10" name="Rectangle: Rounded Corners 9">
            <a:extLst>
              <a:ext uri="{FF2B5EF4-FFF2-40B4-BE49-F238E27FC236}">
                <a16:creationId xmlns:a16="http://schemas.microsoft.com/office/drawing/2014/main" id="{0A76A8BE-38CF-8498-5E95-63306A0B8248}"/>
              </a:ext>
            </a:extLst>
          </p:cNvPr>
          <p:cNvSpPr/>
          <p:nvPr/>
        </p:nvSpPr>
        <p:spPr>
          <a:xfrm>
            <a:off x="6870785" y="3220134"/>
            <a:ext cx="649624" cy="417732"/>
          </a:xfrm>
          <a:prstGeom prst="roundRect">
            <a:avLst/>
          </a:prstGeom>
          <a:solidFill>
            <a:srgbClr val="4EBEA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E600"/>
                </a:solidFill>
                <a:effectLst/>
                <a:uLnTx/>
                <a:uFillTx/>
                <a:latin typeface="Helvetica" panose="020B0403020202020204" pitchFamily="34" charset="0"/>
                <a:ea typeface="+mn-ea"/>
                <a:cs typeface="+mn-cs"/>
              </a:rPr>
              <a:t>+20% </a:t>
            </a:r>
            <a:b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b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YoY</a:t>
            </a:r>
          </a:p>
        </p:txBody>
      </p:sp>
      <p:sp>
        <p:nvSpPr>
          <p:cNvPr id="12" name="Rectangle: Rounded Corners 11">
            <a:extLst>
              <a:ext uri="{FF2B5EF4-FFF2-40B4-BE49-F238E27FC236}">
                <a16:creationId xmlns:a16="http://schemas.microsoft.com/office/drawing/2014/main" id="{89AF87D6-33DB-AE56-AEE0-FF6F3A543705}"/>
              </a:ext>
            </a:extLst>
          </p:cNvPr>
          <p:cNvSpPr/>
          <p:nvPr/>
        </p:nvSpPr>
        <p:spPr>
          <a:xfrm>
            <a:off x="9700770" y="3144679"/>
            <a:ext cx="649624" cy="417732"/>
          </a:xfrm>
          <a:prstGeom prst="roundRect">
            <a:avLst/>
          </a:prstGeom>
          <a:solidFill>
            <a:srgbClr val="4EBEA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E600"/>
                </a:solidFill>
                <a:effectLst/>
                <a:uLnTx/>
                <a:uFillTx/>
                <a:latin typeface="Helvetica" panose="020B0403020202020204" pitchFamily="34" charset="0"/>
                <a:ea typeface="+mn-ea"/>
                <a:cs typeface="+mn-cs"/>
              </a:rPr>
              <a:t>+41% </a:t>
            </a:r>
            <a:b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b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YoY</a:t>
            </a:r>
          </a:p>
        </p:txBody>
      </p:sp>
    </p:spTree>
    <p:extLst>
      <p:ext uri="{BB962C8B-B14F-4D97-AF65-F5344CB8AC3E}">
        <p14:creationId xmlns:p14="http://schemas.microsoft.com/office/powerpoint/2010/main" val="278555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f6166fe-9f5b-43aa-b8a9-b4d7ad530bda">
      <UserInfo>
        <DisplayName>Jason Wiese</DisplayName>
        <AccountId>13</AccountId>
        <AccountType/>
      </UserInfo>
      <UserInfo>
        <DisplayName>Karolina Guillen</DisplayName>
        <AccountId>14</AccountId>
        <AccountType/>
      </UserInfo>
      <UserInfo>
        <DisplayName>Danielle Delauro</DisplayName>
        <AccountId>38</AccountId>
        <AccountType/>
      </UserInfo>
      <UserInfo>
        <DisplayName>Marianne Vita</DisplayName>
        <AccountId>43</AccountId>
        <AccountType/>
      </UserInfo>
      <UserInfo>
        <DisplayName>Reed Kiely</DisplayName>
        <AccountId>39</AccountId>
        <AccountType/>
      </UserInfo>
      <UserInfo>
        <DisplayName>Dylan Breger</DisplayName>
        <AccountId>93</AccountId>
        <AccountType/>
      </UserInfo>
      <UserInfo>
        <DisplayName>Nellie Chung</DisplayName>
        <AccountId>63</AccountId>
        <AccountType/>
      </UserInfo>
      <UserInfo>
        <DisplayName>Leah Montner Dixon</DisplayName>
        <AccountId>10</AccountId>
        <AccountType/>
      </UserInfo>
    </SharedWithUsers>
    <TaxCatchAll xmlns="9f6166fe-9f5b-43aa-b8a9-b4d7ad530bda" xsi:nil="true"/>
    <lcf76f155ced4ddcb4097134ff3c332f xmlns="a86b28e8-29a6-4ab8-af18-2a7f61acfad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D0AAE1E4240B941A4C52734E19288AB" ma:contentTypeVersion="15" ma:contentTypeDescription="Create a new document." ma:contentTypeScope="" ma:versionID="a466b9157af1ce0310746701f63ffce1">
  <xsd:schema xmlns:xsd="http://www.w3.org/2001/XMLSchema" xmlns:xs="http://www.w3.org/2001/XMLSchema" xmlns:p="http://schemas.microsoft.com/office/2006/metadata/properties" xmlns:ns2="a86b28e8-29a6-4ab8-af18-2a7f61acfad2" xmlns:ns3="9f6166fe-9f5b-43aa-b8a9-b4d7ad530bda" targetNamespace="http://schemas.microsoft.com/office/2006/metadata/properties" ma:root="true" ma:fieldsID="baee444f3b59eaeedc5a740e00a18818" ns2:_="" ns3:_="">
    <xsd:import namespace="a86b28e8-29a6-4ab8-af18-2a7f61acfad2"/>
    <xsd:import namespace="9f6166fe-9f5b-43aa-b8a9-b4d7ad530b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6b28e8-29a6-4ab8-af18-2a7f61acfa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c637ead-fd64-45b4-abde-ec2d09ec102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f6166fe-9f5b-43aa-b8a9-b4d7ad530b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696b49f-56d7-4f85-8b04-e2e66f1bdb7c}" ma:internalName="TaxCatchAll" ma:showField="CatchAllData" ma:web="9f6166fe-9f5b-43aa-b8a9-b4d7ad530b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653F105-5EA6-4DEE-8A79-99500119FB72}">
  <ds:schemaRefs>
    <ds:schemaRef ds:uri="9f6166fe-9f5b-43aa-b8a9-b4d7ad530bda"/>
    <ds:schemaRef ds:uri="a86b28e8-29a6-4ab8-af18-2a7f61acfa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04B8162-7963-4D80-A0C4-AB755D5DAFB1}">
  <ds:schemaRefs>
    <ds:schemaRef ds:uri="http://schemas.microsoft.com/sharepoint/v3/contenttype/forms"/>
  </ds:schemaRefs>
</ds:datastoreItem>
</file>

<file path=customXml/itemProps3.xml><?xml version="1.0" encoding="utf-8"?>
<ds:datastoreItem xmlns:ds="http://schemas.openxmlformats.org/officeDocument/2006/customXml" ds:itemID="{967FCC88-64B2-4234-AEA9-3E44AB14EC24}">
  <ds:schemaRefs>
    <ds:schemaRef ds:uri="9f6166fe-9f5b-43aa-b8a9-b4d7ad530bda"/>
    <ds:schemaRef ds:uri="a86b28e8-29a6-4ab8-af18-2a7f61acfa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TotalTime>
  <Words>3034</Words>
  <Application>Microsoft Office PowerPoint</Application>
  <PresentationFormat>Widescreen</PresentationFormat>
  <Paragraphs>379</Paragraphs>
  <Slides>14</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Calibri Light</vt:lpstr>
      <vt:lpstr>Helvetica</vt:lpstr>
      <vt:lpstr>Helvetica Light</vt:lpstr>
      <vt:lpstr>Helvetica-Normal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Karolina Guillen</dc:creator>
  <cp:lastModifiedBy>Karolina Guillen</cp:lastModifiedBy>
  <cp:revision>1</cp:revision>
  <cp:lastPrinted>2021-11-23T19:30:13Z</cp:lastPrinted>
  <dcterms:created xsi:type="dcterms:W3CDTF">2021-06-10T19:55:25Z</dcterms:created>
  <dcterms:modified xsi:type="dcterms:W3CDTF">2022-11-28T21:09:58Z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0x010100AD0AAE1E4240B941A4C52734E19288AB</vt:lpwstr>
  </property>
  <property fmtid="{D5CDD505-2E9C-101B-9397-08002B2CF9AE}" pid="3" name="MediaServiceImageTags">
    <vt:lpwstr/>
  </property>
</Properties>
</file>