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839" r:id="rId5"/>
    <p:sldId id="2144327406" r:id="rId6"/>
    <p:sldId id="2144328516" r:id="rId7"/>
    <p:sldId id="2144328517" r:id="rId8"/>
    <p:sldId id="2144328504" r:id="rId9"/>
    <p:sldId id="2144328508" r:id="rId10"/>
    <p:sldId id="2144328512" r:id="rId11"/>
    <p:sldId id="2144328513" r:id="rId12"/>
    <p:sldId id="2144328510" r:id="rId13"/>
    <p:sldId id="2144328511" r:id="rId14"/>
    <p:sldId id="2144328509" r:id="rId15"/>
    <p:sldId id="2144328514" r:id="rId16"/>
    <p:sldId id="2144328300" r:id="rId1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W"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ACD09CA3-38A1-5F5B-8715-499BA24A48C7}" name="Karolina Guillen" initials="KG" userId="Karolina Guillen" providerId="None"/>
  <p188:author id="{F0141AB7-7F25-3C16-C77D-5FEA2DA4B116}" name="Karolina Guillen" initials="KG" userId="S::karolinaG@thevab.com::c1c08796-a0be-47c6-af52-5d31fd96ec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le Delauro" initials="DD" lastIdx="5" clrIdx="0">
    <p:extLst>
      <p:ext uri="{19B8F6BF-5375-455C-9EA6-DF929625EA0E}">
        <p15:presenceInfo xmlns:p15="http://schemas.microsoft.com/office/powerpoint/2012/main" userId="S::danielled@thevab.com::79c3a64d-209a-45df-902b-7cba6cccfd68" providerId="AD"/>
      </p:ext>
    </p:extLst>
  </p:cmAuthor>
  <p:cmAuthor id="2" name="Reed Kiely" initials="RK" lastIdx="3" clrIdx="1">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5AD"/>
    <a:srgbClr val="1B1464"/>
    <a:srgbClr val="ED3C8D"/>
    <a:srgbClr val="00BFF2"/>
    <a:srgbClr val="E2E8F1"/>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227EB-1291-41E4-BFBD-ECF0A2B0518B}" v="26" dt="2022-09-26T23:36:00.659"/>
    <p1510:client id="{85AB560C-910C-45C1-A988-DB4A7292BCF6}" v="168" dt="2022-09-27T21:50:13.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65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E54729E2-FEF3-45CA-A3E6-1B6B854E7B2E}"/>
    <pc:docChg chg="undo redo custSel addSld delSld modSld sldOrd">
      <pc:chgData name="Karolina Guillen" userId="c1c08796-a0be-47c6-af52-5d31fd96ec50" providerId="ADAL" clId="{E54729E2-FEF3-45CA-A3E6-1B6B854E7B2E}" dt="2022-06-23T15:24:11.798" v="1227"/>
      <pc:docMkLst>
        <pc:docMk/>
      </pc:docMkLst>
      <pc:sldChg chg="del">
        <pc:chgData name="Karolina Guillen" userId="c1c08796-a0be-47c6-af52-5d31fd96ec50" providerId="ADAL" clId="{E54729E2-FEF3-45CA-A3E6-1B6B854E7B2E}" dt="2022-06-16T14:14:52.801" v="2" actId="47"/>
        <pc:sldMkLst>
          <pc:docMk/>
          <pc:sldMk cId="586544117" sldId="259"/>
        </pc:sldMkLst>
      </pc:sldChg>
      <pc:sldChg chg="addCm">
        <pc:chgData name="Karolina Guillen" userId="c1c08796-a0be-47c6-af52-5d31fd96ec50" providerId="ADAL" clId="{E54729E2-FEF3-45CA-A3E6-1B6B854E7B2E}" dt="2022-06-16T14:13:37.155" v="1"/>
        <pc:sldMkLst>
          <pc:docMk/>
          <pc:sldMk cId="268103516" sldId="2144327626"/>
        </pc:sldMkLst>
      </pc:sldChg>
      <pc:sldChg chg="addSp delSp modSp del mod addCm delCm modCm">
        <pc:chgData name="Karolina Guillen" userId="c1c08796-a0be-47c6-af52-5d31fd96ec50" providerId="ADAL" clId="{E54729E2-FEF3-45CA-A3E6-1B6B854E7B2E}" dt="2022-06-17T18:59:54.688" v="147" actId="47"/>
        <pc:sldMkLst>
          <pc:docMk/>
          <pc:sldMk cId="1095677421" sldId="2144327797"/>
        </pc:sldMkLst>
        <pc:spChg chg="mod">
          <ac:chgData name="Karolina Guillen" userId="c1c08796-a0be-47c6-af52-5d31fd96ec50" providerId="ADAL" clId="{E54729E2-FEF3-45CA-A3E6-1B6B854E7B2E}" dt="2022-06-16T14:53:22.923" v="19" actId="1076"/>
          <ac:spMkLst>
            <pc:docMk/>
            <pc:sldMk cId="1095677421" sldId="2144327797"/>
            <ac:spMk id="19" creationId="{08666B39-C43E-4EBE-8E81-5AEF0C3F197A}"/>
          </ac:spMkLst>
        </pc:spChg>
        <pc:spChg chg="add del mod">
          <ac:chgData name="Karolina Guillen" userId="c1c08796-a0be-47c6-af52-5d31fd96ec50" providerId="ADAL" clId="{E54729E2-FEF3-45CA-A3E6-1B6B854E7B2E}" dt="2022-06-17T18:04:24.413" v="25" actId="478"/>
          <ac:spMkLst>
            <pc:docMk/>
            <pc:sldMk cId="1095677421" sldId="2144327797"/>
            <ac:spMk id="24" creationId="{B666CE45-0E43-F923-7C9B-4A680F68F6BC}"/>
          </ac:spMkLst>
        </pc:spChg>
      </pc:sldChg>
      <pc:sldChg chg="del ord">
        <pc:chgData name="Karolina Guillen" userId="c1c08796-a0be-47c6-af52-5d31fd96ec50" providerId="ADAL" clId="{E54729E2-FEF3-45CA-A3E6-1B6B854E7B2E}" dt="2022-06-17T20:32:41.751" v="531" actId="47"/>
        <pc:sldMkLst>
          <pc:docMk/>
          <pc:sldMk cId="2199684651" sldId="2144328248"/>
        </pc:sldMkLst>
      </pc:sldChg>
      <pc:sldChg chg="addCm">
        <pc:chgData name="Karolina Guillen" userId="c1c08796-a0be-47c6-af52-5d31fd96ec50" providerId="ADAL" clId="{E54729E2-FEF3-45CA-A3E6-1B6B854E7B2E}" dt="2022-06-16T14:52:36.099" v="9"/>
        <pc:sldMkLst>
          <pc:docMk/>
          <pc:sldMk cId="1716954848" sldId="2144328252"/>
        </pc:sldMkLst>
      </pc:sldChg>
      <pc:sldChg chg="delSp mod">
        <pc:chgData name="Karolina Guillen" userId="c1c08796-a0be-47c6-af52-5d31fd96ec50" providerId="ADAL" clId="{E54729E2-FEF3-45CA-A3E6-1B6B854E7B2E}" dt="2022-06-16T14:52:53.875" v="10" actId="21"/>
        <pc:sldMkLst>
          <pc:docMk/>
          <pc:sldMk cId="2767678321" sldId="2144328255"/>
        </pc:sldMkLst>
        <pc:spChg chg="del">
          <ac:chgData name="Karolina Guillen" userId="c1c08796-a0be-47c6-af52-5d31fd96ec50" providerId="ADAL" clId="{E54729E2-FEF3-45CA-A3E6-1B6B854E7B2E}" dt="2022-06-16T14:52:53.875" v="10" actId="21"/>
          <ac:spMkLst>
            <pc:docMk/>
            <pc:sldMk cId="2767678321" sldId="2144328255"/>
            <ac:spMk id="19" creationId="{BC2E8004-2AC0-DAF0-2CA9-542C8D0CA865}"/>
          </ac:spMkLst>
        </pc:spChg>
      </pc:sldChg>
      <pc:sldChg chg="delSp del mod">
        <pc:chgData name="Karolina Guillen" userId="c1c08796-a0be-47c6-af52-5d31fd96ec50" providerId="ADAL" clId="{E54729E2-FEF3-45CA-A3E6-1B6B854E7B2E}" dt="2022-06-17T20:30:07.441" v="505" actId="47"/>
        <pc:sldMkLst>
          <pc:docMk/>
          <pc:sldMk cId="930784962" sldId="2144328263"/>
        </pc:sldMkLst>
        <pc:spChg chg="del">
          <ac:chgData name="Karolina Guillen" userId="c1c08796-a0be-47c6-af52-5d31fd96ec50" providerId="ADAL" clId="{E54729E2-FEF3-45CA-A3E6-1B6B854E7B2E}" dt="2022-06-17T20:28:10.111" v="453" actId="478"/>
          <ac:spMkLst>
            <pc:docMk/>
            <pc:sldMk cId="930784962" sldId="2144328263"/>
            <ac:spMk id="20" creationId="{4D2F1A4C-0BC0-D0FC-542B-44493E875733}"/>
          </ac:spMkLst>
        </pc:spChg>
      </pc:sldChg>
      <pc:sldChg chg="del ord">
        <pc:chgData name="Karolina Guillen" userId="c1c08796-a0be-47c6-af52-5d31fd96ec50" providerId="ADAL" clId="{E54729E2-FEF3-45CA-A3E6-1B6B854E7B2E}" dt="2022-06-17T20:35:36.490" v="584" actId="47"/>
        <pc:sldMkLst>
          <pc:docMk/>
          <pc:sldMk cId="1505683369" sldId="2144328269"/>
        </pc:sldMkLst>
      </pc:sldChg>
      <pc:sldChg chg="delSp mod">
        <pc:chgData name="Karolina Guillen" userId="c1c08796-a0be-47c6-af52-5d31fd96ec50" providerId="ADAL" clId="{E54729E2-FEF3-45CA-A3E6-1B6B854E7B2E}" dt="2022-06-16T14:15:49.766" v="3" actId="21"/>
        <pc:sldMkLst>
          <pc:docMk/>
          <pc:sldMk cId="3134230912" sldId="2144328274"/>
        </pc:sldMkLst>
        <pc:spChg chg="del">
          <ac:chgData name="Karolina Guillen" userId="c1c08796-a0be-47c6-af52-5d31fd96ec50" providerId="ADAL" clId="{E54729E2-FEF3-45CA-A3E6-1B6B854E7B2E}" dt="2022-06-16T14:15:49.766" v="3" actId="21"/>
          <ac:spMkLst>
            <pc:docMk/>
            <pc:sldMk cId="3134230912" sldId="2144328274"/>
            <ac:spMk id="26" creationId="{24CC2019-9113-1A90-4CB8-85A712A2867E}"/>
          </ac:spMkLst>
        </pc:spChg>
      </pc:sldChg>
      <pc:sldChg chg="del">
        <pc:chgData name="Karolina Guillen" userId="c1c08796-a0be-47c6-af52-5d31fd96ec50" providerId="ADAL" clId="{E54729E2-FEF3-45CA-A3E6-1B6B854E7B2E}" dt="2022-06-16T14:14:52.801" v="2" actId="47"/>
        <pc:sldMkLst>
          <pc:docMk/>
          <pc:sldMk cId="27910321" sldId="2144328275"/>
        </pc:sldMkLst>
      </pc:sldChg>
      <pc:sldChg chg="addSp delSp modSp del mod addCm delCm">
        <pc:chgData name="Karolina Guillen" userId="c1c08796-a0be-47c6-af52-5d31fd96ec50" providerId="ADAL" clId="{E54729E2-FEF3-45CA-A3E6-1B6B854E7B2E}" dt="2022-06-17T20:27:49.401" v="449" actId="47"/>
        <pc:sldMkLst>
          <pc:docMk/>
          <pc:sldMk cId="4022284073" sldId="2144328278"/>
        </pc:sldMkLst>
        <pc:spChg chg="add del mod">
          <ac:chgData name="Karolina Guillen" userId="c1c08796-a0be-47c6-af52-5d31fd96ec50" providerId="ADAL" clId="{E54729E2-FEF3-45CA-A3E6-1B6B854E7B2E}" dt="2022-06-17T20:23:36.062" v="338" actId="478"/>
          <ac:spMkLst>
            <pc:docMk/>
            <pc:sldMk cId="4022284073" sldId="2144328278"/>
            <ac:spMk id="17" creationId="{FAECE455-5C5A-41FF-8B98-491128585906}"/>
          </ac:spMkLst>
        </pc:spChg>
      </pc:sldChg>
      <pc:sldChg chg="del">
        <pc:chgData name="Karolina Guillen" userId="c1c08796-a0be-47c6-af52-5d31fd96ec50" providerId="ADAL" clId="{E54729E2-FEF3-45CA-A3E6-1B6B854E7B2E}" dt="2022-06-16T14:14:52.801" v="2" actId="47"/>
        <pc:sldMkLst>
          <pc:docMk/>
          <pc:sldMk cId="2260492845" sldId="2144328283"/>
        </pc:sldMkLst>
      </pc:sldChg>
      <pc:sldChg chg="addSp delSp modSp mod">
        <pc:chgData name="Karolina Guillen" userId="c1c08796-a0be-47c6-af52-5d31fd96ec50" providerId="ADAL" clId="{E54729E2-FEF3-45CA-A3E6-1B6B854E7B2E}" dt="2022-06-23T15:23:37.153" v="1226" actId="20577"/>
        <pc:sldMkLst>
          <pc:docMk/>
          <pc:sldMk cId="2177344345" sldId="2144328298"/>
        </pc:sldMkLst>
        <pc:spChg chg="mod">
          <ac:chgData name="Karolina Guillen" userId="c1c08796-a0be-47c6-af52-5d31fd96ec50" providerId="ADAL" clId="{E54729E2-FEF3-45CA-A3E6-1B6B854E7B2E}" dt="2022-06-17T19:37:05.122" v="316" actId="14100"/>
          <ac:spMkLst>
            <pc:docMk/>
            <pc:sldMk cId="2177344345" sldId="2144328298"/>
            <ac:spMk id="24" creationId="{FE51337C-7111-4FDD-BD9E-AAF8EAD4F674}"/>
          </ac:spMkLst>
        </pc:spChg>
        <pc:spChg chg="mod">
          <ac:chgData name="Karolina Guillen" userId="c1c08796-a0be-47c6-af52-5d31fd96ec50" providerId="ADAL" clId="{E54729E2-FEF3-45CA-A3E6-1B6B854E7B2E}" dt="2022-06-17T19:07:31.277" v="167" actId="403"/>
          <ac:spMkLst>
            <pc:docMk/>
            <pc:sldMk cId="2177344345" sldId="2144328298"/>
            <ac:spMk id="27" creationId="{810E5FD5-3B43-4CE8-864D-5F2D0E26ECD3}"/>
          </ac:spMkLst>
        </pc:spChg>
        <pc:spChg chg="del">
          <ac:chgData name="Karolina Guillen" userId="c1c08796-a0be-47c6-af52-5d31fd96ec50" providerId="ADAL" clId="{E54729E2-FEF3-45CA-A3E6-1B6B854E7B2E}" dt="2022-06-17T19:30:42.663" v="190" actId="478"/>
          <ac:spMkLst>
            <pc:docMk/>
            <pc:sldMk cId="2177344345" sldId="2144328298"/>
            <ac:spMk id="28" creationId="{A6D0AE49-219A-4174-B1A2-6CD9C14927CD}"/>
          </ac:spMkLst>
        </pc:spChg>
        <pc:spChg chg="mod">
          <ac:chgData name="Karolina Guillen" userId="c1c08796-a0be-47c6-af52-5d31fd96ec50" providerId="ADAL" clId="{E54729E2-FEF3-45CA-A3E6-1B6B854E7B2E}" dt="2022-06-17T19:24:54.790" v="189"/>
          <ac:spMkLst>
            <pc:docMk/>
            <pc:sldMk cId="2177344345" sldId="2144328298"/>
            <ac:spMk id="31" creationId="{568D8840-B3D9-4FCD-AA9A-402B62F48C64}"/>
          </ac:spMkLst>
        </pc:spChg>
        <pc:spChg chg="del">
          <ac:chgData name="Karolina Guillen" userId="c1c08796-a0be-47c6-af52-5d31fd96ec50" providerId="ADAL" clId="{E54729E2-FEF3-45CA-A3E6-1B6B854E7B2E}" dt="2022-06-17T19:30:42.663" v="190" actId="478"/>
          <ac:spMkLst>
            <pc:docMk/>
            <pc:sldMk cId="2177344345" sldId="2144328298"/>
            <ac:spMk id="32" creationId="{CF5CD1BC-019E-4D32-8932-54A4C09D598B}"/>
          </ac:spMkLst>
        </pc:spChg>
        <pc:spChg chg="del">
          <ac:chgData name="Karolina Guillen" userId="c1c08796-a0be-47c6-af52-5d31fd96ec50" providerId="ADAL" clId="{E54729E2-FEF3-45CA-A3E6-1B6B854E7B2E}" dt="2022-06-17T19:30:42.663" v="190" actId="478"/>
          <ac:spMkLst>
            <pc:docMk/>
            <pc:sldMk cId="2177344345" sldId="2144328298"/>
            <ac:spMk id="33" creationId="{BE575C1F-B871-460E-A5A8-EB87DDAA3A62}"/>
          </ac:spMkLst>
        </pc:spChg>
        <pc:spChg chg="mod">
          <ac:chgData name="Karolina Guillen" userId="c1c08796-a0be-47c6-af52-5d31fd96ec50" providerId="ADAL" clId="{E54729E2-FEF3-45CA-A3E6-1B6B854E7B2E}" dt="2022-06-23T15:23:37.153" v="1226" actId="20577"/>
          <ac:spMkLst>
            <pc:docMk/>
            <pc:sldMk cId="2177344345" sldId="2144328298"/>
            <ac:spMk id="34" creationId="{4361A46B-AF4E-978E-0B54-9DB11E17471D}"/>
          </ac:spMkLst>
        </pc:spChg>
        <pc:spChg chg="del">
          <ac:chgData name="Karolina Guillen" userId="c1c08796-a0be-47c6-af52-5d31fd96ec50" providerId="ADAL" clId="{E54729E2-FEF3-45CA-A3E6-1B6B854E7B2E}" dt="2022-06-17T19:30:42.663" v="190" actId="478"/>
          <ac:spMkLst>
            <pc:docMk/>
            <pc:sldMk cId="2177344345" sldId="2144328298"/>
            <ac:spMk id="35" creationId="{09BE57A2-6E43-447F-962A-30596A8F6491}"/>
          </ac:spMkLst>
        </pc:spChg>
        <pc:spChg chg="del mod">
          <ac:chgData name="Karolina Guillen" userId="c1c08796-a0be-47c6-af52-5d31fd96ec50" providerId="ADAL" clId="{E54729E2-FEF3-45CA-A3E6-1B6B854E7B2E}" dt="2022-06-17T19:34:20.328" v="261" actId="478"/>
          <ac:spMkLst>
            <pc:docMk/>
            <pc:sldMk cId="2177344345" sldId="2144328298"/>
            <ac:spMk id="39" creationId="{28DC3D77-2099-43FB-8223-EAB91DA8A007}"/>
          </ac:spMkLst>
        </pc:spChg>
        <pc:spChg chg="del">
          <ac:chgData name="Karolina Guillen" userId="c1c08796-a0be-47c6-af52-5d31fd96ec50" providerId="ADAL" clId="{E54729E2-FEF3-45CA-A3E6-1B6B854E7B2E}" dt="2022-06-17T19:30:42.663" v="190" actId="478"/>
          <ac:spMkLst>
            <pc:docMk/>
            <pc:sldMk cId="2177344345" sldId="2144328298"/>
            <ac:spMk id="40" creationId="{FE387A39-63D2-40F6-8CB7-6C411603910B}"/>
          </ac:spMkLst>
        </pc:spChg>
        <pc:spChg chg="add mod">
          <ac:chgData name="Karolina Guillen" userId="c1c08796-a0be-47c6-af52-5d31fd96ec50" providerId="ADAL" clId="{E54729E2-FEF3-45CA-A3E6-1B6B854E7B2E}" dt="2022-06-23T13:20:25.339" v="997" actId="14100"/>
          <ac:spMkLst>
            <pc:docMk/>
            <pc:sldMk cId="2177344345" sldId="2144328298"/>
            <ac:spMk id="41" creationId="{02728DC0-4865-B302-F5C0-8460D0CFD677}"/>
          </ac:spMkLst>
        </pc:spChg>
        <pc:spChg chg="add mod">
          <ac:chgData name="Karolina Guillen" userId="c1c08796-a0be-47c6-af52-5d31fd96ec50" providerId="ADAL" clId="{E54729E2-FEF3-45CA-A3E6-1B6B854E7B2E}" dt="2022-06-17T19:33:00.960" v="251" actId="14100"/>
          <ac:spMkLst>
            <pc:docMk/>
            <pc:sldMk cId="2177344345" sldId="2144328298"/>
            <ac:spMk id="42" creationId="{3B052726-82C3-64C6-4C64-A656552C5F84}"/>
          </ac:spMkLst>
        </pc:spChg>
        <pc:spChg chg="add mod">
          <ac:chgData name="Karolina Guillen" userId="c1c08796-a0be-47c6-af52-5d31fd96ec50" providerId="ADAL" clId="{E54729E2-FEF3-45CA-A3E6-1B6B854E7B2E}" dt="2022-06-23T13:18:55.788" v="967" actId="1036"/>
          <ac:spMkLst>
            <pc:docMk/>
            <pc:sldMk cId="2177344345" sldId="2144328298"/>
            <ac:spMk id="43" creationId="{3D1326D1-5F21-3F02-A77F-9B0A5B861BED}"/>
          </ac:spMkLst>
        </pc:spChg>
        <pc:spChg chg="add mod">
          <ac:chgData name="Karolina Guillen" userId="c1c08796-a0be-47c6-af52-5d31fd96ec50" providerId="ADAL" clId="{E54729E2-FEF3-45CA-A3E6-1B6B854E7B2E}" dt="2022-06-23T13:18:55.788" v="967" actId="1036"/>
          <ac:spMkLst>
            <pc:docMk/>
            <pc:sldMk cId="2177344345" sldId="2144328298"/>
            <ac:spMk id="44" creationId="{7C1EF072-C76F-CB90-BC95-0E5B5F0C1476}"/>
          </ac:spMkLst>
        </pc:spChg>
        <pc:spChg chg="add mod">
          <ac:chgData name="Karolina Guillen" userId="c1c08796-a0be-47c6-af52-5d31fd96ec50" providerId="ADAL" clId="{E54729E2-FEF3-45CA-A3E6-1B6B854E7B2E}" dt="2022-06-23T13:18:55.788" v="967" actId="1036"/>
          <ac:spMkLst>
            <pc:docMk/>
            <pc:sldMk cId="2177344345" sldId="2144328298"/>
            <ac:spMk id="45" creationId="{1A2BDA9A-B179-2BAD-2B93-88407DA9245C}"/>
          </ac:spMkLst>
        </pc:spChg>
        <pc:spChg chg="del">
          <ac:chgData name="Karolina Guillen" userId="c1c08796-a0be-47c6-af52-5d31fd96ec50" providerId="ADAL" clId="{E54729E2-FEF3-45CA-A3E6-1B6B854E7B2E}" dt="2022-06-17T19:30:42.663" v="190" actId="478"/>
          <ac:spMkLst>
            <pc:docMk/>
            <pc:sldMk cId="2177344345" sldId="2144328298"/>
            <ac:spMk id="49" creationId="{423F8112-C214-4993-8C0F-77BC5ECDDA4A}"/>
          </ac:spMkLst>
        </pc:spChg>
        <pc:spChg chg="add mod">
          <ac:chgData name="Karolina Guillen" userId="c1c08796-a0be-47c6-af52-5d31fd96ec50" providerId="ADAL" clId="{E54729E2-FEF3-45CA-A3E6-1B6B854E7B2E}" dt="2022-06-23T13:18:55.788" v="967" actId="1036"/>
          <ac:spMkLst>
            <pc:docMk/>
            <pc:sldMk cId="2177344345" sldId="2144328298"/>
            <ac:spMk id="59" creationId="{BF0C9524-7808-0E52-5EAB-5473C8B9E4C3}"/>
          </ac:spMkLst>
        </pc:spChg>
        <pc:spChg chg="del">
          <ac:chgData name="Karolina Guillen" userId="c1c08796-a0be-47c6-af52-5d31fd96ec50" providerId="ADAL" clId="{E54729E2-FEF3-45CA-A3E6-1B6B854E7B2E}" dt="2022-06-17T19:30:42.663" v="190" actId="478"/>
          <ac:spMkLst>
            <pc:docMk/>
            <pc:sldMk cId="2177344345" sldId="2144328298"/>
            <ac:spMk id="65" creationId="{270DD426-C6B6-4458-8E25-30E249400EEB}"/>
          </ac:spMkLst>
        </pc:spChg>
        <pc:spChg chg="del">
          <ac:chgData name="Karolina Guillen" userId="c1c08796-a0be-47c6-af52-5d31fd96ec50" providerId="ADAL" clId="{E54729E2-FEF3-45CA-A3E6-1B6B854E7B2E}" dt="2022-06-17T19:30:42.663" v="190" actId="478"/>
          <ac:spMkLst>
            <pc:docMk/>
            <pc:sldMk cId="2177344345" sldId="2144328298"/>
            <ac:spMk id="66" creationId="{2E5343BA-2C60-46FC-8EBB-9D0B6C483D3B}"/>
          </ac:spMkLst>
        </pc:spChg>
        <pc:spChg chg="del">
          <ac:chgData name="Karolina Guillen" userId="c1c08796-a0be-47c6-af52-5d31fd96ec50" providerId="ADAL" clId="{E54729E2-FEF3-45CA-A3E6-1B6B854E7B2E}" dt="2022-06-17T19:30:42.663" v="190" actId="478"/>
          <ac:spMkLst>
            <pc:docMk/>
            <pc:sldMk cId="2177344345" sldId="2144328298"/>
            <ac:spMk id="67" creationId="{E4FACAC7-6239-4C31-A177-BC887EFACBC3}"/>
          </ac:spMkLst>
        </pc:spChg>
        <pc:spChg chg="add mod">
          <ac:chgData name="Karolina Guillen" userId="c1c08796-a0be-47c6-af52-5d31fd96ec50" providerId="ADAL" clId="{E54729E2-FEF3-45CA-A3E6-1B6B854E7B2E}" dt="2022-06-23T13:20:05.748" v="996" actId="1076"/>
          <ac:spMkLst>
            <pc:docMk/>
            <pc:sldMk cId="2177344345" sldId="2144328298"/>
            <ac:spMk id="70" creationId="{ABC69ABD-9875-8E37-AEB5-A02BB6861AD5}"/>
          </ac:spMkLst>
        </pc:spChg>
        <pc:spChg chg="mod topLvl">
          <ac:chgData name="Karolina Guillen" userId="c1c08796-a0be-47c6-af52-5d31fd96ec50" providerId="ADAL" clId="{E54729E2-FEF3-45CA-A3E6-1B6B854E7B2E}" dt="2022-06-23T13:18:19.598" v="951" actId="1076"/>
          <ac:spMkLst>
            <pc:docMk/>
            <pc:sldMk cId="2177344345" sldId="2144328298"/>
            <ac:spMk id="91" creationId="{2785D820-B170-45A2-B5A5-2AABF27FB549}"/>
          </ac:spMkLst>
        </pc:spChg>
        <pc:grpChg chg="del">
          <ac:chgData name="Karolina Guillen" userId="c1c08796-a0be-47c6-af52-5d31fd96ec50" providerId="ADAL" clId="{E54729E2-FEF3-45CA-A3E6-1B6B854E7B2E}" dt="2022-06-17T19:17:16.770" v="175" actId="478"/>
          <ac:grpSpMkLst>
            <pc:docMk/>
            <pc:sldMk cId="2177344345" sldId="2144328298"/>
            <ac:grpSpMk id="2" creationId="{FE239D3C-7E77-46A1-BA5E-24FDDD8EC2FE}"/>
          </ac:grpSpMkLst>
        </pc:grpChg>
        <pc:grpChg chg="add mod">
          <ac:chgData name="Karolina Guillen" userId="c1c08796-a0be-47c6-af52-5d31fd96ec50" providerId="ADAL" clId="{E54729E2-FEF3-45CA-A3E6-1B6B854E7B2E}" dt="2022-06-23T13:20:42.141" v="999" actId="1076"/>
          <ac:grpSpMkLst>
            <pc:docMk/>
            <pc:sldMk cId="2177344345" sldId="2144328298"/>
            <ac:grpSpMk id="32" creationId="{B2C968C4-BB36-768C-5579-3C7A0AFE24C2}"/>
          </ac:grpSpMkLst>
        </pc:grpChg>
        <pc:grpChg chg="del">
          <ac:chgData name="Karolina Guillen" userId="c1c08796-a0be-47c6-af52-5d31fd96ec50" providerId="ADAL" clId="{E54729E2-FEF3-45CA-A3E6-1B6B854E7B2E}" dt="2022-06-17T19:30:42.663" v="190" actId="478"/>
          <ac:grpSpMkLst>
            <pc:docMk/>
            <pc:sldMk cId="2177344345" sldId="2144328298"/>
            <ac:grpSpMk id="50" creationId="{486AF3BB-5CE0-4817-A82B-9B2853CA1341}"/>
          </ac:grpSpMkLst>
        </pc:grpChg>
        <pc:grpChg chg="del">
          <ac:chgData name="Karolina Guillen" userId="c1c08796-a0be-47c6-af52-5d31fd96ec50" providerId="ADAL" clId="{E54729E2-FEF3-45CA-A3E6-1B6B854E7B2E}" dt="2022-06-17T19:30:42.663" v="190" actId="478"/>
          <ac:grpSpMkLst>
            <pc:docMk/>
            <pc:sldMk cId="2177344345" sldId="2144328298"/>
            <ac:grpSpMk id="53" creationId="{D871AAD5-A9D5-432A-AD66-5DB9EE70BC66}"/>
          </ac:grpSpMkLst>
        </pc:grpChg>
        <pc:grpChg chg="add mod">
          <ac:chgData name="Karolina Guillen" userId="c1c08796-a0be-47c6-af52-5d31fd96ec50" providerId="ADAL" clId="{E54729E2-FEF3-45CA-A3E6-1B6B854E7B2E}" dt="2022-06-23T13:18:55.788" v="967" actId="1036"/>
          <ac:grpSpMkLst>
            <pc:docMk/>
            <pc:sldMk cId="2177344345" sldId="2144328298"/>
            <ac:grpSpMk id="63" creationId="{2231640A-1C78-EBFF-25E9-BE7F9F3FDFAB}"/>
          </ac:grpSpMkLst>
        </pc:grpChg>
        <pc:picChg chg="add del">
          <ac:chgData name="Karolina Guillen" userId="c1c08796-a0be-47c6-af52-5d31fd96ec50" providerId="ADAL" clId="{E54729E2-FEF3-45CA-A3E6-1B6B854E7B2E}" dt="2022-06-23T15:14:09.464" v="1169" actId="478"/>
          <ac:picMkLst>
            <pc:docMk/>
            <pc:sldMk cId="2177344345" sldId="2144328298"/>
            <ac:picMk id="3" creationId="{17DE4005-D733-ADE1-FB10-19376AD85909}"/>
          </ac:picMkLst>
        </pc:picChg>
        <pc:picChg chg="del topLvl">
          <ac:chgData name="Karolina Guillen" userId="c1c08796-a0be-47c6-af52-5d31fd96ec50" providerId="ADAL" clId="{E54729E2-FEF3-45CA-A3E6-1B6B854E7B2E}" dt="2022-06-17T19:17:16.770" v="175" actId="478"/>
          <ac:picMkLst>
            <pc:docMk/>
            <pc:sldMk cId="2177344345" sldId="2144328298"/>
            <ac:picMk id="26" creationId="{EEA1E334-D18F-4EAF-AFB6-2F61D60D3275}"/>
          </ac:picMkLst>
        </pc:picChg>
        <pc:picChg chg="del">
          <ac:chgData name="Karolina Guillen" userId="c1c08796-a0be-47c6-af52-5d31fd96ec50" providerId="ADAL" clId="{E54729E2-FEF3-45CA-A3E6-1B6B854E7B2E}" dt="2022-06-17T19:30:42.663" v="190" actId="478"/>
          <ac:picMkLst>
            <pc:docMk/>
            <pc:sldMk cId="2177344345" sldId="2144328298"/>
            <ac:picMk id="29" creationId="{D4B383E3-E106-400C-9942-80FF24631A45}"/>
          </ac:picMkLst>
        </pc:picChg>
        <pc:picChg chg="mod modCrop">
          <ac:chgData name="Karolina Guillen" userId="c1c08796-a0be-47c6-af52-5d31fd96ec50" providerId="ADAL" clId="{E54729E2-FEF3-45CA-A3E6-1B6B854E7B2E}" dt="2022-06-23T15:20:07.875" v="1171" actId="732"/>
          <ac:picMkLst>
            <pc:docMk/>
            <pc:sldMk cId="2177344345" sldId="2144328298"/>
            <ac:picMk id="33" creationId="{459DA126-B22B-8CAD-2974-76174A0919A5}"/>
          </ac:picMkLst>
        </pc:picChg>
        <pc:picChg chg="mod">
          <ac:chgData name="Karolina Guillen" userId="c1c08796-a0be-47c6-af52-5d31fd96ec50" providerId="ADAL" clId="{E54729E2-FEF3-45CA-A3E6-1B6B854E7B2E}" dt="2022-06-17T19:24:48.002" v="188"/>
          <ac:picMkLst>
            <pc:docMk/>
            <pc:sldMk cId="2177344345" sldId="2144328298"/>
            <ac:picMk id="37" creationId="{1F8E0DFF-D73F-41B3-B5B4-820020A7EACA}"/>
          </ac:picMkLst>
        </pc:picChg>
        <pc:picChg chg="add mod">
          <ac:chgData name="Karolina Guillen" userId="c1c08796-a0be-47c6-af52-5d31fd96ec50" providerId="ADAL" clId="{E54729E2-FEF3-45CA-A3E6-1B6B854E7B2E}" dt="2022-06-23T13:18:19.598" v="951" actId="1076"/>
          <ac:picMkLst>
            <pc:docMk/>
            <pc:sldMk cId="2177344345" sldId="2144328298"/>
            <ac:picMk id="38" creationId="{5AA574C0-0213-A994-7C23-FA9003FDDBE4}"/>
          </ac:picMkLst>
        </pc:picChg>
        <pc:picChg chg="add mod">
          <ac:chgData name="Karolina Guillen" userId="c1c08796-a0be-47c6-af52-5d31fd96ec50" providerId="ADAL" clId="{E54729E2-FEF3-45CA-A3E6-1B6B854E7B2E}" dt="2022-06-23T13:18:55.788" v="967" actId="1036"/>
          <ac:picMkLst>
            <pc:docMk/>
            <pc:sldMk cId="2177344345" sldId="2144328298"/>
            <ac:picMk id="60" creationId="{5C149415-6511-29F0-791C-BDBBD1E2A08A}"/>
          </ac:picMkLst>
        </pc:picChg>
        <pc:picChg chg="mod">
          <ac:chgData name="Karolina Guillen" userId="c1c08796-a0be-47c6-af52-5d31fd96ec50" providerId="ADAL" clId="{E54729E2-FEF3-45CA-A3E6-1B6B854E7B2E}" dt="2022-06-17T19:30:43.868" v="191"/>
          <ac:picMkLst>
            <pc:docMk/>
            <pc:sldMk cId="2177344345" sldId="2144328298"/>
            <ac:picMk id="64" creationId="{8B3BDBEF-022E-697F-99E3-1676D8CCAA7B}"/>
          </ac:picMkLst>
        </pc:picChg>
        <pc:picChg chg="mod">
          <ac:chgData name="Karolina Guillen" userId="c1c08796-a0be-47c6-af52-5d31fd96ec50" providerId="ADAL" clId="{E54729E2-FEF3-45CA-A3E6-1B6B854E7B2E}" dt="2022-06-17T19:30:43.868" v="191"/>
          <ac:picMkLst>
            <pc:docMk/>
            <pc:sldMk cId="2177344345" sldId="2144328298"/>
            <ac:picMk id="68" creationId="{8FACBFCD-CCF1-04A4-C863-FBAEA25F20AA}"/>
          </ac:picMkLst>
        </pc:picChg>
        <pc:picChg chg="add mod">
          <ac:chgData name="Karolina Guillen" userId="c1c08796-a0be-47c6-af52-5d31fd96ec50" providerId="ADAL" clId="{E54729E2-FEF3-45CA-A3E6-1B6B854E7B2E}" dt="2022-06-17T19:30:43.868" v="191"/>
          <ac:picMkLst>
            <pc:docMk/>
            <pc:sldMk cId="2177344345" sldId="2144328298"/>
            <ac:picMk id="69" creationId="{2397274A-AE6A-194D-35B3-4933B36B7115}"/>
          </ac:picMkLst>
        </pc:picChg>
        <pc:picChg chg="add del mod">
          <ac:chgData name="Karolina Guillen" userId="c1c08796-a0be-47c6-af52-5d31fd96ec50" providerId="ADAL" clId="{E54729E2-FEF3-45CA-A3E6-1B6B854E7B2E}" dt="2022-06-23T13:22:18.258" v="1003" actId="478"/>
          <ac:picMkLst>
            <pc:docMk/>
            <pc:sldMk cId="2177344345" sldId="2144328298"/>
            <ac:picMk id="1026" creationId="{06C6DE43-150C-F309-0239-5123FD7C0458}"/>
          </ac:picMkLst>
        </pc:picChg>
      </pc:sldChg>
      <pc:sldChg chg="del">
        <pc:chgData name="Karolina Guillen" userId="c1c08796-a0be-47c6-af52-5d31fd96ec50" providerId="ADAL" clId="{E54729E2-FEF3-45CA-A3E6-1B6B854E7B2E}" dt="2022-06-17T20:42:28.163" v="791" actId="47"/>
        <pc:sldMkLst>
          <pc:docMk/>
          <pc:sldMk cId="3094328718" sldId="2144328299"/>
        </pc:sldMkLst>
      </pc:sldChg>
      <pc:sldChg chg="addSp delSp modSp mod">
        <pc:chgData name="Karolina Guillen" userId="c1c08796-a0be-47c6-af52-5d31fd96ec50" providerId="ADAL" clId="{E54729E2-FEF3-45CA-A3E6-1B6B854E7B2E}" dt="2022-06-23T15:24:11.798" v="1227"/>
        <pc:sldMkLst>
          <pc:docMk/>
          <pc:sldMk cId="1651063782" sldId="2144328300"/>
        </pc:sldMkLst>
        <pc:spChg chg="add mod">
          <ac:chgData name="Karolina Guillen" userId="c1c08796-a0be-47c6-af52-5d31fd96ec50" providerId="ADAL" clId="{E54729E2-FEF3-45CA-A3E6-1B6B854E7B2E}" dt="2022-06-17T21:15:06.517" v="923" actId="14100"/>
          <ac:spMkLst>
            <pc:docMk/>
            <pc:sldMk cId="1651063782" sldId="2144328300"/>
            <ac:spMk id="3" creationId="{396D2FB2-45ED-7EC5-91BC-05A1735DBC7F}"/>
          </ac:spMkLst>
        </pc:spChg>
        <pc:spChg chg="mod">
          <ac:chgData name="Karolina Guillen" userId="c1c08796-a0be-47c6-af52-5d31fd96ec50" providerId="ADAL" clId="{E54729E2-FEF3-45CA-A3E6-1B6B854E7B2E}" dt="2022-06-23T15:22:57.614" v="1202" actId="1037"/>
          <ac:spMkLst>
            <pc:docMk/>
            <pc:sldMk cId="1651063782" sldId="2144328300"/>
            <ac:spMk id="9" creationId="{52EC56B0-BE28-F599-C99D-7E91F6DA28F6}"/>
          </ac:spMkLst>
        </pc:spChg>
        <pc:spChg chg="mod">
          <ac:chgData name="Karolina Guillen" userId="c1c08796-a0be-47c6-af52-5d31fd96ec50" providerId="ADAL" clId="{E54729E2-FEF3-45CA-A3E6-1B6B854E7B2E}" dt="2022-06-22T15:59:41.161" v="925" actId="1076"/>
          <ac:spMkLst>
            <pc:docMk/>
            <pc:sldMk cId="1651063782" sldId="2144328300"/>
            <ac:spMk id="43" creationId="{A9793E84-4779-AA3F-E838-F9A348CF547E}"/>
          </ac:spMkLst>
        </pc:spChg>
        <pc:picChg chg="mod">
          <ac:chgData name="Karolina Guillen" userId="c1c08796-a0be-47c6-af52-5d31fd96ec50" providerId="ADAL" clId="{E54729E2-FEF3-45CA-A3E6-1B6B854E7B2E}" dt="2022-06-23T15:22:57.614" v="1202" actId="1037"/>
          <ac:picMkLst>
            <pc:docMk/>
            <pc:sldMk cId="1651063782" sldId="2144328300"/>
            <ac:picMk id="5" creationId="{401A153F-C72F-48FE-B87C-E46CB189D123}"/>
          </ac:picMkLst>
        </pc:picChg>
        <pc:picChg chg="del">
          <ac:chgData name="Karolina Guillen" userId="c1c08796-a0be-47c6-af52-5d31fd96ec50" providerId="ADAL" clId="{E54729E2-FEF3-45CA-A3E6-1B6B854E7B2E}" dt="2022-06-22T15:59:17.556" v="924" actId="478"/>
          <ac:picMkLst>
            <pc:docMk/>
            <pc:sldMk cId="1651063782" sldId="2144328300"/>
            <ac:picMk id="32" creationId="{1B61D549-0250-4D11-9C1B-DE783C72C438}"/>
          </ac:picMkLst>
        </pc:picChg>
        <pc:picChg chg="del">
          <ac:chgData name="Karolina Guillen" userId="c1c08796-a0be-47c6-af52-5d31fd96ec50" providerId="ADAL" clId="{E54729E2-FEF3-45CA-A3E6-1B6B854E7B2E}" dt="2022-06-17T21:12:17.771" v="857" actId="478"/>
          <ac:picMkLst>
            <pc:docMk/>
            <pc:sldMk cId="1651063782" sldId="2144328300"/>
            <ac:picMk id="37" creationId="{38CEE525-860D-47A4-A6F0-B2C6E797101E}"/>
          </ac:picMkLst>
        </pc:picChg>
        <pc:picChg chg="add mod">
          <ac:chgData name="Karolina Guillen" userId="c1c08796-a0be-47c6-af52-5d31fd96ec50" providerId="ADAL" clId="{E54729E2-FEF3-45CA-A3E6-1B6B854E7B2E}" dt="2022-06-23T15:24:11.798" v="1227"/>
          <ac:picMkLst>
            <pc:docMk/>
            <pc:sldMk cId="1651063782" sldId="2144328300"/>
            <ac:picMk id="37" creationId="{F18CECC1-0349-7AA0-E4EE-0CA7DFA76F7F}"/>
          </ac:picMkLst>
        </pc:picChg>
        <pc:picChg chg="del">
          <ac:chgData name="Karolina Guillen" userId="c1c08796-a0be-47c6-af52-5d31fd96ec50" providerId="ADAL" clId="{E54729E2-FEF3-45CA-A3E6-1B6B854E7B2E}" dt="2022-06-17T21:11:30.283" v="845" actId="478"/>
          <ac:picMkLst>
            <pc:docMk/>
            <pc:sldMk cId="1651063782" sldId="2144328300"/>
            <ac:picMk id="43" creationId="{9B2B6C9C-A7DB-4631-B683-31757D8610DF}"/>
          </ac:picMkLst>
        </pc:picChg>
        <pc:picChg chg="del">
          <ac:chgData name="Karolina Guillen" userId="c1c08796-a0be-47c6-af52-5d31fd96ec50" providerId="ADAL" clId="{E54729E2-FEF3-45CA-A3E6-1B6B854E7B2E}" dt="2022-06-17T21:11:48.015" v="850" actId="478"/>
          <ac:picMkLst>
            <pc:docMk/>
            <pc:sldMk cId="1651063782" sldId="2144328300"/>
            <ac:picMk id="44" creationId="{495238BB-8B83-44E5-9225-1235F41467F7}"/>
          </ac:picMkLst>
        </pc:picChg>
        <pc:picChg chg="del">
          <ac:chgData name="Karolina Guillen" userId="c1c08796-a0be-47c6-af52-5d31fd96ec50" providerId="ADAL" clId="{E54729E2-FEF3-45CA-A3E6-1B6B854E7B2E}" dt="2022-06-17T21:12:49.211" v="865" actId="478"/>
          <ac:picMkLst>
            <pc:docMk/>
            <pc:sldMk cId="1651063782" sldId="2144328300"/>
            <ac:picMk id="45" creationId="{30B475BC-5864-4421-B916-3EDA141E7361}"/>
          </ac:picMkLst>
        </pc:picChg>
        <pc:picChg chg="add mod">
          <ac:chgData name="Karolina Guillen" userId="c1c08796-a0be-47c6-af52-5d31fd96ec50" providerId="ADAL" clId="{E54729E2-FEF3-45CA-A3E6-1B6B854E7B2E}" dt="2022-06-17T21:14:33.036" v="887" actId="12788"/>
          <ac:picMkLst>
            <pc:docMk/>
            <pc:sldMk cId="1651063782" sldId="2144328300"/>
            <ac:picMk id="46" creationId="{BCC19CC6-89F9-D3F9-1D7C-B49263E4993E}"/>
          </ac:picMkLst>
        </pc:picChg>
        <pc:picChg chg="del">
          <ac:chgData name="Karolina Guillen" userId="c1c08796-a0be-47c6-af52-5d31fd96ec50" providerId="ADAL" clId="{E54729E2-FEF3-45CA-A3E6-1B6B854E7B2E}" dt="2022-06-17T21:13:36.255" v="875" actId="478"/>
          <ac:picMkLst>
            <pc:docMk/>
            <pc:sldMk cId="1651063782" sldId="2144328300"/>
            <ac:picMk id="47" creationId="{84BD91AB-A38E-4C8D-BB1D-70AF737204D6}"/>
          </ac:picMkLst>
        </pc:picChg>
        <pc:picChg chg="del">
          <ac:chgData name="Karolina Guillen" userId="c1c08796-a0be-47c6-af52-5d31fd96ec50" providerId="ADAL" clId="{E54729E2-FEF3-45CA-A3E6-1B6B854E7B2E}" dt="2022-06-17T21:13:41.203" v="877" actId="478"/>
          <ac:picMkLst>
            <pc:docMk/>
            <pc:sldMk cId="1651063782" sldId="2144328300"/>
            <ac:picMk id="49" creationId="{C2386256-05BB-4728-B6AA-739CF0E847D4}"/>
          </ac:picMkLst>
        </pc:picChg>
        <pc:picChg chg="add mod">
          <ac:chgData name="Karolina Guillen" userId="c1c08796-a0be-47c6-af52-5d31fd96ec50" providerId="ADAL" clId="{E54729E2-FEF3-45CA-A3E6-1B6B854E7B2E}" dt="2022-06-17T21:14:27.853" v="886" actId="12788"/>
          <ac:picMkLst>
            <pc:docMk/>
            <pc:sldMk cId="1651063782" sldId="2144328300"/>
            <ac:picMk id="52" creationId="{272640AB-3648-39DB-C233-29B03A1C472A}"/>
          </ac:picMkLst>
        </pc:picChg>
        <pc:picChg chg="del">
          <ac:chgData name="Karolina Guillen" userId="c1c08796-a0be-47c6-af52-5d31fd96ec50" providerId="ADAL" clId="{E54729E2-FEF3-45CA-A3E6-1B6B854E7B2E}" dt="2022-06-17T21:13:29.624" v="872" actId="478"/>
          <ac:picMkLst>
            <pc:docMk/>
            <pc:sldMk cId="1651063782" sldId="2144328300"/>
            <ac:picMk id="53" creationId="{E0607104-BF4F-4305-9AE1-75F57480BF3E}"/>
          </ac:picMkLst>
        </pc:picChg>
        <pc:picChg chg="del">
          <ac:chgData name="Karolina Guillen" userId="c1c08796-a0be-47c6-af52-5d31fd96ec50" providerId="ADAL" clId="{E54729E2-FEF3-45CA-A3E6-1B6B854E7B2E}" dt="2022-06-17T21:13:44.709" v="879" actId="478"/>
          <ac:picMkLst>
            <pc:docMk/>
            <pc:sldMk cId="1651063782" sldId="2144328300"/>
            <ac:picMk id="54" creationId="{AD387D55-3893-4E3E-9BA7-1E1E7FE62565}"/>
          </ac:picMkLst>
        </pc:picChg>
        <pc:picChg chg="del">
          <ac:chgData name="Karolina Guillen" userId="c1c08796-a0be-47c6-af52-5d31fd96ec50" providerId="ADAL" clId="{E54729E2-FEF3-45CA-A3E6-1B6B854E7B2E}" dt="2022-06-17T21:13:29.061" v="871" actId="478"/>
          <ac:picMkLst>
            <pc:docMk/>
            <pc:sldMk cId="1651063782" sldId="2144328300"/>
            <ac:picMk id="55" creationId="{F1A77EDF-0128-4EC5-B43A-13598B613DEA}"/>
          </ac:picMkLst>
        </pc:picChg>
        <pc:picChg chg="mod">
          <ac:chgData name="Karolina Guillen" userId="c1c08796-a0be-47c6-af52-5d31fd96ec50" providerId="ADAL" clId="{E54729E2-FEF3-45CA-A3E6-1B6B854E7B2E}" dt="2022-06-22T15:59:41.161" v="925" actId="1076"/>
          <ac:picMkLst>
            <pc:docMk/>
            <pc:sldMk cId="1651063782" sldId="2144328300"/>
            <ac:picMk id="56" creationId="{551095A9-C433-4108-988E-C2E4A7D6D5B2}"/>
          </ac:picMkLst>
        </pc:picChg>
        <pc:picChg chg="add mod">
          <ac:chgData name="Karolina Guillen" userId="c1c08796-a0be-47c6-af52-5d31fd96ec50" providerId="ADAL" clId="{E54729E2-FEF3-45CA-A3E6-1B6B854E7B2E}" dt="2022-06-17T21:14:22.585" v="885" actId="12788"/>
          <ac:picMkLst>
            <pc:docMk/>
            <pc:sldMk cId="1651063782" sldId="2144328300"/>
            <ac:picMk id="57" creationId="{65964521-CF80-DE22-E727-BE222DCB7523}"/>
          </ac:picMkLst>
        </pc:picChg>
        <pc:picChg chg="add mod">
          <ac:chgData name="Karolina Guillen" userId="c1c08796-a0be-47c6-af52-5d31fd96ec50" providerId="ADAL" clId="{E54729E2-FEF3-45CA-A3E6-1B6B854E7B2E}" dt="2022-06-17T21:14:33.036" v="887" actId="12788"/>
          <ac:picMkLst>
            <pc:docMk/>
            <pc:sldMk cId="1651063782" sldId="2144328300"/>
            <ac:picMk id="58" creationId="{7DFBFA11-ADAF-CBA5-6741-461FB776AAC0}"/>
          </ac:picMkLst>
        </pc:picChg>
        <pc:picChg chg="add mod">
          <ac:chgData name="Karolina Guillen" userId="c1c08796-a0be-47c6-af52-5d31fd96ec50" providerId="ADAL" clId="{E54729E2-FEF3-45CA-A3E6-1B6B854E7B2E}" dt="2022-06-17T21:14:27.853" v="886" actId="12788"/>
          <ac:picMkLst>
            <pc:docMk/>
            <pc:sldMk cId="1651063782" sldId="2144328300"/>
            <ac:picMk id="59" creationId="{5EB3B600-300E-1FAC-508E-A774A34969D9}"/>
          </ac:picMkLst>
        </pc:picChg>
        <pc:picChg chg="add mod">
          <ac:chgData name="Karolina Guillen" userId="c1c08796-a0be-47c6-af52-5d31fd96ec50" providerId="ADAL" clId="{E54729E2-FEF3-45CA-A3E6-1B6B854E7B2E}" dt="2022-06-17T21:14:22.585" v="885" actId="12788"/>
          <ac:picMkLst>
            <pc:docMk/>
            <pc:sldMk cId="1651063782" sldId="2144328300"/>
            <ac:picMk id="60" creationId="{8B53B272-8A9F-DB9D-CE97-2D8FC984F397}"/>
          </ac:picMkLst>
        </pc:picChg>
        <pc:picChg chg="add mod">
          <ac:chgData name="Karolina Guillen" userId="c1c08796-a0be-47c6-af52-5d31fd96ec50" providerId="ADAL" clId="{E54729E2-FEF3-45CA-A3E6-1B6B854E7B2E}" dt="2022-06-17T21:14:33.036" v="887" actId="12788"/>
          <ac:picMkLst>
            <pc:docMk/>
            <pc:sldMk cId="1651063782" sldId="2144328300"/>
            <ac:picMk id="61" creationId="{E495DDB7-B843-0EBF-C673-996F280021C0}"/>
          </ac:picMkLst>
        </pc:picChg>
        <pc:picChg chg="add mod">
          <ac:chgData name="Karolina Guillen" userId="c1c08796-a0be-47c6-af52-5d31fd96ec50" providerId="ADAL" clId="{E54729E2-FEF3-45CA-A3E6-1B6B854E7B2E}" dt="2022-06-17T21:14:27.853" v="886" actId="12788"/>
          <ac:picMkLst>
            <pc:docMk/>
            <pc:sldMk cId="1651063782" sldId="2144328300"/>
            <ac:picMk id="62" creationId="{EAC8C6FD-18C9-00A6-931C-6B40B16E6B67}"/>
          </ac:picMkLst>
        </pc:picChg>
        <pc:picChg chg="add mod">
          <ac:chgData name="Karolina Guillen" userId="c1c08796-a0be-47c6-af52-5d31fd96ec50" providerId="ADAL" clId="{E54729E2-FEF3-45CA-A3E6-1B6B854E7B2E}" dt="2022-06-17T21:14:22.585" v="885" actId="12788"/>
          <ac:picMkLst>
            <pc:docMk/>
            <pc:sldMk cId="1651063782" sldId="2144328300"/>
            <ac:picMk id="63" creationId="{FCAF623F-5D30-6F9D-C3C4-E5020E042310}"/>
          </ac:picMkLst>
        </pc:picChg>
      </pc:sldChg>
      <pc:sldChg chg="modSp del mod">
        <pc:chgData name="Karolina Guillen" userId="c1c08796-a0be-47c6-af52-5d31fd96ec50" providerId="ADAL" clId="{E54729E2-FEF3-45CA-A3E6-1B6B854E7B2E}" dt="2022-06-17T20:22:23.474" v="337" actId="47"/>
        <pc:sldMkLst>
          <pc:docMk/>
          <pc:sldMk cId="2550475197" sldId="2144328301"/>
        </pc:sldMkLst>
        <pc:spChg chg="mod">
          <ac:chgData name="Karolina Guillen" userId="c1c08796-a0be-47c6-af52-5d31fd96ec50" providerId="ADAL" clId="{E54729E2-FEF3-45CA-A3E6-1B6B854E7B2E}" dt="2022-06-17T20:22:02.645" v="334" actId="20577"/>
          <ac:spMkLst>
            <pc:docMk/>
            <pc:sldMk cId="2550475197" sldId="2144328301"/>
            <ac:spMk id="34" creationId="{51F4B977-D14A-FBAA-4E14-9F38F331C336}"/>
          </ac:spMkLst>
        </pc:spChg>
      </pc:sldChg>
      <pc:sldChg chg="del">
        <pc:chgData name="Karolina Guillen" userId="c1c08796-a0be-47c6-af52-5d31fd96ec50" providerId="ADAL" clId="{E54729E2-FEF3-45CA-A3E6-1B6B854E7B2E}" dt="2022-06-17T19:38:14.694" v="326" actId="47"/>
        <pc:sldMkLst>
          <pc:docMk/>
          <pc:sldMk cId="2801635760" sldId="2144328302"/>
        </pc:sldMkLst>
      </pc:sldChg>
      <pc:sldChg chg="del addCm">
        <pc:chgData name="Karolina Guillen" userId="c1c08796-a0be-47c6-af52-5d31fd96ec50" providerId="ADAL" clId="{E54729E2-FEF3-45CA-A3E6-1B6B854E7B2E}" dt="2022-06-17T20:42:23.798" v="790" actId="47"/>
        <pc:sldMkLst>
          <pc:docMk/>
          <pc:sldMk cId="2465502570" sldId="2144328342"/>
        </pc:sldMkLst>
      </pc:sldChg>
      <pc:sldChg chg="del">
        <pc:chgData name="Karolina Guillen" userId="c1c08796-a0be-47c6-af52-5d31fd96ec50" providerId="ADAL" clId="{E54729E2-FEF3-45CA-A3E6-1B6B854E7B2E}" dt="2022-06-16T14:22:55.243" v="7" actId="47"/>
        <pc:sldMkLst>
          <pc:docMk/>
          <pc:sldMk cId="1727898003" sldId="2144328361"/>
        </pc:sldMkLst>
      </pc:sldChg>
      <pc:sldChg chg="add del">
        <pc:chgData name="Karolina Guillen" userId="c1c08796-a0be-47c6-af52-5d31fd96ec50" providerId="ADAL" clId="{E54729E2-FEF3-45CA-A3E6-1B6B854E7B2E}" dt="2022-06-17T19:36:49.661" v="314" actId="47"/>
        <pc:sldMkLst>
          <pc:docMk/>
          <pc:sldMk cId="3065899577" sldId="2144328361"/>
        </pc:sldMkLst>
      </pc:sldChg>
      <pc:sldChg chg="del">
        <pc:chgData name="Karolina Guillen" userId="c1c08796-a0be-47c6-af52-5d31fd96ec50" providerId="ADAL" clId="{E54729E2-FEF3-45CA-A3E6-1B6B854E7B2E}" dt="2022-06-17T20:36:55.439" v="590" actId="47"/>
        <pc:sldMkLst>
          <pc:docMk/>
          <pc:sldMk cId="1471197191" sldId="2144328362"/>
        </pc:sldMkLst>
      </pc:sldChg>
      <pc:sldChg chg="addSp delSp modSp add mod">
        <pc:chgData name="Karolina Guillen" userId="c1c08796-a0be-47c6-af52-5d31fd96ec50" providerId="ADAL" clId="{E54729E2-FEF3-45CA-A3E6-1B6B854E7B2E}" dt="2022-06-17T19:33:44.469" v="258"/>
        <pc:sldMkLst>
          <pc:docMk/>
          <pc:sldMk cId="1423869326" sldId="2144328363"/>
        </pc:sldMkLst>
        <pc:spChg chg="add mod">
          <ac:chgData name="Karolina Guillen" userId="c1c08796-a0be-47c6-af52-5d31fd96ec50" providerId="ADAL" clId="{E54729E2-FEF3-45CA-A3E6-1B6B854E7B2E}" dt="2022-06-17T18:08:11.592" v="40" actId="1037"/>
          <ac:spMkLst>
            <pc:docMk/>
            <pc:sldMk cId="1423869326" sldId="2144328363"/>
            <ac:spMk id="12" creationId="{868123DD-F2B3-A747-5D4E-43D1BB50A96E}"/>
          </ac:spMkLst>
        </pc:spChg>
        <pc:spChg chg="add mod">
          <ac:chgData name="Karolina Guillen" userId="c1c08796-a0be-47c6-af52-5d31fd96ec50" providerId="ADAL" clId="{E54729E2-FEF3-45CA-A3E6-1B6B854E7B2E}" dt="2022-06-17T18:13:25.723" v="129" actId="12788"/>
          <ac:spMkLst>
            <pc:docMk/>
            <pc:sldMk cId="1423869326" sldId="2144328363"/>
            <ac:spMk id="13" creationId="{8962E02F-D5A5-D97B-AB26-DACDFF682301}"/>
          </ac:spMkLst>
        </pc:spChg>
        <pc:spChg chg="add mod">
          <ac:chgData name="Karolina Guillen" userId="c1c08796-a0be-47c6-af52-5d31fd96ec50" providerId="ADAL" clId="{E54729E2-FEF3-45CA-A3E6-1B6B854E7B2E}" dt="2022-06-17T18:13:03.399" v="126" actId="1036"/>
          <ac:spMkLst>
            <pc:docMk/>
            <pc:sldMk cId="1423869326" sldId="2144328363"/>
            <ac:spMk id="18" creationId="{3C3AAAB0-C271-9C50-3025-DC7BF843AB88}"/>
          </ac:spMkLst>
        </pc:spChg>
        <pc:spChg chg="add mod">
          <ac:chgData name="Karolina Guillen" userId="c1c08796-a0be-47c6-af52-5d31fd96ec50" providerId="ADAL" clId="{E54729E2-FEF3-45CA-A3E6-1B6B854E7B2E}" dt="2022-06-17T18:15:50.043" v="139" actId="20577"/>
          <ac:spMkLst>
            <pc:docMk/>
            <pc:sldMk cId="1423869326" sldId="2144328363"/>
            <ac:spMk id="19" creationId="{4965DE06-1554-7989-0D5C-66E6EB93599D}"/>
          </ac:spMkLst>
        </pc:spChg>
        <pc:spChg chg="mod">
          <ac:chgData name="Karolina Guillen" userId="c1c08796-a0be-47c6-af52-5d31fd96ec50" providerId="ADAL" clId="{E54729E2-FEF3-45CA-A3E6-1B6B854E7B2E}" dt="2022-06-17T18:56:40.311" v="146" actId="20577"/>
          <ac:spMkLst>
            <pc:docMk/>
            <pc:sldMk cId="1423869326" sldId="2144328363"/>
            <ac:spMk id="20" creationId="{F5290E3C-D913-4324-9F7C-7AB204FAA4D7}"/>
          </ac:spMkLst>
        </pc:spChg>
        <pc:spChg chg="add mod">
          <ac:chgData name="Karolina Guillen" userId="c1c08796-a0be-47c6-af52-5d31fd96ec50" providerId="ADAL" clId="{E54729E2-FEF3-45CA-A3E6-1B6B854E7B2E}" dt="2022-06-17T18:16:16.122" v="141" actId="164"/>
          <ac:spMkLst>
            <pc:docMk/>
            <pc:sldMk cId="1423869326" sldId="2144328363"/>
            <ac:spMk id="21" creationId="{17A9883A-E349-BAD1-CFC6-2B676DB93CFD}"/>
          </ac:spMkLst>
        </pc:spChg>
        <pc:spChg chg="add mod">
          <ac:chgData name="Karolina Guillen" userId="c1c08796-a0be-47c6-af52-5d31fd96ec50" providerId="ADAL" clId="{E54729E2-FEF3-45CA-A3E6-1B6B854E7B2E}" dt="2022-06-17T18:16:16.122" v="141" actId="164"/>
          <ac:spMkLst>
            <pc:docMk/>
            <pc:sldMk cId="1423869326" sldId="2144328363"/>
            <ac:spMk id="22" creationId="{B05204E1-5B24-DD4C-37D0-E35A7EA7ADE4}"/>
          </ac:spMkLst>
        </pc:spChg>
        <pc:spChg chg="add del mod">
          <ac:chgData name="Karolina Guillen" userId="c1c08796-a0be-47c6-af52-5d31fd96ec50" providerId="ADAL" clId="{E54729E2-FEF3-45CA-A3E6-1B6B854E7B2E}" dt="2022-06-17T19:33:44.469" v="258"/>
          <ac:spMkLst>
            <pc:docMk/>
            <pc:sldMk cId="1423869326" sldId="2144328363"/>
            <ac:spMk id="25" creationId="{9303D14E-3230-6BCB-CA70-18F866D66766}"/>
          </ac:spMkLst>
        </pc:spChg>
        <pc:spChg chg="del">
          <ac:chgData name="Karolina Guillen" userId="c1c08796-a0be-47c6-af52-5d31fd96ec50" providerId="ADAL" clId="{E54729E2-FEF3-45CA-A3E6-1B6B854E7B2E}" dt="2022-06-17T18:07:55.575" v="27" actId="478"/>
          <ac:spMkLst>
            <pc:docMk/>
            <pc:sldMk cId="1423869326" sldId="2144328363"/>
            <ac:spMk id="63" creationId="{2C3CB8C1-5C13-48E9-A793-1B34685FA4B2}"/>
          </ac:spMkLst>
        </pc:spChg>
        <pc:spChg chg="mod">
          <ac:chgData name="Karolina Guillen" userId="c1c08796-a0be-47c6-af52-5d31fd96ec50" providerId="ADAL" clId="{E54729E2-FEF3-45CA-A3E6-1B6B854E7B2E}" dt="2022-06-17T19:08:39.250" v="172"/>
          <ac:spMkLst>
            <pc:docMk/>
            <pc:sldMk cId="1423869326" sldId="2144328363"/>
            <ac:spMk id="100" creationId="{39FA2B98-684B-4710-876B-354541CC806A}"/>
          </ac:spMkLst>
        </pc:spChg>
        <pc:grpChg chg="add mod">
          <ac:chgData name="Karolina Guillen" userId="c1c08796-a0be-47c6-af52-5d31fd96ec50" providerId="ADAL" clId="{E54729E2-FEF3-45CA-A3E6-1B6B854E7B2E}" dt="2022-06-17T18:16:19.015" v="142" actId="12788"/>
          <ac:grpSpMkLst>
            <pc:docMk/>
            <pc:sldMk cId="1423869326" sldId="2144328363"/>
            <ac:grpSpMk id="2" creationId="{3BFEA357-1690-2081-5AD6-2C8D8B888EBB}"/>
          </ac:grpSpMkLst>
        </pc:grpChg>
        <pc:graphicFrameChg chg="add mod">
          <ac:chgData name="Karolina Guillen" userId="c1c08796-a0be-47c6-af52-5d31fd96ec50" providerId="ADAL" clId="{E54729E2-FEF3-45CA-A3E6-1B6B854E7B2E}" dt="2022-06-17T18:13:03.399" v="126" actId="1036"/>
          <ac:graphicFrameMkLst>
            <pc:docMk/>
            <pc:sldMk cId="1423869326" sldId="2144328363"/>
            <ac:graphicFrameMk id="14" creationId="{F4132F34-2309-E50B-D272-9669B6C26D21}"/>
          </ac:graphicFrameMkLst>
        </pc:graphicFrameChg>
        <pc:picChg chg="add mod">
          <ac:chgData name="Karolina Guillen" userId="c1c08796-a0be-47c6-af52-5d31fd96ec50" providerId="ADAL" clId="{E54729E2-FEF3-45CA-A3E6-1B6B854E7B2E}" dt="2022-06-17T18:13:13.252" v="127" actId="1076"/>
          <ac:picMkLst>
            <pc:docMk/>
            <pc:sldMk cId="1423869326" sldId="2144328363"/>
            <ac:picMk id="15" creationId="{39781BAA-2BE8-FBEE-717F-F1F4D96AE087}"/>
          </ac:picMkLst>
        </pc:picChg>
        <pc:picChg chg="add mod">
          <ac:chgData name="Karolina Guillen" userId="c1c08796-a0be-47c6-af52-5d31fd96ec50" providerId="ADAL" clId="{E54729E2-FEF3-45CA-A3E6-1B6B854E7B2E}" dt="2022-06-17T18:13:13.252" v="127" actId="1076"/>
          <ac:picMkLst>
            <pc:docMk/>
            <pc:sldMk cId="1423869326" sldId="2144328363"/>
            <ac:picMk id="16" creationId="{F2DA1E2F-7B44-C305-04F8-7DA53C176D44}"/>
          </ac:picMkLst>
        </pc:picChg>
        <pc:picChg chg="add mod">
          <ac:chgData name="Karolina Guillen" userId="c1c08796-a0be-47c6-af52-5d31fd96ec50" providerId="ADAL" clId="{E54729E2-FEF3-45CA-A3E6-1B6B854E7B2E}" dt="2022-06-17T18:13:13.252" v="127" actId="1076"/>
          <ac:picMkLst>
            <pc:docMk/>
            <pc:sldMk cId="1423869326" sldId="2144328363"/>
            <ac:picMk id="17" creationId="{DA46AC59-9BF7-EE0C-F2F8-B7AD74CD814D}"/>
          </ac:picMkLst>
        </pc:picChg>
        <pc:picChg chg="add mod">
          <ac:chgData name="Karolina Guillen" userId="c1c08796-a0be-47c6-af52-5d31fd96ec50" providerId="ADAL" clId="{E54729E2-FEF3-45CA-A3E6-1B6B854E7B2E}" dt="2022-06-17T19:08:02.235" v="169"/>
          <ac:picMkLst>
            <pc:docMk/>
            <pc:sldMk cId="1423869326" sldId="2144328363"/>
            <ac:picMk id="23" creationId="{64F3102B-FF9F-81D8-9BBE-5C774853F693}"/>
          </ac:picMkLst>
        </pc:picChg>
        <pc:picChg chg="add mod">
          <ac:chgData name="Karolina Guillen" userId="c1c08796-a0be-47c6-af52-5d31fd96ec50" providerId="ADAL" clId="{E54729E2-FEF3-45CA-A3E6-1B6B854E7B2E}" dt="2022-06-17T19:08:02.235" v="169"/>
          <ac:picMkLst>
            <pc:docMk/>
            <pc:sldMk cId="1423869326" sldId="2144328363"/>
            <ac:picMk id="24" creationId="{EBA2B372-F90D-44DC-AAEF-176F80D9B9E1}"/>
          </ac:picMkLst>
        </pc:picChg>
        <pc:picChg chg="mod">
          <ac:chgData name="Karolina Guillen" userId="c1c08796-a0be-47c6-af52-5d31fd96ec50" providerId="ADAL" clId="{E54729E2-FEF3-45CA-A3E6-1B6B854E7B2E}" dt="2022-06-17T19:08:33.436" v="171"/>
          <ac:picMkLst>
            <pc:docMk/>
            <pc:sldMk cId="1423869326" sldId="2144328363"/>
            <ac:picMk id="101" creationId="{9DA43C3B-8E20-444B-AFDB-6A712ADB4434}"/>
          </ac:picMkLst>
        </pc:picChg>
        <pc:picChg chg="del">
          <ac:chgData name="Karolina Guillen" userId="c1c08796-a0be-47c6-af52-5d31fd96ec50" providerId="ADAL" clId="{E54729E2-FEF3-45CA-A3E6-1B6B854E7B2E}" dt="2022-06-17T19:08:01.839" v="168" actId="478"/>
          <ac:picMkLst>
            <pc:docMk/>
            <pc:sldMk cId="1423869326" sldId="2144328363"/>
            <ac:picMk id="107" creationId="{89743354-5BAB-40B1-BB56-0B256F7AFCD7}"/>
          </ac:picMkLst>
        </pc:picChg>
        <pc:picChg chg="del">
          <ac:chgData name="Karolina Guillen" userId="c1c08796-a0be-47c6-af52-5d31fd96ec50" providerId="ADAL" clId="{E54729E2-FEF3-45CA-A3E6-1B6B854E7B2E}" dt="2022-06-17T19:08:01.839" v="168" actId="478"/>
          <ac:picMkLst>
            <pc:docMk/>
            <pc:sldMk cId="1423869326" sldId="2144328363"/>
            <ac:picMk id="108" creationId="{2553F0D1-25F0-44A1-95A3-FB0C59BB8776}"/>
          </ac:picMkLst>
        </pc:picChg>
      </pc:sldChg>
      <pc:sldChg chg="addSp delSp modSp add mod ord">
        <pc:chgData name="Karolina Guillen" userId="c1c08796-a0be-47c6-af52-5d31fd96ec50" providerId="ADAL" clId="{E54729E2-FEF3-45CA-A3E6-1B6B854E7B2E}" dt="2022-06-17T21:02:56.872" v="793"/>
        <pc:sldMkLst>
          <pc:docMk/>
          <pc:sldMk cId="368358435" sldId="2144328364"/>
        </pc:sldMkLst>
        <pc:spChg chg="add del mod">
          <ac:chgData name="Karolina Guillen" userId="c1c08796-a0be-47c6-af52-5d31fd96ec50" providerId="ADAL" clId="{E54729E2-FEF3-45CA-A3E6-1B6B854E7B2E}" dt="2022-06-17T19:38:02.505" v="323"/>
          <ac:spMkLst>
            <pc:docMk/>
            <pc:sldMk cId="368358435" sldId="2144328364"/>
            <ac:spMk id="13" creationId="{E308D63F-5FCD-A687-D903-065077A6134E}"/>
          </ac:spMkLst>
        </pc:spChg>
        <pc:spChg chg="add mod">
          <ac:chgData name="Karolina Guillen" userId="c1c08796-a0be-47c6-af52-5d31fd96ec50" providerId="ADAL" clId="{E54729E2-FEF3-45CA-A3E6-1B6B854E7B2E}" dt="2022-06-17T19:38:06.196" v="325"/>
          <ac:spMkLst>
            <pc:docMk/>
            <pc:sldMk cId="368358435" sldId="2144328364"/>
            <ac:spMk id="15" creationId="{9BFCF198-A37D-B36C-68CD-310F4503293C}"/>
          </ac:spMkLst>
        </pc:spChg>
        <pc:spChg chg="mod">
          <ac:chgData name="Karolina Guillen" userId="c1c08796-a0be-47c6-af52-5d31fd96ec50" providerId="ADAL" clId="{E54729E2-FEF3-45CA-A3E6-1B6B854E7B2E}" dt="2022-06-17T19:37:49.583" v="321" actId="20577"/>
          <ac:spMkLst>
            <pc:docMk/>
            <pc:sldMk cId="368358435" sldId="2144328364"/>
            <ac:spMk id="20" creationId="{F5290E3C-D913-4324-9F7C-7AB204FAA4D7}"/>
          </ac:spMkLst>
        </pc:spChg>
        <pc:spChg chg="del">
          <ac:chgData name="Karolina Guillen" userId="c1c08796-a0be-47c6-af52-5d31fd96ec50" providerId="ADAL" clId="{E54729E2-FEF3-45CA-A3E6-1B6B854E7B2E}" dt="2022-06-17T19:38:05.488" v="324" actId="478"/>
          <ac:spMkLst>
            <pc:docMk/>
            <pc:sldMk cId="368358435" sldId="2144328364"/>
            <ac:spMk id="63" creationId="{2C3CB8C1-5C13-48E9-A793-1B34685FA4B2}"/>
          </ac:spMkLst>
        </pc:spChg>
        <pc:spChg chg="mod">
          <ac:chgData name="Karolina Guillen" userId="c1c08796-a0be-47c6-af52-5d31fd96ec50" providerId="ADAL" clId="{E54729E2-FEF3-45CA-A3E6-1B6B854E7B2E}" dt="2022-06-17T21:02:56.872" v="793"/>
          <ac:spMkLst>
            <pc:docMk/>
            <pc:sldMk cId="368358435" sldId="2144328364"/>
            <ac:spMk id="100" creationId="{39FA2B98-684B-4710-876B-354541CC806A}"/>
          </ac:spMkLst>
        </pc:spChg>
        <pc:graphicFrameChg chg="add del mod">
          <ac:chgData name="Karolina Guillen" userId="c1c08796-a0be-47c6-af52-5d31fd96ec50" providerId="ADAL" clId="{E54729E2-FEF3-45CA-A3E6-1B6B854E7B2E}" dt="2022-06-17T19:38:02.505" v="323"/>
          <ac:graphicFrameMkLst>
            <pc:docMk/>
            <pc:sldMk cId="368358435" sldId="2144328364"/>
            <ac:graphicFrameMk id="12" creationId="{1AC80657-F050-E953-5ED2-7712B2240EE0}"/>
          </ac:graphicFrameMkLst>
        </pc:graphicFrameChg>
        <pc:graphicFrameChg chg="add mod">
          <ac:chgData name="Karolina Guillen" userId="c1c08796-a0be-47c6-af52-5d31fd96ec50" providerId="ADAL" clId="{E54729E2-FEF3-45CA-A3E6-1B6B854E7B2E}" dt="2022-06-17T19:38:06.196" v="325"/>
          <ac:graphicFrameMkLst>
            <pc:docMk/>
            <pc:sldMk cId="368358435" sldId="2144328364"/>
            <ac:graphicFrameMk id="14" creationId="{97A0DA18-9DB6-0B7C-FCDE-0C0329BCCC92}"/>
          </ac:graphicFrameMkLst>
        </pc:graphicFrameChg>
        <pc:picChg chg="mod">
          <ac:chgData name="Karolina Guillen" userId="c1c08796-a0be-47c6-af52-5d31fd96ec50" providerId="ADAL" clId="{E54729E2-FEF3-45CA-A3E6-1B6B854E7B2E}" dt="2022-06-17T21:02:50.717" v="792"/>
          <ac:picMkLst>
            <pc:docMk/>
            <pc:sldMk cId="368358435" sldId="2144328364"/>
            <ac:picMk id="101" creationId="{9DA43C3B-8E20-444B-AFDB-6A712ADB4434}"/>
          </ac:picMkLst>
        </pc:picChg>
      </pc:sldChg>
      <pc:sldChg chg="add del">
        <pc:chgData name="Karolina Guillen" userId="c1c08796-a0be-47c6-af52-5d31fd96ec50" providerId="ADAL" clId="{E54729E2-FEF3-45CA-A3E6-1B6B854E7B2E}" dt="2022-06-17T19:00:22.609" v="149" actId="47"/>
        <pc:sldMkLst>
          <pc:docMk/>
          <pc:sldMk cId="4075399218" sldId="2144328364"/>
        </pc:sldMkLst>
      </pc:sldChg>
      <pc:sldChg chg="addSp delSp modSp add mod">
        <pc:chgData name="Karolina Guillen" userId="c1c08796-a0be-47c6-af52-5d31fd96ec50" providerId="ADAL" clId="{E54729E2-FEF3-45CA-A3E6-1B6B854E7B2E}" dt="2022-06-17T21:03:13.082" v="795"/>
        <pc:sldMkLst>
          <pc:docMk/>
          <pc:sldMk cId="3930520778" sldId="2144328365"/>
        </pc:sldMkLst>
        <pc:spChg chg="del">
          <ac:chgData name="Karolina Guillen" userId="c1c08796-a0be-47c6-af52-5d31fd96ec50" providerId="ADAL" clId="{E54729E2-FEF3-45CA-A3E6-1B6B854E7B2E}" dt="2022-06-17T19:38:46.247" v="328" actId="478"/>
          <ac:spMkLst>
            <pc:docMk/>
            <pc:sldMk cId="3930520778" sldId="2144328365"/>
            <ac:spMk id="15" creationId="{9BFCF198-A37D-B36C-68CD-310F4503293C}"/>
          </ac:spMkLst>
        </pc:spChg>
        <pc:spChg chg="add mod">
          <ac:chgData name="Karolina Guillen" userId="c1c08796-a0be-47c6-af52-5d31fd96ec50" providerId="ADAL" clId="{E54729E2-FEF3-45CA-A3E6-1B6B854E7B2E}" dt="2022-06-17T19:38:47.869" v="329"/>
          <ac:spMkLst>
            <pc:docMk/>
            <pc:sldMk cId="3930520778" sldId="2144328365"/>
            <ac:spMk id="16" creationId="{F42037F3-DA4F-2729-136B-83EE7AC40452}"/>
          </ac:spMkLst>
        </pc:spChg>
        <pc:spChg chg="add mod">
          <ac:chgData name="Karolina Guillen" userId="c1c08796-a0be-47c6-af52-5d31fd96ec50" providerId="ADAL" clId="{E54729E2-FEF3-45CA-A3E6-1B6B854E7B2E}" dt="2022-06-17T19:38:47.869" v="329"/>
          <ac:spMkLst>
            <pc:docMk/>
            <pc:sldMk cId="3930520778" sldId="2144328365"/>
            <ac:spMk id="17" creationId="{C61C84A1-2A4F-F73A-4AB4-FA59B3F04C78}"/>
          </ac:spMkLst>
        </pc:spChg>
        <pc:spChg chg="add mod">
          <ac:chgData name="Karolina Guillen" userId="c1c08796-a0be-47c6-af52-5d31fd96ec50" providerId="ADAL" clId="{E54729E2-FEF3-45CA-A3E6-1B6B854E7B2E}" dt="2022-06-17T19:38:47.869" v="329"/>
          <ac:spMkLst>
            <pc:docMk/>
            <pc:sldMk cId="3930520778" sldId="2144328365"/>
            <ac:spMk id="18" creationId="{29288874-4CAE-5E9F-C249-4584FEA59473}"/>
          </ac:spMkLst>
        </pc:spChg>
        <pc:spChg chg="add mod">
          <ac:chgData name="Karolina Guillen" userId="c1c08796-a0be-47c6-af52-5d31fd96ec50" providerId="ADAL" clId="{E54729E2-FEF3-45CA-A3E6-1B6B854E7B2E}" dt="2022-06-17T19:38:47.869" v="329"/>
          <ac:spMkLst>
            <pc:docMk/>
            <pc:sldMk cId="3930520778" sldId="2144328365"/>
            <ac:spMk id="19" creationId="{922C1EB9-B4AD-70C6-3D71-FDEBBF879EBA}"/>
          </ac:spMkLst>
        </pc:spChg>
        <pc:spChg chg="mod">
          <ac:chgData name="Karolina Guillen" userId="c1c08796-a0be-47c6-af52-5d31fd96ec50" providerId="ADAL" clId="{E54729E2-FEF3-45CA-A3E6-1B6B854E7B2E}" dt="2022-06-17T20:22:18.024" v="336" actId="20577"/>
          <ac:spMkLst>
            <pc:docMk/>
            <pc:sldMk cId="3930520778" sldId="2144328365"/>
            <ac:spMk id="20" creationId="{F5290E3C-D913-4324-9F7C-7AB204FAA4D7}"/>
          </ac:spMkLst>
        </pc:spChg>
        <pc:spChg chg="add mod">
          <ac:chgData name="Karolina Guillen" userId="c1c08796-a0be-47c6-af52-5d31fd96ec50" providerId="ADAL" clId="{E54729E2-FEF3-45CA-A3E6-1B6B854E7B2E}" dt="2022-06-17T19:38:47.869" v="329"/>
          <ac:spMkLst>
            <pc:docMk/>
            <pc:sldMk cId="3930520778" sldId="2144328365"/>
            <ac:spMk id="21" creationId="{A6B20B15-EF2D-0761-DCE9-44B420A4261E}"/>
          </ac:spMkLst>
        </pc:spChg>
        <pc:spChg chg="add mod">
          <ac:chgData name="Karolina Guillen" userId="c1c08796-a0be-47c6-af52-5d31fd96ec50" providerId="ADAL" clId="{E54729E2-FEF3-45CA-A3E6-1B6B854E7B2E}" dt="2022-06-17T19:38:47.869" v="329"/>
          <ac:spMkLst>
            <pc:docMk/>
            <pc:sldMk cId="3930520778" sldId="2144328365"/>
            <ac:spMk id="22" creationId="{1F46F1A4-6ABF-2613-0790-EF70E6F8CB56}"/>
          </ac:spMkLst>
        </pc:spChg>
        <pc:spChg chg="add mod">
          <ac:chgData name="Karolina Guillen" userId="c1c08796-a0be-47c6-af52-5d31fd96ec50" providerId="ADAL" clId="{E54729E2-FEF3-45CA-A3E6-1B6B854E7B2E}" dt="2022-06-17T19:38:47.869" v="329"/>
          <ac:spMkLst>
            <pc:docMk/>
            <pc:sldMk cId="3930520778" sldId="2144328365"/>
            <ac:spMk id="23" creationId="{0F4B4D19-4AEA-1718-A58F-438AE81A6801}"/>
          </ac:spMkLst>
        </pc:spChg>
        <pc:spChg chg="add mod">
          <ac:chgData name="Karolina Guillen" userId="c1c08796-a0be-47c6-af52-5d31fd96ec50" providerId="ADAL" clId="{E54729E2-FEF3-45CA-A3E6-1B6B854E7B2E}" dt="2022-06-17T19:38:47.869" v="329"/>
          <ac:spMkLst>
            <pc:docMk/>
            <pc:sldMk cId="3930520778" sldId="2144328365"/>
            <ac:spMk id="24" creationId="{B7C1780E-1FA4-4B23-8E67-DC8AB9D72BC7}"/>
          </ac:spMkLst>
        </pc:spChg>
        <pc:spChg chg="add mod">
          <ac:chgData name="Karolina Guillen" userId="c1c08796-a0be-47c6-af52-5d31fd96ec50" providerId="ADAL" clId="{E54729E2-FEF3-45CA-A3E6-1B6B854E7B2E}" dt="2022-06-17T19:38:47.869" v="329"/>
          <ac:spMkLst>
            <pc:docMk/>
            <pc:sldMk cId="3930520778" sldId="2144328365"/>
            <ac:spMk id="25" creationId="{9529FAF2-2A5B-27A9-55DE-66162274C1E0}"/>
          </ac:spMkLst>
        </pc:spChg>
        <pc:spChg chg="add mod">
          <ac:chgData name="Karolina Guillen" userId="c1c08796-a0be-47c6-af52-5d31fd96ec50" providerId="ADAL" clId="{E54729E2-FEF3-45CA-A3E6-1B6B854E7B2E}" dt="2022-06-17T19:38:47.869" v="329"/>
          <ac:spMkLst>
            <pc:docMk/>
            <pc:sldMk cId="3930520778" sldId="2144328365"/>
            <ac:spMk id="28" creationId="{AD83CCF7-454A-BE03-DA9A-60F7F363BE9B}"/>
          </ac:spMkLst>
        </pc:spChg>
        <pc:spChg chg="add mod">
          <ac:chgData name="Karolina Guillen" userId="c1c08796-a0be-47c6-af52-5d31fd96ec50" providerId="ADAL" clId="{E54729E2-FEF3-45CA-A3E6-1B6B854E7B2E}" dt="2022-06-17T19:38:47.869" v="329"/>
          <ac:spMkLst>
            <pc:docMk/>
            <pc:sldMk cId="3930520778" sldId="2144328365"/>
            <ac:spMk id="29" creationId="{81B40194-677E-FFF0-562F-A9C05721A06F}"/>
          </ac:spMkLst>
        </pc:spChg>
        <pc:spChg chg="add mod">
          <ac:chgData name="Karolina Guillen" userId="c1c08796-a0be-47c6-af52-5d31fd96ec50" providerId="ADAL" clId="{E54729E2-FEF3-45CA-A3E6-1B6B854E7B2E}" dt="2022-06-17T19:38:47.869" v="329"/>
          <ac:spMkLst>
            <pc:docMk/>
            <pc:sldMk cId="3930520778" sldId="2144328365"/>
            <ac:spMk id="30" creationId="{5938C67D-D00B-E013-3D25-F33518B89486}"/>
          </ac:spMkLst>
        </pc:spChg>
        <pc:spChg chg="add mod">
          <ac:chgData name="Karolina Guillen" userId="c1c08796-a0be-47c6-af52-5d31fd96ec50" providerId="ADAL" clId="{E54729E2-FEF3-45CA-A3E6-1B6B854E7B2E}" dt="2022-06-17T19:38:47.869" v="329"/>
          <ac:spMkLst>
            <pc:docMk/>
            <pc:sldMk cId="3930520778" sldId="2144328365"/>
            <ac:spMk id="31" creationId="{98ED812B-0C2E-C767-8B3B-1BFBBB3E0EF4}"/>
          </ac:spMkLst>
        </pc:spChg>
        <pc:spChg chg="add mod">
          <ac:chgData name="Karolina Guillen" userId="c1c08796-a0be-47c6-af52-5d31fd96ec50" providerId="ADAL" clId="{E54729E2-FEF3-45CA-A3E6-1B6B854E7B2E}" dt="2022-06-17T19:38:47.869" v="329"/>
          <ac:spMkLst>
            <pc:docMk/>
            <pc:sldMk cId="3930520778" sldId="2144328365"/>
            <ac:spMk id="32" creationId="{13FC5086-90D8-FC57-81A1-DE9856C9A07E}"/>
          </ac:spMkLst>
        </pc:spChg>
        <pc:spChg chg="add mod">
          <ac:chgData name="Karolina Guillen" userId="c1c08796-a0be-47c6-af52-5d31fd96ec50" providerId="ADAL" clId="{E54729E2-FEF3-45CA-A3E6-1B6B854E7B2E}" dt="2022-06-17T19:38:47.869" v="329"/>
          <ac:spMkLst>
            <pc:docMk/>
            <pc:sldMk cId="3930520778" sldId="2144328365"/>
            <ac:spMk id="33" creationId="{4E9A150F-6E2C-E023-919B-4FBB7FC09BD2}"/>
          </ac:spMkLst>
        </pc:spChg>
        <pc:spChg chg="mod">
          <ac:chgData name="Karolina Guillen" userId="c1c08796-a0be-47c6-af52-5d31fd96ec50" providerId="ADAL" clId="{E54729E2-FEF3-45CA-A3E6-1B6B854E7B2E}" dt="2022-06-17T21:03:13.082" v="795"/>
          <ac:spMkLst>
            <pc:docMk/>
            <pc:sldMk cId="3930520778" sldId="2144328365"/>
            <ac:spMk id="100" creationId="{39FA2B98-684B-4710-876B-354541CC806A}"/>
          </ac:spMkLst>
        </pc:spChg>
        <pc:graphicFrameChg chg="add mod">
          <ac:chgData name="Karolina Guillen" userId="c1c08796-a0be-47c6-af52-5d31fd96ec50" providerId="ADAL" clId="{E54729E2-FEF3-45CA-A3E6-1B6B854E7B2E}" dt="2022-06-17T20:21:41.602" v="332" actId="2711"/>
          <ac:graphicFrameMkLst>
            <pc:docMk/>
            <pc:sldMk cId="3930520778" sldId="2144328365"/>
            <ac:graphicFrameMk id="13" creationId="{ADB2B843-B22B-0B37-E400-40A2F13A5058}"/>
          </ac:graphicFrameMkLst>
        </pc:graphicFrameChg>
        <pc:graphicFrameChg chg="del">
          <ac:chgData name="Karolina Guillen" userId="c1c08796-a0be-47c6-af52-5d31fd96ec50" providerId="ADAL" clId="{E54729E2-FEF3-45CA-A3E6-1B6B854E7B2E}" dt="2022-06-17T19:38:46.247" v="328" actId="478"/>
          <ac:graphicFrameMkLst>
            <pc:docMk/>
            <pc:sldMk cId="3930520778" sldId="2144328365"/>
            <ac:graphicFrameMk id="14" creationId="{97A0DA18-9DB6-0B7C-FCDE-0C0329BCCC92}"/>
          </ac:graphicFrameMkLst>
        </pc:graphicFrameChg>
        <pc:picChg chg="mod">
          <ac:chgData name="Karolina Guillen" userId="c1c08796-a0be-47c6-af52-5d31fd96ec50" providerId="ADAL" clId="{E54729E2-FEF3-45CA-A3E6-1B6B854E7B2E}" dt="2022-06-17T21:03:06.539" v="794"/>
          <ac:picMkLst>
            <pc:docMk/>
            <pc:sldMk cId="3930520778" sldId="2144328365"/>
            <ac:picMk id="101" creationId="{9DA43C3B-8E20-444B-AFDB-6A712ADB4434}"/>
          </ac:picMkLst>
        </pc:picChg>
      </pc:sldChg>
      <pc:sldChg chg="addSp delSp modSp add mod ord">
        <pc:chgData name="Karolina Guillen" userId="c1c08796-a0be-47c6-af52-5d31fd96ec50" providerId="ADAL" clId="{E54729E2-FEF3-45CA-A3E6-1B6B854E7B2E}" dt="2022-06-17T21:11:09.331" v="842"/>
        <pc:sldMkLst>
          <pc:docMk/>
          <pc:sldMk cId="4270496288" sldId="2144328366"/>
        </pc:sldMkLst>
        <pc:spChg chg="add mod">
          <ac:chgData name="Karolina Guillen" userId="c1c08796-a0be-47c6-af52-5d31fd96ec50" providerId="ADAL" clId="{E54729E2-FEF3-45CA-A3E6-1B6B854E7B2E}" dt="2022-06-17T20:25:00.760" v="345"/>
          <ac:spMkLst>
            <pc:docMk/>
            <pc:sldMk cId="4270496288" sldId="2144328366"/>
            <ac:spMk id="13" creationId="{F59DC438-ED20-318B-DC20-9FA4A070DAE2}"/>
          </ac:spMkLst>
        </pc:spChg>
        <pc:spChg chg="add mod">
          <ac:chgData name="Karolina Guillen" userId="c1c08796-a0be-47c6-af52-5d31fd96ec50" providerId="ADAL" clId="{E54729E2-FEF3-45CA-A3E6-1B6B854E7B2E}" dt="2022-06-17T20:27:27.465" v="427" actId="1036"/>
          <ac:spMkLst>
            <pc:docMk/>
            <pc:sldMk cId="4270496288" sldId="2144328366"/>
            <ac:spMk id="14" creationId="{44FB9B52-0A21-8287-1A80-08BA6AFAC081}"/>
          </ac:spMkLst>
        </pc:spChg>
        <pc:spChg chg="add mod">
          <ac:chgData name="Karolina Guillen" userId="c1c08796-a0be-47c6-af52-5d31fd96ec50" providerId="ADAL" clId="{E54729E2-FEF3-45CA-A3E6-1B6B854E7B2E}" dt="2022-06-17T20:27:27.465" v="427" actId="1036"/>
          <ac:spMkLst>
            <pc:docMk/>
            <pc:sldMk cId="4270496288" sldId="2144328366"/>
            <ac:spMk id="18" creationId="{05E2078D-1953-679E-40E4-92D822E8DADE}"/>
          </ac:spMkLst>
        </pc:spChg>
        <pc:spChg chg="mod">
          <ac:chgData name="Karolina Guillen" userId="c1c08796-a0be-47c6-af52-5d31fd96ec50" providerId="ADAL" clId="{E54729E2-FEF3-45CA-A3E6-1B6B854E7B2E}" dt="2022-06-17T20:24:51.978" v="344" actId="20577"/>
          <ac:spMkLst>
            <pc:docMk/>
            <pc:sldMk cId="4270496288" sldId="2144328366"/>
            <ac:spMk id="20" creationId="{F5290E3C-D913-4324-9F7C-7AB204FAA4D7}"/>
          </ac:spMkLst>
        </pc:spChg>
        <pc:spChg chg="mod">
          <ac:chgData name="Karolina Guillen" userId="c1c08796-a0be-47c6-af52-5d31fd96ec50" providerId="ADAL" clId="{E54729E2-FEF3-45CA-A3E6-1B6B854E7B2E}" dt="2022-06-17T20:25:00.760" v="345"/>
          <ac:spMkLst>
            <pc:docMk/>
            <pc:sldMk cId="4270496288" sldId="2144328366"/>
            <ac:spMk id="21" creationId="{E6A6224B-7868-A79A-DF73-B2C6E91DD1D7}"/>
          </ac:spMkLst>
        </pc:spChg>
        <pc:spChg chg="mod">
          <ac:chgData name="Karolina Guillen" userId="c1c08796-a0be-47c6-af52-5d31fd96ec50" providerId="ADAL" clId="{E54729E2-FEF3-45CA-A3E6-1B6B854E7B2E}" dt="2022-06-17T20:25:00.760" v="345"/>
          <ac:spMkLst>
            <pc:docMk/>
            <pc:sldMk cId="4270496288" sldId="2144328366"/>
            <ac:spMk id="22" creationId="{D5ED54B0-5831-BEBB-3C24-3534E38FF729}"/>
          </ac:spMkLst>
        </pc:spChg>
        <pc:spChg chg="mod">
          <ac:chgData name="Karolina Guillen" userId="c1c08796-a0be-47c6-af52-5d31fd96ec50" providerId="ADAL" clId="{E54729E2-FEF3-45CA-A3E6-1B6B854E7B2E}" dt="2022-06-17T21:11:09.331" v="842"/>
          <ac:spMkLst>
            <pc:docMk/>
            <pc:sldMk cId="4270496288" sldId="2144328366"/>
            <ac:spMk id="25" creationId="{317D079E-C1A5-21AA-D142-3FF8DF5E9C5C}"/>
          </ac:spMkLst>
        </pc:spChg>
        <pc:spChg chg="mod">
          <ac:chgData name="Karolina Guillen" userId="c1c08796-a0be-47c6-af52-5d31fd96ec50" providerId="ADAL" clId="{E54729E2-FEF3-45CA-A3E6-1B6B854E7B2E}" dt="2022-06-17T21:11:09.331" v="842"/>
          <ac:spMkLst>
            <pc:docMk/>
            <pc:sldMk cId="4270496288" sldId="2144328366"/>
            <ac:spMk id="30" creationId="{FF72202E-1173-F503-3659-98F480CEB011}"/>
          </ac:spMkLst>
        </pc:spChg>
        <pc:spChg chg="del">
          <ac:chgData name="Karolina Guillen" userId="c1c08796-a0be-47c6-af52-5d31fd96ec50" providerId="ADAL" clId="{E54729E2-FEF3-45CA-A3E6-1B6B854E7B2E}" dt="2022-06-17T20:25:08.233" v="346" actId="478"/>
          <ac:spMkLst>
            <pc:docMk/>
            <pc:sldMk cId="4270496288" sldId="2144328366"/>
            <ac:spMk id="63" creationId="{2C3CB8C1-5C13-48E9-A793-1B34685FA4B2}"/>
          </ac:spMkLst>
        </pc:spChg>
        <pc:spChg chg="mod">
          <ac:chgData name="Karolina Guillen" userId="c1c08796-a0be-47c6-af52-5d31fd96ec50" providerId="ADAL" clId="{E54729E2-FEF3-45CA-A3E6-1B6B854E7B2E}" dt="2022-06-17T21:04:26.924" v="798"/>
          <ac:spMkLst>
            <pc:docMk/>
            <pc:sldMk cId="4270496288" sldId="2144328366"/>
            <ac:spMk id="100" creationId="{39FA2B98-684B-4710-876B-354541CC806A}"/>
          </ac:spMkLst>
        </pc:spChg>
        <pc:grpChg chg="add mod">
          <ac:chgData name="Karolina Guillen" userId="c1c08796-a0be-47c6-af52-5d31fd96ec50" providerId="ADAL" clId="{E54729E2-FEF3-45CA-A3E6-1B6B854E7B2E}" dt="2022-06-17T20:27:32.609" v="447" actId="1036"/>
          <ac:grpSpMkLst>
            <pc:docMk/>
            <pc:sldMk cId="4270496288" sldId="2144328366"/>
            <ac:grpSpMk id="19" creationId="{C120730E-152E-1E03-C7CC-07F085CDF7E5}"/>
          </ac:grpSpMkLst>
        </pc:grpChg>
        <pc:grpChg chg="add mod">
          <ac:chgData name="Karolina Guillen" userId="c1c08796-a0be-47c6-af52-5d31fd96ec50" providerId="ADAL" clId="{E54729E2-FEF3-45CA-A3E6-1B6B854E7B2E}" dt="2022-06-17T21:11:09.331" v="842"/>
          <ac:grpSpMkLst>
            <pc:docMk/>
            <pc:sldMk cId="4270496288" sldId="2144328366"/>
            <ac:grpSpMk id="24" creationId="{F43315AC-8849-6C12-9947-952FBA5E443B}"/>
          </ac:grpSpMkLst>
        </pc:grpChg>
        <pc:grpChg chg="mod">
          <ac:chgData name="Karolina Guillen" userId="c1c08796-a0be-47c6-af52-5d31fd96ec50" providerId="ADAL" clId="{E54729E2-FEF3-45CA-A3E6-1B6B854E7B2E}" dt="2022-06-17T21:11:09.331" v="842"/>
          <ac:grpSpMkLst>
            <pc:docMk/>
            <pc:sldMk cId="4270496288" sldId="2144328366"/>
            <ac:grpSpMk id="28" creationId="{858C091A-FE45-06EF-B982-404C9F13868A}"/>
          </ac:grpSpMkLst>
        </pc:grpChg>
        <pc:graphicFrameChg chg="add mod">
          <ac:chgData name="Karolina Guillen" userId="c1c08796-a0be-47c6-af52-5d31fd96ec50" providerId="ADAL" clId="{E54729E2-FEF3-45CA-A3E6-1B6B854E7B2E}" dt="2022-06-17T20:25:18.524" v="362" actId="1036"/>
          <ac:graphicFrameMkLst>
            <pc:docMk/>
            <pc:sldMk cId="4270496288" sldId="2144328366"/>
            <ac:graphicFrameMk id="15" creationId="{3C64F613-8537-2751-E271-741F633640E0}"/>
          </ac:graphicFrameMkLst>
        </pc:graphicFrameChg>
        <pc:graphicFrameChg chg="add mod">
          <ac:chgData name="Karolina Guillen" userId="c1c08796-a0be-47c6-af52-5d31fd96ec50" providerId="ADAL" clId="{E54729E2-FEF3-45CA-A3E6-1B6B854E7B2E}" dt="2022-06-17T20:25:18.524" v="362" actId="1036"/>
          <ac:graphicFrameMkLst>
            <pc:docMk/>
            <pc:sldMk cId="4270496288" sldId="2144328366"/>
            <ac:graphicFrameMk id="17" creationId="{CAC71428-EC12-1660-D3AA-108E04B33214}"/>
          </ac:graphicFrameMkLst>
        </pc:graphicFrameChg>
        <pc:picChg chg="add mod">
          <ac:chgData name="Karolina Guillen" userId="c1c08796-a0be-47c6-af52-5d31fd96ec50" providerId="ADAL" clId="{E54729E2-FEF3-45CA-A3E6-1B6B854E7B2E}" dt="2022-06-17T21:11:09.331" v="842"/>
          <ac:picMkLst>
            <pc:docMk/>
            <pc:sldMk cId="4270496288" sldId="2144328366"/>
            <ac:picMk id="23" creationId="{2F9B2280-BA62-C746-7A0A-722D70538C1E}"/>
          </ac:picMkLst>
        </pc:picChg>
        <pc:picChg chg="mod">
          <ac:chgData name="Karolina Guillen" userId="c1c08796-a0be-47c6-af52-5d31fd96ec50" providerId="ADAL" clId="{E54729E2-FEF3-45CA-A3E6-1B6B854E7B2E}" dt="2022-06-17T21:11:09.331" v="842"/>
          <ac:picMkLst>
            <pc:docMk/>
            <pc:sldMk cId="4270496288" sldId="2144328366"/>
            <ac:picMk id="31" creationId="{153A2D95-8738-C1F3-05AB-FE1EABAE0BA9}"/>
          </ac:picMkLst>
        </pc:picChg>
        <pc:picChg chg="mod">
          <ac:chgData name="Karolina Guillen" userId="c1c08796-a0be-47c6-af52-5d31fd96ec50" providerId="ADAL" clId="{E54729E2-FEF3-45CA-A3E6-1B6B854E7B2E}" dt="2022-06-17T21:04:22.446" v="797"/>
          <ac:picMkLst>
            <pc:docMk/>
            <pc:sldMk cId="4270496288" sldId="2144328366"/>
            <ac:picMk id="101" creationId="{9DA43C3B-8E20-444B-AFDB-6A712ADB4434}"/>
          </ac:picMkLst>
        </pc:picChg>
        <pc:picChg chg="del">
          <ac:chgData name="Karolina Guillen" userId="c1c08796-a0be-47c6-af52-5d31fd96ec50" providerId="ADAL" clId="{E54729E2-FEF3-45CA-A3E6-1B6B854E7B2E}" dt="2022-06-17T21:11:09.018" v="841" actId="478"/>
          <ac:picMkLst>
            <pc:docMk/>
            <pc:sldMk cId="4270496288" sldId="2144328366"/>
            <ac:picMk id="107" creationId="{89743354-5BAB-40B1-BB56-0B256F7AFCD7}"/>
          </ac:picMkLst>
        </pc:picChg>
        <pc:picChg chg="del">
          <ac:chgData name="Karolina Guillen" userId="c1c08796-a0be-47c6-af52-5d31fd96ec50" providerId="ADAL" clId="{E54729E2-FEF3-45CA-A3E6-1B6B854E7B2E}" dt="2022-06-17T21:11:09.018" v="841" actId="478"/>
          <ac:picMkLst>
            <pc:docMk/>
            <pc:sldMk cId="4270496288" sldId="2144328366"/>
            <ac:picMk id="108" creationId="{2553F0D1-25F0-44A1-95A3-FB0C59BB8776}"/>
          </ac:picMkLst>
        </pc:picChg>
        <pc:cxnChg chg="add mod">
          <ac:chgData name="Karolina Guillen" userId="c1c08796-a0be-47c6-af52-5d31fd96ec50" providerId="ADAL" clId="{E54729E2-FEF3-45CA-A3E6-1B6B854E7B2E}" dt="2022-06-17T20:25:00.760" v="345"/>
          <ac:cxnSpMkLst>
            <pc:docMk/>
            <pc:sldMk cId="4270496288" sldId="2144328366"/>
            <ac:cxnSpMk id="12" creationId="{EB653860-CF2C-0AD1-0242-D89DC209D029}"/>
          </ac:cxnSpMkLst>
        </pc:cxnChg>
        <pc:cxnChg chg="add mod">
          <ac:chgData name="Karolina Guillen" userId="c1c08796-a0be-47c6-af52-5d31fd96ec50" providerId="ADAL" clId="{E54729E2-FEF3-45CA-A3E6-1B6B854E7B2E}" dt="2022-06-17T20:27:14.287" v="392" actId="1035"/>
          <ac:cxnSpMkLst>
            <pc:docMk/>
            <pc:sldMk cId="4270496288" sldId="2144328366"/>
            <ac:cxnSpMk id="16" creationId="{5DA0D12F-55F5-41CD-74B6-36AEA3847D7C}"/>
          </ac:cxnSpMkLst>
        </pc:cxnChg>
        <pc:cxnChg chg="mod">
          <ac:chgData name="Karolina Guillen" userId="c1c08796-a0be-47c6-af52-5d31fd96ec50" providerId="ADAL" clId="{E54729E2-FEF3-45CA-A3E6-1B6B854E7B2E}" dt="2022-06-17T21:11:09.331" v="842"/>
          <ac:cxnSpMkLst>
            <pc:docMk/>
            <pc:sldMk cId="4270496288" sldId="2144328366"/>
            <ac:cxnSpMk id="29" creationId="{F4F89CE9-3356-372B-5371-F51A1A9D8A8F}"/>
          </ac:cxnSpMkLst>
        </pc:cxnChg>
      </pc:sldChg>
      <pc:sldChg chg="addSp delSp modSp add mod ord">
        <pc:chgData name="Karolina Guillen" userId="c1c08796-a0be-47c6-af52-5d31fd96ec50" providerId="ADAL" clId="{E54729E2-FEF3-45CA-A3E6-1B6B854E7B2E}" dt="2022-06-17T21:11:04.731" v="840"/>
        <pc:sldMkLst>
          <pc:docMk/>
          <pc:sldMk cId="395843539" sldId="2144328367"/>
        </pc:sldMkLst>
        <pc:spChg chg="add mod">
          <ac:chgData name="Karolina Guillen" userId="c1c08796-a0be-47c6-af52-5d31fd96ec50" providerId="ADAL" clId="{E54729E2-FEF3-45CA-A3E6-1B6B854E7B2E}" dt="2022-06-17T20:28:57.800" v="483" actId="1035"/>
          <ac:spMkLst>
            <pc:docMk/>
            <pc:sldMk cId="395843539" sldId="2144328367"/>
            <ac:spMk id="12" creationId="{B3310430-E40A-F16F-3607-A22EF61A4094}"/>
          </ac:spMkLst>
        </pc:spChg>
        <pc:spChg chg="add mod">
          <ac:chgData name="Karolina Guillen" userId="c1c08796-a0be-47c6-af52-5d31fd96ec50" providerId="ADAL" clId="{E54729E2-FEF3-45CA-A3E6-1B6B854E7B2E}" dt="2022-06-17T20:29:36.541" v="502" actId="1036"/>
          <ac:spMkLst>
            <pc:docMk/>
            <pc:sldMk cId="395843539" sldId="2144328367"/>
            <ac:spMk id="13" creationId="{5B2943C8-1806-A6E6-8CE8-DA5CFAC5F6A8}"/>
          </ac:spMkLst>
        </pc:spChg>
        <pc:spChg chg="add mod">
          <ac:chgData name="Karolina Guillen" userId="c1c08796-a0be-47c6-af52-5d31fd96ec50" providerId="ADAL" clId="{E54729E2-FEF3-45CA-A3E6-1B6B854E7B2E}" dt="2022-06-17T20:29:36.541" v="502" actId="1036"/>
          <ac:spMkLst>
            <pc:docMk/>
            <pc:sldMk cId="395843539" sldId="2144328367"/>
            <ac:spMk id="15" creationId="{847842F3-AC76-A5D3-624F-76D63B18563C}"/>
          </ac:spMkLst>
        </pc:spChg>
        <pc:spChg chg="add mod">
          <ac:chgData name="Karolina Guillen" userId="c1c08796-a0be-47c6-af52-5d31fd96ec50" providerId="ADAL" clId="{E54729E2-FEF3-45CA-A3E6-1B6B854E7B2E}" dt="2022-06-17T20:29:10.710" v="484"/>
          <ac:spMkLst>
            <pc:docMk/>
            <pc:sldMk cId="395843539" sldId="2144328367"/>
            <ac:spMk id="16" creationId="{B43615DC-C1A9-459C-5DD0-596156DDA482}"/>
          </ac:spMkLst>
        </pc:spChg>
        <pc:spChg chg="add mod">
          <ac:chgData name="Karolina Guillen" userId="c1c08796-a0be-47c6-af52-5d31fd96ec50" providerId="ADAL" clId="{E54729E2-FEF3-45CA-A3E6-1B6B854E7B2E}" dt="2022-06-17T20:29:46.365" v="503" actId="207"/>
          <ac:spMkLst>
            <pc:docMk/>
            <pc:sldMk cId="395843539" sldId="2144328367"/>
            <ac:spMk id="17" creationId="{59A0F5D0-49DD-82B4-92DA-3C47C4B50ACD}"/>
          </ac:spMkLst>
        </pc:spChg>
        <pc:spChg chg="add mod">
          <ac:chgData name="Karolina Guillen" userId="c1c08796-a0be-47c6-af52-5d31fd96ec50" providerId="ADAL" clId="{E54729E2-FEF3-45CA-A3E6-1B6B854E7B2E}" dt="2022-06-17T20:29:50.732" v="504" actId="207"/>
          <ac:spMkLst>
            <pc:docMk/>
            <pc:sldMk cId="395843539" sldId="2144328367"/>
            <ac:spMk id="18" creationId="{4521E53A-3C42-C9E0-F615-8A7E2D80F4EF}"/>
          </ac:spMkLst>
        </pc:spChg>
        <pc:spChg chg="add mod">
          <ac:chgData name="Karolina Guillen" userId="c1c08796-a0be-47c6-af52-5d31fd96ec50" providerId="ADAL" clId="{E54729E2-FEF3-45CA-A3E6-1B6B854E7B2E}" dt="2022-06-17T20:29:50.732" v="504" actId="207"/>
          <ac:spMkLst>
            <pc:docMk/>
            <pc:sldMk cId="395843539" sldId="2144328367"/>
            <ac:spMk id="19" creationId="{DF0C63EB-61EB-BB85-ED29-49539EEBC851}"/>
          </ac:spMkLst>
        </pc:spChg>
        <pc:spChg chg="mod">
          <ac:chgData name="Karolina Guillen" userId="c1c08796-a0be-47c6-af52-5d31fd96ec50" providerId="ADAL" clId="{E54729E2-FEF3-45CA-A3E6-1B6B854E7B2E}" dt="2022-06-17T20:28:46.997" v="463" actId="20577"/>
          <ac:spMkLst>
            <pc:docMk/>
            <pc:sldMk cId="395843539" sldId="2144328367"/>
            <ac:spMk id="20" creationId="{F5290E3C-D913-4324-9F7C-7AB204FAA4D7}"/>
          </ac:spMkLst>
        </pc:spChg>
        <pc:spChg chg="add mod">
          <ac:chgData name="Karolina Guillen" userId="c1c08796-a0be-47c6-af52-5d31fd96ec50" providerId="ADAL" clId="{E54729E2-FEF3-45CA-A3E6-1B6B854E7B2E}" dt="2022-06-17T20:29:36.541" v="502" actId="1036"/>
          <ac:spMkLst>
            <pc:docMk/>
            <pc:sldMk cId="395843539" sldId="2144328367"/>
            <ac:spMk id="23" creationId="{7A3B22DD-C005-04E5-A087-6691ABADEA4C}"/>
          </ac:spMkLst>
        </pc:spChg>
        <pc:spChg chg="add mod">
          <ac:chgData name="Karolina Guillen" userId="c1c08796-a0be-47c6-af52-5d31fd96ec50" providerId="ADAL" clId="{E54729E2-FEF3-45CA-A3E6-1B6B854E7B2E}" dt="2022-06-17T20:29:36.541" v="502" actId="1036"/>
          <ac:spMkLst>
            <pc:docMk/>
            <pc:sldMk cId="395843539" sldId="2144328367"/>
            <ac:spMk id="24" creationId="{4B63C3B3-2A3E-E007-AE8D-924D3FDC4904}"/>
          </ac:spMkLst>
        </pc:spChg>
        <pc:spChg chg="mod">
          <ac:chgData name="Karolina Guillen" userId="c1c08796-a0be-47c6-af52-5d31fd96ec50" providerId="ADAL" clId="{E54729E2-FEF3-45CA-A3E6-1B6B854E7B2E}" dt="2022-06-17T21:11:04.731" v="840"/>
          <ac:spMkLst>
            <pc:docMk/>
            <pc:sldMk cId="395843539" sldId="2144328367"/>
            <ac:spMk id="29" creationId="{4DA557C7-8A7B-ED2D-8999-0E76D9CBF2DB}"/>
          </ac:spMkLst>
        </pc:spChg>
        <pc:spChg chg="mod">
          <ac:chgData name="Karolina Guillen" userId="c1c08796-a0be-47c6-af52-5d31fd96ec50" providerId="ADAL" clId="{E54729E2-FEF3-45CA-A3E6-1B6B854E7B2E}" dt="2022-06-17T21:11:04.731" v="840"/>
          <ac:spMkLst>
            <pc:docMk/>
            <pc:sldMk cId="395843539" sldId="2144328367"/>
            <ac:spMk id="32" creationId="{D2CAFA79-A07A-2D59-6593-7B9D6F21EF9C}"/>
          </ac:spMkLst>
        </pc:spChg>
        <pc:spChg chg="del">
          <ac:chgData name="Karolina Guillen" userId="c1c08796-a0be-47c6-af52-5d31fd96ec50" providerId="ADAL" clId="{E54729E2-FEF3-45CA-A3E6-1B6B854E7B2E}" dt="2022-06-17T20:29:22.431" v="485" actId="478"/>
          <ac:spMkLst>
            <pc:docMk/>
            <pc:sldMk cId="395843539" sldId="2144328367"/>
            <ac:spMk id="63" creationId="{2C3CB8C1-5C13-48E9-A793-1B34685FA4B2}"/>
          </ac:spMkLst>
        </pc:spChg>
        <pc:spChg chg="mod">
          <ac:chgData name="Karolina Guillen" userId="c1c08796-a0be-47c6-af52-5d31fd96ec50" providerId="ADAL" clId="{E54729E2-FEF3-45CA-A3E6-1B6B854E7B2E}" dt="2022-06-17T21:05:57.551" v="801"/>
          <ac:spMkLst>
            <pc:docMk/>
            <pc:sldMk cId="395843539" sldId="2144328367"/>
            <ac:spMk id="100" creationId="{39FA2B98-684B-4710-876B-354541CC806A}"/>
          </ac:spMkLst>
        </pc:spChg>
        <pc:grpChg chg="add mod">
          <ac:chgData name="Karolina Guillen" userId="c1c08796-a0be-47c6-af52-5d31fd96ec50" providerId="ADAL" clId="{E54729E2-FEF3-45CA-A3E6-1B6B854E7B2E}" dt="2022-06-17T21:11:04.731" v="840"/>
          <ac:grpSpMkLst>
            <pc:docMk/>
            <pc:sldMk cId="395843539" sldId="2144328367"/>
            <ac:grpSpMk id="28" creationId="{845E4F41-0D1E-4D8C-C0D6-5853E7775751}"/>
          </ac:grpSpMkLst>
        </pc:grpChg>
        <pc:grpChg chg="mod">
          <ac:chgData name="Karolina Guillen" userId="c1c08796-a0be-47c6-af52-5d31fd96ec50" providerId="ADAL" clId="{E54729E2-FEF3-45CA-A3E6-1B6B854E7B2E}" dt="2022-06-17T21:11:04.731" v="840"/>
          <ac:grpSpMkLst>
            <pc:docMk/>
            <pc:sldMk cId="395843539" sldId="2144328367"/>
            <ac:grpSpMk id="30" creationId="{9CCF6452-CD65-5201-F612-7D2982F1974F}"/>
          </ac:grpSpMkLst>
        </pc:grpChg>
        <pc:graphicFrameChg chg="add mod">
          <ac:chgData name="Karolina Guillen" userId="c1c08796-a0be-47c6-af52-5d31fd96ec50" providerId="ADAL" clId="{E54729E2-FEF3-45CA-A3E6-1B6B854E7B2E}" dt="2022-06-17T20:29:36.541" v="502" actId="1036"/>
          <ac:graphicFrameMkLst>
            <pc:docMk/>
            <pc:sldMk cId="395843539" sldId="2144328367"/>
            <ac:graphicFrameMk id="14" creationId="{238F70BD-A2BB-2B24-ADDB-290A9DE4B0EC}"/>
          </ac:graphicFrameMkLst>
        </pc:graphicFrameChg>
        <pc:graphicFrameChg chg="add mod">
          <ac:chgData name="Karolina Guillen" userId="c1c08796-a0be-47c6-af52-5d31fd96ec50" providerId="ADAL" clId="{E54729E2-FEF3-45CA-A3E6-1B6B854E7B2E}" dt="2022-06-17T20:29:36.541" v="502" actId="1036"/>
          <ac:graphicFrameMkLst>
            <pc:docMk/>
            <pc:sldMk cId="395843539" sldId="2144328367"/>
            <ac:graphicFrameMk id="21" creationId="{F082C31B-E4BE-7A6C-5AEC-8B91101E4B50}"/>
          </ac:graphicFrameMkLst>
        </pc:graphicFrameChg>
        <pc:graphicFrameChg chg="add mod">
          <ac:chgData name="Karolina Guillen" userId="c1c08796-a0be-47c6-af52-5d31fd96ec50" providerId="ADAL" clId="{E54729E2-FEF3-45CA-A3E6-1B6B854E7B2E}" dt="2022-06-17T20:29:36.541" v="502" actId="1036"/>
          <ac:graphicFrameMkLst>
            <pc:docMk/>
            <pc:sldMk cId="395843539" sldId="2144328367"/>
            <ac:graphicFrameMk id="22" creationId="{94ECBC7F-3897-7AF7-9554-33F030D73F7E}"/>
          </ac:graphicFrameMkLst>
        </pc:graphicFrameChg>
        <pc:picChg chg="add mod">
          <ac:chgData name="Karolina Guillen" userId="c1c08796-a0be-47c6-af52-5d31fd96ec50" providerId="ADAL" clId="{E54729E2-FEF3-45CA-A3E6-1B6B854E7B2E}" dt="2022-06-17T21:11:04.731" v="840"/>
          <ac:picMkLst>
            <pc:docMk/>
            <pc:sldMk cId="395843539" sldId="2144328367"/>
            <ac:picMk id="25" creationId="{75918344-BC8F-3BB3-D7C4-5907ECB14323}"/>
          </ac:picMkLst>
        </pc:picChg>
        <pc:picChg chg="mod">
          <ac:chgData name="Karolina Guillen" userId="c1c08796-a0be-47c6-af52-5d31fd96ec50" providerId="ADAL" clId="{E54729E2-FEF3-45CA-A3E6-1B6B854E7B2E}" dt="2022-06-17T21:11:04.731" v="840"/>
          <ac:picMkLst>
            <pc:docMk/>
            <pc:sldMk cId="395843539" sldId="2144328367"/>
            <ac:picMk id="33" creationId="{1F238CCF-56B3-2C1B-E00D-A03F70E06393}"/>
          </ac:picMkLst>
        </pc:picChg>
        <pc:picChg chg="mod">
          <ac:chgData name="Karolina Guillen" userId="c1c08796-a0be-47c6-af52-5d31fd96ec50" providerId="ADAL" clId="{E54729E2-FEF3-45CA-A3E6-1B6B854E7B2E}" dt="2022-06-17T21:05:53.091" v="800"/>
          <ac:picMkLst>
            <pc:docMk/>
            <pc:sldMk cId="395843539" sldId="2144328367"/>
            <ac:picMk id="101" creationId="{9DA43C3B-8E20-444B-AFDB-6A712ADB4434}"/>
          </ac:picMkLst>
        </pc:picChg>
        <pc:picChg chg="del">
          <ac:chgData name="Karolina Guillen" userId="c1c08796-a0be-47c6-af52-5d31fd96ec50" providerId="ADAL" clId="{E54729E2-FEF3-45CA-A3E6-1B6B854E7B2E}" dt="2022-06-17T21:11:04.319" v="839" actId="478"/>
          <ac:picMkLst>
            <pc:docMk/>
            <pc:sldMk cId="395843539" sldId="2144328367"/>
            <ac:picMk id="107" creationId="{89743354-5BAB-40B1-BB56-0B256F7AFCD7}"/>
          </ac:picMkLst>
        </pc:picChg>
        <pc:picChg chg="del">
          <ac:chgData name="Karolina Guillen" userId="c1c08796-a0be-47c6-af52-5d31fd96ec50" providerId="ADAL" clId="{E54729E2-FEF3-45CA-A3E6-1B6B854E7B2E}" dt="2022-06-17T21:11:04.319" v="839" actId="478"/>
          <ac:picMkLst>
            <pc:docMk/>
            <pc:sldMk cId="395843539" sldId="2144328367"/>
            <ac:picMk id="108" creationId="{2553F0D1-25F0-44A1-95A3-FB0C59BB8776}"/>
          </ac:picMkLst>
        </pc:picChg>
        <pc:cxnChg chg="mod">
          <ac:chgData name="Karolina Guillen" userId="c1c08796-a0be-47c6-af52-5d31fd96ec50" providerId="ADAL" clId="{E54729E2-FEF3-45CA-A3E6-1B6B854E7B2E}" dt="2022-06-17T21:11:04.731" v="840"/>
          <ac:cxnSpMkLst>
            <pc:docMk/>
            <pc:sldMk cId="395843539" sldId="2144328367"/>
            <ac:cxnSpMk id="31" creationId="{142D9557-194D-2E8F-F0B5-6CE949D4C890}"/>
          </ac:cxnSpMkLst>
        </pc:cxnChg>
      </pc:sldChg>
      <pc:sldChg chg="addSp delSp modSp add mod ord">
        <pc:chgData name="Karolina Guillen" userId="c1c08796-a0be-47c6-af52-5d31fd96ec50" providerId="ADAL" clId="{E54729E2-FEF3-45CA-A3E6-1B6B854E7B2E}" dt="2022-06-17T21:10:58.926" v="838"/>
        <pc:sldMkLst>
          <pc:docMk/>
          <pc:sldMk cId="4058566057" sldId="2144328368"/>
        </pc:sldMkLst>
        <pc:spChg chg="add mod">
          <ac:chgData name="Karolina Guillen" userId="c1c08796-a0be-47c6-af52-5d31fd96ec50" providerId="ADAL" clId="{E54729E2-FEF3-45CA-A3E6-1B6B854E7B2E}" dt="2022-06-17T20:30:49.760" v="517"/>
          <ac:spMkLst>
            <pc:docMk/>
            <pc:sldMk cId="4058566057" sldId="2144328368"/>
            <ac:spMk id="12" creationId="{29936213-1AC9-451B-2CF0-3FCDA25D1DF4}"/>
          </ac:spMkLst>
        </pc:spChg>
        <pc:spChg chg="add mod">
          <ac:chgData name="Karolina Guillen" userId="c1c08796-a0be-47c6-af52-5d31fd96ec50" providerId="ADAL" clId="{E54729E2-FEF3-45CA-A3E6-1B6B854E7B2E}" dt="2022-06-17T20:31:00.859" v="518"/>
          <ac:spMkLst>
            <pc:docMk/>
            <pc:sldMk cId="4058566057" sldId="2144328368"/>
            <ac:spMk id="14" creationId="{F0A4EBDC-8C61-C746-CEDE-FBB2C9FFA663}"/>
          </ac:spMkLst>
        </pc:spChg>
        <pc:spChg chg="add mod">
          <ac:chgData name="Karolina Guillen" userId="c1c08796-a0be-47c6-af52-5d31fd96ec50" providerId="ADAL" clId="{E54729E2-FEF3-45CA-A3E6-1B6B854E7B2E}" dt="2022-06-17T20:31:17.597" v="529" actId="1035"/>
          <ac:spMkLst>
            <pc:docMk/>
            <pc:sldMk cId="4058566057" sldId="2144328368"/>
            <ac:spMk id="15" creationId="{EC32F8BA-635C-9307-1918-A77C32FAAD63}"/>
          </ac:spMkLst>
        </pc:spChg>
        <pc:spChg chg="add mod">
          <ac:chgData name="Karolina Guillen" userId="c1c08796-a0be-47c6-af52-5d31fd96ec50" providerId="ADAL" clId="{E54729E2-FEF3-45CA-A3E6-1B6B854E7B2E}" dt="2022-06-17T20:31:00.859" v="518"/>
          <ac:spMkLst>
            <pc:docMk/>
            <pc:sldMk cId="4058566057" sldId="2144328368"/>
            <ac:spMk id="16" creationId="{FE0A7AB4-2551-19D2-F7CA-17A755DEA8A1}"/>
          </ac:spMkLst>
        </pc:spChg>
        <pc:spChg chg="add mod">
          <ac:chgData name="Karolina Guillen" userId="c1c08796-a0be-47c6-af52-5d31fd96ec50" providerId="ADAL" clId="{E54729E2-FEF3-45CA-A3E6-1B6B854E7B2E}" dt="2022-06-17T20:31:00.859" v="518"/>
          <ac:spMkLst>
            <pc:docMk/>
            <pc:sldMk cId="4058566057" sldId="2144328368"/>
            <ac:spMk id="17" creationId="{3FE66C9C-DAFB-EA31-DBE6-1526F79A72A5}"/>
          </ac:spMkLst>
        </pc:spChg>
        <pc:spChg chg="add mod">
          <ac:chgData name="Karolina Guillen" userId="c1c08796-a0be-47c6-af52-5d31fd96ec50" providerId="ADAL" clId="{E54729E2-FEF3-45CA-A3E6-1B6B854E7B2E}" dt="2022-06-17T20:31:00.859" v="518"/>
          <ac:spMkLst>
            <pc:docMk/>
            <pc:sldMk cId="4058566057" sldId="2144328368"/>
            <ac:spMk id="18" creationId="{7F15937F-BC62-AC9B-A056-C5E009153C7F}"/>
          </ac:spMkLst>
        </pc:spChg>
        <pc:spChg chg="add mod">
          <ac:chgData name="Karolina Guillen" userId="c1c08796-a0be-47c6-af52-5d31fd96ec50" providerId="ADAL" clId="{E54729E2-FEF3-45CA-A3E6-1B6B854E7B2E}" dt="2022-06-17T20:31:00.859" v="518"/>
          <ac:spMkLst>
            <pc:docMk/>
            <pc:sldMk cId="4058566057" sldId="2144328368"/>
            <ac:spMk id="19" creationId="{A03DB31A-1EDE-5C97-3D94-7D74159B187B}"/>
          </ac:spMkLst>
        </pc:spChg>
        <pc:spChg chg="mod">
          <ac:chgData name="Karolina Guillen" userId="c1c08796-a0be-47c6-af52-5d31fd96ec50" providerId="ADAL" clId="{E54729E2-FEF3-45CA-A3E6-1B6B854E7B2E}" dt="2022-06-17T20:30:42.720" v="516" actId="20577"/>
          <ac:spMkLst>
            <pc:docMk/>
            <pc:sldMk cId="4058566057" sldId="2144328368"/>
            <ac:spMk id="20" creationId="{F5290E3C-D913-4324-9F7C-7AB204FAA4D7}"/>
          </ac:spMkLst>
        </pc:spChg>
        <pc:spChg chg="add mod">
          <ac:chgData name="Karolina Guillen" userId="c1c08796-a0be-47c6-af52-5d31fd96ec50" providerId="ADAL" clId="{E54729E2-FEF3-45CA-A3E6-1B6B854E7B2E}" dt="2022-06-17T20:31:00.859" v="518"/>
          <ac:spMkLst>
            <pc:docMk/>
            <pc:sldMk cId="4058566057" sldId="2144328368"/>
            <ac:spMk id="21" creationId="{3030F11F-6245-E959-8C21-AD5D7F3BADA6}"/>
          </ac:spMkLst>
        </pc:spChg>
        <pc:spChg chg="mod">
          <ac:chgData name="Karolina Guillen" userId="c1c08796-a0be-47c6-af52-5d31fd96ec50" providerId="ADAL" clId="{E54729E2-FEF3-45CA-A3E6-1B6B854E7B2E}" dt="2022-06-17T21:10:58.926" v="838"/>
          <ac:spMkLst>
            <pc:docMk/>
            <pc:sldMk cId="4058566057" sldId="2144328368"/>
            <ac:spMk id="24" creationId="{884812FC-37EE-0E24-57D4-A16644B110BD}"/>
          </ac:spMkLst>
        </pc:spChg>
        <pc:spChg chg="mod">
          <ac:chgData name="Karolina Guillen" userId="c1c08796-a0be-47c6-af52-5d31fd96ec50" providerId="ADAL" clId="{E54729E2-FEF3-45CA-A3E6-1B6B854E7B2E}" dt="2022-06-17T21:10:58.926" v="838"/>
          <ac:spMkLst>
            <pc:docMk/>
            <pc:sldMk cId="4058566057" sldId="2144328368"/>
            <ac:spMk id="29" creationId="{24DD7747-9A9D-4AC1-D8A2-93A98FEE5C3B}"/>
          </ac:spMkLst>
        </pc:spChg>
        <pc:spChg chg="del">
          <ac:chgData name="Karolina Guillen" userId="c1c08796-a0be-47c6-af52-5d31fd96ec50" providerId="ADAL" clId="{E54729E2-FEF3-45CA-A3E6-1B6B854E7B2E}" dt="2022-06-17T20:31:47.874" v="530" actId="478"/>
          <ac:spMkLst>
            <pc:docMk/>
            <pc:sldMk cId="4058566057" sldId="2144328368"/>
            <ac:spMk id="63" creationId="{2C3CB8C1-5C13-48E9-A793-1B34685FA4B2}"/>
          </ac:spMkLst>
        </pc:spChg>
        <pc:spChg chg="mod">
          <ac:chgData name="Karolina Guillen" userId="c1c08796-a0be-47c6-af52-5d31fd96ec50" providerId="ADAL" clId="{E54729E2-FEF3-45CA-A3E6-1B6B854E7B2E}" dt="2022-06-17T21:07:04.988" v="804"/>
          <ac:spMkLst>
            <pc:docMk/>
            <pc:sldMk cId="4058566057" sldId="2144328368"/>
            <ac:spMk id="100" creationId="{39FA2B98-684B-4710-876B-354541CC806A}"/>
          </ac:spMkLst>
        </pc:spChg>
        <pc:grpChg chg="add mod">
          <ac:chgData name="Karolina Guillen" userId="c1c08796-a0be-47c6-af52-5d31fd96ec50" providerId="ADAL" clId="{E54729E2-FEF3-45CA-A3E6-1B6B854E7B2E}" dt="2022-06-17T21:10:58.926" v="838"/>
          <ac:grpSpMkLst>
            <pc:docMk/>
            <pc:sldMk cId="4058566057" sldId="2144328368"/>
            <ac:grpSpMk id="23" creationId="{F5DC1110-9D2B-8971-CA72-BFF87F8E1CA8}"/>
          </ac:grpSpMkLst>
        </pc:grpChg>
        <pc:grpChg chg="mod">
          <ac:chgData name="Karolina Guillen" userId="c1c08796-a0be-47c6-af52-5d31fd96ec50" providerId="ADAL" clId="{E54729E2-FEF3-45CA-A3E6-1B6B854E7B2E}" dt="2022-06-17T21:10:58.926" v="838"/>
          <ac:grpSpMkLst>
            <pc:docMk/>
            <pc:sldMk cId="4058566057" sldId="2144328368"/>
            <ac:grpSpMk id="25" creationId="{6EEBCF4D-AEC9-B810-F342-86EB027D3AFB}"/>
          </ac:grpSpMkLst>
        </pc:grpChg>
        <pc:graphicFrameChg chg="add mod">
          <ac:chgData name="Karolina Guillen" userId="c1c08796-a0be-47c6-af52-5d31fd96ec50" providerId="ADAL" clId="{E54729E2-FEF3-45CA-A3E6-1B6B854E7B2E}" dt="2022-06-17T20:31:00.859" v="518"/>
          <ac:graphicFrameMkLst>
            <pc:docMk/>
            <pc:sldMk cId="4058566057" sldId="2144328368"/>
            <ac:graphicFrameMk id="13" creationId="{6A118405-EEFB-7E4D-6BDB-7ED07B60D3FD}"/>
          </ac:graphicFrameMkLst>
        </pc:graphicFrameChg>
        <pc:picChg chg="add mod">
          <ac:chgData name="Karolina Guillen" userId="c1c08796-a0be-47c6-af52-5d31fd96ec50" providerId="ADAL" clId="{E54729E2-FEF3-45CA-A3E6-1B6B854E7B2E}" dt="2022-06-17T21:10:58.926" v="838"/>
          <ac:picMkLst>
            <pc:docMk/>
            <pc:sldMk cId="4058566057" sldId="2144328368"/>
            <ac:picMk id="22" creationId="{5195A617-53AE-E899-4AA7-C1E024C69890}"/>
          </ac:picMkLst>
        </pc:picChg>
        <pc:picChg chg="mod">
          <ac:chgData name="Karolina Guillen" userId="c1c08796-a0be-47c6-af52-5d31fd96ec50" providerId="ADAL" clId="{E54729E2-FEF3-45CA-A3E6-1B6B854E7B2E}" dt="2022-06-17T21:10:58.926" v="838"/>
          <ac:picMkLst>
            <pc:docMk/>
            <pc:sldMk cId="4058566057" sldId="2144328368"/>
            <ac:picMk id="30" creationId="{B44C82F3-38F1-E432-A0BB-E717D2AFBA17}"/>
          </ac:picMkLst>
        </pc:picChg>
        <pc:picChg chg="mod">
          <ac:chgData name="Karolina Guillen" userId="c1c08796-a0be-47c6-af52-5d31fd96ec50" providerId="ADAL" clId="{E54729E2-FEF3-45CA-A3E6-1B6B854E7B2E}" dt="2022-06-17T21:06:59.988" v="803"/>
          <ac:picMkLst>
            <pc:docMk/>
            <pc:sldMk cId="4058566057" sldId="2144328368"/>
            <ac:picMk id="101" creationId="{9DA43C3B-8E20-444B-AFDB-6A712ADB4434}"/>
          </ac:picMkLst>
        </pc:picChg>
        <pc:picChg chg="del">
          <ac:chgData name="Karolina Guillen" userId="c1c08796-a0be-47c6-af52-5d31fd96ec50" providerId="ADAL" clId="{E54729E2-FEF3-45CA-A3E6-1B6B854E7B2E}" dt="2022-06-17T21:10:58.596" v="837" actId="478"/>
          <ac:picMkLst>
            <pc:docMk/>
            <pc:sldMk cId="4058566057" sldId="2144328368"/>
            <ac:picMk id="107" creationId="{89743354-5BAB-40B1-BB56-0B256F7AFCD7}"/>
          </ac:picMkLst>
        </pc:picChg>
        <pc:picChg chg="del">
          <ac:chgData name="Karolina Guillen" userId="c1c08796-a0be-47c6-af52-5d31fd96ec50" providerId="ADAL" clId="{E54729E2-FEF3-45CA-A3E6-1B6B854E7B2E}" dt="2022-06-17T21:10:58.596" v="837" actId="478"/>
          <ac:picMkLst>
            <pc:docMk/>
            <pc:sldMk cId="4058566057" sldId="2144328368"/>
            <ac:picMk id="108" creationId="{2553F0D1-25F0-44A1-95A3-FB0C59BB8776}"/>
          </ac:picMkLst>
        </pc:picChg>
        <pc:cxnChg chg="mod">
          <ac:chgData name="Karolina Guillen" userId="c1c08796-a0be-47c6-af52-5d31fd96ec50" providerId="ADAL" clId="{E54729E2-FEF3-45CA-A3E6-1B6B854E7B2E}" dt="2022-06-17T21:10:58.926" v="838"/>
          <ac:cxnSpMkLst>
            <pc:docMk/>
            <pc:sldMk cId="4058566057" sldId="2144328368"/>
            <ac:cxnSpMk id="28" creationId="{0693001F-6A67-E185-D330-220DF3A8C1A9}"/>
          </ac:cxnSpMkLst>
        </pc:cxnChg>
      </pc:sldChg>
      <pc:sldChg chg="addSp delSp modSp add mod">
        <pc:chgData name="Karolina Guillen" userId="c1c08796-a0be-47c6-af52-5d31fd96ec50" providerId="ADAL" clId="{E54729E2-FEF3-45CA-A3E6-1B6B854E7B2E}" dt="2022-06-17T21:10:51.119" v="836"/>
        <pc:sldMkLst>
          <pc:docMk/>
          <pc:sldMk cId="2176508633" sldId="2144328369"/>
        </pc:sldMkLst>
        <pc:spChg chg="add mod">
          <ac:chgData name="Karolina Guillen" userId="c1c08796-a0be-47c6-af52-5d31fd96ec50" providerId="ADAL" clId="{E54729E2-FEF3-45CA-A3E6-1B6B854E7B2E}" dt="2022-06-17T20:33:29.976" v="548"/>
          <ac:spMkLst>
            <pc:docMk/>
            <pc:sldMk cId="2176508633" sldId="2144328369"/>
            <ac:spMk id="12" creationId="{5E797008-069F-12A2-5B22-43F60A44689A}"/>
          </ac:spMkLst>
        </pc:spChg>
        <pc:spChg chg="mod">
          <ac:chgData name="Karolina Guillen" userId="c1c08796-a0be-47c6-af52-5d31fd96ec50" providerId="ADAL" clId="{E54729E2-FEF3-45CA-A3E6-1B6B854E7B2E}" dt="2022-06-17T21:10:51.119" v="836"/>
          <ac:spMkLst>
            <pc:docMk/>
            <pc:sldMk cId="2176508633" sldId="2144328369"/>
            <ac:spMk id="16" creationId="{A392C42E-C586-93F9-FF8C-856127303521}"/>
          </ac:spMkLst>
        </pc:spChg>
        <pc:spChg chg="mod">
          <ac:chgData name="Karolina Guillen" userId="c1c08796-a0be-47c6-af52-5d31fd96ec50" providerId="ADAL" clId="{E54729E2-FEF3-45CA-A3E6-1B6B854E7B2E}" dt="2022-06-17T21:10:51.119" v="836"/>
          <ac:spMkLst>
            <pc:docMk/>
            <pc:sldMk cId="2176508633" sldId="2144328369"/>
            <ac:spMk id="19" creationId="{7F3342DB-4B7F-15F8-5F9D-1A58483F7E9D}"/>
          </ac:spMkLst>
        </pc:spChg>
        <pc:spChg chg="mod">
          <ac:chgData name="Karolina Guillen" userId="c1c08796-a0be-47c6-af52-5d31fd96ec50" providerId="ADAL" clId="{E54729E2-FEF3-45CA-A3E6-1B6B854E7B2E}" dt="2022-06-17T20:35:29.482" v="583" actId="1035"/>
          <ac:spMkLst>
            <pc:docMk/>
            <pc:sldMk cId="2176508633" sldId="2144328369"/>
            <ac:spMk id="20" creationId="{F5290E3C-D913-4324-9F7C-7AB204FAA4D7}"/>
          </ac:spMkLst>
        </pc:spChg>
        <pc:spChg chg="del">
          <ac:chgData name="Karolina Guillen" userId="c1c08796-a0be-47c6-af52-5d31fd96ec50" providerId="ADAL" clId="{E54729E2-FEF3-45CA-A3E6-1B6B854E7B2E}" dt="2022-06-17T20:33:28.970" v="547" actId="478"/>
          <ac:spMkLst>
            <pc:docMk/>
            <pc:sldMk cId="2176508633" sldId="2144328369"/>
            <ac:spMk id="63" creationId="{2C3CB8C1-5C13-48E9-A793-1B34685FA4B2}"/>
          </ac:spMkLst>
        </pc:spChg>
        <pc:spChg chg="mod">
          <ac:chgData name="Karolina Guillen" userId="c1c08796-a0be-47c6-af52-5d31fd96ec50" providerId="ADAL" clId="{E54729E2-FEF3-45CA-A3E6-1B6B854E7B2E}" dt="2022-06-17T20:35:24.218" v="574" actId="12789"/>
          <ac:spMkLst>
            <pc:docMk/>
            <pc:sldMk cId="2176508633" sldId="2144328369"/>
            <ac:spMk id="99" creationId="{C3AF1C00-4CD9-4211-B079-7B3EC1A85AF7}"/>
          </ac:spMkLst>
        </pc:spChg>
        <pc:spChg chg="mod">
          <ac:chgData name="Karolina Guillen" userId="c1c08796-a0be-47c6-af52-5d31fd96ec50" providerId="ADAL" clId="{E54729E2-FEF3-45CA-A3E6-1B6B854E7B2E}" dt="2022-06-17T21:07:57.846" v="807"/>
          <ac:spMkLst>
            <pc:docMk/>
            <pc:sldMk cId="2176508633" sldId="2144328369"/>
            <ac:spMk id="100" creationId="{39FA2B98-684B-4710-876B-354541CC806A}"/>
          </ac:spMkLst>
        </pc:spChg>
        <pc:grpChg chg="add mod">
          <ac:chgData name="Karolina Guillen" userId="c1c08796-a0be-47c6-af52-5d31fd96ec50" providerId="ADAL" clId="{E54729E2-FEF3-45CA-A3E6-1B6B854E7B2E}" dt="2022-06-17T21:10:51.119" v="836"/>
          <ac:grpSpMkLst>
            <pc:docMk/>
            <pc:sldMk cId="2176508633" sldId="2144328369"/>
            <ac:grpSpMk id="15" creationId="{BD755F12-A73F-03F6-0A47-8820D793325F}"/>
          </ac:grpSpMkLst>
        </pc:grpChg>
        <pc:grpChg chg="mod">
          <ac:chgData name="Karolina Guillen" userId="c1c08796-a0be-47c6-af52-5d31fd96ec50" providerId="ADAL" clId="{E54729E2-FEF3-45CA-A3E6-1B6B854E7B2E}" dt="2022-06-17T21:10:51.119" v="836"/>
          <ac:grpSpMkLst>
            <pc:docMk/>
            <pc:sldMk cId="2176508633" sldId="2144328369"/>
            <ac:grpSpMk id="17" creationId="{11AC267B-EDDD-F826-EA19-5418CF8CB90F}"/>
          </ac:grpSpMkLst>
        </pc:grpChg>
        <pc:graphicFrameChg chg="add mod">
          <ac:chgData name="Karolina Guillen" userId="c1c08796-a0be-47c6-af52-5d31fd96ec50" providerId="ADAL" clId="{E54729E2-FEF3-45CA-A3E6-1B6B854E7B2E}" dt="2022-06-17T20:35:14.220" v="573" actId="1036"/>
          <ac:graphicFrameMkLst>
            <pc:docMk/>
            <pc:sldMk cId="2176508633" sldId="2144328369"/>
            <ac:graphicFrameMk id="13" creationId="{E29F6731-BD47-F2C3-B8A6-3EC7C2C37AE7}"/>
          </ac:graphicFrameMkLst>
        </pc:graphicFrameChg>
        <pc:picChg chg="add mod">
          <ac:chgData name="Karolina Guillen" userId="c1c08796-a0be-47c6-af52-5d31fd96ec50" providerId="ADAL" clId="{E54729E2-FEF3-45CA-A3E6-1B6B854E7B2E}" dt="2022-06-17T21:10:51.119" v="836"/>
          <ac:picMkLst>
            <pc:docMk/>
            <pc:sldMk cId="2176508633" sldId="2144328369"/>
            <ac:picMk id="14" creationId="{81EAFD6C-AEDB-A948-75B7-040CEDF6B057}"/>
          </ac:picMkLst>
        </pc:picChg>
        <pc:picChg chg="mod">
          <ac:chgData name="Karolina Guillen" userId="c1c08796-a0be-47c6-af52-5d31fd96ec50" providerId="ADAL" clId="{E54729E2-FEF3-45CA-A3E6-1B6B854E7B2E}" dt="2022-06-17T21:10:51.119" v="836"/>
          <ac:picMkLst>
            <pc:docMk/>
            <pc:sldMk cId="2176508633" sldId="2144328369"/>
            <ac:picMk id="21" creationId="{BF799514-A4E8-4B7F-AF8E-F6C16B2E417D}"/>
          </ac:picMkLst>
        </pc:picChg>
        <pc:picChg chg="mod">
          <ac:chgData name="Karolina Guillen" userId="c1c08796-a0be-47c6-af52-5d31fd96ec50" providerId="ADAL" clId="{E54729E2-FEF3-45CA-A3E6-1B6B854E7B2E}" dt="2022-06-17T21:07:54.135" v="806"/>
          <ac:picMkLst>
            <pc:docMk/>
            <pc:sldMk cId="2176508633" sldId="2144328369"/>
            <ac:picMk id="101" creationId="{9DA43C3B-8E20-444B-AFDB-6A712ADB4434}"/>
          </ac:picMkLst>
        </pc:picChg>
        <pc:picChg chg="del">
          <ac:chgData name="Karolina Guillen" userId="c1c08796-a0be-47c6-af52-5d31fd96ec50" providerId="ADAL" clId="{E54729E2-FEF3-45CA-A3E6-1B6B854E7B2E}" dt="2022-06-17T21:10:50.675" v="835" actId="478"/>
          <ac:picMkLst>
            <pc:docMk/>
            <pc:sldMk cId="2176508633" sldId="2144328369"/>
            <ac:picMk id="107" creationId="{89743354-5BAB-40B1-BB56-0B256F7AFCD7}"/>
          </ac:picMkLst>
        </pc:picChg>
        <pc:picChg chg="del">
          <ac:chgData name="Karolina Guillen" userId="c1c08796-a0be-47c6-af52-5d31fd96ec50" providerId="ADAL" clId="{E54729E2-FEF3-45CA-A3E6-1B6B854E7B2E}" dt="2022-06-17T21:10:50.675" v="835" actId="478"/>
          <ac:picMkLst>
            <pc:docMk/>
            <pc:sldMk cId="2176508633" sldId="2144328369"/>
            <ac:picMk id="108" creationId="{2553F0D1-25F0-44A1-95A3-FB0C59BB8776}"/>
          </ac:picMkLst>
        </pc:picChg>
        <pc:cxnChg chg="mod">
          <ac:chgData name="Karolina Guillen" userId="c1c08796-a0be-47c6-af52-5d31fd96ec50" providerId="ADAL" clId="{E54729E2-FEF3-45CA-A3E6-1B6B854E7B2E}" dt="2022-06-17T21:10:51.119" v="836"/>
          <ac:cxnSpMkLst>
            <pc:docMk/>
            <pc:sldMk cId="2176508633" sldId="2144328369"/>
            <ac:cxnSpMk id="18" creationId="{B18848C8-517A-E0CA-B96F-0F13E428298A}"/>
          </ac:cxnSpMkLst>
        </pc:cxnChg>
      </pc:sldChg>
      <pc:sldChg chg="addSp delSp modSp add mod">
        <pc:chgData name="Karolina Guillen" userId="c1c08796-a0be-47c6-af52-5d31fd96ec50" providerId="ADAL" clId="{E54729E2-FEF3-45CA-A3E6-1B6B854E7B2E}" dt="2022-06-17T21:10:36.499" v="834" actId="14100"/>
        <pc:sldMkLst>
          <pc:docMk/>
          <pc:sldMk cId="2527874210" sldId="2144328370"/>
        </pc:sldMkLst>
        <pc:spChg chg="add mod">
          <ac:chgData name="Karolina Guillen" userId="c1c08796-a0be-47c6-af52-5d31fd96ec50" providerId="ADAL" clId="{E54729E2-FEF3-45CA-A3E6-1B6B854E7B2E}" dt="2022-06-17T20:36:05.525" v="587"/>
          <ac:spMkLst>
            <pc:docMk/>
            <pc:sldMk cId="2527874210" sldId="2144328370"/>
            <ac:spMk id="12" creationId="{59D08F08-5C7C-4B68-7255-0981C44E6581}"/>
          </ac:spMkLst>
        </pc:spChg>
        <pc:spChg chg="add mod">
          <ac:chgData name="Karolina Guillen" userId="c1c08796-a0be-47c6-af52-5d31fd96ec50" providerId="ADAL" clId="{E54729E2-FEF3-45CA-A3E6-1B6B854E7B2E}" dt="2022-06-17T20:36:44.969" v="589"/>
          <ac:spMkLst>
            <pc:docMk/>
            <pc:sldMk cId="2527874210" sldId="2144328370"/>
            <ac:spMk id="13" creationId="{9CAFF092-34E9-67E3-40F8-E0ACE4DD6FE0}"/>
          </ac:spMkLst>
        </pc:spChg>
        <pc:spChg chg="add mod">
          <ac:chgData name="Karolina Guillen" userId="c1c08796-a0be-47c6-af52-5d31fd96ec50" providerId="ADAL" clId="{E54729E2-FEF3-45CA-A3E6-1B6B854E7B2E}" dt="2022-06-17T20:36:44.969" v="589"/>
          <ac:spMkLst>
            <pc:docMk/>
            <pc:sldMk cId="2527874210" sldId="2144328370"/>
            <ac:spMk id="14" creationId="{34019A2F-FE67-8076-7484-C0EDAFD33FAD}"/>
          </ac:spMkLst>
        </pc:spChg>
        <pc:spChg chg="add mod">
          <ac:chgData name="Karolina Guillen" userId="c1c08796-a0be-47c6-af52-5d31fd96ec50" providerId="ADAL" clId="{E54729E2-FEF3-45CA-A3E6-1B6B854E7B2E}" dt="2022-06-17T20:36:44.969" v="589"/>
          <ac:spMkLst>
            <pc:docMk/>
            <pc:sldMk cId="2527874210" sldId="2144328370"/>
            <ac:spMk id="18" creationId="{364B0373-20CD-7A75-8B73-6EAA4BD6014F}"/>
          </ac:spMkLst>
        </pc:spChg>
        <pc:spChg chg="add mod">
          <ac:chgData name="Karolina Guillen" userId="c1c08796-a0be-47c6-af52-5d31fd96ec50" providerId="ADAL" clId="{E54729E2-FEF3-45CA-A3E6-1B6B854E7B2E}" dt="2022-06-17T20:36:44.969" v="589"/>
          <ac:spMkLst>
            <pc:docMk/>
            <pc:sldMk cId="2527874210" sldId="2144328370"/>
            <ac:spMk id="19" creationId="{967CD628-A098-E2E5-8669-93770DF457BA}"/>
          </ac:spMkLst>
        </pc:spChg>
        <pc:spChg chg="mod">
          <ac:chgData name="Karolina Guillen" userId="c1c08796-a0be-47c6-af52-5d31fd96ec50" providerId="ADAL" clId="{E54729E2-FEF3-45CA-A3E6-1B6B854E7B2E}" dt="2022-06-17T20:35:53.514" v="586" actId="20577"/>
          <ac:spMkLst>
            <pc:docMk/>
            <pc:sldMk cId="2527874210" sldId="2144328370"/>
            <ac:spMk id="20" creationId="{F5290E3C-D913-4324-9F7C-7AB204FAA4D7}"/>
          </ac:spMkLst>
        </pc:spChg>
        <pc:spChg chg="add mod">
          <ac:chgData name="Karolina Guillen" userId="c1c08796-a0be-47c6-af52-5d31fd96ec50" providerId="ADAL" clId="{E54729E2-FEF3-45CA-A3E6-1B6B854E7B2E}" dt="2022-06-17T20:36:44.969" v="589"/>
          <ac:spMkLst>
            <pc:docMk/>
            <pc:sldMk cId="2527874210" sldId="2144328370"/>
            <ac:spMk id="21" creationId="{D9C94258-094C-3D06-1973-F4581538042B}"/>
          </ac:spMkLst>
        </pc:spChg>
        <pc:spChg chg="add mod">
          <ac:chgData name="Karolina Guillen" userId="c1c08796-a0be-47c6-af52-5d31fd96ec50" providerId="ADAL" clId="{E54729E2-FEF3-45CA-A3E6-1B6B854E7B2E}" dt="2022-06-17T20:36:44.969" v="589"/>
          <ac:spMkLst>
            <pc:docMk/>
            <pc:sldMk cId="2527874210" sldId="2144328370"/>
            <ac:spMk id="22" creationId="{DA9D216B-7BCD-E5B8-1E45-C6F281DF3A46}"/>
          </ac:spMkLst>
        </pc:spChg>
        <pc:spChg chg="add mod">
          <ac:chgData name="Karolina Guillen" userId="c1c08796-a0be-47c6-af52-5d31fd96ec50" providerId="ADAL" clId="{E54729E2-FEF3-45CA-A3E6-1B6B854E7B2E}" dt="2022-06-17T20:36:44.969" v="589"/>
          <ac:spMkLst>
            <pc:docMk/>
            <pc:sldMk cId="2527874210" sldId="2144328370"/>
            <ac:spMk id="23" creationId="{FF5F6118-CE96-9C59-8802-09D7C670FBD1}"/>
          </ac:spMkLst>
        </pc:spChg>
        <pc:spChg chg="mod">
          <ac:chgData name="Karolina Guillen" userId="c1c08796-a0be-47c6-af52-5d31fd96ec50" providerId="ADAL" clId="{E54729E2-FEF3-45CA-A3E6-1B6B854E7B2E}" dt="2022-06-17T21:10:26.567" v="832" actId="404"/>
          <ac:spMkLst>
            <pc:docMk/>
            <pc:sldMk cId="2527874210" sldId="2144328370"/>
            <ac:spMk id="25" creationId="{19B30D89-D707-7496-DEF9-DC8E04C571A8}"/>
          </ac:spMkLst>
        </pc:spChg>
        <pc:spChg chg="mod">
          <ac:chgData name="Karolina Guillen" userId="c1c08796-a0be-47c6-af52-5d31fd96ec50" providerId="ADAL" clId="{E54729E2-FEF3-45CA-A3E6-1B6B854E7B2E}" dt="2022-06-17T21:10:26.567" v="832" actId="404"/>
          <ac:spMkLst>
            <pc:docMk/>
            <pc:sldMk cId="2527874210" sldId="2144328370"/>
            <ac:spMk id="30" creationId="{57179E50-94AA-40C6-96D5-6B7F638BB3C3}"/>
          </ac:spMkLst>
        </pc:spChg>
        <pc:spChg chg="del">
          <ac:chgData name="Karolina Guillen" userId="c1c08796-a0be-47c6-af52-5d31fd96ec50" providerId="ADAL" clId="{E54729E2-FEF3-45CA-A3E6-1B6B854E7B2E}" dt="2022-06-17T20:36:44.513" v="588" actId="478"/>
          <ac:spMkLst>
            <pc:docMk/>
            <pc:sldMk cId="2527874210" sldId="2144328370"/>
            <ac:spMk id="63" creationId="{2C3CB8C1-5C13-48E9-A793-1B34685FA4B2}"/>
          </ac:spMkLst>
        </pc:spChg>
        <pc:spChg chg="mod">
          <ac:chgData name="Karolina Guillen" userId="c1c08796-a0be-47c6-af52-5d31fd96ec50" providerId="ADAL" clId="{E54729E2-FEF3-45CA-A3E6-1B6B854E7B2E}" dt="2022-06-17T21:08:53.067" v="811"/>
          <ac:spMkLst>
            <pc:docMk/>
            <pc:sldMk cId="2527874210" sldId="2144328370"/>
            <ac:spMk id="100" creationId="{39FA2B98-684B-4710-876B-354541CC806A}"/>
          </ac:spMkLst>
        </pc:spChg>
        <pc:grpChg chg="add mod">
          <ac:chgData name="Karolina Guillen" userId="c1c08796-a0be-47c6-af52-5d31fd96ec50" providerId="ADAL" clId="{E54729E2-FEF3-45CA-A3E6-1B6B854E7B2E}" dt="2022-06-17T21:10:36.499" v="834" actId="14100"/>
          <ac:grpSpMkLst>
            <pc:docMk/>
            <pc:sldMk cId="2527874210" sldId="2144328370"/>
            <ac:grpSpMk id="24" creationId="{F548015E-FDA9-877A-10FA-1E7FC5CB95CB}"/>
          </ac:grpSpMkLst>
        </pc:grpChg>
        <pc:grpChg chg="mod">
          <ac:chgData name="Karolina Guillen" userId="c1c08796-a0be-47c6-af52-5d31fd96ec50" providerId="ADAL" clId="{E54729E2-FEF3-45CA-A3E6-1B6B854E7B2E}" dt="2022-06-17T21:09:53.619" v="816"/>
          <ac:grpSpMkLst>
            <pc:docMk/>
            <pc:sldMk cId="2527874210" sldId="2144328370"/>
            <ac:grpSpMk id="28" creationId="{90F9DF15-ABC9-6824-252C-74E5177CCF25}"/>
          </ac:grpSpMkLst>
        </pc:grpChg>
        <pc:graphicFrameChg chg="add mod">
          <ac:chgData name="Karolina Guillen" userId="c1c08796-a0be-47c6-af52-5d31fd96ec50" providerId="ADAL" clId="{E54729E2-FEF3-45CA-A3E6-1B6B854E7B2E}" dt="2022-06-17T20:36:44.969" v="589"/>
          <ac:graphicFrameMkLst>
            <pc:docMk/>
            <pc:sldMk cId="2527874210" sldId="2144328370"/>
            <ac:graphicFrameMk id="15" creationId="{56C5A9D5-8E30-61CE-C77D-6986F168C1DE}"/>
          </ac:graphicFrameMkLst>
        </pc:graphicFrameChg>
        <pc:graphicFrameChg chg="add mod">
          <ac:chgData name="Karolina Guillen" userId="c1c08796-a0be-47c6-af52-5d31fd96ec50" providerId="ADAL" clId="{E54729E2-FEF3-45CA-A3E6-1B6B854E7B2E}" dt="2022-06-17T20:36:44.969" v="589"/>
          <ac:graphicFrameMkLst>
            <pc:docMk/>
            <pc:sldMk cId="2527874210" sldId="2144328370"/>
            <ac:graphicFrameMk id="17" creationId="{D06FCD37-358B-4A09-0D84-0D04D9A95C78}"/>
          </ac:graphicFrameMkLst>
        </pc:graphicFrameChg>
        <pc:picChg chg="mod">
          <ac:chgData name="Karolina Guillen" userId="c1c08796-a0be-47c6-af52-5d31fd96ec50" providerId="ADAL" clId="{E54729E2-FEF3-45CA-A3E6-1B6B854E7B2E}" dt="2022-06-17T21:09:53.619" v="816"/>
          <ac:picMkLst>
            <pc:docMk/>
            <pc:sldMk cId="2527874210" sldId="2144328370"/>
            <ac:picMk id="31" creationId="{DF4AA24D-BAD3-654D-E2EE-31851354B478}"/>
          </ac:picMkLst>
        </pc:picChg>
        <pc:picChg chg="mod">
          <ac:chgData name="Karolina Guillen" userId="c1c08796-a0be-47c6-af52-5d31fd96ec50" providerId="ADAL" clId="{E54729E2-FEF3-45CA-A3E6-1B6B854E7B2E}" dt="2022-06-17T21:08:38.234" v="810" actId="14826"/>
          <ac:picMkLst>
            <pc:docMk/>
            <pc:sldMk cId="2527874210" sldId="2144328370"/>
            <ac:picMk id="101" creationId="{9DA43C3B-8E20-444B-AFDB-6A712ADB4434}"/>
          </ac:picMkLst>
        </pc:picChg>
        <pc:picChg chg="del">
          <ac:chgData name="Karolina Guillen" userId="c1c08796-a0be-47c6-af52-5d31fd96ec50" providerId="ADAL" clId="{E54729E2-FEF3-45CA-A3E6-1B6B854E7B2E}" dt="2022-06-17T21:09:53.262" v="815" actId="478"/>
          <ac:picMkLst>
            <pc:docMk/>
            <pc:sldMk cId="2527874210" sldId="2144328370"/>
            <ac:picMk id="108" creationId="{2553F0D1-25F0-44A1-95A3-FB0C59BB8776}"/>
          </ac:picMkLst>
        </pc:picChg>
        <pc:cxnChg chg="add mod">
          <ac:chgData name="Karolina Guillen" userId="c1c08796-a0be-47c6-af52-5d31fd96ec50" providerId="ADAL" clId="{E54729E2-FEF3-45CA-A3E6-1B6B854E7B2E}" dt="2022-06-17T20:36:44.969" v="589"/>
          <ac:cxnSpMkLst>
            <pc:docMk/>
            <pc:sldMk cId="2527874210" sldId="2144328370"/>
            <ac:cxnSpMk id="16" creationId="{86FD628E-7323-3354-2A05-CBCEC30BD87C}"/>
          </ac:cxnSpMkLst>
        </pc:cxnChg>
        <pc:cxnChg chg="mod">
          <ac:chgData name="Karolina Guillen" userId="c1c08796-a0be-47c6-af52-5d31fd96ec50" providerId="ADAL" clId="{E54729E2-FEF3-45CA-A3E6-1B6B854E7B2E}" dt="2022-06-17T21:09:53.619" v="816"/>
          <ac:cxnSpMkLst>
            <pc:docMk/>
            <pc:sldMk cId="2527874210" sldId="2144328370"/>
            <ac:cxnSpMk id="29" creationId="{D6F22094-902F-F85F-49CB-7B7BFF8F90BB}"/>
          </ac:cxnSpMkLst>
        </pc:cxnChg>
      </pc:sldChg>
      <pc:sldChg chg="addSp delSp modSp add mod ord">
        <pc:chgData name="Karolina Guillen" userId="c1c08796-a0be-47c6-af52-5d31fd96ec50" providerId="ADAL" clId="{E54729E2-FEF3-45CA-A3E6-1B6B854E7B2E}" dt="2022-06-17T21:09:33.979" v="814" actId="14826"/>
        <pc:sldMkLst>
          <pc:docMk/>
          <pc:sldMk cId="501826495" sldId="2144328371"/>
        </pc:sldMkLst>
        <pc:spChg chg="add mod topLvl">
          <ac:chgData name="Karolina Guillen" userId="c1c08796-a0be-47c6-af52-5d31fd96ec50" providerId="ADAL" clId="{E54729E2-FEF3-45CA-A3E6-1B6B854E7B2E}" dt="2022-06-17T20:41:46.123" v="786" actId="12788"/>
          <ac:spMkLst>
            <pc:docMk/>
            <pc:sldMk cId="501826495" sldId="2144328371"/>
            <ac:spMk id="12" creationId="{7FCEB78C-07BC-FDB0-0504-77DA2ACDB7E7}"/>
          </ac:spMkLst>
        </pc:spChg>
        <pc:spChg chg="add mod topLvl">
          <ac:chgData name="Karolina Guillen" userId="c1c08796-a0be-47c6-af52-5d31fd96ec50" providerId="ADAL" clId="{E54729E2-FEF3-45CA-A3E6-1B6B854E7B2E}" dt="2022-06-17T20:41:46.123" v="786" actId="12788"/>
          <ac:spMkLst>
            <pc:docMk/>
            <pc:sldMk cId="501826495" sldId="2144328371"/>
            <ac:spMk id="13" creationId="{71692161-53A1-A82C-11FD-8A9B07FF209D}"/>
          </ac:spMkLst>
        </pc:spChg>
        <pc:spChg chg="add mod">
          <ac:chgData name="Karolina Guillen" userId="c1c08796-a0be-47c6-af52-5d31fd96ec50" providerId="ADAL" clId="{E54729E2-FEF3-45CA-A3E6-1B6B854E7B2E}" dt="2022-06-17T20:38:25.562" v="595"/>
          <ac:spMkLst>
            <pc:docMk/>
            <pc:sldMk cId="501826495" sldId="2144328371"/>
            <ac:spMk id="14" creationId="{E49FA3C9-CCFA-2740-B03A-DE6977A3447C}"/>
          </ac:spMkLst>
        </pc:spChg>
        <pc:spChg chg="add mod">
          <ac:chgData name="Karolina Guillen" userId="c1c08796-a0be-47c6-af52-5d31fd96ec50" providerId="ADAL" clId="{E54729E2-FEF3-45CA-A3E6-1B6B854E7B2E}" dt="2022-06-17T20:40:31.163" v="730" actId="1035"/>
          <ac:spMkLst>
            <pc:docMk/>
            <pc:sldMk cId="501826495" sldId="2144328371"/>
            <ac:spMk id="15" creationId="{41A5F948-E7FD-8979-7D5E-7A341FB92C4E}"/>
          </ac:spMkLst>
        </pc:spChg>
        <pc:spChg chg="add mod topLvl">
          <ac:chgData name="Karolina Guillen" userId="c1c08796-a0be-47c6-af52-5d31fd96ec50" providerId="ADAL" clId="{E54729E2-FEF3-45CA-A3E6-1B6B854E7B2E}" dt="2022-06-17T20:41:46.123" v="786" actId="12788"/>
          <ac:spMkLst>
            <pc:docMk/>
            <pc:sldMk cId="501826495" sldId="2144328371"/>
            <ac:spMk id="16" creationId="{5AF849EE-E781-DB17-1675-365F5E88979A}"/>
          </ac:spMkLst>
        </pc:spChg>
        <pc:spChg chg="add mod topLvl">
          <ac:chgData name="Karolina Guillen" userId="c1c08796-a0be-47c6-af52-5d31fd96ec50" providerId="ADAL" clId="{E54729E2-FEF3-45CA-A3E6-1B6B854E7B2E}" dt="2022-06-17T20:41:46.123" v="786" actId="12788"/>
          <ac:spMkLst>
            <pc:docMk/>
            <pc:sldMk cId="501826495" sldId="2144328371"/>
            <ac:spMk id="17" creationId="{457AF422-FD95-1CBB-60B7-5C1B612A727E}"/>
          </ac:spMkLst>
        </pc:spChg>
        <pc:spChg chg="add mod topLvl">
          <ac:chgData name="Karolina Guillen" userId="c1c08796-a0be-47c6-af52-5d31fd96ec50" providerId="ADAL" clId="{E54729E2-FEF3-45CA-A3E6-1B6B854E7B2E}" dt="2022-06-17T20:41:46.123" v="786" actId="12788"/>
          <ac:spMkLst>
            <pc:docMk/>
            <pc:sldMk cId="501826495" sldId="2144328371"/>
            <ac:spMk id="18" creationId="{D7159433-4141-40AD-35DE-0451854FF465}"/>
          </ac:spMkLst>
        </pc:spChg>
        <pc:spChg chg="add mod topLvl">
          <ac:chgData name="Karolina Guillen" userId="c1c08796-a0be-47c6-af52-5d31fd96ec50" providerId="ADAL" clId="{E54729E2-FEF3-45CA-A3E6-1B6B854E7B2E}" dt="2022-06-17T20:41:46.123" v="786" actId="12788"/>
          <ac:spMkLst>
            <pc:docMk/>
            <pc:sldMk cId="501826495" sldId="2144328371"/>
            <ac:spMk id="19" creationId="{589D2850-89E8-3C60-95C8-D99682FECF68}"/>
          </ac:spMkLst>
        </pc:spChg>
        <pc:spChg chg="mod">
          <ac:chgData name="Karolina Guillen" userId="c1c08796-a0be-47c6-af52-5d31fd96ec50" providerId="ADAL" clId="{E54729E2-FEF3-45CA-A3E6-1B6B854E7B2E}" dt="2022-06-17T20:42:17.381" v="789" actId="14100"/>
          <ac:spMkLst>
            <pc:docMk/>
            <pc:sldMk cId="501826495" sldId="2144328371"/>
            <ac:spMk id="20" creationId="{F5290E3C-D913-4324-9F7C-7AB204FAA4D7}"/>
          </ac:spMkLst>
        </pc:spChg>
        <pc:spChg chg="add mod">
          <ac:chgData name="Karolina Guillen" userId="c1c08796-a0be-47c6-af52-5d31fd96ec50" providerId="ADAL" clId="{E54729E2-FEF3-45CA-A3E6-1B6B854E7B2E}" dt="2022-06-17T20:41:46.123" v="786" actId="12788"/>
          <ac:spMkLst>
            <pc:docMk/>
            <pc:sldMk cId="501826495" sldId="2144328371"/>
            <ac:spMk id="23" creationId="{FB8BBD9A-8BA1-7339-C5D6-AFDC5CE93386}"/>
          </ac:spMkLst>
        </pc:spChg>
        <pc:spChg chg="add mod">
          <ac:chgData name="Karolina Guillen" userId="c1c08796-a0be-47c6-af52-5d31fd96ec50" providerId="ADAL" clId="{E54729E2-FEF3-45CA-A3E6-1B6B854E7B2E}" dt="2022-06-17T20:41:46.123" v="786" actId="12788"/>
          <ac:spMkLst>
            <pc:docMk/>
            <pc:sldMk cId="501826495" sldId="2144328371"/>
            <ac:spMk id="24" creationId="{FE88B126-3BCB-A913-E15F-4D66DEEEE77D}"/>
          </ac:spMkLst>
        </pc:spChg>
        <pc:spChg chg="del">
          <ac:chgData name="Karolina Guillen" userId="c1c08796-a0be-47c6-af52-5d31fd96ec50" providerId="ADAL" clId="{E54729E2-FEF3-45CA-A3E6-1B6B854E7B2E}" dt="2022-06-17T20:38:25.104" v="594" actId="478"/>
          <ac:spMkLst>
            <pc:docMk/>
            <pc:sldMk cId="501826495" sldId="2144328371"/>
            <ac:spMk id="63" creationId="{2C3CB8C1-5C13-48E9-A793-1B34685FA4B2}"/>
          </ac:spMkLst>
        </pc:spChg>
        <pc:spChg chg="mod">
          <ac:chgData name="Karolina Guillen" userId="c1c08796-a0be-47c6-af52-5d31fd96ec50" providerId="ADAL" clId="{E54729E2-FEF3-45CA-A3E6-1B6B854E7B2E}" dt="2022-06-17T21:09:13.968" v="813"/>
          <ac:spMkLst>
            <pc:docMk/>
            <pc:sldMk cId="501826495" sldId="2144328371"/>
            <ac:spMk id="100" creationId="{39FA2B98-684B-4710-876B-354541CC806A}"/>
          </ac:spMkLst>
        </pc:spChg>
        <pc:grpChg chg="add del mod">
          <ac:chgData name="Karolina Guillen" userId="c1c08796-a0be-47c6-af52-5d31fd96ec50" providerId="ADAL" clId="{E54729E2-FEF3-45CA-A3E6-1B6B854E7B2E}" dt="2022-06-17T20:40:04.495" v="691" actId="165"/>
          <ac:grpSpMkLst>
            <pc:docMk/>
            <pc:sldMk cId="501826495" sldId="2144328371"/>
            <ac:grpSpMk id="2" creationId="{F1B01077-C25E-5CA2-5A76-73ED27C45F5A}"/>
          </ac:grpSpMkLst>
        </pc:grpChg>
        <pc:grpChg chg="add mod">
          <ac:chgData name="Karolina Guillen" userId="c1c08796-a0be-47c6-af52-5d31fd96ec50" providerId="ADAL" clId="{E54729E2-FEF3-45CA-A3E6-1B6B854E7B2E}" dt="2022-06-17T20:41:46.123" v="786" actId="12788"/>
          <ac:grpSpMkLst>
            <pc:docMk/>
            <pc:sldMk cId="501826495" sldId="2144328371"/>
            <ac:grpSpMk id="3" creationId="{E74B5062-D4AD-19C2-90BB-C9C2FBBE133B}"/>
          </ac:grpSpMkLst>
        </pc:grpChg>
        <pc:picChg chg="add mod topLvl">
          <ac:chgData name="Karolina Guillen" userId="c1c08796-a0be-47c6-af52-5d31fd96ec50" providerId="ADAL" clId="{E54729E2-FEF3-45CA-A3E6-1B6B854E7B2E}" dt="2022-06-17T20:41:46.123" v="786" actId="12788"/>
          <ac:picMkLst>
            <pc:docMk/>
            <pc:sldMk cId="501826495" sldId="2144328371"/>
            <ac:picMk id="21" creationId="{F4B0F0C3-8618-79C7-7E2D-4AFF16BE077C}"/>
          </ac:picMkLst>
        </pc:picChg>
        <pc:picChg chg="add mod topLvl">
          <ac:chgData name="Karolina Guillen" userId="c1c08796-a0be-47c6-af52-5d31fd96ec50" providerId="ADAL" clId="{E54729E2-FEF3-45CA-A3E6-1B6B854E7B2E}" dt="2022-06-17T20:41:46.123" v="786" actId="12788"/>
          <ac:picMkLst>
            <pc:docMk/>
            <pc:sldMk cId="501826495" sldId="2144328371"/>
            <ac:picMk id="22" creationId="{EC67F7A5-BEED-A8DB-52C7-B00A0FA3F42E}"/>
          </ac:picMkLst>
        </pc:picChg>
        <pc:picChg chg="mod">
          <ac:chgData name="Karolina Guillen" userId="c1c08796-a0be-47c6-af52-5d31fd96ec50" providerId="ADAL" clId="{E54729E2-FEF3-45CA-A3E6-1B6B854E7B2E}" dt="2022-06-17T21:09:33.979" v="814" actId="14826"/>
          <ac:picMkLst>
            <pc:docMk/>
            <pc:sldMk cId="501826495" sldId="2144328371"/>
            <ac:picMk id="101" creationId="{9DA43C3B-8E20-444B-AFDB-6A712ADB4434}"/>
          </ac:picMkLst>
        </pc:picChg>
      </pc:sldChg>
    </pc:docChg>
  </pc:docChgLst>
  <pc:docChgLst>
    <pc:chgData name="Karolina Guillen" userId="c1c08796-a0be-47c6-af52-5d31fd96ec50" providerId="ADAL" clId="{63A80C29-3294-436F-90CA-105764437827}"/>
    <pc:docChg chg="undo redo custSel addSld delSld modSld sldOrd">
      <pc:chgData name="Karolina Guillen" userId="c1c08796-a0be-47c6-af52-5d31fd96ec50" providerId="ADAL" clId="{63A80C29-3294-436F-90CA-105764437827}" dt="2022-06-27T20:36:49.671" v="2256" actId="478"/>
      <pc:docMkLst>
        <pc:docMk/>
      </pc:docMkLst>
      <pc:sldChg chg="del">
        <pc:chgData name="Karolina Guillen" userId="c1c08796-a0be-47c6-af52-5d31fd96ec50" providerId="ADAL" clId="{63A80C29-3294-436F-90CA-105764437827}" dt="2022-06-15T19:58:05.120" v="66" actId="47"/>
        <pc:sldMkLst>
          <pc:docMk/>
          <pc:sldMk cId="2469683786" sldId="275"/>
        </pc:sldMkLst>
      </pc:sldChg>
      <pc:sldChg chg="modSp mod">
        <pc:chgData name="Karolina Guillen" userId="c1c08796-a0be-47c6-af52-5d31fd96ec50" providerId="ADAL" clId="{63A80C29-3294-436F-90CA-105764437827}" dt="2022-06-21T17:14:43.062" v="2057" actId="20577"/>
        <pc:sldMkLst>
          <pc:docMk/>
          <pc:sldMk cId="4086481096" sldId="2839"/>
        </pc:sldMkLst>
        <pc:spChg chg="mod">
          <ac:chgData name="Karolina Guillen" userId="c1c08796-a0be-47c6-af52-5d31fd96ec50" providerId="ADAL" clId="{63A80C29-3294-436F-90CA-105764437827}" dt="2022-06-21T17:14:43.062" v="2057" actId="20577"/>
          <ac:spMkLst>
            <pc:docMk/>
            <pc:sldMk cId="4086481096" sldId="2839"/>
            <ac:spMk id="6" creationId="{65121FEB-E7DA-6544-BD8E-06D2CB674FBA}"/>
          </ac:spMkLst>
        </pc:spChg>
      </pc:sldChg>
      <pc:sldChg chg="addSp delSp modSp mod">
        <pc:chgData name="Karolina Guillen" userId="c1c08796-a0be-47c6-af52-5d31fd96ec50" providerId="ADAL" clId="{63A80C29-3294-436F-90CA-105764437827}" dt="2022-06-21T18:58:32.023" v="2235"/>
        <pc:sldMkLst>
          <pc:docMk/>
          <pc:sldMk cId="1885916816" sldId="2144327406"/>
        </pc:sldMkLst>
        <pc:spChg chg="del">
          <ac:chgData name="Karolina Guillen" userId="c1c08796-a0be-47c6-af52-5d31fd96ec50" providerId="ADAL" clId="{63A80C29-3294-436F-90CA-105764437827}" dt="2022-06-21T18:58:31.667" v="2234" actId="478"/>
          <ac:spMkLst>
            <pc:docMk/>
            <pc:sldMk cId="1885916816" sldId="2144327406"/>
            <ac:spMk id="18" creationId="{F8907401-1B16-455F-8BA3-ACA0D62CE52A}"/>
          </ac:spMkLst>
        </pc:spChg>
        <pc:spChg chg="del">
          <ac:chgData name="Karolina Guillen" userId="c1c08796-a0be-47c6-af52-5d31fd96ec50" providerId="ADAL" clId="{63A80C29-3294-436F-90CA-105764437827}" dt="2022-06-21T18:58:31.667" v="2234" actId="478"/>
          <ac:spMkLst>
            <pc:docMk/>
            <pc:sldMk cId="1885916816" sldId="2144327406"/>
            <ac:spMk id="19" creationId="{D1338764-49E9-4E9A-9BC4-B05A1E89DA60}"/>
          </ac:spMkLst>
        </pc:spChg>
        <pc:spChg chg="add mod">
          <ac:chgData name="Karolina Guillen" userId="c1c08796-a0be-47c6-af52-5d31fd96ec50" providerId="ADAL" clId="{63A80C29-3294-436F-90CA-105764437827}" dt="2022-06-21T18:58:32.023" v="2235"/>
          <ac:spMkLst>
            <pc:docMk/>
            <pc:sldMk cId="1885916816" sldId="2144327406"/>
            <ac:spMk id="20" creationId="{DF4BC25C-B092-C0F9-5730-2C2960B22068}"/>
          </ac:spMkLst>
        </pc:spChg>
        <pc:spChg chg="add mod">
          <ac:chgData name="Karolina Guillen" userId="c1c08796-a0be-47c6-af52-5d31fd96ec50" providerId="ADAL" clId="{63A80C29-3294-436F-90CA-105764437827}" dt="2022-06-21T18:58:32.023" v="2235"/>
          <ac:spMkLst>
            <pc:docMk/>
            <pc:sldMk cId="1885916816" sldId="2144327406"/>
            <ac:spMk id="21" creationId="{041288B3-197C-FDDD-0C8D-B598B530A616}"/>
          </ac:spMkLst>
        </pc:spChg>
        <pc:picChg chg="add mod">
          <ac:chgData name="Karolina Guillen" userId="c1c08796-a0be-47c6-af52-5d31fd96ec50" providerId="ADAL" clId="{63A80C29-3294-436F-90CA-105764437827}" dt="2022-06-21T18:58:32.023" v="2235"/>
          <ac:picMkLst>
            <pc:docMk/>
            <pc:sldMk cId="1885916816" sldId="2144327406"/>
            <ac:picMk id="13" creationId="{99A06B51-7093-4110-9EB6-7203F1992FC7}"/>
          </ac:picMkLst>
        </pc:picChg>
        <pc:picChg chg="del">
          <ac:chgData name="Karolina Guillen" userId="c1c08796-a0be-47c6-af52-5d31fd96ec50" providerId="ADAL" clId="{63A80C29-3294-436F-90CA-105764437827}" dt="2022-06-21T18:58:31.667" v="2234" actId="478"/>
          <ac:picMkLst>
            <pc:docMk/>
            <pc:sldMk cId="1885916816" sldId="2144327406"/>
            <ac:picMk id="14" creationId="{D9A28B62-97B6-4C38-8E52-A98F95F9D723}"/>
          </ac:picMkLst>
        </pc:picChg>
      </pc:sldChg>
      <pc:sldChg chg="addSp modSp">
        <pc:chgData name="Karolina Guillen" userId="c1c08796-a0be-47c6-af52-5d31fd96ec50" providerId="ADAL" clId="{63A80C29-3294-436F-90CA-105764437827}" dt="2022-06-15T19:35:28.812" v="48"/>
        <pc:sldMkLst>
          <pc:docMk/>
          <pc:sldMk cId="268103516" sldId="2144327626"/>
        </pc:sldMkLst>
        <pc:spChg chg="add mod">
          <ac:chgData name="Karolina Guillen" userId="c1c08796-a0be-47c6-af52-5d31fd96ec50" providerId="ADAL" clId="{63A80C29-3294-436F-90CA-105764437827}" dt="2022-06-15T19:35:28.812" v="48"/>
          <ac:spMkLst>
            <pc:docMk/>
            <pc:sldMk cId="268103516" sldId="2144327626"/>
            <ac:spMk id="68" creationId="{8F663F89-1344-3177-1506-92B1C4F1EA1E}"/>
          </ac:spMkLst>
        </pc:spChg>
      </pc:sldChg>
      <pc:sldChg chg="del">
        <pc:chgData name="Karolina Guillen" userId="c1c08796-a0be-47c6-af52-5d31fd96ec50" providerId="ADAL" clId="{63A80C29-3294-436F-90CA-105764437827}" dt="2022-06-15T18:35:41.937" v="33" actId="47"/>
        <pc:sldMkLst>
          <pc:docMk/>
          <pc:sldMk cId="1622541504" sldId="2144327906"/>
        </pc:sldMkLst>
      </pc:sldChg>
      <pc:sldChg chg="del">
        <pc:chgData name="Karolina Guillen" userId="c1c08796-a0be-47c6-af52-5d31fd96ec50" providerId="ADAL" clId="{63A80C29-3294-436F-90CA-105764437827}" dt="2022-06-15T15:59:12.794" v="14" actId="47"/>
        <pc:sldMkLst>
          <pc:docMk/>
          <pc:sldMk cId="845445871" sldId="2144328096"/>
        </pc:sldMkLst>
      </pc:sldChg>
      <pc:sldChg chg="del">
        <pc:chgData name="Karolina Guillen" userId="c1c08796-a0be-47c6-af52-5d31fd96ec50" providerId="ADAL" clId="{63A80C29-3294-436F-90CA-105764437827}" dt="2022-06-15T15:59:11.553" v="13" actId="47"/>
        <pc:sldMkLst>
          <pc:docMk/>
          <pc:sldMk cId="1474712545" sldId="2144328217"/>
        </pc:sldMkLst>
      </pc:sldChg>
      <pc:sldChg chg="del">
        <pc:chgData name="Karolina Guillen" userId="c1c08796-a0be-47c6-af52-5d31fd96ec50" providerId="ADAL" clId="{63A80C29-3294-436F-90CA-105764437827}" dt="2022-06-15T15:59:10.540" v="12" actId="47"/>
        <pc:sldMkLst>
          <pc:docMk/>
          <pc:sldMk cId="3679344153" sldId="2144328218"/>
        </pc:sldMkLst>
      </pc:sldChg>
      <pc:sldChg chg="del">
        <pc:chgData name="Karolina Guillen" userId="c1c08796-a0be-47c6-af52-5d31fd96ec50" providerId="ADAL" clId="{63A80C29-3294-436F-90CA-105764437827}" dt="2022-06-15T15:59:13.517" v="15" actId="47"/>
        <pc:sldMkLst>
          <pc:docMk/>
          <pc:sldMk cId="2344359341" sldId="2144328227"/>
        </pc:sldMkLst>
      </pc:sldChg>
      <pc:sldChg chg="addSp delSp modSp del mod addCm">
        <pc:chgData name="Karolina Guillen" userId="c1c08796-a0be-47c6-af52-5d31fd96ec50" providerId="ADAL" clId="{63A80C29-3294-436F-90CA-105764437827}" dt="2022-06-15T19:48:03.586" v="55" actId="47"/>
        <pc:sldMkLst>
          <pc:docMk/>
          <pc:sldMk cId="2533198780" sldId="2144328229"/>
        </pc:sldMkLst>
        <pc:spChg chg="add del mod">
          <ac:chgData name="Karolina Guillen" userId="c1c08796-a0be-47c6-af52-5d31fd96ec50" providerId="ADAL" clId="{63A80C29-3294-436F-90CA-105764437827}" dt="2022-06-15T19:36:31.874" v="51" actId="21"/>
          <ac:spMkLst>
            <pc:docMk/>
            <pc:sldMk cId="2533198780" sldId="2144328229"/>
            <ac:spMk id="2" creationId="{114133C4-50A6-97E7-DF87-82FB823E00A1}"/>
          </ac:spMkLst>
        </pc:spChg>
      </pc:sldChg>
      <pc:sldChg chg="del">
        <pc:chgData name="Karolina Guillen" userId="c1c08796-a0be-47c6-af52-5d31fd96ec50" providerId="ADAL" clId="{63A80C29-3294-436F-90CA-105764437827}" dt="2022-06-15T15:59:14.569" v="16" actId="47"/>
        <pc:sldMkLst>
          <pc:docMk/>
          <pc:sldMk cId="4055304107" sldId="2144328229"/>
        </pc:sldMkLst>
      </pc:sldChg>
      <pc:sldChg chg="del">
        <pc:chgData name="Karolina Guillen" userId="c1c08796-a0be-47c6-af52-5d31fd96ec50" providerId="ADAL" clId="{63A80C29-3294-436F-90CA-105764437827}" dt="2022-06-15T19:51:06.876" v="56" actId="47"/>
        <pc:sldMkLst>
          <pc:docMk/>
          <pc:sldMk cId="2089898149" sldId="2144328243"/>
        </pc:sldMkLst>
      </pc:sldChg>
      <pc:sldChg chg="addSp delSp modSp mod">
        <pc:chgData name="Karolina Guillen" userId="c1c08796-a0be-47c6-af52-5d31fd96ec50" providerId="ADAL" clId="{63A80C29-3294-436F-90CA-105764437827}" dt="2022-06-15T19:51:28.520" v="57" actId="478"/>
        <pc:sldMkLst>
          <pc:docMk/>
          <pc:sldMk cId="594536612" sldId="2144328251"/>
        </pc:sldMkLst>
        <pc:spChg chg="add del mod">
          <ac:chgData name="Karolina Guillen" userId="c1c08796-a0be-47c6-af52-5d31fd96ec50" providerId="ADAL" clId="{63A80C29-3294-436F-90CA-105764437827}" dt="2022-06-15T19:51:28.520" v="57" actId="478"/>
          <ac:spMkLst>
            <pc:docMk/>
            <pc:sldMk cId="594536612" sldId="2144328251"/>
            <ac:spMk id="21" creationId="{0E9024CD-04D3-32BF-4D15-331B45282891}"/>
          </ac:spMkLst>
        </pc:spChg>
      </pc:sldChg>
      <pc:sldChg chg="addSp modSp">
        <pc:chgData name="Karolina Guillen" userId="c1c08796-a0be-47c6-af52-5d31fd96ec50" providerId="ADAL" clId="{63A80C29-3294-436F-90CA-105764437827}" dt="2022-06-15T18:59:17.562" v="34"/>
        <pc:sldMkLst>
          <pc:docMk/>
          <pc:sldMk cId="1716954848" sldId="2144328252"/>
        </pc:sldMkLst>
        <pc:spChg chg="add mod">
          <ac:chgData name="Karolina Guillen" userId="c1c08796-a0be-47c6-af52-5d31fd96ec50" providerId="ADAL" clId="{63A80C29-3294-436F-90CA-105764437827}" dt="2022-06-15T18:59:17.562" v="34"/>
          <ac:spMkLst>
            <pc:docMk/>
            <pc:sldMk cId="1716954848" sldId="2144328252"/>
            <ac:spMk id="22" creationId="{22E23878-1F85-FE79-9A64-8F41523D825D}"/>
          </ac:spMkLst>
        </pc:spChg>
      </pc:sldChg>
      <pc:sldChg chg="addSp modSp mod">
        <pc:chgData name="Karolina Guillen" userId="c1c08796-a0be-47c6-af52-5d31fd96ec50" providerId="ADAL" clId="{63A80C29-3294-436F-90CA-105764437827}" dt="2022-06-15T20:00:05.869" v="99" actId="1076"/>
        <pc:sldMkLst>
          <pc:docMk/>
          <pc:sldMk cId="213909659" sldId="2144328254"/>
        </pc:sldMkLst>
        <pc:spChg chg="add mod">
          <ac:chgData name="Karolina Guillen" userId="c1c08796-a0be-47c6-af52-5d31fd96ec50" providerId="ADAL" clId="{63A80C29-3294-436F-90CA-105764437827}" dt="2022-06-15T20:00:05.869" v="99" actId="1076"/>
          <ac:spMkLst>
            <pc:docMk/>
            <pc:sldMk cId="213909659" sldId="2144328254"/>
            <ac:spMk id="18" creationId="{B21B7C63-7E63-B000-CDDC-9C449B90DA5B}"/>
          </ac:spMkLst>
        </pc:spChg>
      </pc:sldChg>
      <pc:sldChg chg="addSp modSp">
        <pc:chgData name="Karolina Guillen" userId="c1c08796-a0be-47c6-af52-5d31fd96ec50" providerId="ADAL" clId="{63A80C29-3294-436F-90CA-105764437827}" dt="2022-06-15T19:39:58.219" v="52"/>
        <pc:sldMkLst>
          <pc:docMk/>
          <pc:sldMk cId="2767678321" sldId="2144328255"/>
        </pc:sldMkLst>
        <pc:spChg chg="add mod">
          <ac:chgData name="Karolina Guillen" userId="c1c08796-a0be-47c6-af52-5d31fd96ec50" providerId="ADAL" clId="{63A80C29-3294-436F-90CA-105764437827}" dt="2022-06-15T19:39:58.219" v="52"/>
          <ac:spMkLst>
            <pc:docMk/>
            <pc:sldMk cId="2767678321" sldId="2144328255"/>
            <ac:spMk id="19" creationId="{BC2E8004-2AC0-DAF0-2CA9-542C8D0CA865}"/>
          </ac:spMkLst>
        </pc:spChg>
      </pc:sldChg>
      <pc:sldChg chg="del">
        <pc:chgData name="Karolina Guillen" userId="c1c08796-a0be-47c6-af52-5d31fd96ec50" providerId="ADAL" clId="{63A80C29-3294-436F-90CA-105764437827}" dt="2022-06-15T15:59:09.348" v="8" actId="47"/>
        <pc:sldMkLst>
          <pc:docMk/>
          <pc:sldMk cId="3557154419" sldId="2144328256"/>
        </pc:sldMkLst>
      </pc:sldChg>
      <pc:sldChg chg="addSp delSp modSp mod">
        <pc:chgData name="Karolina Guillen" userId="c1c08796-a0be-47c6-af52-5d31fd96ec50" providerId="ADAL" clId="{63A80C29-3294-436F-90CA-105764437827}" dt="2022-06-15T20:00:00.897" v="97" actId="21"/>
        <pc:sldMkLst>
          <pc:docMk/>
          <pc:sldMk cId="3854828150" sldId="2144328257"/>
        </pc:sldMkLst>
        <pc:spChg chg="add del mod">
          <ac:chgData name="Karolina Guillen" userId="c1c08796-a0be-47c6-af52-5d31fd96ec50" providerId="ADAL" clId="{63A80C29-3294-436F-90CA-105764437827}" dt="2022-06-15T20:00:00.897" v="97" actId="21"/>
          <ac:spMkLst>
            <pc:docMk/>
            <pc:sldMk cId="3854828150" sldId="2144328257"/>
            <ac:spMk id="17" creationId="{A71FB738-4EAB-CCA8-FC5E-B7D68D365E4D}"/>
          </ac:spMkLst>
        </pc:spChg>
      </pc:sldChg>
      <pc:sldChg chg="addSp delSp modSp del mod">
        <pc:chgData name="Karolina Guillen" userId="c1c08796-a0be-47c6-af52-5d31fd96ec50" providerId="ADAL" clId="{63A80C29-3294-436F-90CA-105764437827}" dt="2022-06-15T19:54:58.337" v="60" actId="47"/>
        <pc:sldMkLst>
          <pc:docMk/>
          <pc:sldMk cId="1669408634" sldId="2144328260"/>
        </pc:sldMkLst>
        <pc:spChg chg="add del mod">
          <ac:chgData name="Karolina Guillen" userId="c1c08796-a0be-47c6-af52-5d31fd96ec50" providerId="ADAL" clId="{63A80C29-3294-436F-90CA-105764437827}" dt="2022-06-15T19:54:55.508" v="58" actId="21"/>
          <ac:spMkLst>
            <pc:docMk/>
            <pc:sldMk cId="1669408634" sldId="2144328260"/>
            <ac:spMk id="16" creationId="{55C5A18F-8DEC-E59C-B410-7E6E60C7DEEF}"/>
          </ac:spMkLst>
        </pc:spChg>
      </pc:sldChg>
      <pc:sldChg chg="addSp modSp">
        <pc:chgData name="Karolina Guillen" userId="c1c08796-a0be-47c6-af52-5d31fd96ec50" providerId="ADAL" clId="{63A80C29-3294-436F-90CA-105764437827}" dt="2022-06-15T19:22:15.581" v="38"/>
        <pc:sldMkLst>
          <pc:docMk/>
          <pc:sldMk cId="930784962" sldId="2144328263"/>
        </pc:sldMkLst>
        <pc:spChg chg="add mod">
          <ac:chgData name="Karolina Guillen" userId="c1c08796-a0be-47c6-af52-5d31fd96ec50" providerId="ADAL" clId="{63A80C29-3294-436F-90CA-105764437827}" dt="2022-06-15T19:22:15.581" v="38"/>
          <ac:spMkLst>
            <pc:docMk/>
            <pc:sldMk cId="930784962" sldId="2144328263"/>
            <ac:spMk id="20" creationId="{4D2F1A4C-0BC0-D0FC-542B-44493E875733}"/>
          </ac:spMkLst>
        </pc:spChg>
      </pc:sldChg>
      <pc:sldChg chg="del">
        <pc:chgData name="Karolina Guillen" userId="c1c08796-a0be-47c6-af52-5d31fd96ec50" providerId="ADAL" clId="{63A80C29-3294-436F-90CA-105764437827}" dt="2022-06-15T15:59:09.931" v="10" actId="47"/>
        <pc:sldMkLst>
          <pc:docMk/>
          <pc:sldMk cId="3457515328" sldId="2144328263"/>
        </pc:sldMkLst>
      </pc:sldChg>
      <pc:sldChg chg="addSp modSp">
        <pc:chgData name="Karolina Guillen" userId="c1c08796-a0be-47c6-af52-5d31fd96ec50" providerId="ADAL" clId="{63A80C29-3294-436F-90CA-105764437827}" dt="2022-06-15T19:22:13.207" v="37"/>
        <pc:sldMkLst>
          <pc:docMk/>
          <pc:sldMk cId="3134230912" sldId="2144328274"/>
        </pc:sldMkLst>
        <pc:spChg chg="add mod">
          <ac:chgData name="Karolina Guillen" userId="c1c08796-a0be-47c6-af52-5d31fd96ec50" providerId="ADAL" clId="{63A80C29-3294-436F-90CA-105764437827}" dt="2022-06-15T19:22:13.207" v="37"/>
          <ac:spMkLst>
            <pc:docMk/>
            <pc:sldMk cId="3134230912" sldId="2144328274"/>
            <ac:spMk id="26" creationId="{24CC2019-9113-1A90-4CB8-85A712A2867E}"/>
          </ac:spMkLst>
        </pc:spChg>
      </pc:sldChg>
      <pc:sldChg chg="addSp modSp">
        <pc:chgData name="Karolina Guillen" userId="c1c08796-a0be-47c6-af52-5d31fd96ec50" providerId="ADAL" clId="{63A80C29-3294-436F-90CA-105764437827}" dt="2022-06-15T19:22:07.516" v="36"/>
        <pc:sldMkLst>
          <pc:docMk/>
          <pc:sldMk cId="27910321" sldId="2144328275"/>
        </pc:sldMkLst>
        <pc:spChg chg="add mod">
          <ac:chgData name="Karolina Guillen" userId="c1c08796-a0be-47c6-af52-5d31fd96ec50" providerId="ADAL" clId="{63A80C29-3294-436F-90CA-105764437827}" dt="2022-06-15T19:22:07.516" v="36"/>
          <ac:spMkLst>
            <pc:docMk/>
            <pc:sldMk cId="27910321" sldId="2144328275"/>
            <ac:spMk id="15" creationId="{2B7C9334-CB1B-D09A-137C-055D8ABC6B4F}"/>
          </ac:spMkLst>
        </pc:spChg>
      </pc:sldChg>
      <pc:sldChg chg="del">
        <pc:chgData name="Karolina Guillen" userId="c1c08796-a0be-47c6-af52-5d31fd96ec50" providerId="ADAL" clId="{63A80C29-3294-436F-90CA-105764437827}" dt="2022-06-15T15:59:08.929" v="7" actId="47"/>
        <pc:sldMkLst>
          <pc:docMk/>
          <pc:sldMk cId="1712875105" sldId="2144328279"/>
        </pc:sldMkLst>
      </pc:sldChg>
      <pc:sldChg chg="del">
        <pc:chgData name="Karolina Guillen" userId="c1c08796-a0be-47c6-af52-5d31fd96ec50" providerId="ADAL" clId="{63A80C29-3294-436F-90CA-105764437827}" dt="2022-06-15T18:24:17.014" v="25" actId="47"/>
        <pc:sldMkLst>
          <pc:docMk/>
          <pc:sldMk cId="2840026636" sldId="2144328294"/>
        </pc:sldMkLst>
      </pc:sldChg>
      <pc:sldChg chg="addSp delSp modSp del mod">
        <pc:chgData name="Karolina Guillen" userId="c1c08796-a0be-47c6-af52-5d31fd96ec50" providerId="ADAL" clId="{63A80C29-3294-436F-90CA-105764437827}" dt="2022-06-15T19:56:03.233" v="63" actId="47"/>
        <pc:sldMkLst>
          <pc:docMk/>
          <pc:sldMk cId="4190881811" sldId="2144328296"/>
        </pc:sldMkLst>
        <pc:spChg chg="add del mod">
          <ac:chgData name="Karolina Guillen" userId="c1c08796-a0be-47c6-af52-5d31fd96ec50" providerId="ADAL" clId="{63A80C29-3294-436F-90CA-105764437827}" dt="2022-06-15T19:23:34.527" v="42" actId="21"/>
          <ac:spMkLst>
            <pc:docMk/>
            <pc:sldMk cId="4190881811" sldId="2144328296"/>
            <ac:spMk id="25" creationId="{F6203270-777A-13E3-0E4C-6D0D376BEBAE}"/>
          </ac:spMkLst>
        </pc:spChg>
      </pc:sldChg>
      <pc:sldChg chg="del">
        <pc:chgData name="Karolina Guillen" userId="c1c08796-a0be-47c6-af52-5d31fd96ec50" providerId="ADAL" clId="{63A80C29-3294-436F-90CA-105764437827}" dt="2022-06-15T15:59:10.194" v="11" actId="47"/>
        <pc:sldMkLst>
          <pc:docMk/>
          <pc:sldMk cId="808450144" sldId="2144328297"/>
        </pc:sldMkLst>
      </pc:sldChg>
      <pc:sldChg chg="addSp delSp modSp del mod">
        <pc:chgData name="Karolina Guillen" userId="c1c08796-a0be-47c6-af52-5d31fd96ec50" providerId="ADAL" clId="{63A80C29-3294-436F-90CA-105764437827}" dt="2022-06-21T18:58:25.124" v="2233"/>
        <pc:sldMkLst>
          <pc:docMk/>
          <pc:sldMk cId="2177344345" sldId="2144328298"/>
        </pc:sldMkLst>
        <pc:spChg chg="del">
          <ac:chgData name="Karolina Guillen" userId="c1c08796-a0be-47c6-af52-5d31fd96ec50" providerId="ADAL" clId="{63A80C29-3294-436F-90CA-105764437827}" dt="2022-06-21T18:58:24.514" v="2232" actId="478"/>
          <ac:spMkLst>
            <pc:docMk/>
            <pc:sldMk cId="2177344345" sldId="2144328298"/>
            <ac:spMk id="11" creationId="{9D79A3BA-44F7-4138-A0A8-3A12506A5005}"/>
          </ac:spMkLst>
        </pc:spChg>
        <pc:spChg chg="del">
          <ac:chgData name="Karolina Guillen" userId="c1c08796-a0be-47c6-af52-5d31fd96ec50" providerId="ADAL" clId="{63A80C29-3294-436F-90CA-105764437827}" dt="2022-06-21T18:58:24.514" v="2232" actId="478"/>
          <ac:spMkLst>
            <pc:docMk/>
            <pc:sldMk cId="2177344345" sldId="2144328298"/>
            <ac:spMk id="15" creationId="{CED9186F-5E83-4D49-830F-5289517B09DE}"/>
          </ac:spMkLst>
        </pc:spChg>
        <pc:spChg chg="mod">
          <ac:chgData name="Karolina Guillen" userId="c1c08796-a0be-47c6-af52-5d31fd96ec50" providerId="ADAL" clId="{63A80C29-3294-436F-90CA-105764437827}" dt="2022-06-21T18:28:25.724" v="2120" actId="12789"/>
          <ac:spMkLst>
            <pc:docMk/>
            <pc:sldMk cId="2177344345" sldId="2144328298"/>
            <ac:spMk id="24" creationId="{FE51337C-7111-4FDD-BD9E-AAF8EAD4F674}"/>
          </ac:spMkLst>
        </pc:spChg>
        <pc:spChg chg="add mod">
          <ac:chgData name="Karolina Guillen" userId="c1c08796-a0be-47c6-af52-5d31fd96ec50" providerId="ADAL" clId="{63A80C29-3294-436F-90CA-105764437827}" dt="2022-06-21T18:58:25.124" v="2233"/>
          <ac:spMkLst>
            <pc:docMk/>
            <pc:sldMk cId="2177344345" sldId="2144328298"/>
            <ac:spMk id="29" creationId="{4C7B4D6A-6EE7-049F-B6A8-E1BDAAB2B729}"/>
          </ac:spMkLst>
        </pc:spChg>
        <pc:spChg chg="add mod">
          <ac:chgData name="Karolina Guillen" userId="c1c08796-a0be-47c6-af52-5d31fd96ec50" providerId="ADAL" clId="{63A80C29-3294-436F-90CA-105764437827}" dt="2022-06-21T18:58:25.124" v="2233"/>
          <ac:spMkLst>
            <pc:docMk/>
            <pc:sldMk cId="2177344345" sldId="2144328298"/>
            <ac:spMk id="30" creationId="{8144B572-E657-1A29-2D0A-65B045729967}"/>
          </ac:spMkLst>
        </pc:spChg>
        <pc:spChg chg="mod">
          <ac:chgData name="Karolina Guillen" userId="c1c08796-a0be-47c6-af52-5d31fd96ec50" providerId="ADAL" clId="{63A80C29-3294-436F-90CA-105764437827}" dt="2022-06-21T18:28:25.724" v="2120" actId="12789"/>
          <ac:spMkLst>
            <pc:docMk/>
            <pc:sldMk cId="2177344345" sldId="2144328298"/>
            <ac:spMk id="58" creationId="{BD1B8452-A97B-4AF7-B912-CC07C37EC174}"/>
          </ac:spMkLst>
        </pc:spChg>
        <pc:picChg chg="del">
          <ac:chgData name="Karolina Guillen" userId="c1c08796-a0be-47c6-af52-5d31fd96ec50" providerId="ADAL" clId="{63A80C29-3294-436F-90CA-105764437827}" dt="2022-06-21T18:58:24.514" v="2232" actId="478"/>
          <ac:picMkLst>
            <pc:docMk/>
            <pc:sldMk cId="2177344345" sldId="2144328298"/>
            <ac:picMk id="25" creationId="{007C0E06-A025-6444-A897-359A6F2930CE}"/>
          </ac:picMkLst>
        </pc:picChg>
        <pc:picChg chg="add mod">
          <ac:chgData name="Karolina Guillen" userId="c1c08796-a0be-47c6-af52-5d31fd96ec50" providerId="ADAL" clId="{63A80C29-3294-436F-90CA-105764437827}" dt="2022-06-21T18:58:25.124" v="2233"/>
          <ac:picMkLst>
            <pc:docMk/>
            <pc:sldMk cId="2177344345" sldId="2144328298"/>
            <ac:picMk id="28" creationId="{4972E87F-A289-0A2C-F877-5E6CA2AA760A}"/>
          </ac:picMkLst>
        </pc:picChg>
      </pc:sldChg>
      <pc:sldChg chg="del">
        <pc:chgData name="Karolina Guillen" userId="c1c08796-a0be-47c6-af52-5d31fd96ec50" providerId="ADAL" clId="{63A80C29-3294-436F-90CA-105764437827}" dt="2022-06-15T19:35:37.414" v="50" actId="47"/>
        <pc:sldMkLst>
          <pc:docMk/>
          <pc:sldMk cId="2330628343" sldId="2144328298"/>
        </pc:sldMkLst>
      </pc:sldChg>
      <pc:sldChg chg="modSp mod">
        <pc:chgData name="Karolina Guillen" userId="c1c08796-a0be-47c6-af52-5d31fd96ec50" providerId="ADAL" clId="{63A80C29-3294-436F-90CA-105764437827}" dt="2022-06-15T15:58:59.302" v="5" actId="20577"/>
        <pc:sldMkLst>
          <pc:docMk/>
          <pc:sldMk cId="3094328718" sldId="2144328299"/>
        </pc:sldMkLst>
        <pc:spChg chg="mod">
          <ac:chgData name="Karolina Guillen" userId="c1c08796-a0be-47c6-af52-5d31fd96ec50" providerId="ADAL" clId="{63A80C29-3294-436F-90CA-105764437827}" dt="2022-06-15T15:58:59.302" v="5" actId="20577"/>
          <ac:spMkLst>
            <pc:docMk/>
            <pc:sldMk cId="3094328718" sldId="2144328299"/>
            <ac:spMk id="20" creationId="{F5290E3C-D913-4324-9F7C-7AB204FAA4D7}"/>
          </ac:spMkLst>
        </pc:spChg>
      </pc:sldChg>
      <pc:sldChg chg="del">
        <pc:chgData name="Karolina Guillen" userId="c1c08796-a0be-47c6-af52-5d31fd96ec50" providerId="ADAL" clId="{63A80C29-3294-436F-90CA-105764437827}" dt="2022-06-15T15:59:03.716" v="6" actId="47"/>
        <pc:sldMkLst>
          <pc:docMk/>
          <pc:sldMk cId="1151636804" sldId="2144328300"/>
        </pc:sldMkLst>
      </pc:sldChg>
      <pc:sldChg chg="addSp delSp modSp mod">
        <pc:chgData name="Karolina Guillen" userId="c1c08796-a0be-47c6-af52-5d31fd96ec50" providerId="ADAL" clId="{63A80C29-3294-436F-90CA-105764437827}" dt="2022-06-27T20:36:49.671" v="2256" actId="478"/>
        <pc:sldMkLst>
          <pc:docMk/>
          <pc:sldMk cId="1651063782" sldId="2144328300"/>
        </pc:sldMkLst>
        <pc:spChg chg="del mod">
          <ac:chgData name="Karolina Guillen" userId="c1c08796-a0be-47c6-af52-5d31fd96ec50" providerId="ADAL" clId="{63A80C29-3294-436F-90CA-105764437827}" dt="2022-06-21T14:14:25.333" v="251" actId="478"/>
          <ac:spMkLst>
            <pc:docMk/>
            <pc:sldMk cId="1651063782" sldId="2144328300"/>
            <ac:spMk id="3" creationId="{396D2FB2-45ED-7EC5-91BC-05A1735DBC7F}"/>
          </ac:spMkLst>
        </pc:spChg>
        <pc:spChg chg="add del mod topLvl">
          <ac:chgData name="Karolina Guillen" userId="c1c08796-a0be-47c6-af52-5d31fd96ec50" providerId="ADAL" clId="{63A80C29-3294-436F-90CA-105764437827}" dt="2022-06-27T20:36:49.671" v="2256" actId="478"/>
          <ac:spMkLst>
            <pc:docMk/>
            <pc:sldMk cId="1651063782" sldId="2144328300"/>
            <ac:spMk id="9" creationId="{52EC56B0-BE28-F599-C99D-7E91F6DA28F6}"/>
          </ac:spMkLst>
        </pc:spChg>
        <pc:spChg chg="add mod">
          <ac:chgData name="Karolina Guillen" userId="c1c08796-a0be-47c6-af52-5d31fd96ec50" providerId="ADAL" clId="{63A80C29-3294-436F-90CA-105764437827}" dt="2022-06-15T19:57:24.497" v="65"/>
          <ac:spMkLst>
            <pc:docMk/>
            <pc:sldMk cId="1651063782" sldId="2144328300"/>
            <ac:spMk id="38" creationId="{B0701395-5201-63A4-EFEA-CE158DFF8CE9}"/>
          </ac:spMkLst>
        </pc:spChg>
        <pc:spChg chg="add mod topLvl">
          <ac:chgData name="Karolina Guillen" userId="c1c08796-a0be-47c6-af52-5d31fd96ec50" providerId="ADAL" clId="{63A80C29-3294-436F-90CA-105764437827}" dt="2022-06-21T17:14:19.022" v="2055" actId="165"/>
          <ac:spMkLst>
            <pc:docMk/>
            <pc:sldMk cId="1651063782" sldId="2144328300"/>
            <ac:spMk id="43" creationId="{A9793E84-4779-AA3F-E838-F9A348CF547E}"/>
          </ac:spMkLst>
        </pc:spChg>
        <pc:grpChg chg="add del mod">
          <ac:chgData name="Karolina Guillen" userId="c1c08796-a0be-47c6-af52-5d31fd96ec50" providerId="ADAL" clId="{63A80C29-3294-436F-90CA-105764437827}" dt="2022-06-21T17:13:21.453" v="2037" actId="165"/>
          <ac:grpSpMkLst>
            <pc:docMk/>
            <pc:sldMk cId="1651063782" sldId="2144328300"/>
            <ac:grpSpMk id="12" creationId="{BA6485E9-B840-5798-7A9F-8F4E2468140E}"/>
          </ac:grpSpMkLst>
        </pc:grpChg>
        <pc:grpChg chg="add del mod">
          <ac:chgData name="Karolina Guillen" userId="c1c08796-a0be-47c6-af52-5d31fd96ec50" providerId="ADAL" clId="{63A80C29-3294-436F-90CA-105764437827}" dt="2022-06-21T17:13:21.453" v="2037" actId="165"/>
          <ac:grpSpMkLst>
            <pc:docMk/>
            <pc:sldMk cId="1651063782" sldId="2144328300"/>
            <ac:grpSpMk id="13" creationId="{6C20389B-538A-2D26-FD2D-D7DDA68DA632}"/>
          </ac:grpSpMkLst>
        </pc:grpChg>
        <pc:grpChg chg="add del mod">
          <ac:chgData name="Karolina Guillen" userId="c1c08796-a0be-47c6-af52-5d31fd96ec50" providerId="ADAL" clId="{63A80C29-3294-436F-90CA-105764437827}" dt="2022-06-21T17:13:21.453" v="2037" actId="165"/>
          <ac:grpSpMkLst>
            <pc:docMk/>
            <pc:sldMk cId="1651063782" sldId="2144328300"/>
            <ac:grpSpMk id="14" creationId="{9DD36A15-17CD-B699-AA86-A5391B279110}"/>
          </ac:grpSpMkLst>
        </pc:grpChg>
        <pc:grpChg chg="add del mod">
          <ac:chgData name="Karolina Guillen" userId="c1c08796-a0be-47c6-af52-5d31fd96ec50" providerId="ADAL" clId="{63A80C29-3294-436F-90CA-105764437827}" dt="2022-06-21T17:14:19.022" v="2055" actId="165"/>
          <ac:grpSpMkLst>
            <pc:docMk/>
            <pc:sldMk cId="1651063782" sldId="2144328300"/>
            <ac:grpSpMk id="15" creationId="{C0897878-A644-F570-D183-594B93D8E8A9}"/>
          </ac:grpSpMkLst>
        </pc:grpChg>
        <pc:grpChg chg="add del mod">
          <ac:chgData name="Karolina Guillen" userId="c1c08796-a0be-47c6-af52-5d31fd96ec50" providerId="ADAL" clId="{63A80C29-3294-436F-90CA-105764437827}" dt="2022-06-21T17:14:19.022" v="2055" actId="165"/>
          <ac:grpSpMkLst>
            <pc:docMk/>
            <pc:sldMk cId="1651063782" sldId="2144328300"/>
            <ac:grpSpMk id="16" creationId="{02D1DD69-ECFE-AFE2-65B9-6F79768E01D0}"/>
          </ac:grpSpMkLst>
        </pc:grpChg>
        <pc:grpChg chg="add del mod">
          <ac:chgData name="Karolina Guillen" userId="c1c08796-a0be-47c6-af52-5d31fd96ec50" providerId="ADAL" clId="{63A80C29-3294-436F-90CA-105764437827}" dt="2022-06-21T17:14:19.022" v="2055" actId="165"/>
          <ac:grpSpMkLst>
            <pc:docMk/>
            <pc:sldMk cId="1651063782" sldId="2144328300"/>
            <ac:grpSpMk id="18" creationId="{E50FE5A5-44BD-E6D4-7808-86EFEAF9E95E}"/>
          </ac:grpSpMkLst>
        </pc:grpChg>
        <pc:grpChg chg="add del mod">
          <ac:chgData name="Karolina Guillen" userId="c1c08796-a0be-47c6-af52-5d31fd96ec50" providerId="ADAL" clId="{63A80C29-3294-436F-90CA-105764437827}" dt="2022-06-21T17:14:19.022" v="2055" actId="165"/>
          <ac:grpSpMkLst>
            <pc:docMk/>
            <pc:sldMk cId="1651063782" sldId="2144328300"/>
            <ac:grpSpMk id="19" creationId="{BBE13301-3A95-5C4E-64AB-E75A6517DD54}"/>
          </ac:grpSpMkLst>
        </pc:grpChg>
        <pc:grpChg chg="add del mod">
          <ac:chgData name="Karolina Guillen" userId="c1c08796-a0be-47c6-af52-5d31fd96ec50" providerId="ADAL" clId="{63A80C29-3294-436F-90CA-105764437827}" dt="2022-06-21T17:14:19.022" v="2055" actId="165"/>
          <ac:grpSpMkLst>
            <pc:docMk/>
            <pc:sldMk cId="1651063782" sldId="2144328300"/>
            <ac:grpSpMk id="20" creationId="{2035D72E-375A-7D0B-067F-0B530E6F0164}"/>
          </ac:grpSpMkLst>
        </pc:grpChg>
        <pc:picChg chg="mod topLvl">
          <ac:chgData name="Karolina Guillen" userId="c1c08796-a0be-47c6-af52-5d31fd96ec50" providerId="ADAL" clId="{63A80C29-3294-436F-90CA-105764437827}" dt="2022-06-21T17:14:19.022" v="2055" actId="165"/>
          <ac:picMkLst>
            <pc:docMk/>
            <pc:sldMk cId="1651063782" sldId="2144328300"/>
            <ac:picMk id="5" creationId="{401A153F-C72F-48FE-B87C-E46CB189D123}"/>
          </ac:picMkLst>
        </pc:picChg>
        <pc:picChg chg="add del mod">
          <ac:chgData name="Karolina Guillen" userId="c1c08796-a0be-47c6-af52-5d31fd96ec50" providerId="ADAL" clId="{63A80C29-3294-436F-90CA-105764437827}" dt="2022-06-21T14:27:16.147" v="292" actId="478"/>
          <ac:picMkLst>
            <pc:docMk/>
            <pc:sldMk cId="1651063782" sldId="2144328300"/>
            <ac:picMk id="11" creationId="{F7E3D815-BFD8-0777-D3BB-D0D79A53D627}"/>
          </ac:picMkLst>
        </pc:picChg>
        <pc:picChg chg="mod topLvl">
          <ac:chgData name="Karolina Guillen" userId="c1c08796-a0be-47c6-af52-5d31fd96ec50" providerId="ADAL" clId="{63A80C29-3294-436F-90CA-105764437827}" dt="2022-06-21T17:14:19.022" v="2055" actId="165"/>
          <ac:picMkLst>
            <pc:docMk/>
            <pc:sldMk cId="1651063782" sldId="2144328300"/>
            <ac:picMk id="32" creationId="{1B61D549-0250-4D11-9C1B-DE783C72C438}"/>
          </ac:picMkLst>
        </pc:picChg>
        <pc:picChg chg="add mod">
          <ac:chgData name="Karolina Guillen" userId="c1c08796-a0be-47c6-af52-5d31fd96ec50" providerId="ADAL" clId="{63A80C29-3294-436F-90CA-105764437827}" dt="2022-06-15T19:57:24.497" v="65"/>
          <ac:picMkLst>
            <pc:docMk/>
            <pc:sldMk cId="1651063782" sldId="2144328300"/>
            <ac:picMk id="41" creationId="{BCE9D051-434E-71E3-114E-2B5B1207F166}"/>
          </ac:picMkLst>
        </pc:picChg>
        <pc:picChg chg="add mod topLvl">
          <ac:chgData name="Karolina Guillen" userId="c1c08796-a0be-47c6-af52-5d31fd96ec50" providerId="ADAL" clId="{63A80C29-3294-436F-90CA-105764437827}" dt="2022-06-21T17:14:19.022" v="2055" actId="165"/>
          <ac:picMkLst>
            <pc:docMk/>
            <pc:sldMk cId="1651063782" sldId="2144328300"/>
            <ac:picMk id="44" creationId="{A2B9DC55-062A-77B9-7B9F-E0E8B7F57230}"/>
          </ac:picMkLst>
        </pc:picChg>
        <pc:picChg chg="mod topLvl">
          <ac:chgData name="Karolina Guillen" userId="c1c08796-a0be-47c6-af52-5d31fd96ec50" providerId="ADAL" clId="{63A80C29-3294-436F-90CA-105764437827}" dt="2022-06-21T17:14:19.022" v="2055" actId="165"/>
          <ac:picMkLst>
            <pc:docMk/>
            <pc:sldMk cId="1651063782" sldId="2144328300"/>
            <ac:picMk id="46" creationId="{BCC19CC6-89F9-D3F9-1D7C-B49263E4993E}"/>
          </ac:picMkLst>
        </pc:picChg>
        <pc:picChg chg="del mod">
          <ac:chgData name="Karolina Guillen" userId="c1c08796-a0be-47c6-af52-5d31fd96ec50" providerId="ADAL" clId="{63A80C29-3294-436F-90CA-105764437827}" dt="2022-06-21T14:13:48.341" v="247" actId="478"/>
          <ac:picMkLst>
            <pc:docMk/>
            <pc:sldMk cId="1651063782" sldId="2144328300"/>
            <ac:picMk id="48" creationId="{063C7736-4F31-42B9-99FB-EBA7165C8B8F}"/>
          </ac:picMkLst>
        </pc:picChg>
        <pc:picChg chg="del mod">
          <ac:chgData name="Karolina Guillen" userId="c1c08796-a0be-47c6-af52-5d31fd96ec50" providerId="ADAL" clId="{63A80C29-3294-436F-90CA-105764437827}" dt="2022-06-21T14:13:48.341" v="247" actId="478"/>
          <ac:picMkLst>
            <pc:docMk/>
            <pc:sldMk cId="1651063782" sldId="2144328300"/>
            <ac:picMk id="50" creationId="{2F1EBFCE-6E37-4B95-8C75-A78E39AD1770}"/>
          </ac:picMkLst>
        </pc:picChg>
        <pc:picChg chg="mod topLvl">
          <ac:chgData name="Karolina Guillen" userId="c1c08796-a0be-47c6-af52-5d31fd96ec50" providerId="ADAL" clId="{63A80C29-3294-436F-90CA-105764437827}" dt="2022-06-21T17:14:19.022" v="2055" actId="165"/>
          <ac:picMkLst>
            <pc:docMk/>
            <pc:sldMk cId="1651063782" sldId="2144328300"/>
            <ac:picMk id="51" creationId="{5C9ADE44-D1A0-43E8-B0A2-F6A89EE6548B}"/>
          </ac:picMkLst>
        </pc:picChg>
        <pc:picChg chg="mod topLvl">
          <ac:chgData name="Karolina Guillen" userId="c1c08796-a0be-47c6-af52-5d31fd96ec50" providerId="ADAL" clId="{63A80C29-3294-436F-90CA-105764437827}" dt="2022-06-21T17:14:19.022" v="2055" actId="165"/>
          <ac:picMkLst>
            <pc:docMk/>
            <pc:sldMk cId="1651063782" sldId="2144328300"/>
            <ac:picMk id="52" creationId="{272640AB-3648-39DB-C233-29B03A1C472A}"/>
          </ac:picMkLst>
        </pc:picChg>
        <pc:picChg chg="mod topLvl">
          <ac:chgData name="Karolina Guillen" userId="c1c08796-a0be-47c6-af52-5d31fd96ec50" providerId="ADAL" clId="{63A80C29-3294-436F-90CA-105764437827}" dt="2022-06-27T20:36:38.720" v="2254"/>
          <ac:picMkLst>
            <pc:docMk/>
            <pc:sldMk cId="1651063782" sldId="2144328300"/>
            <ac:picMk id="56" creationId="{551095A9-C433-4108-988E-C2E4A7D6D5B2}"/>
          </ac:picMkLst>
        </pc:picChg>
        <pc:picChg chg="mod topLvl">
          <ac:chgData name="Karolina Guillen" userId="c1c08796-a0be-47c6-af52-5d31fd96ec50" providerId="ADAL" clId="{63A80C29-3294-436F-90CA-105764437827}" dt="2022-06-21T17:14:19.022" v="2055" actId="165"/>
          <ac:picMkLst>
            <pc:docMk/>
            <pc:sldMk cId="1651063782" sldId="2144328300"/>
            <ac:picMk id="57" creationId="{65964521-CF80-DE22-E727-BE222DCB7523}"/>
          </ac:picMkLst>
        </pc:picChg>
        <pc:picChg chg="mod topLvl">
          <ac:chgData name="Karolina Guillen" userId="c1c08796-a0be-47c6-af52-5d31fd96ec50" providerId="ADAL" clId="{63A80C29-3294-436F-90CA-105764437827}" dt="2022-06-21T17:14:19.022" v="2055" actId="165"/>
          <ac:picMkLst>
            <pc:docMk/>
            <pc:sldMk cId="1651063782" sldId="2144328300"/>
            <ac:picMk id="58" creationId="{7DFBFA11-ADAF-CBA5-6741-461FB776AAC0}"/>
          </ac:picMkLst>
        </pc:picChg>
        <pc:picChg chg="mod topLvl">
          <ac:chgData name="Karolina Guillen" userId="c1c08796-a0be-47c6-af52-5d31fd96ec50" providerId="ADAL" clId="{63A80C29-3294-436F-90CA-105764437827}" dt="2022-06-21T17:14:19.022" v="2055" actId="165"/>
          <ac:picMkLst>
            <pc:docMk/>
            <pc:sldMk cId="1651063782" sldId="2144328300"/>
            <ac:picMk id="59" creationId="{5EB3B600-300E-1FAC-508E-A774A34969D9}"/>
          </ac:picMkLst>
        </pc:picChg>
        <pc:picChg chg="mod topLvl">
          <ac:chgData name="Karolina Guillen" userId="c1c08796-a0be-47c6-af52-5d31fd96ec50" providerId="ADAL" clId="{63A80C29-3294-436F-90CA-105764437827}" dt="2022-06-21T17:14:19.022" v="2055" actId="165"/>
          <ac:picMkLst>
            <pc:docMk/>
            <pc:sldMk cId="1651063782" sldId="2144328300"/>
            <ac:picMk id="60" creationId="{8B53B272-8A9F-DB9D-CE97-2D8FC984F397}"/>
          </ac:picMkLst>
        </pc:picChg>
        <pc:picChg chg="mod topLvl">
          <ac:chgData name="Karolina Guillen" userId="c1c08796-a0be-47c6-af52-5d31fd96ec50" providerId="ADAL" clId="{63A80C29-3294-436F-90CA-105764437827}" dt="2022-06-21T17:14:19.022" v="2055" actId="165"/>
          <ac:picMkLst>
            <pc:docMk/>
            <pc:sldMk cId="1651063782" sldId="2144328300"/>
            <ac:picMk id="61" creationId="{E495DDB7-B843-0EBF-C673-996F280021C0}"/>
          </ac:picMkLst>
        </pc:picChg>
        <pc:picChg chg="mod topLvl">
          <ac:chgData name="Karolina Guillen" userId="c1c08796-a0be-47c6-af52-5d31fd96ec50" providerId="ADAL" clId="{63A80C29-3294-436F-90CA-105764437827}" dt="2022-06-21T17:14:19.022" v="2055" actId="165"/>
          <ac:picMkLst>
            <pc:docMk/>
            <pc:sldMk cId="1651063782" sldId="2144328300"/>
            <ac:picMk id="62" creationId="{EAC8C6FD-18C9-00A6-931C-6B40B16E6B67}"/>
          </ac:picMkLst>
        </pc:picChg>
        <pc:picChg chg="mod topLvl">
          <ac:chgData name="Karolina Guillen" userId="c1c08796-a0be-47c6-af52-5d31fd96ec50" providerId="ADAL" clId="{63A80C29-3294-436F-90CA-105764437827}" dt="2022-06-21T17:14:19.022" v="2055" actId="165"/>
          <ac:picMkLst>
            <pc:docMk/>
            <pc:sldMk cId="1651063782" sldId="2144328300"/>
            <ac:picMk id="63" creationId="{FCAF623F-5D30-6F9D-C3C4-E5020E042310}"/>
          </ac:picMkLst>
        </pc:picChg>
      </pc:sldChg>
      <pc:sldChg chg="addSp delSp modSp del mod addCm">
        <pc:chgData name="Karolina Guillen" userId="c1c08796-a0be-47c6-af52-5d31fd96ec50" providerId="ADAL" clId="{63A80C29-3294-436F-90CA-105764437827}" dt="2022-06-15T19:47:11.083" v="54" actId="47"/>
        <pc:sldMkLst>
          <pc:docMk/>
          <pc:sldMk cId="1615757983" sldId="2144328305"/>
        </pc:sldMkLst>
        <pc:spChg chg="add del mod">
          <ac:chgData name="Karolina Guillen" userId="c1c08796-a0be-47c6-af52-5d31fd96ec50" providerId="ADAL" clId="{63A80C29-3294-436F-90CA-105764437827}" dt="2022-06-15T19:35:32.682" v="49" actId="478"/>
          <ac:spMkLst>
            <pc:docMk/>
            <pc:sldMk cId="1615757983" sldId="2144328305"/>
            <ac:spMk id="14" creationId="{32979AE2-C92C-3CD7-8A48-9A25FB77057D}"/>
          </ac:spMkLst>
        </pc:spChg>
      </pc:sldChg>
      <pc:sldChg chg="addSp modSp">
        <pc:chgData name="Karolina Guillen" userId="c1c08796-a0be-47c6-af52-5d31fd96ec50" providerId="ADAL" clId="{63A80C29-3294-436F-90CA-105764437827}" dt="2022-06-15T19:46:16.490" v="53"/>
        <pc:sldMkLst>
          <pc:docMk/>
          <pc:sldMk cId="24212826" sldId="2144328306"/>
        </pc:sldMkLst>
        <pc:spChg chg="add mod">
          <ac:chgData name="Karolina Guillen" userId="c1c08796-a0be-47c6-af52-5d31fd96ec50" providerId="ADAL" clId="{63A80C29-3294-436F-90CA-105764437827}" dt="2022-06-15T19:46:16.490" v="53"/>
          <ac:spMkLst>
            <pc:docMk/>
            <pc:sldMk cId="24212826" sldId="2144328306"/>
            <ac:spMk id="61" creationId="{D2E09DED-357C-78D0-41F9-22DD196DD604}"/>
          </ac:spMkLst>
        </pc:spChg>
      </pc:sldChg>
      <pc:sldChg chg="del">
        <pc:chgData name="Karolina Guillen" userId="c1c08796-a0be-47c6-af52-5d31fd96ec50" providerId="ADAL" clId="{63A80C29-3294-436F-90CA-105764437827}" dt="2022-06-15T19:34:15.344" v="45" actId="47"/>
        <pc:sldMkLst>
          <pc:docMk/>
          <pc:sldMk cId="342926380" sldId="2144328306"/>
        </pc:sldMkLst>
      </pc:sldChg>
      <pc:sldChg chg="addSp delSp modSp add del mod">
        <pc:chgData name="Karolina Guillen" userId="c1c08796-a0be-47c6-af52-5d31fd96ec50" providerId="ADAL" clId="{63A80C29-3294-436F-90CA-105764437827}" dt="2022-06-15T18:31:02.174" v="32" actId="47"/>
        <pc:sldMkLst>
          <pc:docMk/>
          <pc:sldMk cId="252620430" sldId="2144328307"/>
        </pc:sldMkLst>
        <pc:spChg chg="del">
          <ac:chgData name="Karolina Guillen" userId="c1c08796-a0be-47c6-af52-5d31fd96ec50" providerId="ADAL" clId="{63A80C29-3294-436F-90CA-105764437827}" dt="2022-06-15T18:23:36.698" v="18" actId="478"/>
          <ac:spMkLst>
            <pc:docMk/>
            <pc:sldMk cId="252620430" sldId="2144328307"/>
            <ac:spMk id="20" creationId="{F5290E3C-D913-4324-9F7C-7AB204FAA4D7}"/>
          </ac:spMkLst>
        </pc:spChg>
        <pc:spChg chg="del">
          <ac:chgData name="Karolina Guillen" userId="c1c08796-a0be-47c6-af52-5d31fd96ec50" providerId="ADAL" clId="{63A80C29-3294-436F-90CA-105764437827}" dt="2022-06-15T18:23:36.698" v="18" actId="478"/>
          <ac:spMkLst>
            <pc:docMk/>
            <pc:sldMk cId="252620430" sldId="2144328307"/>
            <ac:spMk id="27" creationId="{1C65133A-83A9-4BB7-A593-F63AAC6197BB}"/>
          </ac:spMkLst>
        </pc:spChg>
        <pc:spChg chg="del">
          <ac:chgData name="Karolina Guillen" userId="c1c08796-a0be-47c6-af52-5d31fd96ec50" providerId="ADAL" clId="{63A80C29-3294-436F-90CA-105764437827}" dt="2022-06-15T18:23:36.698" v="18" actId="478"/>
          <ac:spMkLst>
            <pc:docMk/>
            <pc:sldMk cId="252620430" sldId="2144328307"/>
            <ac:spMk id="43" creationId="{1CB0E71E-025E-45C5-BB02-34D3C02B6020}"/>
          </ac:spMkLst>
        </pc:spChg>
        <pc:spChg chg="del">
          <ac:chgData name="Karolina Guillen" userId="c1c08796-a0be-47c6-af52-5d31fd96ec50" providerId="ADAL" clId="{63A80C29-3294-436F-90CA-105764437827}" dt="2022-06-15T18:23:36.698" v="18" actId="478"/>
          <ac:spMkLst>
            <pc:docMk/>
            <pc:sldMk cId="252620430" sldId="2144328307"/>
            <ac:spMk id="63" creationId="{2C3CB8C1-5C13-48E9-A793-1B34685FA4B2}"/>
          </ac:spMkLst>
        </pc:spChg>
        <pc:spChg chg="del">
          <ac:chgData name="Karolina Guillen" userId="c1c08796-a0be-47c6-af52-5d31fd96ec50" providerId="ADAL" clId="{63A80C29-3294-436F-90CA-105764437827}" dt="2022-06-15T18:23:36.698" v="18" actId="478"/>
          <ac:spMkLst>
            <pc:docMk/>
            <pc:sldMk cId="252620430" sldId="2144328307"/>
            <ac:spMk id="99" creationId="{C3AF1C00-4CD9-4211-B079-7B3EC1A85AF7}"/>
          </ac:spMkLst>
        </pc:spChg>
        <pc:spChg chg="del">
          <ac:chgData name="Karolina Guillen" userId="c1c08796-a0be-47c6-af52-5d31fd96ec50" providerId="ADAL" clId="{63A80C29-3294-436F-90CA-105764437827}" dt="2022-06-15T18:23:36.698" v="18" actId="478"/>
          <ac:spMkLst>
            <pc:docMk/>
            <pc:sldMk cId="252620430" sldId="2144328307"/>
            <ac:spMk id="100" creationId="{39FA2B98-684B-4710-876B-354541CC806A}"/>
          </ac:spMkLst>
        </pc:spChg>
        <pc:picChg chg="add mod">
          <ac:chgData name="Karolina Guillen" userId="c1c08796-a0be-47c6-af52-5d31fd96ec50" providerId="ADAL" clId="{63A80C29-3294-436F-90CA-105764437827}" dt="2022-06-15T18:23:43.181" v="21" actId="1076"/>
          <ac:picMkLst>
            <pc:docMk/>
            <pc:sldMk cId="252620430" sldId="2144328307"/>
            <ac:picMk id="12" creationId="{6623455F-B781-BD4A-B3E5-9E78C0F91A2A}"/>
          </ac:picMkLst>
        </pc:picChg>
        <pc:picChg chg="del">
          <ac:chgData name="Karolina Guillen" userId="c1c08796-a0be-47c6-af52-5d31fd96ec50" providerId="ADAL" clId="{63A80C29-3294-436F-90CA-105764437827}" dt="2022-06-15T18:23:36.698" v="18" actId="478"/>
          <ac:picMkLst>
            <pc:docMk/>
            <pc:sldMk cId="252620430" sldId="2144328307"/>
            <ac:picMk id="26" creationId="{44BE4B88-8BB0-4B12-9E1E-1C593B73C134}"/>
          </ac:picMkLst>
        </pc:picChg>
        <pc:picChg chg="del">
          <ac:chgData name="Karolina Guillen" userId="c1c08796-a0be-47c6-af52-5d31fd96ec50" providerId="ADAL" clId="{63A80C29-3294-436F-90CA-105764437827}" dt="2022-06-15T18:23:36.698" v="18" actId="478"/>
          <ac:picMkLst>
            <pc:docMk/>
            <pc:sldMk cId="252620430" sldId="2144328307"/>
            <ac:picMk id="101" creationId="{9DA43C3B-8E20-444B-AFDB-6A712ADB4434}"/>
          </ac:picMkLst>
        </pc:picChg>
        <pc:picChg chg="del">
          <ac:chgData name="Karolina Guillen" userId="c1c08796-a0be-47c6-af52-5d31fd96ec50" providerId="ADAL" clId="{63A80C29-3294-436F-90CA-105764437827}" dt="2022-06-15T18:23:36.698" v="18" actId="478"/>
          <ac:picMkLst>
            <pc:docMk/>
            <pc:sldMk cId="252620430" sldId="2144328307"/>
            <ac:picMk id="107" creationId="{89743354-5BAB-40B1-BB56-0B256F7AFCD7}"/>
          </ac:picMkLst>
        </pc:picChg>
        <pc:picChg chg="del">
          <ac:chgData name="Karolina Guillen" userId="c1c08796-a0be-47c6-af52-5d31fd96ec50" providerId="ADAL" clId="{63A80C29-3294-436F-90CA-105764437827}" dt="2022-06-15T18:23:36.698" v="18" actId="478"/>
          <ac:picMkLst>
            <pc:docMk/>
            <pc:sldMk cId="252620430" sldId="2144328307"/>
            <ac:picMk id="108" creationId="{2553F0D1-25F0-44A1-95A3-FB0C59BB8776}"/>
          </ac:picMkLst>
        </pc:picChg>
      </pc:sldChg>
      <pc:sldChg chg="add del ord">
        <pc:chgData name="Karolina Guillen" userId="c1c08796-a0be-47c6-af52-5d31fd96ec50" providerId="ADAL" clId="{63A80C29-3294-436F-90CA-105764437827}" dt="2022-06-15T18:30:36.944" v="31" actId="47"/>
        <pc:sldMkLst>
          <pc:docMk/>
          <pc:sldMk cId="940393205" sldId="2144328308"/>
        </pc:sldMkLst>
      </pc:sldChg>
      <pc:sldChg chg="addSp modSp">
        <pc:chgData name="Karolina Guillen" userId="c1c08796-a0be-47c6-af52-5d31fd96ec50" providerId="ADAL" clId="{63A80C29-3294-436F-90CA-105764437827}" dt="2022-06-15T19:22:28.941" v="39"/>
        <pc:sldMkLst>
          <pc:docMk/>
          <pc:sldMk cId="4067911837" sldId="2144328311"/>
        </pc:sldMkLst>
        <pc:spChg chg="add mod">
          <ac:chgData name="Karolina Guillen" userId="c1c08796-a0be-47c6-af52-5d31fd96ec50" providerId="ADAL" clId="{63A80C29-3294-436F-90CA-105764437827}" dt="2022-06-15T19:22:28.941" v="39"/>
          <ac:spMkLst>
            <pc:docMk/>
            <pc:sldMk cId="4067911837" sldId="2144328311"/>
            <ac:spMk id="21" creationId="{192877B0-3E46-FDAA-EF22-66B6599DB75F}"/>
          </ac:spMkLst>
        </pc:spChg>
      </pc:sldChg>
      <pc:sldChg chg="addSp delSp modSp mod">
        <pc:chgData name="Karolina Guillen" userId="c1c08796-a0be-47c6-af52-5d31fd96ec50" providerId="ADAL" clId="{63A80C29-3294-436F-90CA-105764437827}" dt="2022-06-15T19:55:56.193" v="61" actId="21"/>
        <pc:sldMkLst>
          <pc:docMk/>
          <pc:sldMk cId="3469105159" sldId="2144328340"/>
        </pc:sldMkLst>
        <pc:spChg chg="add del mod">
          <ac:chgData name="Karolina Guillen" userId="c1c08796-a0be-47c6-af52-5d31fd96ec50" providerId="ADAL" clId="{63A80C29-3294-436F-90CA-105764437827}" dt="2022-06-15T19:55:56.193" v="61" actId="21"/>
          <ac:spMkLst>
            <pc:docMk/>
            <pc:sldMk cId="3469105159" sldId="2144328340"/>
            <ac:spMk id="38" creationId="{7A64439E-80FE-3094-9C69-4988616AA600}"/>
          </ac:spMkLst>
        </pc:spChg>
      </pc:sldChg>
      <pc:sldChg chg="addSp modSp">
        <pc:chgData name="Karolina Guillen" userId="c1c08796-a0be-47c6-af52-5d31fd96ec50" providerId="ADAL" clId="{63A80C29-3294-436F-90CA-105764437827}" dt="2022-06-15T19:55:58.157" v="62"/>
        <pc:sldMkLst>
          <pc:docMk/>
          <pc:sldMk cId="2465502570" sldId="2144328342"/>
        </pc:sldMkLst>
        <pc:spChg chg="add mod">
          <ac:chgData name="Karolina Guillen" userId="c1c08796-a0be-47c6-af52-5d31fd96ec50" providerId="ADAL" clId="{63A80C29-3294-436F-90CA-105764437827}" dt="2022-06-15T19:55:58.157" v="62"/>
          <ac:spMkLst>
            <pc:docMk/>
            <pc:sldMk cId="2465502570" sldId="2144328342"/>
            <ac:spMk id="22" creationId="{806B6146-8A9B-F829-5DCB-78084D90A2C7}"/>
          </ac:spMkLst>
        </pc:spChg>
      </pc:sldChg>
      <pc:sldChg chg="del">
        <pc:chgData name="Karolina Guillen" userId="c1c08796-a0be-47c6-af52-5d31fd96ec50" providerId="ADAL" clId="{63A80C29-3294-436F-90CA-105764437827}" dt="2022-06-15T19:56:35.931" v="64" actId="47"/>
        <pc:sldMkLst>
          <pc:docMk/>
          <pc:sldMk cId="1305147618" sldId="2144328359"/>
        </pc:sldMkLst>
      </pc:sldChg>
      <pc:sldChg chg="addSp modSp mod">
        <pc:chgData name="Karolina Guillen" userId="c1c08796-a0be-47c6-af52-5d31fd96ec50" providerId="ADAL" clId="{63A80C29-3294-436F-90CA-105764437827}" dt="2022-06-15T19:58:36.133" v="96" actId="20577"/>
        <pc:sldMkLst>
          <pc:docMk/>
          <pc:sldMk cId="1727898003" sldId="2144328361"/>
        </pc:sldMkLst>
        <pc:spChg chg="add mod">
          <ac:chgData name="Karolina Guillen" userId="c1c08796-a0be-47c6-af52-5d31fd96ec50" providerId="ADAL" clId="{63A80C29-3294-436F-90CA-105764437827}" dt="2022-06-15T19:58:36.133" v="96" actId="20577"/>
          <ac:spMkLst>
            <pc:docMk/>
            <pc:sldMk cId="1727898003" sldId="2144328361"/>
            <ac:spMk id="2" creationId="{AC3AE159-F45B-4203-7DE2-DDC8147D56B2}"/>
          </ac:spMkLst>
        </pc:spChg>
      </pc:sldChg>
      <pc:sldChg chg="modSp mod">
        <pc:chgData name="Karolina Guillen" userId="c1c08796-a0be-47c6-af52-5d31fd96ec50" providerId="ADAL" clId="{63A80C29-3294-436F-90CA-105764437827}" dt="2022-06-21T19:13:56.064" v="2240" actId="14100"/>
        <pc:sldMkLst>
          <pc:docMk/>
          <pc:sldMk cId="1423869326" sldId="2144328363"/>
        </pc:sldMkLst>
        <pc:spChg chg="mod">
          <ac:chgData name="Karolina Guillen" userId="c1c08796-a0be-47c6-af52-5d31fd96ec50" providerId="ADAL" clId="{63A80C29-3294-436F-90CA-105764437827}" dt="2022-06-21T19:13:56.064" v="2240" actId="14100"/>
          <ac:spMkLst>
            <pc:docMk/>
            <pc:sldMk cId="1423869326" sldId="2144328363"/>
            <ac:spMk id="12" creationId="{868123DD-F2B3-A747-5D4E-43D1BB50A96E}"/>
          </ac:spMkLst>
        </pc:spChg>
        <pc:spChg chg="mod">
          <ac:chgData name="Karolina Guillen" userId="c1c08796-a0be-47c6-af52-5d31fd96ec50" providerId="ADAL" clId="{63A80C29-3294-436F-90CA-105764437827}" dt="2022-06-21T14:47:51.429" v="667" actId="12788"/>
          <ac:spMkLst>
            <pc:docMk/>
            <pc:sldMk cId="1423869326" sldId="2144328363"/>
            <ac:spMk id="19" creationId="{4965DE06-1554-7989-0D5C-66E6EB93599D}"/>
          </ac:spMkLst>
        </pc:spChg>
        <pc:spChg chg="mod">
          <ac:chgData name="Karolina Guillen" userId="c1c08796-a0be-47c6-af52-5d31fd96ec50" providerId="ADAL" clId="{63A80C29-3294-436F-90CA-105764437827}" dt="2022-06-21T18:28:20.119" v="2119" actId="12789"/>
          <ac:spMkLst>
            <pc:docMk/>
            <pc:sldMk cId="1423869326" sldId="2144328363"/>
            <ac:spMk id="20" creationId="{F5290E3C-D913-4324-9F7C-7AB204FAA4D7}"/>
          </ac:spMkLst>
        </pc:spChg>
        <pc:spChg chg="mod">
          <ac:chgData name="Karolina Guillen" userId="c1c08796-a0be-47c6-af52-5d31fd96ec50" providerId="ADAL" clId="{63A80C29-3294-436F-90CA-105764437827}" dt="2022-06-21T18:28:20.119" v="2119" actId="12789"/>
          <ac:spMkLst>
            <pc:docMk/>
            <pc:sldMk cId="1423869326" sldId="2144328363"/>
            <ac:spMk id="99" creationId="{C3AF1C00-4CD9-4211-B079-7B3EC1A85AF7}"/>
          </ac:spMkLst>
        </pc:spChg>
      </pc:sldChg>
      <pc:sldChg chg="modSp mod">
        <pc:chgData name="Karolina Guillen" userId="c1c08796-a0be-47c6-af52-5d31fd96ec50" providerId="ADAL" clId="{63A80C29-3294-436F-90CA-105764437827}" dt="2022-06-21T19:14:06.327" v="2241" actId="14100"/>
        <pc:sldMkLst>
          <pc:docMk/>
          <pc:sldMk cId="368358435" sldId="2144328364"/>
        </pc:sldMkLst>
        <pc:spChg chg="mod">
          <ac:chgData name="Karolina Guillen" userId="c1c08796-a0be-47c6-af52-5d31fd96ec50" providerId="ADAL" clId="{63A80C29-3294-436F-90CA-105764437827}" dt="2022-06-21T19:14:06.327" v="2241" actId="14100"/>
          <ac:spMkLst>
            <pc:docMk/>
            <pc:sldMk cId="368358435" sldId="2144328364"/>
            <ac:spMk id="15" creationId="{9BFCF198-A37D-B36C-68CD-310F4503293C}"/>
          </ac:spMkLst>
        </pc:spChg>
        <pc:spChg chg="mod">
          <ac:chgData name="Karolina Guillen" userId="c1c08796-a0be-47c6-af52-5d31fd96ec50" providerId="ADAL" clId="{63A80C29-3294-436F-90CA-105764437827}" dt="2022-06-21T18:28:31.768" v="2121" actId="12789"/>
          <ac:spMkLst>
            <pc:docMk/>
            <pc:sldMk cId="368358435" sldId="2144328364"/>
            <ac:spMk id="20" creationId="{F5290E3C-D913-4324-9F7C-7AB204FAA4D7}"/>
          </ac:spMkLst>
        </pc:spChg>
        <pc:spChg chg="mod">
          <ac:chgData name="Karolina Guillen" userId="c1c08796-a0be-47c6-af52-5d31fd96ec50" providerId="ADAL" clId="{63A80C29-3294-436F-90CA-105764437827}" dt="2022-06-21T18:28:31.768" v="2121" actId="12789"/>
          <ac:spMkLst>
            <pc:docMk/>
            <pc:sldMk cId="368358435" sldId="2144328364"/>
            <ac:spMk id="99" creationId="{C3AF1C00-4CD9-4211-B079-7B3EC1A85AF7}"/>
          </ac:spMkLst>
        </pc:spChg>
        <pc:graphicFrameChg chg="mod">
          <ac:chgData name="Karolina Guillen" userId="c1c08796-a0be-47c6-af52-5d31fd96ec50" providerId="ADAL" clId="{63A80C29-3294-436F-90CA-105764437827}" dt="2022-06-21T18:31:01.090" v="2133" actId="404"/>
          <ac:graphicFrameMkLst>
            <pc:docMk/>
            <pc:sldMk cId="368358435" sldId="2144328364"/>
            <ac:graphicFrameMk id="14" creationId="{97A0DA18-9DB6-0B7C-FCDE-0C0329BCCC92}"/>
          </ac:graphicFrameMkLst>
        </pc:graphicFrameChg>
      </pc:sldChg>
      <pc:sldChg chg="addSp delSp modSp mod">
        <pc:chgData name="Karolina Guillen" userId="c1c08796-a0be-47c6-af52-5d31fd96ec50" providerId="ADAL" clId="{63A80C29-3294-436F-90CA-105764437827}" dt="2022-06-21T19:14:11.287" v="2242" actId="14100"/>
        <pc:sldMkLst>
          <pc:docMk/>
          <pc:sldMk cId="3930520778" sldId="2144328365"/>
        </pc:sldMkLst>
        <pc:spChg chg="mod">
          <ac:chgData name="Karolina Guillen" userId="c1c08796-a0be-47c6-af52-5d31fd96ec50" providerId="ADAL" clId="{63A80C29-3294-436F-90CA-105764437827}" dt="2022-06-21T19:14:11.287" v="2242" actId="14100"/>
          <ac:spMkLst>
            <pc:docMk/>
            <pc:sldMk cId="3930520778" sldId="2144328365"/>
            <ac:spMk id="16" creationId="{F42037F3-DA4F-2729-136B-83EE7AC40452}"/>
          </ac:spMkLst>
        </pc:spChg>
        <pc:spChg chg="mod">
          <ac:chgData name="Karolina Guillen" userId="c1c08796-a0be-47c6-af52-5d31fd96ec50" providerId="ADAL" clId="{63A80C29-3294-436F-90CA-105764437827}" dt="2022-06-21T18:31:25.683" v="2135" actId="404"/>
          <ac:spMkLst>
            <pc:docMk/>
            <pc:sldMk cId="3930520778" sldId="2144328365"/>
            <ac:spMk id="17" creationId="{C61C84A1-2A4F-F73A-4AB4-FA59B3F04C78}"/>
          </ac:spMkLst>
        </pc:spChg>
        <pc:spChg chg="mod">
          <ac:chgData name="Karolina Guillen" userId="c1c08796-a0be-47c6-af52-5d31fd96ec50" providerId="ADAL" clId="{63A80C29-3294-436F-90CA-105764437827}" dt="2022-06-21T18:31:58.705" v="2138" actId="404"/>
          <ac:spMkLst>
            <pc:docMk/>
            <pc:sldMk cId="3930520778" sldId="2144328365"/>
            <ac:spMk id="18" creationId="{29288874-4CAE-5E9F-C249-4584FEA59473}"/>
          </ac:spMkLst>
        </pc:spChg>
        <pc:spChg chg="mod">
          <ac:chgData name="Karolina Guillen" userId="c1c08796-a0be-47c6-af52-5d31fd96ec50" providerId="ADAL" clId="{63A80C29-3294-436F-90CA-105764437827}" dt="2022-06-21T18:31:55.475" v="2137" actId="404"/>
          <ac:spMkLst>
            <pc:docMk/>
            <pc:sldMk cId="3930520778" sldId="2144328365"/>
            <ac:spMk id="19" creationId="{922C1EB9-B4AD-70C6-3D71-FDEBBF879EBA}"/>
          </ac:spMkLst>
        </pc:spChg>
        <pc:spChg chg="mod">
          <ac:chgData name="Karolina Guillen" userId="c1c08796-a0be-47c6-af52-5d31fd96ec50" providerId="ADAL" clId="{63A80C29-3294-436F-90CA-105764437827}" dt="2022-06-21T18:37:47.170" v="2226" actId="14100"/>
          <ac:spMkLst>
            <pc:docMk/>
            <pc:sldMk cId="3930520778" sldId="2144328365"/>
            <ac:spMk id="20" creationId="{F5290E3C-D913-4324-9F7C-7AB204FAA4D7}"/>
          </ac:spMkLst>
        </pc:spChg>
        <pc:spChg chg="mod">
          <ac:chgData name="Karolina Guillen" userId="c1c08796-a0be-47c6-af52-5d31fd96ec50" providerId="ADAL" clId="{63A80C29-3294-436F-90CA-105764437827}" dt="2022-06-21T18:31:55.475" v="2137" actId="404"/>
          <ac:spMkLst>
            <pc:docMk/>
            <pc:sldMk cId="3930520778" sldId="2144328365"/>
            <ac:spMk id="21" creationId="{A6B20B15-EF2D-0761-DCE9-44B420A4261E}"/>
          </ac:spMkLst>
        </pc:spChg>
        <pc:spChg chg="mod">
          <ac:chgData name="Karolina Guillen" userId="c1c08796-a0be-47c6-af52-5d31fd96ec50" providerId="ADAL" clId="{63A80C29-3294-436F-90CA-105764437827}" dt="2022-06-21T18:31:55.475" v="2137" actId="404"/>
          <ac:spMkLst>
            <pc:docMk/>
            <pc:sldMk cId="3930520778" sldId="2144328365"/>
            <ac:spMk id="22" creationId="{1F46F1A4-6ABF-2613-0790-EF70E6F8CB56}"/>
          </ac:spMkLst>
        </pc:spChg>
        <pc:spChg chg="mod">
          <ac:chgData name="Karolina Guillen" userId="c1c08796-a0be-47c6-af52-5d31fd96ec50" providerId="ADAL" clId="{63A80C29-3294-436F-90CA-105764437827}" dt="2022-06-21T18:31:55.475" v="2137" actId="404"/>
          <ac:spMkLst>
            <pc:docMk/>
            <pc:sldMk cId="3930520778" sldId="2144328365"/>
            <ac:spMk id="23" creationId="{0F4B4D19-4AEA-1718-A58F-438AE81A6801}"/>
          </ac:spMkLst>
        </pc:spChg>
        <pc:spChg chg="mod">
          <ac:chgData name="Karolina Guillen" userId="c1c08796-a0be-47c6-af52-5d31fd96ec50" providerId="ADAL" clId="{63A80C29-3294-436F-90CA-105764437827}" dt="2022-06-21T18:31:55.475" v="2137" actId="404"/>
          <ac:spMkLst>
            <pc:docMk/>
            <pc:sldMk cId="3930520778" sldId="2144328365"/>
            <ac:spMk id="25" creationId="{9529FAF2-2A5B-27A9-55DE-66162274C1E0}"/>
          </ac:spMkLst>
        </pc:spChg>
        <pc:spChg chg="mod">
          <ac:chgData name="Karolina Guillen" userId="c1c08796-a0be-47c6-af52-5d31fd96ec50" providerId="ADAL" clId="{63A80C29-3294-436F-90CA-105764437827}" dt="2022-06-21T18:31:55.475" v="2137" actId="404"/>
          <ac:spMkLst>
            <pc:docMk/>
            <pc:sldMk cId="3930520778" sldId="2144328365"/>
            <ac:spMk id="28" creationId="{AD83CCF7-454A-BE03-DA9A-60F7F363BE9B}"/>
          </ac:spMkLst>
        </pc:spChg>
        <pc:spChg chg="add del mod">
          <ac:chgData name="Karolina Guillen" userId="c1c08796-a0be-47c6-af52-5d31fd96ec50" providerId="ADAL" clId="{63A80C29-3294-436F-90CA-105764437827}" dt="2022-06-21T18:37:53.524" v="2227" actId="478"/>
          <ac:spMkLst>
            <pc:docMk/>
            <pc:sldMk cId="3930520778" sldId="2144328365"/>
            <ac:spMk id="34" creationId="{1FB7C3D7-C883-5977-67AF-7EA5EA0B134A}"/>
          </ac:spMkLst>
        </pc:spChg>
        <pc:spChg chg="mod">
          <ac:chgData name="Karolina Guillen" userId="c1c08796-a0be-47c6-af52-5d31fd96ec50" providerId="ADAL" clId="{63A80C29-3294-436F-90CA-105764437827}" dt="2022-06-21T18:28:39.275" v="2122" actId="12789"/>
          <ac:spMkLst>
            <pc:docMk/>
            <pc:sldMk cId="3930520778" sldId="2144328365"/>
            <ac:spMk id="99" creationId="{C3AF1C00-4CD9-4211-B079-7B3EC1A85AF7}"/>
          </ac:spMkLst>
        </pc:spChg>
        <pc:graphicFrameChg chg="mod">
          <ac:chgData name="Karolina Guillen" userId="c1c08796-a0be-47c6-af52-5d31fd96ec50" providerId="ADAL" clId="{63A80C29-3294-436F-90CA-105764437827}" dt="2022-06-21T18:31:33.239" v="2136" actId="404"/>
          <ac:graphicFrameMkLst>
            <pc:docMk/>
            <pc:sldMk cId="3930520778" sldId="2144328365"/>
            <ac:graphicFrameMk id="13" creationId="{ADB2B843-B22B-0B37-E400-40A2F13A5058}"/>
          </ac:graphicFrameMkLst>
        </pc:graphicFrameChg>
      </pc:sldChg>
      <pc:sldChg chg="addSp delSp modSp mod">
        <pc:chgData name="Karolina Guillen" userId="c1c08796-a0be-47c6-af52-5d31fd96ec50" providerId="ADAL" clId="{63A80C29-3294-436F-90CA-105764437827}" dt="2022-06-21T19:15:31.432" v="2251" actId="14100"/>
        <pc:sldMkLst>
          <pc:docMk/>
          <pc:sldMk cId="4270496288" sldId="2144328366"/>
        </pc:sldMkLst>
        <pc:spChg chg="mod">
          <ac:chgData name="Karolina Guillen" userId="c1c08796-a0be-47c6-af52-5d31fd96ec50" providerId="ADAL" clId="{63A80C29-3294-436F-90CA-105764437827}" dt="2022-06-21T19:15:31.432" v="2251" actId="14100"/>
          <ac:spMkLst>
            <pc:docMk/>
            <pc:sldMk cId="4270496288" sldId="2144328366"/>
            <ac:spMk id="13" creationId="{F59DC438-ED20-318B-DC20-9FA4A070DAE2}"/>
          </ac:spMkLst>
        </pc:spChg>
        <pc:spChg chg="mod ord">
          <ac:chgData name="Karolina Guillen" userId="c1c08796-a0be-47c6-af52-5d31fd96ec50" providerId="ADAL" clId="{63A80C29-3294-436F-90CA-105764437827}" dt="2022-06-21T18:32:30.067" v="2141" actId="403"/>
          <ac:spMkLst>
            <pc:docMk/>
            <pc:sldMk cId="4270496288" sldId="2144328366"/>
            <ac:spMk id="14" creationId="{44FB9B52-0A21-8287-1A80-08BA6AFAC081}"/>
          </ac:spMkLst>
        </pc:spChg>
        <pc:spChg chg="mod">
          <ac:chgData name="Karolina Guillen" userId="c1c08796-a0be-47c6-af52-5d31fd96ec50" providerId="ADAL" clId="{63A80C29-3294-436F-90CA-105764437827}" dt="2022-06-21T18:32:18.010" v="2139" actId="404"/>
          <ac:spMkLst>
            <pc:docMk/>
            <pc:sldMk cId="4270496288" sldId="2144328366"/>
            <ac:spMk id="18" creationId="{05E2078D-1953-679E-40E4-92D822E8DADE}"/>
          </ac:spMkLst>
        </pc:spChg>
        <pc:spChg chg="mod">
          <ac:chgData name="Karolina Guillen" userId="c1c08796-a0be-47c6-af52-5d31fd96ec50" providerId="ADAL" clId="{63A80C29-3294-436F-90CA-105764437827}" dt="2022-06-21T18:28:45.666" v="2123" actId="12789"/>
          <ac:spMkLst>
            <pc:docMk/>
            <pc:sldMk cId="4270496288" sldId="2144328366"/>
            <ac:spMk id="20" creationId="{F5290E3C-D913-4324-9F7C-7AB204FAA4D7}"/>
          </ac:spMkLst>
        </pc:spChg>
        <pc:spChg chg="mod">
          <ac:chgData name="Karolina Guillen" userId="c1c08796-a0be-47c6-af52-5d31fd96ec50" providerId="ADAL" clId="{63A80C29-3294-436F-90CA-105764437827}" dt="2022-06-21T18:28:45.666" v="2123" actId="12789"/>
          <ac:spMkLst>
            <pc:docMk/>
            <pc:sldMk cId="4270496288" sldId="2144328366"/>
            <ac:spMk id="99" creationId="{C3AF1C00-4CD9-4211-B079-7B3EC1A85AF7}"/>
          </ac:spMkLst>
        </pc:spChg>
        <pc:grpChg chg="del">
          <ac:chgData name="Karolina Guillen" userId="c1c08796-a0be-47c6-af52-5d31fd96ec50" providerId="ADAL" clId="{63A80C29-3294-436F-90CA-105764437827}" dt="2022-06-21T13:30:48.358" v="100" actId="478"/>
          <ac:grpSpMkLst>
            <pc:docMk/>
            <pc:sldMk cId="4270496288" sldId="2144328366"/>
            <ac:grpSpMk id="24" creationId="{F43315AC-8849-6C12-9947-952FBA5E443B}"/>
          </ac:grpSpMkLst>
        </pc:grpChg>
        <pc:picChg chg="del">
          <ac:chgData name="Karolina Guillen" userId="c1c08796-a0be-47c6-af52-5d31fd96ec50" providerId="ADAL" clId="{63A80C29-3294-436F-90CA-105764437827}" dt="2022-06-21T13:30:48.358" v="100" actId="478"/>
          <ac:picMkLst>
            <pc:docMk/>
            <pc:sldMk cId="4270496288" sldId="2144328366"/>
            <ac:picMk id="23" creationId="{2F9B2280-BA62-C746-7A0A-722D70538C1E}"/>
          </ac:picMkLst>
        </pc:picChg>
        <pc:picChg chg="add mod">
          <ac:chgData name="Karolina Guillen" userId="c1c08796-a0be-47c6-af52-5d31fd96ec50" providerId="ADAL" clId="{63A80C29-3294-436F-90CA-105764437827}" dt="2022-06-21T13:30:48.766" v="101"/>
          <ac:picMkLst>
            <pc:docMk/>
            <pc:sldMk cId="4270496288" sldId="2144328366"/>
            <ac:picMk id="32" creationId="{697EABAF-B0D7-E56E-1F77-08F6A94F71C9}"/>
          </ac:picMkLst>
        </pc:picChg>
        <pc:picChg chg="add mod">
          <ac:chgData name="Karolina Guillen" userId="c1c08796-a0be-47c6-af52-5d31fd96ec50" providerId="ADAL" clId="{63A80C29-3294-436F-90CA-105764437827}" dt="2022-06-21T13:30:48.766" v="101"/>
          <ac:picMkLst>
            <pc:docMk/>
            <pc:sldMk cId="4270496288" sldId="2144328366"/>
            <ac:picMk id="33" creationId="{B7C87D74-CC47-8061-BB09-F9CA6342B3E1}"/>
          </ac:picMkLst>
        </pc:picChg>
      </pc:sldChg>
      <pc:sldChg chg="addSp delSp modSp mod">
        <pc:chgData name="Karolina Guillen" userId="c1c08796-a0be-47c6-af52-5d31fd96ec50" providerId="ADAL" clId="{63A80C29-3294-436F-90CA-105764437827}" dt="2022-06-21T19:15:37.207" v="2252" actId="14100"/>
        <pc:sldMkLst>
          <pc:docMk/>
          <pc:sldMk cId="395843539" sldId="2144328367"/>
        </pc:sldMkLst>
        <pc:spChg chg="del">
          <ac:chgData name="Karolina Guillen" userId="c1c08796-a0be-47c6-af52-5d31fd96ec50" providerId="ADAL" clId="{63A80C29-3294-436F-90CA-105764437827}" dt="2022-06-21T15:19:20.452" v="1193" actId="478"/>
          <ac:spMkLst>
            <pc:docMk/>
            <pc:sldMk cId="395843539" sldId="2144328367"/>
            <ac:spMk id="12" creationId="{B3310430-E40A-F16F-3607-A22EF61A4094}"/>
          </ac:spMkLst>
        </pc:spChg>
        <pc:spChg chg="mod">
          <ac:chgData name="Karolina Guillen" userId="c1c08796-a0be-47c6-af52-5d31fd96ec50" providerId="ADAL" clId="{63A80C29-3294-436F-90CA-105764437827}" dt="2022-06-21T18:32:56.177" v="2146" actId="403"/>
          <ac:spMkLst>
            <pc:docMk/>
            <pc:sldMk cId="395843539" sldId="2144328367"/>
            <ac:spMk id="15" creationId="{847842F3-AC76-A5D3-624F-76D63B18563C}"/>
          </ac:spMkLst>
        </pc:spChg>
        <pc:spChg chg="mod">
          <ac:chgData name="Karolina Guillen" userId="c1c08796-a0be-47c6-af52-5d31fd96ec50" providerId="ADAL" clId="{63A80C29-3294-436F-90CA-105764437827}" dt="2022-06-21T19:15:37.207" v="2252" actId="14100"/>
          <ac:spMkLst>
            <pc:docMk/>
            <pc:sldMk cId="395843539" sldId="2144328367"/>
            <ac:spMk id="16" creationId="{B43615DC-C1A9-459C-5DD0-596156DDA482}"/>
          </ac:spMkLst>
        </pc:spChg>
        <pc:spChg chg="mod">
          <ac:chgData name="Karolina Guillen" userId="c1c08796-a0be-47c6-af52-5d31fd96ec50" providerId="ADAL" clId="{63A80C29-3294-436F-90CA-105764437827}" dt="2022-06-21T18:29:03.450" v="2125" actId="12789"/>
          <ac:spMkLst>
            <pc:docMk/>
            <pc:sldMk cId="395843539" sldId="2144328367"/>
            <ac:spMk id="20" creationId="{F5290E3C-D913-4324-9F7C-7AB204FAA4D7}"/>
          </ac:spMkLst>
        </pc:spChg>
        <pc:spChg chg="mod">
          <ac:chgData name="Karolina Guillen" userId="c1c08796-a0be-47c6-af52-5d31fd96ec50" providerId="ADAL" clId="{63A80C29-3294-436F-90CA-105764437827}" dt="2022-06-21T18:29:03.450" v="2125" actId="12789"/>
          <ac:spMkLst>
            <pc:docMk/>
            <pc:sldMk cId="395843539" sldId="2144328367"/>
            <ac:spMk id="99" creationId="{C3AF1C00-4CD9-4211-B079-7B3EC1A85AF7}"/>
          </ac:spMkLst>
        </pc:spChg>
        <pc:grpChg chg="del">
          <ac:chgData name="Karolina Guillen" userId="c1c08796-a0be-47c6-af52-5d31fd96ec50" providerId="ADAL" clId="{63A80C29-3294-436F-90CA-105764437827}" dt="2022-06-21T13:30:58.097" v="102" actId="478"/>
          <ac:grpSpMkLst>
            <pc:docMk/>
            <pc:sldMk cId="395843539" sldId="2144328367"/>
            <ac:grpSpMk id="28" creationId="{845E4F41-0D1E-4D8C-C0D6-5853E7775751}"/>
          </ac:grpSpMkLst>
        </pc:grpChg>
        <pc:graphicFrameChg chg="mod">
          <ac:chgData name="Karolina Guillen" userId="c1c08796-a0be-47c6-af52-5d31fd96ec50" providerId="ADAL" clId="{63A80C29-3294-436F-90CA-105764437827}" dt="2022-06-21T18:33:04.978" v="2147"/>
          <ac:graphicFrameMkLst>
            <pc:docMk/>
            <pc:sldMk cId="395843539" sldId="2144328367"/>
            <ac:graphicFrameMk id="14" creationId="{238F70BD-A2BB-2B24-ADDB-290A9DE4B0EC}"/>
          </ac:graphicFrameMkLst>
        </pc:graphicFrameChg>
        <pc:picChg chg="del">
          <ac:chgData name="Karolina Guillen" userId="c1c08796-a0be-47c6-af52-5d31fd96ec50" providerId="ADAL" clId="{63A80C29-3294-436F-90CA-105764437827}" dt="2022-06-21T13:30:58.097" v="102" actId="478"/>
          <ac:picMkLst>
            <pc:docMk/>
            <pc:sldMk cId="395843539" sldId="2144328367"/>
            <ac:picMk id="25" creationId="{75918344-BC8F-3BB3-D7C4-5907ECB14323}"/>
          </ac:picMkLst>
        </pc:picChg>
        <pc:picChg chg="add mod">
          <ac:chgData name="Karolina Guillen" userId="c1c08796-a0be-47c6-af52-5d31fd96ec50" providerId="ADAL" clId="{63A80C29-3294-436F-90CA-105764437827}" dt="2022-06-21T13:30:58.695" v="103"/>
          <ac:picMkLst>
            <pc:docMk/>
            <pc:sldMk cId="395843539" sldId="2144328367"/>
            <ac:picMk id="34" creationId="{28A0E168-B798-0E6C-94E1-443261B6C081}"/>
          </ac:picMkLst>
        </pc:picChg>
        <pc:picChg chg="add mod">
          <ac:chgData name="Karolina Guillen" userId="c1c08796-a0be-47c6-af52-5d31fd96ec50" providerId="ADAL" clId="{63A80C29-3294-436F-90CA-105764437827}" dt="2022-06-21T13:30:58.695" v="103"/>
          <ac:picMkLst>
            <pc:docMk/>
            <pc:sldMk cId="395843539" sldId="2144328367"/>
            <ac:picMk id="35" creationId="{1B4C3CC2-E370-E431-3F91-1E885D9EB1EE}"/>
          </ac:picMkLst>
        </pc:picChg>
      </pc:sldChg>
      <pc:sldChg chg="addSp delSp modSp mod">
        <pc:chgData name="Karolina Guillen" userId="c1c08796-a0be-47c6-af52-5d31fd96ec50" providerId="ADAL" clId="{63A80C29-3294-436F-90CA-105764437827}" dt="2022-06-21T19:14:31.975" v="2244" actId="14100"/>
        <pc:sldMkLst>
          <pc:docMk/>
          <pc:sldMk cId="4058566057" sldId="2144328368"/>
        </pc:sldMkLst>
        <pc:spChg chg="add mod">
          <ac:chgData name="Karolina Guillen" userId="c1c08796-a0be-47c6-af52-5d31fd96ec50" providerId="ADAL" clId="{63A80C29-3294-436F-90CA-105764437827}" dt="2022-06-21T14:40:08.113" v="500" actId="1076"/>
          <ac:spMkLst>
            <pc:docMk/>
            <pc:sldMk cId="4058566057" sldId="2144328368"/>
            <ac:spMk id="2" creationId="{11029362-18C5-4F66-682D-7A76799561F4}"/>
          </ac:spMkLst>
        </pc:spChg>
        <pc:spChg chg="del">
          <ac:chgData name="Karolina Guillen" userId="c1c08796-a0be-47c6-af52-5d31fd96ec50" providerId="ADAL" clId="{63A80C29-3294-436F-90CA-105764437827}" dt="2022-06-21T16:45:31.795" v="1548" actId="478"/>
          <ac:spMkLst>
            <pc:docMk/>
            <pc:sldMk cId="4058566057" sldId="2144328368"/>
            <ac:spMk id="12" creationId="{29936213-1AC9-451B-2CF0-3FCDA25D1DF4}"/>
          </ac:spMkLst>
        </pc:spChg>
        <pc:spChg chg="mod">
          <ac:chgData name="Karolina Guillen" userId="c1c08796-a0be-47c6-af52-5d31fd96ec50" providerId="ADAL" clId="{63A80C29-3294-436F-90CA-105764437827}" dt="2022-06-21T18:33:17.283" v="2149" actId="403"/>
          <ac:spMkLst>
            <pc:docMk/>
            <pc:sldMk cId="4058566057" sldId="2144328368"/>
            <ac:spMk id="14" creationId="{F0A4EBDC-8C61-C746-CEDE-FBB2C9FFA663}"/>
          </ac:spMkLst>
        </pc:spChg>
        <pc:spChg chg="mod">
          <ac:chgData name="Karolina Guillen" userId="c1c08796-a0be-47c6-af52-5d31fd96ec50" providerId="ADAL" clId="{63A80C29-3294-436F-90CA-105764437827}" dt="2022-06-21T19:14:31.975" v="2244" actId="14100"/>
          <ac:spMkLst>
            <pc:docMk/>
            <pc:sldMk cId="4058566057" sldId="2144328368"/>
            <ac:spMk id="15" creationId="{EC32F8BA-635C-9307-1918-A77C32FAAD63}"/>
          </ac:spMkLst>
        </pc:spChg>
        <pc:spChg chg="mod">
          <ac:chgData name="Karolina Guillen" userId="c1c08796-a0be-47c6-af52-5d31fd96ec50" providerId="ADAL" clId="{63A80C29-3294-436F-90CA-105764437827}" dt="2022-06-21T18:29:09.075" v="2126" actId="12789"/>
          <ac:spMkLst>
            <pc:docMk/>
            <pc:sldMk cId="4058566057" sldId="2144328368"/>
            <ac:spMk id="20" creationId="{F5290E3C-D913-4324-9F7C-7AB204FAA4D7}"/>
          </ac:spMkLst>
        </pc:spChg>
        <pc:spChg chg="mod">
          <ac:chgData name="Karolina Guillen" userId="c1c08796-a0be-47c6-af52-5d31fd96ec50" providerId="ADAL" clId="{63A80C29-3294-436F-90CA-105764437827}" dt="2022-06-21T14:25:36.225" v="261" actId="1076"/>
          <ac:spMkLst>
            <pc:docMk/>
            <pc:sldMk cId="4058566057" sldId="2144328368"/>
            <ac:spMk id="21" creationId="{3030F11F-6245-E959-8C21-AD5D7F3BADA6}"/>
          </ac:spMkLst>
        </pc:spChg>
        <pc:spChg chg="mod">
          <ac:chgData name="Karolina Guillen" userId="c1c08796-a0be-47c6-af52-5d31fd96ec50" providerId="ADAL" clId="{63A80C29-3294-436F-90CA-105764437827}" dt="2022-06-21T18:34:29.349" v="2156"/>
          <ac:spMkLst>
            <pc:docMk/>
            <pc:sldMk cId="4058566057" sldId="2144328368"/>
            <ac:spMk id="35" creationId="{A53FAE3F-6A43-FFFF-29C9-6279619CFF6B}"/>
          </ac:spMkLst>
        </pc:spChg>
        <pc:spChg chg="mod">
          <ac:chgData name="Karolina Guillen" userId="c1c08796-a0be-47c6-af52-5d31fd96ec50" providerId="ADAL" clId="{63A80C29-3294-436F-90CA-105764437827}" dt="2022-06-21T18:29:09.075" v="2126" actId="12789"/>
          <ac:spMkLst>
            <pc:docMk/>
            <pc:sldMk cId="4058566057" sldId="2144328368"/>
            <ac:spMk id="99" creationId="{C3AF1C00-4CD9-4211-B079-7B3EC1A85AF7}"/>
          </ac:spMkLst>
        </pc:spChg>
        <pc:grpChg chg="add del mod">
          <ac:chgData name="Karolina Guillen" userId="c1c08796-a0be-47c6-af52-5d31fd96ec50" providerId="ADAL" clId="{63A80C29-3294-436F-90CA-105764437827}" dt="2022-06-21T14:45:18.914" v="576" actId="478"/>
          <ac:grpSpMkLst>
            <pc:docMk/>
            <pc:sldMk cId="4058566057" sldId="2144328368"/>
            <ac:grpSpMk id="3" creationId="{0EE314AC-B2B7-59E8-0F29-59632511B5A0}"/>
          </ac:grpSpMkLst>
        </pc:grpChg>
        <pc:grpChg chg="del">
          <ac:chgData name="Karolina Guillen" userId="c1c08796-a0be-47c6-af52-5d31fd96ec50" providerId="ADAL" clId="{63A80C29-3294-436F-90CA-105764437827}" dt="2022-06-21T13:31:06.997" v="104" actId="478"/>
          <ac:grpSpMkLst>
            <pc:docMk/>
            <pc:sldMk cId="4058566057" sldId="2144328368"/>
            <ac:grpSpMk id="23" creationId="{F5DC1110-9D2B-8971-CA72-BFF87F8E1CA8}"/>
          </ac:grpSpMkLst>
        </pc:grpChg>
        <pc:grpChg chg="add mod">
          <ac:chgData name="Karolina Guillen" userId="c1c08796-a0be-47c6-af52-5d31fd96ec50" providerId="ADAL" clId="{63A80C29-3294-436F-90CA-105764437827}" dt="2022-06-21T14:45:19.256" v="577"/>
          <ac:grpSpMkLst>
            <pc:docMk/>
            <pc:sldMk cId="4058566057" sldId="2144328368"/>
            <ac:grpSpMk id="33" creationId="{A526431B-7DCB-FB1E-2ABA-3F3A2F9DF049}"/>
          </ac:grpSpMkLst>
        </pc:grpChg>
        <pc:graphicFrameChg chg="mod">
          <ac:chgData name="Karolina Guillen" userId="c1c08796-a0be-47c6-af52-5d31fd96ec50" providerId="ADAL" clId="{63A80C29-3294-436F-90CA-105764437827}" dt="2022-06-21T18:33:25.528" v="2151" actId="404"/>
          <ac:graphicFrameMkLst>
            <pc:docMk/>
            <pc:sldMk cId="4058566057" sldId="2144328368"/>
            <ac:graphicFrameMk id="13" creationId="{6A118405-EEFB-7E4D-6BDB-7ED07B60D3FD}"/>
          </ac:graphicFrameMkLst>
        </pc:graphicFrameChg>
        <pc:picChg chg="del">
          <ac:chgData name="Karolina Guillen" userId="c1c08796-a0be-47c6-af52-5d31fd96ec50" providerId="ADAL" clId="{63A80C29-3294-436F-90CA-105764437827}" dt="2022-06-21T13:31:06.997" v="104" actId="478"/>
          <ac:picMkLst>
            <pc:docMk/>
            <pc:sldMk cId="4058566057" sldId="2144328368"/>
            <ac:picMk id="22" creationId="{5195A617-53AE-E899-4AA7-C1E024C69890}"/>
          </ac:picMkLst>
        </pc:picChg>
        <pc:picChg chg="add mod">
          <ac:chgData name="Karolina Guillen" userId="c1c08796-a0be-47c6-af52-5d31fd96ec50" providerId="ADAL" clId="{63A80C29-3294-436F-90CA-105764437827}" dt="2022-06-21T13:31:07.478" v="105"/>
          <ac:picMkLst>
            <pc:docMk/>
            <pc:sldMk cId="4058566057" sldId="2144328368"/>
            <ac:picMk id="31" creationId="{ACA52468-102C-B0AD-384A-DE5CD5C18C22}"/>
          </ac:picMkLst>
        </pc:picChg>
        <pc:picChg chg="add mod">
          <ac:chgData name="Karolina Guillen" userId="c1c08796-a0be-47c6-af52-5d31fd96ec50" providerId="ADAL" clId="{63A80C29-3294-436F-90CA-105764437827}" dt="2022-06-21T13:31:07.478" v="105"/>
          <ac:picMkLst>
            <pc:docMk/>
            <pc:sldMk cId="4058566057" sldId="2144328368"/>
            <ac:picMk id="32" creationId="{146F7CCD-2DCE-913B-A52E-F4803F07DB93}"/>
          </ac:picMkLst>
        </pc:picChg>
        <pc:picChg chg="mod">
          <ac:chgData name="Karolina Guillen" userId="c1c08796-a0be-47c6-af52-5d31fd96ec50" providerId="ADAL" clId="{63A80C29-3294-436F-90CA-105764437827}" dt="2022-06-21T14:45:19.256" v="577"/>
          <ac:picMkLst>
            <pc:docMk/>
            <pc:sldMk cId="4058566057" sldId="2144328368"/>
            <ac:picMk id="34" creationId="{36042497-6810-7E76-C487-0F773E6044A1}"/>
          </ac:picMkLst>
        </pc:picChg>
        <pc:picChg chg="add mod">
          <ac:chgData name="Karolina Guillen" userId="c1c08796-a0be-47c6-af52-5d31fd96ec50" providerId="ADAL" clId="{63A80C29-3294-436F-90CA-105764437827}" dt="2022-06-21T14:40:08.113" v="500" actId="1076"/>
          <ac:picMkLst>
            <pc:docMk/>
            <pc:sldMk cId="4058566057" sldId="2144328368"/>
            <ac:picMk id="1026" creationId="{45EE1D61-43BA-7822-2339-E127392FFE2F}"/>
          </ac:picMkLst>
        </pc:picChg>
      </pc:sldChg>
      <pc:sldChg chg="addSp delSp modSp mod">
        <pc:chgData name="Karolina Guillen" userId="c1c08796-a0be-47c6-af52-5d31fd96ec50" providerId="ADAL" clId="{63A80C29-3294-436F-90CA-105764437827}" dt="2022-06-21T19:15:19.024" v="2250" actId="1037"/>
        <pc:sldMkLst>
          <pc:docMk/>
          <pc:sldMk cId="2176508633" sldId="2144328369"/>
        </pc:sldMkLst>
        <pc:spChg chg="mod">
          <ac:chgData name="Karolina Guillen" userId="c1c08796-a0be-47c6-af52-5d31fd96ec50" providerId="ADAL" clId="{63A80C29-3294-436F-90CA-105764437827}" dt="2022-06-21T19:15:19.024" v="2250" actId="1037"/>
          <ac:spMkLst>
            <pc:docMk/>
            <pc:sldMk cId="2176508633" sldId="2144328369"/>
            <ac:spMk id="12" creationId="{5E797008-069F-12A2-5B22-43F60A44689A}"/>
          </ac:spMkLst>
        </pc:spChg>
        <pc:spChg chg="mod">
          <ac:chgData name="Karolina Guillen" userId="c1c08796-a0be-47c6-af52-5d31fd96ec50" providerId="ADAL" clId="{63A80C29-3294-436F-90CA-105764437827}" dt="2022-06-21T18:29:20.882" v="2129" actId="12789"/>
          <ac:spMkLst>
            <pc:docMk/>
            <pc:sldMk cId="2176508633" sldId="2144328369"/>
            <ac:spMk id="20" creationId="{F5290E3C-D913-4324-9F7C-7AB204FAA4D7}"/>
          </ac:spMkLst>
        </pc:spChg>
        <pc:spChg chg="mod">
          <ac:chgData name="Karolina Guillen" userId="c1c08796-a0be-47c6-af52-5d31fd96ec50" providerId="ADAL" clId="{63A80C29-3294-436F-90CA-105764437827}" dt="2022-06-21T14:40:17.340" v="501"/>
          <ac:spMkLst>
            <pc:docMk/>
            <pc:sldMk cId="2176508633" sldId="2144328369"/>
            <ac:spMk id="28" creationId="{18BF632A-0024-549A-AE77-ED1561F8DC5C}"/>
          </ac:spMkLst>
        </pc:spChg>
        <pc:spChg chg="mod">
          <ac:chgData name="Karolina Guillen" userId="c1c08796-a0be-47c6-af52-5d31fd96ec50" providerId="ADAL" clId="{63A80C29-3294-436F-90CA-105764437827}" dt="2022-06-21T18:34:15.041" v="2154"/>
          <ac:spMkLst>
            <pc:docMk/>
            <pc:sldMk cId="2176508633" sldId="2144328369"/>
            <ac:spMk id="31" creationId="{F292DEC5-7519-8088-41E4-A7E7E29565E3}"/>
          </ac:spMkLst>
        </pc:spChg>
        <pc:spChg chg="mod">
          <ac:chgData name="Karolina Guillen" userId="c1c08796-a0be-47c6-af52-5d31fd96ec50" providerId="ADAL" clId="{63A80C29-3294-436F-90CA-105764437827}" dt="2022-06-21T18:29:20.882" v="2129" actId="12789"/>
          <ac:spMkLst>
            <pc:docMk/>
            <pc:sldMk cId="2176508633" sldId="2144328369"/>
            <ac:spMk id="99" creationId="{C3AF1C00-4CD9-4211-B079-7B3EC1A85AF7}"/>
          </ac:spMkLst>
        </pc:spChg>
        <pc:grpChg chg="del">
          <ac:chgData name="Karolina Guillen" userId="c1c08796-a0be-47c6-af52-5d31fd96ec50" providerId="ADAL" clId="{63A80C29-3294-436F-90CA-105764437827}" dt="2022-06-21T13:31:12.946" v="106" actId="478"/>
          <ac:grpSpMkLst>
            <pc:docMk/>
            <pc:sldMk cId="2176508633" sldId="2144328369"/>
            <ac:grpSpMk id="15" creationId="{BD755F12-A73F-03F6-0A47-8820D793325F}"/>
          </ac:grpSpMkLst>
        </pc:grpChg>
        <pc:grpChg chg="add del mod">
          <ac:chgData name="Karolina Guillen" userId="c1c08796-a0be-47c6-af52-5d31fd96ec50" providerId="ADAL" clId="{63A80C29-3294-436F-90CA-105764437827}" dt="2022-06-21T14:45:14.998" v="574" actId="478"/>
          <ac:grpSpMkLst>
            <pc:docMk/>
            <pc:sldMk cId="2176508633" sldId="2144328369"/>
            <ac:grpSpMk id="24" creationId="{2C29D110-3F4C-51C8-BB20-7B1A602BCC4F}"/>
          </ac:grpSpMkLst>
        </pc:grpChg>
        <pc:grpChg chg="add mod">
          <ac:chgData name="Karolina Guillen" userId="c1c08796-a0be-47c6-af52-5d31fd96ec50" providerId="ADAL" clId="{63A80C29-3294-436F-90CA-105764437827}" dt="2022-06-21T14:45:15.336" v="575"/>
          <ac:grpSpMkLst>
            <pc:docMk/>
            <pc:sldMk cId="2176508633" sldId="2144328369"/>
            <ac:grpSpMk id="29" creationId="{14ED5843-9392-1ADD-266B-9ADEDCEE8195}"/>
          </ac:grpSpMkLst>
        </pc:grpChg>
        <pc:graphicFrameChg chg="mod">
          <ac:chgData name="Karolina Guillen" userId="c1c08796-a0be-47c6-af52-5d31fd96ec50" providerId="ADAL" clId="{63A80C29-3294-436F-90CA-105764437827}" dt="2022-06-21T18:48:28.509" v="2228" actId="115"/>
          <ac:graphicFrameMkLst>
            <pc:docMk/>
            <pc:sldMk cId="2176508633" sldId="2144328369"/>
            <ac:graphicFrameMk id="13" creationId="{E29F6731-BD47-F2C3-B8A6-3EC7C2C37AE7}"/>
          </ac:graphicFrameMkLst>
        </pc:graphicFrameChg>
        <pc:picChg chg="del">
          <ac:chgData name="Karolina Guillen" userId="c1c08796-a0be-47c6-af52-5d31fd96ec50" providerId="ADAL" clId="{63A80C29-3294-436F-90CA-105764437827}" dt="2022-06-21T13:31:12.946" v="106" actId="478"/>
          <ac:picMkLst>
            <pc:docMk/>
            <pc:sldMk cId="2176508633" sldId="2144328369"/>
            <ac:picMk id="14" creationId="{81EAFD6C-AEDB-A948-75B7-040CEDF6B057}"/>
          </ac:picMkLst>
        </pc:picChg>
        <pc:picChg chg="add mod">
          <ac:chgData name="Karolina Guillen" userId="c1c08796-a0be-47c6-af52-5d31fd96ec50" providerId="ADAL" clId="{63A80C29-3294-436F-90CA-105764437827}" dt="2022-06-21T13:31:13.320" v="107"/>
          <ac:picMkLst>
            <pc:docMk/>
            <pc:sldMk cId="2176508633" sldId="2144328369"/>
            <ac:picMk id="22" creationId="{C8E82E10-C164-2E74-94A4-70FAC3F29BC4}"/>
          </ac:picMkLst>
        </pc:picChg>
        <pc:picChg chg="add mod">
          <ac:chgData name="Karolina Guillen" userId="c1c08796-a0be-47c6-af52-5d31fd96ec50" providerId="ADAL" clId="{63A80C29-3294-436F-90CA-105764437827}" dt="2022-06-21T13:31:13.320" v="107"/>
          <ac:picMkLst>
            <pc:docMk/>
            <pc:sldMk cId="2176508633" sldId="2144328369"/>
            <ac:picMk id="23" creationId="{8435079D-ACE6-0B4D-E03A-CB34A9DDDA2A}"/>
          </ac:picMkLst>
        </pc:picChg>
        <pc:picChg chg="mod">
          <ac:chgData name="Karolina Guillen" userId="c1c08796-a0be-47c6-af52-5d31fd96ec50" providerId="ADAL" clId="{63A80C29-3294-436F-90CA-105764437827}" dt="2022-06-21T14:40:17.340" v="501"/>
          <ac:picMkLst>
            <pc:docMk/>
            <pc:sldMk cId="2176508633" sldId="2144328369"/>
            <ac:picMk id="25" creationId="{BC77A09B-5048-F9A0-F6EB-B9226B80DA97}"/>
          </ac:picMkLst>
        </pc:picChg>
        <pc:picChg chg="mod">
          <ac:chgData name="Karolina Guillen" userId="c1c08796-a0be-47c6-af52-5d31fd96ec50" providerId="ADAL" clId="{63A80C29-3294-436F-90CA-105764437827}" dt="2022-06-21T18:34:10.421" v="2153"/>
          <ac:picMkLst>
            <pc:docMk/>
            <pc:sldMk cId="2176508633" sldId="2144328369"/>
            <ac:picMk id="30" creationId="{0D57C437-614E-DD67-B90F-9C62473B60CF}"/>
          </ac:picMkLst>
        </pc:picChg>
      </pc:sldChg>
      <pc:sldChg chg="addSp delSp modSp mod">
        <pc:chgData name="Karolina Guillen" userId="c1c08796-a0be-47c6-af52-5d31fd96ec50" providerId="ADAL" clId="{63A80C29-3294-436F-90CA-105764437827}" dt="2022-06-21T19:15:08.072" v="2248" actId="14100"/>
        <pc:sldMkLst>
          <pc:docMk/>
          <pc:sldMk cId="2527874210" sldId="2144328370"/>
        </pc:sldMkLst>
        <pc:spChg chg="del">
          <ac:chgData name="Karolina Guillen" userId="c1c08796-a0be-47c6-af52-5d31fd96ec50" providerId="ADAL" clId="{63A80C29-3294-436F-90CA-105764437827}" dt="2022-06-21T16:58:10.196" v="1785" actId="478"/>
          <ac:spMkLst>
            <pc:docMk/>
            <pc:sldMk cId="2527874210" sldId="2144328370"/>
            <ac:spMk id="12" creationId="{59D08F08-5C7C-4B68-7255-0981C44E6581}"/>
          </ac:spMkLst>
        </pc:spChg>
        <pc:spChg chg="mod">
          <ac:chgData name="Karolina Guillen" userId="c1c08796-a0be-47c6-af52-5d31fd96ec50" providerId="ADAL" clId="{63A80C29-3294-436F-90CA-105764437827}" dt="2022-06-21T19:15:08.072" v="2248" actId="14100"/>
          <ac:spMkLst>
            <pc:docMk/>
            <pc:sldMk cId="2527874210" sldId="2144328370"/>
            <ac:spMk id="13" creationId="{9CAFF092-34E9-67E3-40F8-E0ACE4DD6FE0}"/>
          </ac:spMkLst>
        </pc:spChg>
        <pc:spChg chg="mod">
          <ac:chgData name="Karolina Guillen" userId="c1c08796-a0be-47c6-af52-5d31fd96ec50" providerId="ADAL" clId="{63A80C29-3294-436F-90CA-105764437827}" dt="2022-06-21T18:48:37.929" v="2229" actId="115"/>
          <ac:spMkLst>
            <pc:docMk/>
            <pc:sldMk cId="2527874210" sldId="2144328370"/>
            <ac:spMk id="14" creationId="{34019A2F-FE67-8076-7484-C0EDAFD33FAD}"/>
          </ac:spMkLst>
        </pc:spChg>
        <pc:spChg chg="mod">
          <ac:chgData name="Karolina Guillen" userId="c1c08796-a0be-47c6-af52-5d31fd96ec50" providerId="ADAL" clId="{63A80C29-3294-436F-90CA-105764437827}" dt="2022-06-21T19:13:32.680" v="2239" actId="404"/>
          <ac:spMkLst>
            <pc:docMk/>
            <pc:sldMk cId="2527874210" sldId="2144328370"/>
            <ac:spMk id="18" creationId="{364B0373-20CD-7A75-8B73-6EAA4BD6014F}"/>
          </ac:spMkLst>
        </pc:spChg>
        <pc:spChg chg="mod">
          <ac:chgData name="Karolina Guillen" userId="c1c08796-a0be-47c6-af52-5d31fd96ec50" providerId="ADAL" clId="{63A80C29-3294-436F-90CA-105764437827}" dt="2022-06-21T19:13:29.320" v="2236" actId="404"/>
          <ac:spMkLst>
            <pc:docMk/>
            <pc:sldMk cId="2527874210" sldId="2144328370"/>
            <ac:spMk id="19" creationId="{967CD628-A098-E2E5-8669-93770DF457BA}"/>
          </ac:spMkLst>
        </pc:spChg>
        <pc:spChg chg="mod">
          <ac:chgData name="Karolina Guillen" userId="c1c08796-a0be-47c6-af52-5d31fd96ec50" providerId="ADAL" clId="{63A80C29-3294-436F-90CA-105764437827}" dt="2022-06-21T18:29:26.347" v="2130" actId="12789"/>
          <ac:spMkLst>
            <pc:docMk/>
            <pc:sldMk cId="2527874210" sldId="2144328370"/>
            <ac:spMk id="20" creationId="{F5290E3C-D913-4324-9F7C-7AB204FAA4D7}"/>
          </ac:spMkLst>
        </pc:spChg>
        <pc:spChg chg="mod">
          <ac:chgData name="Karolina Guillen" userId="c1c08796-a0be-47c6-af52-5d31fd96ec50" providerId="ADAL" clId="{63A80C29-3294-436F-90CA-105764437827}" dt="2022-06-21T14:44:04.369" v="554" actId="1076"/>
          <ac:spMkLst>
            <pc:docMk/>
            <pc:sldMk cId="2527874210" sldId="2144328370"/>
            <ac:spMk id="21" creationId="{D9C94258-094C-3D06-1973-F4581538042B}"/>
          </ac:spMkLst>
        </pc:spChg>
        <pc:spChg chg="mod">
          <ac:chgData name="Karolina Guillen" userId="c1c08796-a0be-47c6-af52-5d31fd96ec50" providerId="ADAL" clId="{63A80C29-3294-436F-90CA-105764437827}" dt="2022-06-21T14:41:05.521" v="520" actId="554"/>
          <ac:spMkLst>
            <pc:docMk/>
            <pc:sldMk cId="2527874210" sldId="2144328370"/>
            <ac:spMk id="22" creationId="{DA9D216B-7BCD-E5B8-1E45-C6F281DF3A46}"/>
          </ac:spMkLst>
        </pc:spChg>
        <pc:spChg chg="mod">
          <ac:chgData name="Karolina Guillen" userId="c1c08796-a0be-47c6-af52-5d31fd96ec50" providerId="ADAL" clId="{63A80C29-3294-436F-90CA-105764437827}" dt="2022-06-21T14:41:05.521" v="520" actId="554"/>
          <ac:spMkLst>
            <pc:docMk/>
            <pc:sldMk cId="2527874210" sldId="2144328370"/>
            <ac:spMk id="23" creationId="{FF5F6118-CE96-9C59-8802-09D7C670FBD1}"/>
          </ac:spMkLst>
        </pc:spChg>
        <pc:spChg chg="mod">
          <ac:chgData name="Karolina Guillen" userId="c1c08796-a0be-47c6-af52-5d31fd96ec50" providerId="ADAL" clId="{63A80C29-3294-436F-90CA-105764437827}" dt="2022-06-21T18:34:21.143" v="2155"/>
          <ac:spMkLst>
            <pc:docMk/>
            <pc:sldMk cId="2527874210" sldId="2144328370"/>
            <ac:spMk id="36" creationId="{FBD19CC0-4F4F-897E-BA5E-2C549B07157C}"/>
          </ac:spMkLst>
        </pc:spChg>
        <pc:spChg chg="add mod">
          <ac:chgData name="Karolina Guillen" userId="c1c08796-a0be-47c6-af52-5d31fd96ec50" providerId="ADAL" clId="{63A80C29-3294-436F-90CA-105764437827}" dt="2022-06-21T16:58:06.385" v="1784" actId="1035"/>
          <ac:spMkLst>
            <pc:docMk/>
            <pc:sldMk cId="2527874210" sldId="2144328370"/>
            <ac:spMk id="37" creationId="{C2BFC501-B0FB-E937-FA16-12E90F834588}"/>
          </ac:spMkLst>
        </pc:spChg>
        <pc:spChg chg="mod">
          <ac:chgData name="Karolina Guillen" userId="c1c08796-a0be-47c6-af52-5d31fd96ec50" providerId="ADAL" clId="{63A80C29-3294-436F-90CA-105764437827}" dt="2022-06-21T18:29:26.347" v="2130" actId="12789"/>
          <ac:spMkLst>
            <pc:docMk/>
            <pc:sldMk cId="2527874210" sldId="2144328370"/>
            <ac:spMk id="99" creationId="{C3AF1C00-4CD9-4211-B079-7B3EC1A85AF7}"/>
          </ac:spMkLst>
        </pc:spChg>
        <pc:spChg chg="mod">
          <ac:chgData name="Karolina Guillen" userId="c1c08796-a0be-47c6-af52-5d31fd96ec50" providerId="ADAL" clId="{63A80C29-3294-436F-90CA-105764437827}" dt="2022-06-21T13:34:13.046" v="152"/>
          <ac:spMkLst>
            <pc:docMk/>
            <pc:sldMk cId="2527874210" sldId="2144328370"/>
            <ac:spMk id="100" creationId="{39FA2B98-684B-4710-876B-354541CC806A}"/>
          </ac:spMkLst>
        </pc:spChg>
        <pc:grpChg chg="del">
          <ac:chgData name="Karolina Guillen" userId="c1c08796-a0be-47c6-af52-5d31fd96ec50" providerId="ADAL" clId="{63A80C29-3294-436F-90CA-105764437827}" dt="2022-06-21T13:33:44.038" v="150" actId="478"/>
          <ac:grpSpMkLst>
            <pc:docMk/>
            <pc:sldMk cId="2527874210" sldId="2144328370"/>
            <ac:grpSpMk id="24" creationId="{F548015E-FDA9-877A-10FA-1E7FC5CB95CB}"/>
          </ac:grpSpMkLst>
        </pc:grpChg>
        <pc:grpChg chg="add mod">
          <ac:chgData name="Karolina Guillen" userId="c1c08796-a0be-47c6-af52-5d31fd96ec50" providerId="ADAL" clId="{63A80C29-3294-436F-90CA-105764437827}" dt="2022-06-21T14:45:07.049" v="573" actId="1076"/>
          <ac:grpSpMkLst>
            <pc:docMk/>
            <pc:sldMk cId="2527874210" sldId="2144328370"/>
            <ac:grpSpMk id="34" creationId="{0437AEA9-18F6-4FF4-254E-E963C15ACDC7}"/>
          </ac:grpSpMkLst>
        </pc:grpChg>
        <pc:graphicFrameChg chg="mod">
          <ac:chgData name="Karolina Guillen" userId="c1c08796-a0be-47c6-af52-5d31fd96ec50" providerId="ADAL" clId="{63A80C29-3294-436F-90CA-105764437827}" dt="2022-06-21T14:44:53.755" v="572"/>
          <ac:graphicFrameMkLst>
            <pc:docMk/>
            <pc:sldMk cId="2527874210" sldId="2144328370"/>
            <ac:graphicFrameMk id="15" creationId="{56C5A9D5-8E30-61CE-C77D-6986F168C1DE}"/>
          </ac:graphicFrameMkLst>
        </pc:graphicFrameChg>
        <pc:graphicFrameChg chg="mod">
          <ac:chgData name="Karolina Guillen" userId="c1c08796-a0be-47c6-af52-5d31fd96ec50" providerId="ADAL" clId="{63A80C29-3294-436F-90CA-105764437827}" dt="2022-06-21T14:42:16.452" v="538" actId="14100"/>
          <ac:graphicFrameMkLst>
            <pc:docMk/>
            <pc:sldMk cId="2527874210" sldId="2144328370"/>
            <ac:graphicFrameMk id="17" creationId="{D06FCD37-358B-4A09-0D84-0D04D9A95C78}"/>
          </ac:graphicFrameMkLst>
        </pc:graphicFrameChg>
        <pc:picChg chg="add mod">
          <ac:chgData name="Karolina Guillen" userId="c1c08796-a0be-47c6-af52-5d31fd96ec50" providerId="ADAL" clId="{63A80C29-3294-436F-90CA-105764437827}" dt="2022-06-21T13:33:44.502" v="151"/>
          <ac:picMkLst>
            <pc:docMk/>
            <pc:sldMk cId="2527874210" sldId="2144328370"/>
            <ac:picMk id="32" creationId="{78091FD2-0835-3D6D-B500-E594F5DA9905}"/>
          </ac:picMkLst>
        </pc:picChg>
        <pc:picChg chg="add mod">
          <ac:chgData name="Karolina Guillen" userId="c1c08796-a0be-47c6-af52-5d31fd96ec50" providerId="ADAL" clId="{63A80C29-3294-436F-90CA-105764437827}" dt="2022-06-21T13:33:44.502" v="151"/>
          <ac:picMkLst>
            <pc:docMk/>
            <pc:sldMk cId="2527874210" sldId="2144328370"/>
            <ac:picMk id="33" creationId="{E4C1D907-415E-0EE4-3733-8C458563DAAE}"/>
          </ac:picMkLst>
        </pc:picChg>
        <pc:picChg chg="mod">
          <ac:chgData name="Karolina Guillen" userId="c1c08796-a0be-47c6-af52-5d31fd96ec50" providerId="ADAL" clId="{63A80C29-3294-436F-90CA-105764437827}" dt="2022-06-21T14:45:07.049" v="573" actId="1076"/>
          <ac:picMkLst>
            <pc:docMk/>
            <pc:sldMk cId="2527874210" sldId="2144328370"/>
            <ac:picMk id="35" creationId="{7A40021A-5ED4-5805-D007-2325B7B1CAE6}"/>
          </ac:picMkLst>
        </pc:picChg>
        <pc:picChg chg="del">
          <ac:chgData name="Karolina Guillen" userId="c1c08796-a0be-47c6-af52-5d31fd96ec50" providerId="ADAL" clId="{63A80C29-3294-436F-90CA-105764437827}" dt="2022-06-21T13:33:44.038" v="150" actId="478"/>
          <ac:picMkLst>
            <pc:docMk/>
            <pc:sldMk cId="2527874210" sldId="2144328370"/>
            <ac:picMk id="107" creationId="{89743354-5BAB-40B1-BB56-0B256F7AFCD7}"/>
          </ac:picMkLst>
        </pc:picChg>
      </pc:sldChg>
      <pc:sldChg chg="modSp mod">
        <pc:chgData name="Karolina Guillen" userId="c1c08796-a0be-47c6-af52-5d31fd96ec50" providerId="ADAL" clId="{63A80C29-3294-436F-90CA-105764437827}" dt="2022-06-21T19:15:46.256" v="2253" actId="14100"/>
        <pc:sldMkLst>
          <pc:docMk/>
          <pc:sldMk cId="501826495" sldId="2144328371"/>
        </pc:sldMkLst>
        <pc:spChg chg="mod">
          <ac:chgData name="Karolina Guillen" userId="c1c08796-a0be-47c6-af52-5d31fd96ec50" providerId="ADAL" clId="{63A80C29-3294-436F-90CA-105764437827}" dt="2022-06-21T19:15:46.256" v="2253" actId="14100"/>
          <ac:spMkLst>
            <pc:docMk/>
            <pc:sldMk cId="501826495" sldId="2144328371"/>
            <ac:spMk id="14" creationId="{E49FA3C9-CCFA-2740-B03A-DE6977A3447C}"/>
          </ac:spMkLst>
        </pc:spChg>
        <pc:spChg chg="mod">
          <ac:chgData name="Karolina Guillen" userId="c1c08796-a0be-47c6-af52-5d31fd96ec50" providerId="ADAL" clId="{63A80C29-3294-436F-90CA-105764437827}" dt="2022-06-21T13:35:01.107" v="184" actId="1036"/>
          <ac:spMkLst>
            <pc:docMk/>
            <pc:sldMk cId="501826495" sldId="2144328371"/>
            <ac:spMk id="15" creationId="{41A5F948-E7FD-8979-7D5E-7A341FB92C4E}"/>
          </ac:spMkLst>
        </pc:spChg>
        <pc:spChg chg="mod">
          <ac:chgData name="Karolina Guillen" userId="c1c08796-a0be-47c6-af52-5d31fd96ec50" providerId="ADAL" clId="{63A80C29-3294-436F-90CA-105764437827}" dt="2022-06-21T18:29:31.730" v="2131" actId="12789"/>
          <ac:spMkLst>
            <pc:docMk/>
            <pc:sldMk cId="501826495" sldId="2144328371"/>
            <ac:spMk id="20" creationId="{F5290E3C-D913-4324-9F7C-7AB204FAA4D7}"/>
          </ac:spMkLst>
        </pc:spChg>
        <pc:spChg chg="mod">
          <ac:chgData name="Karolina Guillen" userId="c1c08796-a0be-47c6-af52-5d31fd96ec50" providerId="ADAL" clId="{63A80C29-3294-436F-90CA-105764437827}" dt="2022-06-21T18:48:45.425" v="2230" actId="404"/>
          <ac:spMkLst>
            <pc:docMk/>
            <pc:sldMk cId="501826495" sldId="2144328371"/>
            <ac:spMk id="23" creationId="{FB8BBD9A-8BA1-7339-C5D6-AFDC5CE93386}"/>
          </ac:spMkLst>
        </pc:spChg>
        <pc:spChg chg="mod">
          <ac:chgData name="Karolina Guillen" userId="c1c08796-a0be-47c6-af52-5d31fd96ec50" providerId="ADAL" clId="{63A80C29-3294-436F-90CA-105764437827}" dt="2022-06-21T18:48:48.721" v="2231" actId="404"/>
          <ac:spMkLst>
            <pc:docMk/>
            <pc:sldMk cId="501826495" sldId="2144328371"/>
            <ac:spMk id="24" creationId="{FE88B126-3BCB-A913-E15F-4D66DEEEE77D}"/>
          </ac:spMkLst>
        </pc:spChg>
        <pc:spChg chg="mod">
          <ac:chgData name="Karolina Guillen" userId="c1c08796-a0be-47c6-af52-5d31fd96ec50" providerId="ADAL" clId="{63A80C29-3294-436F-90CA-105764437827}" dt="2022-06-21T18:29:31.730" v="2131" actId="12789"/>
          <ac:spMkLst>
            <pc:docMk/>
            <pc:sldMk cId="501826495" sldId="2144328371"/>
            <ac:spMk id="99" creationId="{C3AF1C00-4CD9-4211-B079-7B3EC1A85AF7}"/>
          </ac:spMkLst>
        </pc:spChg>
      </pc:sldChg>
    </pc:docChg>
  </pc:docChgLst>
  <pc:docChgLst>
    <pc:chgData name="Jason Wiese" userId="4bff8d5b-7de6-4655-b397-69b0afc81113" providerId="ADAL" clId="{CD5BCA36-55B6-4A3D-8CFE-545677317543}"/>
    <pc:docChg chg="modSld">
      <pc:chgData name="Jason Wiese" userId="4bff8d5b-7de6-4655-b397-69b0afc81113" providerId="ADAL" clId="{CD5BCA36-55B6-4A3D-8CFE-545677317543}" dt="2022-09-26T21:12:14.693" v="2"/>
      <pc:docMkLst>
        <pc:docMk/>
      </pc:docMkLst>
      <pc:sldChg chg="modSp mod">
        <pc:chgData name="Jason Wiese" userId="4bff8d5b-7de6-4655-b397-69b0afc81113" providerId="ADAL" clId="{CD5BCA36-55B6-4A3D-8CFE-545677317543}" dt="2022-09-26T21:11:27.293" v="1" actId="115"/>
        <pc:sldMkLst>
          <pc:docMk/>
          <pc:sldMk cId="1197073165" sldId="2144328503"/>
        </pc:sldMkLst>
        <pc:spChg chg="mod">
          <ac:chgData name="Jason Wiese" userId="4bff8d5b-7de6-4655-b397-69b0afc81113" providerId="ADAL" clId="{CD5BCA36-55B6-4A3D-8CFE-545677317543}" dt="2022-09-26T21:11:27.293" v="1" actId="115"/>
          <ac:spMkLst>
            <pc:docMk/>
            <pc:sldMk cId="1197073165" sldId="2144328503"/>
            <ac:spMk id="3" creationId="{F7B8AFAF-A32E-30EA-E94F-6373BAEFE1DB}"/>
          </ac:spMkLst>
        </pc:spChg>
      </pc:sldChg>
      <pc:sldChg chg="delCm">
        <pc:chgData name="Jason Wiese" userId="4bff8d5b-7de6-4655-b397-69b0afc81113" providerId="ADAL" clId="{CD5BCA36-55B6-4A3D-8CFE-545677317543}" dt="2022-09-26T21:12:14.693" v="2"/>
        <pc:sldMkLst>
          <pc:docMk/>
          <pc:sldMk cId="70748621" sldId="2144328514"/>
        </pc:sldMkLst>
      </pc:sldChg>
      <pc:sldChg chg="modSp mod">
        <pc:chgData name="Jason Wiese" userId="4bff8d5b-7de6-4655-b397-69b0afc81113" providerId="ADAL" clId="{CD5BCA36-55B6-4A3D-8CFE-545677317543}" dt="2022-09-26T21:11:12.486" v="0" actId="115"/>
        <pc:sldMkLst>
          <pc:docMk/>
          <pc:sldMk cId="4279976204" sldId="2144328516"/>
        </pc:sldMkLst>
        <pc:spChg chg="mod">
          <ac:chgData name="Jason Wiese" userId="4bff8d5b-7de6-4655-b397-69b0afc81113" providerId="ADAL" clId="{CD5BCA36-55B6-4A3D-8CFE-545677317543}" dt="2022-09-26T21:11:12.486" v="0" actId="115"/>
          <ac:spMkLst>
            <pc:docMk/>
            <pc:sldMk cId="4279976204" sldId="2144328516"/>
            <ac:spMk id="30" creationId="{624E44EE-A764-FFF8-B4F7-DEB00672656B}"/>
          </ac:spMkLst>
        </pc:spChg>
      </pc:sldChg>
    </pc:docChg>
  </pc:docChgLst>
  <pc:docChgLst>
    <pc:chgData name="Karolina Guillen" userId="c1c08796-a0be-47c6-af52-5d31fd96ec50" providerId="ADAL" clId="{077574A3-B06C-45CC-8D94-2910F41209DF}"/>
    <pc:docChg chg="undo redo custSel modSld">
      <pc:chgData name="Karolina Guillen" userId="c1c08796-a0be-47c6-af52-5d31fd96ec50" providerId="ADAL" clId="{077574A3-B06C-45CC-8D94-2910F41209DF}" dt="2022-04-06T14:52:25.300" v="820"/>
      <pc:docMkLst>
        <pc:docMk/>
      </pc:docMkLst>
      <pc:sldChg chg="addSp delSp modSp mod">
        <pc:chgData name="Karolina Guillen" userId="c1c08796-a0be-47c6-af52-5d31fd96ec50" providerId="ADAL" clId="{077574A3-B06C-45CC-8D94-2910F41209DF}" dt="2022-04-06T14:52:25.300" v="820"/>
        <pc:sldMkLst>
          <pc:docMk/>
          <pc:sldMk cId="2469683786" sldId="275"/>
        </pc:sldMkLst>
        <pc:spChg chg="del mod">
          <ac:chgData name="Karolina Guillen" userId="c1c08796-a0be-47c6-af52-5d31fd96ec50" providerId="ADAL" clId="{077574A3-B06C-45CC-8D94-2910F41209DF}" dt="2022-04-06T14:52:18.270" v="819" actId="478"/>
          <ac:spMkLst>
            <pc:docMk/>
            <pc:sldMk cId="2469683786" sldId="275"/>
            <ac:spMk id="3" creationId="{EE566E2C-C37D-4F2A-921C-2B82BD567E06}"/>
          </ac:spMkLst>
        </pc:spChg>
        <pc:picChg chg="mod">
          <ac:chgData name="Karolina Guillen" userId="c1c08796-a0be-47c6-af52-5d31fd96ec50" providerId="ADAL" clId="{077574A3-B06C-45CC-8D94-2910F41209DF}" dt="2022-03-29T14:25:33.842" v="693" actId="1037"/>
          <ac:picMkLst>
            <pc:docMk/>
            <pc:sldMk cId="2469683786" sldId="275"/>
            <ac:picMk id="28" creationId="{2E2CC72C-E48B-4C54-91C3-AEC9AACA51DA}"/>
          </ac:picMkLst>
        </pc:picChg>
        <pc:picChg chg="mod">
          <ac:chgData name="Karolina Guillen" userId="c1c08796-a0be-47c6-af52-5d31fd96ec50" providerId="ADAL" clId="{077574A3-B06C-45CC-8D94-2910F41209DF}" dt="2022-03-29T14:25:21.932" v="615" actId="1076"/>
          <ac:picMkLst>
            <pc:docMk/>
            <pc:sldMk cId="2469683786" sldId="275"/>
            <ac:picMk id="31" creationId="{77818BBA-B41B-49B8-A276-4F0F9C0BC00A}"/>
          </ac:picMkLst>
        </pc:picChg>
        <pc:picChg chg="mod">
          <ac:chgData name="Karolina Guillen" userId="c1c08796-a0be-47c6-af52-5d31fd96ec50" providerId="ADAL" clId="{077574A3-B06C-45CC-8D94-2910F41209DF}" dt="2022-04-06T14:52:25.300" v="820"/>
          <ac:picMkLst>
            <pc:docMk/>
            <pc:sldMk cId="2469683786" sldId="275"/>
            <ac:picMk id="32" creationId="{77F640E9-57D9-4BEF-AC5A-76EF7BCE0D3E}"/>
          </ac:picMkLst>
        </pc:picChg>
        <pc:picChg chg="mod">
          <ac:chgData name="Karolina Guillen" userId="c1c08796-a0be-47c6-af52-5d31fd96ec50" providerId="ADAL" clId="{077574A3-B06C-45CC-8D94-2910F41209DF}" dt="2022-03-29T14:25:05.966" v="614" actId="1038"/>
          <ac:picMkLst>
            <pc:docMk/>
            <pc:sldMk cId="2469683786" sldId="275"/>
            <ac:picMk id="37" creationId="{637B139A-A8F7-4301-9DAF-E88F5010DF65}"/>
          </ac:picMkLst>
        </pc:picChg>
        <pc:picChg chg="mod">
          <ac:chgData name="Karolina Guillen" userId="c1c08796-a0be-47c6-af52-5d31fd96ec50" providerId="ADAL" clId="{077574A3-B06C-45CC-8D94-2910F41209DF}" dt="2022-03-29T14:25:33.842" v="693" actId="1037"/>
          <ac:picMkLst>
            <pc:docMk/>
            <pc:sldMk cId="2469683786" sldId="275"/>
            <ac:picMk id="39" creationId="{D3A13932-7917-4852-88F8-CC56D5D0F3B3}"/>
          </ac:picMkLst>
        </pc:picChg>
        <pc:picChg chg="add mod">
          <ac:chgData name="Karolina Guillen" userId="c1c08796-a0be-47c6-af52-5d31fd96ec50" providerId="ADAL" clId="{077574A3-B06C-45CC-8D94-2910F41209DF}" dt="2022-03-29T14:28:22.290" v="779"/>
          <ac:picMkLst>
            <pc:docMk/>
            <pc:sldMk cId="2469683786" sldId="275"/>
            <ac:picMk id="40" creationId="{541C2DF9-3AEA-43EF-838C-F33CE05A58C5}"/>
          </ac:picMkLst>
        </pc:picChg>
        <pc:picChg chg="mod">
          <ac:chgData name="Karolina Guillen" userId="c1c08796-a0be-47c6-af52-5d31fd96ec50" providerId="ADAL" clId="{077574A3-B06C-45CC-8D94-2910F41209DF}" dt="2022-03-29T14:25:05.966" v="614" actId="1038"/>
          <ac:picMkLst>
            <pc:docMk/>
            <pc:sldMk cId="2469683786" sldId="275"/>
            <ac:picMk id="41" creationId="{A522EA89-633F-4BF3-81D5-2B2E12388A36}"/>
          </ac:picMkLst>
        </pc:picChg>
        <pc:picChg chg="mod">
          <ac:chgData name="Karolina Guillen" userId="c1c08796-a0be-47c6-af52-5d31fd96ec50" providerId="ADAL" clId="{077574A3-B06C-45CC-8D94-2910F41209DF}" dt="2022-03-29T14:25:48.443" v="694" actId="1076"/>
          <ac:picMkLst>
            <pc:docMk/>
            <pc:sldMk cId="2469683786" sldId="275"/>
            <ac:picMk id="42" creationId="{EC29F6C3-F4D9-4979-BBE8-D9D9520C537B}"/>
          </ac:picMkLst>
        </pc:picChg>
      </pc:sldChg>
      <pc:sldChg chg="delCm">
        <pc:chgData name="Karolina Guillen" userId="c1c08796-a0be-47c6-af52-5d31fd96ec50" providerId="ADAL" clId="{077574A3-B06C-45CC-8D94-2910F41209DF}" dt="2022-03-29T17:04:08.332" v="780"/>
        <pc:sldMkLst>
          <pc:docMk/>
          <pc:sldMk cId="4086481096" sldId="2839"/>
        </pc:sldMkLst>
      </pc:sldChg>
      <pc:sldChg chg="addSp modSp mod">
        <pc:chgData name="Karolina Guillen" userId="c1c08796-a0be-47c6-af52-5d31fd96ec50" providerId="ADAL" clId="{077574A3-B06C-45CC-8D94-2910F41209DF}" dt="2022-03-29T14:12:18.959" v="270" actId="114"/>
        <pc:sldMkLst>
          <pc:docMk/>
          <pc:sldMk cId="845445871" sldId="2144328096"/>
        </pc:sldMkLst>
        <pc:spChg chg="add mod">
          <ac:chgData name="Karolina Guillen" userId="c1c08796-a0be-47c6-af52-5d31fd96ec50" providerId="ADAL" clId="{077574A3-B06C-45CC-8D94-2910F41209DF}" dt="2022-03-29T14:12:18.959" v="270" actId="114"/>
          <ac:spMkLst>
            <pc:docMk/>
            <pc:sldMk cId="845445871" sldId="2144328096"/>
            <ac:spMk id="2" creationId="{CF1A2449-F807-49F2-BB8D-022EC691AD5B}"/>
          </ac:spMkLst>
        </pc:spChg>
        <pc:spChg chg="add mod ord">
          <ac:chgData name="Karolina Guillen" userId="c1c08796-a0be-47c6-af52-5d31fd96ec50" providerId="ADAL" clId="{077574A3-B06C-45CC-8D94-2910F41209DF}" dt="2022-03-29T14:01:33.254" v="260" actId="164"/>
          <ac:spMkLst>
            <pc:docMk/>
            <pc:sldMk cId="845445871" sldId="2144328096"/>
            <ac:spMk id="10" creationId="{DDA692E0-4D5C-4E9F-B3EF-223743D09000}"/>
          </ac:spMkLst>
        </pc:spChg>
        <pc:grpChg chg="add mod">
          <ac:chgData name="Karolina Guillen" userId="c1c08796-a0be-47c6-af52-5d31fd96ec50" providerId="ADAL" clId="{077574A3-B06C-45CC-8D94-2910F41209DF}" dt="2022-03-29T14:01:33.254" v="260" actId="164"/>
          <ac:grpSpMkLst>
            <pc:docMk/>
            <pc:sldMk cId="845445871" sldId="2144328096"/>
            <ac:grpSpMk id="12" creationId="{D291772B-024E-42AB-BDA1-0D7FC9C7EE94}"/>
          </ac:grpSpMkLst>
        </pc:grpChg>
      </pc:sldChg>
      <pc:sldChg chg="addSp modSp mod modCm">
        <pc:chgData name="Karolina Guillen" userId="c1c08796-a0be-47c6-af52-5d31fd96ec50" providerId="ADAL" clId="{077574A3-B06C-45CC-8D94-2910F41209DF}" dt="2022-03-29T19:45:43.855" v="811" actId="6549"/>
        <pc:sldMkLst>
          <pc:docMk/>
          <pc:sldMk cId="3557154419" sldId="2144328256"/>
        </pc:sldMkLst>
        <pc:spChg chg="add mod">
          <ac:chgData name="Karolina Guillen" userId="c1c08796-a0be-47c6-af52-5d31fd96ec50" providerId="ADAL" clId="{077574A3-B06C-45CC-8D94-2910F41209DF}" dt="2022-03-29T19:45:43.855" v="811" actId="6549"/>
          <ac:spMkLst>
            <pc:docMk/>
            <pc:sldMk cId="3557154419" sldId="2144328256"/>
            <ac:spMk id="2" creationId="{828226B8-156D-423E-A30D-C5B3E563F0DC}"/>
          </ac:spMkLst>
        </pc:spChg>
        <pc:spChg chg="mod">
          <ac:chgData name="Karolina Guillen" userId="c1c08796-a0be-47c6-af52-5d31fd96ec50" providerId="ADAL" clId="{077574A3-B06C-45CC-8D94-2910F41209DF}" dt="2022-03-24T18:58:54.514" v="53" actId="14100"/>
          <ac:spMkLst>
            <pc:docMk/>
            <pc:sldMk cId="3557154419" sldId="2144328256"/>
            <ac:spMk id="34" creationId="{C86A1B5C-1444-45E2-98E7-3EE1057B7854}"/>
          </ac:spMkLst>
        </pc:spChg>
        <pc:spChg chg="mod">
          <ac:chgData name="Karolina Guillen" userId="c1c08796-a0be-47c6-af52-5d31fd96ec50" providerId="ADAL" clId="{077574A3-B06C-45CC-8D94-2910F41209DF}" dt="2022-03-24T18:59:54.713" v="55" actId="20577"/>
          <ac:spMkLst>
            <pc:docMk/>
            <pc:sldMk cId="3557154419" sldId="2144328256"/>
            <ac:spMk id="38" creationId="{73851BD9-E902-4017-B780-F06865C6C84F}"/>
          </ac:spMkLst>
        </pc:spChg>
        <pc:spChg chg="mod">
          <ac:chgData name="Karolina Guillen" userId="c1c08796-a0be-47c6-af52-5d31fd96ec50" providerId="ADAL" clId="{077574A3-B06C-45CC-8D94-2910F41209DF}" dt="2022-03-24T18:57:47.083" v="26"/>
          <ac:spMkLst>
            <pc:docMk/>
            <pc:sldMk cId="3557154419" sldId="2144328256"/>
            <ac:spMk id="44" creationId="{2365AC0F-56BA-4029-A1EF-C63D7776B653}"/>
          </ac:spMkLst>
        </pc:spChg>
        <pc:spChg chg="mod">
          <ac:chgData name="Karolina Guillen" userId="c1c08796-a0be-47c6-af52-5d31fd96ec50" providerId="ADAL" clId="{077574A3-B06C-45CC-8D94-2910F41209DF}" dt="2022-03-29T14:12:16.898" v="268" actId="14100"/>
          <ac:spMkLst>
            <pc:docMk/>
            <pc:sldMk cId="3557154419" sldId="2144328256"/>
            <ac:spMk id="48" creationId="{BB9777B2-A132-41D5-B86C-9334A1A8EBF9}"/>
          </ac:spMkLst>
        </pc:spChg>
        <pc:spChg chg="mod">
          <ac:chgData name="Karolina Guillen" userId="c1c08796-a0be-47c6-af52-5d31fd96ec50" providerId="ADAL" clId="{077574A3-B06C-45CC-8D94-2910F41209DF}" dt="2022-03-29T14:23:06.580" v="447" actId="164"/>
          <ac:spMkLst>
            <pc:docMk/>
            <pc:sldMk cId="3557154419" sldId="2144328256"/>
            <ac:spMk id="91" creationId="{2785D820-B170-45A2-B5A5-2AABF27FB549}"/>
          </ac:spMkLst>
        </pc:spChg>
        <pc:grpChg chg="add mod">
          <ac:chgData name="Karolina Guillen" userId="c1c08796-a0be-47c6-af52-5d31fd96ec50" providerId="ADAL" clId="{077574A3-B06C-45CC-8D94-2910F41209DF}" dt="2022-03-29T14:23:17.772" v="460" actId="1035"/>
          <ac:grpSpMkLst>
            <pc:docMk/>
            <pc:sldMk cId="3557154419" sldId="2144328256"/>
            <ac:grpSpMk id="3" creationId="{94DA50AA-05A8-4D5C-9BAD-BC73E7941682}"/>
          </ac:grpSpMkLst>
        </pc:grpChg>
        <pc:picChg chg="mod">
          <ac:chgData name="Karolina Guillen" userId="c1c08796-a0be-47c6-af52-5d31fd96ec50" providerId="ADAL" clId="{077574A3-B06C-45CC-8D94-2910F41209DF}" dt="2022-03-29T14:23:06.580" v="447" actId="164"/>
          <ac:picMkLst>
            <pc:docMk/>
            <pc:sldMk cId="3557154419" sldId="2144328256"/>
            <ac:picMk id="39" creationId="{CAD0BA69-907B-46F9-BB8D-14522662942C}"/>
          </ac:picMkLst>
        </pc:picChg>
      </pc:sldChg>
      <pc:sldChg chg="delSp modSp mod delCm">
        <pc:chgData name="Karolina Guillen" userId="c1c08796-a0be-47c6-af52-5d31fd96ec50" providerId="ADAL" clId="{077574A3-B06C-45CC-8D94-2910F41209DF}" dt="2022-04-06T14:52:05.329" v="818"/>
        <pc:sldMkLst>
          <pc:docMk/>
          <pc:sldMk cId="3457515328" sldId="2144328263"/>
        </pc:sldMkLst>
        <pc:spChg chg="del">
          <ac:chgData name="Karolina Guillen" userId="c1c08796-a0be-47c6-af52-5d31fd96ec50" providerId="ADAL" clId="{077574A3-B06C-45CC-8D94-2910F41209DF}" dt="2022-04-06T14:51:39.923" v="814" actId="478"/>
          <ac:spMkLst>
            <pc:docMk/>
            <pc:sldMk cId="3457515328" sldId="2144328263"/>
            <ac:spMk id="6" creationId="{AC7CB445-634F-48C5-8212-E472AA7D9F5E}"/>
          </ac:spMkLst>
        </pc:spChg>
        <pc:spChg chg="mod">
          <ac:chgData name="Karolina Guillen" userId="c1c08796-a0be-47c6-af52-5d31fd96ec50" providerId="ADAL" clId="{077574A3-B06C-45CC-8D94-2910F41209DF}" dt="2022-04-06T14:52:05.329" v="818"/>
          <ac:spMkLst>
            <pc:docMk/>
            <pc:sldMk cId="3457515328" sldId="2144328263"/>
            <ac:spMk id="16" creationId="{5985F0F6-8612-43EE-88FD-E70DB5135932}"/>
          </ac:spMkLst>
        </pc:spChg>
        <pc:picChg chg="mod">
          <ac:chgData name="Karolina Guillen" userId="c1c08796-a0be-47c6-af52-5d31fd96ec50" providerId="ADAL" clId="{077574A3-B06C-45CC-8D94-2910F41209DF}" dt="2022-04-06T14:51:37.185" v="813"/>
          <ac:picMkLst>
            <pc:docMk/>
            <pc:sldMk cId="3457515328" sldId="2144328263"/>
            <ac:picMk id="5" creationId="{8C557A90-9B8F-4E4A-90ED-A4B2775209E5}"/>
          </ac:picMkLst>
        </pc:picChg>
      </pc:sldChg>
      <pc:sldChg chg="addSp delSp modSp mod addCm delCm">
        <pc:chgData name="Karolina Guillen" userId="c1c08796-a0be-47c6-af52-5d31fd96ec50" providerId="ADAL" clId="{077574A3-B06C-45CC-8D94-2910F41209DF}" dt="2022-03-29T17:04:11.604" v="781"/>
        <pc:sldMkLst>
          <pc:docMk/>
          <pc:sldMk cId="1712875105" sldId="2144328279"/>
        </pc:sldMkLst>
        <pc:spChg chg="add del mod">
          <ac:chgData name="Karolina Guillen" userId="c1c08796-a0be-47c6-af52-5d31fd96ec50" providerId="ADAL" clId="{077574A3-B06C-45CC-8D94-2910F41209DF}" dt="2022-03-29T13:54:44.092" v="81" actId="478"/>
          <ac:spMkLst>
            <pc:docMk/>
            <pc:sldMk cId="1712875105" sldId="2144328279"/>
            <ac:spMk id="14" creationId="{002C16BC-BA4A-4C15-8F04-607DC6517EAA}"/>
          </ac:spMkLst>
        </pc:spChg>
        <pc:spChg chg="add del mod">
          <ac:chgData name="Karolina Guillen" userId="c1c08796-a0be-47c6-af52-5d31fd96ec50" providerId="ADAL" clId="{077574A3-B06C-45CC-8D94-2910F41209DF}" dt="2022-03-29T13:54:44.092" v="81" actId="478"/>
          <ac:spMkLst>
            <pc:docMk/>
            <pc:sldMk cId="1712875105" sldId="2144328279"/>
            <ac:spMk id="15" creationId="{7947FC94-39FF-4409-8700-1B87D4C584E3}"/>
          </ac:spMkLst>
        </pc:spChg>
        <pc:spChg chg="add del mod">
          <ac:chgData name="Karolina Guillen" userId="c1c08796-a0be-47c6-af52-5d31fd96ec50" providerId="ADAL" clId="{077574A3-B06C-45CC-8D94-2910F41209DF}" dt="2022-03-29T13:54:44.092" v="81" actId="478"/>
          <ac:spMkLst>
            <pc:docMk/>
            <pc:sldMk cId="1712875105" sldId="2144328279"/>
            <ac:spMk id="16" creationId="{8E7725E7-8E56-4C69-A5D6-DDC7515C5F0F}"/>
          </ac:spMkLst>
        </pc:spChg>
        <pc:spChg chg="add del mod">
          <ac:chgData name="Karolina Guillen" userId="c1c08796-a0be-47c6-af52-5d31fd96ec50" providerId="ADAL" clId="{077574A3-B06C-45CC-8D94-2910F41209DF}" dt="2022-03-29T13:54:44.092" v="81" actId="478"/>
          <ac:spMkLst>
            <pc:docMk/>
            <pc:sldMk cId="1712875105" sldId="2144328279"/>
            <ac:spMk id="17" creationId="{0EAE04A5-6ED8-4BB8-BFEC-206E57A2AF9C}"/>
          </ac:spMkLst>
        </pc:spChg>
        <pc:spChg chg="add del mod">
          <ac:chgData name="Karolina Guillen" userId="c1c08796-a0be-47c6-af52-5d31fd96ec50" providerId="ADAL" clId="{077574A3-B06C-45CC-8D94-2910F41209DF}" dt="2022-03-29T13:54:44.092" v="81" actId="478"/>
          <ac:spMkLst>
            <pc:docMk/>
            <pc:sldMk cId="1712875105" sldId="2144328279"/>
            <ac:spMk id="18" creationId="{B3F8C0D0-0756-4EFD-A3F5-C486DAC336F3}"/>
          </ac:spMkLst>
        </pc:spChg>
        <pc:spChg chg="add del mod">
          <ac:chgData name="Karolina Guillen" userId="c1c08796-a0be-47c6-af52-5d31fd96ec50" providerId="ADAL" clId="{077574A3-B06C-45CC-8D94-2910F41209DF}" dt="2022-03-29T13:54:44.092" v="81" actId="478"/>
          <ac:spMkLst>
            <pc:docMk/>
            <pc:sldMk cId="1712875105" sldId="2144328279"/>
            <ac:spMk id="19" creationId="{B0EFB6FE-DBC9-4022-A646-C4ED22BE5B7F}"/>
          </ac:spMkLst>
        </pc:spChg>
        <pc:spChg chg="add del mod">
          <ac:chgData name="Karolina Guillen" userId="c1c08796-a0be-47c6-af52-5d31fd96ec50" providerId="ADAL" clId="{077574A3-B06C-45CC-8D94-2910F41209DF}" dt="2022-03-29T13:54:44.092" v="81" actId="478"/>
          <ac:spMkLst>
            <pc:docMk/>
            <pc:sldMk cId="1712875105" sldId="2144328279"/>
            <ac:spMk id="21" creationId="{8249D0CA-512A-4432-8012-B06D3D3C4E48}"/>
          </ac:spMkLst>
        </pc:spChg>
        <pc:spChg chg="add del mod">
          <ac:chgData name="Karolina Guillen" userId="c1c08796-a0be-47c6-af52-5d31fd96ec50" providerId="ADAL" clId="{077574A3-B06C-45CC-8D94-2910F41209DF}" dt="2022-03-29T13:54:44.092" v="81" actId="478"/>
          <ac:spMkLst>
            <pc:docMk/>
            <pc:sldMk cId="1712875105" sldId="2144328279"/>
            <ac:spMk id="22" creationId="{8E1759F3-5026-4498-8BB4-B5BFE6AF99B6}"/>
          </ac:spMkLst>
        </pc:spChg>
        <pc:spChg chg="add del mod">
          <ac:chgData name="Karolina Guillen" userId="c1c08796-a0be-47c6-af52-5d31fd96ec50" providerId="ADAL" clId="{077574A3-B06C-45CC-8D94-2910F41209DF}" dt="2022-03-29T13:54:44.092" v="81" actId="478"/>
          <ac:spMkLst>
            <pc:docMk/>
            <pc:sldMk cId="1712875105" sldId="2144328279"/>
            <ac:spMk id="23" creationId="{4CF19463-F5B1-4CAA-AF74-4DDFC7A08983}"/>
          </ac:spMkLst>
        </pc:spChg>
        <pc:spChg chg="add del mod">
          <ac:chgData name="Karolina Guillen" userId="c1c08796-a0be-47c6-af52-5d31fd96ec50" providerId="ADAL" clId="{077574A3-B06C-45CC-8D94-2910F41209DF}" dt="2022-03-29T13:54:44.092" v="81" actId="478"/>
          <ac:spMkLst>
            <pc:docMk/>
            <pc:sldMk cId="1712875105" sldId="2144328279"/>
            <ac:spMk id="28" creationId="{C82FE249-6493-497C-A3FE-9FB56579D292}"/>
          </ac:spMkLst>
        </pc:spChg>
        <pc:spChg chg="add del mod">
          <ac:chgData name="Karolina Guillen" userId="c1c08796-a0be-47c6-af52-5d31fd96ec50" providerId="ADAL" clId="{077574A3-B06C-45CC-8D94-2910F41209DF}" dt="2022-03-29T13:54:44.092" v="81" actId="478"/>
          <ac:spMkLst>
            <pc:docMk/>
            <pc:sldMk cId="1712875105" sldId="2144328279"/>
            <ac:spMk id="29" creationId="{DB01F624-5E14-4E72-8B86-452188B9EF6E}"/>
          </ac:spMkLst>
        </pc:spChg>
        <pc:spChg chg="add del mod">
          <ac:chgData name="Karolina Guillen" userId="c1c08796-a0be-47c6-af52-5d31fd96ec50" providerId="ADAL" clId="{077574A3-B06C-45CC-8D94-2910F41209DF}" dt="2022-03-29T13:54:44.092" v="81" actId="478"/>
          <ac:spMkLst>
            <pc:docMk/>
            <pc:sldMk cId="1712875105" sldId="2144328279"/>
            <ac:spMk id="31" creationId="{51EDD4C5-C3F6-407B-8E62-1D523484DE7C}"/>
          </ac:spMkLst>
        </pc:spChg>
        <pc:spChg chg="add del mod">
          <ac:chgData name="Karolina Guillen" userId="c1c08796-a0be-47c6-af52-5d31fd96ec50" providerId="ADAL" clId="{077574A3-B06C-45CC-8D94-2910F41209DF}" dt="2022-03-29T13:54:44.092" v="81" actId="478"/>
          <ac:spMkLst>
            <pc:docMk/>
            <pc:sldMk cId="1712875105" sldId="2144328279"/>
            <ac:spMk id="32" creationId="{3B2C6804-BA86-4E54-98B5-CBB64C47E287}"/>
          </ac:spMkLst>
        </pc:spChg>
        <pc:spChg chg="add del mod">
          <ac:chgData name="Karolina Guillen" userId="c1c08796-a0be-47c6-af52-5d31fd96ec50" providerId="ADAL" clId="{077574A3-B06C-45CC-8D94-2910F41209DF}" dt="2022-03-29T13:54:44.092" v="81" actId="478"/>
          <ac:spMkLst>
            <pc:docMk/>
            <pc:sldMk cId="1712875105" sldId="2144328279"/>
            <ac:spMk id="33" creationId="{1E6EC1DB-A8B8-4C65-8AF3-9868E9C1F421}"/>
          </ac:spMkLst>
        </pc:spChg>
        <pc:spChg chg="add del mod">
          <ac:chgData name="Karolina Guillen" userId="c1c08796-a0be-47c6-af52-5d31fd96ec50" providerId="ADAL" clId="{077574A3-B06C-45CC-8D94-2910F41209DF}" dt="2022-03-29T13:54:44.092" v="81" actId="478"/>
          <ac:spMkLst>
            <pc:docMk/>
            <pc:sldMk cId="1712875105" sldId="2144328279"/>
            <ac:spMk id="34" creationId="{2D5C8560-AFB2-4FFE-9D02-AC6CF5FEDB70}"/>
          </ac:spMkLst>
        </pc:spChg>
        <pc:spChg chg="add del mod">
          <ac:chgData name="Karolina Guillen" userId="c1c08796-a0be-47c6-af52-5d31fd96ec50" providerId="ADAL" clId="{077574A3-B06C-45CC-8D94-2910F41209DF}" dt="2022-03-29T13:54:44.092" v="81" actId="478"/>
          <ac:spMkLst>
            <pc:docMk/>
            <pc:sldMk cId="1712875105" sldId="2144328279"/>
            <ac:spMk id="35" creationId="{CDD7344B-287B-40A6-8D31-05307C0BEDA1}"/>
          </ac:spMkLst>
        </pc:spChg>
        <pc:spChg chg="add del mod">
          <ac:chgData name="Karolina Guillen" userId="c1c08796-a0be-47c6-af52-5d31fd96ec50" providerId="ADAL" clId="{077574A3-B06C-45CC-8D94-2910F41209DF}" dt="2022-03-29T13:54:44.092" v="81" actId="478"/>
          <ac:spMkLst>
            <pc:docMk/>
            <pc:sldMk cId="1712875105" sldId="2144328279"/>
            <ac:spMk id="36" creationId="{16FD6DB7-B0E8-4D18-B299-734BBF71A79D}"/>
          </ac:spMkLst>
        </pc:spChg>
        <pc:picChg chg="add mod">
          <ac:chgData name="Karolina Guillen" userId="c1c08796-a0be-47c6-af52-5d31fd96ec50" providerId="ADAL" clId="{077574A3-B06C-45CC-8D94-2910F41209DF}" dt="2022-03-29T13:55:09.395" v="88" actId="12788"/>
          <ac:picMkLst>
            <pc:docMk/>
            <pc:sldMk cId="1712875105" sldId="2144328279"/>
            <ac:picMk id="3" creationId="{436774A4-56C5-4D17-829B-3980ABBD84A7}"/>
          </ac:picMkLst>
        </pc:picChg>
        <pc:picChg chg="del">
          <ac:chgData name="Karolina Guillen" userId="c1c08796-a0be-47c6-af52-5d31fd96ec50" providerId="ADAL" clId="{077574A3-B06C-45CC-8D94-2910F41209DF}" dt="2022-03-29T13:53:51.795" v="58" actId="478"/>
          <ac:picMkLst>
            <pc:docMk/>
            <pc:sldMk cId="1712875105" sldId="2144328279"/>
            <ac:picMk id="4" creationId="{BDC38380-090D-4E81-9413-E88AF15EDECE}"/>
          </ac:picMkLst>
        </pc:picChg>
        <pc:picChg chg="add del mod">
          <ac:chgData name="Karolina Guillen" userId="c1c08796-a0be-47c6-af52-5d31fd96ec50" providerId="ADAL" clId="{077574A3-B06C-45CC-8D94-2910F41209DF}" dt="2022-03-29T13:54:44.092" v="81" actId="478"/>
          <ac:picMkLst>
            <pc:docMk/>
            <pc:sldMk cId="1712875105" sldId="2144328279"/>
            <ac:picMk id="37" creationId="{12A9B60E-B236-421E-AC57-8C6C7000FB0A}"/>
          </ac:picMkLst>
        </pc:picChg>
        <pc:picChg chg="add del mod">
          <ac:chgData name="Karolina Guillen" userId="c1c08796-a0be-47c6-af52-5d31fd96ec50" providerId="ADAL" clId="{077574A3-B06C-45CC-8D94-2910F41209DF}" dt="2022-03-29T13:54:44.092" v="81" actId="478"/>
          <ac:picMkLst>
            <pc:docMk/>
            <pc:sldMk cId="1712875105" sldId="2144328279"/>
            <ac:picMk id="38" creationId="{3E6B0A73-612F-4E0A-8D83-A5130119BFA9}"/>
          </ac:picMkLst>
        </pc:picChg>
        <pc:picChg chg="add del mod">
          <ac:chgData name="Karolina Guillen" userId="c1c08796-a0be-47c6-af52-5d31fd96ec50" providerId="ADAL" clId="{077574A3-B06C-45CC-8D94-2910F41209DF}" dt="2022-03-29T13:54:44.092" v="81" actId="478"/>
          <ac:picMkLst>
            <pc:docMk/>
            <pc:sldMk cId="1712875105" sldId="2144328279"/>
            <ac:picMk id="39" creationId="{A08E9D99-0099-4811-B529-A4412B53652F}"/>
          </ac:picMkLst>
        </pc:picChg>
        <pc:picChg chg="add del mod">
          <ac:chgData name="Karolina Guillen" userId="c1c08796-a0be-47c6-af52-5d31fd96ec50" providerId="ADAL" clId="{077574A3-B06C-45CC-8D94-2910F41209DF}" dt="2022-03-29T13:54:44.092" v="81" actId="478"/>
          <ac:picMkLst>
            <pc:docMk/>
            <pc:sldMk cId="1712875105" sldId="2144328279"/>
            <ac:picMk id="40" creationId="{78FD2C26-5A60-4016-B9A9-2E3229E78A3F}"/>
          </ac:picMkLst>
        </pc:picChg>
        <pc:picChg chg="add del mod">
          <ac:chgData name="Karolina Guillen" userId="c1c08796-a0be-47c6-af52-5d31fd96ec50" providerId="ADAL" clId="{077574A3-B06C-45CC-8D94-2910F41209DF}" dt="2022-03-29T13:54:44.092" v="81" actId="478"/>
          <ac:picMkLst>
            <pc:docMk/>
            <pc:sldMk cId="1712875105" sldId="2144328279"/>
            <ac:picMk id="41" creationId="{805792BA-3B3D-4EA1-942F-51E206371835}"/>
          </ac:picMkLst>
        </pc:picChg>
        <pc:picChg chg="add del mod">
          <ac:chgData name="Karolina Guillen" userId="c1c08796-a0be-47c6-af52-5d31fd96ec50" providerId="ADAL" clId="{077574A3-B06C-45CC-8D94-2910F41209DF}" dt="2022-03-29T13:54:44.092" v="81" actId="478"/>
          <ac:picMkLst>
            <pc:docMk/>
            <pc:sldMk cId="1712875105" sldId="2144328279"/>
            <ac:picMk id="42" creationId="{A087055F-5410-4C8D-8F6C-4E8E94D37114}"/>
          </ac:picMkLst>
        </pc:picChg>
        <pc:picChg chg="add del mod">
          <ac:chgData name="Karolina Guillen" userId="c1c08796-a0be-47c6-af52-5d31fd96ec50" providerId="ADAL" clId="{077574A3-B06C-45CC-8D94-2910F41209DF}" dt="2022-03-29T13:54:44.092" v="81" actId="478"/>
          <ac:picMkLst>
            <pc:docMk/>
            <pc:sldMk cId="1712875105" sldId="2144328279"/>
            <ac:picMk id="44" creationId="{2085FB5A-5D7B-417E-8AC0-867AD44832A1}"/>
          </ac:picMkLst>
        </pc:picChg>
        <pc:picChg chg="add del mod">
          <ac:chgData name="Karolina Guillen" userId="c1c08796-a0be-47c6-af52-5d31fd96ec50" providerId="ADAL" clId="{077574A3-B06C-45CC-8D94-2910F41209DF}" dt="2022-03-29T13:54:44.092" v="81" actId="478"/>
          <ac:picMkLst>
            <pc:docMk/>
            <pc:sldMk cId="1712875105" sldId="2144328279"/>
            <ac:picMk id="45" creationId="{A29EEFBB-3204-48EF-964F-90D21B1C5FD0}"/>
          </ac:picMkLst>
        </pc:picChg>
        <pc:picChg chg="add del mod">
          <ac:chgData name="Karolina Guillen" userId="c1c08796-a0be-47c6-af52-5d31fd96ec50" providerId="ADAL" clId="{077574A3-B06C-45CC-8D94-2910F41209DF}" dt="2022-03-29T13:54:44.092" v="81" actId="478"/>
          <ac:picMkLst>
            <pc:docMk/>
            <pc:sldMk cId="1712875105" sldId="2144328279"/>
            <ac:picMk id="46" creationId="{76104B73-951D-4AAB-9EEE-6239B179D4F2}"/>
          </ac:picMkLst>
        </pc:picChg>
        <pc:picChg chg="add del mod">
          <ac:chgData name="Karolina Guillen" userId="c1c08796-a0be-47c6-af52-5d31fd96ec50" providerId="ADAL" clId="{077574A3-B06C-45CC-8D94-2910F41209DF}" dt="2022-03-29T13:54:44.092" v="81" actId="478"/>
          <ac:picMkLst>
            <pc:docMk/>
            <pc:sldMk cId="1712875105" sldId="2144328279"/>
            <ac:picMk id="47" creationId="{30F5A67D-0773-4C2D-B14D-179925E81381}"/>
          </ac:picMkLst>
        </pc:picChg>
        <pc:picChg chg="add del mod">
          <ac:chgData name="Karolina Guillen" userId="c1c08796-a0be-47c6-af52-5d31fd96ec50" providerId="ADAL" clId="{077574A3-B06C-45CC-8D94-2910F41209DF}" dt="2022-03-29T13:54:44.092" v="81" actId="478"/>
          <ac:picMkLst>
            <pc:docMk/>
            <pc:sldMk cId="1712875105" sldId="2144328279"/>
            <ac:picMk id="48" creationId="{9EB74F0D-42C1-4F1E-A156-688F3B0D1210}"/>
          </ac:picMkLst>
        </pc:picChg>
        <pc:picChg chg="add del mod">
          <ac:chgData name="Karolina Guillen" userId="c1c08796-a0be-47c6-af52-5d31fd96ec50" providerId="ADAL" clId="{077574A3-B06C-45CC-8D94-2910F41209DF}" dt="2022-03-29T13:54:44.092" v="81" actId="478"/>
          <ac:picMkLst>
            <pc:docMk/>
            <pc:sldMk cId="1712875105" sldId="2144328279"/>
            <ac:picMk id="49" creationId="{0C1BC660-96E6-4858-8431-510585028F2B}"/>
          </ac:picMkLst>
        </pc:picChg>
        <pc:picChg chg="add del mod">
          <ac:chgData name="Karolina Guillen" userId="c1c08796-a0be-47c6-af52-5d31fd96ec50" providerId="ADAL" clId="{077574A3-B06C-45CC-8D94-2910F41209DF}" dt="2022-03-29T13:54:44.092" v="81" actId="478"/>
          <ac:picMkLst>
            <pc:docMk/>
            <pc:sldMk cId="1712875105" sldId="2144328279"/>
            <ac:picMk id="50" creationId="{805BA78F-D7BD-4DC6-B017-6AF5B8C9B480}"/>
          </ac:picMkLst>
        </pc:picChg>
        <pc:picChg chg="add del mod">
          <ac:chgData name="Karolina Guillen" userId="c1c08796-a0be-47c6-af52-5d31fd96ec50" providerId="ADAL" clId="{077574A3-B06C-45CC-8D94-2910F41209DF}" dt="2022-03-29T13:54:44.092" v="81" actId="478"/>
          <ac:picMkLst>
            <pc:docMk/>
            <pc:sldMk cId="1712875105" sldId="2144328279"/>
            <ac:picMk id="51" creationId="{3869DEF2-6217-43F1-9B87-45E874A5691C}"/>
          </ac:picMkLst>
        </pc:picChg>
        <pc:picChg chg="add del mod">
          <ac:chgData name="Karolina Guillen" userId="c1c08796-a0be-47c6-af52-5d31fd96ec50" providerId="ADAL" clId="{077574A3-B06C-45CC-8D94-2910F41209DF}" dt="2022-03-29T13:54:44.092" v="81" actId="478"/>
          <ac:picMkLst>
            <pc:docMk/>
            <pc:sldMk cId="1712875105" sldId="2144328279"/>
            <ac:picMk id="52" creationId="{8D96B7C5-6E1A-4A8F-A7B5-C4EDC25D7C87}"/>
          </ac:picMkLst>
        </pc:picChg>
        <pc:picChg chg="add del mod">
          <ac:chgData name="Karolina Guillen" userId="c1c08796-a0be-47c6-af52-5d31fd96ec50" providerId="ADAL" clId="{077574A3-B06C-45CC-8D94-2910F41209DF}" dt="2022-03-29T13:54:44.092" v="81" actId="478"/>
          <ac:picMkLst>
            <pc:docMk/>
            <pc:sldMk cId="1712875105" sldId="2144328279"/>
            <ac:picMk id="53" creationId="{5E60A685-4C23-4458-9905-DFD6C406FD4C}"/>
          </ac:picMkLst>
        </pc:picChg>
        <pc:picChg chg="add del mod">
          <ac:chgData name="Karolina Guillen" userId="c1c08796-a0be-47c6-af52-5d31fd96ec50" providerId="ADAL" clId="{077574A3-B06C-45CC-8D94-2910F41209DF}" dt="2022-03-29T13:54:44.092" v="81" actId="478"/>
          <ac:picMkLst>
            <pc:docMk/>
            <pc:sldMk cId="1712875105" sldId="2144328279"/>
            <ac:picMk id="54" creationId="{5B1B9403-4D47-4DDE-BD5C-6657B6C9EC52}"/>
          </ac:picMkLst>
        </pc:picChg>
        <pc:picChg chg="add del mod">
          <ac:chgData name="Karolina Guillen" userId="c1c08796-a0be-47c6-af52-5d31fd96ec50" providerId="ADAL" clId="{077574A3-B06C-45CC-8D94-2910F41209DF}" dt="2022-03-29T13:54:44.092" v="81" actId="478"/>
          <ac:picMkLst>
            <pc:docMk/>
            <pc:sldMk cId="1712875105" sldId="2144328279"/>
            <ac:picMk id="55" creationId="{C1C3286D-9A3C-4B4B-BF97-06760D5C839D}"/>
          </ac:picMkLst>
        </pc:picChg>
        <pc:picChg chg="add del mod">
          <ac:chgData name="Karolina Guillen" userId="c1c08796-a0be-47c6-af52-5d31fd96ec50" providerId="ADAL" clId="{077574A3-B06C-45CC-8D94-2910F41209DF}" dt="2022-03-29T13:54:44.092" v="81" actId="478"/>
          <ac:picMkLst>
            <pc:docMk/>
            <pc:sldMk cId="1712875105" sldId="2144328279"/>
            <ac:picMk id="56" creationId="{54B99B74-01CD-4CD2-8EDF-EACDDA75B412}"/>
          </ac:picMkLst>
        </pc:picChg>
        <pc:picChg chg="add del mod">
          <ac:chgData name="Karolina Guillen" userId="c1c08796-a0be-47c6-af52-5d31fd96ec50" providerId="ADAL" clId="{077574A3-B06C-45CC-8D94-2910F41209DF}" dt="2022-03-29T13:54:44.092" v="81" actId="478"/>
          <ac:picMkLst>
            <pc:docMk/>
            <pc:sldMk cId="1712875105" sldId="2144328279"/>
            <ac:picMk id="57" creationId="{0B2270FF-84B2-4C07-B70F-CA513F022779}"/>
          </ac:picMkLst>
        </pc:picChg>
        <pc:picChg chg="add del mod">
          <ac:chgData name="Karolina Guillen" userId="c1c08796-a0be-47c6-af52-5d31fd96ec50" providerId="ADAL" clId="{077574A3-B06C-45CC-8D94-2910F41209DF}" dt="2022-03-29T13:54:44.092" v="81" actId="478"/>
          <ac:picMkLst>
            <pc:docMk/>
            <pc:sldMk cId="1712875105" sldId="2144328279"/>
            <ac:picMk id="58" creationId="{6B9D837C-D924-4DEE-A515-B91C1CCD211D}"/>
          </ac:picMkLst>
        </pc:picChg>
        <pc:picChg chg="add del mod">
          <ac:chgData name="Karolina Guillen" userId="c1c08796-a0be-47c6-af52-5d31fd96ec50" providerId="ADAL" clId="{077574A3-B06C-45CC-8D94-2910F41209DF}" dt="2022-03-29T13:54:44.092" v="81" actId="478"/>
          <ac:picMkLst>
            <pc:docMk/>
            <pc:sldMk cId="1712875105" sldId="2144328279"/>
            <ac:picMk id="59" creationId="{1AAD41C8-EBF3-4E2D-8CBD-7AD334CA6D8B}"/>
          </ac:picMkLst>
        </pc:picChg>
        <pc:picChg chg="add del mod">
          <ac:chgData name="Karolina Guillen" userId="c1c08796-a0be-47c6-af52-5d31fd96ec50" providerId="ADAL" clId="{077574A3-B06C-45CC-8D94-2910F41209DF}" dt="2022-03-29T13:54:44.092" v="81" actId="478"/>
          <ac:picMkLst>
            <pc:docMk/>
            <pc:sldMk cId="1712875105" sldId="2144328279"/>
            <ac:picMk id="60" creationId="{1579B0A4-CF22-4408-A419-A7C2B4866945}"/>
          </ac:picMkLst>
        </pc:picChg>
        <pc:picChg chg="add del mod">
          <ac:chgData name="Karolina Guillen" userId="c1c08796-a0be-47c6-af52-5d31fd96ec50" providerId="ADAL" clId="{077574A3-B06C-45CC-8D94-2910F41209DF}" dt="2022-03-29T13:54:44.092" v="81" actId="478"/>
          <ac:picMkLst>
            <pc:docMk/>
            <pc:sldMk cId="1712875105" sldId="2144328279"/>
            <ac:picMk id="61" creationId="{2D22B62A-7208-42C0-AF84-5A6360C96CCA}"/>
          </ac:picMkLst>
        </pc:picChg>
        <pc:picChg chg="add del mod">
          <ac:chgData name="Karolina Guillen" userId="c1c08796-a0be-47c6-af52-5d31fd96ec50" providerId="ADAL" clId="{077574A3-B06C-45CC-8D94-2910F41209DF}" dt="2022-03-29T13:54:44.092" v="81" actId="478"/>
          <ac:picMkLst>
            <pc:docMk/>
            <pc:sldMk cId="1712875105" sldId="2144328279"/>
            <ac:picMk id="62" creationId="{B0842CB9-850B-4604-91E4-A5D36118B4BD}"/>
          </ac:picMkLst>
        </pc:picChg>
        <pc:picChg chg="add del mod">
          <ac:chgData name="Karolina Guillen" userId="c1c08796-a0be-47c6-af52-5d31fd96ec50" providerId="ADAL" clId="{077574A3-B06C-45CC-8D94-2910F41209DF}" dt="2022-03-29T13:54:44.092" v="81" actId="478"/>
          <ac:picMkLst>
            <pc:docMk/>
            <pc:sldMk cId="1712875105" sldId="2144328279"/>
            <ac:picMk id="64" creationId="{8F284AF1-5959-447C-86EE-5E2A1F504476}"/>
          </ac:picMkLst>
        </pc:picChg>
        <pc:picChg chg="add del mod">
          <ac:chgData name="Karolina Guillen" userId="c1c08796-a0be-47c6-af52-5d31fd96ec50" providerId="ADAL" clId="{077574A3-B06C-45CC-8D94-2910F41209DF}" dt="2022-03-29T13:54:44.092" v="81" actId="478"/>
          <ac:picMkLst>
            <pc:docMk/>
            <pc:sldMk cId="1712875105" sldId="2144328279"/>
            <ac:picMk id="65" creationId="{3A8245FD-22DC-4C5A-9B28-87469978D3C0}"/>
          </ac:picMkLst>
        </pc:picChg>
        <pc:picChg chg="add del mod">
          <ac:chgData name="Karolina Guillen" userId="c1c08796-a0be-47c6-af52-5d31fd96ec50" providerId="ADAL" clId="{077574A3-B06C-45CC-8D94-2910F41209DF}" dt="2022-03-29T13:54:44.092" v="81" actId="478"/>
          <ac:picMkLst>
            <pc:docMk/>
            <pc:sldMk cId="1712875105" sldId="2144328279"/>
            <ac:picMk id="66" creationId="{BC6B4939-8E80-4304-BC19-F9D5ACFF47E6}"/>
          </ac:picMkLst>
        </pc:picChg>
        <pc:picChg chg="add del mod">
          <ac:chgData name="Karolina Guillen" userId="c1c08796-a0be-47c6-af52-5d31fd96ec50" providerId="ADAL" clId="{077574A3-B06C-45CC-8D94-2910F41209DF}" dt="2022-03-29T13:54:44.092" v="81" actId="478"/>
          <ac:picMkLst>
            <pc:docMk/>
            <pc:sldMk cId="1712875105" sldId="2144328279"/>
            <ac:picMk id="67" creationId="{773F3961-D8CD-4C93-93FB-DDA7ED7640E3}"/>
          </ac:picMkLst>
        </pc:picChg>
        <pc:picChg chg="add del mod">
          <ac:chgData name="Karolina Guillen" userId="c1c08796-a0be-47c6-af52-5d31fd96ec50" providerId="ADAL" clId="{077574A3-B06C-45CC-8D94-2910F41209DF}" dt="2022-03-29T13:54:44.092" v="81" actId="478"/>
          <ac:picMkLst>
            <pc:docMk/>
            <pc:sldMk cId="1712875105" sldId="2144328279"/>
            <ac:picMk id="68" creationId="{91D11D75-829D-4ECA-A272-8AB4CC4BDD1D}"/>
          </ac:picMkLst>
        </pc:picChg>
        <pc:picChg chg="add del mod">
          <ac:chgData name="Karolina Guillen" userId="c1c08796-a0be-47c6-af52-5d31fd96ec50" providerId="ADAL" clId="{077574A3-B06C-45CC-8D94-2910F41209DF}" dt="2022-03-29T13:54:44.092" v="81" actId="478"/>
          <ac:picMkLst>
            <pc:docMk/>
            <pc:sldMk cId="1712875105" sldId="2144328279"/>
            <ac:picMk id="69" creationId="{8D766FF3-D1A5-443D-B705-21771F082DC8}"/>
          </ac:picMkLst>
        </pc:picChg>
        <pc:picChg chg="add del mod">
          <ac:chgData name="Karolina Guillen" userId="c1c08796-a0be-47c6-af52-5d31fd96ec50" providerId="ADAL" clId="{077574A3-B06C-45CC-8D94-2910F41209DF}" dt="2022-03-29T13:54:44.092" v="81" actId="478"/>
          <ac:picMkLst>
            <pc:docMk/>
            <pc:sldMk cId="1712875105" sldId="2144328279"/>
            <ac:picMk id="70" creationId="{368548DC-BE76-426F-8C4B-1CAF368FBB8C}"/>
          </ac:picMkLst>
        </pc:picChg>
        <pc:picChg chg="add del mod">
          <ac:chgData name="Karolina Guillen" userId="c1c08796-a0be-47c6-af52-5d31fd96ec50" providerId="ADAL" clId="{077574A3-B06C-45CC-8D94-2910F41209DF}" dt="2022-03-29T13:54:44.092" v="81" actId="478"/>
          <ac:picMkLst>
            <pc:docMk/>
            <pc:sldMk cId="1712875105" sldId="2144328279"/>
            <ac:picMk id="71" creationId="{0CE728DE-A755-41EB-BA13-95B7FD128B4D}"/>
          </ac:picMkLst>
        </pc:picChg>
        <pc:picChg chg="add del mod">
          <ac:chgData name="Karolina Guillen" userId="c1c08796-a0be-47c6-af52-5d31fd96ec50" providerId="ADAL" clId="{077574A3-B06C-45CC-8D94-2910F41209DF}" dt="2022-03-29T13:54:44.092" v="81" actId="478"/>
          <ac:picMkLst>
            <pc:docMk/>
            <pc:sldMk cId="1712875105" sldId="2144328279"/>
            <ac:picMk id="72" creationId="{6648560D-F8D3-4E93-9DD8-A9D616C73923}"/>
          </ac:picMkLst>
        </pc:picChg>
        <pc:picChg chg="add del mod">
          <ac:chgData name="Karolina Guillen" userId="c1c08796-a0be-47c6-af52-5d31fd96ec50" providerId="ADAL" clId="{077574A3-B06C-45CC-8D94-2910F41209DF}" dt="2022-03-29T13:54:44.092" v="81" actId="478"/>
          <ac:picMkLst>
            <pc:docMk/>
            <pc:sldMk cId="1712875105" sldId="2144328279"/>
            <ac:picMk id="73" creationId="{8BDE7788-2D4A-49CD-9E30-50F19E41DF60}"/>
          </ac:picMkLst>
        </pc:picChg>
        <pc:picChg chg="add del mod">
          <ac:chgData name="Karolina Guillen" userId="c1c08796-a0be-47c6-af52-5d31fd96ec50" providerId="ADAL" clId="{077574A3-B06C-45CC-8D94-2910F41209DF}" dt="2022-03-29T13:54:44.092" v="81" actId="478"/>
          <ac:picMkLst>
            <pc:docMk/>
            <pc:sldMk cId="1712875105" sldId="2144328279"/>
            <ac:picMk id="74" creationId="{FB48B098-07B9-4526-9E4A-1CCC7873F7FD}"/>
          </ac:picMkLst>
        </pc:picChg>
        <pc:picChg chg="add del mod">
          <ac:chgData name="Karolina Guillen" userId="c1c08796-a0be-47c6-af52-5d31fd96ec50" providerId="ADAL" clId="{077574A3-B06C-45CC-8D94-2910F41209DF}" dt="2022-03-29T13:54:44.092" v="81" actId="478"/>
          <ac:picMkLst>
            <pc:docMk/>
            <pc:sldMk cId="1712875105" sldId="2144328279"/>
            <ac:picMk id="75" creationId="{1462FDE2-979E-4391-9BFF-2DA9C476EB32}"/>
          </ac:picMkLst>
        </pc:picChg>
        <pc:picChg chg="add del mod">
          <ac:chgData name="Karolina Guillen" userId="c1c08796-a0be-47c6-af52-5d31fd96ec50" providerId="ADAL" clId="{077574A3-B06C-45CC-8D94-2910F41209DF}" dt="2022-03-29T13:54:44.092" v="81" actId="478"/>
          <ac:picMkLst>
            <pc:docMk/>
            <pc:sldMk cId="1712875105" sldId="2144328279"/>
            <ac:picMk id="76" creationId="{7CC45174-21DC-461E-A3F5-3AB1ED4E0199}"/>
          </ac:picMkLst>
        </pc:picChg>
        <pc:picChg chg="add del mod">
          <ac:chgData name="Karolina Guillen" userId="c1c08796-a0be-47c6-af52-5d31fd96ec50" providerId="ADAL" clId="{077574A3-B06C-45CC-8D94-2910F41209DF}" dt="2022-03-29T13:54:44.092" v="81" actId="478"/>
          <ac:picMkLst>
            <pc:docMk/>
            <pc:sldMk cId="1712875105" sldId="2144328279"/>
            <ac:picMk id="77" creationId="{55DE0616-EDF6-4BE9-A45E-1502DE79B9EC}"/>
          </ac:picMkLst>
        </pc:picChg>
        <pc:picChg chg="add del mod">
          <ac:chgData name="Karolina Guillen" userId="c1c08796-a0be-47c6-af52-5d31fd96ec50" providerId="ADAL" clId="{077574A3-B06C-45CC-8D94-2910F41209DF}" dt="2022-03-29T13:54:44.092" v="81" actId="478"/>
          <ac:picMkLst>
            <pc:docMk/>
            <pc:sldMk cId="1712875105" sldId="2144328279"/>
            <ac:picMk id="78" creationId="{6101030D-51C4-4E55-B14F-456E90AB241C}"/>
          </ac:picMkLst>
        </pc:picChg>
        <pc:picChg chg="add del mod">
          <ac:chgData name="Karolina Guillen" userId="c1c08796-a0be-47c6-af52-5d31fd96ec50" providerId="ADAL" clId="{077574A3-B06C-45CC-8D94-2910F41209DF}" dt="2022-03-29T13:54:44.092" v="81" actId="478"/>
          <ac:picMkLst>
            <pc:docMk/>
            <pc:sldMk cId="1712875105" sldId="2144328279"/>
            <ac:picMk id="79" creationId="{56291C51-1DC7-42EF-B134-9ABEDB9A7096}"/>
          </ac:picMkLst>
        </pc:picChg>
        <pc:picChg chg="add del mod">
          <ac:chgData name="Karolina Guillen" userId="c1c08796-a0be-47c6-af52-5d31fd96ec50" providerId="ADAL" clId="{077574A3-B06C-45CC-8D94-2910F41209DF}" dt="2022-03-29T13:54:44.092" v="81" actId="478"/>
          <ac:picMkLst>
            <pc:docMk/>
            <pc:sldMk cId="1712875105" sldId="2144328279"/>
            <ac:picMk id="80" creationId="{D421B2F0-747C-4528-85BB-E071F9125C14}"/>
          </ac:picMkLst>
        </pc:picChg>
        <pc:picChg chg="add del mod">
          <ac:chgData name="Karolina Guillen" userId="c1c08796-a0be-47c6-af52-5d31fd96ec50" providerId="ADAL" clId="{077574A3-B06C-45CC-8D94-2910F41209DF}" dt="2022-03-29T13:54:44.092" v="81" actId="478"/>
          <ac:picMkLst>
            <pc:docMk/>
            <pc:sldMk cId="1712875105" sldId="2144328279"/>
            <ac:picMk id="81" creationId="{ED4C0EB4-D800-4F83-B4BD-E2193908CD61}"/>
          </ac:picMkLst>
        </pc:picChg>
        <pc:picChg chg="add del mod">
          <ac:chgData name="Karolina Guillen" userId="c1c08796-a0be-47c6-af52-5d31fd96ec50" providerId="ADAL" clId="{077574A3-B06C-45CC-8D94-2910F41209DF}" dt="2022-03-29T13:54:44.092" v="81" actId="478"/>
          <ac:picMkLst>
            <pc:docMk/>
            <pc:sldMk cId="1712875105" sldId="2144328279"/>
            <ac:picMk id="82" creationId="{F0A1160D-A56B-4751-8E83-589F72DA7A2C}"/>
          </ac:picMkLst>
        </pc:picChg>
        <pc:picChg chg="add del mod">
          <ac:chgData name="Karolina Guillen" userId="c1c08796-a0be-47c6-af52-5d31fd96ec50" providerId="ADAL" clId="{077574A3-B06C-45CC-8D94-2910F41209DF}" dt="2022-03-29T13:54:44.092" v="81" actId="478"/>
          <ac:picMkLst>
            <pc:docMk/>
            <pc:sldMk cId="1712875105" sldId="2144328279"/>
            <ac:picMk id="83" creationId="{9B927165-8515-41DC-897F-AEB7F8BC2971}"/>
          </ac:picMkLst>
        </pc:picChg>
        <pc:picChg chg="add del mod">
          <ac:chgData name="Karolina Guillen" userId="c1c08796-a0be-47c6-af52-5d31fd96ec50" providerId="ADAL" clId="{077574A3-B06C-45CC-8D94-2910F41209DF}" dt="2022-03-29T13:54:44.092" v="81" actId="478"/>
          <ac:picMkLst>
            <pc:docMk/>
            <pc:sldMk cId="1712875105" sldId="2144328279"/>
            <ac:picMk id="84" creationId="{505B8005-9117-419D-A831-2DA50DD41698}"/>
          </ac:picMkLst>
        </pc:picChg>
        <pc:picChg chg="add del mod">
          <ac:chgData name="Karolina Guillen" userId="c1c08796-a0be-47c6-af52-5d31fd96ec50" providerId="ADAL" clId="{077574A3-B06C-45CC-8D94-2910F41209DF}" dt="2022-03-29T13:54:44.092" v="81" actId="478"/>
          <ac:picMkLst>
            <pc:docMk/>
            <pc:sldMk cId="1712875105" sldId="2144328279"/>
            <ac:picMk id="85" creationId="{91624B33-D66A-44E9-9CAB-0872234CBDE8}"/>
          </ac:picMkLst>
        </pc:picChg>
        <pc:picChg chg="add del mod">
          <ac:chgData name="Karolina Guillen" userId="c1c08796-a0be-47c6-af52-5d31fd96ec50" providerId="ADAL" clId="{077574A3-B06C-45CC-8D94-2910F41209DF}" dt="2022-03-29T13:54:44.092" v="81" actId="478"/>
          <ac:picMkLst>
            <pc:docMk/>
            <pc:sldMk cId="1712875105" sldId="2144328279"/>
            <ac:picMk id="86" creationId="{CA2321D2-0904-4978-9E86-3275F1BE0FF9}"/>
          </ac:picMkLst>
        </pc:picChg>
        <pc:picChg chg="add del mod">
          <ac:chgData name="Karolina Guillen" userId="c1c08796-a0be-47c6-af52-5d31fd96ec50" providerId="ADAL" clId="{077574A3-B06C-45CC-8D94-2910F41209DF}" dt="2022-03-29T13:54:44.092" v="81" actId="478"/>
          <ac:picMkLst>
            <pc:docMk/>
            <pc:sldMk cId="1712875105" sldId="2144328279"/>
            <ac:picMk id="87" creationId="{5423AF32-7477-4EED-AD6E-D01D2813A1DB}"/>
          </ac:picMkLst>
        </pc:picChg>
        <pc:picChg chg="add del mod">
          <ac:chgData name="Karolina Guillen" userId="c1c08796-a0be-47c6-af52-5d31fd96ec50" providerId="ADAL" clId="{077574A3-B06C-45CC-8D94-2910F41209DF}" dt="2022-03-29T13:54:44.092" v="81" actId="478"/>
          <ac:picMkLst>
            <pc:docMk/>
            <pc:sldMk cId="1712875105" sldId="2144328279"/>
            <ac:picMk id="88" creationId="{014C77DD-364F-40B9-B35F-2CE714208278}"/>
          </ac:picMkLst>
        </pc:picChg>
        <pc:picChg chg="add del mod">
          <ac:chgData name="Karolina Guillen" userId="c1c08796-a0be-47c6-af52-5d31fd96ec50" providerId="ADAL" clId="{077574A3-B06C-45CC-8D94-2910F41209DF}" dt="2022-03-29T13:54:44.092" v="81" actId="478"/>
          <ac:picMkLst>
            <pc:docMk/>
            <pc:sldMk cId="1712875105" sldId="2144328279"/>
            <ac:picMk id="89" creationId="{DB49333B-928B-4C47-9336-AE66DA439994}"/>
          </ac:picMkLst>
        </pc:picChg>
        <pc:picChg chg="add del mod">
          <ac:chgData name="Karolina Guillen" userId="c1c08796-a0be-47c6-af52-5d31fd96ec50" providerId="ADAL" clId="{077574A3-B06C-45CC-8D94-2910F41209DF}" dt="2022-03-29T13:54:44.092" v="81" actId="478"/>
          <ac:picMkLst>
            <pc:docMk/>
            <pc:sldMk cId="1712875105" sldId="2144328279"/>
            <ac:picMk id="90" creationId="{E8B22636-93BC-4CCE-8FBF-D4D85B4C50F0}"/>
          </ac:picMkLst>
        </pc:picChg>
        <pc:picChg chg="add del mod">
          <ac:chgData name="Karolina Guillen" userId="c1c08796-a0be-47c6-af52-5d31fd96ec50" providerId="ADAL" clId="{077574A3-B06C-45CC-8D94-2910F41209DF}" dt="2022-03-29T13:54:44.092" v="81" actId="478"/>
          <ac:picMkLst>
            <pc:docMk/>
            <pc:sldMk cId="1712875105" sldId="2144328279"/>
            <ac:picMk id="91" creationId="{B473581B-CC3A-425B-8698-0DE92783F996}"/>
          </ac:picMkLst>
        </pc:picChg>
        <pc:picChg chg="add del mod">
          <ac:chgData name="Karolina Guillen" userId="c1c08796-a0be-47c6-af52-5d31fd96ec50" providerId="ADAL" clId="{077574A3-B06C-45CC-8D94-2910F41209DF}" dt="2022-03-29T13:54:44.092" v="81" actId="478"/>
          <ac:picMkLst>
            <pc:docMk/>
            <pc:sldMk cId="1712875105" sldId="2144328279"/>
            <ac:picMk id="92" creationId="{4427CA10-49E2-494F-AD6A-1FDBFF9FDB7E}"/>
          </ac:picMkLst>
        </pc:picChg>
        <pc:picChg chg="add del mod">
          <ac:chgData name="Karolina Guillen" userId="c1c08796-a0be-47c6-af52-5d31fd96ec50" providerId="ADAL" clId="{077574A3-B06C-45CC-8D94-2910F41209DF}" dt="2022-03-29T13:54:44.092" v="81" actId="478"/>
          <ac:picMkLst>
            <pc:docMk/>
            <pc:sldMk cId="1712875105" sldId="2144328279"/>
            <ac:picMk id="93" creationId="{3DAF72F5-67DD-4EE6-9B3F-A327E3D25490}"/>
          </ac:picMkLst>
        </pc:picChg>
        <pc:picChg chg="add del mod">
          <ac:chgData name="Karolina Guillen" userId="c1c08796-a0be-47c6-af52-5d31fd96ec50" providerId="ADAL" clId="{077574A3-B06C-45CC-8D94-2910F41209DF}" dt="2022-03-29T13:54:44.092" v="81" actId="478"/>
          <ac:picMkLst>
            <pc:docMk/>
            <pc:sldMk cId="1712875105" sldId="2144328279"/>
            <ac:picMk id="94" creationId="{4506DEBE-89FD-45F2-A4E5-998B5DFDE83F}"/>
          </ac:picMkLst>
        </pc:picChg>
        <pc:picChg chg="add del mod">
          <ac:chgData name="Karolina Guillen" userId="c1c08796-a0be-47c6-af52-5d31fd96ec50" providerId="ADAL" clId="{077574A3-B06C-45CC-8D94-2910F41209DF}" dt="2022-03-29T13:54:44.092" v="81" actId="478"/>
          <ac:picMkLst>
            <pc:docMk/>
            <pc:sldMk cId="1712875105" sldId="2144328279"/>
            <ac:picMk id="95" creationId="{1D882F32-7542-4D3E-A9C8-6B939B310AE3}"/>
          </ac:picMkLst>
        </pc:picChg>
        <pc:picChg chg="add del mod">
          <ac:chgData name="Karolina Guillen" userId="c1c08796-a0be-47c6-af52-5d31fd96ec50" providerId="ADAL" clId="{077574A3-B06C-45CC-8D94-2910F41209DF}" dt="2022-03-29T13:54:44.092" v="81" actId="478"/>
          <ac:picMkLst>
            <pc:docMk/>
            <pc:sldMk cId="1712875105" sldId="2144328279"/>
            <ac:picMk id="96" creationId="{E0ECD3AB-567F-4D20-878A-3CF45AB6F867}"/>
          </ac:picMkLst>
        </pc:picChg>
        <pc:picChg chg="add del mod">
          <ac:chgData name="Karolina Guillen" userId="c1c08796-a0be-47c6-af52-5d31fd96ec50" providerId="ADAL" clId="{077574A3-B06C-45CC-8D94-2910F41209DF}" dt="2022-03-29T13:54:44.092" v="81" actId="478"/>
          <ac:picMkLst>
            <pc:docMk/>
            <pc:sldMk cId="1712875105" sldId="2144328279"/>
            <ac:picMk id="97" creationId="{2D4E9C20-F8AE-4765-8CEC-119682988730}"/>
          </ac:picMkLst>
        </pc:picChg>
        <pc:picChg chg="add del mod">
          <ac:chgData name="Karolina Guillen" userId="c1c08796-a0be-47c6-af52-5d31fd96ec50" providerId="ADAL" clId="{077574A3-B06C-45CC-8D94-2910F41209DF}" dt="2022-03-29T13:54:44.092" v="81" actId="478"/>
          <ac:picMkLst>
            <pc:docMk/>
            <pc:sldMk cId="1712875105" sldId="2144328279"/>
            <ac:picMk id="98" creationId="{1D7A86CD-8D72-4B41-9F3B-6350CB559188}"/>
          </ac:picMkLst>
        </pc:picChg>
        <pc:picChg chg="add del mod">
          <ac:chgData name="Karolina Guillen" userId="c1c08796-a0be-47c6-af52-5d31fd96ec50" providerId="ADAL" clId="{077574A3-B06C-45CC-8D94-2910F41209DF}" dt="2022-03-29T13:54:44.092" v="81" actId="478"/>
          <ac:picMkLst>
            <pc:docMk/>
            <pc:sldMk cId="1712875105" sldId="2144328279"/>
            <ac:picMk id="102" creationId="{C3772D6A-96D6-4F26-AD2B-D26283D46886}"/>
          </ac:picMkLst>
        </pc:picChg>
        <pc:picChg chg="add del mod">
          <ac:chgData name="Karolina Guillen" userId="c1c08796-a0be-47c6-af52-5d31fd96ec50" providerId="ADAL" clId="{077574A3-B06C-45CC-8D94-2910F41209DF}" dt="2022-03-29T13:54:44.092" v="81" actId="478"/>
          <ac:picMkLst>
            <pc:docMk/>
            <pc:sldMk cId="1712875105" sldId="2144328279"/>
            <ac:picMk id="103" creationId="{33B03663-8766-45B9-BF96-48BCAF06B6F6}"/>
          </ac:picMkLst>
        </pc:picChg>
        <pc:picChg chg="add del mod">
          <ac:chgData name="Karolina Guillen" userId="c1c08796-a0be-47c6-af52-5d31fd96ec50" providerId="ADAL" clId="{077574A3-B06C-45CC-8D94-2910F41209DF}" dt="2022-03-29T13:54:44.092" v="81" actId="478"/>
          <ac:picMkLst>
            <pc:docMk/>
            <pc:sldMk cId="1712875105" sldId="2144328279"/>
            <ac:picMk id="104" creationId="{9C4BF87F-1D0D-46FD-AA60-E71886AD64BC}"/>
          </ac:picMkLst>
        </pc:picChg>
        <pc:picChg chg="add del mod">
          <ac:chgData name="Karolina Guillen" userId="c1c08796-a0be-47c6-af52-5d31fd96ec50" providerId="ADAL" clId="{077574A3-B06C-45CC-8D94-2910F41209DF}" dt="2022-03-29T13:54:44.092" v="81" actId="478"/>
          <ac:picMkLst>
            <pc:docMk/>
            <pc:sldMk cId="1712875105" sldId="2144328279"/>
            <ac:picMk id="105" creationId="{21F7230A-FA9C-4D60-A0E8-CD234987EF25}"/>
          </ac:picMkLst>
        </pc:picChg>
        <pc:picChg chg="add del mod">
          <ac:chgData name="Karolina Guillen" userId="c1c08796-a0be-47c6-af52-5d31fd96ec50" providerId="ADAL" clId="{077574A3-B06C-45CC-8D94-2910F41209DF}" dt="2022-03-29T13:54:44.092" v="81" actId="478"/>
          <ac:picMkLst>
            <pc:docMk/>
            <pc:sldMk cId="1712875105" sldId="2144328279"/>
            <ac:picMk id="106" creationId="{62E6EDE3-F9F2-49AD-9D6C-04D081E0F28B}"/>
          </ac:picMkLst>
        </pc:picChg>
        <pc:picChg chg="mod">
          <ac:chgData name="Karolina Guillen" userId="c1c08796-a0be-47c6-af52-5d31fd96ec50" providerId="ADAL" clId="{077574A3-B06C-45CC-8D94-2910F41209DF}" dt="2022-03-29T13:55:02.474" v="86" actId="1076"/>
          <ac:picMkLst>
            <pc:docMk/>
            <pc:sldMk cId="1712875105" sldId="2144328279"/>
            <ac:picMk id="107" creationId="{89743354-5BAB-40B1-BB56-0B256F7AFCD7}"/>
          </ac:picMkLst>
        </pc:picChg>
        <pc:picChg chg="mod">
          <ac:chgData name="Karolina Guillen" userId="c1c08796-a0be-47c6-af52-5d31fd96ec50" providerId="ADAL" clId="{077574A3-B06C-45CC-8D94-2910F41209DF}" dt="2022-03-29T13:55:02.474" v="86" actId="1076"/>
          <ac:picMkLst>
            <pc:docMk/>
            <pc:sldMk cId="1712875105" sldId="2144328279"/>
            <ac:picMk id="108" creationId="{2553F0D1-25F0-44A1-95A3-FB0C59BB8776}"/>
          </ac:picMkLst>
        </pc:picChg>
        <pc:picChg chg="add del mod">
          <ac:chgData name="Karolina Guillen" userId="c1c08796-a0be-47c6-af52-5d31fd96ec50" providerId="ADAL" clId="{077574A3-B06C-45CC-8D94-2910F41209DF}" dt="2022-03-29T13:54:44.092" v="81" actId="478"/>
          <ac:picMkLst>
            <pc:docMk/>
            <pc:sldMk cId="1712875105" sldId="2144328279"/>
            <ac:picMk id="109" creationId="{64E1EF6E-4D91-40AF-B59B-918748E336C7}"/>
          </ac:picMkLst>
        </pc:picChg>
        <pc:picChg chg="add del mod">
          <ac:chgData name="Karolina Guillen" userId="c1c08796-a0be-47c6-af52-5d31fd96ec50" providerId="ADAL" clId="{077574A3-B06C-45CC-8D94-2910F41209DF}" dt="2022-03-29T13:54:44.092" v="81" actId="478"/>
          <ac:picMkLst>
            <pc:docMk/>
            <pc:sldMk cId="1712875105" sldId="2144328279"/>
            <ac:picMk id="110" creationId="{F5F59B58-ADC4-4D1E-8A23-11642A4CE020}"/>
          </ac:picMkLst>
        </pc:picChg>
        <pc:picChg chg="add del mod">
          <ac:chgData name="Karolina Guillen" userId="c1c08796-a0be-47c6-af52-5d31fd96ec50" providerId="ADAL" clId="{077574A3-B06C-45CC-8D94-2910F41209DF}" dt="2022-03-29T13:54:44.092" v="81" actId="478"/>
          <ac:picMkLst>
            <pc:docMk/>
            <pc:sldMk cId="1712875105" sldId="2144328279"/>
            <ac:picMk id="111" creationId="{A1712C9E-D090-4C5B-8331-DDAB12CAE5BE}"/>
          </ac:picMkLst>
        </pc:picChg>
        <pc:picChg chg="add del mod">
          <ac:chgData name="Karolina Guillen" userId="c1c08796-a0be-47c6-af52-5d31fd96ec50" providerId="ADAL" clId="{077574A3-B06C-45CC-8D94-2910F41209DF}" dt="2022-03-29T13:54:44.092" v="81" actId="478"/>
          <ac:picMkLst>
            <pc:docMk/>
            <pc:sldMk cId="1712875105" sldId="2144328279"/>
            <ac:picMk id="112" creationId="{6FC6DBD6-7C5A-4C1C-AA79-FE3A0E62B966}"/>
          </ac:picMkLst>
        </pc:picChg>
        <pc:picChg chg="add del mod">
          <ac:chgData name="Karolina Guillen" userId="c1c08796-a0be-47c6-af52-5d31fd96ec50" providerId="ADAL" clId="{077574A3-B06C-45CC-8D94-2910F41209DF}" dt="2022-03-29T13:54:44.092" v="81" actId="478"/>
          <ac:picMkLst>
            <pc:docMk/>
            <pc:sldMk cId="1712875105" sldId="2144328279"/>
            <ac:picMk id="113" creationId="{D9FC9C1E-708E-4F42-AE39-C37678CBDF81}"/>
          </ac:picMkLst>
        </pc:picChg>
        <pc:picChg chg="add del mod">
          <ac:chgData name="Karolina Guillen" userId="c1c08796-a0be-47c6-af52-5d31fd96ec50" providerId="ADAL" clId="{077574A3-B06C-45CC-8D94-2910F41209DF}" dt="2022-03-29T13:54:44.092" v="81" actId="478"/>
          <ac:picMkLst>
            <pc:docMk/>
            <pc:sldMk cId="1712875105" sldId="2144328279"/>
            <ac:picMk id="114" creationId="{DD58F380-9C69-4735-929C-951271C8F9D2}"/>
          </ac:picMkLst>
        </pc:picChg>
        <pc:picChg chg="add del mod">
          <ac:chgData name="Karolina Guillen" userId="c1c08796-a0be-47c6-af52-5d31fd96ec50" providerId="ADAL" clId="{077574A3-B06C-45CC-8D94-2910F41209DF}" dt="2022-03-29T13:54:44.092" v="81" actId="478"/>
          <ac:picMkLst>
            <pc:docMk/>
            <pc:sldMk cId="1712875105" sldId="2144328279"/>
            <ac:picMk id="115" creationId="{AAAE4CD3-EAFC-4C87-9C2F-53F530ACB435}"/>
          </ac:picMkLst>
        </pc:picChg>
        <pc:picChg chg="add del mod">
          <ac:chgData name="Karolina Guillen" userId="c1c08796-a0be-47c6-af52-5d31fd96ec50" providerId="ADAL" clId="{077574A3-B06C-45CC-8D94-2910F41209DF}" dt="2022-03-29T13:54:44.092" v="81" actId="478"/>
          <ac:picMkLst>
            <pc:docMk/>
            <pc:sldMk cId="1712875105" sldId="2144328279"/>
            <ac:picMk id="116" creationId="{2B5B05F4-0726-4CF0-9B62-95092C6C23DB}"/>
          </ac:picMkLst>
        </pc:picChg>
        <pc:picChg chg="add del mod">
          <ac:chgData name="Karolina Guillen" userId="c1c08796-a0be-47c6-af52-5d31fd96ec50" providerId="ADAL" clId="{077574A3-B06C-45CC-8D94-2910F41209DF}" dt="2022-03-29T13:54:44.092" v="81" actId="478"/>
          <ac:picMkLst>
            <pc:docMk/>
            <pc:sldMk cId="1712875105" sldId="2144328279"/>
            <ac:picMk id="117" creationId="{AB6B0BC6-D6F9-4F9F-8F88-5A906FA4B146}"/>
          </ac:picMkLst>
        </pc:picChg>
        <pc:cxnChg chg="add del mod">
          <ac:chgData name="Karolina Guillen" userId="c1c08796-a0be-47c6-af52-5d31fd96ec50" providerId="ADAL" clId="{077574A3-B06C-45CC-8D94-2910F41209DF}" dt="2022-03-29T13:54:44.092" v="81" actId="478"/>
          <ac:cxnSpMkLst>
            <pc:docMk/>
            <pc:sldMk cId="1712875105" sldId="2144328279"/>
            <ac:cxnSpMk id="13" creationId="{13863D41-2846-4F5F-8309-F16088A95427}"/>
          </ac:cxnSpMkLst>
        </pc:cxnChg>
        <pc:cxnChg chg="add del mod">
          <ac:chgData name="Karolina Guillen" userId="c1c08796-a0be-47c6-af52-5d31fd96ec50" providerId="ADAL" clId="{077574A3-B06C-45CC-8D94-2910F41209DF}" dt="2022-03-29T13:54:44.092" v="81" actId="478"/>
          <ac:cxnSpMkLst>
            <pc:docMk/>
            <pc:sldMk cId="1712875105" sldId="2144328279"/>
            <ac:cxnSpMk id="24" creationId="{B3E2E5DD-77D4-4BA9-9C11-8CB250B11768}"/>
          </ac:cxnSpMkLst>
        </pc:cxnChg>
        <pc:cxnChg chg="add del mod">
          <ac:chgData name="Karolina Guillen" userId="c1c08796-a0be-47c6-af52-5d31fd96ec50" providerId="ADAL" clId="{077574A3-B06C-45CC-8D94-2910F41209DF}" dt="2022-03-29T13:54:44.092" v="81" actId="478"/>
          <ac:cxnSpMkLst>
            <pc:docMk/>
            <pc:sldMk cId="1712875105" sldId="2144328279"/>
            <ac:cxnSpMk id="25" creationId="{21257F0F-A73B-4628-BAE2-BE63F4CD9B2D}"/>
          </ac:cxnSpMkLst>
        </pc:cxnChg>
        <pc:cxnChg chg="add del mod">
          <ac:chgData name="Karolina Guillen" userId="c1c08796-a0be-47c6-af52-5d31fd96ec50" providerId="ADAL" clId="{077574A3-B06C-45CC-8D94-2910F41209DF}" dt="2022-03-29T13:54:44.092" v="81" actId="478"/>
          <ac:cxnSpMkLst>
            <pc:docMk/>
            <pc:sldMk cId="1712875105" sldId="2144328279"/>
            <ac:cxnSpMk id="30" creationId="{5428D104-A1FC-4BC5-82F1-F250B49055FF}"/>
          </ac:cxnSpMkLst>
        </pc:cxnChg>
      </pc:sldChg>
      <pc:sldChg chg="delSp modSp mod">
        <pc:chgData name="Karolina Guillen" userId="c1c08796-a0be-47c6-af52-5d31fd96ec50" providerId="ADAL" clId="{077574A3-B06C-45CC-8D94-2910F41209DF}" dt="2022-04-06T14:51:56.263" v="817"/>
        <pc:sldMkLst>
          <pc:docMk/>
          <pc:sldMk cId="808450144" sldId="2144328297"/>
        </pc:sldMkLst>
        <pc:spChg chg="mod">
          <ac:chgData name="Karolina Guillen" userId="c1c08796-a0be-47c6-af52-5d31fd96ec50" providerId="ADAL" clId="{077574A3-B06C-45CC-8D94-2910F41209DF}" dt="2022-04-06T14:51:56.263" v="817"/>
          <ac:spMkLst>
            <pc:docMk/>
            <pc:sldMk cId="808450144" sldId="2144328297"/>
            <ac:spMk id="16" creationId="{5985F0F6-8612-43EE-88FD-E70DB5135932}"/>
          </ac:spMkLst>
        </pc:spChg>
        <pc:spChg chg="del">
          <ac:chgData name="Karolina Guillen" userId="c1c08796-a0be-47c6-af52-5d31fd96ec50" providerId="ADAL" clId="{077574A3-B06C-45CC-8D94-2910F41209DF}" dt="2022-04-06T14:51:44.391" v="815" actId="478"/>
          <ac:spMkLst>
            <pc:docMk/>
            <pc:sldMk cId="808450144" sldId="2144328297"/>
            <ac:spMk id="45" creationId="{5AB5B640-CAF4-476B-B603-CCFE933FB370}"/>
          </ac:spMkLst>
        </pc:spChg>
        <pc:picChg chg="mod">
          <ac:chgData name="Karolina Guillen" userId="c1c08796-a0be-47c6-af52-5d31fd96ec50" providerId="ADAL" clId="{077574A3-B06C-45CC-8D94-2910F41209DF}" dt="2022-04-06T14:51:48.338" v="816"/>
          <ac:picMkLst>
            <pc:docMk/>
            <pc:sldMk cId="808450144" sldId="2144328297"/>
            <ac:picMk id="44" creationId="{CCF4796D-9C43-4B91-8C84-250721B6AE6F}"/>
          </ac:picMkLst>
        </pc:picChg>
      </pc:sldChg>
      <pc:sldChg chg="addSp delSp modSp mod modCm">
        <pc:chgData name="Karolina Guillen" userId="c1c08796-a0be-47c6-af52-5d31fd96ec50" providerId="ADAL" clId="{077574A3-B06C-45CC-8D94-2910F41209DF}" dt="2022-03-29T19:45:48.383" v="812" actId="20577"/>
        <pc:sldMkLst>
          <pc:docMk/>
          <pc:sldMk cId="2177344345" sldId="2144328298"/>
        </pc:sldMkLst>
        <pc:spChg chg="mod">
          <ac:chgData name="Karolina Guillen" userId="c1c08796-a0be-47c6-af52-5d31fd96ec50" providerId="ADAL" clId="{077574A3-B06C-45CC-8D94-2910F41209DF}" dt="2022-03-24T18:56:23.649" v="13" actId="20577"/>
          <ac:spMkLst>
            <pc:docMk/>
            <pc:sldMk cId="2177344345" sldId="2144328298"/>
            <ac:spMk id="27" creationId="{810E5FD5-3B43-4CE8-864D-5F2D0E26ECD3}"/>
          </ac:spMkLst>
        </pc:spChg>
        <pc:spChg chg="mod">
          <ac:chgData name="Karolina Guillen" userId="c1c08796-a0be-47c6-af52-5d31fd96ec50" providerId="ADAL" clId="{077574A3-B06C-45CC-8D94-2910F41209DF}" dt="2022-03-24T18:56:54.001" v="25"/>
          <ac:spMkLst>
            <pc:docMk/>
            <pc:sldMk cId="2177344345" sldId="2144328298"/>
            <ac:spMk id="28" creationId="{A6D0AE49-219A-4174-B1A2-6CD9C14927CD}"/>
          </ac:spMkLst>
        </pc:spChg>
        <pc:spChg chg="add mod">
          <ac:chgData name="Karolina Guillen" userId="c1c08796-a0be-47c6-af52-5d31fd96ec50" providerId="ADAL" clId="{077574A3-B06C-45CC-8D94-2910F41209DF}" dt="2022-03-29T14:24:31.090" v="495"/>
          <ac:spMkLst>
            <pc:docMk/>
            <pc:sldMk cId="2177344345" sldId="2144328298"/>
            <ac:spMk id="36" creationId="{AF96E66C-D2CF-4466-AF47-118779166624}"/>
          </ac:spMkLst>
        </pc:spChg>
        <pc:spChg chg="del">
          <ac:chgData name="Karolina Guillen" userId="c1c08796-a0be-47c6-af52-5d31fd96ec50" providerId="ADAL" clId="{077574A3-B06C-45CC-8D94-2910F41209DF}" dt="2022-03-29T19:44:30.549" v="792" actId="478"/>
          <ac:spMkLst>
            <pc:docMk/>
            <pc:sldMk cId="2177344345" sldId="2144328298"/>
            <ac:spMk id="38" creationId="{6661137A-DC8D-4800-ABB8-936407EEFF67}"/>
          </ac:spMkLst>
        </pc:spChg>
        <pc:spChg chg="add mod">
          <ac:chgData name="Karolina Guillen" userId="c1c08796-a0be-47c6-af52-5d31fd96ec50" providerId="ADAL" clId="{077574A3-B06C-45CC-8D94-2910F41209DF}" dt="2022-03-29T19:45:48.383" v="812" actId="20577"/>
          <ac:spMkLst>
            <pc:docMk/>
            <pc:sldMk cId="2177344345" sldId="2144328298"/>
            <ac:spMk id="39" creationId="{28DC3D77-2099-43FB-8223-EAB91DA8A007}"/>
          </ac:spMkLst>
        </pc:spChg>
        <pc:spChg chg="mod">
          <ac:chgData name="Karolina Guillen" userId="c1c08796-a0be-47c6-af52-5d31fd96ec50" providerId="ADAL" clId="{077574A3-B06C-45CC-8D94-2910F41209DF}" dt="2022-03-29T19:44:41.249" v="794" actId="20577"/>
          <ac:spMkLst>
            <pc:docMk/>
            <pc:sldMk cId="2177344345" sldId="2144328298"/>
            <ac:spMk id="91" creationId="{2785D820-B170-45A2-B5A5-2AABF27FB549}"/>
          </ac:spMkLst>
        </pc:spChg>
        <pc:grpChg chg="add mod">
          <ac:chgData name="Karolina Guillen" userId="c1c08796-a0be-47c6-af52-5d31fd96ec50" providerId="ADAL" clId="{077574A3-B06C-45CC-8D94-2910F41209DF}" dt="2022-03-29T19:44:50.783" v="806" actId="1076"/>
          <ac:grpSpMkLst>
            <pc:docMk/>
            <pc:sldMk cId="2177344345" sldId="2144328298"/>
            <ac:grpSpMk id="2" creationId="{FE239D3C-7E77-46A1-BA5E-24FDDD8EC2FE}"/>
          </ac:grpSpMkLst>
        </pc:grpChg>
        <pc:picChg chg="mod">
          <ac:chgData name="Karolina Guillen" userId="c1c08796-a0be-47c6-af52-5d31fd96ec50" providerId="ADAL" clId="{077574A3-B06C-45CC-8D94-2910F41209DF}" dt="2022-03-29T19:45:01.079" v="810" actId="1076"/>
          <ac:picMkLst>
            <pc:docMk/>
            <pc:sldMk cId="2177344345" sldId="2144328298"/>
            <ac:picMk id="26" creationId="{EEA1E334-D18F-4EAF-AFB6-2F61D60D3275}"/>
          </ac:picMkLst>
        </pc:picChg>
      </pc:sldChg>
    </pc:docChg>
  </pc:docChgLst>
  <pc:docChgLst>
    <pc:chgData name="Karolina Guillen" userId="c1c08796-a0be-47c6-af52-5d31fd96ec50" providerId="ADAL" clId="{61C5958E-B310-4538-A1EA-35FEF58E26D0}"/>
    <pc:docChg chg="undo redo custSel addSld delSld modSld sldOrd">
      <pc:chgData name="Karolina Guillen" userId="c1c08796-a0be-47c6-af52-5d31fd96ec50" providerId="ADAL" clId="{61C5958E-B310-4538-A1EA-35FEF58E26D0}" dt="2022-03-28T19:56:18.034" v="2729"/>
      <pc:docMkLst>
        <pc:docMk/>
      </pc:docMkLst>
      <pc:sldChg chg="addSp delSp modSp del mod">
        <pc:chgData name="Karolina Guillen" userId="c1c08796-a0be-47c6-af52-5d31fd96ec50" providerId="ADAL" clId="{61C5958E-B310-4538-A1EA-35FEF58E26D0}" dt="2022-03-22T18:12:49.796" v="2588" actId="478"/>
        <pc:sldMkLst>
          <pc:docMk/>
          <pc:sldMk cId="2469683786" sldId="275"/>
        </pc:sldMkLst>
        <pc:spChg chg="del mod">
          <ac:chgData name="Karolina Guillen" userId="c1c08796-a0be-47c6-af52-5d31fd96ec50" providerId="ADAL" clId="{61C5958E-B310-4538-A1EA-35FEF58E26D0}" dt="2022-03-21T22:12:56.121" v="1101" actId="478"/>
          <ac:spMkLst>
            <pc:docMk/>
            <pc:sldMk cId="2469683786" sldId="275"/>
            <ac:spMk id="3" creationId="{6ED856D1-381F-4954-9E1E-F9C53DD70747}"/>
          </ac:spMkLst>
        </pc:spChg>
        <pc:spChg chg="del mod">
          <ac:chgData name="Karolina Guillen" userId="c1c08796-a0be-47c6-af52-5d31fd96ec50" providerId="ADAL" clId="{61C5958E-B310-4538-A1EA-35FEF58E26D0}" dt="2022-03-22T18:12:49.796" v="2588" actId="478"/>
          <ac:spMkLst>
            <pc:docMk/>
            <pc:sldMk cId="2469683786" sldId="275"/>
            <ac:spMk id="3" creationId="{FDAD9A26-2AD6-4F60-8BC4-D64448161A5A}"/>
          </ac:spMkLst>
        </pc:spChg>
        <pc:spChg chg="add mod">
          <ac:chgData name="Karolina Guillen" userId="c1c08796-a0be-47c6-af52-5d31fd96ec50" providerId="ADAL" clId="{61C5958E-B310-4538-A1EA-35FEF58E26D0}" dt="2022-03-22T13:58:33.567" v="2343" actId="1037"/>
          <ac:spMkLst>
            <pc:docMk/>
            <pc:sldMk cId="2469683786" sldId="275"/>
            <ac:spMk id="29" creationId="{441D61E8-BE7A-4358-8F86-5E6AE4F90469}"/>
          </ac:spMkLst>
        </pc:spChg>
        <pc:spChg chg="del mod">
          <ac:chgData name="Karolina Guillen" userId="c1c08796-a0be-47c6-af52-5d31fd96ec50" providerId="ADAL" clId="{61C5958E-B310-4538-A1EA-35FEF58E26D0}" dt="2022-03-22T18:12:49.796" v="2588" actId="478"/>
          <ac:spMkLst>
            <pc:docMk/>
            <pc:sldMk cId="2469683786" sldId="275"/>
            <ac:spMk id="32" creationId="{E820E8FD-24C2-4B1B-A597-B2C372E9BAEF}"/>
          </ac:spMkLst>
        </pc:spChg>
        <pc:spChg chg="add del mod">
          <ac:chgData name="Karolina Guillen" userId="c1c08796-a0be-47c6-af52-5d31fd96ec50" providerId="ADAL" clId="{61C5958E-B310-4538-A1EA-35FEF58E26D0}" dt="2022-03-22T17:42:42.475" v="2462" actId="478"/>
          <ac:spMkLst>
            <pc:docMk/>
            <pc:sldMk cId="2469683786" sldId="275"/>
            <ac:spMk id="43" creationId="{3D0A6690-0E7F-4313-815B-B2BDFEA98682}"/>
          </ac:spMkLst>
        </pc:spChg>
        <pc:spChg chg="add del mod">
          <ac:chgData name="Karolina Guillen" userId="c1c08796-a0be-47c6-af52-5d31fd96ec50" providerId="ADAL" clId="{61C5958E-B310-4538-A1EA-35FEF58E26D0}" dt="2022-03-22T17:42:45.396" v="2463" actId="478"/>
          <ac:spMkLst>
            <pc:docMk/>
            <pc:sldMk cId="2469683786" sldId="275"/>
            <ac:spMk id="44" creationId="{3BB9620B-95C6-41EF-BE6C-FEFD195D26A4}"/>
          </ac:spMkLst>
        </pc:spChg>
        <pc:spChg chg="add del mod">
          <ac:chgData name="Karolina Guillen" userId="c1c08796-a0be-47c6-af52-5d31fd96ec50" providerId="ADAL" clId="{61C5958E-B310-4538-A1EA-35FEF58E26D0}" dt="2022-03-22T17:42:45.396" v="2463" actId="478"/>
          <ac:spMkLst>
            <pc:docMk/>
            <pc:sldMk cId="2469683786" sldId="275"/>
            <ac:spMk id="45" creationId="{0CEB2304-8DEB-4E80-A79D-910C5063621C}"/>
          </ac:spMkLst>
        </pc:spChg>
        <pc:spChg chg="add del mod">
          <ac:chgData name="Karolina Guillen" userId="c1c08796-a0be-47c6-af52-5d31fd96ec50" providerId="ADAL" clId="{61C5958E-B310-4538-A1EA-35FEF58E26D0}" dt="2022-03-22T17:42:51.126" v="2465" actId="478"/>
          <ac:spMkLst>
            <pc:docMk/>
            <pc:sldMk cId="2469683786" sldId="275"/>
            <ac:spMk id="46" creationId="{F474B040-D606-4B6A-ACFB-7E949EC3053C}"/>
          </ac:spMkLst>
        </pc:spChg>
        <pc:spChg chg="add del mod">
          <ac:chgData name="Karolina Guillen" userId="c1c08796-a0be-47c6-af52-5d31fd96ec50" providerId="ADAL" clId="{61C5958E-B310-4538-A1EA-35FEF58E26D0}" dt="2022-03-22T17:42:42.475" v="2462" actId="478"/>
          <ac:spMkLst>
            <pc:docMk/>
            <pc:sldMk cId="2469683786" sldId="275"/>
            <ac:spMk id="47" creationId="{F4334C51-EA99-44E8-8143-7C5A3878BE25}"/>
          </ac:spMkLst>
        </pc:spChg>
        <pc:spChg chg="add del mod">
          <ac:chgData name="Karolina Guillen" userId="c1c08796-a0be-47c6-af52-5d31fd96ec50" providerId="ADAL" clId="{61C5958E-B310-4538-A1EA-35FEF58E26D0}" dt="2022-03-22T17:42:48.442" v="2464" actId="478"/>
          <ac:spMkLst>
            <pc:docMk/>
            <pc:sldMk cId="2469683786" sldId="275"/>
            <ac:spMk id="48" creationId="{06DEAC3D-CEE1-4C61-8BB6-834CC2850FED}"/>
          </ac:spMkLst>
        </pc:spChg>
        <pc:spChg chg="add del mod">
          <ac:chgData name="Karolina Guillen" userId="c1c08796-a0be-47c6-af52-5d31fd96ec50" providerId="ADAL" clId="{61C5958E-B310-4538-A1EA-35FEF58E26D0}" dt="2022-03-22T17:42:42.475" v="2462" actId="478"/>
          <ac:spMkLst>
            <pc:docMk/>
            <pc:sldMk cId="2469683786" sldId="275"/>
            <ac:spMk id="49" creationId="{6C35028F-E074-4551-98E5-1AAABB33DAAC}"/>
          </ac:spMkLst>
        </pc:spChg>
        <pc:picChg chg="del">
          <ac:chgData name="Karolina Guillen" userId="c1c08796-a0be-47c6-af52-5d31fd96ec50" providerId="ADAL" clId="{61C5958E-B310-4538-A1EA-35FEF58E26D0}" dt="2022-03-21T22:10:14.878" v="1044" actId="478"/>
          <ac:picMkLst>
            <pc:docMk/>
            <pc:sldMk cId="2469683786" sldId="275"/>
            <ac:picMk id="14" creationId="{0ECC4947-9286-410D-9810-66968BFD747B}"/>
          </ac:picMkLst>
        </pc:picChg>
        <pc:picChg chg="add mod">
          <ac:chgData name="Karolina Guillen" userId="c1c08796-a0be-47c6-af52-5d31fd96ec50" providerId="ADAL" clId="{61C5958E-B310-4538-A1EA-35FEF58E26D0}" dt="2022-03-22T17:43:37.608" v="2503" actId="1038"/>
          <ac:picMkLst>
            <pc:docMk/>
            <pc:sldMk cId="2469683786" sldId="275"/>
            <ac:picMk id="28" creationId="{2E2CC72C-E48B-4C54-91C3-AEC9AACA51DA}"/>
          </ac:picMkLst>
        </pc:picChg>
        <pc:picChg chg="del">
          <ac:chgData name="Karolina Guillen" userId="c1c08796-a0be-47c6-af52-5d31fd96ec50" providerId="ADAL" clId="{61C5958E-B310-4538-A1EA-35FEF58E26D0}" dt="2022-03-21T22:08:46.957" v="1024" actId="478"/>
          <ac:picMkLst>
            <pc:docMk/>
            <pc:sldMk cId="2469683786" sldId="275"/>
            <ac:picMk id="29" creationId="{4F5F05C8-B72E-4794-AF9F-4925F9869EA2}"/>
          </ac:picMkLst>
        </pc:picChg>
        <pc:picChg chg="del">
          <ac:chgData name="Karolina Guillen" userId="c1c08796-a0be-47c6-af52-5d31fd96ec50" providerId="ADAL" clId="{61C5958E-B310-4538-A1EA-35FEF58E26D0}" dt="2022-03-21T22:09:59.132" v="1040" actId="478"/>
          <ac:picMkLst>
            <pc:docMk/>
            <pc:sldMk cId="2469683786" sldId="275"/>
            <ac:picMk id="30" creationId="{7ADC416C-EE66-4731-A1DD-91E210E79EBF}"/>
          </ac:picMkLst>
        </pc:picChg>
        <pc:picChg chg="add mod">
          <ac:chgData name="Karolina Guillen" userId="c1c08796-a0be-47c6-af52-5d31fd96ec50" providerId="ADAL" clId="{61C5958E-B310-4538-A1EA-35FEF58E26D0}" dt="2022-03-22T13:58:33.567" v="2343" actId="1037"/>
          <ac:picMkLst>
            <pc:docMk/>
            <pc:sldMk cId="2469683786" sldId="275"/>
            <ac:picMk id="30" creationId="{E3271492-FD4A-4086-8E02-C397DE1BF61E}"/>
          </ac:picMkLst>
        </pc:picChg>
        <pc:picChg chg="add mod">
          <ac:chgData name="Karolina Guillen" userId="c1c08796-a0be-47c6-af52-5d31fd96ec50" providerId="ADAL" clId="{61C5958E-B310-4538-A1EA-35FEF58E26D0}" dt="2022-03-22T18:06:49.664" v="2531" actId="14100"/>
          <ac:picMkLst>
            <pc:docMk/>
            <pc:sldMk cId="2469683786" sldId="275"/>
            <ac:picMk id="31" creationId="{77818BBA-B41B-49B8-A276-4F0F9C0BC00A}"/>
          </ac:picMkLst>
        </pc:picChg>
        <pc:picChg chg="del">
          <ac:chgData name="Karolina Guillen" userId="c1c08796-a0be-47c6-af52-5d31fd96ec50" providerId="ADAL" clId="{61C5958E-B310-4538-A1EA-35FEF58E26D0}" dt="2022-03-21T22:09:32.942" v="1035" actId="478"/>
          <ac:picMkLst>
            <pc:docMk/>
            <pc:sldMk cId="2469683786" sldId="275"/>
            <ac:picMk id="32" creationId="{1B61D549-0250-4D11-9C1B-DE783C72C438}"/>
          </ac:picMkLst>
        </pc:picChg>
        <pc:picChg chg="del">
          <ac:chgData name="Karolina Guillen" userId="c1c08796-a0be-47c6-af52-5d31fd96ec50" providerId="ADAL" clId="{61C5958E-B310-4538-A1EA-35FEF58E26D0}" dt="2022-03-21T22:09:08.772" v="1030" actId="478"/>
          <ac:picMkLst>
            <pc:docMk/>
            <pc:sldMk cId="2469683786" sldId="275"/>
            <ac:picMk id="37" creationId="{38CEE525-860D-47A4-A6F0-B2C6E797101E}"/>
          </ac:picMkLst>
        </pc:picChg>
        <pc:picChg chg="add mod">
          <ac:chgData name="Karolina Guillen" userId="c1c08796-a0be-47c6-af52-5d31fd96ec50" providerId="ADAL" clId="{61C5958E-B310-4538-A1EA-35FEF58E26D0}" dt="2022-03-22T18:12:38.943" v="2587"/>
          <ac:picMkLst>
            <pc:docMk/>
            <pc:sldMk cId="2469683786" sldId="275"/>
            <ac:picMk id="37" creationId="{637B139A-A8F7-4301-9DAF-E88F5010DF65}"/>
          </ac:picMkLst>
        </pc:picChg>
        <pc:picChg chg="mod">
          <ac:chgData name="Karolina Guillen" userId="c1c08796-a0be-47c6-af52-5d31fd96ec50" providerId="ADAL" clId="{61C5958E-B310-4538-A1EA-35FEF58E26D0}" dt="2022-03-22T17:43:40.830" v="2505" actId="1076"/>
          <ac:picMkLst>
            <pc:docMk/>
            <pc:sldMk cId="2469683786" sldId="275"/>
            <ac:picMk id="38" creationId="{08D3A7C3-9423-4DEA-8167-5DB6C2926614}"/>
          </ac:picMkLst>
        </pc:picChg>
        <pc:picChg chg="add mod">
          <ac:chgData name="Karolina Guillen" userId="c1c08796-a0be-47c6-af52-5d31fd96ec50" providerId="ADAL" clId="{61C5958E-B310-4538-A1EA-35FEF58E26D0}" dt="2022-03-22T18:07:23.247" v="2535" actId="14100"/>
          <ac:picMkLst>
            <pc:docMk/>
            <pc:sldMk cId="2469683786" sldId="275"/>
            <ac:picMk id="39" creationId="{D3A13932-7917-4852-88F8-CC56D5D0F3B3}"/>
          </ac:picMkLst>
        </pc:picChg>
        <pc:picChg chg="add mod">
          <ac:chgData name="Karolina Guillen" userId="c1c08796-a0be-47c6-af52-5d31fd96ec50" providerId="ADAL" clId="{61C5958E-B310-4538-A1EA-35FEF58E26D0}" dt="2022-03-22T18:06:25.471" v="2525" actId="14100"/>
          <ac:picMkLst>
            <pc:docMk/>
            <pc:sldMk cId="2469683786" sldId="275"/>
            <ac:picMk id="40" creationId="{FD4F5243-6601-462D-9947-049EA4D8F5FD}"/>
          </ac:picMkLst>
        </pc:picChg>
        <pc:picChg chg="del">
          <ac:chgData name="Karolina Guillen" userId="c1c08796-a0be-47c6-af52-5d31fd96ec50" providerId="ADAL" clId="{61C5958E-B310-4538-A1EA-35FEF58E26D0}" dt="2022-03-21T22:10:14.878" v="1044" actId="478"/>
          <ac:picMkLst>
            <pc:docMk/>
            <pc:sldMk cId="2469683786" sldId="275"/>
            <ac:picMk id="41" creationId="{115866E1-FC1F-4972-A0FE-1FAECF63F4BE}"/>
          </ac:picMkLst>
        </pc:picChg>
        <pc:picChg chg="add mod">
          <ac:chgData name="Karolina Guillen" userId="c1c08796-a0be-47c6-af52-5d31fd96ec50" providerId="ADAL" clId="{61C5958E-B310-4538-A1EA-35FEF58E26D0}" dt="2022-03-22T18:12:27.567" v="2586"/>
          <ac:picMkLst>
            <pc:docMk/>
            <pc:sldMk cId="2469683786" sldId="275"/>
            <ac:picMk id="41" creationId="{A522EA89-633F-4BF3-81D5-2B2E12388A36}"/>
          </ac:picMkLst>
        </pc:picChg>
        <pc:picChg chg="add mod">
          <ac:chgData name="Karolina Guillen" userId="c1c08796-a0be-47c6-af52-5d31fd96ec50" providerId="ADAL" clId="{61C5958E-B310-4538-A1EA-35FEF58E26D0}" dt="2022-03-22T18:06:42.960" v="2530" actId="14100"/>
          <ac:picMkLst>
            <pc:docMk/>
            <pc:sldMk cId="2469683786" sldId="275"/>
            <ac:picMk id="42" creationId="{EC29F6C3-F4D9-4979-BBE8-D9D9520C537B}"/>
          </ac:picMkLst>
        </pc:picChg>
        <pc:picChg chg="del">
          <ac:chgData name="Karolina Guillen" userId="c1c08796-a0be-47c6-af52-5d31fd96ec50" providerId="ADAL" clId="{61C5958E-B310-4538-A1EA-35FEF58E26D0}" dt="2022-03-21T22:10:21.230" v="1046" actId="478"/>
          <ac:picMkLst>
            <pc:docMk/>
            <pc:sldMk cId="2469683786" sldId="275"/>
            <ac:picMk id="46" creationId="{D16012C8-48D8-4105-A1C1-1C6E044AF9A1}"/>
          </ac:picMkLst>
        </pc:picChg>
        <pc:picChg chg="del">
          <ac:chgData name="Karolina Guillen" userId="c1c08796-a0be-47c6-af52-5d31fd96ec50" providerId="ADAL" clId="{61C5958E-B310-4538-A1EA-35FEF58E26D0}" dt="2022-03-21T22:10:17.551" v="1045" actId="478"/>
          <ac:picMkLst>
            <pc:docMk/>
            <pc:sldMk cId="2469683786" sldId="275"/>
            <ac:picMk id="48" creationId="{063C7736-4F31-42B9-99FB-EBA7165C8B8F}"/>
          </ac:picMkLst>
        </pc:picChg>
        <pc:picChg chg="del">
          <ac:chgData name="Karolina Guillen" userId="c1c08796-a0be-47c6-af52-5d31fd96ec50" providerId="ADAL" clId="{61C5958E-B310-4538-A1EA-35FEF58E26D0}" dt="2022-03-21T22:10:17.551" v="1045" actId="478"/>
          <ac:picMkLst>
            <pc:docMk/>
            <pc:sldMk cId="2469683786" sldId="275"/>
            <ac:picMk id="50" creationId="{2F1EBFCE-6E37-4B95-8C75-A78E39AD1770}"/>
          </ac:picMkLst>
        </pc:picChg>
        <pc:picChg chg="add mod">
          <ac:chgData name="Karolina Guillen" userId="c1c08796-a0be-47c6-af52-5d31fd96ec50" providerId="ADAL" clId="{61C5958E-B310-4538-A1EA-35FEF58E26D0}" dt="2022-03-22T18:08:38.863" v="2571" actId="1038"/>
          <ac:picMkLst>
            <pc:docMk/>
            <pc:sldMk cId="2469683786" sldId="275"/>
            <ac:picMk id="50" creationId="{DBDC50CF-6D51-4CE6-B100-4F5C9B70896E}"/>
          </ac:picMkLst>
        </pc:picChg>
      </pc:sldChg>
      <pc:sldChg chg="del">
        <pc:chgData name="Karolina Guillen" userId="c1c08796-a0be-47c6-af52-5d31fd96ec50" providerId="ADAL" clId="{61C5958E-B310-4538-A1EA-35FEF58E26D0}" dt="2022-03-21T22:13:28.556" v="1102" actId="47"/>
        <pc:sldMkLst>
          <pc:docMk/>
          <pc:sldMk cId="2955945675" sldId="298"/>
        </pc:sldMkLst>
      </pc:sldChg>
      <pc:sldChg chg="addCm">
        <pc:chgData name="Karolina Guillen" userId="c1c08796-a0be-47c6-af52-5d31fd96ec50" providerId="ADAL" clId="{61C5958E-B310-4538-A1EA-35FEF58E26D0}" dt="2022-03-28T19:53:31.991" v="2728"/>
        <pc:sldMkLst>
          <pc:docMk/>
          <pc:sldMk cId="4086481096" sldId="2839"/>
        </pc:sldMkLst>
      </pc:sldChg>
      <pc:sldChg chg="addSp delSp modSp mod">
        <pc:chgData name="Karolina Guillen" userId="c1c08796-a0be-47c6-af52-5d31fd96ec50" providerId="ADAL" clId="{61C5958E-B310-4538-A1EA-35FEF58E26D0}" dt="2022-03-22T21:45:31.479" v="2712" actId="12789"/>
        <pc:sldMkLst>
          <pc:docMk/>
          <pc:sldMk cId="845445871" sldId="2144328096"/>
        </pc:sldMkLst>
        <pc:spChg chg="del">
          <ac:chgData name="Karolina Guillen" userId="c1c08796-a0be-47c6-af52-5d31fd96ec50" providerId="ADAL" clId="{61C5958E-B310-4538-A1EA-35FEF58E26D0}" dt="2022-03-21T21:41:00.163" v="315" actId="478"/>
          <ac:spMkLst>
            <pc:docMk/>
            <pc:sldMk cId="845445871" sldId="2144328096"/>
            <ac:spMk id="30" creationId="{56D2A8A8-B3B8-41FA-81E1-E4BF55303049}"/>
          </ac:spMkLst>
        </pc:spChg>
        <pc:spChg chg="add del">
          <ac:chgData name="Karolina Guillen" userId="c1c08796-a0be-47c6-af52-5d31fd96ec50" providerId="ADAL" clId="{61C5958E-B310-4538-A1EA-35FEF58E26D0}" dt="2022-03-21T21:40:17.379" v="310" actId="22"/>
          <ac:spMkLst>
            <pc:docMk/>
            <pc:sldMk cId="845445871" sldId="2144328096"/>
            <ac:spMk id="31" creationId="{5CE5B981-C1D4-481F-844F-515488CF485A}"/>
          </ac:spMkLst>
        </pc:spChg>
        <pc:spChg chg="mod">
          <ac:chgData name="Karolina Guillen" userId="c1c08796-a0be-47c6-af52-5d31fd96ec50" providerId="ADAL" clId="{61C5958E-B310-4538-A1EA-35FEF58E26D0}" dt="2022-03-22T21:45:31.479" v="2712" actId="12789"/>
          <ac:spMkLst>
            <pc:docMk/>
            <pc:sldMk cId="845445871" sldId="2144328096"/>
            <ac:spMk id="32" creationId="{68ED7A75-1695-47B5-B6CC-FEE5BE0CC92E}"/>
          </ac:spMkLst>
        </pc:spChg>
        <pc:spChg chg="add mod ord">
          <ac:chgData name="Karolina Guillen" userId="c1c08796-a0be-47c6-af52-5d31fd96ec50" providerId="ADAL" clId="{61C5958E-B310-4538-A1EA-35FEF58E26D0}" dt="2022-03-22T21:45:31.479" v="2712" actId="12789"/>
          <ac:spMkLst>
            <pc:docMk/>
            <pc:sldMk cId="845445871" sldId="2144328096"/>
            <ac:spMk id="33" creationId="{313F32CA-FB99-4AC8-9992-4C471B3D0741}"/>
          </ac:spMkLst>
        </pc:spChg>
        <pc:spChg chg="add mod ord">
          <ac:chgData name="Karolina Guillen" userId="c1c08796-a0be-47c6-af52-5d31fd96ec50" providerId="ADAL" clId="{61C5958E-B310-4538-A1EA-35FEF58E26D0}" dt="2022-03-21T21:41:53.719" v="329"/>
          <ac:spMkLst>
            <pc:docMk/>
            <pc:sldMk cId="845445871" sldId="2144328096"/>
            <ac:spMk id="34" creationId="{27AC168B-BD2B-46AF-B282-1D7FDFB8BB21}"/>
          </ac:spMkLst>
        </pc:spChg>
        <pc:spChg chg="mod">
          <ac:chgData name="Karolina Guillen" userId="c1c08796-a0be-47c6-af52-5d31fd96ec50" providerId="ADAL" clId="{61C5958E-B310-4538-A1EA-35FEF58E26D0}" dt="2022-03-21T21:41:24.604" v="318" actId="207"/>
          <ac:spMkLst>
            <pc:docMk/>
            <pc:sldMk cId="845445871" sldId="2144328096"/>
            <ac:spMk id="64" creationId="{D052FE13-A37F-4019-A29D-50AE3EBE4327}"/>
          </ac:spMkLst>
        </pc:spChg>
        <pc:spChg chg="mod">
          <ac:chgData name="Karolina Guillen" userId="c1c08796-a0be-47c6-af52-5d31fd96ec50" providerId="ADAL" clId="{61C5958E-B310-4538-A1EA-35FEF58E26D0}" dt="2022-03-21T21:41:24.604" v="318" actId="207"/>
          <ac:spMkLst>
            <pc:docMk/>
            <pc:sldMk cId="845445871" sldId="2144328096"/>
            <ac:spMk id="65" creationId="{37BAF790-387A-48E7-92AD-34BD7ACD0645}"/>
          </ac:spMkLst>
        </pc:spChg>
        <pc:spChg chg="mod">
          <ac:chgData name="Karolina Guillen" userId="c1c08796-a0be-47c6-af52-5d31fd96ec50" providerId="ADAL" clId="{61C5958E-B310-4538-A1EA-35FEF58E26D0}" dt="2022-03-21T21:41:24.604" v="318" actId="207"/>
          <ac:spMkLst>
            <pc:docMk/>
            <pc:sldMk cId="845445871" sldId="2144328096"/>
            <ac:spMk id="66" creationId="{4E0051BD-A127-4496-BA6E-49D61A2F3C20}"/>
          </ac:spMkLst>
        </pc:spChg>
        <pc:spChg chg="mod">
          <ac:chgData name="Karolina Guillen" userId="c1c08796-a0be-47c6-af52-5d31fd96ec50" providerId="ADAL" clId="{61C5958E-B310-4538-A1EA-35FEF58E26D0}" dt="2022-03-21T21:41:24.604" v="318" actId="207"/>
          <ac:spMkLst>
            <pc:docMk/>
            <pc:sldMk cId="845445871" sldId="2144328096"/>
            <ac:spMk id="67" creationId="{0E27DC9F-EAE9-41A6-AB52-BD47C0352690}"/>
          </ac:spMkLst>
        </pc:spChg>
        <pc:spChg chg="mod">
          <ac:chgData name="Karolina Guillen" userId="c1c08796-a0be-47c6-af52-5d31fd96ec50" providerId="ADAL" clId="{61C5958E-B310-4538-A1EA-35FEF58E26D0}" dt="2022-03-21T21:41:24.604" v="318" actId="207"/>
          <ac:spMkLst>
            <pc:docMk/>
            <pc:sldMk cId="845445871" sldId="2144328096"/>
            <ac:spMk id="68" creationId="{A8DB206B-D165-4121-B785-172E77182002}"/>
          </ac:spMkLst>
        </pc:spChg>
        <pc:spChg chg="mod">
          <ac:chgData name="Karolina Guillen" userId="c1c08796-a0be-47c6-af52-5d31fd96ec50" providerId="ADAL" clId="{61C5958E-B310-4538-A1EA-35FEF58E26D0}" dt="2022-03-21T21:41:27.674" v="328" actId="1035"/>
          <ac:spMkLst>
            <pc:docMk/>
            <pc:sldMk cId="845445871" sldId="2144328096"/>
            <ac:spMk id="72" creationId="{B2CCEBBB-5E0F-49EC-8D18-66C98B17CF46}"/>
          </ac:spMkLst>
        </pc:spChg>
        <pc:picChg chg="add mod ord">
          <ac:chgData name="Karolina Guillen" userId="c1c08796-a0be-47c6-af52-5d31fd96ec50" providerId="ADAL" clId="{61C5958E-B310-4538-A1EA-35FEF58E26D0}" dt="2022-03-21T21:42:17.959" v="331" actId="14826"/>
          <ac:picMkLst>
            <pc:docMk/>
            <pc:sldMk cId="845445871" sldId="2144328096"/>
            <ac:picMk id="35" creationId="{7146340A-4BC2-49EC-884C-F3E06F094093}"/>
          </ac:picMkLst>
        </pc:picChg>
        <pc:picChg chg="add mod">
          <ac:chgData name="Karolina Guillen" userId="c1c08796-a0be-47c6-af52-5d31fd96ec50" providerId="ADAL" clId="{61C5958E-B310-4538-A1EA-35FEF58E26D0}" dt="2022-03-21T21:43:52.107" v="374"/>
          <ac:picMkLst>
            <pc:docMk/>
            <pc:sldMk cId="845445871" sldId="2144328096"/>
            <ac:picMk id="36" creationId="{2D8A3052-0490-4464-994F-848F0570DBE3}"/>
          </ac:picMkLst>
        </pc:picChg>
        <pc:picChg chg="add mod">
          <ac:chgData name="Karolina Guillen" userId="c1c08796-a0be-47c6-af52-5d31fd96ec50" providerId="ADAL" clId="{61C5958E-B310-4538-A1EA-35FEF58E26D0}" dt="2022-03-21T22:22:20.468" v="1735"/>
          <ac:picMkLst>
            <pc:docMk/>
            <pc:sldMk cId="845445871" sldId="2144328096"/>
            <ac:picMk id="41" creationId="{91345B29-545C-4B22-9DD6-5FA86513E48E}"/>
          </ac:picMkLst>
        </pc:picChg>
      </pc:sldChg>
      <pc:sldChg chg="addSp delSp modSp mod">
        <pc:chgData name="Karolina Guillen" userId="c1c08796-a0be-47c6-af52-5d31fd96ec50" providerId="ADAL" clId="{61C5958E-B310-4538-A1EA-35FEF58E26D0}" dt="2022-03-22T21:45:37.440" v="2713" actId="12789"/>
        <pc:sldMkLst>
          <pc:docMk/>
          <pc:sldMk cId="1474712545" sldId="2144328217"/>
        </pc:sldMkLst>
        <pc:spChg chg="del">
          <ac:chgData name="Karolina Guillen" userId="c1c08796-a0be-47c6-af52-5d31fd96ec50" providerId="ADAL" clId="{61C5958E-B310-4538-A1EA-35FEF58E26D0}" dt="2022-03-21T21:35:28.935" v="139" actId="478"/>
          <ac:spMkLst>
            <pc:docMk/>
            <pc:sldMk cId="1474712545" sldId="2144328217"/>
            <ac:spMk id="12" creationId="{9C27990B-ADEC-4109-A33D-257045449FA0}"/>
          </ac:spMkLst>
        </pc:spChg>
        <pc:spChg chg="mod topLvl">
          <ac:chgData name="Karolina Guillen" userId="c1c08796-a0be-47c6-af52-5d31fd96ec50" providerId="ADAL" clId="{61C5958E-B310-4538-A1EA-35FEF58E26D0}" dt="2022-03-21T21:39:11.670" v="269" actId="1036"/>
          <ac:spMkLst>
            <pc:docMk/>
            <pc:sldMk cId="1474712545" sldId="2144328217"/>
            <ac:spMk id="13" creationId="{C883BB16-B183-498C-9B10-B425AA839271}"/>
          </ac:spMkLst>
        </pc:spChg>
        <pc:spChg chg="mod topLvl">
          <ac:chgData name="Karolina Guillen" userId="c1c08796-a0be-47c6-af52-5d31fd96ec50" providerId="ADAL" clId="{61C5958E-B310-4538-A1EA-35FEF58E26D0}" dt="2022-03-21T21:39:11.670" v="269" actId="1036"/>
          <ac:spMkLst>
            <pc:docMk/>
            <pc:sldMk cId="1474712545" sldId="2144328217"/>
            <ac:spMk id="14" creationId="{A7E96B4F-1074-4E3E-B9D8-6E8F778A1982}"/>
          </ac:spMkLst>
        </pc:spChg>
        <pc:spChg chg="mod topLvl">
          <ac:chgData name="Karolina Guillen" userId="c1c08796-a0be-47c6-af52-5d31fd96ec50" providerId="ADAL" clId="{61C5958E-B310-4538-A1EA-35FEF58E26D0}" dt="2022-03-21T21:39:11.670" v="269" actId="1036"/>
          <ac:spMkLst>
            <pc:docMk/>
            <pc:sldMk cId="1474712545" sldId="2144328217"/>
            <ac:spMk id="15" creationId="{0C4E5245-5646-433A-AEC9-0C11A88373B7}"/>
          </ac:spMkLst>
        </pc:spChg>
        <pc:spChg chg="mod topLvl">
          <ac:chgData name="Karolina Guillen" userId="c1c08796-a0be-47c6-af52-5d31fd96ec50" providerId="ADAL" clId="{61C5958E-B310-4538-A1EA-35FEF58E26D0}" dt="2022-03-21T21:39:11.670" v="269" actId="1036"/>
          <ac:spMkLst>
            <pc:docMk/>
            <pc:sldMk cId="1474712545" sldId="2144328217"/>
            <ac:spMk id="25" creationId="{598448AD-E2D3-419C-8694-428CE8993D2E}"/>
          </ac:spMkLst>
        </pc:spChg>
        <pc:spChg chg="mod topLvl">
          <ac:chgData name="Karolina Guillen" userId="c1c08796-a0be-47c6-af52-5d31fd96ec50" providerId="ADAL" clId="{61C5958E-B310-4538-A1EA-35FEF58E26D0}" dt="2022-03-21T21:39:11.670" v="269" actId="1036"/>
          <ac:spMkLst>
            <pc:docMk/>
            <pc:sldMk cId="1474712545" sldId="2144328217"/>
            <ac:spMk id="26" creationId="{E3BA757A-8AD5-45D3-8791-A8BF68115812}"/>
          </ac:spMkLst>
        </pc:spChg>
        <pc:spChg chg="mod topLvl">
          <ac:chgData name="Karolina Guillen" userId="c1c08796-a0be-47c6-af52-5d31fd96ec50" providerId="ADAL" clId="{61C5958E-B310-4538-A1EA-35FEF58E26D0}" dt="2022-03-21T21:39:11.670" v="269" actId="1036"/>
          <ac:spMkLst>
            <pc:docMk/>
            <pc:sldMk cId="1474712545" sldId="2144328217"/>
            <ac:spMk id="27" creationId="{30C9641A-16A2-4104-9C55-D23F6B84E691}"/>
          </ac:spMkLst>
        </pc:spChg>
        <pc:spChg chg="mod topLvl">
          <ac:chgData name="Karolina Guillen" userId="c1c08796-a0be-47c6-af52-5d31fd96ec50" providerId="ADAL" clId="{61C5958E-B310-4538-A1EA-35FEF58E26D0}" dt="2022-03-21T21:39:11.670" v="269" actId="1036"/>
          <ac:spMkLst>
            <pc:docMk/>
            <pc:sldMk cId="1474712545" sldId="2144328217"/>
            <ac:spMk id="28" creationId="{A8A48FE1-93BC-411F-84C3-21AF0A7D498A}"/>
          </ac:spMkLst>
        </pc:spChg>
        <pc:spChg chg="mod topLvl">
          <ac:chgData name="Karolina Guillen" userId="c1c08796-a0be-47c6-af52-5d31fd96ec50" providerId="ADAL" clId="{61C5958E-B310-4538-A1EA-35FEF58E26D0}" dt="2022-03-21T21:39:11.670" v="269" actId="1036"/>
          <ac:spMkLst>
            <pc:docMk/>
            <pc:sldMk cId="1474712545" sldId="2144328217"/>
            <ac:spMk id="29" creationId="{56FD5241-FF34-45EB-B765-35664FEFC366}"/>
          </ac:spMkLst>
        </pc:spChg>
        <pc:spChg chg="mod topLvl">
          <ac:chgData name="Karolina Guillen" userId="c1c08796-a0be-47c6-af52-5d31fd96ec50" providerId="ADAL" clId="{61C5958E-B310-4538-A1EA-35FEF58E26D0}" dt="2022-03-21T21:39:11.670" v="269" actId="1036"/>
          <ac:spMkLst>
            <pc:docMk/>
            <pc:sldMk cId="1474712545" sldId="2144328217"/>
            <ac:spMk id="30" creationId="{1848390F-4F6C-48FA-98B9-BEA744820A2D}"/>
          </ac:spMkLst>
        </pc:spChg>
        <pc:spChg chg="mod">
          <ac:chgData name="Karolina Guillen" userId="c1c08796-a0be-47c6-af52-5d31fd96ec50" providerId="ADAL" clId="{61C5958E-B310-4538-A1EA-35FEF58E26D0}" dt="2022-03-22T21:45:37.440" v="2713" actId="12789"/>
          <ac:spMkLst>
            <pc:docMk/>
            <pc:sldMk cId="1474712545" sldId="2144328217"/>
            <ac:spMk id="32" creationId="{68ED7A75-1695-47B5-B6CC-FEE5BE0CC92E}"/>
          </ac:spMkLst>
        </pc:spChg>
        <pc:spChg chg="mod topLvl">
          <ac:chgData name="Karolina Guillen" userId="c1c08796-a0be-47c6-af52-5d31fd96ec50" providerId="ADAL" clId="{61C5958E-B310-4538-A1EA-35FEF58E26D0}" dt="2022-03-21T21:39:11.670" v="269" actId="1036"/>
          <ac:spMkLst>
            <pc:docMk/>
            <pc:sldMk cId="1474712545" sldId="2144328217"/>
            <ac:spMk id="33" creationId="{AF971173-1557-44C1-8DD3-E638621F02A5}"/>
          </ac:spMkLst>
        </pc:spChg>
        <pc:spChg chg="mod topLvl">
          <ac:chgData name="Karolina Guillen" userId="c1c08796-a0be-47c6-af52-5d31fd96ec50" providerId="ADAL" clId="{61C5958E-B310-4538-A1EA-35FEF58E26D0}" dt="2022-03-21T21:39:11.670" v="269" actId="1036"/>
          <ac:spMkLst>
            <pc:docMk/>
            <pc:sldMk cId="1474712545" sldId="2144328217"/>
            <ac:spMk id="35" creationId="{79E02AC0-750C-49C7-ACF3-157EC1770F62}"/>
          </ac:spMkLst>
        </pc:spChg>
        <pc:spChg chg="mod topLvl">
          <ac:chgData name="Karolina Guillen" userId="c1c08796-a0be-47c6-af52-5d31fd96ec50" providerId="ADAL" clId="{61C5958E-B310-4538-A1EA-35FEF58E26D0}" dt="2022-03-21T21:39:11.670" v="269" actId="1036"/>
          <ac:spMkLst>
            <pc:docMk/>
            <pc:sldMk cId="1474712545" sldId="2144328217"/>
            <ac:spMk id="36" creationId="{8575424F-32C5-4CAA-9165-702E167F8D5C}"/>
          </ac:spMkLst>
        </pc:spChg>
        <pc:spChg chg="mod topLvl">
          <ac:chgData name="Karolina Guillen" userId="c1c08796-a0be-47c6-af52-5d31fd96ec50" providerId="ADAL" clId="{61C5958E-B310-4538-A1EA-35FEF58E26D0}" dt="2022-03-21T21:39:11.670" v="269" actId="1036"/>
          <ac:spMkLst>
            <pc:docMk/>
            <pc:sldMk cId="1474712545" sldId="2144328217"/>
            <ac:spMk id="37" creationId="{466DC308-0ED4-42E3-AB00-1047FA967FC6}"/>
          </ac:spMkLst>
        </pc:spChg>
        <pc:spChg chg="mod topLvl">
          <ac:chgData name="Karolina Guillen" userId="c1c08796-a0be-47c6-af52-5d31fd96ec50" providerId="ADAL" clId="{61C5958E-B310-4538-A1EA-35FEF58E26D0}" dt="2022-03-21T21:39:11.670" v="269" actId="1036"/>
          <ac:spMkLst>
            <pc:docMk/>
            <pc:sldMk cId="1474712545" sldId="2144328217"/>
            <ac:spMk id="38" creationId="{FB00D8BE-8738-4071-88D5-42D5A91B7836}"/>
          </ac:spMkLst>
        </pc:spChg>
        <pc:spChg chg="mod topLvl">
          <ac:chgData name="Karolina Guillen" userId="c1c08796-a0be-47c6-af52-5d31fd96ec50" providerId="ADAL" clId="{61C5958E-B310-4538-A1EA-35FEF58E26D0}" dt="2022-03-21T21:39:11.670" v="269" actId="1036"/>
          <ac:spMkLst>
            <pc:docMk/>
            <pc:sldMk cId="1474712545" sldId="2144328217"/>
            <ac:spMk id="39" creationId="{9D22F735-E93A-45A7-9E4A-C0A7F6CCD72C}"/>
          </ac:spMkLst>
        </pc:spChg>
        <pc:spChg chg="mod topLvl">
          <ac:chgData name="Karolina Guillen" userId="c1c08796-a0be-47c6-af52-5d31fd96ec50" providerId="ADAL" clId="{61C5958E-B310-4538-A1EA-35FEF58E26D0}" dt="2022-03-21T21:39:11.670" v="269" actId="1036"/>
          <ac:spMkLst>
            <pc:docMk/>
            <pc:sldMk cId="1474712545" sldId="2144328217"/>
            <ac:spMk id="40" creationId="{01EDD943-EB7E-450E-B219-B34B5F0A04D3}"/>
          </ac:spMkLst>
        </pc:spChg>
        <pc:spChg chg="mod topLvl">
          <ac:chgData name="Karolina Guillen" userId="c1c08796-a0be-47c6-af52-5d31fd96ec50" providerId="ADAL" clId="{61C5958E-B310-4538-A1EA-35FEF58E26D0}" dt="2022-03-21T21:39:11.670" v="269" actId="1036"/>
          <ac:spMkLst>
            <pc:docMk/>
            <pc:sldMk cId="1474712545" sldId="2144328217"/>
            <ac:spMk id="41" creationId="{934E9EBF-6173-4E6E-8B9E-3CB281D47A36}"/>
          </ac:spMkLst>
        </pc:spChg>
        <pc:spChg chg="del">
          <ac:chgData name="Karolina Guillen" userId="c1c08796-a0be-47c6-af52-5d31fd96ec50" providerId="ADAL" clId="{61C5958E-B310-4538-A1EA-35FEF58E26D0}" dt="2022-03-21T21:38:16.469" v="168" actId="478"/>
          <ac:spMkLst>
            <pc:docMk/>
            <pc:sldMk cId="1474712545" sldId="2144328217"/>
            <ac:spMk id="42" creationId="{DF49223D-6D16-4641-9387-41D92F20B4F5}"/>
          </ac:spMkLst>
        </pc:spChg>
        <pc:spChg chg="mod topLvl">
          <ac:chgData name="Karolina Guillen" userId="c1c08796-a0be-47c6-af52-5d31fd96ec50" providerId="ADAL" clId="{61C5958E-B310-4538-A1EA-35FEF58E26D0}" dt="2022-03-21T21:39:11.670" v="269" actId="1036"/>
          <ac:spMkLst>
            <pc:docMk/>
            <pc:sldMk cId="1474712545" sldId="2144328217"/>
            <ac:spMk id="43" creationId="{32100003-8D8F-4D3B-B7E8-77541857D513}"/>
          </ac:spMkLst>
        </pc:spChg>
        <pc:spChg chg="add del mod ord">
          <ac:chgData name="Karolina Guillen" userId="c1c08796-a0be-47c6-af52-5d31fd96ec50" providerId="ADAL" clId="{61C5958E-B310-4538-A1EA-35FEF58E26D0}" dt="2022-03-21T21:38:14.490" v="167" actId="478"/>
          <ac:spMkLst>
            <pc:docMk/>
            <pc:sldMk cId="1474712545" sldId="2144328217"/>
            <ac:spMk id="44" creationId="{FD88F57F-28E2-4ECA-A481-32095DD01651}"/>
          </ac:spMkLst>
        </pc:spChg>
        <pc:spChg chg="add mod ord">
          <ac:chgData name="Karolina Guillen" userId="c1c08796-a0be-47c6-af52-5d31fd96ec50" providerId="ADAL" clId="{61C5958E-B310-4538-A1EA-35FEF58E26D0}" dt="2022-03-22T21:45:37.440" v="2713" actId="12789"/>
          <ac:spMkLst>
            <pc:docMk/>
            <pc:sldMk cId="1474712545" sldId="2144328217"/>
            <ac:spMk id="45" creationId="{981DCB2E-F53B-4A79-96E4-CD8D3668E0B4}"/>
          </ac:spMkLst>
        </pc:spChg>
        <pc:spChg chg="add mod ord">
          <ac:chgData name="Karolina Guillen" userId="c1c08796-a0be-47c6-af52-5d31fd96ec50" providerId="ADAL" clId="{61C5958E-B310-4538-A1EA-35FEF58E26D0}" dt="2022-03-21T21:39:21.716" v="271" actId="167"/>
          <ac:spMkLst>
            <pc:docMk/>
            <pc:sldMk cId="1474712545" sldId="2144328217"/>
            <ac:spMk id="46" creationId="{784F65B9-76EE-44A4-BD55-6DED7A46B2F1}"/>
          </ac:spMkLst>
        </pc:spChg>
        <pc:spChg chg="mod">
          <ac:chgData name="Karolina Guillen" userId="c1c08796-a0be-47c6-af52-5d31fd96ec50" providerId="ADAL" clId="{61C5958E-B310-4538-A1EA-35FEF58E26D0}" dt="2022-03-21T22:22:17.213" v="1734" actId="1036"/>
          <ac:spMkLst>
            <pc:docMk/>
            <pc:sldMk cId="1474712545" sldId="2144328217"/>
            <ac:spMk id="72" creationId="{B2CCEBBB-5E0F-49EC-8D18-66C98B17CF46}"/>
          </ac:spMkLst>
        </pc:spChg>
        <pc:grpChg chg="del">
          <ac:chgData name="Karolina Guillen" userId="c1c08796-a0be-47c6-af52-5d31fd96ec50" providerId="ADAL" clId="{61C5958E-B310-4538-A1EA-35FEF58E26D0}" dt="2022-03-21T21:37:40.204" v="160" actId="165"/>
          <ac:grpSpMkLst>
            <pc:docMk/>
            <pc:sldMk cId="1474712545" sldId="2144328217"/>
            <ac:grpSpMk id="2" creationId="{698E35FD-11E1-46BE-993C-3D8EB37E01B4}"/>
          </ac:grpSpMkLst>
        </pc:grpChg>
        <pc:grpChg chg="del">
          <ac:chgData name="Karolina Guillen" userId="c1c08796-a0be-47c6-af52-5d31fd96ec50" providerId="ADAL" clId="{61C5958E-B310-4538-A1EA-35FEF58E26D0}" dt="2022-03-21T21:37:40.204" v="160" actId="165"/>
          <ac:grpSpMkLst>
            <pc:docMk/>
            <pc:sldMk cId="1474712545" sldId="2144328217"/>
            <ac:grpSpMk id="3" creationId="{0B310DD7-6956-4296-8136-295B875FB5B9}"/>
          </ac:grpSpMkLst>
        </pc:grpChg>
        <pc:grpChg chg="del">
          <ac:chgData name="Karolina Guillen" userId="c1c08796-a0be-47c6-af52-5d31fd96ec50" providerId="ADAL" clId="{61C5958E-B310-4538-A1EA-35FEF58E26D0}" dt="2022-03-21T21:37:40.204" v="160" actId="165"/>
          <ac:grpSpMkLst>
            <pc:docMk/>
            <pc:sldMk cId="1474712545" sldId="2144328217"/>
            <ac:grpSpMk id="4" creationId="{9311D9D3-678C-4FD4-86BA-A43F21961501}"/>
          </ac:grpSpMkLst>
        </pc:grpChg>
        <pc:grpChg chg="del">
          <ac:chgData name="Karolina Guillen" userId="c1c08796-a0be-47c6-af52-5d31fd96ec50" providerId="ADAL" clId="{61C5958E-B310-4538-A1EA-35FEF58E26D0}" dt="2022-03-21T21:37:40.204" v="160" actId="165"/>
          <ac:grpSpMkLst>
            <pc:docMk/>
            <pc:sldMk cId="1474712545" sldId="2144328217"/>
            <ac:grpSpMk id="10" creationId="{EEB0C838-93F3-4507-8218-7BCE85FA48EC}"/>
          </ac:grpSpMkLst>
        </pc:grpChg>
        <pc:grpChg chg="del">
          <ac:chgData name="Karolina Guillen" userId="c1c08796-a0be-47c6-af52-5d31fd96ec50" providerId="ADAL" clId="{61C5958E-B310-4538-A1EA-35FEF58E26D0}" dt="2022-03-21T21:37:40.204" v="160" actId="165"/>
          <ac:grpSpMkLst>
            <pc:docMk/>
            <pc:sldMk cId="1474712545" sldId="2144328217"/>
            <ac:grpSpMk id="11" creationId="{9F3ACBB2-A158-4AA6-A12D-4CE425310F18}"/>
          </ac:grpSpMkLst>
        </pc:grpChg>
        <pc:grpChg chg="del">
          <ac:chgData name="Karolina Guillen" userId="c1c08796-a0be-47c6-af52-5d31fd96ec50" providerId="ADAL" clId="{61C5958E-B310-4538-A1EA-35FEF58E26D0}" dt="2022-03-21T21:37:40.204" v="160" actId="165"/>
          <ac:grpSpMkLst>
            <pc:docMk/>
            <pc:sldMk cId="1474712545" sldId="2144328217"/>
            <ac:grpSpMk id="16" creationId="{A5796023-54C7-4552-BCA4-C32C7F5B8424}"/>
          </ac:grpSpMkLst>
        </pc:grpChg>
        <pc:grpChg chg="add del mod">
          <ac:chgData name="Karolina Guillen" userId="c1c08796-a0be-47c6-af52-5d31fd96ec50" providerId="ADAL" clId="{61C5958E-B310-4538-A1EA-35FEF58E26D0}" dt="2022-03-21T21:38:39.782" v="173" actId="165"/>
          <ac:grpSpMkLst>
            <pc:docMk/>
            <pc:sldMk cId="1474712545" sldId="2144328217"/>
            <ac:grpSpMk id="17" creationId="{029B63E3-01C6-4CD2-9FBD-5B64C7CBB368}"/>
          </ac:grpSpMkLst>
        </pc:grpChg>
        <pc:picChg chg="del">
          <ac:chgData name="Karolina Guillen" userId="c1c08796-a0be-47c6-af52-5d31fd96ec50" providerId="ADAL" clId="{61C5958E-B310-4538-A1EA-35FEF58E26D0}" dt="2022-03-21T21:38:20.615" v="169" actId="478"/>
          <ac:picMkLst>
            <pc:docMk/>
            <pc:sldMk cId="1474712545" sldId="2144328217"/>
            <ac:picMk id="9" creationId="{BA515FEF-8F19-4585-A782-3F8EC262E8E5}"/>
          </ac:picMkLst>
        </pc:picChg>
        <pc:picChg chg="add mod ord">
          <ac:chgData name="Karolina Guillen" userId="c1c08796-a0be-47c6-af52-5d31fd96ec50" providerId="ADAL" clId="{61C5958E-B310-4538-A1EA-35FEF58E26D0}" dt="2022-03-21T21:39:21.716" v="271" actId="167"/>
          <ac:picMkLst>
            <pc:docMk/>
            <pc:sldMk cId="1474712545" sldId="2144328217"/>
            <ac:picMk id="47" creationId="{67191D1B-E666-4639-96D2-7FA01CCFA9C6}"/>
          </ac:picMkLst>
        </pc:picChg>
        <pc:picChg chg="add mod">
          <ac:chgData name="Karolina Guillen" userId="c1c08796-a0be-47c6-af52-5d31fd96ec50" providerId="ADAL" clId="{61C5958E-B310-4538-A1EA-35FEF58E26D0}" dt="2022-03-21T21:43:50.433" v="373"/>
          <ac:picMkLst>
            <pc:docMk/>
            <pc:sldMk cId="1474712545" sldId="2144328217"/>
            <ac:picMk id="48" creationId="{6408CEE4-D998-406F-AF27-AF41476A5E70}"/>
          </ac:picMkLst>
        </pc:picChg>
        <pc:picChg chg="add mod">
          <ac:chgData name="Karolina Guillen" userId="c1c08796-a0be-47c6-af52-5d31fd96ec50" providerId="ADAL" clId="{61C5958E-B310-4538-A1EA-35FEF58E26D0}" dt="2022-03-21T22:22:12.728" v="1723"/>
          <ac:picMkLst>
            <pc:docMk/>
            <pc:sldMk cId="1474712545" sldId="2144328217"/>
            <ac:picMk id="49" creationId="{CBD9BD3A-F22F-4197-9BCC-A445E207C078}"/>
          </ac:picMkLst>
        </pc:picChg>
      </pc:sldChg>
      <pc:sldChg chg="addSp delSp modSp mod">
        <pc:chgData name="Karolina Guillen" userId="c1c08796-a0be-47c6-af52-5d31fd96ec50" providerId="ADAL" clId="{61C5958E-B310-4538-A1EA-35FEF58E26D0}" dt="2022-03-22T13:26:24.218" v="1805" actId="20577"/>
        <pc:sldMkLst>
          <pc:docMk/>
          <pc:sldMk cId="3679344153" sldId="2144328218"/>
        </pc:sldMkLst>
        <pc:spChg chg="add del">
          <ac:chgData name="Karolina Guillen" userId="c1c08796-a0be-47c6-af52-5d31fd96ec50" providerId="ADAL" clId="{61C5958E-B310-4538-A1EA-35FEF58E26D0}" dt="2022-03-21T21:34:09.678" v="124" actId="478"/>
          <ac:spMkLst>
            <pc:docMk/>
            <pc:sldMk cId="3679344153" sldId="2144328218"/>
            <ac:spMk id="12" creationId="{9C27990B-ADEC-4109-A33D-257045449FA0}"/>
          </ac:spMkLst>
        </pc:spChg>
        <pc:spChg chg="add del ord">
          <ac:chgData name="Karolina Guillen" userId="c1c08796-a0be-47c6-af52-5d31fd96ec50" providerId="ADAL" clId="{61C5958E-B310-4538-A1EA-35FEF58E26D0}" dt="2022-03-21T21:37:05.088" v="155" actId="21"/>
          <ac:spMkLst>
            <pc:docMk/>
            <pc:sldMk cId="3679344153" sldId="2144328218"/>
            <ac:spMk id="17" creationId="{84F16791-DACD-4C18-869D-59332D7F34DC}"/>
          </ac:spMkLst>
        </pc:spChg>
        <pc:spChg chg="mod topLvl">
          <ac:chgData name="Karolina Guillen" userId="c1c08796-a0be-47c6-af52-5d31fd96ec50" providerId="ADAL" clId="{61C5958E-B310-4538-A1EA-35FEF58E26D0}" dt="2022-03-21T21:37:19.330" v="157" actId="1582"/>
          <ac:spMkLst>
            <pc:docMk/>
            <pc:sldMk cId="3679344153" sldId="2144328218"/>
            <ac:spMk id="25" creationId="{598448AD-E2D3-419C-8694-428CE8993D2E}"/>
          </ac:spMkLst>
        </pc:spChg>
        <pc:spChg chg="mod topLvl">
          <ac:chgData name="Karolina Guillen" userId="c1c08796-a0be-47c6-af52-5d31fd96ec50" providerId="ADAL" clId="{61C5958E-B310-4538-A1EA-35FEF58E26D0}" dt="2022-03-21T21:37:12.853" v="156" actId="165"/>
          <ac:spMkLst>
            <pc:docMk/>
            <pc:sldMk cId="3679344153" sldId="2144328218"/>
            <ac:spMk id="26" creationId="{E3BA757A-8AD5-45D3-8791-A8BF68115812}"/>
          </ac:spMkLst>
        </pc:spChg>
        <pc:spChg chg="mod topLvl">
          <ac:chgData name="Karolina Guillen" userId="c1c08796-a0be-47c6-af52-5d31fd96ec50" providerId="ADAL" clId="{61C5958E-B310-4538-A1EA-35FEF58E26D0}" dt="2022-03-21T21:37:12.853" v="156" actId="165"/>
          <ac:spMkLst>
            <pc:docMk/>
            <pc:sldMk cId="3679344153" sldId="2144328218"/>
            <ac:spMk id="27" creationId="{30C9641A-16A2-4104-9C55-D23F6B84E691}"/>
          </ac:spMkLst>
        </pc:spChg>
        <pc:spChg chg="del">
          <ac:chgData name="Karolina Guillen" userId="c1c08796-a0be-47c6-af52-5d31fd96ec50" providerId="ADAL" clId="{61C5958E-B310-4538-A1EA-35FEF58E26D0}" dt="2022-03-21T21:34:25.718" v="127" actId="478"/>
          <ac:spMkLst>
            <pc:docMk/>
            <pc:sldMk cId="3679344153" sldId="2144328218"/>
            <ac:spMk id="28" creationId="{9D69CFCB-5E89-481D-876C-A3D0A2DD4F56}"/>
          </ac:spMkLst>
        </pc:spChg>
        <pc:spChg chg="mod">
          <ac:chgData name="Karolina Guillen" userId="c1c08796-a0be-47c6-af52-5d31fd96ec50" providerId="ADAL" clId="{61C5958E-B310-4538-A1EA-35FEF58E26D0}" dt="2022-03-21T21:34:24.463" v="126" actId="207"/>
          <ac:spMkLst>
            <pc:docMk/>
            <pc:sldMk cId="3679344153" sldId="2144328218"/>
            <ac:spMk id="29" creationId="{45A75329-8F5C-41E9-A084-8392D871616A}"/>
          </ac:spMkLst>
        </pc:spChg>
        <pc:spChg chg="mod">
          <ac:chgData name="Karolina Guillen" userId="c1c08796-a0be-47c6-af52-5d31fd96ec50" providerId="ADAL" clId="{61C5958E-B310-4538-A1EA-35FEF58E26D0}" dt="2022-03-22T13:26:24.218" v="1805" actId="20577"/>
          <ac:spMkLst>
            <pc:docMk/>
            <pc:sldMk cId="3679344153" sldId="2144328218"/>
            <ac:spMk id="32" creationId="{68ED7A75-1695-47B5-B6CC-FEE5BE0CC92E}"/>
          </ac:spMkLst>
        </pc:spChg>
        <pc:spChg chg="mod topLvl">
          <ac:chgData name="Karolina Guillen" userId="c1c08796-a0be-47c6-af52-5d31fd96ec50" providerId="ADAL" clId="{61C5958E-B310-4538-A1EA-35FEF58E26D0}" dt="2022-03-21T21:37:19.330" v="157" actId="1582"/>
          <ac:spMkLst>
            <pc:docMk/>
            <pc:sldMk cId="3679344153" sldId="2144328218"/>
            <ac:spMk id="33" creationId="{AF971173-1557-44C1-8DD3-E638621F02A5}"/>
          </ac:spMkLst>
        </pc:spChg>
        <pc:spChg chg="del">
          <ac:chgData name="Karolina Guillen" userId="c1c08796-a0be-47c6-af52-5d31fd96ec50" providerId="ADAL" clId="{61C5958E-B310-4538-A1EA-35FEF58E26D0}" dt="2022-03-21T21:34:02.239" v="121" actId="478"/>
          <ac:spMkLst>
            <pc:docMk/>
            <pc:sldMk cId="3679344153" sldId="2144328218"/>
            <ac:spMk id="34" creationId="{760E268D-5EC8-47A1-9A8B-45BF3BD65735}"/>
          </ac:spMkLst>
        </pc:spChg>
        <pc:spChg chg="mod topLvl">
          <ac:chgData name="Karolina Guillen" userId="c1c08796-a0be-47c6-af52-5d31fd96ec50" providerId="ADAL" clId="{61C5958E-B310-4538-A1EA-35FEF58E26D0}" dt="2022-03-21T21:37:12.853" v="156" actId="165"/>
          <ac:spMkLst>
            <pc:docMk/>
            <pc:sldMk cId="3679344153" sldId="2144328218"/>
            <ac:spMk id="35" creationId="{79E02AC0-750C-49C7-ACF3-157EC1770F62}"/>
          </ac:spMkLst>
        </pc:spChg>
        <pc:spChg chg="mod topLvl">
          <ac:chgData name="Karolina Guillen" userId="c1c08796-a0be-47c6-af52-5d31fd96ec50" providerId="ADAL" clId="{61C5958E-B310-4538-A1EA-35FEF58E26D0}" dt="2022-03-21T21:37:12.853" v="156" actId="165"/>
          <ac:spMkLst>
            <pc:docMk/>
            <pc:sldMk cId="3679344153" sldId="2144328218"/>
            <ac:spMk id="36" creationId="{8575424F-32C5-4CAA-9165-702E167F8D5C}"/>
          </ac:spMkLst>
        </pc:spChg>
        <pc:spChg chg="add mod ord">
          <ac:chgData name="Karolina Guillen" userId="c1c08796-a0be-47c6-af52-5d31fd96ec50" providerId="ADAL" clId="{61C5958E-B310-4538-A1EA-35FEF58E26D0}" dt="2022-03-21T21:26:16.652" v="2" actId="167"/>
          <ac:spMkLst>
            <pc:docMk/>
            <pc:sldMk cId="3679344153" sldId="2144328218"/>
            <ac:spMk id="37" creationId="{D70531A0-2E65-4203-A626-AA7D4C23A142}"/>
          </ac:spMkLst>
        </pc:spChg>
        <pc:spChg chg="mod topLvl">
          <ac:chgData name="Karolina Guillen" userId="c1c08796-a0be-47c6-af52-5d31fd96ec50" providerId="ADAL" clId="{61C5958E-B310-4538-A1EA-35FEF58E26D0}" dt="2022-03-21T21:37:19.330" v="157" actId="1582"/>
          <ac:spMkLst>
            <pc:docMk/>
            <pc:sldMk cId="3679344153" sldId="2144328218"/>
            <ac:spMk id="38" creationId="{FB00D8BE-8738-4071-88D5-42D5A91B7836}"/>
          </ac:spMkLst>
        </pc:spChg>
        <pc:spChg chg="mod topLvl">
          <ac:chgData name="Karolina Guillen" userId="c1c08796-a0be-47c6-af52-5d31fd96ec50" providerId="ADAL" clId="{61C5958E-B310-4538-A1EA-35FEF58E26D0}" dt="2022-03-21T21:35:51.188" v="142" actId="165"/>
          <ac:spMkLst>
            <pc:docMk/>
            <pc:sldMk cId="3679344153" sldId="2144328218"/>
            <ac:spMk id="39" creationId="{9D22F735-E93A-45A7-9E4A-C0A7F6CCD72C}"/>
          </ac:spMkLst>
        </pc:spChg>
        <pc:spChg chg="mod topLvl">
          <ac:chgData name="Karolina Guillen" userId="c1c08796-a0be-47c6-af52-5d31fd96ec50" providerId="ADAL" clId="{61C5958E-B310-4538-A1EA-35FEF58E26D0}" dt="2022-03-21T21:35:51.188" v="142" actId="165"/>
          <ac:spMkLst>
            <pc:docMk/>
            <pc:sldMk cId="3679344153" sldId="2144328218"/>
            <ac:spMk id="40" creationId="{01EDD943-EB7E-450E-B219-B34B5F0A04D3}"/>
          </ac:spMkLst>
        </pc:spChg>
        <pc:spChg chg="add mod">
          <ac:chgData name="Karolina Guillen" userId="c1c08796-a0be-47c6-af52-5d31fd96ec50" providerId="ADAL" clId="{61C5958E-B310-4538-A1EA-35FEF58E26D0}" dt="2022-03-21T21:33:59.667" v="120"/>
          <ac:spMkLst>
            <pc:docMk/>
            <pc:sldMk cId="3679344153" sldId="2144328218"/>
            <ac:spMk id="41" creationId="{4FD9561A-4200-41E3-9BAB-08597FE157FF}"/>
          </ac:spMkLst>
        </pc:spChg>
        <pc:spChg chg="mod topLvl">
          <ac:chgData name="Karolina Guillen" userId="c1c08796-a0be-47c6-af52-5d31fd96ec50" providerId="ADAL" clId="{61C5958E-B310-4538-A1EA-35FEF58E26D0}" dt="2022-03-21T21:37:19.330" v="157" actId="1582"/>
          <ac:spMkLst>
            <pc:docMk/>
            <pc:sldMk cId="3679344153" sldId="2144328218"/>
            <ac:spMk id="42" creationId="{A8ADB096-FE7C-472F-AE25-AAD1B208F479}"/>
          </ac:spMkLst>
        </pc:spChg>
        <pc:spChg chg="mod topLvl">
          <ac:chgData name="Karolina Guillen" userId="c1c08796-a0be-47c6-af52-5d31fd96ec50" providerId="ADAL" clId="{61C5958E-B310-4538-A1EA-35FEF58E26D0}" dt="2022-03-21T21:37:12.853" v="156" actId="165"/>
          <ac:spMkLst>
            <pc:docMk/>
            <pc:sldMk cId="3679344153" sldId="2144328218"/>
            <ac:spMk id="43" creationId="{32100003-8D8F-4D3B-B7E8-77541857D513}"/>
          </ac:spMkLst>
        </pc:spChg>
        <pc:spChg chg="mod topLvl">
          <ac:chgData name="Karolina Guillen" userId="c1c08796-a0be-47c6-af52-5d31fd96ec50" providerId="ADAL" clId="{61C5958E-B310-4538-A1EA-35FEF58E26D0}" dt="2022-03-21T21:37:12.853" v="156" actId="165"/>
          <ac:spMkLst>
            <pc:docMk/>
            <pc:sldMk cId="3679344153" sldId="2144328218"/>
            <ac:spMk id="44" creationId="{51F6F998-26F6-4036-A26D-4FA26C72F72D}"/>
          </ac:spMkLst>
        </pc:spChg>
        <pc:spChg chg="mod">
          <ac:chgData name="Karolina Guillen" userId="c1c08796-a0be-47c6-af52-5d31fd96ec50" providerId="ADAL" clId="{61C5958E-B310-4538-A1EA-35FEF58E26D0}" dt="2022-03-21T22:21:50.999" v="1715"/>
          <ac:spMkLst>
            <pc:docMk/>
            <pc:sldMk cId="3679344153" sldId="2144328218"/>
            <ac:spMk id="48" creationId="{1651A0ED-04BC-4AEC-8226-B28A2FC6F001}"/>
          </ac:spMkLst>
        </pc:spChg>
        <pc:spChg chg="mod">
          <ac:chgData name="Karolina Guillen" userId="c1c08796-a0be-47c6-af52-5d31fd96ec50" providerId="ADAL" clId="{61C5958E-B310-4538-A1EA-35FEF58E26D0}" dt="2022-03-21T22:21:50.999" v="1715"/>
          <ac:spMkLst>
            <pc:docMk/>
            <pc:sldMk cId="3679344153" sldId="2144328218"/>
            <ac:spMk id="51" creationId="{2FDF734A-BD38-498D-ABC3-71FC8DAC0FE2}"/>
          </ac:spMkLst>
        </pc:spChg>
        <pc:grpChg chg="del">
          <ac:chgData name="Karolina Guillen" userId="c1c08796-a0be-47c6-af52-5d31fd96ec50" providerId="ADAL" clId="{61C5958E-B310-4538-A1EA-35FEF58E26D0}" dt="2022-03-21T21:37:12.853" v="156" actId="165"/>
          <ac:grpSpMkLst>
            <pc:docMk/>
            <pc:sldMk cId="3679344153" sldId="2144328218"/>
            <ac:grpSpMk id="2" creationId="{F3F058B5-6B24-4CDE-BEBB-23C260468239}"/>
          </ac:grpSpMkLst>
        </pc:grpChg>
        <pc:grpChg chg="del">
          <ac:chgData name="Karolina Guillen" userId="c1c08796-a0be-47c6-af52-5d31fd96ec50" providerId="ADAL" clId="{61C5958E-B310-4538-A1EA-35FEF58E26D0}" dt="2022-03-21T21:37:12.853" v="156" actId="165"/>
          <ac:grpSpMkLst>
            <pc:docMk/>
            <pc:sldMk cId="3679344153" sldId="2144328218"/>
            <ac:grpSpMk id="3" creationId="{D70229AA-27FA-4C60-93DF-D5E5ED8770EF}"/>
          </ac:grpSpMkLst>
        </pc:grpChg>
        <pc:grpChg chg="del">
          <ac:chgData name="Karolina Guillen" userId="c1c08796-a0be-47c6-af52-5d31fd96ec50" providerId="ADAL" clId="{61C5958E-B310-4538-A1EA-35FEF58E26D0}" dt="2022-03-21T21:35:51.188" v="142" actId="165"/>
          <ac:grpSpMkLst>
            <pc:docMk/>
            <pc:sldMk cId="3679344153" sldId="2144328218"/>
            <ac:grpSpMk id="4" creationId="{971EFFBC-5F54-47B1-BE7B-883B2840D819}"/>
          </ac:grpSpMkLst>
        </pc:grpChg>
        <pc:grpChg chg="del">
          <ac:chgData name="Karolina Guillen" userId="c1c08796-a0be-47c6-af52-5d31fd96ec50" providerId="ADAL" clId="{61C5958E-B310-4538-A1EA-35FEF58E26D0}" dt="2022-03-21T21:37:12.853" v="156" actId="165"/>
          <ac:grpSpMkLst>
            <pc:docMk/>
            <pc:sldMk cId="3679344153" sldId="2144328218"/>
            <ac:grpSpMk id="9" creationId="{5DD08785-A056-4AB7-94A7-2DE578FB3E25}"/>
          </ac:grpSpMkLst>
        </pc:grpChg>
        <pc:grpChg chg="add del mod">
          <ac:chgData name="Karolina Guillen" userId="c1c08796-a0be-47c6-af52-5d31fd96ec50" providerId="ADAL" clId="{61C5958E-B310-4538-A1EA-35FEF58E26D0}" dt="2022-03-21T22:21:52.472" v="1716"/>
          <ac:grpSpMkLst>
            <pc:docMk/>
            <pc:sldMk cId="3679344153" sldId="2144328218"/>
            <ac:grpSpMk id="47" creationId="{195089C5-5479-4063-B7BB-557806FE6CE1}"/>
          </ac:grpSpMkLst>
        </pc:grpChg>
        <pc:grpChg chg="mod">
          <ac:chgData name="Karolina Guillen" userId="c1c08796-a0be-47c6-af52-5d31fd96ec50" providerId="ADAL" clId="{61C5958E-B310-4538-A1EA-35FEF58E26D0}" dt="2022-03-21T22:21:50.999" v="1715"/>
          <ac:grpSpMkLst>
            <pc:docMk/>
            <pc:sldMk cId="3679344153" sldId="2144328218"/>
            <ac:grpSpMk id="49" creationId="{4627C092-3CD9-46FE-B2EB-B476386D0B52}"/>
          </ac:grpSpMkLst>
        </pc:grpChg>
        <pc:picChg chg="add mod modCrop">
          <ac:chgData name="Karolina Guillen" userId="c1c08796-a0be-47c6-af52-5d31fd96ec50" providerId="ADAL" clId="{61C5958E-B310-4538-A1EA-35FEF58E26D0}" dt="2022-03-21T22:22:09.619" v="1722" actId="1076"/>
          <ac:picMkLst>
            <pc:docMk/>
            <pc:sldMk cId="3679344153" sldId="2144328218"/>
            <ac:picMk id="18" creationId="{5B3AB0ED-7F14-4850-A8A8-A59EEC2E7C33}"/>
          </ac:picMkLst>
        </pc:picChg>
        <pc:picChg chg="add mod">
          <ac:chgData name="Karolina Guillen" userId="c1c08796-a0be-47c6-af52-5d31fd96ec50" providerId="ADAL" clId="{61C5958E-B310-4538-A1EA-35FEF58E26D0}" dt="2022-03-21T21:33:52.393" v="119"/>
          <ac:picMkLst>
            <pc:docMk/>
            <pc:sldMk cId="3679344153" sldId="2144328218"/>
            <ac:picMk id="45" creationId="{1BE02325-CA96-491F-97A3-2DD36341C8EB}"/>
          </ac:picMkLst>
        </pc:picChg>
        <pc:picChg chg="add mod">
          <ac:chgData name="Karolina Guillen" userId="c1c08796-a0be-47c6-af52-5d31fd96ec50" providerId="ADAL" clId="{61C5958E-B310-4538-A1EA-35FEF58E26D0}" dt="2022-03-21T21:43:47.963" v="372"/>
          <ac:picMkLst>
            <pc:docMk/>
            <pc:sldMk cId="3679344153" sldId="2144328218"/>
            <ac:picMk id="46" creationId="{69271BC2-7C23-45B1-9368-79DBFD9AB807}"/>
          </ac:picMkLst>
        </pc:picChg>
        <pc:picChg chg="mod">
          <ac:chgData name="Karolina Guillen" userId="c1c08796-a0be-47c6-af52-5d31fd96ec50" providerId="ADAL" clId="{61C5958E-B310-4538-A1EA-35FEF58E26D0}" dt="2022-03-21T22:21:50.999" v="1715"/>
          <ac:picMkLst>
            <pc:docMk/>
            <pc:sldMk cId="3679344153" sldId="2144328218"/>
            <ac:picMk id="52" creationId="{D641E34A-472F-482A-90D4-DC880F3157E9}"/>
          </ac:picMkLst>
        </pc:picChg>
        <pc:cxnChg chg="add mod">
          <ac:chgData name="Karolina Guillen" userId="c1c08796-a0be-47c6-af52-5d31fd96ec50" providerId="ADAL" clId="{61C5958E-B310-4538-A1EA-35FEF58E26D0}" dt="2022-03-21T21:35:05.158" v="138" actId="1036"/>
          <ac:cxnSpMkLst>
            <pc:docMk/>
            <pc:sldMk cId="3679344153" sldId="2144328218"/>
            <ac:cxnSpMk id="16" creationId="{87DEB2F3-AE4F-4C07-A104-5BF7231DB62A}"/>
          </ac:cxnSpMkLst>
        </pc:cxnChg>
        <pc:cxnChg chg="mod">
          <ac:chgData name="Karolina Guillen" userId="c1c08796-a0be-47c6-af52-5d31fd96ec50" providerId="ADAL" clId="{61C5958E-B310-4538-A1EA-35FEF58E26D0}" dt="2022-03-21T22:21:50.999" v="1715"/>
          <ac:cxnSpMkLst>
            <pc:docMk/>
            <pc:sldMk cId="3679344153" sldId="2144328218"/>
            <ac:cxnSpMk id="50" creationId="{5EF9F54E-5611-4075-91CE-A9CB94C0C66B}"/>
          </ac:cxnSpMkLst>
        </pc:cxnChg>
      </pc:sldChg>
      <pc:sldChg chg="addSp delSp modSp mod">
        <pc:chgData name="Karolina Guillen" userId="c1c08796-a0be-47c6-af52-5d31fd96ec50" providerId="ADAL" clId="{61C5958E-B310-4538-A1EA-35FEF58E26D0}" dt="2022-03-22T21:46:36.477" v="2723" actId="1038"/>
        <pc:sldMkLst>
          <pc:docMk/>
          <pc:sldMk cId="2344359341" sldId="2144328227"/>
        </pc:sldMkLst>
        <pc:spChg chg="mod">
          <ac:chgData name="Karolina Guillen" userId="c1c08796-a0be-47c6-af52-5d31fd96ec50" providerId="ADAL" clId="{61C5958E-B310-4538-A1EA-35FEF58E26D0}" dt="2022-03-22T21:46:36.477" v="2723" actId="1038"/>
          <ac:spMkLst>
            <pc:docMk/>
            <pc:sldMk cId="2344359341" sldId="2144328227"/>
            <ac:spMk id="10" creationId="{1F5544B4-64B7-4E00-A1B6-76422658B8ED}"/>
          </ac:spMkLst>
        </pc:spChg>
        <pc:spChg chg="del">
          <ac:chgData name="Karolina Guillen" userId="c1c08796-a0be-47c6-af52-5d31fd96ec50" providerId="ADAL" clId="{61C5958E-B310-4538-A1EA-35FEF58E26D0}" dt="2022-03-21T21:43:10.864" v="352" actId="478"/>
          <ac:spMkLst>
            <pc:docMk/>
            <pc:sldMk cId="2344359341" sldId="2144328227"/>
            <ac:spMk id="25" creationId="{256EFC29-4811-4C2C-96D0-112123C3F8D1}"/>
          </ac:spMkLst>
        </pc:spChg>
        <pc:spChg chg="del">
          <ac:chgData name="Karolina Guillen" userId="c1c08796-a0be-47c6-af52-5d31fd96ec50" providerId="ADAL" clId="{61C5958E-B310-4538-A1EA-35FEF58E26D0}" dt="2022-03-21T21:43:01.664" v="337" actId="478"/>
          <ac:spMkLst>
            <pc:docMk/>
            <pc:sldMk cId="2344359341" sldId="2144328227"/>
            <ac:spMk id="42" creationId="{D9E73EC2-5700-4624-87F3-9EA159102937}"/>
          </ac:spMkLst>
        </pc:spChg>
        <pc:spChg chg="add mod ord">
          <ac:chgData name="Karolina Guillen" userId="c1c08796-a0be-47c6-af52-5d31fd96ec50" providerId="ADAL" clId="{61C5958E-B310-4538-A1EA-35FEF58E26D0}" dt="2022-03-22T21:46:20.113" v="2721" actId="12789"/>
          <ac:spMkLst>
            <pc:docMk/>
            <pc:sldMk cId="2344359341" sldId="2144328227"/>
            <ac:spMk id="43" creationId="{0BAD9573-52BE-4B6F-B8D9-BB6FF57B91D9}"/>
          </ac:spMkLst>
        </pc:spChg>
        <pc:spChg chg="add mod ord">
          <ac:chgData name="Karolina Guillen" userId="c1c08796-a0be-47c6-af52-5d31fd96ec50" providerId="ADAL" clId="{61C5958E-B310-4538-A1EA-35FEF58E26D0}" dt="2022-03-21T21:47:50.415" v="530"/>
          <ac:spMkLst>
            <pc:docMk/>
            <pc:sldMk cId="2344359341" sldId="2144328227"/>
            <ac:spMk id="44" creationId="{4141A897-EA77-4BF5-8877-A594198EAF0D}"/>
          </ac:spMkLst>
        </pc:spChg>
        <pc:spChg chg="mod">
          <ac:chgData name="Karolina Guillen" userId="c1c08796-a0be-47c6-af52-5d31fd96ec50" providerId="ADAL" clId="{61C5958E-B310-4538-A1EA-35FEF58E26D0}" dt="2022-03-21T21:43:30.541" v="371" actId="1035"/>
          <ac:spMkLst>
            <pc:docMk/>
            <pc:sldMk cId="2344359341" sldId="2144328227"/>
            <ac:spMk id="87" creationId="{6B972BF5-12F2-4C4E-B197-818FC83DB440}"/>
          </ac:spMkLst>
        </pc:spChg>
        <pc:grpChg chg="mod">
          <ac:chgData name="Karolina Guillen" userId="c1c08796-a0be-47c6-af52-5d31fd96ec50" providerId="ADAL" clId="{61C5958E-B310-4538-A1EA-35FEF58E26D0}" dt="2022-03-21T21:43:25.478" v="367" actId="1037"/>
          <ac:grpSpMkLst>
            <pc:docMk/>
            <pc:sldMk cId="2344359341" sldId="2144328227"/>
            <ac:grpSpMk id="22" creationId="{8FB4FEB2-7B47-4F81-8D45-8F8442DAF555}"/>
          </ac:grpSpMkLst>
        </pc:grpChg>
        <pc:grpChg chg="mod">
          <ac:chgData name="Karolina Guillen" userId="c1c08796-a0be-47c6-af52-5d31fd96ec50" providerId="ADAL" clId="{61C5958E-B310-4538-A1EA-35FEF58E26D0}" dt="2022-03-21T21:43:25.478" v="367" actId="1037"/>
          <ac:grpSpMkLst>
            <pc:docMk/>
            <pc:sldMk cId="2344359341" sldId="2144328227"/>
            <ac:grpSpMk id="23" creationId="{07825902-B747-4A3B-B9DC-4EC9E9D368C4}"/>
          </ac:grpSpMkLst>
        </pc:grpChg>
        <pc:grpChg chg="mod">
          <ac:chgData name="Karolina Guillen" userId="c1c08796-a0be-47c6-af52-5d31fd96ec50" providerId="ADAL" clId="{61C5958E-B310-4538-A1EA-35FEF58E26D0}" dt="2022-03-21T21:43:25.478" v="367" actId="1037"/>
          <ac:grpSpMkLst>
            <pc:docMk/>
            <pc:sldMk cId="2344359341" sldId="2144328227"/>
            <ac:grpSpMk id="24" creationId="{6D8E9FAA-EE08-43A4-A013-F7A2412BC392}"/>
          </ac:grpSpMkLst>
        </pc:grpChg>
        <pc:grpChg chg="mod">
          <ac:chgData name="Karolina Guillen" userId="c1c08796-a0be-47c6-af52-5d31fd96ec50" providerId="ADAL" clId="{61C5958E-B310-4538-A1EA-35FEF58E26D0}" dt="2022-03-21T21:43:25.478" v="367" actId="1037"/>
          <ac:grpSpMkLst>
            <pc:docMk/>
            <pc:sldMk cId="2344359341" sldId="2144328227"/>
            <ac:grpSpMk id="26" creationId="{35D8F3FD-1475-4962-BEBD-16E9E68BDFB6}"/>
          </ac:grpSpMkLst>
        </pc:grpChg>
        <pc:grpChg chg="mod">
          <ac:chgData name="Karolina Guillen" userId="c1c08796-a0be-47c6-af52-5d31fd96ec50" providerId="ADAL" clId="{61C5958E-B310-4538-A1EA-35FEF58E26D0}" dt="2022-03-21T21:43:25.478" v="367" actId="1037"/>
          <ac:grpSpMkLst>
            <pc:docMk/>
            <pc:sldMk cId="2344359341" sldId="2144328227"/>
            <ac:grpSpMk id="27" creationId="{50868EE9-257C-406F-ADFC-8ADF8EB18C46}"/>
          </ac:grpSpMkLst>
        </pc:grpChg>
        <pc:picChg chg="add mod ord">
          <ac:chgData name="Karolina Guillen" userId="c1c08796-a0be-47c6-af52-5d31fd96ec50" providerId="ADAL" clId="{61C5958E-B310-4538-A1EA-35FEF58E26D0}" dt="2022-03-21T21:47:46.002" v="529"/>
          <ac:picMkLst>
            <pc:docMk/>
            <pc:sldMk cId="2344359341" sldId="2144328227"/>
            <ac:picMk id="48" creationId="{6212CD7D-1708-41E6-A012-57FF7DDB3472}"/>
          </ac:picMkLst>
        </pc:picChg>
        <pc:picChg chg="add mod">
          <ac:chgData name="Karolina Guillen" userId="c1c08796-a0be-47c6-af52-5d31fd96ec50" providerId="ADAL" clId="{61C5958E-B310-4538-A1EA-35FEF58E26D0}" dt="2022-03-21T21:43:55.417" v="375"/>
          <ac:picMkLst>
            <pc:docMk/>
            <pc:sldMk cId="2344359341" sldId="2144328227"/>
            <ac:picMk id="49" creationId="{B6846F16-528D-4E1F-8623-E7B46EBCD791}"/>
          </ac:picMkLst>
        </pc:picChg>
        <pc:picChg chg="add mod">
          <ac:chgData name="Karolina Guillen" userId="c1c08796-a0be-47c6-af52-5d31fd96ec50" providerId="ADAL" clId="{61C5958E-B310-4538-A1EA-35FEF58E26D0}" dt="2022-03-21T22:22:24.965" v="1736"/>
          <ac:picMkLst>
            <pc:docMk/>
            <pc:sldMk cId="2344359341" sldId="2144328227"/>
            <ac:picMk id="50" creationId="{6E099385-9B81-45C4-9B4C-F4765F3E3903}"/>
          </ac:picMkLst>
        </pc:picChg>
        <pc:cxnChg chg="mod">
          <ac:chgData name="Karolina Guillen" userId="c1c08796-a0be-47c6-af52-5d31fd96ec50" providerId="ADAL" clId="{61C5958E-B310-4538-A1EA-35FEF58E26D0}" dt="2022-03-21T21:43:25.478" v="367" actId="1037"/>
          <ac:cxnSpMkLst>
            <pc:docMk/>
            <pc:sldMk cId="2344359341" sldId="2144328227"/>
            <ac:cxnSpMk id="29" creationId="{AC535A3B-76DE-4B62-90BD-33968F165287}"/>
          </ac:cxnSpMkLst>
        </pc:cxnChg>
      </pc:sldChg>
      <pc:sldChg chg="addSp delSp modSp mod">
        <pc:chgData name="Karolina Guillen" userId="c1c08796-a0be-47c6-af52-5d31fd96ec50" providerId="ADAL" clId="{61C5958E-B310-4538-A1EA-35FEF58E26D0}" dt="2022-03-22T21:46:25.807" v="2722" actId="1037"/>
        <pc:sldMkLst>
          <pc:docMk/>
          <pc:sldMk cId="4055304107" sldId="2144328229"/>
        </pc:sldMkLst>
        <pc:spChg chg="del">
          <ac:chgData name="Karolina Guillen" userId="c1c08796-a0be-47c6-af52-5d31fd96ec50" providerId="ADAL" clId="{61C5958E-B310-4538-A1EA-35FEF58E26D0}" dt="2022-03-21T21:50:13.653" v="677" actId="478"/>
          <ac:spMkLst>
            <pc:docMk/>
            <pc:sldMk cId="4055304107" sldId="2144328229"/>
            <ac:spMk id="14" creationId="{EDF4F98B-D208-47AB-9CBB-7E944272F0BE}"/>
          </ac:spMkLst>
        </pc:spChg>
        <pc:spChg chg="add del">
          <ac:chgData name="Karolina Guillen" userId="c1c08796-a0be-47c6-af52-5d31fd96ec50" providerId="ADAL" clId="{61C5958E-B310-4538-A1EA-35FEF58E26D0}" dt="2022-03-21T21:51:00.275" v="687" actId="478"/>
          <ac:spMkLst>
            <pc:docMk/>
            <pc:sldMk cId="4055304107" sldId="2144328229"/>
            <ac:spMk id="15" creationId="{61112A39-5985-406F-A81E-E59910990B1A}"/>
          </ac:spMkLst>
        </pc:spChg>
        <pc:spChg chg="mod">
          <ac:chgData name="Karolina Guillen" userId="c1c08796-a0be-47c6-af52-5d31fd96ec50" providerId="ADAL" clId="{61C5958E-B310-4538-A1EA-35FEF58E26D0}" dt="2022-03-21T21:51:25.031" v="737" actId="1037"/>
          <ac:spMkLst>
            <pc:docMk/>
            <pc:sldMk cId="4055304107" sldId="2144328229"/>
            <ac:spMk id="17" creationId="{8CF67CFD-8FA1-4FD8-8229-37756B01C7C4}"/>
          </ac:spMkLst>
        </pc:spChg>
        <pc:spChg chg="mod">
          <ac:chgData name="Karolina Guillen" userId="c1c08796-a0be-47c6-af52-5d31fd96ec50" providerId="ADAL" clId="{61C5958E-B310-4538-A1EA-35FEF58E26D0}" dt="2022-03-21T21:51:06.109" v="699" actId="1038"/>
          <ac:spMkLst>
            <pc:docMk/>
            <pc:sldMk cId="4055304107" sldId="2144328229"/>
            <ac:spMk id="18" creationId="{70859537-1123-4C13-B697-F21D5D80BADA}"/>
          </ac:spMkLst>
        </pc:spChg>
        <pc:spChg chg="mod">
          <ac:chgData name="Karolina Guillen" userId="c1c08796-a0be-47c6-af52-5d31fd96ec50" providerId="ADAL" clId="{61C5958E-B310-4538-A1EA-35FEF58E26D0}" dt="2022-03-21T21:51:06.109" v="699" actId="1038"/>
          <ac:spMkLst>
            <pc:docMk/>
            <pc:sldMk cId="4055304107" sldId="2144328229"/>
            <ac:spMk id="19" creationId="{36E6BE98-02F4-439B-8349-004B3A184B5A}"/>
          </ac:spMkLst>
        </pc:spChg>
        <pc:spChg chg="mod">
          <ac:chgData name="Karolina Guillen" userId="c1c08796-a0be-47c6-af52-5d31fd96ec50" providerId="ADAL" clId="{61C5958E-B310-4538-A1EA-35FEF58E26D0}" dt="2022-03-21T21:51:06.109" v="699" actId="1038"/>
          <ac:spMkLst>
            <pc:docMk/>
            <pc:sldMk cId="4055304107" sldId="2144328229"/>
            <ac:spMk id="20" creationId="{D438CDBE-AB4F-4062-A032-A71C726D05F8}"/>
          </ac:spMkLst>
        </pc:spChg>
        <pc:spChg chg="mod">
          <ac:chgData name="Karolina Guillen" userId="c1c08796-a0be-47c6-af52-5d31fd96ec50" providerId="ADAL" clId="{61C5958E-B310-4538-A1EA-35FEF58E26D0}" dt="2022-03-22T21:46:25.807" v="2722" actId="1037"/>
          <ac:spMkLst>
            <pc:docMk/>
            <pc:sldMk cId="4055304107" sldId="2144328229"/>
            <ac:spMk id="22" creationId="{CF511AAE-61D1-4ED4-BBBA-E53DA57CC351}"/>
          </ac:spMkLst>
        </pc:spChg>
        <pc:spChg chg="del">
          <ac:chgData name="Karolina Guillen" userId="c1c08796-a0be-47c6-af52-5d31fd96ec50" providerId="ADAL" clId="{61C5958E-B310-4538-A1EA-35FEF58E26D0}" dt="2022-03-21T21:49:40.242" v="663" actId="478"/>
          <ac:spMkLst>
            <pc:docMk/>
            <pc:sldMk cId="4055304107" sldId="2144328229"/>
            <ac:spMk id="24" creationId="{1773BC30-1E73-4E4F-933E-4B95FBCBFBF0}"/>
          </ac:spMkLst>
        </pc:spChg>
        <pc:spChg chg="del">
          <ac:chgData name="Karolina Guillen" userId="c1c08796-a0be-47c6-af52-5d31fd96ec50" providerId="ADAL" clId="{61C5958E-B310-4538-A1EA-35FEF58E26D0}" dt="2022-03-21T21:50:03.939" v="674" actId="478"/>
          <ac:spMkLst>
            <pc:docMk/>
            <pc:sldMk cId="4055304107" sldId="2144328229"/>
            <ac:spMk id="28" creationId="{517DB85F-BBEC-40F3-9D7E-77987B4AF676}"/>
          </ac:spMkLst>
        </pc:spChg>
        <pc:spChg chg="add mod ord">
          <ac:chgData name="Karolina Guillen" userId="c1c08796-a0be-47c6-af52-5d31fd96ec50" providerId="ADAL" clId="{61C5958E-B310-4538-A1EA-35FEF58E26D0}" dt="2022-03-21T21:48:03.590" v="532" actId="167"/>
          <ac:spMkLst>
            <pc:docMk/>
            <pc:sldMk cId="4055304107" sldId="2144328229"/>
            <ac:spMk id="29" creationId="{35359945-D268-485E-8F5E-9C50C8D95865}"/>
          </ac:spMkLst>
        </pc:spChg>
        <pc:spChg chg="add mod ord">
          <ac:chgData name="Karolina Guillen" userId="c1c08796-a0be-47c6-af52-5d31fd96ec50" providerId="ADAL" clId="{61C5958E-B310-4538-A1EA-35FEF58E26D0}" dt="2022-03-21T21:48:03.590" v="532" actId="167"/>
          <ac:spMkLst>
            <pc:docMk/>
            <pc:sldMk cId="4055304107" sldId="2144328229"/>
            <ac:spMk id="30" creationId="{8358B962-F292-4406-9B9F-BA3E3BB23CC6}"/>
          </ac:spMkLst>
        </pc:spChg>
        <pc:picChg chg="del">
          <ac:chgData name="Karolina Guillen" userId="c1c08796-a0be-47c6-af52-5d31fd96ec50" providerId="ADAL" clId="{61C5958E-B310-4538-A1EA-35FEF58E26D0}" dt="2022-03-21T21:50:21.733" v="678" actId="478"/>
          <ac:picMkLst>
            <pc:docMk/>
            <pc:sldMk cId="4055304107" sldId="2144328229"/>
            <ac:picMk id="16" creationId="{197DBB19-D61B-4145-A912-CDEF33BA9FC5}"/>
          </ac:picMkLst>
        </pc:picChg>
        <pc:picChg chg="add mod ord">
          <ac:chgData name="Karolina Guillen" userId="c1c08796-a0be-47c6-af52-5d31fd96ec50" providerId="ADAL" clId="{61C5958E-B310-4538-A1EA-35FEF58E26D0}" dt="2022-03-21T21:48:03.590" v="532" actId="167"/>
          <ac:picMkLst>
            <pc:docMk/>
            <pc:sldMk cId="4055304107" sldId="2144328229"/>
            <ac:picMk id="31" creationId="{6F852E64-8C7A-4468-8C6D-6E2DD856235F}"/>
          </ac:picMkLst>
        </pc:picChg>
        <pc:picChg chg="add mod">
          <ac:chgData name="Karolina Guillen" userId="c1c08796-a0be-47c6-af52-5d31fd96ec50" providerId="ADAL" clId="{61C5958E-B310-4538-A1EA-35FEF58E26D0}" dt="2022-03-21T21:51:35.534" v="744"/>
          <ac:picMkLst>
            <pc:docMk/>
            <pc:sldMk cId="4055304107" sldId="2144328229"/>
            <ac:picMk id="33" creationId="{86F197F7-05B1-47FA-B3B8-F1980DDD7061}"/>
          </ac:picMkLst>
        </pc:picChg>
        <pc:picChg chg="add mod">
          <ac:chgData name="Karolina Guillen" userId="c1c08796-a0be-47c6-af52-5d31fd96ec50" providerId="ADAL" clId="{61C5958E-B310-4538-A1EA-35FEF58E26D0}" dt="2022-03-21T22:22:28.661" v="1737"/>
          <ac:picMkLst>
            <pc:docMk/>
            <pc:sldMk cId="4055304107" sldId="2144328229"/>
            <ac:picMk id="34" creationId="{79873599-C5BB-4BAE-BAB9-654008906BB1}"/>
          </ac:picMkLst>
        </pc:picChg>
        <pc:cxnChg chg="mod">
          <ac:chgData name="Karolina Guillen" userId="c1c08796-a0be-47c6-af52-5d31fd96ec50" providerId="ADAL" clId="{61C5958E-B310-4538-A1EA-35FEF58E26D0}" dt="2022-03-21T21:51:06.109" v="699" actId="1038"/>
          <ac:cxnSpMkLst>
            <pc:docMk/>
            <pc:sldMk cId="4055304107" sldId="2144328229"/>
            <ac:cxnSpMk id="21" creationId="{2F8546B2-8C5C-427F-A9FD-57FCB8684AE3}"/>
          </ac:cxnSpMkLst>
        </pc:cxnChg>
        <pc:cxnChg chg="add mod">
          <ac:chgData name="Karolina Guillen" userId="c1c08796-a0be-47c6-af52-5d31fd96ec50" providerId="ADAL" clId="{61C5958E-B310-4538-A1EA-35FEF58E26D0}" dt="2022-03-21T21:51:16.577" v="729" actId="1038"/>
          <ac:cxnSpMkLst>
            <pc:docMk/>
            <pc:sldMk cId="4055304107" sldId="2144328229"/>
            <ac:cxnSpMk id="32" creationId="{18EEB7EF-9E5F-490A-82AD-CCD9FA0932B8}"/>
          </ac:cxnSpMkLst>
        </pc:cxnChg>
      </pc:sldChg>
      <pc:sldChg chg="del">
        <pc:chgData name="Karolina Guillen" userId="c1c08796-a0be-47c6-af52-5d31fd96ec50" providerId="ADAL" clId="{61C5958E-B310-4538-A1EA-35FEF58E26D0}" dt="2022-03-21T21:25:44.719" v="0" actId="47"/>
        <pc:sldMkLst>
          <pc:docMk/>
          <pc:sldMk cId="1990952480" sldId="2144328234"/>
        </pc:sldMkLst>
      </pc:sldChg>
      <pc:sldChg chg="del">
        <pc:chgData name="Karolina Guillen" userId="c1c08796-a0be-47c6-af52-5d31fd96ec50" providerId="ADAL" clId="{61C5958E-B310-4538-A1EA-35FEF58E26D0}" dt="2022-03-21T21:25:44.719" v="0" actId="47"/>
        <pc:sldMkLst>
          <pc:docMk/>
          <pc:sldMk cId="543170812" sldId="2144328252"/>
        </pc:sldMkLst>
      </pc:sldChg>
      <pc:sldChg chg="del">
        <pc:chgData name="Karolina Guillen" userId="c1c08796-a0be-47c6-af52-5d31fd96ec50" providerId="ADAL" clId="{61C5958E-B310-4538-A1EA-35FEF58E26D0}" dt="2022-03-21T21:25:44.719" v="0" actId="47"/>
        <pc:sldMkLst>
          <pc:docMk/>
          <pc:sldMk cId="1212621173" sldId="2144328253"/>
        </pc:sldMkLst>
      </pc:sldChg>
      <pc:sldChg chg="del">
        <pc:chgData name="Karolina Guillen" userId="c1c08796-a0be-47c6-af52-5d31fd96ec50" providerId="ADAL" clId="{61C5958E-B310-4538-A1EA-35FEF58E26D0}" dt="2022-03-21T21:25:44.719" v="0" actId="47"/>
        <pc:sldMkLst>
          <pc:docMk/>
          <pc:sldMk cId="697352156" sldId="2144328254"/>
        </pc:sldMkLst>
      </pc:sldChg>
      <pc:sldChg chg="addSp delSp modSp del mod">
        <pc:chgData name="Karolina Guillen" userId="c1c08796-a0be-47c6-af52-5d31fd96ec50" providerId="ADAL" clId="{61C5958E-B310-4538-A1EA-35FEF58E26D0}" dt="2022-03-22T18:18:27.795" v="2613" actId="1076"/>
        <pc:sldMkLst>
          <pc:docMk/>
          <pc:sldMk cId="2576519596" sldId="2144328256"/>
        </pc:sldMkLst>
        <pc:spChg chg="del">
          <ac:chgData name="Karolina Guillen" userId="c1c08796-a0be-47c6-af52-5d31fd96ec50" providerId="ADAL" clId="{61C5958E-B310-4538-A1EA-35FEF58E26D0}" dt="2022-03-22T18:05:20.733" v="2521" actId="478"/>
          <ac:spMkLst>
            <pc:docMk/>
            <pc:sldMk cId="2576519596" sldId="2144328256"/>
            <ac:spMk id="2" creationId="{F7ACD808-0C8D-4868-B566-B05F4B703A09}"/>
          </ac:spMkLst>
        </pc:spChg>
        <pc:spChg chg="mod">
          <ac:chgData name="Karolina Guillen" userId="c1c08796-a0be-47c6-af52-5d31fd96ec50" providerId="ADAL" clId="{61C5958E-B310-4538-A1EA-35FEF58E26D0}" dt="2022-03-22T18:03:39.648" v="2514" actId="20577"/>
          <ac:spMkLst>
            <pc:docMk/>
            <pc:sldMk cId="2576519596" sldId="2144328256"/>
            <ac:spMk id="24" creationId="{FE51337C-7111-4FDD-BD9E-AAF8EAD4F674}"/>
          </ac:spMkLst>
        </pc:spChg>
        <pc:spChg chg="add mod">
          <ac:chgData name="Karolina Guillen" userId="c1c08796-a0be-47c6-af52-5d31fd96ec50" providerId="ADAL" clId="{61C5958E-B310-4538-A1EA-35FEF58E26D0}" dt="2022-03-22T18:05:21.050" v="2522"/>
          <ac:spMkLst>
            <pc:docMk/>
            <pc:sldMk cId="2576519596" sldId="2144328256"/>
            <ac:spMk id="26" creationId="{2DB858CB-B851-45CA-BB97-58FC9AD8693A}"/>
          </ac:spMkLst>
        </pc:spChg>
        <pc:spChg chg="del">
          <ac:chgData name="Karolina Guillen" userId="c1c08796-a0be-47c6-af52-5d31fd96ec50" providerId="ADAL" clId="{61C5958E-B310-4538-A1EA-35FEF58E26D0}" dt="2022-03-22T18:05:20.733" v="2521" actId="478"/>
          <ac:spMkLst>
            <pc:docMk/>
            <pc:sldMk cId="2576519596" sldId="2144328256"/>
            <ac:spMk id="31" creationId="{568D8840-B3D9-4FCD-AA9A-402B62F48C64}"/>
          </ac:spMkLst>
        </pc:spChg>
        <pc:spChg chg="mod">
          <ac:chgData name="Karolina Guillen" userId="c1c08796-a0be-47c6-af52-5d31fd96ec50" providerId="ADAL" clId="{61C5958E-B310-4538-A1EA-35FEF58E26D0}" dt="2022-03-22T18:14:17.106" v="2591" actId="20577"/>
          <ac:spMkLst>
            <pc:docMk/>
            <pc:sldMk cId="2576519596" sldId="2144328256"/>
            <ac:spMk id="38" creationId="{73851BD9-E902-4017-B780-F06865C6C84F}"/>
          </ac:spMkLst>
        </pc:spChg>
        <pc:picChg chg="add mod">
          <ac:chgData name="Karolina Guillen" userId="c1c08796-a0be-47c6-af52-5d31fd96ec50" providerId="ADAL" clId="{61C5958E-B310-4538-A1EA-35FEF58E26D0}" dt="2022-03-22T18:05:21.050" v="2522"/>
          <ac:picMkLst>
            <pc:docMk/>
            <pc:sldMk cId="2576519596" sldId="2144328256"/>
            <ac:picMk id="27" creationId="{5B6A00FC-0139-4C9F-AA46-58A768F70AC2}"/>
          </ac:picMkLst>
        </pc:picChg>
        <pc:picChg chg="del">
          <ac:chgData name="Karolina Guillen" userId="c1c08796-a0be-47c6-af52-5d31fd96ec50" providerId="ADAL" clId="{61C5958E-B310-4538-A1EA-35FEF58E26D0}" dt="2022-03-22T18:05:20.733" v="2521" actId="478"/>
          <ac:picMkLst>
            <pc:docMk/>
            <pc:sldMk cId="2576519596" sldId="2144328256"/>
            <ac:picMk id="37" creationId="{1F8E0DFF-D73F-41B3-B5B4-820020A7EACA}"/>
          </ac:picMkLst>
        </pc:picChg>
        <pc:picChg chg="mod">
          <ac:chgData name="Karolina Guillen" userId="c1c08796-a0be-47c6-af52-5d31fd96ec50" providerId="ADAL" clId="{61C5958E-B310-4538-A1EA-35FEF58E26D0}" dt="2022-03-22T18:18:27.795" v="2613" actId="1076"/>
          <ac:picMkLst>
            <pc:docMk/>
            <pc:sldMk cId="2576519596" sldId="2144328256"/>
            <ac:picMk id="39" creationId="{CAD0BA69-907B-46F9-BB8D-14522662942C}"/>
          </ac:picMkLst>
        </pc:picChg>
      </pc:sldChg>
      <pc:sldChg chg="modSp mod ord">
        <pc:chgData name="Karolina Guillen" userId="c1c08796-a0be-47c6-af52-5d31fd96ec50" providerId="ADAL" clId="{61C5958E-B310-4538-A1EA-35FEF58E26D0}" dt="2022-03-28T19:50:47.022" v="2727"/>
        <pc:sldMkLst>
          <pc:docMk/>
          <pc:sldMk cId="3557154419" sldId="2144328256"/>
        </pc:sldMkLst>
        <pc:spChg chg="mod">
          <ac:chgData name="Karolina Guillen" userId="c1c08796-a0be-47c6-af52-5d31fd96ec50" providerId="ADAL" clId="{61C5958E-B310-4538-A1EA-35FEF58E26D0}" dt="2022-03-22T21:44:28.524" v="2701" actId="1037"/>
          <ac:spMkLst>
            <pc:docMk/>
            <pc:sldMk cId="3557154419" sldId="2144328256"/>
            <ac:spMk id="24" creationId="{FE51337C-7111-4FDD-BD9E-AAF8EAD4F674}"/>
          </ac:spMkLst>
        </pc:spChg>
      </pc:sldChg>
      <pc:sldChg chg="del">
        <pc:chgData name="Karolina Guillen" userId="c1c08796-a0be-47c6-af52-5d31fd96ec50" providerId="ADAL" clId="{61C5958E-B310-4538-A1EA-35FEF58E26D0}" dt="2022-03-21T21:25:44.719" v="0" actId="47"/>
        <pc:sldMkLst>
          <pc:docMk/>
          <pc:sldMk cId="3466937242" sldId="2144328257"/>
        </pc:sldMkLst>
      </pc:sldChg>
      <pc:sldChg chg="del">
        <pc:chgData name="Karolina Guillen" userId="c1c08796-a0be-47c6-af52-5d31fd96ec50" providerId="ADAL" clId="{61C5958E-B310-4538-A1EA-35FEF58E26D0}" dt="2022-03-21T21:25:44.719" v="0" actId="47"/>
        <pc:sldMkLst>
          <pc:docMk/>
          <pc:sldMk cId="3402420758" sldId="2144328258"/>
        </pc:sldMkLst>
      </pc:sldChg>
      <pc:sldChg chg="del">
        <pc:chgData name="Karolina Guillen" userId="c1c08796-a0be-47c6-af52-5d31fd96ec50" providerId="ADAL" clId="{61C5958E-B310-4538-A1EA-35FEF58E26D0}" dt="2022-03-21T21:25:44.719" v="0" actId="47"/>
        <pc:sldMkLst>
          <pc:docMk/>
          <pc:sldMk cId="1655139508" sldId="2144328259"/>
        </pc:sldMkLst>
      </pc:sldChg>
      <pc:sldChg chg="del">
        <pc:chgData name="Karolina Guillen" userId="c1c08796-a0be-47c6-af52-5d31fd96ec50" providerId="ADAL" clId="{61C5958E-B310-4538-A1EA-35FEF58E26D0}" dt="2022-03-21T21:25:44.719" v="0" actId="47"/>
        <pc:sldMkLst>
          <pc:docMk/>
          <pc:sldMk cId="3186082037" sldId="2144328260"/>
        </pc:sldMkLst>
      </pc:sldChg>
      <pc:sldChg chg="del">
        <pc:chgData name="Karolina Guillen" userId="c1c08796-a0be-47c6-af52-5d31fd96ec50" providerId="ADAL" clId="{61C5958E-B310-4538-A1EA-35FEF58E26D0}" dt="2022-03-21T21:25:44.719" v="0" actId="47"/>
        <pc:sldMkLst>
          <pc:docMk/>
          <pc:sldMk cId="2603595652" sldId="2144328262"/>
        </pc:sldMkLst>
      </pc:sldChg>
      <pc:sldChg chg="addSp delSp modSp mod">
        <pc:chgData name="Karolina Guillen" userId="c1c08796-a0be-47c6-af52-5d31fd96ec50" providerId="ADAL" clId="{61C5958E-B310-4538-A1EA-35FEF58E26D0}" dt="2022-03-22T13:46:13.732" v="2062" actId="20577"/>
        <pc:sldMkLst>
          <pc:docMk/>
          <pc:sldMk cId="520152090" sldId="2144328263"/>
        </pc:sldMkLst>
        <pc:spChg chg="add mod ord">
          <ac:chgData name="Karolina Guillen" userId="c1c08796-a0be-47c6-af52-5d31fd96ec50" providerId="ADAL" clId="{61C5958E-B310-4538-A1EA-35FEF58E26D0}" dt="2022-03-21T21:57:27.771" v="893" actId="12789"/>
          <ac:spMkLst>
            <pc:docMk/>
            <pc:sldMk cId="520152090" sldId="2144328263"/>
            <ac:spMk id="2" creationId="{DFC9E9A6-570B-42E9-BC4F-597FCFACCBBE}"/>
          </ac:spMkLst>
        </pc:spChg>
        <pc:spChg chg="mod">
          <ac:chgData name="Karolina Guillen" userId="c1c08796-a0be-47c6-af52-5d31fd96ec50" providerId="ADAL" clId="{61C5958E-B310-4538-A1EA-35FEF58E26D0}" dt="2022-03-21T21:55:41.742" v="861" actId="1038"/>
          <ac:spMkLst>
            <pc:docMk/>
            <pc:sldMk cId="520152090" sldId="2144328263"/>
            <ac:spMk id="4" creationId="{BA8F07DC-1097-4757-B2EE-83EEF7A7A108}"/>
          </ac:spMkLst>
        </pc:spChg>
        <pc:spChg chg="del">
          <ac:chgData name="Karolina Guillen" userId="c1c08796-a0be-47c6-af52-5d31fd96ec50" providerId="ADAL" clId="{61C5958E-B310-4538-A1EA-35FEF58E26D0}" dt="2022-03-21T21:52:24.978" v="758" actId="478"/>
          <ac:spMkLst>
            <pc:docMk/>
            <pc:sldMk cId="520152090" sldId="2144328263"/>
            <ac:spMk id="14" creationId="{915B336A-E2AC-4CBF-91C1-B308D045F9E0}"/>
          </ac:spMkLst>
        </pc:spChg>
        <pc:spChg chg="add mod ord">
          <ac:chgData name="Karolina Guillen" userId="c1c08796-a0be-47c6-af52-5d31fd96ec50" providerId="ADAL" clId="{61C5958E-B310-4538-A1EA-35FEF58E26D0}" dt="2022-03-21T21:52:49.915" v="763" actId="167"/>
          <ac:spMkLst>
            <pc:docMk/>
            <pc:sldMk cId="520152090" sldId="2144328263"/>
            <ac:spMk id="15" creationId="{D0A29A18-CFDD-4C20-AD39-E88C7C63BBD5}"/>
          </ac:spMkLst>
        </pc:spChg>
        <pc:spChg chg="add mod">
          <ac:chgData name="Karolina Guillen" userId="c1c08796-a0be-47c6-af52-5d31fd96ec50" providerId="ADAL" clId="{61C5958E-B310-4538-A1EA-35FEF58E26D0}" dt="2022-03-21T21:58:27.083" v="898"/>
          <ac:spMkLst>
            <pc:docMk/>
            <pc:sldMk cId="520152090" sldId="2144328263"/>
            <ac:spMk id="16" creationId="{5985F0F6-8612-43EE-88FD-E70DB5135932}"/>
          </ac:spMkLst>
        </pc:spChg>
        <pc:spChg chg="mod">
          <ac:chgData name="Karolina Guillen" userId="c1c08796-a0be-47c6-af52-5d31fd96ec50" providerId="ADAL" clId="{61C5958E-B310-4538-A1EA-35FEF58E26D0}" dt="2022-03-21T21:57:27.771" v="893" actId="12789"/>
          <ac:spMkLst>
            <pc:docMk/>
            <pc:sldMk cId="520152090" sldId="2144328263"/>
            <ac:spMk id="19" creationId="{25F791AB-8706-45CD-9FAA-A487B61A71CC}"/>
          </ac:spMkLst>
        </pc:spChg>
        <pc:spChg chg="mod">
          <ac:chgData name="Karolina Guillen" userId="c1c08796-a0be-47c6-af52-5d31fd96ec50" providerId="ADAL" clId="{61C5958E-B310-4538-A1EA-35FEF58E26D0}" dt="2022-03-21T21:55:10.625" v="841" actId="12788"/>
          <ac:spMkLst>
            <pc:docMk/>
            <pc:sldMk cId="520152090" sldId="2144328263"/>
            <ac:spMk id="21" creationId="{AB77EFEB-56CD-4D1C-B279-D39BDE876330}"/>
          </ac:spMkLst>
        </pc:spChg>
        <pc:spChg chg="add mod">
          <ac:chgData name="Karolina Guillen" userId="c1c08796-a0be-47c6-af52-5d31fd96ec50" providerId="ADAL" clId="{61C5958E-B310-4538-A1EA-35FEF58E26D0}" dt="2022-03-22T13:46:13.732" v="2062" actId="20577"/>
          <ac:spMkLst>
            <pc:docMk/>
            <pc:sldMk cId="520152090" sldId="2144328263"/>
            <ac:spMk id="23" creationId="{DB5FBE90-B76F-4A35-94B8-15BCF9AE4630}"/>
          </ac:spMkLst>
        </pc:spChg>
        <pc:spChg chg="mod">
          <ac:chgData name="Karolina Guillen" userId="c1c08796-a0be-47c6-af52-5d31fd96ec50" providerId="ADAL" clId="{61C5958E-B310-4538-A1EA-35FEF58E26D0}" dt="2022-03-21T21:55:41.742" v="861" actId="1038"/>
          <ac:spMkLst>
            <pc:docMk/>
            <pc:sldMk cId="520152090" sldId="2144328263"/>
            <ac:spMk id="24" creationId="{4453364A-2FEE-429B-9DB3-2E2ADDFD6359}"/>
          </ac:spMkLst>
        </pc:spChg>
        <pc:spChg chg="del">
          <ac:chgData name="Karolina Guillen" userId="c1c08796-a0be-47c6-af52-5d31fd96ec50" providerId="ADAL" clId="{61C5958E-B310-4538-A1EA-35FEF58E26D0}" dt="2022-03-21T21:52:03.531" v="745" actId="478"/>
          <ac:spMkLst>
            <pc:docMk/>
            <pc:sldMk cId="520152090" sldId="2144328263"/>
            <ac:spMk id="28" creationId="{8131C753-3CF9-467C-A43F-7C108EE6CC30}"/>
          </ac:spMkLst>
        </pc:spChg>
        <pc:spChg chg="mod">
          <ac:chgData name="Karolina Guillen" userId="c1c08796-a0be-47c6-af52-5d31fd96ec50" providerId="ADAL" clId="{61C5958E-B310-4538-A1EA-35FEF58E26D0}" dt="2022-03-21T21:52:16.204" v="756" actId="1035"/>
          <ac:spMkLst>
            <pc:docMk/>
            <pc:sldMk cId="520152090" sldId="2144328263"/>
            <ac:spMk id="41" creationId="{D12779D7-DBB7-49A0-8ADA-FE48B46D2512}"/>
          </ac:spMkLst>
        </pc:spChg>
        <pc:spChg chg="mod">
          <ac:chgData name="Karolina Guillen" userId="c1c08796-a0be-47c6-af52-5d31fd96ec50" providerId="ADAL" clId="{61C5958E-B310-4538-A1EA-35FEF58E26D0}" dt="2022-03-21T21:55:45.256" v="862" actId="1076"/>
          <ac:spMkLst>
            <pc:docMk/>
            <pc:sldMk cId="520152090" sldId="2144328263"/>
            <ac:spMk id="44" creationId="{6190E329-3FE0-4FBA-81E9-B77F1AF5D465}"/>
          </ac:spMkLst>
        </pc:spChg>
        <pc:spChg chg="mod">
          <ac:chgData name="Karolina Guillen" userId="c1c08796-a0be-47c6-af52-5d31fd96ec50" providerId="ADAL" clId="{61C5958E-B310-4538-A1EA-35FEF58E26D0}" dt="2022-03-21T21:55:41.742" v="861" actId="1038"/>
          <ac:spMkLst>
            <pc:docMk/>
            <pc:sldMk cId="520152090" sldId="2144328263"/>
            <ac:spMk id="47" creationId="{22ADEE7E-0746-4369-B944-55956A21B3A0}"/>
          </ac:spMkLst>
        </pc:spChg>
        <pc:graphicFrameChg chg="mod modGraphic">
          <ac:chgData name="Karolina Guillen" userId="c1c08796-a0be-47c6-af52-5d31fd96ec50" providerId="ADAL" clId="{61C5958E-B310-4538-A1EA-35FEF58E26D0}" dt="2022-03-21T21:55:41.742" v="861" actId="1038"/>
          <ac:graphicFrameMkLst>
            <pc:docMk/>
            <pc:sldMk cId="520152090" sldId="2144328263"/>
            <ac:graphicFrameMk id="22" creationId="{1F2BBA46-C9CB-4AA9-90CE-914644E548E8}"/>
          </ac:graphicFrameMkLst>
        </pc:graphicFrameChg>
        <pc:graphicFrameChg chg="mod modGraphic">
          <ac:chgData name="Karolina Guillen" userId="c1c08796-a0be-47c6-af52-5d31fd96ec50" providerId="ADAL" clId="{61C5958E-B310-4538-A1EA-35FEF58E26D0}" dt="2022-03-21T21:55:41.742" v="861" actId="1038"/>
          <ac:graphicFrameMkLst>
            <pc:docMk/>
            <pc:sldMk cId="520152090" sldId="2144328263"/>
            <ac:graphicFrameMk id="42" creationId="{54649E6A-EC19-4E0E-BB78-F7157885656E}"/>
          </ac:graphicFrameMkLst>
        </pc:graphicFrameChg>
        <pc:picChg chg="add mod">
          <ac:chgData name="Karolina Guillen" userId="c1c08796-a0be-47c6-af52-5d31fd96ec50" providerId="ADAL" clId="{61C5958E-B310-4538-A1EA-35FEF58E26D0}" dt="2022-03-21T22:00:59.479" v="899" actId="14826"/>
          <ac:picMkLst>
            <pc:docMk/>
            <pc:sldMk cId="520152090" sldId="2144328263"/>
            <ac:picMk id="20" creationId="{BBFACC18-6BBF-499D-B143-7B4821A87D47}"/>
          </ac:picMkLst>
        </pc:picChg>
        <pc:picChg chg="add mod">
          <ac:chgData name="Karolina Guillen" userId="c1c08796-a0be-47c6-af52-5d31fd96ec50" providerId="ADAL" clId="{61C5958E-B310-4538-A1EA-35FEF58E26D0}" dt="2022-03-21T21:57:47.544" v="894"/>
          <ac:picMkLst>
            <pc:docMk/>
            <pc:sldMk cId="520152090" sldId="2144328263"/>
            <ac:picMk id="25" creationId="{8B212066-B43B-47B3-A50F-5D9D5C176F7F}"/>
          </ac:picMkLst>
        </pc:picChg>
        <pc:picChg chg="add mod">
          <ac:chgData name="Karolina Guillen" userId="c1c08796-a0be-47c6-af52-5d31fd96ec50" providerId="ADAL" clId="{61C5958E-B310-4538-A1EA-35FEF58E26D0}" dt="2022-03-21T21:57:47.544" v="894"/>
          <ac:picMkLst>
            <pc:docMk/>
            <pc:sldMk cId="520152090" sldId="2144328263"/>
            <ac:picMk id="26" creationId="{9B57564A-A73C-461F-BEB2-5E4015D85042}"/>
          </ac:picMkLst>
        </pc:picChg>
      </pc:sldChg>
      <pc:sldChg chg="addCm">
        <pc:chgData name="Karolina Guillen" userId="c1c08796-a0be-47c6-af52-5d31fd96ec50" providerId="ADAL" clId="{61C5958E-B310-4538-A1EA-35FEF58E26D0}" dt="2022-03-28T19:56:18.034" v="2729"/>
        <pc:sldMkLst>
          <pc:docMk/>
          <pc:sldMk cId="3457515328" sldId="2144328263"/>
        </pc:sldMkLst>
      </pc:sldChg>
      <pc:sldChg chg="del ord">
        <pc:chgData name="Karolina Guillen" userId="c1c08796-a0be-47c6-af52-5d31fd96ec50" providerId="ADAL" clId="{61C5958E-B310-4538-A1EA-35FEF58E26D0}" dt="2022-03-22T18:15:10.969" v="2592" actId="47"/>
        <pc:sldMkLst>
          <pc:docMk/>
          <pc:sldMk cId="245357489" sldId="2144328276"/>
        </pc:sldMkLst>
      </pc:sldChg>
      <pc:sldChg chg="addSp delSp modSp mod">
        <pc:chgData name="Karolina Guillen" userId="c1c08796-a0be-47c6-af52-5d31fd96ec50" providerId="ADAL" clId="{61C5958E-B310-4538-A1EA-35FEF58E26D0}" dt="2022-03-22T18:22:58.037" v="2678" actId="27107"/>
        <pc:sldMkLst>
          <pc:docMk/>
          <pc:sldMk cId="479110058" sldId="2144328279"/>
        </pc:sldMkLst>
        <pc:spChg chg="del">
          <ac:chgData name="Karolina Guillen" userId="c1c08796-a0be-47c6-af52-5d31fd96ec50" providerId="ADAL" clId="{61C5958E-B310-4538-A1EA-35FEF58E26D0}" dt="2022-03-21T22:06:33.018" v="1009" actId="478"/>
          <ac:spMkLst>
            <pc:docMk/>
            <pc:sldMk cId="479110058" sldId="2144328279"/>
            <ac:spMk id="8" creationId="{08C4E99B-4990-4E2F-9C1B-CA1E8F9A23A8}"/>
          </ac:spMkLst>
        </pc:spChg>
        <pc:spChg chg="del">
          <ac:chgData name="Karolina Guillen" userId="c1c08796-a0be-47c6-af52-5d31fd96ec50" providerId="ADAL" clId="{61C5958E-B310-4538-A1EA-35FEF58E26D0}" dt="2022-03-21T22:06:33.018" v="1009" actId="478"/>
          <ac:spMkLst>
            <pc:docMk/>
            <pc:sldMk cId="479110058" sldId="2144328279"/>
            <ac:spMk id="16" creationId="{F9C6FA2F-D696-4041-833A-730FF2A81B24}"/>
          </ac:spMkLst>
        </pc:spChg>
        <pc:spChg chg="del">
          <ac:chgData name="Karolina Guillen" userId="c1c08796-a0be-47c6-af52-5d31fd96ec50" providerId="ADAL" clId="{61C5958E-B310-4538-A1EA-35FEF58E26D0}" dt="2022-03-21T22:06:33.018" v="1009" actId="478"/>
          <ac:spMkLst>
            <pc:docMk/>
            <pc:sldMk cId="479110058" sldId="2144328279"/>
            <ac:spMk id="17" creationId="{708406DB-B710-40FB-9054-3E5763D88E76}"/>
          </ac:spMkLst>
        </pc:spChg>
        <pc:spChg chg="mod">
          <ac:chgData name="Karolina Guillen" userId="c1c08796-a0be-47c6-af52-5d31fd96ec50" providerId="ADAL" clId="{61C5958E-B310-4538-A1EA-35FEF58E26D0}" dt="2022-03-22T18:22:58.037" v="2678" actId="27107"/>
          <ac:spMkLst>
            <pc:docMk/>
            <pc:sldMk cId="479110058" sldId="2144328279"/>
            <ac:spMk id="20" creationId="{F5290E3C-D913-4324-9F7C-7AB204FAA4D7}"/>
          </ac:spMkLst>
        </pc:spChg>
        <pc:spChg chg="del">
          <ac:chgData name="Karolina Guillen" userId="c1c08796-a0be-47c6-af52-5d31fd96ec50" providerId="ADAL" clId="{61C5958E-B310-4538-A1EA-35FEF58E26D0}" dt="2022-03-21T22:04:07.275" v="991" actId="478"/>
          <ac:spMkLst>
            <pc:docMk/>
            <pc:sldMk cId="479110058" sldId="2144328279"/>
            <ac:spMk id="45" creationId="{8B17C891-EAAE-4949-AB37-34E05D577116}"/>
          </ac:spMkLst>
        </pc:spChg>
        <pc:spChg chg="del">
          <ac:chgData name="Karolina Guillen" userId="c1c08796-a0be-47c6-af52-5d31fd96ec50" providerId="ADAL" clId="{61C5958E-B310-4538-A1EA-35FEF58E26D0}" dt="2022-03-21T22:06:33.018" v="1009" actId="478"/>
          <ac:spMkLst>
            <pc:docMk/>
            <pc:sldMk cId="479110058" sldId="2144328279"/>
            <ac:spMk id="86" creationId="{FC69097F-FE20-404F-A596-C097837DC58D}"/>
          </ac:spMkLst>
        </pc:spChg>
        <pc:spChg chg="del">
          <ac:chgData name="Karolina Guillen" userId="c1c08796-a0be-47c6-af52-5d31fd96ec50" providerId="ADAL" clId="{61C5958E-B310-4538-A1EA-35FEF58E26D0}" dt="2022-03-21T22:06:33.018" v="1009" actId="478"/>
          <ac:spMkLst>
            <pc:docMk/>
            <pc:sldMk cId="479110058" sldId="2144328279"/>
            <ac:spMk id="87" creationId="{377749E5-F543-4ECD-B4F6-60E580E7D1D0}"/>
          </ac:spMkLst>
        </pc:spChg>
        <pc:spChg chg="del">
          <ac:chgData name="Karolina Guillen" userId="c1c08796-a0be-47c6-af52-5d31fd96ec50" providerId="ADAL" clId="{61C5958E-B310-4538-A1EA-35FEF58E26D0}" dt="2022-03-21T22:06:33.018" v="1009" actId="478"/>
          <ac:spMkLst>
            <pc:docMk/>
            <pc:sldMk cId="479110058" sldId="2144328279"/>
            <ac:spMk id="88" creationId="{9343B3C1-1A97-44A0-B7AF-658680FD4614}"/>
          </ac:spMkLst>
        </pc:spChg>
        <pc:spChg chg="del">
          <ac:chgData name="Karolina Guillen" userId="c1c08796-a0be-47c6-af52-5d31fd96ec50" providerId="ADAL" clId="{61C5958E-B310-4538-A1EA-35FEF58E26D0}" dt="2022-03-21T22:06:33.018" v="1009" actId="478"/>
          <ac:spMkLst>
            <pc:docMk/>
            <pc:sldMk cId="479110058" sldId="2144328279"/>
            <ac:spMk id="89" creationId="{465390A4-8710-4392-9A49-33B0AADCE59E}"/>
          </ac:spMkLst>
        </pc:spChg>
        <pc:spChg chg="del">
          <ac:chgData name="Karolina Guillen" userId="c1c08796-a0be-47c6-af52-5d31fd96ec50" providerId="ADAL" clId="{61C5958E-B310-4538-A1EA-35FEF58E26D0}" dt="2022-03-21T22:06:33.018" v="1009" actId="478"/>
          <ac:spMkLst>
            <pc:docMk/>
            <pc:sldMk cId="479110058" sldId="2144328279"/>
            <ac:spMk id="90" creationId="{7D9B6CEB-6173-47FE-98E3-E9179BCFCD06}"/>
          </ac:spMkLst>
        </pc:spChg>
        <pc:spChg chg="del">
          <ac:chgData name="Karolina Guillen" userId="c1c08796-a0be-47c6-af52-5d31fd96ec50" providerId="ADAL" clId="{61C5958E-B310-4538-A1EA-35FEF58E26D0}" dt="2022-03-21T22:06:33.018" v="1009" actId="478"/>
          <ac:spMkLst>
            <pc:docMk/>
            <pc:sldMk cId="479110058" sldId="2144328279"/>
            <ac:spMk id="91" creationId="{42F8FE2B-268A-4833-BC54-223567BED040}"/>
          </ac:spMkLst>
        </pc:spChg>
        <pc:spChg chg="del">
          <ac:chgData name="Karolina Guillen" userId="c1c08796-a0be-47c6-af52-5d31fd96ec50" providerId="ADAL" clId="{61C5958E-B310-4538-A1EA-35FEF58E26D0}" dt="2022-03-21T22:04:12.350" v="994" actId="478"/>
          <ac:spMkLst>
            <pc:docMk/>
            <pc:sldMk cId="479110058" sldId="2144328279"/>
            <ac:spMk id="94" creationId="{542427BE-A113-4287-8209-938BE0E0EE5F}"/>
          </ac:spMkLst>
        </pc:spChg>
        <pc:spChg chg="del">
          <ac:chgData name="Karolina Guillen" userId="c1c08796-a0be-47c6-af52-5d31fd96ec50" providerId="ADAL" clId="{61C5958E-B310-4538-A1EA-35FEF58E26D0}" dt="2022-03-21T22:06:33.018" v="1009" actId="478"/>
          <ac:spMkLst>
            <pc:docMk/>
            <pc:sldMk cId="479110058" sldId="2144328279"/>
            <ac:spMk id="95" creationId="{D7B97E7C-9321-411B-9A1C-6EA52075580F}"/>
          </ac:spMkLst>
        </pc:spChg>
        <pc:spChg chg="del">
          <ac:chgData name="Karolina Guillen" userId="c1c08796-a0be-47c6-af52-5d31fd96ec50" providerId="ADAL" clId="{61C5958E-B310-4538-A1EA-35FEF58E26D0}" dt="2022-03-21T22:06:33.018" v="1009" actId="478"/>
          <ac:spMkLst>
            <pc:docMk/>
            <pc:sldMk cId="479110058" sldId="2144328279"/>
            <ac:spMk id="96" creationId="{83D38C92-A38F-4F50-8A8C-AB19B7CE6BAC}"/>
          </ac:spMkLst>
        </pc:spChg>
        <pc:spChg chg="del">
          <ac:chgData name="Karolina Guillen" userId="c1c08796-a0be-47c6-af52-5d31fd96ec50" providerId="ADAL" clId="{61C5958E-B310-4538-A1EA-35FEF58E26D0}" dt="2022-03-21T22:06:33.018" v="1009" actId="478"/>
          <ac:spMkLst>
            <pc:docMk/>
            <pc:sldMk cId="479110058" sldId="2144328279"/>
            <ac:spMk id="98" creationId="{4CFC2BF7-31B1-4033-82DE-DE0ED69D128A}"/>
          </ac:spMkLst>
        </pc:spChg>
        <pc:spChg chg="add mod ord">
          <ac:chgData name="Karolina Guillen" userId="c1c08796-a0be-47c6-af52-5d31fd96ec50" providerId="ADAL" clId="{61C5958E-B310-4538-A1EA-35FEF58E26D0}" dt="2022-03-21T22:04:09.323" v="993" actId="167"/>
          <ac:spMkLst>
            <pc:docMk/>
            <pc:sldMk cId="479110058" sldId="2144328279"/>
            <ac:spMk id="99" creationId="{C3AF1C00-4CD9-4211-B079-7B3EC1A85AF7}"/>
          </ac:spMkLst>
        </pc:spChg>
        <pc:spChg chg="add mod ord">
          <ac:chgData name="Karolina Guillen" userId="c1c08796-a0be-47c6-af52-5d31fd96ec50" providerId="ADAL" clId="{61C5958E-B310-4538-A1EA-35FEF58E26D0}" dt="2022-03-21T22:04:58.545" v="1006"/>
          <ac:spMkLst>
            <pc:docMk/>
            <pc:sldMk cId="479110058" sldId="2144328279"/>
            <ac:spMk id="100" creationId="{39FA2B98-684B-4710-876B-354541CC806A}"/>
          </ac:spMkLst>
        </pc:spChg>
        <pc:spChg chg="del">
          <ac:chgData name="Karolina Guillen" userId="c1c08796-a0be-47c6-af52-5d31fd96ec50" providerId="ADAL" clId="{61C5958E-B310-4538-A1EA-35FEF58E26D0}" dt="2022-03-21T22:06:33.018" v="1009" actId="478"/>
          <ac:spMkLst>
            <pc:docMk/>
            <pc:sldMk cId="479110058" sldId="2144328279"/>
            <ac:spMk id="102" creationId="{76289385-6914-49BA-B2A2-B6CBB19F7D37}"/>
          </ac:spMkLst>
        </pc:spChg>
        <pc:spChg chg="del">
          <ac:chgData name="Karolina Guillen" userId="c1c08796-a0be-47c6-af52-5d31fd96ec50" providerId="ADAL" clId="{61C5958E-B310-4538-A1EA-35FEF58E26D0}" dt="2022-03-21T22:06:33.018" v="1009" actId="478"/>
          <ac:spMkLst>
            <pc:docMk/>
            <pc:sldMk cId="479110058" sldId="2144328279"/>
            <ac:spMk id="103" creationId="{AB484800-A23D-48A4-AE8B-C078CD7CA89A}"/>
          </ac:spMkLst>
        </pc:spChg>
        <pc:spChg chg="del">
          <ac:chgData name="Karolina Guillen" userId="c1c08796-a0be-47c6-af52-5d31fd96ec50" providerId="ADAL" clId="{61C5958E-B310-4538-A1EA-35FEF58E26D0}" dt="2022-03-21T22:06:33.018" v="1009" actId="478"/>
          <ac:spMkLst>
            <pc:docMk/>
            <pc:sldMk cId="479110058" sldId="2144328279"/>
            <ac:spMk id="104" creationId="{4A26E0F4-8495-40FC-AD06-DAA355D2E2A0}"/>
          </ac:spMkLst>
        </pc:spChg>
        <pc:spChg chg="del">
          <ac:chgData name="Karolina Guillen" userId="c1c08796-a0be-47c6-af52-5d31fd96ec50" providerId="ADAL" clId="{61C5958E-B310-4538-A1EA-35FEF58E26D0}" dt="2022-03-21T22:06:33.018" v="1009" actId="478"/>
          <ac:spMkLst>
            <pc:docMk/>
            <pc:sldMk cId="479110058" sldId="2144328279"/>
            <ac:spMk id="105" creationId="{3FB7B7BB-6029-4415-B467-69027A9A8340}"/>
          </ac:spMkLst>
        </pc:spChg>
        <pc:spChg chg="del">
          <ac:chgData name="Karolina Guillen" userId="c1c08796-a0be-47c6-af52-5d31fd96ec50" providerId="ADAL" clId="{61C5958E-B310-4538-A1EA-35FEF58E26D0}" dt="2022-03-21T22:06:33.018" v="1009" actId="478"/>
          <ac:spMkLst>
            <pc:docMk/>
            <pc:sldMk cId="479110058" sldId="2144328279"/>
            <ac:spMk id="106" creationId="{C7C517E0-A22E-491B-B137-21A8386267EA}"/>
          </ac:spMkLst>
        </pc:spChg>
        <pc:picChg chg="del">
          <ac:chgData name="Karolina Guillen" userId="c1c08796-a0be-47c6-af52-5d31fd96ec50" providerId="ADAL" clId="{61C5958E-B310-4538-A1EA-35FEF58E26D0}" dt="2022-03-21T22:06:33.018" v="1009" actId="478"/>
          <ac:picMkLst>
            <pc:docMk/>
            <pc:sldMk cId="479110058" sldId="2144328279"/>
            <ac:picMk id="2" creationId="{B5F5F5E6-57A6-45DD-87AC-4E6C50533081}"/>
          </ac:picMkLst>
        </pc:picChg>
        <pc:picChg chg="add mod modCrop">
          <ac:chgData name="Karolina Guillen" userId="c1c08796-a0be-47c6-af52-5d31fd96ec50" providerId="ADAL" clId="{61C5958E-B310-4538-A1EA-35FEF58E26D0}" dt="2022-03-21T22:06:53.873" v="1016" actId="12788"/>
          <ac:picMkLst>
            <pc:docMk/>
            <pc:sldMk cId="479110058" sldId="2144328279"/>
            <ac:picMk id="4" creationId="{BDC38380-090D-4E81-9413-E88AF15EDECE}"/>
          </ac:picMkLst>
        </pc:picChg>
        <pc:picChg chg="del">
          <ac:chgData name="Karolina Guillen" userId="c1c08796-a0be-47c6-af52-5d31fd96ec50" providerId="ADAL" clId="{61C5958E-B310-4538-A1EA-35FEF58E26D0}" dt="2022-03-21T22:06:33.018" v="1009" actId="478"/>
          <ac:picMkLst>
            <pc:docMk/>
            <pc:sldMk cId="479110058" sldId="2144328279"/>
            <ac:picMk id="14" creationId="{ECB2DC05-7A81-4FF1-84F4-03B268D799C5}"/>
          </ac:picMkLst>
        </pc:picChg>
        <pc:picChg chg="del">
          <ac:chgData name="Karolina Guillen" userId="c1c08796-a0be-47c6-af52-5d31fd96ec50" providerId="ADAL" clId="{61C5958E-B310-4538-A1EA-35FEF58E26D0}" dt="2022-03-21T22:06:33.018" v="1009" actId="478"/>
          <ac:picMkLst>
            <pc:docMk/>
            <pc:sldMk cId="479110058" sldId="2144328279"/>
            <ac:picMk id="15" creationId="{4F7CB379-8A83-4B4E-9C97-EC3E5D8C415C}"/>
          </ac:picMkLst>
        </pc:picChg>
        <pc:picChg chg="add mod ord">
          <ac:chgData name="Karolina Guillen" userId="c1c08796-a0be-47c6-af52-5d31fd96ec50" providerId="ADAL" clId="{61C5958E-B310-4538-A1EA-35FEF58E26D0}" dt="2022-03-21T22:05:21.073" v="1007" actId="14826"/>
          <ac:picMkLst>
            <pc:docMk/>
            <pc:sldMk cId="479110058" sldId="2144328279"/>
            <ac:picMk id="101" creationId="{9DA43C3B-8E20-444B-AFDB-6A712ADB4434}"/>
          </ac:picMkLst>
        </pc:picChg>
        <pc:picChg chg="add mod">
          <ac:chgData name="Karolina Guillen" userId="c1c08796-a0be-47c6-af52-5d31fd96ec50" providerId="ADAL" clId="{61C5958E-B310-4538-A1EA-35FEF58E26D0}" dt="2022-03-21T22:05:47.330" v="1008"/>
          <ac:picMkLst>
            <pc:docMk/>
            <pc:sldMk cId="479110058" sldId="2144328279"/>
            <ac:picMk id="107" creationId="{89743354-5BAB-40B1-BB56-0B256F7AFCD7}"/>
          </ac:picMkLst>
        </pc:picChg>
        <pc:picChg chg="add mod">
          <ac:chgData name="Karolina Guillen" userId="c1c08796-a0be-47c6-af52-5d31fd96ec50" providerId="ADAL" clId="{61C5958E-B310-4538-A1EA-35FEF58E26D0}" dt="2022-03-21T22:05:47.330" v="1008"/>
          <ac:picMkLst>
            <pc:docMk/>
            <pc:sldMk cId="479110058" sldId="2144328279"/>
            <ac:picMk id="108" creationId="{2553F0D1-25F0-44A1-95A3-FB0C59BB8776}"/>
          </ac:picMkLst>
        </pc:picChg>
        <pc:picChg chg="del">
          <ac:chgData name="Karolina Guillen" userId="c1c08796-a0be-47c6-af52-5d31fd96ec50" providerId="ADAL" clId="{61C5958E-B310-4538-A1EA-35FEF58E26D0}" dt="2022-03-21T22:06:33.018" v="1009" actId="478"/>
          <ac:picMkLst>
            <pc:docMk/>
            <pc:sldMk cId="479110058" sldId="2144328279"/>
            <ac:picMk id="109" creationId="{6333AF11-C607-4FB3-A9AE-CD759648F4D1}"/>
          </ac:picMkLst>
        </pc:picChg>
        <pc:picChg chg="del">
          <ac:chgData name="Karolina Guillen" userId="c1c08796-a0be-47c6-af52-5d31fd96ec50" providerId="ADAL" clId="{61C5958E-B310-4538-A1EA-35FEF58E26D0}" dt="2022-03-21T22:06:33.018" v="1009" actId="478"/>
          <ac:picMkLst>
            <pc:docMk/>
            <pc:sldMk cId="479110058" sldId="2144328279"/>
            <ac:picMk id="110" creationId="{583328EA-EC0D-42D1-9AE5-DA413641DA74}"/>
          </ac:picMkLst>
        </pc:picChg>
        <pc:picChg chg="del">
          <ac:chgData name="Karolina Guillen" userId="c1c08796-a0be-47c6-af52-5d31fd96ec50" providerId="ADAL" clId="{61C5958E-B310-4538-A1EA-35FEF58E26D0}" dt="2022-03-21T22:06:33.018" v="1009" actId="478"/>
          <ac:picMkLst>
            <pc:docMk/>
            <pc:sldMk cId="479110058" sldId="2144328279"/>
            <ac:picMk id="111" creationId="{112B7895-F8DF-4F45-8C1E-1B93335366B6}"/>
          </ac:picMkLst>
        </pc:picChg>
        <pc:picChg chg="del">
          <ac:chgData name="Karolina Guillen" userId="c1c08796-a0be-47c6-af52-5d31fd96ec50" providerId="ADAL" clId="{61C5958E-B310-4538-A1EA-35FEF58E26D0}" dt="2022-03-21T22:06:33.018" v="1009" actId="478"/>
          <ac:picMkLst>
            <pc:docMk/>
            <pc:sldMk cId="479110058" sldId="2144328279"/>
            <ac:picMk id="112" creationId="{6E24B31F-C64C-4288-A95A-EFE77E9AFBF4}"/>
          </ac:picMkLst>
        </pc:picChg>
        <pc:picChg chg="del">
          <ac:chgData name="Karolina Guillen" userId="c1c08796-a0be-47c6-af52-5d31fd96ec50" providerId="ADAL" clId="{61C5958E-B310-4538-A1EA-35FEF58E26D0}" dt="2022-03-21T22:06:33.018" v="1009" actId="478"/>
          <ac:picMkLst>
            <pc:docMk/>
            <pc:sldMk cId="479110058" sldId="2144328279"/>
            <ac:picMk id="113" creationId="{4B8C1FC5-0E90-486F-A287-A298EA753225}"/>
          </ac:picMkLst>
        </pc:picChg>
        <pc:picChg chg="del">
          <ac:chgData name="Karolina Guillen" userId="c1c08796-a0be-47c6-af52-5d31fd96ec50" providerId="ADAL" clId="{61C5958E-B310-4538-A1EA-35FEF58E26D0}" dt="2022-03-21T22:06:33.018" v="1009" actId="478"/>
          <ac:picMkLst>
            <pc:docMk/>
            <pc:sldMk cId="479110058" sldId="2144328279"/>
            <ac:picMk id="114" creationId="{1ED6CF2E-9687-4D6B-BFD5-033358ADB368}"/>
          </ac:picMkLst>
        </pc:picChg>
        <pc:picChg chg="del">
          <ac:chgData name="Karolina Guillen" userId="c1c08796-a0be-47c6-af52-5d31fd96ec50" providerId="ADAL" clId="{61C5958E-B310-4538-A1EA-35FEF58E26D0}" dt="2022-03-21T22:06:33.018" v="1009" actId="478"/>
          <ac:picMkLst>
            <pc:docMk/>
            <pc:sldMk cId="479110058" sldId="2144328279"/>
            <ac:picMk id="115" creationId="{4C9A3FD4-F872-419A-8ADF-6401F20D6687}"/>
          </ac:picMkLst>
        </pc:picChg>
        <pc:picChg chg="del">
          <ac:chgData name="Karolina Guillen" userId="c1c08796-a0be-47c6-af52-5d31fd96ec50" providerId="ADAL" clId="{61C5958E-B310-4538-A1EA-35FEF58E26D0}" dt="2022-03-21T22:06:33.018" v="1009" actId="478"/>
          <ac:picMkLst>
            <pc:docMk/>
            <pc:sldMk cId="479110058" sldId="2144328279"/>
            <ac:picMk id="116" creationId="{B2DC88D6-97B0-413A-A3D0-753DE053253C}"/>
          </ac:picMkLst>
        </pc:picChg>
        <pc:picChg chg="del">
          <ac:chgData name="Karolina Guillen" userId="c1c08796-a0be-47c6-af52-5d31fd96ec50" providerId="ADAL" clId="{61C5958E-B310-4538-A1EA-35FEF58E26D0}" dt="2022-03-21T22:06:33.018" v="1009" actId="478"/>
          <ac:picMkLst>
            <pc:docMk/>
            <pc:sldMk cId="479110058" sldId="2144328279"/>
            <ac:picMk id="117" creationId="{A162B33B-2DFC-4408-B372-89BCA3EF03AB}"/>
          </ac:picMkLst>
        </pc:picChg>
        <pc:picChg chg="del">
          <ac:chgData name="Karolina Guillen" userId="c1c08796-a0be-47c6-af52-5d31fd96ec50" providerId="ADAL" clId="{61C5958E-B310-4538-A1EA-35FEF58E26D0}" dt="2022-03-21T22:06:33.018" v="1009" actId="478"/>
          <ac:picMkLst>
            <pc:docMk/>
            <pc:sldMk cId="479110058" sldId="2144328279"/>
            <ac:picMk id="118" creationId="{973014CB-914F-48D5-928E-4990E552FFBC}"/>
          </ac:picMkLst>
        </pc:picChg>
        <pc:picChg chg="del">
          <ac:chgData name="Karolina Guillen" userId="c1c08796-a0be-47c6-af52-5d31fd96ec50" providerId="ADAL" clId="{61C5958E-B310-4538-A1EA-35FEF58E26D0}" dt="2022-03-21T22:06:33.018" v="1009" actId="478"/>
          <ac:picMkLst>
            <pc:docMk/>
            <pc:sldMk cId="479110058" sldId="2144328279"/>
            <ac:picMk id="119" creationId="{1D1C28D3-677F-43E7-850C-5812A0019AF1}"/>
          </ac:picMkLst>
        </pc:picChg>
        <pc:picChg chg="del">
          <ac:chgData name="Karolina Guillen" userId="c1c08796-a0be-47c6-af52-5d31fd96ec50" providerId="ADAL" clId="{61C5958E-B310-4538-A1EA-35FEF58E26D0}" dt="2022-03-21T22:06:33.018" v="1009" actId="478"/>
          <ac:picMkLst>
            <pc:docMk/>
            <pc:sldMk cId="479110058" sldId="2144328279"/>
            <ac:picMk id="120" creationId="{561569EB-A728-46C5-B568-D6A82A0F2521}"/>
          </ac:picMkLst>
        </pc:picChg>
        <pc:picChg chg="del">
          <ac:chgData name="Karolina Guillen" userId="c1c08796-a0be-47c6-af52-5d31fd96ec50" providerId="ADAL" clId="{61C5958E-B310-4538-A1EA-35FEF58E26D0}" dt="2022-03-21T22:06:33.018" v="1009" actId="478"/>
          <ac:picMkLst>
            <pc:docMk/>
            <pc:sldMk cId="479110058" sldId="2144328279"/>
            <ac:picMk id="121" creationId="{4EA73E91-E1C5-438C-A061-E2862CD49775}"/>
          </ac:picMkLst>
        </pc:picChg>
        <pc:picChg chg="del">
          <ac:chgData name="Karolina Guillen" userId="c1c08796-a0be-47c6-af52-5d31fd96ec50" providerId="ADAL" clId="{61C5958E-B310-4538-A1EA-35FEF58E26D0}" dt="2022-03-21T22:06:33.018" v="1009" actId="478"/>
          <ac:picMkLst>
            <pc:docMk/>
            <pc:sldMk cId="479110058" sldId="2144328279"/>
            <ac:picMk id="122" creationId="{B8215052-6B7B-44DB-A299-C9B30B65C914}"/>
          </ac:picMkLst>
        </pc:picChg>
        <pc:picChg chg="del">
          <ac:chgData name="Karolina Guillen" userId="c1c08796-a0be-47c6-af52-5d31fd96ec50" providerId="ADAL" clId="{61C5958E-B310-4538-A1EA-35FEF58E26D0}" dt="2022-03-21T22:06:33.018" v="1009" actId="478"/>
          <ac:picMkLst>
            <pc:docMk/>
            <pc:sldMk cId="479110058" sldId="2144328279"/>
            <ac:picMk id="123" creationId="{BCEFC0F1-3801-48DE-AE2F-B1D98B8A87F8}"/>
          </ac:picMkLst>
        </pc:picChg>
        <pc:picChg chg="del">
          <ac:chgData name="Karolina Guillen" userId="c1c08796-a0be-47c6-af52-5d31fd96ec50" providerId="ADAL" clId="{61C5958E-B310-4538-A1EA-35FEF58E26D0}" dt="2022-03-21T22:06:33.018" v="1009" actId="478"/>
          <ac:picMkLst>
            <pc:docMk/>
            <pc:sldMk cId="479110058" sldId="2144328279"/>
            <ac:picMk id="124" creationId="{D8A0964D-E744-4B50-8309-7D1F0E14B2E8}"/>
          </ac:picMkLst>
        </pc:picChg>
        <pc:picChg chg="del">
          <ac:chgData name="Karolina Guillen" userId="c1c08796-a0be-47c6-af52-5d31fd96ec50" providerId="ADAL" clId="{61C5958E-B310-4538-A1EA-35FEF58E26D0}" dt="2022-03-21T22:06:33.018" v="1009" actId="478"/>
          <ac:picMkLst>
            <pc:docMk/>
            <pc:sldMk cId="479110058" sldId="2144328279"/>
            <ac:picMk id="125" creationId="{004C4AE0-867D-4B1B-B30A-2F132FB2F9E2}"/>
          </ac:picMkLst>
        </pc:picChg>
        <pc:picChg chg="del">
          <ac:chgData name="Karolina Guillen" userId="c1c08796-a0be-47c6-af52-5d31fd96ec50" providerId="ADAL" clId="{61C5958E-B310-4538-A1EA-35FEF58E26D0}" dt="2022-03-21T22:06:33.018" v="1009" actId="478"/>
          <ac:picMkLst>
            <pc:docMk/>
            <pc:sldMk cId="479110058" sldId="2144328279"/>
            <ac:picMk id="126" creationId="{97E4DF85-BC9A-448B-BD79-51B2A8D0E85F}"/>
          </ac:picMkLst>
        </pc:picChg>
        <pc:picChg chg="del">
          <ac:chgData name="Karolina Guillen" userId="c1c08796-a0be-47c6-af52-5d31fd96ec50" providerId="ADAL" clId="{61C5958E-B310-4538-A1EA-35FEF58E26D0}" dt="2022-03-21T22:06:33.018" v="1009" actId="478"/>
          <ac:picMkLst>
            <pc:docMk/>
            <pc:sldMk cId="479110058" sldId="2144328279"/>
            <ac:picMk id="127" creationId="{1B07EFD4-5D56-4A86-84F3-444168FCF9D0}"/>
          </ac:picMkLst>
        </pc:picChg>
        <pc:picChg chg="del">
          <ac:chgData name="Karolina Guillen" userId="c1c08796-a0be-47c6-af52-5d31fd96ec50" providerId="ADAL" clId="{61C5958E-B310-4538-A1EA-35FEF58E26D0}" dt="2022-03-21T22:06:33.018" v="1009" actId="478"/>
          <ac:picMkLst>
            <pc:docMk/>
            <pc:sldMk cId="479110058" sldId="2144328279"/>
            <ac:picMk id="128" creationId="{93886503-605D-461D-850E-76E502ED73E1}"/>
          </ac:picMkLst>
        </pc:picChg>
        <pc:picChg chg="del">
          <ac:chgData name="Karolina Guillen" userId="c1c08796-a0be-47c6-af52-5d31fd96ec50" providerId="ADAL" clId="{61C5958E-B310-4538-A1EA-35FEF58E26D0}" dt="2022-03-21T22:06:33.018" v="1009" actId="478"/>
          <ac:picMkLst>
            <pc:docMk/>
            <pc:sldMk cId="479110058" sldId="2144328279"/>
            <ac:picMk id="129" creationId="{9AA2FD81-41FA-4061-8E06-A724C02A727C}"/>
          </ac:picMkLst>
        </pc:picChg>
        <pc:picChg chg="del">
          <ac:chgData name="Karolina Guillen" userId="c1c08796-a0be-47c6-af52-5d31fd96ec50" providerId="ADAL" clId="{61C5958E-B310-4538-A1EA-35FEF58E26D0}" dt="2022-03-21T22:06:33.018" v="1009" actId="478"/>
          <ac:picMkLst>
            <pc:docMk/>
            <pc:sldMk cId="479110058" sldId="2144328279"/>
            <ac:picMk id="130" creationId="{A03B5214-D270-4FC4-B8DB-053BC83438A8}"/>
          </ac:picMkLst>
        </pc:picChg>
        <pc:picChg chg="del">
          <ac:chgData name="Karolina Guillen" userId="c1c08796-a0be-47c6-af52-5d31fd96ec50" providerId="ADAL" clId="{61C5958E-B310-4538-A1EA-35FEF58E26D0}" dt="2022-03-21T22:06:33.018" v="1009" actId="478"/>
          <ac:picMkLst>
            <pc:docMk/>
            <pc:sldMk cId="479110058" sldId="2144328279"/>
            <ac:picMk id="131" creationId="{71FBC4D9-4D05-4B5A-8C7A-8C8EE9595BC8}"/>
          </ac:picMkLst>
        </pc:picChg>
        <pc:picChg chg="del">
          <ac:chgData name="Karolina Guillen" userId="c1c08796-a0be-47c6-af52-5d31fd96ec50" providerId="ADAL" clId="{61C5958E-B310-4538-A1EA-35FEF58E26D0}" dt="2022-03-21T22:06:33.018" v="1009" actId="478"/>
          <ac:picMkLst>
            <pc:docMk/>
            <pc:sldMk cId="479110058" sldId="2144328279"/>
            <ac:picMk id="132" creationId="{3912C19C-09E7-4891-95D2-521815AE5295}"/>
          </ac:picMkLst>
        </pc:picChg>
        <pc:picChg chg="del">
          <ac:chgData name="Karolina Guillen" userId="c1c08796-a0be-47c6-af52-5d31fd96ec50" providerId="ADAL" clId="{61C5958E-B310-4538-A1EA-35FEF58E26D0}" dt="2022-03-21T22:06:33.018" v="1009" actId="478"/>
          <ac:picMkLst>
            <pc:docMk/>
            <pc:sldMk cId="479110058" sldId="2144328279"/>
            <ac:picMk id="133" creationId="{06228737-AA40-4817-8DCD-E00AB5A45930}"/>
          </ac:picMkLst>
        </pc:picChg>
        <pc:picChg chg="del">
          <ac:chgData name="Karolina Guillen" userId="c1c08796-a0be-47c6-af52-5d31fd96ec50" providerId="ADAL" clId="{61C5958E-B310-4538-A1EA-35FEF58E26D0}" dt="2022-03-21T22:06:33.018" v="1009" actId="478"/>
          <ac:picMkLst>
            <pc:docMk/>
            <pc:sldMk cId="479110058" sldId="2144328279"/>
            <ac:picMk id="134" creationId="{7D66020F-F089-4C4F-A6B4-DB9FA43C49EB}"/>
          </ac:picMkLst>
        </pc:picChg>
        <pc:picChg chg="del">
          <ac:chgData name="Karolina Guillen" userId="c1c08796-a0be-47c6-af52-5d31fd96ec50" providerId="ADAL" clId="{61C5958E-B310-4538-A1EA-35FEF58E26D0}" dt="2022-03-21T22:06:33.018" v="1009" actId="478"/>
          <ac:picMkLst>
            <pc:docMk/>
            <pc:sldMk cId="479110058" sldId="2144328279"/>
            <ac:picMk id="135" creationId="{3C0F61DE-BE5A-4914-964E-097257544236}"/>
          </ac:picMkLst>
        </pc:picChg>
        <pc:picChg chg="del">
          <ac:chgData name="Karolina Guillen" userId="c1c08796-a0be-47c6-af52-5d31fd96ec50" providerId="ADAL" clId="{61C5958E-B310-4538-A1EA-35FEF58E26D0}" dt="2022-03-21T22:06:33.018" v="1009" actId="478"/>
          <ac:picMkLst>
            <pc:docMk/>
            <pc:sldMk cId="479110058" sldId="2144328279"/>
            <ac:picMk id="136" creationId="{15DDC96D-BF2E-48A2-863B-2B46B7EACC25}"/>
          </ac:picMkLst>
        </pc:picChg>
        <pc:picChg chg="del">
          <ac:chgData name="Karolina Guillen" userId="c1c08796-a0be-47c6-af52-5d31fd96ec50" providerId="ADAL" clId="{61C5958E-B310-4538-A1EA-35FEF58E26D0}" dt="2022-03-21T22:06:33.018" v="1009" actId="478"/>
          <ac:picMkLst>
            <pc:docMk/>
            <pc:sldMk cId="479110058" sldId="2144328279"/>
            <ac:picMk id="137" creationId="{D348CF77-2EA8-48C7-B87C-5D39728FDAE2}"/>
          </ac:picMkLst>
        </pc:picChg>
        <pc:picChg chg="del">
          <ac:chgData name="Karolina Guillen" userId="c1c08796-a0be-47c6-af52-5d31fd96ec50" providerId="ADAL" clId="{61C5958E-B310-4538-A1EA-35FEF58E26D0}" dt="2022-03-21T22:06:33.018" v="1009" actId="478"/>
          <ac:picMkLst>
            <pc:docMk/>
            <pc:sldMk cId="479110058" sldId="2144328279"/>
            <ac:picMk id="138" creationId="{2599FD5E-1DBB-474C-B004-A93C1FB1883E}"/>
          </ac:picMkLst>
        </pc:picChg>
        <pc:picChg chg="del">
          <ac:chgData name="Karolina Guillen" userId="c1c08796-a0be-47c6-af52-5d31fd96ec50" providerId="ADAL" clId="{61C5958E-B310-4538-A1EA-35FEF58E26D0}" dt="2022-03-21T22:06:33.018" v="1009" actId="478"/>
          <ac:picMkLst>
            <pc:docMk/>
            <pc:sldMk cId="479110058" sldId="2144328279"/>
            <ac:picMk id="139" creationId="{2E80F4C3-9B6B-447D-A06C-F247D99824EC}"/>
          </ac:picMkLst>
        </pc:picChg>
        <pc:picChg chg="del">
          <ac:chgData name="Karolina Guillen" userId="c1c08796-a0be-47c6-af52-5d31fd96ec50" providerId="ADAL" clId="{61C5958E-B310-4538-A1EA-35FEF58E26D0}" dt="2022-03-21T22:06:33.018" v="1009" actId="478"/>
          <ac:picMkLst>
            <pc:docMk/>
            <pc:sldMk cId="479110058" sldId="2144328279"/>
            <ac:picMk id="140" creationId="{B9696C29-CA8A-4101-9344-372A29773CE2}"/>
          </ac:picMkLst>
        </pc:picChg>
        <pc:picChg chg="del">
          <ac:chgData name="Karolina Guillen" userId="c1c08796-a0be-47c6-af52-5d31fd96ec50" providerId="ADAL" clId="{61C5958E-B310-4538-A1EA-35FEF58E26D0}" dt="2022-03-21T22:06:33.018" v="1009" actId="478"/>
          <ac:picMkLst>
            <pc:docMk/>
            <pc:sldMk cId="479110058" sldId="2144328279"/>
            <ac:picMk id="173" creationId="{883E865F-BCAA-4D13-9D4C-0D4F82067AA2}"/>
          </ac:picMkLst>
        </pc:picChg>
        <pc:picChg chg="del">
          <ac:chgData name="Karolina Guillen" userId="c1c08796-a0be-47c6-af52-5d31fd96ec50" providerId="ADAL" clId="{61C5958E-B310-4538-A1EA-35FEF58E26D0}" dt="2022-03-21T22:06:33.018" v="1009" actId="478"/>
          <ac:picMkLst>
            <pc:docMk/>
            <pc:sldMk cId="479110058" sldId="2144328279"/>
            <ac:picMk id="174" creationId="{23188BC0-ED8F-4207-84AA-3398EC9EE0FB}"/>
          </ac:picMkLst>
        </pc:picChg>
        <pc:picChg chg="del">
          <ac:chgData name="Karolina Guillen" userId="c1c08796-a0be-47c6-af52-5d31fd96ec50" providerId="ADAL" clId="{61C5958E-B310-4538-A1EA-35FEF58E26D0}" dt="2022-03-21T22:06:33.018" v="1009" actId="478"/>
          <ac:picMkLst>
            <pc:docMk/>
            <pc:sldMk cId="479110058" sldId="2144328279"/>
            <ac:picMk id="175" creationId="{1FB928D6-0EAD-4CCF-A3F7-ED4E0A4A0A2D}"/>
          </ac:picMkLst>
        </pc:picChg>
        <pc:picChg chg="del">
          <ac:chgData name="Karolina Guillen" userId="c1c08796-a0be-47c6-af52-5d31fd96ec50" providerId="ADAL" clId="{61C5958E-B310-4538-A1EA-35FEF58E26D0}" dt="2022-03-21T22:06:33.018" v="1009" actId="478"/>
          <ac:picMkLst>
            <pc:docMk/>
            <pc:sldMk cId="479110058" sldId="2144328279"/>
            <ac:picMk id="176" creationId="{C17EB35A-9A84-4D26-B909-33E387CA5B1F}"/>
          </ac:picMkLst>
        </pc:picChg>
        <pc:picChg chg="del">
          <ac:chgData name="Karolina Guillen" userId="c1c08796-a0be-47c6-af52-5d31fd96ec50" providerId="ADAL" clId="{61C5958E-B310-4538-A1EA-35FEF58E26D0}" dt="2022-03-21T22:06:33.018" v="1009" actId="478"/>
          <ac:picMkLst>
            <pc:docMk/>
            <pc:sldMk cId="479110058" sldId="2144328279"/>
            <ac:picMk id="177" creationId="{1BCA7913-8F1E-4EAE-A9C8-AC6A34BEF2EF}"/>
          </ac:picMkLst>
        </pc:picChg>
        <pc:picChg chg="del">
          <ac:chgData name="Karolina Guillen" userId="c1c08796-a0be-47c6-af52-5d31fd96ec50" providerId="ADAL" clId="{61C5958E-B310-4538-A1EA-35FEF58E26D0}" dt="2022-03-21T22:06:33.018" v="1009" actId="478"/>
          <ac:picMkLst>
            <pc:docMk/>
            <pc:sldMk cId="479110058" sldId="2144328279"/>
            <ac:picMk id="178" creationId="{0C38D596-9073-44DB-BC29-67C461D8B67E}"/>
          </ac:picMkLst>
        </pc:picChg>
        <pc:picChg chg="del">
          <ac:chgData name="Karolina Guillen" userId="c1c08796-a0be-47c6-af52-5d31fd96ec50" providerId="ADAL" clId="{61C5958E-B310-4538-A1EA-35FEF58E26D0}" dt="2022-03-21T22:06:33.018" v="1009" actId="478"/>
          <ac:picMkLst>
            <pc:docMk/>
            <pc:sldMk cId="479110058" sldId="2144328279"/>
            <ac:picMk id="179" creationId="{5C166337-9F13-4DFF-ADC6-8FFD704B34FD}"/>
          </ac:picMkLst>
        </pc:picChg>
        <pc:picChg chg="del">
          <ac:chgData name="Karolina Guillen" userId="c1c08796-a0be-47c6-af52-5d31fd96ec50" providerId="ADAL" clId="{61C5958E-B310-4538-A1EA-35FEF58E26D0}" dt="2022-03-21T22:06:33.018" v="1009" actId="478"/>
          <ac:picMkLst>
            <pc:docMk/>
            <pc:sldMk cId="479110058" sldId="2144328279"/>
            <ac:picMk id="180" creationId="{6A40F4FF-FEED-4EEE-A586-996C5963D4F4}"/>
          </ac:picMkLst>
        </pc:picChg>
        <pc:picChg chg="del">
          <ac:chgData name="Karolina Guillen" userId="c1c08796-a0be-47c6-af52-5d31fd96ec50" providerId="ADAL" clId="{61C5958E-B310-4538-A1EA-35FEF58E26D0}" dt="2022-03-21T22:06:33.018" v="1009" actId="478"/>
          <ac:picMkLst>
            <pc:docMk/>
            <pc:sldMk cId="479110058" sldId="2144328279"/>
            <ac:picMk id="189" creationId="{49357901-F33E-40A9-A416-81D97D47B9C4}"/>
          </ac:picMkLst>
        </pc:picChg>
        <pc:picChg chg="del">
          <ac:chgData name="Karolina Guillen" userId="c1c08796-a0be-47c6-af52-5d31fd96ec50" providerId="ADAL" clId="{61C5958E-B310-4538-A1EA-35FEF58E26D0}" dt="2022-03-21T22:06:33.018" v="1009" actId="478"/>
          <ac:picMkLst>
            <pc:docMk/>
            <pc:sldMk cId="479110058" sldId="2144328279"/>
            <ac:picMk id="190" creationId="{FD0E5F46-5DC3-4C4E-9AE3-B00E82277944}"/>
          </ac:picMkLst>
        </pc:picChg>
        <pc:picChg chg="del">
          <ac:chgData name="Karolina Guillen" userId="c1c08796-a0be-47c6-af52-5d31fd96ec50" providerId="ADAL" clId="{61C5958E-B310-4538-A1EA-35FEF58E26D0}" dt="2022-03-21T22:06:33.018" v="1009" actId="478"/>
          <ac:picMkLst>
            <pc:docMk/>
            <pc:sldMk cId="479110058" sldId="2144328279"/>
            <ac:picMk id="191" creationId="{00EF88DB-7D67-4519-89AB-B1E4B58AA047}"/>
          </ac:picMkLst>
        </pc:picChg>
        <pc:picChg chg="del">
          <ac:chgData name="Karolina Guillen" userId="c1c08796-a0be-47c6-af52-5d31fd96ec50" providerId="ADAL" clId="{61C5958E-B310-4538-A1EA-35FEF58E26D0}" dt="2022-03-21T22:06:33.018" v="1009" actId="478"/>
          <ac:picMkLst>
            <pc:docMk/>
            <pc:sldMk cId="479110058" sldId="2144328279"/>
            <ac:picMk id="193" creationId="{2A1720CD-8D63-4DFA-A840-6A44FE041186}"/>
          </ac:picMkLst>
        </pc:picChg>
        <pc:picChg chg="del">
          <ac:chgData name="Karolina Guillen" userId="c1c08796-a0be-47c6-af52-5d31fd96ec50" providerId="ADAL" clId="{61C5958E-B310-4538-A1EA-35FEF58E26D0}" dt="2022-03-21T22:06:33.018" v="1009" actId="478"/>
          <ac:picMkLst>
            <pc:docMk/>
            <pc:sldMk cId="479110058" sldId="2144328279"/>
            <ac:picMk id="194" creationId="{7EC125AF-70B4-4D9D-ABAB-7636A7DD4F39}"/>
          </ac:picMkLst>
        </pc:picChg>
        <pc:picChg chg="del">
          <ac:chgData name="Karolina Guillen" userId="c1c08796-a0be-47c6-af52-5d31fd96ec50" providerId="ADAL" clId="{61C5958E-B310-4538-A1EA-35FEF58E26D0}" dt="2022-03-21T22:06:33.018" v="1009" actId="478"/>
          <ac:picMkLst>
            <pc:docMk/>
            <pc:sldMk cId="479110058" sldId="2144328279"/>
            <ac:picMk id="195" creationId="{33E52D12-BB14-4330-BCF7-E71BC76D8FBD}"/>
          </ac:picMkLst>
        </pc:picChg>
        <pc:picChg chg="del">
          <ac:chgData name="Karolina Guillen" userId="c1c08796-a0be-47c6-af52-5d31fd96ec50" providerId="ADAL" clId="{61C5958E-B310-4538-A1EA-35FEF58E26D0}" dt="2022-03-21T22:06:33.018" v="1009" actId="478"/>
          <ac:picMkLst>
            <pc:docMk/>
            <pc:sldMk cId="479110058" sldId="2144328279"/>
            <ac:picMk id="196" creationId="{86935FF4-2401-414D-9354-EF1CA828EDC2}"/>
          </ac:picMkLst>
        </pc:picChg>
        <pc:picChg chg="del">
          <ac:chgData name="Karolina Guillen" userId="c1c08796-a0be-47c6-af52-5d31fd96ec50" providerId="ADAL" clId="{61C5958E-B310-4538-A1EA-35FEF58E26D0}" dt="2022-03-21T22:06:33.018" v="1009" actId="478"/>
          <ac:picMkLst>
            <pc:docMk/>
            <pc:sldMk cId="479110058" sldId="2144328279"/>
            <ac:picMk id="197" creationId="{0F38E81F-EBEF-40F5-8560-4BAF405433DA}"/>
          </ac:picMkLst>
        </pc:picChg>
        <pc:picChg chg="del">
          <ac:chgData name="Karolina Guillen" userId="c1c08796-a0be-47c6-af52-5d31fd96ec50" providerId="ADAL" clId="{61C5958E-B310-4538-A1EA-35FEF58E26D0}" dt="2022-03-21T22:06:33.018" v="1009" actId="478"/>
          <ac:picMkLst>
            <pc:docMk/>
            <pc:sldMk cId="479110058" sldId="2144328279"/>
            <ac:picMk id="198" creationId="{3629914D-20D3-4AC7-B991-600CD3CDA182}"/>
          </ac:picMkLst>
        </pc:picChg>
        <pc:picChg chg="del">
          <ac:chgData name="Karolina Guillen" userId="c1c08796-a0be-47c6-af52-5d31fd96ec50" providerId="ADAL" clId="{61C5958E-B310-4538-A1EA-35FEF58E26D0}" dt="2022-03-21T22:06:33.018" v="1009" actId="478"/>
          <ac:picMkLst>
            <pc:docMk/>
            <pc:sldMk cId="479110058" sldId="2144328279"/>
            <ac:picMk id="199" creationId="{2C4970FF-68C8-42E0-A94A-888BA2BF42B7}"/>
          </ac:picMkLst>
        </pc:picChg>
        <pc:picChg chg="del">
          <ac:chgData name="Karolina Guillen" userId="c1c08796-a0be-47c6-af52-5d31fd96ec50" providerId="ADAL" clId="{61C5958E-B310-4538-A1EA-35FEF58E26D0}" dt="2022-03-21T22:06:33.018" v="1009" actId="478"/>
          <ac:picMkLst>
            <pc:docMk/>
            <pc:sldMk cId="479110058" sldId="2144328279"/>
            <ac:picMk id="200" creationId="{99E36AF0-F52A-4810-A1B7-193F946703FE}"/>
          </ac:picMkLst>
        </pc:picChg>
        <pc:picChg chg="del">
          <ac:chgData name="Karolina Guillen" userId="c1c08796-a0be-47c6-af52-5d31fd96ec50" providerId="ADAL" clId="{61C5958E-B310-4538-A1EA-35FEF58E26D0}" dt="2022-03-21T22:06:33.018" v="1009" actId="478"/>
          <ac:picMkLst>
            <pc:docMk/>
            <pc:sldMk cId="479110058" sldId="2144328279"/>
            <ac:picMk id="201" creationId="{E7EDC80C-908E-4CFA-931D-B43825354380}"/>
          </ac:picMkLst>
        </pc:picChg>
        <pc:picChg chg="del">
          <ac:chgData name="Karolina Guillen" userId="c1c08796-a0be-47c6-af52-5d31fd96ec50" providerId="ADAL" clId="{61C5958E-B310-4538-A1EA-35FEF58E26D0}" dt="2022-03-21T22:06:33.018" v="1009" actId="478"/>
          <ac:picMkLst>
            <pc:docMk/>
            <pc:sldMk cId="479110058" sldId="2144328279"/>
            <ac:picMk id="202" creationId="{207DB922-83FD-4418-B52A-02A81EFCBB4F}"/>
          </ac:picMkLst>
        </pc:picChg>
        <pc:picChg chg="del">
          <ac:chgData name="Karolina Guillen" userId="c1c08796-a0be-47c6-af52-5d31fd96ec50" providerId="ADAL" clId="{61C5958E-B310-4538-A1EA-35FEF58E26D0}" dt="2022-03-21T22:06:33.018" v="1009" actId="478"/>
          <ac:picMkLst>
            <pc:docMk/>
            <pc:sldMk cId="479110058" sldId="2144328279"/>
            <ac:picMk id="203" creationId="{89FE2F9B-9DC9-4EB1-91CF-0C7C612C28A2}"/>
          </ac:picMkLst>
        </pc:picChg>
        <pc:picChg chg="del">
          <ac:chgData name="Karolina Guillen" userId="c1c08796-a0be-47c6-af52-5d31fd96ec50" providerId="ADAL" clId="{61C5958E-B310-4538-A1EA-35FEF58E26D0}" dt="2022-03-21T22:06:33.018" v="1009" actId="478"/>
          <ac:picMkLst>
            <pc:docMk/>
            <pc:sldMk cId="479110058" sldId="2144328279"/>
            <ac:picMk id="204" creationId="{D0123A40-20DB-40E3-9C45-0303E7408D4D}"/>
          </ac:picMkLst>
        </pc:picChg>
        <pc:picChg chg="del">
          <ac:chgData name="Karolina Guillen" userId="c1c08796-a0be-47c6-af52-5d31fd96ec50" providerId="ADAL" clId="{61C5958E-B310-4538-A1EA-35FEF58E26D0}" dt="2022-03-21T22:06:33.018" v="1009" actId="478"/>
          <ac:picMkLst>
            <pc:docMk/>
            <pc:sldMk cId="479110058" sldId="2144328279"/>
            <ac:picMk id="205" creationId="{E6A3CDC7-AF26-4263-9732-ABED260C8A17}"/>
          </ac:picMkLst>
        </pc:picChg>
        <pc:picChg chg="del">
          <ac:chgData name="Karolina Guillen" userId="c1c08796-a0be-47c6-af52-5d31fd96ec50" providerId="ADAL" clId="{61C5958E-B310-4538-A1EA-35FEF58E26D0}" dt="2022-03-21T22:06:33.018" v="1009" actId="478"/>
          <ac:picMkLst>
            <pc:docMk/>
            <pc:sldMk cId="479110058" sldId="2144328279"/>
            <ac:picMk id="206" creationId="{8F294EAA-D90A-49E8-A775-DB31C1DF0D1E}"/>
          </ac:picMkLst>
        </pc:picChg>
        <pc:picChg chg="del">
          <ac:chgData name="Karolina Guillen" userId="c1c08796-a0be-47c6-af52-5d31fd96ec50" providerId="ADAL" clId="{61C5958E-B310-4538-A1EA-35FEF58E26D0}" dt="2022-03-21T22:06:33.018" v="1009" actId="478"/>
          <ac:picMkLst>
            <pc:docMk/>
            <pc:sldMk cId="479110058" sldId="2144328279"/>
            <ac:picMk id="207" creationId="{B157E190-1943-466E-A49E-6CEF81DAC124}"/>
          </ac:picMkLst>
        </pc:picChg>
        <pc:picChg chg="del">
          <ac:chgData name="Karolina Guillen" userId="c1c08796-a0be-47c6-af52-5d31fd96ec50" providerId="ADAL" clId="{61C5958E-B310-4538-A1EA-35FEF58E26D0}" dt="2022-03-21T22:06:33.018" v="1009" actId="478"/>
          <ac:picMkLst>
            <pc:docMk/>
            <pc:sldMk cId="479110058" sldId="2144328279"/>
            <ac:picMk id="208" creationId="{25CC395F-A32A-439A-A0B6-743BC6080634}"/>
          </ac:picMkLst>
        </pc:picChg>
        <pc:picChg chg="del">
          <ac:chgData name="Karolina Guillen" userId="c1c08796-a0be-47c6-af52-5d31fd96ec50" providerId="ADAL" clId="{61C5958E-B310-4538-A1EA-35FEF58E26D0}" dt="2022-03-21T22:06:33.018" v="1009" actId="478"/>
          <ac:picMkLst>
            <pc:docMk/>
            <pc:sldMk cId="479110058" sldId="2144328279"/>
            <ac:picMk id="209" creationId="{32AE69E3-B227-4210-A19D-945B8B520865}"/>
          </ac:picMkLst>
        </pc:picChg>
        <pc:picChg chg="del">
          <ac:chgData name="Karolina Guillen" userId="c1c08796-a0be-47c6-af52-5d31fd96ec50" providerId="ADAL" clId="{61C5958E-B310-4538-A1EA-35FEF58E26D0}" dt="2022-03-21T22:06:33.018" v="1009" actId="478"/>
          <ac:picMkLst>
            <pc:docMk/>
            <pc:sldMk cId="479110058" sldId="2144328279"/>
            <ac:picMk id="212" creationId="{2B71A83A-E880-4DE1-A3C0-ECE4A3321D49}"/>
          </ac:picMkLst>
        </pc:picChg>
        <pc:cxnChg chg="del">
          <ac:chgData name="Karolina Guillen" userId="c1c08796-a0be-47c6-af52-5d31fd96ec50" providerId="ADAL" clId="{61C5958E-B310-4538-A1EA-35FEF58E26D0}" dt="2022-03-21T22:06:33.018" v="1009" actId="478"/>
          <ac:cxnSpMkLst>
            <pc:docMk/>
            <pc:sldMk cId="479110058" sldId="2144328279"/>
            <ac:cxnSpMk id="11" creationId="{39461F18-1EA7-4001-B805-0205E228D82C}"/>
          </ac:cxnSpMkLst>
        </pc:cxnChg>
        <pc:cxnChg chg="del">
          <ac:chgData name="Karolina Guillen" userId="c1c08796-a0be-47c6-af52-5d31fd96ec50" providerId="ADAL" clId="{61C5958E-B310-4538-A1EA-35FEF58E26D0}" dt="2022-03-21T22:06:33.018" v="1009" actId="478"/>
          <ac:cxnSpMkLst>
            <pc:docMk/>
            <pc:sldMk cId="479110058" sldId="2144328279"/>
            <ac:cxnSpMk id="92" creationId="{A9EF0359-7F48-46C6-9499-DAEFEDD3D262}"/>
          </ac:cxnSpMkLst>
        </pc:cxnChg>
        <pc:cxnChg chg="del">
          <ac:chgData name="Karolina Guillen" userId="c1c08796-a0be-47c6-af52-5d31fd96ec50" providerId="ADAL" clId="{61C5958E-B310-4538-A1EA-35FEF58E26D0}" dt="2022-03-21T22:06:33.018" v="1009" actId="478"/>
          <ac:cxnSpMkLst>
            <pc:docMk/>
            <pc:sldMk cId="479110058" sldId="2144328279"/>
            <ac:cxnSpMk id="93" creationId="{AFD0DCFD-6C8C-49D1-A47E-141553C364B1}"/>
          </ac:cxnSpMkLst>
        </pc:cxnChg>
        <pc:cxnChg chg="del">
          <ac:chgData name="Karolina Guillen" userId="c1c08796-a0be-47c6-af52-5d31fd96ec50" providerId="ADAL" clId="{61C5958E-B310-4538-A1EA-35FEF58E26D0}" dt="2022-03-21T22:06:33.018" v="1009" actId="478"/>
          <ac:cxnSpMkLst>
            <pc:docMk/>
            <pc:sldMk cId="479110058" sldId="2144328279"/>
            <ac:cxnSpMk id="97" creationId="{B3204F42-B010-4291-901D-039781F3045C}"/>
          </ac:cxnSpMkLst>
        </pc:cxnChg>
      </pc:sldChg>
      <pc:sldChg chg="ord">
        <pc:chgData name="Karolina Guillen" userId="c1c08796-a0be-47c6-af52-5d31fd96ec50" providerId="ADAL" clId="{61C5958E-B310-4538-A1EA-35FEF58E26D0}" dt="2022-03-28T19:50:41.708" v="2725"/>
        <pc:sldMkLst>
          <pc:docMk/>
          <pc:sldMk cId="1712875105" sldId="2144328279"/>
        </pc:sldMkLst>
      </pc:sldChg>
      <pc:sldChg chg="del ord">
        <pc:chgData name="Karolina Guillen" userId="c1c08796-a0be-47c6-af52-5d31fd96ec50" providerId="ADAL" clId="{61C5958E-B310-4538-A1EA-35FEF58E26D0}" dt="2022-03-22T18:21:31.391" v="2667" actId="47"/>
        <pc:sldMkLst>
          <pc:docMk/>
          <pc:sldMk cId="4234212713" sldId="2144328294"/>
        </pc:sldMkLst>
      </pc:sldChg>
      <pc:sldChg chg="modSp del mod">
        <pc:chgData name="Karolina Guillen" userId="c1c08796-a0be-47c6-af52-5d31fd96ec50" providerId="ADAL" clId="{61C5958E-B310-4538-A1EA-35FEF58E26D0}" dt="2022-03-21T22:03:42.835" v="990" actId="47"/>
        <pc:sldMkLst>
          <pc:docMk/>
          <pc:sldMk cId="3824181921" sldId="2144328296"/>
        </pc:sldMkLst>
        <pc:spChg chg="mod">
          <ac:chgData name="Karolina Guillen" userId="c1c08796-a0be-47c6-af52-5d31fd96ec50" providerId="ADAL" clId="{61C5958E-B310-4538-A1EA-35FEF58E26D0}" dt="2022-03-21T21:57:58.733" v="895" actId="404"/>
          <ac:spMkLst>
            <pc:docMk/>
            <pc:sldMk cId="3824181921" sldId="2144328296"/>
            <ac:spMk id="2" creationId="{33996365-9B17-4C07-A927-6281BAE45B2F}"/>
          </ac:spMkLst>
        </pc:spChg>
        <pc:spChg chg="mod">
          <ac:chgData name="Karolina Guillen" userId="c1c08796-a0be-47c6-af52-5d31fd96ec50" providerId="ADAL" clId="{61C5958E-B310-4538-A1EA-35FEF58E26D0}" dt="2022-03-21T21:57:58.733" v="895" actId="404"/>
          <ac:spMkLst>
            <pc:docMk/>
            <pc:sldMk cId="3824181921" sldId="2144328296"/>
            <ac:spMk id="21" creationId="{663310D4-7BE3-4B58-A4BB-16BD90E1B836}"/>
          </ac:spMkLst>
        </pc:spChg>
        <pc:spChg chg="mod">
          <ac:chgData name="Karolina Guillen" userId="c1c08796-a0be-47c6-af52-5d31fd96ec50" providerId="ADAL" clId="{61C5958E-B310-4538-A1EA-35FEF58E26D0}" dt="2022-03-21T21:57:58.733" v="895" actId="404"/>
          <ac:spMkLst>
            <pc:docMk/>
            <pc:sldMk cId="3824181921" sldId="2144328296"/>
            <ac:spMk id="23" creationId="{17EABB9A-A2E7-4EA2-8EB6-1DCFA123F8F4}"/>
          </ac:spMkLst>
        </pc:spChg>
        <pc:spChg chg="mod">
          <ac:chgData name="Karolina Guillen" userId="c1c08796-a0be-47c6-af52-5d31fd96ec50" providerId="ADAL" clId="{61C5958E-B310-4538-A1EA-35FEF58E26D0}" dt="2022-03-21T21:57:58.733" v="895" actId="404"/>
          <ac:spMkLst>
            <pc:docMk/>
            <pc:sldMk cId="3824181921" sldId="2144328296"/>
            <ac:spMk id="26" creationId="{1360B7D6-0A1C-4BA8-AEAD-4B6F68032A82}"/>
          </ac:spMkLst>
        </pc:spChg>
        <pc:spChg chg="mod">
          <ac:chgData name="Karolina Guillen" userId="c1c08796-a0be-47c6-af52-5d31fd96ec50" providerId="ADAL" clId="{61C5958E-B310-4538-A1EA-35FEF58E26D0}" dt="2022-03-21T21:57:58.733" v="895" actId="404"/>
          <ac:spMkLst>
            <pc:docMk/>
            <pc:sldMk cId="3824181921" sldId="2144328296"/>
            <ac:spMk id="27" creationId="{3F5BFB48-C959-4DE4-83B8-180E3A1D5F78}"/>
          </ac:spMkLst>
        </pc:spChg>
        <pc:spChg chg="mod">
          <ac:chgData name="Karolina Guillen" userId="c1c08796-a0be-47c6-af52-5d31fd96ec50" providerId="ADAL" clId="{61C5958E-B310-4538-A1EA-35FEF58E26D0}" dt="2022-03-21T21:57:58.733" v="895" actId="404"/>
          <ac:spMkLst>
            <pc:docMk/>
            <pc:sldMk cId="3824181921" sldId="2144328296"/>
            <ac:spMk id="35" creationId="{1D8170E3-25EF-4226-A938-55C6B6E903F0}"/>
          </ac:spMkLst>
        </pc:spChg>
        <pc:spChg chg="mod">
          <ac:chgData name="Karolina Guillen" userId="c1c08796-a0be-47c6-af52-5d31fd96ec50" providerId="ADAL" clId="{61C5958E-B310-4538-A1EA-35FEF58E26D0}" dt="2022-03-21T21:57:58.733" v="895" actId="404"/>
          <ac:spMkLst>
            <pc:docMk/>
            <pc:sldMk cId="3824181921" sldId="2144328296"/>
            <ac:spMk id="36" creationId="{147A0BD0-1303-49C1-8C81-ABB6FE043DFB}"/>
          </ac:spMkLst>
        </pc:spChg>
        <pc:spChg chg="mod">
          <ac:chgData name="Karolina Guillen" userId="c1c08796-a0be-47c6-af52-5d31fd96ec50" providerId="ADAL" clId="{61C5958E-B310-4538-A1EA-35FEF58E26D0}" dt="2022-03-21T21:57:58.733" v="895" actId="404"/>
          <ac:spMkLst>
            <pc:docMk/>
            <pc:sldMk cId="3824181921" sldId="2144328296"/>
            <ac:spMk id="37" creationId="{C25F7DBE-D5FA-4B47-8486-480E12A710C3}"/>
          </ac:spMkLst>
        </pc:spChg>
        <pc:graphicFrameChg chg="modGraphic">
          <ac:chgData name="Karolina Guillen" userId="c1c08796-a0be-47c6-af52-5d31fd96ec50" providerId="ADAL" clId="{61C5958E-B310-4538-A1EA-35FEF58E26D0}" dt="2022-03-21T21:58:03.416" v="896" actId="404"/>
          <ac:graphicFrameMkLst>
            <pc:docMk/>
            <pc:sldMk cId="3824181921" sldId="2144328296"/>
            <ac:graphicFrameMk id="20" creationId="{5D04968E-8BF7-4883-BC8C-4A4CCF3419FE}"/>
          </ac:graphicFrameMkLst>
        </pc:graphicFrameChg>
      </pc:sldChg>
      <pc:sldChg chg="modSp mod">
        <pc:chgData name="Karolina Guillen" userId="c1c08796-a0be-47c6-af52-5d31fd96ec50" providerId="ADAL" clId="{61C5958E-B310-4538-A1EA-35FEF58E26D0}" dt="2022-03-22T21:43:32.765" v="2696" actId="27107"/>
        <pc:sldMkLst>
          <pc:docMk/>
          <pc:sldMk cId="808450144" sldId="2144328297"/>
        </pc:sldMkLst>
        <pc:spChg chg="mod">
          <ac:chgData name="Karolina Guillen" userId="c1c08796-a0be-47c6-af52-5d31fd96ec50" providerId="ADAL" clId="{61C5958E-B310-4538-A1EA-35FEF58E26D0}" dt="2022-03-22T21:43:32.765" v="2696" actId="27107"/>
          <ac:spMkLst>
            <pc:docMk/>
            <pc:sldMk cId="808450144" sldId="2144328297"/>
            <ac:spMk id="23" creationId="{DB5FBE90-B76F-4A35-94B8-15BCF9AE4630}"/>
          </ac:spMkLst>
        </pc:spChg>
      </pc:sldChg>
      <pc:sldChg chg="addSp delSp modSp add mod">
        <pc:chgData name="Karolina Guillen" userId="c1c08796-a0be-47c6-af52-5d31fd96ec50" providerId="ADAL" clId="{61C5958E-B310-4538-A1EA-35FEF58E26D0}" dt="2022-03-22T13:54:43.018" v="2236" actId="1038"/>
        <pc:sldMkLst>
          <pc:docMk/>
          <pc:sldMk cId="2005759645" sldId="2144328297"/>
        </pc:sldMkLst>
        <pc:spChg chg="del">
          <ac:chgData name="Karolina Guillen" userId="c1c08796-a0be-47c6-af52-5d31fd96ec50" providerId="ADAL" clId="{61C5958E-B310-4538-A1EA-35FEF58E26D0}" dt="2022-03-21T22:01:23.151" v="901" actId="478"/>
          <ac:spMkLst>
            <pc:docMk/>
            <pc:sldMk cId="2005759645" sldId="2144328297"/>
            <ac:spMk id="2" creationId="{DFC9E9A6-570B-42E9-BC4F-597FCFACCBBE}"/>
          </ac:spMkLst>
        </pc:spChg>
        <pc:spChg chg="del">
          <ac:chgData name="Karolina Guillen" userId="c1c08796-a0be-47c6-af52-5d31fd96ec50" providerId="ADAL" clId="{61C5958E-B310-4538-A1EA-35FEF58E26D0}" dt="2022-03-21T22:01:23.151" v="901" actId="478"/>
          <ac:spMkLst>
            <pc:docMk/>
            <pc:sldMk cId="2005759645" sldId="2144328297"/>
            <ac:spMk id="4" creationId="{BA8F07DC-1097-4757-B2EE-83EEF7A7A108}"/>
          </ac:spMkLst>
        </pc:spChg>
        <pc:spChg chg="del">
          <ac:chgData name="Karolina Guillen" userId="c1c08796-a0be-47c6-af52-5d31fd96ec50" providerId="ADAL" clId="{61C5958E-B310-4538-A1EA-35FEF58E26D0}" dt="2022-03-21T22:01:23.151" v="901" actId="478"/>
          <ac:spMkLst>
            <pc:docMk/>
            <pc:sldMk cId="2005759645" sldId="2144328297"/>
            <ac:spMk id="19" creationId="{25F791AB-8706-45CD-9FAA-A487B61A71CC}"/>
          </ac:spMkLst>
        </pc:spChg>
        <pc:spChg chg="del">
          <ac:chgData name="Karolina Guillen" userId="c1c08796-a0be-47c6-af52-5d31fd96ec50" providerId="ADAL" clId="{61C5958E-B310-4538-A1EA-35FEF58E26D0}" dt="2022-03-21T22:01:23.151" v="901" actId="478"/>
          <ac:spMkLst>
            <pc:docMk/>
            <pc:sldMk cId="2005759645" sldId="2144328297"/>
            <ac:spMk id="21" creationId="{AB77EFEB-56CD-4D1C-B279-D39BDE876330}"/>
          </ac:spMkLst>
        </pc:spChg>
        <pc:spChg chg="mod">
          <ac:chgData name="Karolina Guillen" userId="c1c08796-a0be-47c6-af52-5d31fd96ec50" providerId="ADAL" clId="{61C5958E-B310-4538-A1EA-35FEF58E26D0}" dt="2022-03-22T13:54:43.018" v="2236" actId="1038"/>
          <ac:spMkLst>
            <pc:docMk/>
            <pc:sldMk cId="2005759645" sldId="2144328297"/>
            <ac:spMk id="23" creationId="{DB5FBE90-B76F-4A35-94B8-15BCF9AE4630}"/>
          </ac:spMkLst>
        </pc:spChg>
        <pc:spChg chg="del">
          <ac:chgData name="Karolina Guillen" userId="c1c08796-a0be-47c6-af52-5d31fd96ec50" providerId="ADAL" clId="{61C5958E-B310-4538-A1EA-35FEF58E26D0}" dt="2022-03-21T22:01:23.151" v="901" actId="478"/>
          <ac:spMkLst>
            <pc:docMk/>
            <pc:sldMk cId="2005759645" sldId="2144328297"/>
            <ac:spMk id="24" creationId="{4453364A-2FEE-429B-9DB3-2E2ADDFD6359}"/>
          </ac:spMkLst>
        </pc:spChg>
        <pc:spChg chg="add mod">
          <ac:chgData name="Karolina Guillen" userId="c1c08796-a0be-47c6-af52-5d31fd96ec50" providerId="ADAL" clId="{61C5958E-B310-4538-A1EA-35FEF58E26D0}" dt="2022-03-22T13:51:34.773" v="2187" actId="20577"/>
          <ac:spMkLst>
            <pc:docMk/>
            <pc:sldMk cId="2005759645" sldId="2144328297"/>
            <ac:spMk id="27" creationId="{1E57A039-F641-4515-A1B4-0A82B8DDE210}"/>
          </ac:spMkLst>
        </pc:spChg>
        <pc:spChg chg="add mod">
          <ac:chgData name="Karolina Guillen" userId="c1c08796-a0be-47c6-af52-5d31fd96ec50" providerId="ADAL" clId="{61C5958E-B310-4538-A1EA-35FEF58E26D0}" dt="2022-03-21T22:03:19.331" v="983" actId="1038"/>
          <ac:spMkLst>
            <pc:docMk/>
            <pc:sldMk cId="2005759645" sldId="2144328297"/>
            <ac:spMk id="29" creationId="{8AA86CDA-DA0B-491A-9DB9-74935700AE4E}"/>
          </ac:spMkLst>
        </pc:spChg>
        <pc:spChg chg="add mod">
          <ac:chgData name="Karolina Guillen" userId="c1c08796-a0be-47c6-af52-5d31fd96ec50" providerId="ADAL" clId="{61C5958E-B310-4538-A1EA-35FEF58E26D0}" dt="2022-03-21T22:03:19.331" v="983" actId="1038"/>
          <ac:spMkLst>
            <pc:docMk/>
            <pc:sldMk cId="2005759645" sldId="2144328297"/>
            <ac:spMk id="30" creationId="{4A131CA9-BEDF-43ED-9310-F16FA11808A6}"/>
          </ac:spMkLst>
        </pc:spChg>
        <pc:spChg chg="add mod">
          <ac:chgData name="Karolina Guillen" userId="c1c08796-a0be-47c6-af52-5d31fd96ec50" providerId="ADAL" clId="{61C5958E-B310-4538-A1EA-35FEF58E26D0}" dt="2022-03-21T22:03:19.331" v="983" actId="1038"/>
          <ac:spMkLst>
            <pc:docMk/>
            <pc:sldMk cId="2005759645" sldId="2144328297"/>
            <ac:spMk id="31" creationId="{E19652B4-2745-4190-81DC-5056EF538563}"/>
          </ac:spMkLst>
        </pc:spChg>
        <pc:spChg chg="add mod">
          <ac:chgData name="Karolina Guillen" userId="c1c08796-a0be-47c6-af52-5d31fd96ec50" providerId="ADAL" clId="{61C5958E-B310-4538-A1EA-35FEF58E26D0}" dt="2022-03-21T22:03:29.363" v="987" actId="1036"/>
          <ac:spMkLst>
            <pc:docMk/>
            <pc:sldMk cId="2005759645" sldId="2144328297"/>
            <ac:spMk id="32" creationId="{C497E2FD-D3C9-41D6-967A-479CC4C1BEBB}"/>
          </ac:spMkLst>
        </pc:spChg>
        <pc:spChg chg="add mod">
          <ac:chgData name="Karolina Guillen" userId="c1c08796-a0be-47c6-af52-5d31fd96ec50" providerId="ADAL" clId="{61C5958E-B310-4538-A1EA-35FEF58E26D0}" dt="2022-03-21T22:03:19.331" v="983" actId="1038"/>
          <ac:spMkLst>
            <pc:docMk/>
            <pc:sldMk cId="2005759645" sldId="2144328297"/>
            <ac:spMk id="33" creationId="{99E1C62F-BBCA-4609-832D-AF75585C4061}"/>
          </ac:spMkLst>
        </pc:spChg>
        <pc:spChg chg="add mod">
          <ac:chgData name="Karolina Guillen" userId="c1c08796-a0be-47c6-af52-5d31fd96ec50" providerId="ADAL" clId="{61C5958E-B310-4538-A1EA-35FEF58E26D0}" dt="2022-03-21T22:03:19.331" v="983" actId="1038"/>
          <ac:spMkLst>
            <pc:docMk/>
            <pc:sldMk cId="2005759645" sldId="2144328297"/>
            <ac:spMk id="34" creationId="{06EDA0D9-89C0-4F0E-B501-849AB3B665B8}"/>
          </ac:spMkLst>
        </pc:spChg>
        <pc:spChg chg="add mod">
          <ac:chgData name="Karolina Guillen" userId="c1c08796-a0be-47c6-af52-5d31fd96ec50" providerId="ADAL" clId="{61C5958E-B310-4538-A1EA-35FEF58E26D0}" dt="2022-03-21T22:03:19.331" v="983" actId="1038"/>
          <ac:spMkLst>
            <pc:docMk/>
            <pc:sldMk cId="2005759645" sldId="2144328297"/>
            <ac:spMk id="35" creationId="{273AE458-7357-49D3-B752-22C54FCED37A}"/>
          </ac:spMkLst>
        </pc:spChg>
        <pc:spChg chg="add mod">
          <ac:chgData name="Karolina Guillen" userId="c1c08796-a0be-47c6-af52-5d31fd96ec50" providerId="ADAL" clId="{61C5958E-B310-4538-A1EA-35FEF58E26D0}" dt="2022-03-21T22:03:19.331" v="983" actId="1038"/>
          <ac:spMkLst>
            <pc:docMk/>
            <pc:sldMk cId="2005759645" sldId="2144328297"/>
            <ac:spMk id="36" creationId="{0FBFABD4-6312-430F-BD15-7C9FA0958BCD}"/>
          </ac:spMkLst>
        </pc:spChg>
        <pc:spChg chg="add mod">
          <ac:chgData name="Karolina Guillen" userId="c1c08796-a0be-47c6-af52-5d31fd96ec50" providerId="ADAL" clId="{61C5958E-B310-4538-A1EA-35FEF58E26D0}" dt="2022-03-21T22:03:22.240" v="984" actId="1076"/>
          <ac:spMkLst>
            <pc:docMk/>
            <pc:sldMk cId="2005759645" sldId="2144328297"/>
            <ac:spMk id="37" creationId="{437B64F9-2CEA-4C53-8B33-005C99318F0E}"/>
          </ac:spMkLst>
        </pc:spChg>
        <pc:spChg chg="del">
          <ac:chgData name="Karolina Guillen" userId="c1c08796-a0be-47c6-af52-5d31fd96ec50" providerId="ADAL" clId="{61C5958E-B310-4538-A1EA-35FEF58E26D0}" dt="2022-03-21T22:01:23.151" v="901" actId="478"/>
          <ac:spMkLst>
            <pc:docMk/>
            <pc:sldMk cId="2005759645" sldId="2144328297"/>
            <ac:spMk id="41" creationId="{D12779D7-DBB7-49A0-8ADA-FE48B46D2512}"/>
          </ac:spMkLst>
        </pc:spChg>
        <pc:spChg chg="del">
          <ac:chgData name="Karolina Guillen" userId="c1c08796-a0be-47c6-af52-5d31fd96ec50" providerId="ADAL" clId="{61C5958E-B310-4538-A1EA-35FEF58E26D0}" dt="2022-03-21T22:01:23.151" v="901" actId="478"/>
          <ac:spMkLst>
            <pc:docMk/>
            <pc:sldMk cId="2005759645" sldId="2144328297"/>
            <ac:spMk id="44" creationId="{6190E329-3FE0-4FBA-81E9-B77F1AF5D465}"/>
          </ac:spMkLst>
        </pc:spChg>
        <pc:spChg chg="del">
          <ac:chgData name="Karolina Guillen" userId="c1c08796-a0be-47c6-af52-5d31fd96ec50" providerId="ADAL" clId="{61C5958E-B310-4538-A1EA-35FEF58E26D0}" dt="2022-03-21T22:01:23.151" v="901" actId="478"/>
          <ac:spMkLst>
            <pc:docMk/>
            <pc:sldMk cId="2005759645" sldId="2144328297"/>
            <ac:spMk id="47" creationId="{22ADEE7E-0746-4369-B944-55956A21B3A0}"/>
          </ac:spMkLst>
        </pc:spChg>
        <pc:graphicFrameChg chg="del">
          <ac:chgData name="Karolina Guillen" userId="c1c08796-a0be-47c6-af52-5d31fd96ec50" providerId="ADAL" clId="{61C5958E-B310-4538-A1EA-35FEF58E26D0}" dt="2022-03-21T22:01:23.151" v="901" actId="478"/>
          <ac:graphicFrameMkLst>
            <pc:docMk/>
            <pc:sldMk cId="2005759645" sldId="2144328297"/>
            <ac:graphicFrameMk id="22" creationId="{1F2BBA46-C9CB-4AA9-90CE-914644E548E8}"/>
          </ac:graphicFrameMkLst>
        </pc:graphicFrameChg>
        <pc:graphicFrameChg chg="add mod">
          <ac:chgData name="Karolina Guillen" userId="c1c08796-a0be-47c6-af52-5d31fd96ec50" providerId="ADAL" clId="{61C5958E-B310-4538-A1EA-35FEF58E26D0}" dt="2022-03-21T22:03:19.331" v="983" actId="1038"/>
          <ac:graphicFrameMkLst>
            <pc:docMk/>
            <pc:sldMk cId="2005759645" sldId="2144328297"/>
            <ac:graphicFrameMk id="28" creationId="{20046899-E0DA-47BA-ABF8-71780912639F}"/>
          </ac:graphicFrameMkLst>
        </pc:graphicFrameChg>
        <pc:graphicFrameChg chg="del">
          <ac:chgData name="Karolina Guillen" userId="c1c08796-a0be-47c6-af52-5d31fd96ec50" providerId="ADAL" clId="{61C5958E-B310-4538-A1EA-35FEF58E26D0}" dt="2022-03-21T22:01:23.151" v="901" actId="478"/>
          <ac:graphicFrameMkLst>
            <pc:docMk/>
            <pc:sldMk cId="2005759645" sldId="2144328297"/>
            <ac:graphicFrameMk id="42" creationId="{54649E6A-EC19-4E0E-BB78-F7157885656E}"/>
          </ac:graphicFrameMkLst>
        </pc:graphicFrameChg>
      </pc:sldChg>
      <pc:sldChg chg="modSp mod ord">
        <pc:chgData name="Karolina Guillen" userId="c1c08796-a0be-47c6-af52-5d31fd96ec50" providerId="ADAL" clId="{61C5958E-B310-4538-A1EA-35FEF58E26D0}" dt="2022-03-28T19:50:47.022" v="2727"/>
        <pc:sldMkLst>
          <pc:docMk/>
          <pc:sldMk cId="2177344345" sldId="2144328298"/>
        </pc:sldMkLst>
        <pc:spChg chg="mod">
          <ac:chgData name="Karolina Guillen" userId="c1c08796-a0be-47c6-af52-5d31fd96ec50" providerId="ADAL" clId="{61C5958E-B310-4538-A1EA-35FEF58E26D0}" dt="2022-03-22T21:44:34.224" v="2706" actId="1037"/>
          <ac:spMkLst>
            <pc:docMk/>
            <pc:sldMk cId="2177344345" sldId="2144328298"/>
            <ac:spMk id="24" creationId="{FE51337C-7111-4FDD-BD9E-AAF8EAD4F674}"/>
          </ac:spMkLst>
        </pc:spChg>
      </pc:sldChg>
      <pc:sldChg chg="addSp delSp modSp mod">
        <pc:chgData name="Karolina Guillen" userId="c1c08796-a0be-47c6-af52-5d31fd96ec50" providerId="ADAL" clId="{61C5958E-B310-4538-A1EA-35FEF58E26D0}" dt="2022-03-22T18:21:47.155" v="2668" actId="14100"/>
        <pc:sldMkLst>
          <pc:docMk/>
          <pc:sldMk cId="2326283701" sldId="2144328298"/>
        </pc:sldMkLst>
        <pc:spChg chg="del">
          <ac:chgData name="Karolina Guillen" userId="c1c08796-a0be-47c6-af52-5d31fd96ec50" providerId="ADAL" clId="{61C5958E-B310-4538-A1EA-35FEF58E26D0}" dt="2022-03-22T18:05:12.311" v="2520" actId="478"/>
          <ac:spMkLst>
            <pc:docMk/>
            <pc:sldMk cId="2326283701" sldId="2144328298"/>
            <ac:spMk id="2" creationId="{F7ACD808-0C8D-4868-B566-B05F4B703A09}"/>
          </ac:spMkLst>
        </pc:spChg>
        <pc:spChg chg="mod">
          <ac:chgData name="Karolina Guillen" userId="c1c08796-a0be-47c6-af52-5d31fd96ec50" providerId="ADAL" clId="{61C5958E-B310-4538-A1EA-35FEF58E26D0}" dt="2022-03-22T18:20:50.022" v="2666" actId="20577"/>
          <ac:spMkLst>
            <pc:docMk/>
            <pc:sldMk cId="2326283701" sldId="2144328298"/>
            <ac:spMk id="24" creationId="{FE51337C-7111-4FDD-BD9E-AAF8EAD4F674}"/>
          </ac:spMkLst>
        </pc:spChg>
        <pc:spChg chg="mod">
          <ac:chgData name="Karolina Guillen" userId="c1c08796-a0be-47c6-af52-5d31fd96ec50" providerId="ADAL" clId="{61C5958E-B310-4538-A1EA-35FEF58E26D0}" dt="2022-03-22T18:16:24.623" v="2605" actId="404"/>
          <ac:spMkLst>
            <pc:docMk/>
            <pc:sldMk cId="2326283701" sldId="2144328298"/>
            <ac:spMk id="27" creationId="{810E5FD5-3B43-4CE8-864D-5F2D0E26ECD3}"/>
          </ac:spMkLst>
        </pc:spChg>
        <pc:spChg chg="mod">
          <ac:chgData name="Karolina Guillen" userId="c1c08796-a0be-47c6-af52-5d31fd96ec50" providerId="ADAL" clId="{61C5958E-B310-4538-A1EA-35FEF58E26D0}" dt="2022-03-22T18:21:47.155" v="2668" actId="14100"/>
          <ac:spMkLst>
            <pc:docMk/>
            <pc:sldMk cId="2326283701" sldId="2144328298"/>
            <ac:spMk id="28" creationId="{A6D0AE49-219A-4174-B1A2-6CD9C14927CD}"/>
          </ac:spMkLst>
        </pc:spChg>
        <pc:spChg chg="mod">
          <ac:chgData name="Karolina Guillen" userId="c1c08796-a0be-47c6-af52-5d31fd96ec50" providerId="ADAL" clId="{61C5958E-B310-4538-A1EA-35FEF58E26D0}" dt="2022-03-22T18:05:10.512" v="2519"/>
          <ac:spMkLst>
            <pc:docMk/>
            <pc:sldMk cId="2326283701" sldId="2144328298"/>
            <ac:spMk id="31" creationId="{568D8840-B3D9-4FCD-AA9A-402B62F48C64}"/>
          </ac:spMkLst>
        </pc:spChg>
        <pc:spChg chg="add mod">
          <ac:chgData name="Karolina Guillen" userId="c1c08796-a0be-47c6-af52-5d31fd96ec50" providerId="ADAL" clId="{61C5958E-B310-4538-A1EA-35FEF58E26D0}" dt="2022-03-22T18:17:50.312" v="2609" actId="14100"/>
          <ac:spMkLst>
            <pc:docMk/>
            <pc:sldMk cId="2326283701" sldId="2144328298"/>
            <ac:spMk id="35" creationId="{09BE57A2-6E43-447F-962A-30596A8F6491}"/>
          </ac:spMkLst>
        </pc:spChg>
        <pc:picChg chg="mod">
          <ac:chgData name="Karolina Guillen" userId="c1c08796-a0be-47c6-af52-5d31fd96ec50" providerId="ADAL" clId="{61C5958E-B310-4538-A1EA-35FEF58E26D0}" dt="2022-03-22T18:05:01.492" v="2518"/>
          <ac:picMkLst>
            <pc:docMk/>
            <pc:sldMk cId="2326283701" sldId="2144328298"/>
            <ac:picMk id="37" creationId="{1F8E0DFF-D73F-41B3-B5B4-820020A7EACA}"/>
          </ac:picMkLst>
        </pc:picChg>
      </pc:sldChg>
    </pc:docChg>
  </pc:docChgLst>
  <pc:docChgLst>
    <pc:chgData name="Jason Wiese" userId="4bff8d5b-7de6-4655-b397-69b0afc81113" providerId="ADAL" clId="{ACFBAC1B-20C7-406D-80FA-1A383893F9F9}"/>
    <pc:docChg chg="custSel modSld">
      <pc:chgData name="Jason Wiese" userId="4bff8d5b-7de6-4655-b397-69b0afc81113" providerId="ADAL" clId="{ACFBAC1B-20C7-406D-80FA-1A383893F9F9}" dt="2022-03-29T15:56:49.360" v="230" actId="1035"/>
      <pc:docMkLst>
        <pc:docMk/>
      </pc:docMkLst>
      <pc:sldChg chg="modSp mod">
        <pc:chgData name="Jason Wiese" userId="4bff8d5b-7de6-4655-b397-69b0afc81113" providerId="ADAL" clId="{ACFBAC1B-20C7-406D-80FA-1A383893F9F9}" dt="2022-03-29T15:55:53.635" v="218" actId="1035"/>
        <pc:sldMkLst>
          <pc:docMk/>
          <pc:sldMk cId="845445871" sldId="2144328096"/>
        </pc:sldMkLst>
        <pc:spChg chg="mod">
          <ac:chgData name="Jason Wiese" userId="4bff8d5b-7de6-4655-b397-69b0afc81113" providerId="ADAL" clId="{ACFBAC1B-20C7-406D-80FA-1A383893F9F9}" dt="2022-03-29T15:51:01.998" v="50" actId="20577"/>
          <ac:spMkLst>
            <pc:docMk/>
            <pc:sldMk cId="845445871" sldId="2144328096"/>
            <ac:spMk id="2" creationId="{CF1A2449-F807-49F2-BB8D-022EC691AD5B}"/>
          </ac:spMkLst>
        </pc:spChg>
        <pc:spChg chg="mod">
          <ac:chgData name="Jason Wiese" userId="4bff8d5b-7de6-4655-b397-69b0afc81113" providerId="ADAL" clId="{ACFBAC1B-20C7-406D-80FA-1A383893F9F9}" dt="2022-03-29T15:50:38.443" v="43" actId="207"/>
          <ac:spMkLst>
            <pc:docMk/>
            <pc:sldMk cId="845445871" sldId="2144328096"/>
            <ac:spMk id="10" creationId="{DDA692E0-4D5C-4E9F-B3EF-223743D09000}"/>
          </ac:spMkLst>
        </pc:spChg>
        <pc:spChg chg="mod">
          <ac:chgData name="Jason Wiese" userId="4bff8d5b-7de6-4655-b397-69b0afc81113" providerId="ADAL" clId="{ACFBAC1B-20C7-406D-80FA-1A383893F9F9}" dt="2022-03-29T15:55:53.635" v="218" actId="1035"/>
          <ac:spMkLst>
            <pc:docMk/>
            <pc:sldMk cId="845445871" sldId="2144328096"/>
            <ac:spMk id="37" creationId="{B140B69A-4091-4A4C-846C-C6A618F2E3C9}"/>
          </ac:spMkLst>
        </pc:spChg>
        <pc:spChg chg="mod">
          <ac:chgData name="Jason Wiese" userId="4bff8d5b-7de6-4655-b397-69b0afc81113" providerId="ADAL" clId="{ACFBAC1B-20C7-406D-80FA-1A383893F9F9}" dt="2022-03-29T15:55:53.635" v="218" actId="1035"/>
          <ac:spMkLst>
            <pc:docMk/>
            <pc:sldMk cId="845445871" sldId="2144328096"/>
            <ac:spMk id="38" creationId="{B44692B0-6636-42F6-947B-B972CA3E3B0F}"/>
          </ac:spMkLst>
        </pc:spChg>
        <pc:spChg chg="mod">
          <ac:chgData name="Jason Wiese" userId="4bff8d5b-7de6-4655-b397-69b0afc81113" providerId="ADAL" clId="{ACFBAC1B-20C7-406D-80FA-1A383893F9F9}" dt="2022-03-29T15:55:53.635" v="218" actId="1035"/>
          <ac:spMkLst>
            <pc:docMk/>
            <pc:sldMk cId="845445871" sldId="2144328096"/>
            <ac:spMk id="39" creationId="{2B216104-4C1C-4AAC-9C73-5277ACBF3E13}"/>
          </ac:spMkLst>
        </pc:spChg>
        <pc:spChg chg="mod">
          <ac:chgData name="Jason Wiese" userId="4bff8d5b-7de6-4655-b397-69b0afc81113" providerId="ADAL" clId="{ACFBAC1B-20C7-406D-80FA-1A383893F9F9}" dt="2022-03-29T15:55:53.635" v="218" actId="1035"/>
          <ac:spMkLst>
            <pc:docMk/>
            <pc:sldMk cId="845445871" sldId="2144328096"/>
            <ac:spMk id="40" creationId="{BAB70B9D-F268-403F-9B5D-26B2C1591886}"/>
          </ac:spMkLst>
        </pc:spChg>
        <pc:spChg chg="mod">
          <ac:chgData name="Jason Wiese" userId="4bff8d5b-7de6-4655-b397-69b0afc81113" providerId="ADAL" clId="{ACFBAC1B-20C7-406D-80FA-1A383893F9F9}" dt="2022-03-29T15:55:53.635" v="218" actId="1035"/>
          <ac:spMkLst>
            <pc:docMk/>
            <pc:sldMk cId="845445871" sldId="2144328096"/>
            <ac:spMk id="42" creationId="{2D066515-F41B-46EB-B6CB-E7901443CA70}"/>
          </ac:spMkLst>
        </pc:spChg>
        <pc:spChg chg="mod">
          <ac:chgData name="Jason Wiese" userId="4bff8d5b-7de6-4655-b397-69b0afc81113" providerId="ADAL" clId="{ACFBAC1B-20C7-406D-80FA-1A383893F9F9}" dt="2022-03-29T15:55:53.635" v="218" actId="1035"/>
          <ac:spMkLst>
            <pc:docMk/>
            <pc:sldMk cId="845445871" sldId="2144328096"/>
            <ac:spMk id="43" creationId="{6D872557-08F9-478E-8062-BFA22304FA46}"/>
          </ac:spMkLst>
        </pc:spChg>
        <pc:spChg chg="mod">
          <ac:chgData name="Jason Wiese" userId="4bff8d5b-7de6-4655-b397-69b0afc81113" providerId="ADAL" clId="{ACFBAC1B-20C7-406D-80FA-1A383893F9F9}" dt="2022-03-29T15:55:53.635" v="218" actId="1035"/>
          <ac:spMkLst>
            <pc:docMk/>
            <pc:sldMk cId="845445871" sldId="2144328096"/>
            <ac:spMk id="44" creationId="{CC2788B2-82EC-49E5-9292-1C89687AA69C}"/>
          </ac:spMkLst>
        </pc:spChg>
        <pc:spChg chg="mod">
          <ac:chgData name="Jason Wiese" userId="4bff8d5b-7de6-4655-b397-69b0afc81113" providerId="ADAL" clId="{ACFBAC1B-20C7-406D-80FA-1A383893F9F9}" dt="2022-03-29T15:55:53.635" v="218" actId="1035"/>
          <ac:spMkLst>
            <pc:docMk/>
            <pc:sldMk cId="845445871" sldId="2144328096"/>
            <ac:spMk id="53" creationId="{DCDEA384-BA55-48D9-B50E-9C605DBA18C1}"/>
          </ac:spMkLst>
        </pc:spChg>
        <pc:spChg chg="mod">
          <ac:chgData name="Jason Wiese" userId="4bff8d5b-7de6-4655-b397-69b0afc81113" providerId="ADAL" clId="{ACFBAC1B-20C7-406D-80FA-1A383893F9F9}" dt="2022-03-29T15:55:53.635" v="218" actId="1035"/>
          <ac:spMkLst>
            <pc:docMk/>
            <pc:sldMk cId="845445871" sldId="2144328096"/>
            <ac:spMk id="54" creationId="{43189688-6C8F-43B2-B4AA-6E8878C9DF18}"/>
          </ac:spMkLst>
        </pc:spChg>
        <pc:spChg chg="mod">
          <ac:chgData name="Jason Wiese" userId="4bff8d5b-7de6-4655-b397-69b0afc81113" providerId="ADAL" clId="{ACFBAC1B-20C7-406D-80FA-1A383893F9F9}" dt="2022-03-29T15:55:53.635" v="218" actId="1035"/>
          <ac:spMkLst>
            <pc:docMk/>
            <pc:sldMk cId="845445871" sldId="2144328096"/>
            <ac:spMk id="55" creationId="{01CCAFD2-44D1-47B3-94C2-98C04466FD01}"/>
          </ac:spMkLst>
        </pc:spChg>
        <pc:spChg chg="mod">
          <ac:chgData name="Jason Wiese" userId="4bff8d5b-7de6-4655-b397-69b0afc81113" providerId="ADAL" clId="{ACFBAC1B-20C7-406D-80FA-1A383893F9F9}" dt="2022-03-29T15:55:53.635" v="218" actId="1035"/>
          <ac:spMkLst>
            <pc:docMk/>
            <pc:sldMk cId="845445871" sldId="2144328096"/>
            <ac:spMk id="64" creationId="{D052FE13-A37F-4019-A29D-50AE3EBE4327}"/>
          </ac:spMkLst>
        </pc:spChg>
        <pc:spChg chg="mod">
          <ac:chgData name="Jason Wiese" userId="4bff8d5b-7de6-4655-b397-69b0afc81113" providerId="ADAL" clId="{ACFBAC1B-20C7-406D-80FA-1A383893F9F9}" dt="2022-03-29T15:55:53.635" v="218" actId="1035"/>
          <ac:spMkLst>
            <pc:docMk/>
            <pc:sldMk cId="845445871" sldId="2144328096"/>
            <ac:spMk id="65" creationId="{37BAF790-387A-48E7-92AD-34BD7ACD0645}"/>
          </ac:spMkLst>
        </pc:spChg>
        <pc:spChg chg="mod">
          <ac:chgData name="Jason Wiese" userId="4bff8d5b-7de6-4655-b397-69b0afc81113" providerId="ADAL" clId="{ACFBAC1B-20C7-406D-80FA-1A383893F9F9}" dt="2022-03-29T15:55:53.635" v="218" actId="1035"/>
          <ac:spMkLst>
            <pc:docMk/>
            <pc:sldMk cId="845445871" sldId="2144328096"/>
            <ac:spMk id="66" creationId="{4E0051BD-A127-4496-BA6E-49D61A2F3C20}"/>
          </ac:spMkLst>
        </pc:spChg>
        <pc:spChg chg="mod">
          <ac:chgData name="Jason Wiese" userId="4bff8d5b-7de6-4655-b397-69b0afc81113" providerId="ADAL" clId="{ACFBAC1B-20C7-406D-80FA-1A383893F9F9}" dt="2022-03-29T15:55:53.635" v="218" actId="1035"/>
          <ac:spMkLst>
            <pc:docMk/>
            <pc:sldMk cId="845445871" sldId="2144328096"/>
            <ac:spMk id="67" creationId="{0E27DC9F-EAE9-41A6-AB52-BD47C0352690}"/>
          </ac:spMkLst>
        </pc:spChg>
        <pc:spChg chg="mod">
          <ac:chgData name="Jason Wiese" userId="4bff8d5b-7de6-4655-b397-69b0afc81113" providerId="ADAL" clId="{ACFBAC1B-20C7-406D-80FA-1A383893F9F9}" dt="2022-03-29T15:55:53.635" v="218" actId="1035"/>
          <ac:spMkLst>
            <pc:docMk/>
            <pc:sldMk cId="845445871" sldId="2144328096"/>
            <ac:spMk id="68" creationId="{A8DB206B-D165-4121-B785-172E77182002}"/>
          </ac:spMkLst>
        </pc:spChg>
        <pc:spChg chg="mod">
          <ac:chgData name="Jason Wiese" userId="4bff8d5b-7de6-4655-b397-69b0afc81113" providerId="ADAL" clId="{ACFBAC1B-20C7-406D-80FA-1A383893F9F9}" dt="2022-03-29T15:55:40.996" v="213" actId="1036"/>
          <ac:spMkLst>
            <pc:docMk/>
            <pc:sldMk cId="845445871" sldId="2144328096"/>
            <ac:spMk id="72" creationId="{B2CCEBBB-5E0F-49EC-8D18-66C98B17CF46}"/>
          </ac:spMkLst>
        </pc:spChg>
        <pc:picChg chg="mod">
          <ac:chgData name="Jason Wiese" userId="4bff8d5b-7de6-4655-b397-69b0afc81113" providerId="ADAL" clId="{ACFBAC1B-20C7-406D-80FA-1A383893F9F9}" dt="2022-03-29T15:55:53.635" v="218" actId="1035"/>
          <ac:picMkLst>
            <pc:docMk/>
            <pc:sldMk cId="845445871" sldId="2144328096"/>
            <ac:picMk id="3" creationId="{C54D1C3C-78C3-4730-A32B-1F661BFA97B7}"/>
          </ac:picMkLst>
        </pc:picChg>
        <pc:picChg chg="mod">
          <ac:chgData name="Jason Wiese" userId="4bff8d5b-7de6-4655-b397-69b0afc81113" providerId="ADAL" clId="{ACFBAC1B-20C7-406D-80FA-1A383893F9F9}" dt="2022-03-29T15:55:53.635" v="218" actId="1035"/>
          <ac:picMkLst>
            <pc:docMk/>
            <pc:sldMk cId="845445871" sldId="2144328096"/>
            <ac:picMk id="4" creationId="{6B48EABD-8F61-44B9-902C-F923B40EC183}"/>
          </ac:picMkLst>
        </pc:picChg>
        <pc:picChg chg="mod">
          <ac:chgData name="Jason Wiese" userId="4bff8d5b-7de6-4655-b397-69b0afc81113" providerId="ADAL" clId="{ACFBAC1B-20C7-406D-80FA-1A383893F9F9}" dt="2022-03-29T15:55:53.635" v="218" actId="1035"/>
          <ac:picMkLst>
            <pc:docMk/>
            <pc:sldMk cId="845445871" sldId="2144328096"/>
            <ac:picMk id="9" creationId="{940F325A-95E2-497F-A742-E7139BE2290A}"/>
          </ac:picMkLst>
        </pc:picChg>
        <pc:picChg chg="mod">
          <ac:chgData name="Jason Wiese" userId="4bff8d5b-7de6-4655-b397-69b0afc81113" providerId="ADAL" clId="{ACFBAC1B-20C7-406D-80FA-1A383893F9F9}" dt="2022-03-29T15:55:53.635" v="218" actId="1035"/>
          <ac:picMkLst>
            <pc:docMk/>
            <pc:sldMk cId="845445871" sldId="2144328096"/>
            <ac:picMk id="11" creationId="{B8C38344-8D5E-458B-9C2F-08C63BB858DD}"/>
          </ac:picMkLst>
        </pc:picChg>
        <pc:picChg chg="mod">
          <ac:chgData name="Jason Wiese" userId="4bff8d5b-7de6-4655-b397-69b0afc81113" providerId="ADAL" clId="{ACFBAC1B-20C7-406D-80FA-1A383893F9F9}" dt="2022-03-29T15:55:53.635" v="218" actId="1035"/>
          <ac:picMkLst>
            <pc:docMk/>
            <pc:sldMk cId="845445871" sldId="2144328096"/>
            <ac:picMk id="13" creationId="{A839D2C0-F3F7-4AA7-ACDD-C1B8554E25A8}"/>
          </ac:picMkLst>
        </pc:picChg>
      </pc:sldChg>
      <pc:sldChg chg="addSp modSp mod">
        <pc:chgData name="Jason Wiese" userId="4bff8d5b-7de6-4655-b397-69b0afc81113" providerId="ADAL" clId="{ACFBAC1B-20C7-406D-80FA-1A383893F9F9}" dt="2022-03-29T15:56:49.360" v="230" actId="1035"/>
        <pc:sldMkLst>
          <pc:docMk/>
          <pc:sldMk cId="4055304107" sldId="2144328229"/>
        </pc:sldMkLst>
        <pc:spChg chg="add mod">
          <ac:chgData name="Jason Wiese" userId="4bff8d5b-7de6-4655-b397-69b0afc81113" providerId="ADAL" clId="{ACFBAC1B-20C7-406D-80FA-1A383893F9F9}" dt="2022-03-29T15:54:18.446" v="136" actId="1582"/>
          <ac:spMkLst>
            <pc:docMk/>
            <pc:sldMk cId="4055304107" sldId="2144328229"/>
            <ac:spMk id="2" creationId="{AF93BF52-BE0E-4A27-90DD-7BBC337B1CBF}"/>
          </ac:spMkLst>
        </pc:spChg>
        <pc:spChg chg="mod">
          <ac:chgData name="Jason Wiese" userId="4bff8d5b-7de6-4655-b397-69b0afc81113" providerId="ADAL" clId="{ACFBAC1B-20C7-406D-80FA-1A383893F9F9}" dt="2022-03-29T15:54:29.247" v="159" actId="1036"/>
          <ac:spMkLst>
            <pc:docMk/>
            <pc:sldMk cId="4055304107" sldId="2144328229"/>
            <ac:spMk id="17" creationId="{8CF67CFD-8FA1-4FD8-8229-37756B01C7C4}"/>
          </ac:spMkLst>
        </pc:spChg>
        <pc:spChg chg="mod">
          <ac:chgData name="Jason Wiese" userId="4bff8d5b-7de6-4655-b397-69b0afc81113" providerId="ADAL" clId="{ACFBAC1B-20C7-406D-80FA-1A383893F9F9}" dt="2022-03-29T15:56:49.360" v="230" actId="1035"/>
          <ac:spMkLst>
            <pc:docMk/>
            <pc:sldMk cId="4055304107" sldId="2144328229"/>
            <ac:spMk id="19" creationId="{36E6BE98-02F4-439B-8349-004B3A184B5A}"/>
          </ac:spMkLst>
        </pc:spChg>
        <pc:spChg chg="add mod">
          <ac:chgData name="Jason Wiese" userId="4bff8d5b-7de6-4655-b397-69b0afc81113" providerId="ADAL" clId="{ACFBAC1B-20C7-406D-80FA-1A383893F9F9}" dt="2022-03-29T15:56:45.995" v="226" actId="14100"/>
          <ac:spMkLst>
            <pc:docMk/>
            <pc:sldMk cId="4055304107" sldId="2144328229"/>
            <ac:spMk id="24" creationId="{C284CCEA-9A1C-4EAE-8BB6-702BBB476B41}"/>
          </ac:spMkLst>
        </pc:spChg>
        <pc:spChg chg="add mod">
          <ac:chgData name="Jason Wiese" userId="4bff8d5b-7de6-4655-b397-69b0afc81113" providerId="ADAL" clId="{ACFBAC1B-20C7-406D-80FA-1A383893F9F9}" dt="2022-03-29T15:54:29.247" v="159" actId="1036"/>
          <ac:spMkLst>
            <pc:docMk/>
            <pc:sldMk cId="4055304107" sldId="2144328229"/>
            <ac:spMk id="28" creationId="{B2618DF0-6ECF-4DE7-9EA2-BFB6BF07C7A7}"/>
          </ac:spMkLst>
        </pc:spChg>
      </pc:sldChg>
      <pc:sldChg chg="modSp mod">
        <pc:chgData name="Jason Wiese" userId="4bff8d5b-7de6-4655-b397-69b0afc81113" providerId="ADAL" clId="{ACFBAC1B-20C7-406D-80FA-1A383893F9F9}" dt="2022-03-29T15:46:17.645" v="3" actId="207"/>
        <pc:sldMkLst>
          <pc:docMk/>
          <pc:sldMk cId="3557154419" sldId="2144328256"/>
        </pc:sldMkLst>
        <pc:spChg chg="mod">
          <ac:chgData name="Jason Wiese" userId="4bff8d5b-7de6-4655-b397-69b0afc81113" providerId="ADAL" clId="{ACFBAC1B-20C7-406D-80FA-1A383893F9F9}" dt="2022-03-29T15:46:17.645" v="3" actId="207"/>
          <ac:spMkLst>
            <pc:docMk/>
            <pc:sldMk cId="3557154419" sldId="2144328256"/>
            <ac:spMk id="2" creationId="{828226B8-156D-423E-A30D-C5B3E563F0DC}"/>
          </ac:spMkLst>
        </pc:spChg>
      </pc:sldChg>
      <pc:sldChg chg="modSp mod">
        <pc:chgData name="Jason Wiese" userId="4bff8d5b-7de6-4655-b397-69b0afc81113" providerId="ADAL" clId="{ACFBAC1B-20C7-406D-80FA-1A383893F9F9}" dt="2022-03-29T15:54:52.188" v="181" actId="1037"/>
        <pc:sldMkLst>
          <pc:docMk/>
          <pc:sldMk cId="1712875105" sldId="2144328279"/>
        </pc:sldMkLst>
        <pc:picChg chg="mod">
          <ac:chgData name="Jason Wiese" userId="4bff8d5b-7de6-4655-b397-69b0afc81113" providerId="ADAL" clId="{ACFBAC1B-20C7-406D-80FA-1A383893F9F9}" dt="2022-03-29T15:54:52.188" v="181" actId="1037"/>
          <ac:picMkLst>
            <pc:docMk/>
            <pc:sldMk cId="1712875105" sldId="2144328279"/>
            <ac:picMk id="3" creationId="{436774A4-56C5-4D17-829B-3980ABBD84A7}"/>
          </ac:picMkLst>
        </pc:picChg>
      </pc:sldChg>
      <pc:sldChg chg="addSp delSp modSp mod">
        <pc:chgData name="Jason Wiese" userId="4bff8d5b-7de6-4655-b397-69b0afc81113" providerId="ADAL" clId="{ACFBAC1B-20C7-406D-80FA-1A383893F9F9}" dt="2022-03-29T15:49:41.995" v="41" actId="1038"/>
        <pc:sldMkLst>
          <pc:docMk/>
          <pc:sldMk cId="808450144" sldId="2144328297"/>
        </pc:sldMkLst>
        <pc:spChg chg="add mod">
          <ac:chgData name="Jason Wiese" userId="4bff8d5b-7de6-4655-b397-69b0afc81113" providerId="ADAL" clId="{ACFBAC1B-20C7-406D-80FA-1A383893F9F9}" dt="2022-03-29T15:49:41.995" v="41" actId="1038"/>
          <ac:spMkLst>
            <pc:docMk/>
            <pc:sldMk cId="808450144" sldId="2144328297"/>
            <ac:spMk id="22" creationId="{5891032D-BE7A-419B-822C-9B37E23AF91C}"/>
          </ac:spMkLst>
        </pc:spChg>
        <pc:spChg chg="add mod">
          <ac:chgData name="Jason Wiese" userId="4bff8d5b-7de6-4655-b397-69b0afc81113" providerId="ADAL" clId="{ACFBAC1B-20C7-406D-80FA-1A383893F9F9}" dt="2022-03-29T15:49:41.995" v="41" actId="1038"/>
          <ac:spMkLst>
            <pc:docMk/>
            <pc:sldMk cId="808450144" sldId="2144328297"/>
            <ac:spMk id="24" creationId="{35EB19D2-823A-4A35-BFCE-43429CBD0AD7}"/>
          </ac:spMkLst>
        </pc:spChg>
        <pc:spChg chg="del">
          <ac:chgData name="Jason Wiese" userId="4bff8d5b-7de6-4655-b397-69b0afc81113" providerId="ADAL" clId="{ACFBAC1B-20C7-406D-80FA-1A383893F9F9}" dt="2022-03-29T15:48:15.193" v="6" actId="478"/>
          <ac:spMkLst>
            <pc:docMk/>
            <pc:sldMk cId="808450144" sldId="2144328297"/>
            <ac:spMk id="27" creationId="{1E57A039-F641-4515-A1B4-0A82B8DDE210}"/>
          </ac:spMkLst>
        </pc:spChg>
        <pc:spChg chg="del">
          <ac:chgData name="Jason Wiese" userId="4bff8d5b-7de6-4655-b397-69b0afc81113" providerId="ADAL" clId="{ACFBAC1B-20C7-406D-80FA-1A383893F9F9}" dt="2022-03-29T15:48:15.193" v="6" actId="478"/>
          <ac:spMkLst>
            <pc:docMk/>
            <pc:sldMk cId="808450144" sldId="2144328297"/>
            <ac:spMk id="29" creationId="{8AA86CDA-DA0B-491A-9DB9-74935700AE4E}"/>
          </ac:spMkLst>
        </pc:spChg>
        <pc:spChg chg="del">
          <ac:chgData name="Jason Wiese" userId="4bff8d5b-7de6-4655-b397-69b0afc81113" providerId="ADAL" clId="{ACFBAC1B-20C7-406D-80FA-1A383893F9F9}" dt="2022-03-29T15:48:15.193" v="6" actId="478"/>
          <ac:spMkLst>
            <pc:docMk/>
            <pc:sldMk cId="808450144" sldId="2144328297"/>
            <ac:spMk id="30" creationId="{4A131CA9-BEDF-43ED-9310-F16FA11808A6}"/>
          </ac:spMkLst>
        </pc:spChg>
        <pc:spChg chg="del">
          <ac:chgData name="Jason Wiese" userId="4bff8d5b-7de6-4655-b397-69b0afc81113" providerId="ADAL" clId="{ACFBAC1B-20C7-406D-80FA-1A383893F9F9}" dt="2022-03-29T15:48:15.193" v="6" actId="478"/>
          <ac:spMkLst>
            <pc:docMk/>
            <pc:sldMk cId="808450144" sldId="2144328297"/>
            <ac:spMk id="31" creationId="{E19652B4-2745-4190-81DC-5056EF538563}"/>
          </ac:spMkLst>
        </pc:spChg>
        <pc:spChg chg="del">
          <ac:chgData name="Jason Wiese" userId="4bff8d5b-7de6-4655-b397-69b0afc81113" providerId="ADAL" clId="{ACFBAC1B-20C7-406D-80FA-1A383893F9F9}" dt="2022-03-29T15:48:15.193" v="6" actId="478"/>
          <ac:spMkLst>
            <pc:docMk/>
            <pc:sldMk cId="808450144" sldId="2144328297"/>
            <ac:spMk id="33" creationId="{99E1C62F-BBCA-4609-832D-AF75585C4061}"/>
          </ac:spMkLst>
        </pc:spChg>
        <pc:spChg chg="del">
          <ac:chgData name="Jason Wiese" userId="4bff8d5b-7de6-4655-b397-69b0afc81113" providerId="ADAL" clId="{ACFBAC1B-20C7-406D-80FA-1A383893F9F9}" dt="2022-03-29T15:48:15.193" v="6" actId="478"/>
          <ac:spMkLst>
            <pc:docMk/>
            <pc:sldMk cId="808450144" sldId="2144328297"/>
            <ac:spMk id="34" creationId="{06EDA0D9-89C0-4F0E-B501-849AB3B665B8}"/>
          </ac:spMkLst>
        </pc:spChg>
        <pc:spChg chg="del">
          <ac:chgData name="Jason Wiese" userId="4bff8d5b-7de6-4655-b397-69b0afc81113" providerId="ADAL" clId="{ACFBAC1B-20C7-406D-80FA-1A383893F9F9}" dt="2022-03-29T15:48:15.193" v="6" actId="478"/>
          <ac:spMkLst>
            <pc:docMk/>
            <pc:sldMk cId="808450144" sldId="2144328297"/>
            <ac:spMk id="35" creationId="{273AE458-7357-49D3-B752-22C54FCED37A}"/>
          </ac:spMkLst>
        </pc:spChg>
        <pc:spChg chg="del">
          <ac:chgData name="Jason Wiese" userId="4bff8d5b-7de6-4655-b397-69b0afc81113" providerId="ADAL" clId="{ACFBAC1B-20C7-406D-80FA-1A383893F9F9}" dt="2022-03-29T15:48:15.193" v="6" actId="478"/>
          <ac:spMkLst>
            <pc:docMk/>
            <pc:sldMk cId="808450144" sldId="2144328297"/>
            <ac:spMk id="36" creationId="{0FBFABD4-6312-430F-BD15-7C9FA0958BCD}"/>
          </ac:spMkLst>
        </pc:spChg>
        <pc:spChg chg="add mod">
          <ac:chgData name="Jason Wiese" userId="4bff8d5b-7de6-4655-b397-69b0afc81113" providerId="ADAL" clId="{ACFBAC1B-20C7-406D-80FA-1A383893F9F9}" dt="2022-03-29T15:49:41.995" v="41" actId="1038"/>
          <ac:spMkLst>
            <pc:docMk/>
            <pc:sldMk cId="808450144" sldId="2144328297"/>
            <ac:spMk id="37" creationId="{1AE47925-476C-4F06-AC6B-6134C482C500}"/>
          </ac:spMkLst>
        </pc:spChg>
        <pc:spChg chg="add mod">
          <ac:chgData name="Jason Wiese" userId="4bff8d5b-7de6-4655-b397-69b0afc81113" providerId="ADAL" clId="{ACFBAC1B-20C7-406D-80FA-1A383893F9F9}" dt="2022-03-29T15:49:41.995" v="41" actId="1038"/>
          <ac:spMkLst>
            <pc:docMk/>
            <pc:sldMk cId="808450144" sldId="2144328297"/>
            <ac:spMk id="38" creationId="{18BE9E9B-537E-43E5-8628-BE91348A2ABE}"/>
          </ac:spMkLst>
        </pc:spChg>
        <pc:spChg chg="add mod">
          <ac:chgData name="Jason Wiese" userId="4bff8d5b-7de6-4655-b397-69b0afc81113" providerId="ADAL" clId="{ACFBAC1B-20C7-406D-80FA-1A383893F9F9}" dt="2022-03-29T15:49:41.995" v="41" actId="1038"/>
          <ac:spMkLst>
            <pc:docMk/>
            <pc:sldMk cId="808450144" sldId="2144328297"/>
            <ac:spMk id="39" creationId="{917CF31C-74B2-4372-B452-A721CCA03359}"/>
          </ac:spMkLst>
        </pc:spChg>
        <pc:spChg chg="add mod">
          <ac:chgData name="Jason Wiese" userId="4bff8d5b-7de6-4655-b397-69b0afc81113" providerId="ADAL" clId="{ACFBAC1B-20C7-406D-80FA-1A383893F9F9}" dt="2022-03-29T15:49:41.995" v="41" actId="1038"/>
          <ac:spMkLst>
            <pc:docMk/>
            <pc:sldMk cId="808450144" sldId="2144328297"/>
            <ac:spMk id="40" creationId="{8BCACCBD-F5BD-4350-B7C3-40DC363B22EC}"/>
          </ac:spMkLst>
        </pc:spChg>
        <pc:spChg chg="add mod">
          <ac:chgData name="Jason Wiese" userId="4bff8d5b-7de6-4655-b397-69b0afc81113" providerId="ADAL" clId="{ACFBAC1B-20C7-406D-80FA-1A383893F9F9}" dt="2022-03-29T15:49:41.995" v="41" actId="1038"/>
          <ac:spMkLst>
            <pc:docMk/>
            <pc:sldMk cId="808450144" sldId="2144328297"/>
            <ac:spMk id="41" creationId="{CF8CFDB3-CD9F-4DAD-B6EA-BB57937D9E91}"/>
          </ac:spMkLst>
        </pc:spChg>
        <pc:spChg chg="add mod">
          <ac:chgData name="Jason Wiese" userId="4bff8d5b-7de6-4655-b397-69b0afc81113" providerId="ADAL" clId="{ACFBAC1B-20C7-406D-80FA-1A383893F9F9}" dt="2022-03-29T15:48:56.941" v="27" actId="1036"/>
          <ac:spMkLst>
            <pc:docMk/>
            <pc:sldMk cId="808450144" sldId="2144328297"/>
            <ac:spMk id="43" creationId="{2EEBDAAD-34F6-42D3-BE59-889FA6913E63}"/>
          </ac:spMkLst>
        </pc:spChg>
        <pc:spChg chg="add mod">
          <ac:chgData name="Jason Wiese" userId="4bff8d5b-7de6-4655-b397-69b0afc81113" providerId="ADAL" clId="{ACFBAC1B-20C7-406D-80FA-1A383893F9F9}" dt="2022-03-29T15:49:33.432" v="29"/>
          <ac:spMkLst>
            <pc:docMk/>
            <pc:sldMk cId="808450144" sldId="2144328297"/>
            <ac:spMk id="45" creationId="{5AB5B640-CAF4-476B-B603-CCFE933FB370}"/>
          </ac:spMkLst>
        </pc:spChg>
        <pc:graphicFrameChg chg="add mod">
          <ac:chgData name="Jason Wiese" userId="4bff8d5b-7de6-4655-b397-69b0afc81113" providerId="ADAL" clId="{ACFBAC1B-20C7-406D-80FA-1A383893F9F9}" dt="2022-03-29T15:49:41.995" v="41" actId="1038"/>
          <ac:graphicFrameMkLst>
            <pc:docMk/>
            <pc:sldMk cId="808450144" sldId="2144328297"/>
            <ac:graphicFrameMk id="21" creationId="{D827626F-BB23-479D-8E7D-00DED3BF05C2}"/>
          </ac:graphicFrameMkLst>
        </pc:graphicFrameChg>
        <pc:graphicFrameChg chg="del">
          <ac:chgData name="Jason Wiese" userId="4bff8d5b-7de6-4655-b397-69b0afc81113" providerId="ADAL" clId="{ACFBAC1B-20C7-406D-80FA-1A383893F9F9}" dt="2022-03-29T15:48:15.193" v="6" actId="478"/>
          <ac:graphicFrameMkLst>
            <pc:docMk/>
            <pc:sldMk cId="808450144" sldId="2144328297"/>
            <ac:graphicFrameMk id="28" creationId="{20046899-E0DA-47BA-ABF8-71780912639F}"/>
          </ac:graphicFrameMkLst>
        </pc:graphicFrameChg>
        <pc:picChg chg="del">
          <ac:chgData name="Jason Wiese" userId="4bff8d5b-7de6-4655-b397-69b0afc81113" providerId="ADAL" clId="{ACFBAC1B-20C7-406D-80FA-1A383893F9F9}" dt="2022-03-29T15:49:25.700" v="28" actId="478"/>
          <ac:picMkLst>
            <pc:docMk/>
            <pc:sldMk cId="808450144" sldId="2144328297"/>
            <ac:picMk id="20" creationId="{BBFACC18-6BBF-499D-B143-7B4821A87D47}"/>
          </ac:picMkLst>
        </pc:picChg>
        <pc:picChg chg="del">
          <ac:chgData name="Jason Wiese" userId="4bff8d5b-7de6-4655-b397-69b0afc81113" providerId="ADAL" clId="{ACFBAC1B-20C7-406D-80FA-1A383893F9F9}" dt="2022-03-29T15:48:38.747" v="9" actId="478"/>
          <ac:picMkLst>
            <pc:docMk/>
            <pc:sldMk cId="808450144" sldId="2144328297"/>
            <ac:picMk id="26" creationId="{9B57564A-A73C-461F-BEB2-5E4015D85042}"/>
          </ac:picMkLst>
        </pc:picChg>
        <pc:picChg chg="add mod">
          <ac:chgData name="Jason Wiese" userId="4bff8d5b-7de6-4655-b397-69b0afc81113" providerId="ADAL" clId="{ACFBAC1B-20C7-406D-80FA-1A383893F9F9}" dt="2022-03-29T15:48:40.701" v="10"/>
          <ac:picMkLst>
            <pc:docMk/>
            <pc:sldMk cId="808450144" sldId="2144328297"/>
            <ac:picMk id="42" creationId="{87BFEC5E-70FF-4370-A5E0-B86E24DDB50D}"/>
          </ac:picMkLst>
        </pc:picChg>
        <pc:picChg chg="add mod">
          <ac:chgData name="Jason Wiese" userId="4bff8d5b-7de6-4655-b397-69b0afc81113" providerId="ADAL" clId="{ACFBAC1B-20C7-406D-80FA-1A383893F9F9}" dt="2022-03-29T15:49:33.432" v="29"/>
          <ac:picMkLst>
            <pc:docMk/>
            <pc:sldMk cId="808450144" sldId="2144328297"/>
            <ac:picMk id="44" creationId="{CCF4796D-9C43-4B91-8C84-250721B6AE6F}"/>
          </ac:picMkLst>
        </pc:picChg>
      </pc:sldChg>
      <pc:sldChg chg="addSp delSp modSp mod">
        <pc:chgData name="Jason Wiese" userId="4bff8d5b-7de6-4655-b397-69b0afc81113" providerId="ADAL" clId="{ACFBAC1B-20C7-406D-80FA-1A383893F9F9}" dt="2022-03-29T15:46:43.766" v="5"/>
        <pc:sldMkLst>
          <pc:docMk/>
          <pc:sldMk cId="2177344345" sldId="2144328298"/>
        </pc:sldMkLst>
        <pc:spChg chg="del">
          <ac:chgData name="Jason Wiese" userId="4bff8d5b-7de6-4655-b397-69b0afc81113" providerId="ADAL" clId="{ACFBAC1B-20C7-406D-80FA-1A383893F9F9}" dt="2022-03-29T15:46:32.063" v="4" actId="478"/>
          <ac:spMkLst>
            <pc:docMk/>
            <pc:sldMk cId="2177344345" sldId="2144328298"/>
            <ac:spMk id="36" creationId="{AF96E66C-D2CF-4466-AF47-118779166624}"/>
          </ac:spMkLst>
        </pc:spChg>
        <pc:spChg chg="add mod">
          <ac:chgData name="Jason Wiese" userId="4bff8d5b-7de6-4655-b397-69b0afc81113" providerId="ADAL" clId="{ACFBAC1B-20C7-406D-80FA-1A383893F9F9}" dt="2022-03-29T15:46:43.766" v="5"/>
          <ac:spMkLst>
            <pc:docMk/>
            <pc:sldMk cId="2177344345" sldId="2144328298"/>
            <ac:spMk id="38" creationId="{6661137A-DC8D-4800-ABB8-936407EEFF67}"/>
          </ac:spMkLst>
        </pc:spChg>
      </pc:sldChg>
    </pc:docChg>
  </pc:docChgLst>
  <pc:docChgLst>
    <pc:chgData name="Reed Kiely" userId="768be38e-2fb5-40ce-925d-bd8e9d9e3c31" providerId="ADAL" clId="{85AB560C-910C-45C1-A988-DB4A7292BCF6}"/>
    <pc:docChg chg="undo redo custSel addSld delSld modSld sldOrd delMainMaster">
      <pc:chgData name="Reed Kiely" userId="768be38e-2fb5-40ce-925d-bd8e9d9e3c31" providerId="ADAL" clId="{85AB560C-910C-45C1-A988-DB4A7292BCF6}" dt="2022-09-27T13:59:37.747" v="3435" actId="1035"/>
      <pc:docMkLst>
        <pc:docMk/>
      </pc:docMkLst>
      <pc:sldChg chg="modSp mod">
        <pc:chgData name="Reed Kiely" userId="768be38e-2fb5-40ce-925d-bd8e9d9e3c31" providerId="ADAL" clId="{85AB560C-910C-45C1-A988-DB4A7292BCF6}" dt="2022-09-09T14:24:35.435" v="5" actId="20577"/>
        <pc:sldMkLst>
          <pc:docMk/>
          <pc:sldMk cId="4086481096" sldId="2839"/>
        </pc:sldMkLst>
        <pc:spChg chg="mod">
          <ac:chgData name="Reed Kiely" userId="768be38e-2fb5-40ce-925d-bd8e9d9e3c31" providerId="ADAL" clId="{85AB560C-910C-45C1-A988-DB4A7292BCF6}" dt="2022-09-09T14:24:35.435" v="5" actId="20577"/>
          <ac:spMkLst>
            <pc:docMk/>
            <pc:sldMk cId="4086481096" sldId="2839"/>
            <ac:spMk id="6" creationId="{65121FEB-E7DA-6544-BD8E-06D2CB674FBA}"/>
          </ac:spMkLst>
        </pc:spChg>
      </pc:sldChg>
      <pc:sldChg chg="ord">
        <pc:chgData name="Reed Kiely" userId="768be38e-2fb5-40ce-925d-bd8e9d9e3c31" providerId="ADAL" clId="{85AB560C-910C-45C1-A988-DB4A7292BCF6}" dt="2022-09-26T15:32:14.936" v="2511"/>
        <pc:sldMkLst>
          <pc:docMk/>
          <pc:sldMk cId="1885916816" sldId="2144327406"/>
        </pc:sldMkLst>
      </pc:sldChg>
      <pc:sldChg chg="addSp modSp">
        <pc:chgData name="Reed Kiely" userId="768be38e-2fb5-40ce-925d-bd8e9d9e3c31" providerId="ADAL" clId="{85AB560C-910C-45C1-A988-DB4A7292BCF6}" dt="2022-09-13T20:55:53.531" v="137"/>
        <pc:sldMkLst>
          <pc:docMk/>
          <pc:sldMk cId="1761620113" sldId="2144328243"/>
        </pc:sldMkLst>
        <pc:spChg chg="add mod">
          <ac:chgData name="Reed Kiely" userId="768be38e-2fb5-40ce-925d-bd8e9d9e3c31" providerId="ADAL" clId="{85AB560C-910C-45C1-A988-DB4A7292BCF6}" dt="2022-09-13T20:55:53.531" v="137"/>
          <ac:spMkLst>
            <pc:docMk/>
            <pc:sldMk cId="1761620113" sldId="2144328243"/>
            <ac:spMk id="2" creationId="{1F620892-E5E9-EFDE-D6FB-2001CF6437B6}"/>
          </ac:spMkLst>
        </pc:spChg>
      </pc:sldChg>
      <pc:sldChg chg="addSp delSp modSp add del mod">
        <pc:chgData name="Reed Kiely" userId="768be38e-2fb5-40ce-925d-bd8e9d9e3c31" providerId="ADAL" clId="{85AB560C-910C-45C1-A988-DB4A7292BCF6}" dt="2022-09-23T16:11:43.553" v="1113" actId="47"/>
        <pc:sldMkLst>
          <pc:docMk/>
          <pc:sldMk cId="2177344345" sldId="2144328298"/>
        </pc:sldMkLst>
        <pc:spChg chg="add del mod">
          <ac:chgData name="Reed Kiely" userId="768be38e-2fb5-40ce-925d-bd8e9d9e3c31" providerId="ADAL" clId="{85AB560C-910C-45C1-A988-DB4A7292BCF6}" dt="2022-09-23T14:51:01.931" v="822" actId="478"/>
          <ac:spMkLst>
            <pc:docMk/>
            <pc:sldMk cId="2177344345" sldId="2144328298"/>
            <ac:spMk id="2" creationId="{90E793B5-10EA-F554-BBD0-6A57D85642D9}"/>
          </ac:spMkLst>
        </pc:spChg>
        <pc:spChg chg="add del mod">
          <ac:chgData name="Reed Kiely" userId="768be38e-2fb5-40ce-925d-bd8e9d9e3c31" providerId="ADAL" clId="{85AB560C-910C-45C1-A988-DB4A7292BCF6}" dt="2022-09-23T15:57:48.171" v="853" actId="478"/>
          <ac:spMkLst>
            <pc:docMk/>
            <pc:sldMk cId="2177344345" sldId="2144328298"/>
            <ac:spMk id="3" creationId="{C4A13847-F0E3-1B17-2595-727E4C752CD2}"/>
          </ac:spMkLst>
        </pc:spChg>
        <pc:spChg chg="add del mod">
          <ac:chgData name="Reed Kiely" userId="768be38e-2fb5-40ce-925d-bd8e9d9e3c31" providerId="ADAL" clId="{85AB560C-910C-45C1-A988-DB4A7292BCF6}" dt="2022-09-23T14:51:01.931" v="822" actId="478"/>
          <ac:spMkLst>
            <pc:docMk/>
            <pc:sldMk cId="2177344345" sldId="2144328298"/>
            <ac:spMk id="4" creationId="{B88CBF78-5DFA-AEA9-B392-821889208BC6}"/>
          </ac:spMkLst>
        </pc:spChg>
        <pc:spChg chg="add mod">
          <ac:chgData name="Reed Kiely" userId="768be38e-2fb5-40ce-925d-bd8e9d9e3c31" providerId="ADAL" clId="{85AB560C-910C-45C1-A988-DB4A7292BCF6}" dt="2022-09-23T16:09:15.230" v="1071" actId="1035"/>
          <ac:spMkLst>
            <pc:docMk/>
            <pc:sldMk cId="2177344345" sldId="2144328298"/>
            <ac:spMk id="10" creationId="{4D528556-551D-47C6-54DE-B96296F2838D}"/>
          </ac:spMkLst>
        </pc:spChg>
        <pc:spChg chg="add mod">
          <ac:chgData name="Reed Kiely" userId="768be38e-2fb5-40ce-925d-bd8e9d9e3c31" providerId="ADAL" clId="{85AB560C-910C-45C1-A988-DB4A7292BCF6}" dt="2022-09-23T16:09:15.230" v="1071" actId="1035"/>
          <ac:spMkLst>
            <pc:docMk/>
            <pc:sldMk cId="2177344345" sldId="2144328298"/>
            <ac:spMk id="11" creationId="{9ED7CB28-AA1F-AF08-FCD6-7558BD6F687A}"/>
          </ac:spMkLst>
        </pc:spChg>
        <pc:spChg chg="add mod">
          <ac:chgData name="Reed Kiely" userId="768be38e-2fb5-40ce-925d-bd8e9d9e3c31" providerId="ADAL" clId="{85AB560C-910C-45C1-A988-DB4A7292BCF6}" dt="2022-09-23T16:09:15.230" v="1071" actId="1035"/>
          <ac:spMkLst>
            <pc:docMk/>
            <pc:sldMk cId="2177344345" sldId="2144328298"/>
            <ac:spMk id="12" creationId="{C92D8AF4-41BA-B83F-FE03-99EDC997A45B}"/>
          </ac:spMkLst>
        </pc:spChg>
        <pc:spChg chg="add mod">
          <ac:chgData name="Reed Kiely" userId="768be38e-2fb5-40ce-925d-bd8e9d9e3c31" providerId="ADAL" clId="{85AB560C-910C-45C1-A988-DB4A7292BCF6}" dt="2022-09-23T16:09:15.230" v="1071" actId="1035"/>
          <ac:spMkLst>
            <pc:docMk/>
            <pc:sldMk cId="2177344345" sldId="2144328298"/>
            <ac:spMk id="13" creationId="{6FDCE3A9-56B5-DB21-BA7A-733FB9FE54BA}"/>
          </ac:spMkLst>
        </pc:spChg>
        <pc:spChg chg="add mod">
          <ac:chgData name="Reed Kiely" userId="768be38e-2fb5-40ce-925d-bd8e9d9e3c31" providerId="ADAL" clId="{85AB560C-910C-45C1-A988-DB4A7292BCF6}" dt="2022-09-23T16:08:56.934" v="1059" actId="14100"/>
          <ac:spMkLst>
            <pc:docMk/>
            <pc:sldMk cId="2177344345" sldId="2144328298"/>
            <ac:spMk id="17" creationId="{E7377026-2B8B-08F2-12CF-42B70A8BC4DF}"/>
          </ac:spMkLst>
        </pc:spChg>
        <pc:spChg chg="mod">
          <ac:chgData name="Reed Kiely" userId="768be38e-2fb5-40ce-925d-bd8e9d9e3c31" providerId="ADAL" clId="{85AB560C-910C-45C1-A988-DB4A7292BCF6}" dt="2022-09-23T16:09:46.076" v="1077" actId="207"/>
          <ac:spMkLst>
            <pc:docMk/>
            <pc:sldMk cId="2177344345" sldId="2144328298"/>
            <ac:spMk id="24" creationId="{FE51337C-7111-4FDD-BD9E-AAF8EAD4F674}"/>
          </ac:spMkLst>
        </pc:spChg>
        <pc:spChg chg="mod">
          <ac:chgData name="Reed Kiely" userId="768be38e-2fb5-40ce-925d-bd8e9d9e3c31" providerId="ADAL" clId="{85AB560C-910C-45C1-A988-DB4A7292BCF6}" dt="2022-09-23T16:00:19.754" v="902" actId="255"/>
          <ac:spMkLst>
            <pc:docMk/>
            <pc:sldMk cId="2177344345" sldId="2144328298"/>
            <ac:spMk id="27" creationId="{810E5FD5-3B43-4CE8-864D-5F2D0E26ECD3}"/>
          </ac:spMkLst>
        </pc:spChg>
        <pc:spChg chg="mod">
          <ac:chgData name="Reed Kiely" userId="768be38e-2fb5-40ce-925d-bd8e9d9e3c31" providerId="ADAL" clId="{85AB560C-910C-45C1-A988-DB4A7292BCF6}" dt="2022-09-23T16:02:54.834" v="948" actId="1076"/>
          <ac:spMkLst>
            <pc:docMk/>
            <pc:sldMk cId="2177344345" sldId="2144328298"/>
            <ac:spMk id="30" creationId="{8144B572-E657-1A29-2D0A-65B045729967}"/>
          </ac:spMkLst>
        </pc:spChg>
        <pc:spChg chg="mod topLvl">
          <ac:chgData name="Reed Kiely" userId="768be38e-2fb5-40ce-925d-bd8e9d9e3c31" providerId="ADAL" clId="{85AB560C-910C-45C1-A988-DB4A7292BCF6}" dt="2022-09-23T16:06:55.125" v="1009" actId="1076"/>
          <ac:spMkLst>
            <pc:docMk/>
            <pc:sldMk cId="2177344345" sldId="2144328298"/>
            <ac:spMk id="34" creationId="{4361A46B-AF4E-978E-0B54-9DB11E17471D}"/>
          </ac:spMkLst>
        </pc:spChg>
        <pc:spChg chg="mod">
          <ac:chgData name="Reed Kiely" userId="768be38e-2fb5-40ce-925d-bd8e9d9e3c31" providerId="ADAL" clId="{85AB560C-910C-45C1-A988-DB4A7292BCF6}" dt="2022-09-23T16:09:27.889" v="1073" actId="14100"/>
          <ac:spMkLst>
            <pc:docMk/>
            <pc:sldMk cId="2177344345" sldId="2144328298"/>
            <ac:spMk id="41" creationId="{02728DC0-4865-B302-F5C0-8460D0CFD677}"/>
          </ac:spMkLst>
        </pc:spChg>
        <pc:spChg chg="del">
          <ac:chgData name="Reed Kiely" userId="768be38e-2fb5-40ce-925d-bd8e9d9e3c31" providerId="ADAL" clId="{85AB560C-910C-45C1-A988-DB4A7292BCF6}" dt="2022-09-23T15:58:08.592" v="867" actId="478"/>
          <ac:spMkLst>
            <pc:docMk/>
            <pc:sldMk cId="2177344345" sldId="2144328298"/>
            <ac:spMk id="42" creationId="{3B052726-82C3-64C6-4C64-A656552C5F84}"/>
          </ac:spMkLst>
        </pc:spChg>
        <pc:spChg chg="del">
          <ac:chgData name="Reed Kiely" userId="768be38e-2fb5-40ce-925d-bd8e9d9e3c31" providerId="ADAL" clId="{85AB560C-910C-45C1-A988-DB4A7292BCF6}" dt="2022-09-23T15:58:11.513" v="868" actId="478"/>
          <ac:spMkLst>
            <pc:docMk/>
            <pc:sldMk cId="2177344345" sldId="2144328298"/>
            <ac:spMk id="43" creationId="{3D1326D1-5F21-3F02-A77F-9B0A5B861BED}"/>
          </ac:spMkLst>
        </pc:spChg>
        <pc:spChg chg="del">
          <ac:chgData name="Reed Kiely" userId="768be38e-2fb5-40ce-925d-bd8e9d9e3c31" providerId="ADAL" clId="{85AB560C-910C-45C1-A988-DB4A7292BCF6}" dt="2022-09-23T15:58:11.513" v="868" actId="478"/>
          <ac:spMkLst>
            <pc:docMk/>
            <pc:sldMk cId="2177344345" sldId="2144328298"/>
            <ac:spMk id="44" creationId="{7C1EF072-C76F-CB90-BC95-0E5B5F0C1476}"/>
          </ac:spMkLst>
        </pc:spChg>
        <pc:spChg chg="del">
          <ac:chgData name="Reed Kiely" userId="768be38e-2fb5-40ce-925d-bd8e9d9e3c31" providerId="ADAL" clId="{85AB560C-910C-45C1-A988-DB4A7292BCF6}" dt="2022-09-23T15:58:11.513" v="868" actId="478"/>
          <ac:spMkLst>
            <pc:docMk/>
            <pc:sldMk cId="2177344345" sldId="2144328298"/>
            <ac:spMk id="45" creationId="{1A2BDA9A-B179-2BAD-2B93-88407DA9245C}"/>
          </ac:spMkLst>
        </pc:spChg>
        <pc:spChg chg="mod">
          <ac:chgData name="Reed Kiely" userId="768be38e-2fb5-40ce-925d-bd8e9d9e3c31" providerId="ADAL" clId="{85AB560C-910C-45C1-A988-DB4A7292BCF6}" dt="2022-09-23T15:59:53.426" v="895" actId="1076"/>
          <ac:spMkLst>
            <pc:docMk/>
            <pc:sldMk cId="2177344345" sldId="2144328298"/>
            <ac:spMk id="48" creationId="{BB9777B2-A132-41D5-B86C-9334A1A8EBF9}"/>
          </ac:spMkLst>
        </pc:spChg>
        <pc:spChg chg="del">
          <ac:chgData name="Reed Kiely" userId="768be38e-2fb5-40ce-925d-bd8e9d9e3c31" providerId="ADAL" clId="{85AB560C-910C-45C1-A988-DB4A7292BCF6}" dt="2022-09-23T15:58:13.913" v="869" actId="478"/>
          <ac:spMkLst>
            <pc:docMk/>
            <pc:sldMk cId="2177344345" sldId="2144328298"/>
            <ac:spMk id="59" creationId="{BF0C9524-7808-0E52-5EAB-5473C8B9E4C3}"/>
          </ac:spMkLst>
        </pc:spChg>
        <pc:spChg chg="mod">
          <ac:chgData name="Reed Kiely" userId="768be38e-2fb5-40ce-925d-bd8e9d9e3c31" providerId="ADAL" clId="{85AB560C-910C-45C1-A988-DB4A7292BCF6}" dt="2022-09-23T15:59:01.876" v="874" actId="14100"/>
          <ac:spMkLst>
            <pc:docMk/>
            <pc:sldMk cId="2177344345" sldId="2144328298"/>
            <ac:spMk id="70" creationId="{ABC69ABD-9875-8E37-AEB5-A02BB6861AD5}"/>
          </ac:spMkLst>
        </pc:spChg>
        <pc:spChg chg="mod">
          <ac:chgData name="Reed Kiely" userId="768be38e-2fb5-40ce-925d-bd8e9d9e3c31" providerId="ADAL" clId="{85AB560C-910C-45C1-A988-DB4A7292BCF6}" dt="2022-09-23T15:59:12.273" v="877"/>
          <ac:spMkLst>
            <pc:docMk/>
            <pc:sldMk cId="2177344345" sldId="2144328298"/>
            <ac:spMk id="91" creationId="{2785D820-B170-45A2-B5A5-2AABF27FB549}"/>
          </ac:spMkLst>
        </pc:spChg>
        <pc:grpChg chg="del">
          <ac:chgData name="Reed Kiely" userId="768be38e-2fb5-40ce-925d-bd8e9d9e3c31" providerId="ADAL" clId="{85AB560C-910C-45C1-A988-DB4A7292BCF6}" dt="2022-09-23T16:02:49.012" v="943" actId="478"/>
          <ac:grpSpMkLst>
            <pc:docMk/>
            <pc:sldMk cId="2177344345" sldId="2144328298"/>
            <ac:grpSpMk id="32" creationId="{B2C968C4-BB36-768C-5579-3C7A0AFE24C2}"/>
          </ac:grpSpMkLst>
        </pc:grpChg>
        <pc:grpChg chg="del">
          <ac:chgData name="Reed Kiely" userId="768be38e-2fb5-40ce-925d-bd8e9d9e3c31" providerId="ADAL" clId="{85AB560C-910C-45C1-A988-DB4A7292BCF6}" dt="2022-09-23T15:58:11.513" v="868" actId="478"/>
          <ac:grpSpMkLst>
            <pc:docMk/>
            <pc:sldMk cId="2177344345" sldId="2144328298"/>
            <ac:grpSpMk id="63" creationId="{2231640A-1C78-EBFF-25E9-BE7F9F3FDFAB}"/>
          </ac:grpSpMkLst>
        </pc:grpChg>
        <pc:graphicFrameChg chg="add mod">
          <ac:chgData name="Reed Kiely" userId="768be38e-2fb5-40ce-925d-bd8e9d9e3c31" providerId="ADAL" clId="{85AB560C-910C-45C1-A988-DB4A7292BCF6}" dt="2022-09-23T16:09:37.164" v="1076"/>
          <ac:graphicFrameMkLst>
            <pc:docMk/>
            <pc:sldMk cId="2177344345" sldId="2144328298"/>
            <ac:graphicFrameMk id="14" creationId="{AA403117-DCA9-F4AD-41AA-461C231EACFE}"/>
          </ac:graphicFrameMkLst>
        </pc:graphicFrameChg>
        <pc:picChg chg="add mod">
          <ac:chgData name="Reed Kiely" userId="768be38e-2fb5-40ce-925d-bd8e9d9e3c31" providerId="ADAL" clId="{85AB560C-910C-45C1-A988-DB4A7292BCF6}" dt="2022-09-23T14:52:10.492" v="847"/>
          <ac:picMkLst>
            <pc:docMk/>
            <pc:sldMk cId="2177344345" sldId="2144328298"/>
            <ac:picMk id="6" creationId="{FD84D156-043D-2184-CDB0-E41A4B67E682}"/>
          </ac:picMkLst>
        </pc:picChg>
        <pc:picChg chg="add mod">
          <ac:chgData name="Reed Kiely" userId="768be38e-2fb5-40ce-925d-bd8e9d9e3c31" providerId="ADAL" clId="{85AB560C-910C-45C1-A988-DB4A7292BCF6}" dt="2022-09-23T15:59:06.614" v="876" actId="1076"/>
          <ac:picMkLst>
            <pc:docMk/>
            <pc:sldMk cId="2177344345" sldId="2144328298"/>
            <ac:picMk id="7" creationId="{BDE114D4-4A4C-1D92-3B9F-FF023F52FFC9}"/>
          </ac:picMkLst>
        </pc:picChg>
        <pc:picChg chg="add mod modCrop">
          <ac:chgData name="Reed Kiely" userId="768be38e-2fb5-40ce-925d-bd8e9d9e3c31" providerId="ADAL" clId="{85AB560C-910C-45C1-A988-DB4A7292BCF6}" dt="2022-09-23T16:06:53.228" v="1008" actId="14100"/>
          <ac:picMkLst>
            <pc:docMk/>
            <pc:sldMk cId="2177344345" sldId="2144328298"/>
            <ac:picMk id="9" creationId="{5B27FA0C-B242-079F-A3D8-FAAB6D6316D1}"/>
          </ac:picMkLst>
        </pc:picChg>
        <pc:picChg chg="add mod">
          <ac:chgData name="Reed Kiely" userId="768be38e-2fb5-40ce-925d-bd8e9d9e3c31" providerId="ADAL" clId="{85AB560C-910C-45C1-A988-DB4A7292BCF6}" dt="2022-09-23T16:09:11.622" v="1067" actId="1076"/>
          <ac:picMkLst>
            <pc:docMk/>
            <pc:sldMk cId="2177344345" sldId="2144328298"/>
            <ac:picMk id="15" creationId="{8B6C4E3B-A4C9-1ADA-A295-C441B04670F0}"/>
          </ac:picMkLst>
        </pc:picChg>
        <pc:picChg chg="add mod">
          <ac:chgData name="Reed Kiely" userId="768be38e-2fb5-40ce-925d-bd8e9d9e3c31" providerId="ADAL" clId="{85AB560C-910C-45C1-A988-DB4A7292BCF6}" dt="2022-09-23T16:09:11.622" v="1067" actId="1076"/>
          <ac:picMkLst>
            <pc:docMk/>
            <pc:sldMk cId="2177344345" sldId="2144328298"/>
            <ac:picMk id="16" creationId="{5D65C269-E642-129E-E808-11A843D60147}"/>
          </ac:picMkLst>
        </pc:picChg>
        <pc:picChg chg="add mod">
          <ac:chgData name="Reed Kiely" userId="768be38e-2fb5-40ce-925d-bd8e9d9e3c31" providerId="ADAL" clId="{85AB560C-910C-45C1-A988-DB4A7292BCF6}" dt="2022-09-23T16:09:00.834" v="1063" actId="1036"/>
          <ac:picMkLst>
            <pc:docMk/>
            <pc:sldMk cId="2177344345" sldId="2144328298"/>
            <ac:picMk id="18" creationId="{975E7F82-4A78-7371-AEBA-18984867F8A4}"/>
          </ac:picMkLst>
        </pc:picChg>
        <pc:picChg chg="del topLvl">
          <ac:chgData name="Reed Kiely" userId="768be38e-2fb5-40ce-925d-bd8e9d9e3c31" providerId="ADAL" clId="{85AB560C-910C-45C1-A988-DB4A7292BCF6}" dt="2022-09-23T16:02:49.012" v="943" actId="478"/>
          <ac:picMkLst>
            <pc:docMk/>
            <pc:sldMk cId="2177344345" sldId="2144328298"/>
            <ac:picMk id="33" creationId="{459DA126-B22B-8CAD-2974-76174A0919A5}"/>
          </ac:picMkLst>
        </pc:picChg>
        <pc:picChg chg="del">
          <ac:chgData name="Reed Kiely" userId="768be38e-2fb5-40ce-925d-bd8e9d9e3c31" providerId="ADAL" clId="{85AB560C-910C-45C1-A988-DB4A7292BCF6}" dt="2022-09-23T14:51:32.818" v="840" actId="478"/>
          <ac:picMkLst>
            <pc:docMk/>
            <pc:sldMk cId="2177344345" sldId="2144328298"/>
            <ac:picMk id="37" creationId="{1F8E0DFF-D73F-41B3-B5B4-820020A7EACA}"/>
          </ac:picMkLst>
        </pc:picChg>
        <pc:picChg chg="del">
          <ac:chgData name="Reed Kiely" userId="768be38e-2fb5-40ce-925d-bd8e9d9e3c31" providerId="ADAL" clId="{85AB560C-910C-45C1-A988-DB4A7292BCF6}" dt="2022-09-23T15:59:04.405" v="875" actId="478"/>
          <ac:picMkLst>
            <pc:docMk/>
            <pc:sldMk cId="2177344345" sldId="2144328298"/>
            <ac:picMk id="38" creationId="{5AA574C0-0213-A994-7C23-FA9003FDDBE4}"/>
          </ac:picMkLst>
        </pc:picChg>
        <pc:picChg chg="del">
          <ac:chgData name="Reed Kiely" userId="768be38e-2fb5-40ce-925d-bd8e9d9e3c31" providerId="ADAL" clId="{85AB560C-910C-45C1-A988-DB4A7292BCF6}" dt="2022-09-23T15:58:11.513" v="868" actId="478"/>
          <ac:picMkLst>
            <pc:docMk/>
            <pc:sldMk cId="2177344345" sldId="2144328298"/>
            <ac:picMk id="60" creationId="{5C149415-6511-29F0-791C-BDBBD1E2A08A}"/>
          </ac:picMkLst>
        </pc:picChg>
        <pc:picChg chg="del">
          <ac:chgData name="Reed Kiely" userId="768be38e-2fb5-40ce-925d-bd8e9d9e3c31" providerId="ADAL" clId="{85AB560C-910C-45C1-A988-DB4A7292BCF6}" dt="2022-09-23T15:58:08.592" v="867" actId="478"/>
          <ac:picMkLst>
            <pc:docMk/>
            <pc:sldMk cId="2177344345" sldId="2144328298"/>
            <ac:picMk id="69" creationId="{2397274A-AE6A-194D-35B3-4933B36B7115}"/>
          </ac:picMkLst>
        </pc:picChg>
      </pc:sldChg>
      <pc:sldChg chg="addSp delSp modSp mod addCm">
        <pc:chgData name="Reed Kiely" userId="768be38e-2fb5-40ce-925d-bd8e9d9e3c31" providerId="ADAL" clId="{85AB560C-910C-45C1-A988-DB4A7292BCF6}" dt="2022-09-26T21:18:59.597" v="3387" actId="1036"/>
        <pc:sldMkLst>
          <pc:docMk/>
          <pc:sldMk cId="1651063782" sldId="2144328300"/>
        </pc:sldMkLst>
        <pc:spChg chg="mod">
          <ac:chgData name="Reed Kiely" userId="768be38e-2fb5-40ce-925d-bd8e9d9e3c31" providerId="ADAL" clId="{85AB560C-910C-45C1-A988-DB4A7292BCF6}" dt="2022-09-26T21:16:09.639" v="3313" actId="1076"/>
          <ac:spMkLst>
            <pc:docMk/>
            <pc:sldMk cId="1651063782" sldId="2144328300"/>
            <ac:spMk id="2" creationId="{892812D1-C2E7-6145-8C2A-95A25EFCD80C}"/>
          </ac:spMkLst>
        </pc:spChg>
        <pc:spChg chg="add del mod">
          <ac:chgData name="Reed Kiely" userId="768be38e-2fb5-40ce-925d-bd8e9d9e3c31" providerId="ADAL" clId="{85AB560C-910C-45C1-A988-DB4A7292BCF6}" dt="2022-09-13T20:56:43.594" v="145" actId="478"/>
          <ac:spMkLst>
            <pc:docMk/>
            <pc:sldMk cId="1651063782" sldId="2144328300"/>
            <ac:spMk id="3" creationId="{208A1C92-2423-51A9-041C-16F65ACC79BF}"/>
          </ac:spMkLst>
        </pc:spChg>
        <pc:spChg chg="mod">
          <ac:chgData name="Reed Kiely" userId="768be38e-2fb5-40ce-925d-bd8e9d9e3c31" providerId="ADAL" clId="{85AB560C-910C-45C1-A988-DB4A7292BCF6}" dt="2022-09-26T21:16:04.687" v="3311" actId="1076"/>
          <ac:spMkLst>
            <pc:docMk/>
            <pc:sldMk cId="1651063782" sldId="2144328300"/>
            <ac:spMk id="4" creationId="{3ED54650-E124-0942-8B03-A438165B55A6}"/>
          </ac:spMkLst>
        </pc:spChg>
        <pc:spChg chg="add del mod">
          <ac:chgData name="Reed Kiely" userId="768be38e-2fb5-40ce-925d-bd8e9d9e3c31" providerId="ADAL" clId="{85AB560C-910C-45C1-A988-DB4A7292BCF6}" dt="2022-09-26T18:04:32.995" v="3289" actId="478"/>
          <ac:spMkLst>
            <pc:docMk/>
            <pc:sldMk cId="1651063782" sldId="2144328300"/>
            <ac:spMk id="9" creationId="{F003D3C4-7BF9-194B-8FFD-49A0BFD6C972}"/>
          </ac:spMkLst>
        </pc:spChg>
        <pc:spChg chg="mod">
          <ac:chgData name="Reed Kiely" userId="768be38e-2fb5-40ce-925d-bd8e9d9e3c31" providerId="ADAL" clId="{85AB560C-910C-45C1-A988-DB4A7292BCF6}" dt="2022-09-26T21:16:30.692" v="3319"/>
          <ac:spMkLst>
            <pc:docMk/>
            <pc:sldMk cId="1651063782" sldId="2144328300"/>
            <ac:spMk id="13" creationId="{4AB92034-FC7E-D374-CCFC-E33DE2419D2A}"/>
          </ac:spMkLst>
        </pc:spChg>
        <pc:spChg chg="mod">
          <ac:chgData name="Reed Kiely" userId="768be38e-2fb5-40ce-925d-bd8e9d9e3c31" providerId="ADAL" clId="{85AB560C-910C-45C1-A988-DB4A7292BCF6}" dt="2022-09-26T21:16:30.692" v="3319"/>
          <ac:spMkLst>
            <pc:docMk/>
            <pc:sldMk cId="1651063782" sldId="2144328300"/>
            <ac:spMk id="15" creationId="{51C79449-4EAE-CC3C-2BE1-13BB6185A29D}"/>
          </ac:spMkLst>
        </pc:spChg>
        <pc:spChg chg="mod">
          <ac:chgData name="Reed Kiely" userId="768be38e-2fb5-40ce-925d-bd8e9d9e3c31" providerId="ADAL" clId="{85AB560C-910C-45C1-A988-DB4A7292BCF6}" dt="2022-09-26T15:22:21.604" v="2355" actId="1076"/>
          <ac:spMkLst>
            <pc:docMk/>
            <pc:sldMk cId="1651063782" sldId="2144328300"/>
            <ac:spMk id="17" creationId="{233B3C66-BB54-4899-9837-0457B0BFA117}"/>
          </ac:spMkLst>
        </pc:spChg>
        <pc:spChg chg="mod">
          <ac:chgData name="Reed Kiely" userId="768be38e-2fb5-40ce-925d-bd8e9d9e3c31" providerId="ADAL" clId="{85AB560C-910C-45C1-A988-DB4A7292BCF6}" dt="2022-09-26T21:17:36.014" v="3347" actId="115"/>
          <ac:spMkLst>
            <pc:docMk/>
            <pc:sldMk cId="1651063782" sldId="2144328300"/>
            <ac:spMk id="18" creationId="{0BDCF9CB-F87B-1F8E-2046-CD167288FBB8}"/>
          </ac:spMkLst>
        </pc:spChg>
        <pc:spChg chg="mod">
          <ac:chgData name="Reed Kiely" userId="768be38e-2fb5-40ce-925d-bd8e9d9e3c31" providerId="ADAL" clId="{85AB560C-910C-45C1-A988-DB4A7292BCF6}" dt="2022-09-26T21:18:03.986" v="3374"/>
          <ac:spMkLst>
            <pc:docMk/>
            <pc:sldMk cId="1651063782" sldId="2144328300"/>
            <ac:spMk id="19" creationId="{F5966ADD-CB38-79C9-05F0-F46EFA0660EE}"/>
          </ac:spMkLst>
        </pc:spChg>
        <pc:spChg chg="mod">
          <ac:chgData name="Reed Kiely" userId="768be38e-2fb5-40ce-925d-bd8e9d9e3c31" providerId="ADAL" clId="{85AB560C-910C-45C1-A988-DB4A7292BCF6}" dt="2022-09-26T21:16:01.446" v="3309" actId="1076"/>
          <ac:spMkLst>
            <pc:docMk/>
            <pc:sldMk cId="1651063782" sldId="2144328300"/>
            <ac:spMk id="38" creationId="{B0701395-5201-63A4-EFEA-CE158DFF8CE9}"/>
          </ac:spMkLst>
        </pc:spChg>
        <pc:grpChg chg="mod">
          <ac:chgData name="Reed Kiely" userId="768be38e-2fb5-40ce-925d-bd8e9d9e3c31" providerId="ADAL" clId="{85AB560C-910C-45C1-A988-DB4A7292BCF6}" dt="2022-09-26T21:18:53.481" v="3383" actId="552"/>
          <ac:grpSpMkLst>
            <pc:docMk/>
            <pc:sldMk cId="1651063782" sldId="2144328300"/>
            <ac:grpSpMk id="6" creationId="{CFD45E7E-C500-43A2-8120-8ED21E2A2C7B}"/>
          </ac:grpSpMkLst>
        </pc:grpChg>
        <pc:grpChg chg="mod">
          <ac:chgData name="Reed Kiely" userId="768be38e-2fb5-40ce-925d-bd8e9d9e3c31" providerId="ADAL" clId="{85AB560C-910C-45C1-A988-DB4A7292BCF6}" dt="2022-09-26T21:18:51.188" v="3382" actId="552"/>
          <ac:grpSpMkLst>
            <pc:docMk/>
            <pc:sldMk cId="1651063782" sldId="2144328300"/>
            <ac:grpSpMk id="7" creationId="{EC736EE8-AB58-4D19-A9C8-A0FEE809FAA8}"/>
          </ac:grpSpMkLst>
        </pc:grpChg>
        <pc:grpChg chg="mod">
          <ac:chgData name="Reed Kiely" userId="768be38e-2fb5-40ce-925d-bd8e9d9e3c31" providerId="ADAL" clId="{85AB560C-910C-45C1-A988-DB4A7292BCF6}" dt="2022-09-26T21:18:59.597" v="3387" actId="1036"/>
          <ac:grpSpMkLst>
            <pc:docMk/>
            <pc:sldMk cId="1651063782" sldId="2144328300"/>
            <ac:grpSpMk id="8" creationId="{E2254169-E83C-4230-8068-0511F6A21E42}"/>
          </ac:grpSpMkLst>
        </pc:grpChg>
        <pc:grpChg chg="add del mod">
          <ac:chgData name="Reed Kiely" userId="768be38e-2fb5-40ce-925d-bd8e9d9e3c31" providerId="ADAL" clId="{85AB560C-910C-45C1-A988-DB4A7292BCF6}" dt="2022-09-26T21:16:31.835" v="3320"/>
          <ac:grpSpMkLst>
            <pc:docMk/>
            <pc:sldMk cId="1651063782" sldId="2144328300"/>
            <ac:grpSpMk id="9" creationId="{266E455A-758A-B76C-9784-B9765C7458B3}"/>
          </ac:grpSpMkLst>
        </pc:grpChg>
        <pc:grpChg chg="add mod">
          <ac:chgData name="Reed Kiely" userId="768be38e-2fb5-40ce-925d-bd8e9d9e3c31" providerId="ADAL" clId="{85AB560C-910C-45C1-A988-DB4A7292BCF6}" dt="2022-09-26T21:18:53.481" v="3383" actId="552"/>
          <ac:grpSpMkLst>
            <pc:docMk/>
            <pc:sldMk cId="1651063782" sldId="2144328300"/>
            <ac:grpSpMk id="16" creationId="{FB97815D-BB96-C397-D016-4D17892479EC}"/>
          </ac:grpSpMkLst>
        </pc:grpChg>
        <pc:grpChg chg="mod">
          <ac:chgData name="Reed Kiely" userId="768be38e-2fb5-40ce-925d-bd8e9d9e3c31" providerId="ADAL" clId="{85AB560C-910C-45C1-A988-DB4A7292BCF6}" dt="2022-09-26T21:18:51.188" v="3382" actId="552"/>
          <ac:grpSpMkLst>
            <pc:docMk/>
            <pc:sldMk cId="1651063782" sldId="2144328300"/>
            <ac:grpSpMk id="27" creationId="{71735001-7320-48CE-AC1E-E936DB3D063C}"/>
          </ac:grpSpMkLst>
        </pc:grpChg>
        <pc:picChg chg="add mod">
          <ac:chgData name="Reed Kiely" userId="768be38e-2fb5-40ce-925d-bd8e9d9e3c31" providerId="ADAL" clId="{85AB560C-910C-45C1-A988-DB4A7292BCF6}" dt="2022-09-26T15:29:10.467" v="2451" actId="12788"/>
          <ac:picMkLst>
            <pc:docMk/>
            <pc:sldMk cId="1651063782" sldId="2144328300"/>
            <ac:picMk id="3" creationId="{6F1166BE-41BD-1405-046A-5ADE9AE257F0}"/>
          </ac:picMkLst>
        </pc:picChg>
        <pc:picChg chg="mod">
          <ac:chgData name="Reed Kiely" userId="768be38e-2fb5-40ce-925d-bd8e9d9e3c31" providerId="ADAL" clId="{85AB560C-910C-45C1-A988-DB4A7292BCF6}" dt="2022-09-26T15:29:07.614" v="2450" actId="12788"/>
          <ac:picMkLst>
            <pc:docMk/>
            <pc:sldMk cId="1651063782" sldId="2144328300"/>
            <ac:picMk id="5" creationId="{401A153F-C72F-48FE-B87C-E46CB189D123}"/>
          </ac:picMkLst>
        </pc:picChg>
        <pc:picChg chg="add mod">
          <ac:chgData name="Reed Kiely" userId="768be38e-2fb5-40ce-925d-bd8e9d9e3c31" providerId="ADAL" clId="{85AB560C-910C-45C1-A988-DB4A7292BCF6}" dt="2022-09-26T15:29:10.467" v="2451" actId="12788"/>
          <ac:picMkLst>
            <pc:docMk/>
            <pc:sldMk cId="1651063782" sldId="2144328300"/>
            <ac:picMk id="10" creationId="{6BDA7CEB-FF10-7F3E-B523-7147984896BA}"/>
          </ac:picMkLst>
        </pc:picChg>
        <pc:picChg chg="add mod">
          <ac:chgData name="Reed Kiely" userId="768be38e-2fb5-40ce-925d-bd8e9d9e3c31" providerId="ADAL" clId="{85AB560C-910C-45C1-A988-DB4A7292BCF6}" dt="2022-09-26T15:41:56.624" v="3097" actId="1076"/>
          <ac:picMkLst>
            <pc:docMk/>
            <pc:sldMk cId="1651063782" sldId="2144328300"/>
            <ac:picMk id="11" creationId="{4182C54C-FE19-54F0-9E13-0A04A6F2CC76}"/>
          </ac:picMkLst>
        </pc:picChg>
        <pc:picChg chg="add mod">
          <ac:chgData name="Reed Kiely" userId="768be38e-2fb5-40ce-925d-bd8e9d9e3c31" providerId="ADAL" clId="{85AB560C-910C-45C1-A988-DB4A7292BCF6}" dt="2022-09-26T15:29:07.614" v="2450" actId="12788"/>
          <ac:picMkLst>
            <pc:docMk/>
            <pc:sldMk cId="1651063782" sldId="2144328300"/>
            <ac:picMk id="12" creationId="{29895698-377A-3B58-6793-2086A3F7A011}"/>
          </ac:picMkLst>
        </pc:picChg>
        <pc:picChg chg="add del mod">
          <ac:chgData name="Reed Kiely" userId="768be38e-2fb5-40ce-925d-bd8e9d9e3c31" providerId="ADAL" clId="{85AB560C-910C-45C1-A988-DB4A7292BCF6}" dt="2022-09-26T15:20:43.264" v="2320" actId="478"/>
          <ac:picMkLst>
            <pc:docMk/>
            <pc:sldMk cId="1651063782" sldId="2144328300"/>
            <ac:picMk id="13" creationId="{72B7F726-196D-A06A-DC06-2F6AB6747E4D}"/>
          </ac:picMkLst>
        </pc:picChg>
        <pc:picChg chg="add mod modCrop">
          <ac:chgData name="Reed Kiely" userId="768be38e-2fb5-40ce-925d-bd8e9d9e3c31" providerId="ADAL" clId="{85AB560C-910C-45C1-A988-DB4A7292BCF6}" dt="2022-09-26T15:29:07.614" v="2450" actId="12788"/>
          <ac:picMkLst>
            <pc:docMk/>
            <pc:sldMk cId="1651063782" sldId="2144328300"/>
            <ac:picMk id="14" creationId="{0AB3A03E-F4B1-C837-A5CD-F8DC85D1E907}"/>
          </ac:picMkLst>
        </pc:picChg>
        <pc:picChg chg="del mod">
          <ac:chgData name="Reed Kiely" userId="768be38e-2fb5-40ce-925d-bd8e9d9e3c31" providerId="ADAL" clId="{85AB560C-910C-45C1-A988-DB4A7292BCF6}" dt="2022-09-26T15:24:10.011" v="2384" actId="478"/>
          <ac:picMkLst>
            <pc:docMk/>
            <pc:sldMk cId="1651063782" sldId="2144328300"/>
            <ac:picMk id="37" creationId="{F18CECC1-0349-7AA0-E4EE-0CA7DFA76F7F}"/>
          </ac:picMkLst>
        </pc:picChg>
        <pc:picChg chg="mod">
          <ac:chgData name="Reed Kiely" userId="768be38e-2fb5-40ce-925d-bd8e9d9e3c31" providerId="ADAL" clId="{85AB560C-910C-45C1-A988-DB4A7292BCF6}" dt="2022-09-26T21:16:01.446" v="3309" actId="1076"/>
          <ac:picMkLst>
            <pc:docMk/>
            <pc:sldMk cId="1651063782" sldId="2144328300"/>
            <ac:picMk id="41" creationId="{BCE9D051-434E-71E3-114E-2B5B1207F166}"/>
          </ac:picMkLst>
        </pc:picChg>
        <pc:picChg chg="del mod">
          <ac:chgData name="Reed Kiely" userId="768be38e-2fb5-40ce-925d-bd8e9d9e3c31" providerId="ADAL" clId="{85AB560C-910C-45C1-A988-DB4A7292BCF6}" dt="2022-09-26T15:27:06.759" v="2396" actId="478"/>
          <ac:picMkLst>
            <pc:docMk/>
            <pc:sldMk cId="1651063782" sldId="2144328300"/>
            <ac:picMk id="44" creationId="{A2B9DC55-062A-77B9-7B9F-E0E8B7F57230}"/>
          </ac:picMkLst>
        </pc:picChg>
        <pc:picChg chg="del">
          <ac:chgData name="Reed Kiely" userId="768be38e-2fb5-40ce-925d-bd8e9d9e3c31" providerId="ADAL" clId="{85AB560C-910C-45C1-A988-DB4A7292BCF6}" dt="2022-09-26T15:20:29.225" v="2311" actId="478"/>
          <ac:picMkLst>
            <pc:docMk/>
            <pc:sldMk cId="1651063782" sldId="2144328300"/>
            <ac:picMk id="46" creationId="{BCC19CC6-89F9-D3F9-1D7C-B49263E4993E}"/>
          </ac:picMkLst>
        </pc:picChg>
        <pc:picChg chg="del">
          <ac:chgData name="Reed Kiely" userId="768be38e-2fb5-40ce-925d-bd8e9d9e3c31" providerId="ADAL" clId="{85AB560C-910C-45C1-A988-DB4A7292BCF6}" dt="2022-09-26T15:20:29.225" v="2311" actId="478"/>
          <ac:picMkLst>
            <pc:docMk/>
            <pc:sldMk cId="1651063782" sldId="2144328300"/>
            <ac:picMk id="51" creationId="{5C9ADE44-D1A0-43E8-B0A2-F6A89EE6548B}"/>
          </ac:picMkLst>
        </pc:picChg>
        <pc:picChg chg="del">
          <ac:chgData name="Reed Kiely" userId="768be38e-2fb5-40ce-925d-bd8e9d9e3c31" providerId="ADAL" clId="{85AB560C-910C-45C1-A988-DB4A7292BCF6}" dt="2022-09-26T15:20:29.225" v="2311" actId="478"/>
          <ac:picMkLst>
            <pc:docMk/>
            <pc:sldMk cId="1651063782" sldId="2144328300"/>
            <ac:picMk id="52" creationId="{272640AB-3648-39DB-C233-29B03A1C472A}"/>
          </ac:picMkLst>
        </pc:picChg>
        <pc:picChg chg="del">
          <ac:chgData name="Reed Kiely" userId="768be38e-2fb5-40ce-925d-bd8e9d9e3c31" providerId="ADAL" clId="{85AB560C-910C-45C1-A988-DB4A7292BCF6}" dt="2022-09-26T15:20:29.225" v="2311" actId="478"/>
          <ac:picMkLst>
            <pc:docMk/>
            <pc:sldMk cId="1651063782" sldId="2144328300"/>
            <ac:picMk id="56" creationId="{551095A9-C433-4108-988E-C2E4A7D6D5B2}"/>
          </ac:picMkLst>
        </pc:picChg>
        <pc:picChg chg="del">
          <ac:chgData name="Reed Kiely" userId="768be38e-2fb5-40ce-925d-bd8e9d9e3c31" providerId="ADAL" clId="{85AB560C-910C-45C1-A988-DB4A7292BCF6}" dt="2022-09-26T15:20:29.225" v="2311" actId="478"/>
          <ac:picMkLst>
            <pc:docMk/>
            <pc:sldMk cId="1651063782" sldId="2144328300"/>
            <ac:picMk id="57" creationId="{65964521-CF80-DE22-E727-BE222DCB7523}"/>
          </ac:picMkLst>
        </pc:picChg>
        <pc:picChg chg="del">
          <ac:chgData name="Reed Kiely" userId="768be38e-2fb5-40ce-925d-bd8e9d9e3c31" providerId="ADAL" clId="{85AB560C-910C-45C1-A988-DB4A7292BCF6}" dt="2022-09-26T15:20:29.225" v="2311" actId="478"/>
          <ac:picMkLst>
            <pc:docMk/>
            <pc:sldMk cId="1651063782" sldId="2144328300"/>
            <ac:picMk id="58" creationId="{7DFBFA11-ADAF-CBA5-6741-461FB776AAC0}"/>
          </ac:picMkLst>
        </pc:picChg>
        <pc:picChg chg="del">
          <ac:chgData name="Reed Kiely" userId="768be38e-2fb5-40ce-925d-bd8e9d9e3c31" providerId="ADAL" clId="{85AB560C-910C-45C1-A988-DB4A7292BCF6}" dt="2022-09-26T15:20:29.225" v="2311" actId="478"/>
          <ac:picMkLst>
            <pc:docMk/>
            <pc:sldMk cId="1651063782" sldId="2144328300"/>
            <ac:picMk id="59" creationId="{5EB3B600-300E-1FAC-508E-A774A34969D9}"/>
          </ac:picMkLst>
        </pc:picChg>
        <pc:picChg chg="del">
          <ac:chgData name="Reed Kiely" userId="768be38e-2fb5-40ce-925d-bd8e9d9e3c31" providerId="ADAL" clId="{85AB560C-910C-45C1-A988-DB4A7292BCF6}" dt="2022-09-26T15:20:29.225" v="2311" actId="478"/>
          <ac:picMkLst>
            <pc:docMk/>
            <pc:sldMk cId="1651063782" sldId="2144328300"/>
            <ac:picMk id="60" creationId="{8B53B272-8A9F-DB9D-CE97-2D8FC984F397}"/>
          </ac:picMkLst>
        </pc:picChg>
        <pc:picChg chg="del">
          <ac:chgData name="Reed Kiely" userId="768be38e-2fb5-40ce-925d-bd8e9d9e3c31" providerId="ADAL" clId="{85AB560C-910C-45C1-A988-DB4A7292BCF6}" dt="2022-09-26T15:20:29.225" v="2311" actId="478"/>
          <ac:picMkLst>
            <pc:docMk/>
            <pc:sldMk cId="1651063782" sldId="2144328300"/>
            <ac:picMk id="61" creationId="{E495DDB7-B843-0EBF-C673-996F280021C0}"/>
          </ac:picMkLst>
        </pc:picChg>
        <pc:picChg chg="del mod">
          <ac:chgData name="Reed Kiely" userId="768be38e-2fb5-40ce-925d-bd8e9d9e3c31" providerId="ADAL" clId="{85AB560C-910C-45C1-A988-DB4A7292BCF6}" dt="2022-09-26T15:22:43.503" v="2357" actId="478"/>
          <ac:picMkLst>
            <pc:docMk/>
            <pc:sldMk cId="1651063782" sldId="2144328300"/>
            <ac:picMk id="62" creationId="{EAC8C6FD-18C9-00A6-931C-6B40B16E6B67}"/>
          </ac:picMkLst>
        </pc:picChg>
        <pc:picChg chg="del">
          <ac:chgData name="Reed Kiely" userId="768be38e-2fb5-40ce-925d-bd8e9d9e3c31" providerId="ADAL" clId="{85AB560C-910C-45C1-A988-DB4A7292BCF6}" dt="2022-09-26T15:20:29.225" v="2311" actId="478"/>
          <ac:picMkLst>
            <pc:docMk/>
            <pc:sldMk cId="1651063782" sldId="2144328300"/>
            <ac:picMk id="63" creationId="{FCAF623F-5D30-6F9D-C3C4-E5020E042310}"/>
          </ac:picMkLst>
        </pc:picChg>
      </pc:sldChg>
      <pc:sldChg chg="addSp modSp add">
        <pc:chgData name="Reed Kiely" userId="768be38e-2fb5-40ce-925d-bd8e9d9e3c31" providerId="ADAL" clId="{85AB560C-910C-45C1-A988-DB4A7292BCF6}" dt="2022-09-13T20:56:32.053" v="142"/>
        <pc:sldMkLst>
          <pc:docMk/>
          <pc:sldMk cId="3196071683" sldId="2144328311"/>
        </pc:sldMkLst>
        <pc:spChg chg="add mod">
          <ac:chgData name="Reed Kiely" userId="768be38e-2fb5-40ce-925d-bd8e9d9e3c31" providerId="ADAL" clId="{85AB560C-910C-45C1-A988-DB4A7292BCF6}" dt="2022-09-13T20:56:32.053" v="142"/>
          <ac:spMkLst>
            <pc:docMk/>
            <pc:sldMk cId="3196071683" sldId="2144328311"/>
            <ac:spMk id="2" creationId="{3A121A0E-E536-893C-0678-353C10653589}"/>
          </ac:spMkLst>
        </pc:spChg>
      </pc:sldChg>
      <pc:sldChg chg="addSp modSp add">
        <pc:chgData name="Reed Kiely" userId="768be38e-2fb5-40ce-925d-bd8e9d9e3c31" providerId="ADAL" clId="{85AB560C-910C-45C1-A988-DB4A7292BCF6}" dt="2022-09-13T20:56:31.005" v="141"/>
        <pc:sldMkLst>
          <pc:docMk/>
          <pc:sldMk cId="278186662" sldId="2144328313"/>
        </pc:sldMkLst>
        <pc:spChg chg="add mod">
          <ac:chgData name="Reed Kiely" userId="768be38e-2fb5-40ce-925d-bd8e9d9e3c31" providerId="ADAL" clId="{85AB560C-910C-45C1-A988-DB4A7292BCF6}" dt="2022-09-13T20:56:31.005" v="141"/>
          <ac:spMkLst>
            <pc:docMk/>
            <pc:sldMk cId="278186662" sldId="2144328313"/>
            <ac:spMk id="2" creationId="{B2AAB9FA-C640-500A-688D-556B18BF07CB}"/>
          </ac:spMkLst>
        </pc:spChg>
      </pc:sldChg>
      <pc:sldChg chg="del">
        <pc:chgData name="Reed Kiely" userId="768be38e-2fb5-40ce-925d-bd8e9d9e3c31" providerId="ADAL" clId="{85AB560C-910C-45C1-A988-DB4A7292BCF6}" dt="2022-09-23T16:18:02.326" v="1114" actId="47"/>
        <pc:sldMkLst>
          <pc:docMk/>
          <pc:sldMk cId="137579731" sldId="2144328322"/>
        </pc:sldMkLst>
      </pc:sldChg>
      <pc:sldChg chg="ord">
        <pc:chgData name="Reed Kiely" userId="768be38e-2fb5-40ce-925d-bd8e9d9e3c31" providerId="ADAL" clId="{85AB560C-910C-45C1-A988-DB4A7292BCF6}" dt="2022-09-09T18:10:48.004" v="119"/>
        <pc:sldMkLst>
          <pc:docMk/>
          <pc:sldMk cId="559468117" sldId="2144328323"/>
        </pc:sldMkLst>
      </pc:sldChg>
      <pc:sldChg chg="del">
        <pc:chgData name="Reed Kiely" userId="768be38e-2fb5-40ce-925d-bd8e9d9e3c31" providerId="ADAL" clId="{85AB560C-910C-45C1-A988-DB4A7292BCF6}" dt="2022-09-23T16:18:02.326" v="1114" actId="47"/>
        <pc:sldMkLst>
          <pc:docMk/>
          <pc:sldMk cId="0" sldId="2144328328"/>
        </pc:sldMkLst>
      </pc:sldChg>
      <pc:sldChg chg="addSp modSp add">
        <pc:chgData name="Reed Kiely" userId="768be38e-2fb5-40ce-925d-bd8e9d9e3c31" providerId="ADAL" clId="{85AB560C-910C-45C1-A988-DB4A7292BCF6}" dt="2022-09-13T20:56:30.168" v="140"/>
        <pc:sldMkLst>
          <pc:docMk/>
          <pc:sldMk cId="291561474" sldId="2144328329"/>
        </pc:sldMkLst>
        <pc:spChg chg="add mod">
          <ac:chgData name="Reed Kiely" userId="768be38e-2fb5-40ce-925d-bd8e9d9e3c31" providerId="ADAL" clId="{85AB560C-910C-45C1-A988-DB4A7292BCF6}" dt="2022-09-13T20:56:30.168" v="140"/>
          <ac:spMkLst>
            <pc:docMk/>
            <pc:sldMk cId="291561474" sldId="2144328329"/>
            <ac:spMk id="2" creationId="{50594A3B-42B4-136D-F29C-886A40AE2EA9}"/>
          </ac:spMkLst>
        </pc:spChg>
      </pc:sldChg>
      <pc:sldChg chg="add del">
        <pc:chgData name="Reed Kiely" userId="768be38e-2fb5-40ce-925d-bd8e9d9e3c31" providerId="ADAL" clId="{85AB560C-910C-45C1-A988-DB4A7292BCF6}" dt="2022-09-13T20:56:25.821" v="139" actId="47"/>
        <pc:sldMkLst>
          <pc:docMk/>
          <pc:sldMk cId="3581192607" sldId="2144328330"/>
        </pc:sldMkLst>
      </pc:sldChg>
      <pc:sldChg chg="addSp modSp mod">
        <pc:chgData name="Reed Kiely" userId="768be38e-2fb5-40ce-925d-bd8e9d9e3c31" providerId="ADAL" clId="{85AB560C-910C-45C1-A988-DB4A7292BCF6}" dt="2022-09-13T20:55:51.314" v="136" actId="207"/>
        <pc:sldMkLst>
          <pc:docMk/>
          <pc:sldMk cId="1710644585" sldId="2144328346"/>
        </pc:sldMkLst>
        <pc:spChg chg="add mod">
          <ac:chgData name="Reed Kiely" userId="768be38e-2fb5-40ce-925d-bd8e9d9e3c31" providerId="ADAL" clId="{85AB560C-910C-45C1-A988-DB4A7292BCF6}" dt="2022-09-13T20:55:51.314" v="136" actId="207"/>
          <ac:spMkLst>
            <pc:docMk/>
            <pc:sldMk cId="1710644585" sldId="2144328346"/>
            <ac:spMk id="3" creationId="{81DF8DC2-8180-3F1C-D985-A5F10767136D}"/>
          </ac:spMkLst>
        </pc:spChg>
      </pc:sldChg>
      <pc:sldChg chg="del">
        <pc:chgData name="Reed Kiely" userId="768be38e-2fb5-40ce-925d-bd8e9d9e3c31" providerId="ADAL" clId="{85AB560C-910C-45C1-A988-DB4A7292BCF6}" dt="2022-09-09T14:25:33.515" v="30" actId="47"/>
        <pc:sldMkLst>
          <pc:docMk/>
          <pc:sldMk cId="1423869326" sldId="2144328363"/>
        </pc:sldMkLst>
      </pc:sldChg>
      <pc:sldChg chg="del">
        <pc:chgData name="Reed Kiely" userId="768be38e-2fb5-40ce-925d-bd8e9d9e3c31" providerId="ADAL" clId="{85AB560C-910C-45C1-A988-DB4A7292BCF6}" dt="2022-09-09T14:25:46.107" v="34" actId="47"/>
        <pc:sldMkLst>
          <pc:docMk/>
          <pc:sldMk cId="368358435" sldId="2144328364"/>
        </pc:sldMkLst>
      </pc:sldChg>
      <pc:sldChg chg="add">
        <pc:chgData name="Reed Kiely" userId="768be38e-2fb5-40ce-925d-bd8e9d9e3c31" providerId="ADAL" clId="{85AB560C-910C-45C1-A988-DB4A7292BCF6}" dt="2022-09-13T21:05:11.266" v="288"/>
        <pc:sldMkLst>
          <pc:docMk/>
          <pc:sldMk cId="3944182829" sldId="2144328364"/>
        </pc:sldMkLst>
      </pc:sldChg>
      <pc:sldChg chg="modSp mod">
        <pc:chgData name="Reed Kiely" userId="768be38e-2fb5-40ce-925d-bd8e9d9e3c31" providerId="ADAL" clId="{85AB560C-910C-45C1-A988-DB4A7292BCF6}" dt="2022-09-09T17:59:50.648" v="117" actId="20577"/>
        <pc:sldMkLst>
          <pc:docMk/>
          <pc:sldMk cId="3860202088" sldId="2144328365"/>
        </pc:sldMkLst>
        <pc:spChg chg="mod">
          <ac:chgData name="Reed Kiely" userId="768be38e-2fb5-40ce-925d-bd8e9d9e3c31" providerId="ADAL" clId="{85AB560C-910C-45C1-A988-DB4A7292BCF6}" dt="2022-09-09T17:59:50.648" v="117" actId="20577"/>
          <ac:spMkLst>
            <pc:docMk/>
            <pc:sldMk cId="3860202088" sldId="2144328365"/>
            <ac:spMk id="24" creationId="{A671F24C-A73C-4EEF-86FA-989884607FA5}"/>
          </ac:spMkLst>
        </pc:spChg>
      </pc:sldChg>
      <pc:sldChg chg="del">
        <pc:chgData name="Reed Kiely" userId="768be38e-2fb5-40ce-925d-bd8e9d9e3c31" providerId="ADAL" clId="{85AB560C-910C-45C1-A988-DB4A7292BCF6}" dt="2022-09-09T14:25:46.964" v="35" actId="47"/>
        <pc:sldMkLst>
          <pc:docMk/>
          <pc:sldMk cId="3930520778" sldId="2144328365"/>
        </pc:sldMkLst>
      </pc:sldChg>
      <pc:sldChg chg="del">
        <pc:chgData name="Reed Kiely" userId="768be38e-2fb5-40ce-925d-bd8e9d9e3c31" providerId="ADAL" clId="{85AB560C-910C-45C1-A988-DB4A7292BCF6}" dt="2022-09-23T19:16:37.799" v="1405" actId="47"/>
        <pc:sldMkLst>
          <pc:docMk/>
          <pc:sldMk cId="4046943670" sldId="2144328366"/>
        </pc:sldMkLst>
      </pc:sldChg>
      <pc:sldChg chg="del">
        <pc:chgData name="Reed Kiely" userId="768be38e-2fb5-40ce-925d-bd8e9d9e3c31" providerId="ADAL" clId="{85AB560C-910C-45C1-A988-DB4A7292BCF6}" dt="2022-09-09T14:25:51.430" v="36" actId="47"/>
        <pc:sldMkLst>
          <pc:docMk/>
          <pc:sldMk cId="4270496288" sldId="2144328366"/>
        </pc:sldMkLst>
      </pc:sldChg>
      <pc:sldChg chg="del">
        <pc:chgData name="Reed Kiely" userId="768be38e-2fb5-40ce-925d-bd8e9d9e3c31" providerId="ADAL" clId="{85AB560C-910C-45C1-A988-DB4A7292BCF6}" dt="2022-09-09T14:25:52.122" v="37" actId="47"/>
        <pc:sldMkLst>
          <pc:docMk/>
          <pc:sldMk cId="395843539" sldId="2144328367"/>
        </pc:sldMkLst>
      </pc:sldChg>
      <pc:sldChg chg="del">
        <pc:chgData name="Reed Kiely" userId="768be38e-2fb5-40ce-925d-bd8e9d9e3c31" providerId="ADAL" clId="{85AB560C-910C-45C1-A988-DB4A7292BCF6}" dt="2022-09-09T14:25:30.735" v="26" actId="47"/>
        <pc:sldMkLst>
          <pc:docMk/>
          <pc:sldMk cId="2638127629" sldId="2144328368"/>
        </pc:sldMkLst>
      </pc:sldChg>
      <pc:sldChg chg="del">
        <pc:chgData name="Reed Kiely" userId="768be38e-2fb5-40ce-925d-bd8e9d9e3c31" providerId="ADAL" clId="{85AB560C-910C-45C1-A988-DB4A7292BCF6}" dt="2022-09-09T14:25:31.257" v="27" actId="47"/>
        <pc:sldMkLst>
          <pc:docMk/>
          <pc:sldMk cId="303880239" sldId="2144328369"/>
        </pc:sldMkLst>
      </pc:sldChg>
      <pc:sldChg chg="del">
        <pc:chgData name="Reed Kiely" userId="768be38e-2fb5-40ce-925d-bd8e9d9e3c31" providerId="ADAL" clId="{85AB560C-910C-45C1-A988-DB4A7292BCF6}" dt="2022-09-09T14:40:36.517" v="85" actId="47"/>
        <pc:sldMkLst>
          <pc:docMk/>
          <pc:sldMk cId="3955802914" sldId="2144328369"/>
        </pc:sldMkLst>
      </pc:sldChg>
      <pc:sldChg chg="del">
        <pc:chgData name="Reed Kiely" userId="768be38e-2fb5-40ce-925d-bd8e9d9e3c31" providerId="ADAL" clId="{85AB560C-910C-45C1-A988-DB4A7292BCF6}" dt="2022-09-09T14:25:32.265" v="28" actId="47"/>
        <pc:sldMkLst>
          <pc:docMk/>
          <pc:sldMk cId="4272611100" sldId="2144328370"/>
        </pc:sldMkLst>
      </pc:sldChg>
      <pc:sldChg chg="add">
        <pc:chgData name="Reed Kiely" userId="768be38e-2fb5-40ce-925d-bd8e9d9e3c31" providerId="ADAL" clId="{85AB560C-910C-45C1-A988-DB4A7292BCF6}" dt="2022-09-09T14:40:39.077" v="86"/>
        <pc:sldMkLst>
          <pc:docMk/>
          <pc:sldMk cId="431700162" sldId="2144328371"/>
        </pc:sldMkLst>
      </pc:sldChg>
      <pc:sldChg chg="del">
        <pc:chgData name="Reed Kiely" userId="768be38e-2fb5-40ce-925d-bd8e9d9e3c31" providerId="ADAL" clId="{85AB560C-910C-45C1-A988-DB4A7292BCF6}" dt="2022-09-09T14:25:55.083" v="38" actId="47"/>
        <pc:sldMkLst>
          <pc:docMk/>
          <pc:sldMk cId="501826495" sldId="2144328371"/>
        </pc:sldMkLst>
      </pc:sldChg>
      <pc:sldChg chg="addSp delSp modSp add del mod ord">
        <pc:chgData name="Reed Kiely" userId="768be38e-2fb5-40ce-925d-bd8e9d9e3c31" providerId="ADAL" clId="{85AB560C-910C-45C1-A988-DB4A7292BCF6}" dt="2022-09-23T19:28:41.229" v="1510" actId="47"/>
        <pc:sldMkLst>
          <pc:docMk/>
          <pc:sldMk cId="498260420" sldId="2144328372"/>
        </pc:sldMkLst>
        <pc:spChg chg="add mod">
          <ac:chgData name="Reed Kiely" userId="768be38e-2fb5-40ce-925d-bd8e9d9e3c31" providerId="ADAL" clId="{85AB560C-910C-45C1-A988-DB4A7292BCF6}" dt="2022-09-09T14:25:10.541" v="21" actId="207"/>
          <ac:spMkLst>
            <pc:docMk/>
            <pc:sldMk cId="498260420" sldId="2144328372"/>
            <ac:spMk id="2" creationId="{52EC1941-BDF5-126A-D875-E22803147318}"/>
          </ac:spMkLst>
        </pc:spChg>
        <pc:spChg chg="del">
          <ac:chgData name="Reed Kiely" userId="768be38e-2fb5-40ce-925d-bd8e9d9e3c31" providerId="ADAL" clId="{85AB560C-910C-45C1-A988-DB4A7292BCF6}" dt="2022-09-09T14:24:53.788" v="9" actId="478"/>
          <ac:spMkLst>
            <pc:docMk/>
            <pc:sldMk cId="498260420" sldId="2144328372"/>
            <ac:spMk id="14" creationId="{F0A4EBDC-8C61-C746-CEDE-FBB2C9FFA663}"/>
          </ac:spMkLst>
        </pc:spChg>
        <pc:spChg chg="del">
          <ac:chgData name="Reed Kiely" userId="768be38e-2fb5-40ce-925d-bd8e9d9e3c31" providerId="ADAL" clId="{85AB560C-910C-45C1-A988-DB4A7292BCF6}" dt="2022-09-09T14:24:56.708" v="10" actId="478"/>
          <ac:spMkLst>
            <pc:docMk/>
            <pc:sldMk cId="498260420" sldId="2144328372"/>
            <ac:spMk id="15" creationId="{EC32F8BA-635C-9307-1918-A77C32FAAD63}"/>
          </ac:spMkLst>
        </pc:spChg>
        <pc:spChg chg="del">
          <ac:chgData name="Reed Kiely" userId="768be38e-2fb5-40ce-925d-bd8e9d9e3c31" providerId="ADAL" clId="{85AB560C-910C-45C1-A988-DB4A7292BCF6}" dt="2022-09-09T14:25:12.939" v="22" actId="478"/>
          <ac:spMkLst>
            <pc:docMk/>
            <pc:sldMk cId="498260420" sldId="2144328372"/>
            <ac:spMk id="16" creationId="{FE0A7AB4-2551-19D2-F7CA-17A755DEA8A1}"/>
          </ac:spMkLst>
        </pc:spChg>
        <pc:spChg chg="del">
          <ac:chgData name="Reed Kiely" userId="768be38e-2fb5-40ce-925d-bd8e9d9e3c31" providerId="ADAL" clId="{85AB560C-910C-45C1-A988-DB4A7292BCF6}" dt="2022-09-09T14:25:12.939" v="22" actId="478"/>
          <ac:spMkLst>
            <pc:docMk/>
            <pc:sldMk cId="498260420" sldId="2144328372"/>
            <ac:spMk id="17" creationId="{3FE66C9C-DAFB-EA31-DBE6-1526F79A72A5}"/>
          </ac:spMkLst>
        </pc:spChg>
        <pc:spChg chg="del">
          <ac:chgData name="Reed Kiely" userId="768be38e-2fb5-40ce-925d-bd8e9d9e3c31" providerId="ADAL" clId="{85AB560C-910C-45C1-A988-DB4A7292BCF6}" dt="2022-09-09T14:25:12.939" v="22" actId="478"/>
          <ac:spMkLst>
            <pc:docMk/>
            <pc:sldMk cId="498260420" sldId="2144328372"/>
            <ac:spMk id="18" creationId="{7F15937F-BC62-AC9B-A056-C5E009153C7F}"/>
          </ac:spMkLst>
        </pc:spChg>
        <pc:spChg chg="del">
          <ac:chgData name="Reed Kiely" userId="768be38e-2fb5-40ce-925d-bd8e9d9e3c31" providerId="ADAL" clId="{85AB560C-910C-45C1-A988-DB4A7292BCF6}" dt="2022-09-09T14:25:12.939" v="22" actId="478"/>
          <ac:spMkLst>
            <pc:docMk/>
            <pc:sldMk cId="498260420" sldId="2144328372"/>
            <ac:spMk id="19" creationId="{A03DB31A-1EDE-5C97-3D94-7D74159B187B}"/>
          </ac:spMkLst>
        </pc:spChg>
        <pc:spChg chg="mod">
          <ac:chgData name="Reed Kiely" userId="768be38e-2fb5-40ce-925d-bd8e9d9e3c31" providerId="ADAL" clId="{85AB560C-910C-45C1-A988-DB4A7292BCF6}" dt="2022-09-09T14:25:01.476" v="16" actId="20577"/>
          <ac:spMkLst>
            <pc:docMk/>
            <pc:sldMk cId="498260420" sldId="2144328372"/>
            <ac:spMk id="20" creationId="{F5290E3C-D913-4324-9F7C-7AB204FAA4D7}"/>
          </ac:spMkLst>
        </pc:spChg>
        <pc:spChg chg="del">
          <ac:chgData name="Reed Kiely" userId="768be38e-2fb5-40ce-925d-bd8e9d9e3c31" providerId="ADAL" clId="{85AB560C-910C-45C1-A988-DB4A7292BCF6}" dt="2022-09-09T14:25:12.939" v="22" actId="478"/>
          <ac:spMkLst>
            <pc:docMk/>
            <pc:sldMk cId="498260420" sldId="2144328372"/>
            <ac:spMk id="21" creationId="{3030F11F-6245-E959-8C21-AD5D7F3BADA6}"/>
          </ac:spMkLst>
        </pc:spChg>
        <pc:grpChg chg="del">
          <ac:chgData name="Reed Kiely" userId="768be38e-2fb5-40ce-925d-bd8e9d9e3c31" providerId="ADAL" clId="{85AB560C-910C-45C1-A988-DB4A7292BCF6}" dt="2022-09-09T14:24:50.884" v="7" actId="478"/>
          <ac:grpSpMkLst>
            <pc:docMk/>
            <pc:sldMk cId="498260420" sldId="2144328372"/>
            <ac:grpSpMk id="33" creationId="{A526431B-7DCB-FB1E-2ABA-3F3A2F9DF049}"/>
          </ac:grpSpMkLst>
        </pc:grpChg>
        <pc:graphicFrameChg chg="del">
          <ac:chgData name="Reed Kiely" userId="768be38e-2fb5-40ce-925d-bd8e9d9e3c31" providerId="ADAL" clId="{85AB560C-910C-45C1-A988-DB4A7292BCF6}" dt="2022-09-09T14:24:52.729" v="8" actId="478"/>
          <ac:graphicFrameMkLst>
            <pc:docMk/>
            <pc:sldMk cId="498260420" sldId="2144328372"/>
            <ac:graphicFrameMk id="13" creationId="{6A118405-EEFB-7E4D-6BDB-7ED07B60D3FD}"/>
          </ac:graphicFrameMkLst>
        </pc:graphicFrameChg>
        <pc:picChg chg="add mod">
          <ac:chgData name="Reed Kiely" userId="768be38e-2fb5-40ce-925d-bd8e9d9e3c31" providerId="ADAL" clId="{85AB560C-910C-45C1-A988-DB4A7292BCF6}" dt="2022-09-09T14:25:25.291" v="25" actId="1076"/>
          <ac:picMkLst>
            <pc:docMk/>
            <pc:sldMk cId="498260420" sldId="2144328372"/>
            <ac:picMk id="3" creationId="{C16AF948-6049-9FAE-A859-D304B83F5F1A}"/>
          </ac:picMkLst>
        </pc:picChg>
        <pc:picChg chg="add mod">
          <ac:chgData name="Reed Kiely" userId="768be38e-2fb5-40ce-925d-bd8e9d9e3c31" providerId="ADAL" clId="{85AB560C-910C-45C1-A988-DB4A7292BCF6}" dt="2022-09-09T14:25:25.291" v="25" actId="1076"/>
          <ac:picMkLst>
            <pc:docMk/>
            <pc:sldMk cId="498260420" sldId="2144328372"/>
            <ac:picMk id="4" creationId="{3FD78884-BF54-4289-1B25-DACA1AFBFEF5}"/>
          </ac:picMkLst>
        </pc:picChg>
        <pc:picChg chg="add mod">
          <ac:chgData name="Reed Kiely" userId="768be38e-2fb5-40ce-925d-bd8e9d9e3c31" providerId="ADAL" clId="{85AB560C-910C-45C1-A988-DB4A7292BCF6}" dt="2022-09-09T14:25:40.521" v="33" actId="1076"/>
          <ac:picMkLst>
            <pc:docMk/>
            <pc:sldMk cId="498260420" sldId="2144328372"/>
            <ac:picMk id="5" creationId="{D231A1D1-52DE-7AFE-9C3D-85258E59609D}"/>
          </ac:picMkLst>
        </pc:picChg>
        <pc:picChg chg="add mod">
          <ac:chgData name="Reed Kiely" userId="768be38e-2fb5-40ce-925d-bd8e9d9e3c31" providerId="ADAL" clId="{85AB560C-910C-45C1-A988-DB4A7292BCF6}" dt="2022-09-09T14:25:40.521" v="33" actId="1076"/>
          <ac:picMkLst>
            <pc:docMk/>
            <pc:sldMk cId="498260420" sldId="2144328372"/>
            <ac:picMk id="6" creationId="{21076C8C-CE8C-0CFD-671A-0C6E03408C1C}"/>
          </ac:picMkLst>
        </pc:picChg>
        <pc:picChg chg="add mod">
          <ac:chgData name="Reed Kiely" userId="768be38e-2fb5-40ce-925d-bd8e9d9e3c31" providerId="ADAL" clId="{85AB560C-910C-45C1-A988-DB4A7292BCF6}" dt="2022-09-16T13:17:42.140" v="477" actId="1076"/>
          <ac:picMkLst>
            <pc:docMk/>
            <pc:sldMk cId="498260420" sldId="2144328372"/>
            <ac:picMk id="7" creationId="{AD5EE9AF-121F-20B6-4A92-71454FDD5A4B}"/>
          </ac:picMkLst>
        </pc:picChg>
        <pc:picChg chg="add mod">
          <ac:chgData name="Reed Kiely" userId="768be38e-2fb5-40ce-925d-bd8e9d9e3c31" providerId="ADAL" clId="{85AB560C-910C-45C1-A988-DB4A7292BCF6}" dt="2022-09-16T13:17:42.140" v="477" actId="1076"/>
          <ac:picMkLst>
            <pc:docMk/>
            <pc:sldMk cId="498260420" sldId="2144328372"/>
            <ac:picMk id="8" creationId="{1722CCF8-E705-9753-300B-3CE26F3EA9D8}"/>
          </ac:picMkLst>
        </pc:picChg>
      </pc:sldChg>
      <pc:sldChg chg="add del">
        <pc:chgData name="Reed Kiely" userId="768be38e-2fb5-40ce-925d-bd8e9d9e3c31" providerId="ADAL" clId="{85AB560C-910C-45C1-A988-DB4A7292BCF6}" dt="2022-09-13T21:06:47.725" v="290" actId="47"/>
        <pc:sldMkLst>
          <pc:docMk/>
          <pc:sldMk cId="3335607138" sldId="2144328373"/>
        </pc:sldMkLst>
      </pc:sldChg>
      <pc:sldChg chg="addSp delSp modSp add mod ord">
        <pc:chgData name="Reed Kiely" userId="768be38e-2fb5-40ce-925d-bd8e9d9e3c31" providerId="ADAL" clId="{85AB560C-910C-45C1-A988-DB4A7292BCF6}" dt="2022-09-09T14:27:04.012" v="70"/>
        <pc:sldMkLst>
          <pc:docMk/>
          <pc:sldMk cId="602594746" sldId="2144328374"/>
        </pc:sldMkLst>
        <pc:spChg chg="add mod">
          <ac:chgData name="Reed Kiely" userId="768be38e-2fb5-40ce-925d-bd8e9d9e3c31" providerId="ADAL" clId="{85AB560C-910C-45C1-A988-DB4A7292BCF6}" dt="2022-09-09T14:26:59.652" v="68" actId="403"/>
          <ac:spMkLst>
            <pc:docMk/>
            <pc:sldMk cId="602594746" sldId="2144328374"/>
            <ac:spMk id="3" creationId="{F15C3682-97F9-8F38-16B4-661772AB130D}"/>
          </ac:spMkLst>
        </pc:spChg>
        <pc:spChg chg="add mod">
          <ac:chgData name="Reed Kiely" userId="768be38e-2fb5-40ce-925d-bd8e9d9e3c31" providerId="ADAL" clId="{85AB560C-910C-45C1-A988-DB4A7292BCF6}" dt="2022-09-09T14:26:59.652" v="68" actId="403"/>
          <ac:spMkLst>
            <pc:docMk/>
            <pc:sldMk cId="602594746" sldId="2144328374"/>
            <ac:spMk id="4" creationId="{39019289-843E-8CF6-39B1-8F61AD5D652A}"/>
          </ac:spMkLst>
        </pc:spChg>
        <pc:spChg chg="add mod">
          <ac:chgData name="Reed Kiely" userId="768be38e-2fb5-40ce-925d-bd8e9d9e3c31" providerId="ADAL" clId="{85AB560C-910C-45C1-A988-DB4A7292BCF6}" dt="2022-09-09T14:26:59.652" v="68" actId="403"/>
          <ac:spMkLst>
            <pc:docMk/>
            <pc:sldMk cId="602594746" sldId="2144328374"/>
            <ac:spMk id="5" creationId="{175BFEC7-7609-4530-9F8E-7AEC83690E04}"/>
          </ac:spMkLst>
        </pc:spChg>
        <pc:picChg chg="add del">
          <ac:chgData name="Reed Kiely" userId="768be38e-2fb5-40ce-925d-bd8e9d9e3c31" providerId="ADAL" clId="{85AB560C-910C-45C1-A988-DB4A7292BCF6}" dt="2022-09-09T14:26:19.757" v="44" actId="478"/>
          <ac:picMkLst>
            <pc:docMk/>
            <pc:sldMk cId="602594746" sldId="2144328374"/>
            <ac:picMk id="31" creationId="{ACA52468-102C-B0AD-384A-DE5CD5C18C22}"/>
          </ac:picMkLst>
        </pc:picChg>
        <pc:picChg chg="add del">
          <ac:chgData name="Reed Kiely" userId="768be38e-2fb5-40ce-925d-bd8e9d9e3c31" providerId="ADAL" clId="{85AB560C-910C-45C1-A988-DB4A7292BCF6}" dt="2022-09-09T14:26:19.757" v="44" actId="478"/>
          <ac:picMkLst>
            <pc:docMk/>
            <pc:sldMk cId="602594746" sldId="2144328374"/>
            <ac:picMk id="32" creationId="{146F7CCD-2DCE-913B-A52E-F4803F07DB93}"/>
          </ac:picMkLst>
        </pc:picChg>
      </pc:sldChg>
      <pc:sldChg chg="addSp delSp modSp add del mod ord">
        <pc:chgData name="Reed Kiely" userId="768be38e-2fb5-40ce-925d-bd8e9d9e3c31" providerId="ADAL" clId="{85AB560C-910C-45C1-A988-DB4A7292BCF6}" dt="2022-09-23T19:28:48.066" v="1511" actId="47"/>
        <pc:sldMkLst>
          <pc:docMk/>
          <pc:sldMk cId="3955267836" sldId="2144328375"/>
        </pc:sldMkLst>
        <pc:spChg chg="del">
          <ac:chgData name="Reed Kiely" userId="768be38e-2fb5-40ce-925d-bd8e9d9e3c31" providerId="ADAL" clId="{85AB560C-910C-45C1-A988-DB4A7292BCF6}" dt="2022-09-13T21:07:10.318" v="304" actId="478"/>
          <ac:spMkLst>
            <pc:docMk/>
            <pc:sldMk cId="3955267836" sldId="2144328375"/>
            <ac:spMk id="2" creationId="{52EC1941-BDF5-126A-D875-E22803147318}"/>
          </ac:spMkLst>
        </pc:spChg>
        <pc:spChg chg="add mod">
          <ac:chgData name="Reed Kiely" userId="768be38e-2fb5-40ce-925d-bd8e9d9e3c31" providerId="ADAL" clId="{85AB560C-910C-45C1-A988-DB4A7292BCF6}" dt="2022-09-13T21:09:38.970" v="462" actId="113"/>
          <ac:spMkLst>
            <pc:docMk/>
            <pc:sldMk cId="3955267836" sldId="2144328375"/>
            <ac:spMk id="4" creationId="{19979D7C-5988-E7E5-FD22-A00599B022A8}"/>
          </ac:spMkLst>
        </pc:spChg>
        <pc:spChg chg="mod">
          <ac:chgData name="Reed Kiely" userId="768be38e-2fb5-40ce-925d-bd8e9d9e3c31" providerId="ADAL" clId="{85AB560C-910C-45C1-A988-DB4A7292BCF6}" dt="2022-09-13T21:07:30.112" v="364" actId="1076"/>
          <ac:spMkLst>
            <pc:docMk/>
            <pc:sldMk cId="3955267836" sldId="2144328375"/>
            <ac:spMk id="20" creationId="{F5290E3C-D913-4324-9F7C-7AB204FAA4D7}"/>
          </ac:spMkLst>
        </pc:spChg>
        <pc:spChg chg="mod">
          <ac:chgData name="Reed Kiely" userId="768be38e-2fb5-40ce-925d-bd8e9d9e3c31" providerId="ADAL" clId="{85AB560C-910C-45C1-A988-DB4A7292BCF6}" dt="2022-09-13T21:07:28.480" v="363" actId="1076"/>
          <ac:spMkLst>
            <pc:docMk/>
            <pc:sldMk cId="3955267836" sldId="2144328375"/>
            <ac:spMk id="99" creationId="{C3AF1C00-4CD9-4211-B079-7B3EC1A85AF7}"/>
          </ac:spMkLst>
        </pc:spChg>
        <pc:spChg chg="del">
          <ac:chgData name="Reed Kiely" userId="768be38e-2fb5-40ce-925d-bd8e9d9e3c31" providerId="ADAL" clId="{85AB560C-910C-45C1-A988-DB4A7292BCF6}" dt="2022-09-13T21:07:11.262" v="305" actId="478"/>
          <ac:spMkLst>
            <pc:docMk/>
            <pc:sldMk cId="3955267836" sldId="2144328375"/>
            <ac:spMk id="100" creationId="{39FA2B98-684B-4710-876B-354541CC806A}"/>
          </ac:spMkLst>
        </pc:spChg>
        <pc:picChg chg="del">
          <ac:chgData name="Reed Kiely" userId="768be38e-2fb5-40ce-925d-bd8e9d9e3c31" providerId="ADAL" clId="{85AB560C-910C-45C1-A988-DB4A7292BCF6}" dt="2022-09-09T14:38:43.572" v="73" actId="478"/>
          <ac:picMkLst>
            <pc:docMk/>
            <pc:sldMk cId="3955267836" sldId="2144328375"/>
            <ac:picMk id="31" creationId="{ACA52468-102C-B0AD-384A-DE5CD5C18C22}"/>
          </ac:picMkLst>
        </pc:picChg>
        <pc:picChg chg="del">
          <ac:chgData name="Reed Kiely" userId="768be38e-2fb5-40ce-925d-bd8e9d9e3c31" providerId="ADAL" clId="{85AB560C-910C-45C1-A988-DB4A7292BCF6}" dt="2022-09-09T14:38:43.572" v="73" actId="478"/>
          <ac:picMkLst>
            <pc:docMk/>
            <pc:sldMk cId="3955267836" sldId="2144328375"/>
            <ac:picMk id="32" creationId="{146F7CCD-2DCE-913B-A52E-F4803F07DB93}"/>
          </ac:picMkLst>
        </pc:picChg>
        <pc:picChg chg="del">
          <ac:chgData name="Reed Kiely" userId="768be38e-2fb5-40ce-925d-bd8e9d9e3c31" providerId="ADAL" clId="{85AB560C-910C-45C1-A988-DB4A7292BCF6}" dt="2022-09-13T21:07:09.870" v="303" actId="478"/>
          <ac:picMkLst>
            <pc:docMk/>
            <pc:sldMk cId="3955267836" sldId="2144328375"/>
            <ac:picMk id="101" creationId="{9DA43C3B-8E20-444B-AFDB-6A712ADB4434}"/>
          </ac:picMkLst>
        </pc:picChg>
      </pc:sldChg>
      <pc:sldChg chg="addSp modSp new mod">
        <pc:chgData name="Reed Kiely" userId="768be38e-2fb5-40ce-925d-bd8e9d9e3c31" providerId="ADAL" clId="{85AB560C-910C-45C1-A988-DB4A7292BCF6}" dt="2022-09-09T14:57:00.966" v="101" actId="1076"/>
        <pc:sldMkLst>
          <pc:docMk/>
          <pc:sldMk cId="703680663" sldId="2144328376"/>
        </pc:sldMkLst>
        <pc:spChg chg="add mod">
          <ac:chgData name="Reed Kiely" userId="768be38e-2fb5-40ce-925d-bd8e9d9e3c31" providerId="ADAL" clId="{85AB560C-910C-45C1-A988-DB4A7292BCF6}" dt="2022-09-09T14:57:00.966" v="101" actId="1076"/>
          <ac:spMkLst>
            <pc:docMk/>
            <pc:sldMk cId="703680663" sldId="2144328376"/>
            <ac:spMk id="3" creationId="{BFCDA7BA-4774-5DA4-C65B-C8BB29ADA1BE}"/>
          </ac:spMkLst>
        </pc:spChg>
      </pc:sldChg>
      <pc:sldChg chg="modSp add mod">
        <pc:chgData name="Reed Kiely" userId="768be38e-2fb5-40ce-925d-bd8e9d9e3c31" providerId="ADAL" clId="{85AB560C-910C-45C1-A988-DB4A7292BCF6}" dt="2022-09-09T21:27:05.398" v="120" actId="20577"/>
        <pc:sldMkLst>
          <pc:docMk/>
          <pc:sldMk cId="2457662082" sldId="2144328377"/>
        </pc:sldMkLst>
        <pc:spChg chg="mod">
          <ac:chgData name="Reed Kiely" userId="768be38e-2fb5-40ce-925d-bd8e9d9e3c31" providerId="ADAL" clId="{85AB560C-910C-45C1-A988-DB4A7292BCF6}" dt="2022-09-09T21:27:05.398" v="120" actId="20577"/>
          <ac:spMkLst>
            <pc:docMk/>
            <pc:sldMk cId="2457662082" sldId="2144328377"/>
            <ac:spMk id="3" creationId="{BFCDA7BA-4774-5DA4-C65B-C8BB29ADA1BE}"/>
          </ac:spMkLst>
        </pc:spChg>
      </pc:sldChg>
      <pc:sldChg chg="modSp add mod">
        <pc:chgData name="Reed Kiely" userId="768be38e-2fb5-40ce-925d-bd8e9d9e3c31" providerId="ADAL" clId="{85AB560C-910C-45C1-A988-DB4A7292BCF6}" dt="2022-09-09T14:57:31.683" v="105"/>
        <pc:sldMkLst>
          <pc:docMk/>
          <pc:sldMk cId="3788432876" sldId="2144328378"/>
        </pc:sldMkLst>
        <pc:spChg chg="mod">
          <ac:chgData name="Reed Kiely" userId="768be38e-2fb5-40ce-925d-bd8e9d9e3c31" providerId="ADAL" clId="{85AB560C-910C-45C1-A988-DB4A7292BCF6}" dt="2022-09-09T14:57:31.683" v="105"/>
          <ac:spMkLst>
            <pc:docMk/>
            <pc:sldMk cId="3788432876" sldId="2144328378"/>
            <ac:spMk id="3" creationId="{BFCDA7BA-4774-5DA4-C65B-C8BB29ADA1BE}"/>
          </ac:spMkLst>
        </pc:spChg>
      </pc:sldChg>
      <pc:sldChg chg="modSp add mod">
        <pc:chgData name="Reed Kiely" userId="768be38e-2fb5-40ce-925d-bd8e9d9e3c31" providerId="ADAL" clId="{85AB560C-910C-45C1-A988-DB4A7292BCF6}" dt="2022-09-09T14:57:44.510" v="115" actId="5793"/>
        <pc:sldMkLst>
          <pc:docMk/>
          <pc:sldMk cId="1086657187" sldId="2144328379"/>
        </pc:sldMkLst>
        <pc:spChg chg="mod">
          <ac:chgData name="Reed Kiely" userId="768be38e-2fb5-40ce-925d-bd8e9d9e3c31" providerId="ADAL" clId="{85AB560C-910C-45C1-A988-DB4A7292BCF6}" dt="2022-09-09T14:57:44.510" v="115" actId="5793"/>
          <ac:spMkLst>
            <pc:docMk/>
            <pc:sldMk cId="1086657187" sldId="2144328379"/>
            <ac:spMk id="3" creationId="{BFCDA7BA-4774-5DA4-C65B-C8BB29ADA1BE}"/>
          </ac:spMkLst>
        </pc:spChg>
      </pc:sldChg>
      <pc:sldChg chg="add">
        <pc:chgData name="Reed Kiely" userId="768be38e-2fb5-40ce-925d-bd8e9d9e3c31" providerId="ADAL" clId="{85AB560C-910C-45C1-A988-DB4A7292BCF6}" dt="2022-09-13T21:05:11.266" v="288"/>
        <pc:sldMkLst>
          <pc:docMk/>
          <pc:sldMk cId="580715563" sldId="2144328410"/>
        </pc:sldMkLst>
      </pc:sldChg>
      <pc:sldChg chg="add del">
        <pc:chgData name="Reed Kiely" userId="768be38e-2fb5-40ce-925d-bd8e9d9e3c31" providerId="ADAL" clId="{85AB560C-910C-45C1-A988-DB4A7292BCF6}" dt="2022-09-16T13:19:06.637" v="525" actId="47"/>
        <pc:sldMkLst>
          <pc:docMk/>
          <pc:sldMk cId="921612522" sldId="2144328465"/>
        </pc:sldMkLst>
      </pc:sldChg>
      <pc:sldChg chg="del">
        <pc:chgData name="Reed Kiely" userId="768be38e-2fb5-40ce-925d-bd8e9d9e3c31" providerId="ADAL" clId="{85AB560C-910C-45C1-A988-DB4A7292BCF6}" dt="2022-09-16T13:18:02.683" v="484" actId="47"/>
        <pc:sldMkLst>
          <pc:docMk/>
          <pc:sldMk cId="3408982755" sldId="2144328466"/>
        </pc:sldMkLst>
      </pc:sldChg>
      <pc:sldChg chg="modSp mod">
        <pc:chgData name="Reed Kiely" userId="768be38e-2fb5-40ce-925d-bd8e9d9e3c31" providerId="ADAL" clId="{85AB560C-910C-45C1-A988-DB4A7292BCF6}" dt="2022-09-13T20:54:41.347" v="122" actId="20577"/>
        <pc:sldMkLst>
          <pc:docMk/>
          <pc:sldMk cId="1364538675" sldId="2144328468"/>
        </pc:sldMkLst>
        <pc:spChg chg="mod">
          <ac:chgData name="Reed Kiely" userId="768be38e-2fb5-40ce-925d-bd8e9d9e3c31" providerId="ADAL" clId="{85AB560C-910C-45C1-A988-DB4A7292BCF6}" dt="2022-09-13T20:54:41.347" v="122" actId="20577"/>
          <ac:spMkLst>
            <pc:docMk/>
            <pc:sldMk cId="1364538675" sldId="2144328468"/>
            <ac:spMk id="3" creationId="{BFCDA7BA-4774-5DA4-C65B-C8BB29ADA1BE}"/>
          </ac:spMkLst>
        </pc:spChg>
      </pc:sldChg>
      <pc:sldChg chg="del">
        <pc:chgData name="Reed Kiely" userId="768be38e-2fb5-40ce-925d-bd8e9d9e3c31" providerId="ADAL" clId="{85AB560C-910C-45C1-A988-DB4A7292BCF6}" dt="2022-09-13T20:55:40.650" v="123" actId="47"/>
        <pc:sldMkLst>
          <pc:docMk/>
          <pc:sldMk cId="382871721" sldId="2144328469"/>
        </pc:sldMkLst>
      </pc:sldChg>
      <pc:sldChg chg="addSp modSp add mod">
        <pc:chgData name="Reed Kiely" userId="768be38e-2fb5-40ce-925d-bd8e9d9e3c31" providerId="ADAL" clId="{85AB560C-910C-45C1-A988-DB4A7292BCF6}" dt="2022-09-13T20:56:34.711" v="144" actId="1076"/>
        <pc:sldMkLst>
          <pc:docMk/>
          <pc:sldMk cId="2933503596" sldId="2144328469"/>
        </pc:sldMkLst>
        <pc:spChg chg="add mod">
          <ac:chgData name="Reed Kiely" userId="768be38e-2fb5-40ce-925d-bd8e9d9e3c31" providerId="ADAL" clId="{85AB560C-910C-45C1-A988-DB4A7292BCF6}" dt="2022-09-13T20:56:34.711" v="144" actId="1076"/>
          <ac:spMkLst>
            <pc:docMk/>
            <pc:sldMk cId="2933503596" sldId="2144328469"/>
            <ac:spMk id="5" creationId="{59ED5D1A-CA9F-43F7-F8DB-10E3B0BC37BA}"/>
          </ac:spMkLst>
        </pc:spChg>
      </pc:sldChg>
      <pc:sldChg chg="add">
        <pc:chgData name="Reed Kiely" userId="768be38e-2fb5-40ce-925d-bd8e9d9e3c31" providerId="ADAL" clId="{85AB560C-910C-45C1-A988-DB4A7292BCF6}" dt="2022-09-13T21:05:11.266" v="288"/>
        <pc:sldMkLst>
          <pc:docMk/>
          <pc:sldMk cId="1836024283" sldId="2144328470"/>
        </pc:sldMkLst>
      </pc:sldChg>
      <pc:sldChg chg="add">
        <pc:chgData name="Reed Kiely" userId="768be38e-2fb5-40ce-925d-bd8e9d9e3c31" providerId="ADAL" clId="{85AB560C-910C-45C1-A988-DB4A7292BCF6}" dt="2022-09-13T21:05:19.513" v="289"/>
        <pc:sldMkLst>
          <pc:docMk/>
          <pc:sldMk cId="1155653844" sldId="2144328471"/>
        </pc:sldMkLst>
      </pc:sldChg>
      <pc:sldChg chg="modSp add mod">
        <pc:chgData name="Reed Kiely" userId="768be38e-2fb5-40ce-925d-bd8e9d9e3c31" providerId="ADAL" clId="{85AB560C-910C-45C1-A988-DB4A7292BCF6}" dt="2022-09-13T21:06:57.334" v="302" actId="20577"/>
        <pc:sldMkLst>
          <pc:docMk/>
          <pc:sldMk cId="3695593953" sldId="2144328472"/>
        </pc:sldMkLst>
        <pc:spChg chg="mod">
          <ac:chgData name="Reed Kiely" userId="768be38e-2fb5-40ce-925d-bd8e9d9e3c31" providerId="ADAL" clId="{85AB560C-910C-45C1-A988-DB4A7292BCF6}" dt="2022-09-13T21:06:57.334" v="302" actId="20577"/>
          <ac:spMkLst>
            <pc:docMk/>
            <pc:sldMk cId="3695593953" sldId="2144328472"/>
            <ac:spMk id="3" creationId="{BFCDA7BA-4774-5DA4-C65B-C8BB29ADA1BE}"/>
          </ac:spMkLst>
        </pc:spChg>
      </pc:sldChg>
      <pc:sldChg chg="del">
        <pc:chgData name="Reed Kiely" userId="768be38e-2fb5-40ce-925d-bd8e9d9e3c31" providerId="ADAL" clId="{85AB560C-910C-45C1-A988-DB4A7292BCF6}" dt="2022-09-16T13:20:48.733" v="590" actId="47"/>
        <pc:sldMkLst>
          <pc:docMk/>
          <pc:sldMk cId="1504583839" sldId="2144328484"/>
        </pc:sldMkLst>
      </pc:sldChg>
      <pc:sldChg chg="del">
        <pc:chgData name="Reed Kiely" userId="768be38e-2fb5-40ce-925d-bd8e9d9e3c31" providerId="ADAL" clId="{85AB560C-910C-45C1-A988-DB4A7292BCF6}" dt="2022-09-16T13:20:48.733" v="590" actId="47"/>
        <pc:sldMkLst>
          <pc:docMk/>
          <pc:sldMk cId="3410310410" sldId="2144328485"/>
        </pc:sldMkLst>
      </pc:sldChg>
      <pc:sldChg chg="del">
        <pc:chgData name="Reed Kiely" userId="768be38e-2fb5-40ce-925d-bd8e9d9e3c31" providerId="ADAL" clId="{85AB560C-910C-45C1-A988-DB4A7292BCF6}" dt="2022-09-16T13:21:28.224" v="616" actId="47"/>
        <pc:sldMkLst>
          <pc:docMk/>
          <pc:sldMk cId="2111218999" sldId="2144328488"/>
        </pc:sldMkLst>
      </pc:sldChg>
      <pc:sldChg chg="del">
        <pc:chgData name="Reed Kiely" userId="768be38e-2fb5-40ce-925d-bd8e9d9e3c31" providerId="ADAL" clId="{85AB560C-910C-45C1-A988-DB4A7292BCF6}" dt="2022-09-16T13:21:28.224" v="616" actId="47"/>
        <pc:sldMkLst>
          <pc:docMk/>
          <pc:sldMk cId="1726815190" sldId="2144328489"/>
        </pc:sldMkLst>
      </pc:sldChg>
      <pc:sldChg chg="addSp delSp modSp del">
        <pc:chgData name="Reed Kiely" userId="768be38e-2fb5-40ce-925d-bd8e9d9e3c31" providerId="ADAL" clId="{85AB560C-910C-45C1-A988-DB4A7292BCF6}" dt="2022-09-16T13:28:11.681" v="633" actId="47"/>
        <pc:sldMkLst>
          <pc:docMk/>
          <pc:sldMk cId="2307402819" sldId="2144328494"/>
        </pc:sldMkLst>
        <pc:spChg chg="add del mod">
          <ac:chgData name="Reed Kiely" userId="768be38e-2fb5-40ce-925d-bd8e9d9e3c31" providerId="ADAL" clId="{85AB560C-910C-45C1-A988-DB4A7292BCF6}" dt="2022-09-16T13:27:50.143" v="631"/>
          <ac:spMkLst>
            <pc:docMk/>
            <pc:sldMk cId="2307402819" sldId="2144328494"/>
            <ac:spMk id="3" creationId="{78A99965-0211-E27C-58A1-6D8E2ED48742}"/>
          </ac:spMkLst>
        </pc:spChg>
        <pc:spChg chg="add del mod">
          <ac:chgData name="Reed Kiely" userId="768be38e-2fb5-40ce-925d-bd8e9d9e3c31" providerId="ADAL" clId="{85AB560C-910C-45C1-A988-DB4A7292BCF6}" dt="2022-09-16T13:27:50.143" v="631"/>
          <ac:spMkLst>
            <pc:docMk/>
            <pc:sldMk cId="2307402819" sldId="2144328494"/>
            <ac:spMk id="4" creationId="{E5A42A68-5A42-5A48-B51E-89674FDA1938}"/>
          </ac:spMkLst>
        </pc:spChg>
        <pc:spChg chg="add del mod">
          <ac:chgData name="Reed Kiely" userId="768be38e-2fb5-40ce-925d-bd8e9d9e3c31" providerId="ADAL" clId="{85AB560C-910C-45C1-A988-DB4A7292BCF6}" dt="2022-09-16T13:27:50.143" v="631"/>
          <ac:spMkLst>
            <pc:docMk/>
            <pc:sldMk cId="2307402819" sldId="2144328494"/>
            <ac:spMk id="5" creationId="{3C75988C-A889-4C3F-68EF-B8F08F9D7DD8}"/>
          </ac:spMkLst>
        </pc:spChg>
        <pc:spChg chg="add del mod">
          <ac:chgData name="Reed Kiely" userId="768be38e-2fb5-40ce-925d-bd8e9d9e3c31" providerId="ADAL" clId="{85AB560C-910C-45C1-A988-DB4A7292BCF6}" dt="2022-09-16T13:27:50.143" v="631"/>
          <ac:spMkLst>
            <pc:docMk/>
            <pc:sldMk cId="2307402819" sldId="2144328494"/>
            <ac:spMk id="7" creationId="{62367E48-2A09-0280-BDD9-54B7FC856B9F}"/>
          </ac:spMkLst>
        </pc:spChg>
        <pc:spChg chg="add del mod">
          <ac:chgData name="Reed Kiely" userId="768be38e-2fb5-40ce-925d-bd8e9d9e3c31" providerId="ADAL" clId="{85AB560C-910C-45C1-A988-DB4A7292BCF6}" dt="2022-09-16T13:27:50.143" v="631"/>
          <ac:spMkLst>
            <pc:docMk/>
            <pc:sldMk cId="2307402819" sldId="2144328494"/>
            <ac:spMk id="8" creationId="{5821F1E7-7FD7-2E96-765C-C1582C825DA7}"/>
          </ac:spMkLst>
        </pc:spChg>
        <pc:spChg chg="add del mod">
          <ac:chgData name="Reed Kiely" userId="768be38e-2fb5-40ce-925d-bd8e9d9e3c31" providerId="ADAL" clId="{85AB560C-910C-45C1-A988-DB4A7292BCF6}" dt="2022-09-16T13:27:50.143" v="631"/>
          <ac:spMkLst>
            <pc:docMk/>
            <pc:sldMk cId="2307402819" sldId="2144328494"/>
            <ac:spMk id="11" creationId="{9D50970F-F5AD-777C-5200-C8C369AD6FC2}"/>
          </ac:spMkLst>
        </pc:spChg>
        <pc:spChg chg="add del mod">
          <ac:chgData name="Reed Kiely" userId="768be38e-2fb5-40ce-925d-bd8e9d9e3c31" providerId="ADAL" clId="{85AB560C-910C-45C1-A988-DB4A7292BCF6}" dt="2022-09-16T13:27:50.143" v="631"/>
          <ac:spMkLst>
            <pc:docMk/>
            <pc:sldMk cId="2307402819" sldId="2144328494"/>
            <ac:spMk id="12" creationId="{5C436A2F-D9EF-F25A-279F-3971FD480D08}"/>
          </ac:spMkLst>
        </pc:spChg>
        <pc:spChg chg="add del mod">
          <ac:chgData name="Reed Kiely" userId="768be38e-2fb5-40ce-925d-bd8e9d9e3c31" providerId="ADAL" clId="{85AB560C-910C-45C1-A988-DB4A7292BCF6}" dt="2022-09-16T13:27:50.143" v="631"/>
          <ac:spMkLst>
            <pc:docMk/>
            <pc:sldMk cId="2307402819" sldId="2144328494"/>
            <ac:spMk id="13" creationId="{6362881D-F0B0-9619-4181-CC3E2CBE45FB}"/>
          </ac:spMkLst>
        </pc:spChg>
        <pc:spChg chg="add del mod">
          <ac:chgData name="Reed Kiely" userId="768be38e-2fb5-40ce-925d-bd8e9d9e3c31" providerId="ADAL" clId="{85AB560C-910C-45C1-A988-DB4A7292BCF6}" dt="2022-09-16T13:27:50.143" v="631"/>
          <ac:spMkLst>
            <pc:docMk/>
            <pc:sldMk cId="2307402819" sldId="2144328494"/>
            <ac:spMk id="14" creationId="{13DBC1EC-FAAD-EA7F-7538-0D7BF6CF767F}"/>
          </ac:spMkLst>
        </pc:spChg>
        <pc:spChg chg="add del mod">
          <ac:chgData name="Reed Kiely" userId="768be38e-2fb5-40ce-925d-bd8e9d9e3c31" providerId="ADAL" clId="{85AB560C-910C-45C1-A988-DB4A7292BCF6}" dt="2022-09-16T13:27:50.143" v="631"/>
          <ac:spMkLst>
            <pc:docMk/>
            <pc:sldMk cId="2307402819" sldId="2144328494"/>
            <ac:spMk id="15" creationId="{9D0AAB37-BCE5-F62E-D269-D1FBC7516FFE}"/>
          </ac:spMkLst>
        </pc:spChg>
        <pc:spChg chg="add del mod">
          <ac:chgData name="Reed Kiely" userId="768be38e-2fb5-40ce-925d-bd8e9d9e3c31" providerId="ADAL" clId="{85AB560C-910C-45C1-A988-DB4A7292BCF6}" dt="2022-09-16T13:27:50.143" v="631"/>
          <ac:spMkLst>
            <pc:docMk/>
            <pc:sldMk cId="2307402819" sldId="2144328494"/>
            <ac:spMk id="16" creationId="{502F28CE-FBEA-44DC-1239-D2EBFB7A142D}"/>
          </ac:spMkLst>
        </pc:spChg>
        <pc:spChg chg="add del mod">
          <ac:chgData name="Reed Kiely" userId="768be38e-2fb5-40ce-925d-bd8e9d9e3c31" providerId="ADAL" clId="{85AB560C-910C-45C1-A988-DB4A7292BCF6}" dt="2022-09-16T13:27:50.143" v="631"/>
          <ac:spMkLst>
            <pc:docMk/>
            <pc:sldMk cId="2307402819" sldId="2144328494"/>
            <ac:spMk id="17" creationId="{D53EC96E-CC0B-D63E-3B8D-48F2CE028C24}"/>
          </ac:spMkLst>
        </pc:spChg>
        <pc:spChg chg="add del mod">
          <ac:chgData name="Reed Kiely" userId="768be38e-2fb5-40ce-925d-bd8e9d9e3c31" providerId="ADAL" clId="{85AB560C-910C-45C1-A988-DB4A7292BCF6}" dt="2022-09-16T13:27:50.143" v="631"/>
          <ac:spMkLst>
            <pc:docMk/>
            <pc:sldMk cId="2307402819" sldId="2144328494"/>
            <ac:spMk id="20" creationId="{1756A807-7BAE-F8FB-A071-BAA8320F2898}"/>
          </ac:spMkLst>
        </pc:spChg>
        <pc:spChg chg="add del mod">
          <ac:chgData name="Reed Kiely" userId="768be38e-2fb5-40ce-925d-bd8e9d9e3c31" providerId="ADAL" clId="{85AB560C-910C-45C1-A988-DB4A7292BCF6}" dt="2022-09-16T13:27:50.143" v="631"/>
          <ac:spMkLst>
            <pc:docMk/>
            <pc:sldMk cId="2307402819" sldId="2144328494"/>
            <ac:spMk id="21" creationId="{8F036CB7-842C-EA3D-B90D-F1D3856F439C}"/>
          </ac:spMkLst>
        </pc:spChg>
        <pc:picChg chg="add del mod">
          <ac:chgData name="Reed Kiely" userId="768be38e-2fb5-40ce-925d-bd8e9d9e3c31" providerId="ADAL" clId="{85AB560C-910C-45C1-A988-DB4A7292BCF6}" dt="2022-09-16T13:27:50.143" v="631"/>
          <ac:picMkLst>
            <pc:docMk/>
            <pc:sldMk cId="2307402819" sldId="2144328494"/>
            <ac:picMk id="9" creationId="{5CC10040-D062-DDBA-C9F8-92B487FFE21D}"/>
          </ac:picMkLst>
        </pc:picChg>
        <pc:picChg chg="add del mod">
          <ac:chgData name="Reed Kiely" userId="768be38e-2fb5-40ce-925d-bd8e9d9e3c31" providerId="ADAL" clId="{85AB560C-910C-45C1-A988-DB4A7292BCF6}" dt="2022-09-16T13:27:50.143" v="631"/>
          <ac:picMkLst>
            <pc:docMk/>
            <pc:sldMk cId="2307402819" sldId="2144328494"/>
            <ac:picMk id="22" creationId="{A6078815-6AB6-4193-5F7F-4631610A9CCC}"/>
          </ac:picMkLst>
        </pc:picChg>
        <pc:picChg chg="add del mod">
          <ac:chgData name="Reed Kiely" userId="768be38e-2fb5-40ce-925d-bd8e9d9e3c31" providerId="ADAL" clId="{85AB560C-910C-45C1-A988-DB4A7292BCF6}" dt="2022-09-16T13:27:50.143" v="631"/>
          <ac:picMkLst>
            <pc:docMk/>
            <pc:sldMk cId="2307402819" sldId="2144328494"/>
            <ac:picMk id="23" creationId="{13B9D292-28AA-C3C4-3A1A-75082203D288}"/>
          </ac:picMkLst>
        </pc:picChg>
        <pc:picChg chg="add del mod">
          <ac:chgData name="Reed Kiely" userId="768be38e-2fb5-40ce-925d-bd8e9d9e3c31" providerId="ADAL" clId="{85AB560C-910C-45C1-A988-DB4A7292BCF6}" dt="2022-09-16T13:27:50.143" v="631"/>
          <ac:picMkLst>
            <pc:docMk/>
            <pc:sldMk cId="2307402819" sldId="2144328494"/>
            <ac:picMk id="24" creationId="{7669C761-03A6-B5C2-3713-D01F219414C5}"/>
          </ac:picMkLst>
        </pc:picChg>
        <pc:picChg chg="add del mod">
          <ac:chgData name="Reed Kiely" userId="768be38e-2fb5-40ce-925d-bd8e9d9e3c31" providerId="ADAL" clId="{85AB560C-910C-45C1-A988-DB4A7292BCF6}" dt="2022-09-16T13:27:50.143" v="631"/>
          <ac:picMkLst>
            <pc:docMk/>
            <pc:sldMk cId="2307402819" sldId="2144328494"/>
            <ac:picMk id="26" creationId="{14489E10-B5FA-F85D-887C-B0F30A0C43F0}"/>
          </ac:picMkLst>
        </pc:picChg>
        <pc:picChg chg="add del mod">
          <ac:chgData name="Reed Kiely" userId="768be38e-2fb5-40ce-925d-bd8e9d9e3c31" providerId="ADAL" clId="{85AB560C-910C-45C1-A988-DB4A7292BCF6}" dt="2022-09-16T13:27:50.143" v="631"/>
          <ac:picMkLst>
            <pc:docMk/>
            <pc:sldMk cId="2307402819" sldId="2144328494"/>
            <ac:picMk id="27" creationId="{C989376B-384A-5FE2-B942-6C9674822CE7}"/>
          </ac:picMkLst>
        </pc:picChg>
      </pc:sldChg>
      <pc:sldChg chg="del">
        <pc:chgData name="Reed Kiely" userId="768be38e-2fb5-40ce-925d-bd8e9d9e3c31" providerId="ADAL" clId="{85AB560C-910C-45C1-A988-DB4A7292BCF6}" dt="2022-09-16T13:32:35.741" v="731" actId="47"/>
        <pc:sldMkLst>
          <pc:docMk/>
          <pc:sldMk cId="233744653" sldId="2144328496"/>
        </pc:sldMkLst>
      </pc:sldChg>
      <pc:sldChg chg="del">
        <pc:chgData name="Reed Kiely" userId="768be38e-2fb5-40ce-925d-bd8e9d9e3c31" providerId="ADAL" clId="{85AB560C-910C-45C1-A988-DB4A7292BCF6}" dt="2022-09-16T13:35:12.333" v="812" actId="47"/>
        <pc:sldMkLst>
          <pc:docMk/>
          <pc:sldMk cId="1495891492" sldId="2144328501"/>
        </pc:sldMkLst>
      </pc:sldChg>
      <pc:sldChg chg="del">
        <pc:chgData name="Reed Kiely" userId="768be38e-2fb5-40ce-925d-bd8e9d9e3c31" providerId="ADAL" clId="{85AB560C-910C-45C1-A988-DB4A7292BCF6}" dt="2022-09-16T13:35:29.678" v="815" actId="47"/>
        <pc:sldMkLst>
          <pc:docMk/>
          <pc:sldMk cId="3849564505" sldId="2144328502"/>
        </pc:sldMkLst>
      </pc:sldChg>
      <pc:sldChg chg="addSp delSp modSp add mod addCm delCm modCm">
        <pc:chgData name="Reed Kiely" userId="768be38e-2fb5-40ce-925d-bd8e9d9e3c31" providerId="ADAL" clId="{85AB560C-910C-45C1-A988-DB4A7292BCF6}" dt="2022-09-26T18:06:32.349" v="3293"/>
        <pc:sldMkLst>
          <pc:docMk/>
          <pc:sldMk cId="1197073165" sldId="2144328503"/>
        </pc:sldMkLst>
        <pc:spChg chg="add del mod">
          <ac:chgData name="Reed Kiely" userId="768be38e-2fb5-40ce-925d-bd8e9d9e3c31" providerId="ADAL" clId="{85AB560C-910C-45C1-A988-DB4A7292BCF6}" dt="2022-09-23T19:30:07.362" v="1632" actId="478"/>
          <ac:spMkLst>
            <pc:docMk/>
            <pc:sldMk cId="1197073165" sldId="2144328503"/>
            <ac:spMk id="2" creationId="{20B56AE2-ED1D-3E62-14E1-0FC54F52BE49}"/>
          </ac:spMkLst>
        </pc:spChg>
        <pc:spChg chg="del">
          <ac:chgData name="Reed Kiely" userId="768be38e-2fb5-40ce-925d-bd8e9d9e3c31" providerId="ADAL" clId="{85AB560C-910C-45C1-A988-DB4A7292BCF6}" dt="2022-09-23T18:59:44.373" v="1300" actId="478"/>
          <ac:spMkLst>
            <pc:docMk/>
            <pc:sldMk cId="1197073165" sldId="2144328503"/>
            <ac:spMk id="2" creationId="{52EC1941-BDF5-126A-D875-E22803147318}"/>
          </ac:spMkLst>
        </pc:spChg>
        <pc:spChg chg="add del mod">
          <ac:chgData name="Reed Kiely" userId="768be38e-2fb5-40ce-925d-bd8e9d9e3c31" providerId="ADAL" clId="{85AB560C-910C-45C1-A988-DB4A7292BCF6}" dt="2022-09-26T17:44:05.790" v="3243"/>
          <ac:spMkLst>
            <pc:docMk/>
            <pc:sldMk cId="1197073165" sldId="2144328503"/>
            <ac:spMk id="2" creationId="{93593F1A-35AC-C93F-C7DA-D32B8D51E987}"/>
          </ac:spMkLst>
        </pc:spChg>
        <pc:spChg chg="add mod">
          <ac:chgData name="Reed Kiely" userId="768be38e-2fb5-40ce-925d-bd8e9d9e3c31" providerId="ADAL" clId="{85AB560C-910C-45C1-A988-DB4A7292BCF6}" dt="2022-09-26T17:46:01.213" v="3281"/>
          <ac:spMkLst>
            <pc:docMk/>
            <pc:sldMk cId="1197073165" sldId="2144328503"/>
            <ac:spMk id="3" creationId="{F7B8AFAF-A32E-30EA-E94F-6373BAEFE1DB}"/>
          </ac:spMkLst>
        </pc:spChg>
        <pc:spChg chg="add del mod">
          <ac:chgData name="Reed Kiely" userId="768be38e-2fb5-40ce-925d-bd8e9d9e3c31" providerId="ADAL" clId="{85AB560C-910C-45C1-A988-DB4A7292BCF6}" dt="2022-09-16T13:15:34.335" v="465"/>
          <ac:spMkLst>
            <pc:docMk/>
            <pc:sldMk cId="1197073165" sldId="2144328503"/>
            <ac:spMk id="13" creationId="{CE91564D-0856-D519-2764-EDB311FF9BD7}"/>
          </ac:spMkLst>
        </pc:spChg>
        <pc:spChg chg="add del mod">
          <ac:chgData name="Reed Kiely" userId="768be38e-2fb5-40ce-925d-bd8e9d9e3c31" providerId="ADAL" clId="{85AB560C-910C-45C1-A988-DB4A7292BCF6}" dt="2022-09-16T13:15:34.335" v="465"/>
          <ac:spMkLst>
            <pc:docMk/>
            <pc:sldMk cId="1197073165" sldId="2144328503"/>
            <ac:spMk id="14" creationId="{62270826-F407-0343-F2EF-FFB59A134450}"/>
          </ac:spMkLst>
        </pc:spChg>
        <pc:spChg chg="add del mod">
          <ac:chgData name="Reed Kiely" userId="768be38e-2fb5-40ce-925d-bd8e9d9e3c31" providerId="ADAL" clId="{85AB560C-910C-45C1-A988-DB4A7292BCF6}" dt="2022-09-16T13:15:34.335" v="465"/>
          <ac:spMkLst>
            <pc:docMk/>
            <pc:sldMk cId="1197073165" sldId="2144328503"/>
            <ac:spMk id="15" creationId="{E34F614A-6427-F6C5-1F25-00D183CD2C3C}"/>
          </ac:spMkLst>
        </pc:spChg>
        <pc:spChg chg="add del mod">
          <ac:chgData name="Reed Kiely" userId="768be38e-2fb5-40ce-925d-bd8e9d9e3c31" providerId="ADAL" clId="{85AB560C-910C-45C1-A988-DB4A7292BCF6}" dt="2022-09-16T13:15:34.335" v="465"/>
          <ac:spMkLst>
            <pc:docMk/>
            <pc:sldMk cId="1197073165" sldId="2144328503"/>
            <ac:spMk id="16" creationId="{BB8E40EE-458D-CEED-A80D-1F82C75F7174}"/>
          </ac:spMkLst>
        </pc:spChg>
        <pc:spChg chg="add del mod">
          <ac:chgData name="Reed Kiely" userId="768be38e-2fb5-40ce-925d-bd8e9d9e3c31" providerId="ADAL" clId="{85AB560C-910C-45C1-A988-DB4A7292BCF6}" dt="2022-09-16T13:15:34.335" v="465"/>
          <ac:spMkLst>
            <pc:docMk/>
            <pc:sldMk cId="1197073165" sldId="2144328503"/>
            <ac:spMk id="17" creationId="{1FD16564-967E-24CD-6AC9-5C295ABB5BB3}"/>
          </ac:spMkLst>
        </pc:spChg>
        <pc:spChg chg="add del mod">
          <ac:chgData name="Reed Kiely" userId="768be38e-2fb5-40ce-925d-bd8e9d9e3c31" providerId="ADAL" clId="{85AB560C-910C-45C1-A988-DB4A7292BCF6}" dt="2022-09-16T13:15:34.335" v="465"/>
          <ac:spMkLst>
            <pc:docMk/>
            <pc:sldMk cId="1197073165" sldId="2144328503"/>
            <ac:spMk id="18" creationId="{D7C4BEC9-D8A6-EAEE-370A-A631FC75F649}"/>
          </ac:spMkLst>
        </pc:spChg>
        <pc:spChg chg="mod">
          <ac:chgData name="Reed Kiely" userId="768be38e-2fb5-40ce-925d-bd8e9d9e3c31" providerId="ADAL" clId="{85AB560C-910C-45C1-A988-DB4A7292BCF6}" dt="2022-09-26T15:31:09.809" v="2507" actId="1035"/>
          <ac:spMkLst>
            <pc:docMk/>
            <pc:sldMk cId="1197073165" sldId="2144328503"/>
            <ac:spMk id="20" creationId="{F5290E3C-D913-4324-9F7C-7AB204FAA4D7}"/>
          </ac:spMkLst>
        </pc:spChg>
        <pc:spChg chg="add mod">
          <ac:chgData name="Reed Kiely" userId="768be38e-2fb5-40ce-925d-bd8e9d9e3c31" providerId="ADAL" clId="{85AB560C-910C-45C1-A988-DB4A7292BCF6}" dt="2022-09-16T13:15:37.718" v="467"/>
          <ac:spMkLst>
            <pc:docMk/>
            <pc:sldMk cId="1197073165" sldId="2144328503"/>
            <ac:spMk id="34" creationId="{5FFE1EF1-7FB6-3726-53F8-97C5C86416D4}"/>
          </ac:spMkLst>
        </pc:spChg>
        <pc:spChg chg="add mod">
          <ac:chgData name="Reed Kiely" userId="768be38e-2fb5-40ce-925d-bd8e9d9e3c31" providerId="ADAL" clId="{85AB560C-910C-45C1-A988-DB4A7292BCF6}" dt="2022-09-16T13:18:49.542" v="520" actId="1036"/>
          <ac:spMkLst>
            <pc:docMk/>
            <pc:sldMk cId="1197073165" sldId="2144328503"/>
            <ac:spMk id="35" creationId="{0247BC56-2001-5006-7A53-4E1002C353E8}"/>
          </ac:spMkLst>
        </pc:spChg>
        <pc:spChg chg="add mod">
          <ac:chgData name="Reed Kiely" userId="768be38e-2fb5-40ce-925d-bd8e9d9e3c31" providerId="ADAL" clId="{85AB560C-910C-45C1-A988-DB4A7292BCF6}" dt="2022-09-16T13:18:49.542" v="520" actId="1036"/>
          <ac:spMkLst>
            <pc:docMk/>
            <pc:sldMk cId="1197073165" sldId="2144328503"/>
            <ac:spMk id="36" creationId="{A7BB81A4-6DCB-1838-EDBB-96B87F774800}"/>
          </ac:spMkLst>
        </pc:spChg>
        <pc:spChg chg="add mod">
          <ac:chgData name="Reed Kiely" userId="768be38e-2fb5-40ce-925d-bd8e9d9e3c31" providerId="ADAL" clId="{85AB560C-910C-45C1-A988-DB4A7292BCF6}" dt="2022-09-16T13:18:49.542" v="520" actId="1036"/>
          <ac:spMkLst>
            <pc:docMk/>
            <pc:sldMk cId="1197073165" sldId="2144328503"/>
            <ac:spMk id="37" creationId="{2BE5BD4E-F7F4-CD6A-76FC-4AFC16B03A16}"/>
          </ac:spMkLst>
        </pc:spChg>
        <pc:spChg chg="add mod">
          <ac:chgData name="Reed Kiely" userId="768be38e-2fb5-40ce-925d-bd8e9d9e3c31" providerId="ADAL" clId="{85AB560C-910C-45C1-A988-DB4A7292BCF6}" dt="2022-09-16T13:18:49.542" v="520" actId="1036"/>
          <ac:spMkLst>
            <pc:docMk/>
            <pc:sldMk cId="1197073165" sldId="2144328503"/>
            <ac:spMk id="38" creationId="{E8346DBA-F617-EF2A-C118-B9A2D6EB6C0E}"/>
          </ac:spMkLst>
        </pc:spChg>
        <pc:spChg chg="add mod">
          <ac:chgData name="Reed Kiely" userId="768be38e-2fb5-40ce-925d-bd8e9d9e3c31" providerId="ADAL" clId="{85AB560C-910C-45C1-A988-DB4A7292BCF6}" dt="2022-09-16T13:18:49.542" v="520" actId="1036"/>
          <ac:spMkLst>
            <pc:docMk/>
            <pc:sldMk cId="1197073165" sldId="2144328503"/>
            <ac:spMk id="39" creationId="{92B79C95-457F-9E3F-B9B1-1CC8D876976D}"/>
          </ac:spMkLst>
        </pc:spChg>
        <pc:spChg chg="add del mod">
          <ac:chgData name="Reed Kiely" userId="768be38e-2fb5-40ce-925d-bd8e9d9e3c31" providerId="ADAL" clId="{85AB560C-910C-45C1-A988-DB4A7292BCF6}" dt="2022-09-16T13:17:53.287" v="481" actId="478"/>
          <ac:spMkLst>
            <pc:docMk/>
            <pc:sldMk cId="1197073165" sldId="2144328503"/>
            <ac:spMk id="46" creationId="{7F6815C1-4DC0-4F86-038D-41E92CCDE1B8}"/>
          </ac:spMkLst>
        </pc:spChg>
        <pc:spChg chg="add del mod">
          <ac:chgData name="Reed Kiely" userId="768be38e-2fb5-40ce-925d-bd8e9d9e3c31" providerId="ADAL" clId="{85AB560C-910C-45C1-A988-DB4A7292BCF6}" dt="2022-09-23T19:24:33.467" v="1470" actId="478"/>
          <ac:spMkLst>
            <pc:docMk/>
            <pc:sldMk cId="1197073165" sldId="2144328503"/>
            <ac:spMk id="49" creationId="{645ACA2E-9DDC-F0D2-8476-2933F43F9922}"/>
          </ac:spMkLst>
        </pc:spChg>
        <pc:spChg chg="mod">
          <ac:chgData name="Reed Kiely" userId="768be38e-2fb5-40ce-925d-bd8e9d9e3c31" providerId="ADAL" clId="{85AB560C-910C-45C1-A988-DB4A7292BCF6}" dt="2022-09-23T19:00:16.136" v="1307"/>
          <ac:spMkLst>
            <pc:docMk/>
            <pc:sldMk cId="1197073165" sldId="2144328503"/>
            <ac:spMk id="100" creationId="{39FA2B98-684B-4710-876B-354541CC806A}"/>
          </ac:spMkLst>
        </pc:spChg>
        <pc:picChg chg="add del mod">
          <ac:chgData name="Reed Kiely" userId="768be38e-2fb5-40ce-925d-bd8e9d9e3c31" providerId="ADAL" clId="{85AB560C-910C-45C1-A988-DB4A7292BCF6}" dt="2022-09-16T13:16:37.400" v="472" actId="478"/>
          <ac:picMkLst>
            <pc:docMk/>
            <pc:sldMk cId="1197073165" sldId="2144328503"/>
            <ac:picMk id="3" creationId="{C16AF948-6049-9FAE-A859-D304B83F5F1A}"/>
          </ac:picMkLst>
        </pc:picChg>
        <pc:picChg chg="add del mod">
          <ac:chgData name="Reed Kiely" userId="768be38e-2fb5-40ce-925d-bd8e9d9e3c31" providerId="ADAL" clId="{85AB560C-910C-45C1-A988-DB4A7292BCF6}" dt="2022-09-16T13:17:37.558" v="474" actId="478"/>
          <ac:picMkLst>
            <pc:docMk/>
            <pc:sldMk cId="1197073165" sldId="2144328503"/>
            <ac:picMk id="4" creationId="{3FD78884-BF54-4289-1B25-DACA1AFBFEF5}"/>
          </ac:picMkLst>
        </pc:picChg>
        <pc:picChg chg="add mod">
          <ac:chgData name="Reed Kiely" userId="768be38e-2fb5-40ce-925d-bd8e9d9e3c31" providerId="ADAL" clId="{85AB560C-910C-45C1-A988-DB4A7292BCF6}" dt="2022-09-23T19:00:12.385" v="1306"/>
          <ac:picMkLst>
            <pc:docMk/>
            <pc:sldMk cId="1197073165" sldId="2144328503"/>
            <ac:picMk id="4" creationId="{FEE7999F-09BC-1551-B6B5-410F54580119}"/>
          </ac:picMkLst>
        </pc:picChg>
        <pc:picChg chg="add del mod">
          <ac:chgData name="Reed Kiely" userId="768be38e-2fb5-40ce-925d-bd8e9d9e3c31" providerId="ADAL" clId="{85AB560C-910C-45C1-A988-DB4A7292BCF6}" dt="2022-09-16T13:16:37.400" v="472" actId="478"/>
          <ac:picMkLst>
            <pc:docMk/>
            <pc:sldMk cId="1197073165" sldId="2144328503"/>
            <ac:picMk id="5" creationId="{D231A1D1-52DE-7AFE-9C3D-85258E59609D}"/>
          </ac:picMkLst>
        </pc:picChg>
        <pc:picChg chg="add del mod">
          <ac:chgData name="Reed Kiely" userId="768be38e-2fb5-40ce-925d-bd8e9d9e3c31" providerId="ADAL" clId="{85AB560C-910C-45C1-A988-DB4A7292BCF6}" dt="2022-09-16T13:16:37.400" v="472" actId="478"/>
          <ac:picMkLst>
            <pc:docMk/>
            <pc:sldMk cId="1197073165" sldId="2144328503"/>
            <ac:picMk id="6" creationId="{21076C8C-CE8C-0CFD-671A-0C6E03408C1C}"/>
          </ac:picMkLst>
        </pc:picChg>
        <pc:picChg chg="add del mod">
          <ac:chgData name="Reed Kiely" userId="768be38e-2fb5-40ce-925d-bd8e9d9e3c31" providerId="ADAL" clId="{85AB560C-910C-45C1-A988-DB4A7292BCF6}" dt="2022-09-16T13:15:34.335" v="465"/>
          <ac:picMkLst>
            <pc:docMk/>
            <pc:sldMk cId="1197073165" sldId="2144328503"/>
            <ac:picMk id="7" creationId="{DC865EDE-D51B-8296-79F4-104001259398}"/>
          </ac:picMkLst>
        </pc:picChg>
        <pc:picChg chg="add del mod">
          <ac:chgData name="Reed Kiely" userId="768be38e-2fb5-40ce-925d-bd8e9d9e3c31" providerId="ADAL" clId="{85AB560C-910C-45C1-A988-DB4A7292BCF6}" dt="2022-09-16T13:15:34.335" v="465"/>
          <ac:picMkLst>
            <pc:docMk/>
            <pc:sldMk cId="1197073165" sldId="2144328503"/>
            <ac:picMk id="8" creationId="{E50A39BD-0C0B-7717-166E-936057ECFCCE}"/>
          </ac:picMkLst>
        </pc:picChg>
        <pc:picChg chg="add del mod">
          <ac:chgData name="Reed Kiely" userId="768be38e-2fb5-40ce-925d-bd8e9d9e3c31" providerId="ADAL" clId="{85AB560C-910C-45C1-A988-DB4A7292BCF6}" dt="2022-09-16T13:15:34.335" v="465"/>
          <ac:picMkLst>
            <pc:docMk/>
            <pc:sldMk cId="1197073165" sldId="2144328503"/>
            <ac:picMk id="9" creationId="{B971371D-E2CA-1387-E155-00DBF1ABF72D}"/>
          </ac:picMkLst>
        </pc:picChg>
        <pc:picChg chg="add del mod">
          <ac:chgData name="Reed Kiely" userId="768be38e-2fb5-40ce-925d-bd8e9d9e3c31" providerId="ADAL" clId="{85AB560C-910C-45C1-A988-DB4A7292BCF6}" dt="2022-09-16T13:15:34.335" v="465"/>
          <ac:picMkLst>
            <pc:docMk/>
            <pc:sldMk cId="1197073165" sldId="2144328503"/>
            <ac:picMk id="10" creationId="{FAB94608-6B61-7E94-2717-C3D8499C8475}"/>
          </ac:picMkLst>
        </pc:picChg>
        <pc:picChg chg="add del mod">
          <ac:chgData name="Reed Kiely" userId="768be38e-2fb5-40ce-925d-bd8e9d9e3c31" providerId="ADAL" clId="{85AB560C-910C-45C1-A988-DB4A7292BCF6}" dt="2022-09-16T13:15:34.335" v="465"/>
          <ac:picMkLst>
            <pc:docMk/>
            <pc:sldMk cId="1197073165" sldId="2144328503"/>
            <ac:picMk id="11" creationId="{8C9E1E76-B885-E52F-23B9-2DD73DAE9721}"/>
          </ac:picMkLst>
        </pc:picChg>
        <pc:picChg chg="add del mod">
          <ac:chgData name="Reed Kiely" userId="768be38e-2fb5-40ce-925d-bd8e9d9e3c31" providerId="ADAL" clId="{85AB560C-910C-45C1-A988-DB4A7292BCF6}" dt="2022-09-16T13:15:34.335" v="465"/>
          <ac:picMkLst>
            <pc:docMk/>
            <pc:sldMk cId="1197073165" sldId="2144328503"/>
            <ac:picMk id="12" creationId="{B36FC45F-76D3-7E02-FBF7-E12298EA3597}"/>
          </ac:picMkLst>
        </pc:picChg>
        <pc:picChg chg="add del mod">
          <ac:chgData name="Reed Kiely" userId="768be38e-2fb5-40ce-925d-bd8e9d9e3c31" providerId="ADAL" clId="{85AB560C-910C-45C1-A988-DB4A7292BCF6}" dt="2022-09-16T13:15:34.335" v="465"/>
          <ac:picMkLst>
            <pc:docMk/>
            <pc:sldMk cId="1197073165" sldId="2144328503"/>
            <ac:picMk id="22" creationId="{EBA0ECBE-2BF3-A285-8E99-F737D90FE05C}"/>
          </ac:picMkLst>
        </pc:picChg>
        <pc:picChg chg="add del mod">
          <ac:chgData name="Reed Kiely" userId="768be38e-2fb5-40ce-925d-bd8e9d9e3c31" providerId="ADAL" clId="{85AB560C-910C-45C1-A988-DB4A7292BCF6}" dt="2022-09-16T13:15:34.335" v="465"/>
          <ac:picMkLst>
            <pc:docMk/>
            <pc:sldMk cId="1197073165" sldId="2144328503"/>
            <ac:picMk id="23" creationId="{6ADEB1F2-0C31-CE27-3641-A27DCD3DD4AA}"/>
          </ac:picMkLst>
        </pc:picChg>
        <pc:picChg chg="add mod">
          <ac:chgData name="Reed Kiely" userId="768be38e-2fb5-40ce-925d-bd8e9d9e3c31" providerId="ADAL" clId="{85AB560C-910C-45C1-A988-DB4A7292BCF6}" dt="2022-09-16T13:18:49.542" v="520" actId="1036"/>
          <ac:picMkLst>
            <pc:docMk/>
            <pc:sldMk cId="1197073165" sldId="2144328503"/>
            <ac:picMk id="24" creationId="{9ED0C107-7E4E-2DD8-018F-1165E89FC08C}"/>
          </ac:picMkLst>
        </pc:picChg>
        <pc:picChg chg="add mod">
          <ac:chgData name="Reed Kiely" userId="768be38e-2fb5-40ce-925d-bd8e9d9e3c31" providerId="ADAL" clId="{85AB560C-910C-45C1-A988-DB4A7292BCF6}" dt="2022-09-16T13:18:49.542" v="520" actId="1036"/>
          <ac:picMkLst>
            <pc:docMk/>
            <pc:sldMk cId="1197073165" sldId="2144328503"/>
            <ac:picMk id="25" creationId="{E0A9B354-0242-65CE-CE45-A03785559D3D}"/>
          </ac:picMkLst>
        </pc:picChg>
        <pc:picChg chg="add mod">
          <ac:chgData name="Reed Kiely" userId="768be38e-2fb5-40ce-925d-bd8e9d9e3c31" providerId="ADAL" clId="{85AB560C-910C-45C1-A988-DB4A7292BCF6}" dt="2022-09-16T13:18:49.542" v="520" actId="1036"/>
          <ac:picMkLst>
            <pc:docMk/>
            <pc:sldMk cId="1197073165" sldId="2144328503"/>
            <ac:picMk id="28" creationId="{150CEA64-69E6-78E5-B78B-6384A75D76B9}"/>
          </ac:picMkLst>
        </pc:picChg>
        <pc:picChg chg="add mod">
          <ac:chgData name="Reed Kiely" userId="768be38e-2fb5-40ce-925d-bd8e9d9e3c31" providerId="ADAL" clId="{85AB560C-910C-45C1-A988-DB4A7292BCF6}" dt="2022-09-16T13:18:49.542" v="520" actId="1036"/>
          <ac:picMkLst>
            <pc:docMk/>
            <pc:sldMk cId="1197073165" sldId="2144328503"/>
            <ac:picMk id="29" creationId="{5F5F2BA4-BB26-06E4-11A8-2DADD47A38A7}"/>
          </ac:picMkLst>
        </pc:picChg>
        <pc:picChg chg="add mod">
          <ac:chgData name="Reed Kiely" userId="768be38e-2fb5-40ce-925d-bd8e9d9e3c31" providerId="ADAL" clId="{85AB560C-910C-45C1-A988-DB4A7292BCF6}" dt="2022-09-16T13:18:49.542" v="520" actId="1036"/>
          <ac:picMkLst>
            <pc:docMk/>
            <pc:sldMk cId="1197073165" sldId="2144328503"/>
            <ac:picMk id="30" creationId="{AC177667-11BB-0E5E-5BC4-A0F0910AE9F9}"/>
          </ac:picMkLst>
        </pc:picChg>
        <pc:picChg chg="add del">
          <ac:chgData name="Reed Kiely" userId="768be38e-2fb5-40ce-925d-bd8e9d9e3c31" providerId="ADAL" clId="{85AB560C-910C-45C1-A988-DB4A7292BCF6}" dt="2022-09-16T13:16:37.400" v="472" actId="478"/>
          <ac:picMkLst>
            <pc:docMk/>
            <pc:sldMk cId="1197073165" sldId="2144328503"/>
            <ac:picMk id="31" creationId="{ACA52468-102C-B0AD-384A-DE5CD5C18C22}"/>
          </ac:picMkLst>
        </pc:picChg>
        <pc:picChg chg="add del">
          <ac:chgData name="Reed Kiely" userId="768be38e-2fb5-40ce-925d-bd8e9d9e3c31" providerId="ADAL" clId="{85AB560C-910C-45C1-A988-DB4A7292BCF6}" dt="2022-09-16T13:16:37.400" v="472" actId="478"/>
          <ac:picMkLst>
            <pc:docMk/>
            <pc:sldMk cId="1197073165" sldId="2144328503"/>
            <ac:picMk id="32" creationId="{146F7CCD-2DCE-913B-A52E-F4803F07DB93}"/>
          </ac:picMkLst>
        </pc:picChg>
        <pc:picChg chg="add mod">
          <ac:chgData name="Reed Kiely" userId="768be38e-2fb5-40ce-925d-bd8e9d9e3c31" providerId="ADAL" clId="{85AB560C-910C-45C1-A988-DB4A7292BCF6}" dt="2022-09-16T13:18:49.542" v="520" actId="1036"/>
          <ac:picMkLst>
            <pc:docMk/>
            <pc:sldMk cId="1197073165" sldId="2144328503"/>
            <ac:picMk id="33" creationId="{63287D30-C5EB-A797-A01C-E67126AC5455}"/>
          </ac:picMkLst>
        </pc:picChg>
        <pc:picChg chg="add mod">
          <ac:chgData name="Reed Kiely" userId="768be38e-2fb5-40ce-925d-bd8e9d9e3c31" providerId="ADAL" clId="{85AB560C-910C-45C1-A988-DB4A7292BCF6}" dt="2022-09-16T13:18:49.542" v="520" actId="1036"/>
          <ac:picMkLst>
            <pc:docMk/>
            <pc:sldMk cId="1197073165" sldId="2144328503"/>
            <ac:picMk id="42" creationId="{7E74D434-2B68-1AB9-A6CC-8CC9BC563D38}"/>
          </ac:picMkLst>
        </pc:picChg>
        <pc:picChg chg="add mod">
          <ac:chgData name="Reed Kiely" userId="768be38e-2fb5-40ce-925d-bd8e9d9e3c31" providerId="ADAL" clId="{85AB560C-910C-45C1-A988-DB4A7292BCF6}" dt="2022-09-16T13:18:49.542" v="520" actId="1036"/>
          <ac:picMkLst>
            <pc:docMk/>
            <pc:sldMk cId="1197073165" sldId="2144328503"/>
            <ac:picMk id="44" creationId="{16592071-AA01-10C5-6E27-1068DBB50D8A}"/>
          </ac:picMkLst>
        </pc:picChg>
        <pc:picChg chg="add mod">
          <ac:chgData name="Reed Kiely" userId="768be38e-2fb5-40ce-925d-bd8e9d9e3c31" providerId="ADAL" clId="{85AB560C-910C-45C1-A988-DB4A7292BCF6}" dt="2022-09-16T13:17:37.756" v="475"/>
          <ac:picMkLst>
            <pc:docMk/>
            <pc:sldMk cId="1197073165" sldId="2144328503"/>
            <ac:picMk id="47" creationId="{509B09F7-C29F-F555-B237-306274A7BE77}"/>
          </ac:picMkLst>
        </pc:picChg>
        <pc:picChg chg="add mod">
          <ac:chgData name="Reed Kiely" userId="768be38e-2fb5-40ce-925d-bd8e9d9e3c31" providerId="ADAL" clId="{85AB560C-910C-45C1-A988-DB4A7292BCF6}" dt="2022-09-16T13:17:37.756" v="475"/>
          <ac:picMkLst>
            <pc:docMk/>
            <pc:sldMk cId="1197073165" sldId="2144328503"/>
            <ac:picMk id="48" creationId="{D2CEA994-A761-0663-639C-8A34D2D7B5C0}"/>
          </ac:picMkLst>
        </pc:picChg>
        <pc:picChg chg="del">
          <ac:chgData name="Reed Kiely" userId="768be38e-2fb5-40ce-925d-bd8e9d9e3c31" providerId="ADAL" clId="{85AB560C-910C-45C1-A988-DB4A7292BCF6}" dt="2022-09-23T18:59:50.163" v="1304" actId="478"/>
          <ac:picMkLst>
            <pc:docMk/>
            <pc:sldMk cId="1197073165" sldId="2144328503"/>
            <ac:picMk id="101" creationId="{9DA43C3B-8E20-444B-AFDB-6A712ADB4434}"/>
          </ac:picMkLst>
        </pc:picChg>
        <pc:cxnChg chg="add del mod">
          <ac:chgData name="Reed Kiely" userId="768be38e-2fb5-40ce-925d-bd8e9d9e3c31" providerId="ADAL" clId="{85AB560C-910C-45C1-A988-DB4A7292BCF6}" dt="2022-09-16T13:15:34.335" v="465"/>
          <ac:cxnSpMkLst>
            <pc:docMk/>
            <pc:sldMk cId="1197073165" sldId="2144328503"/>
            <ac:cxnSpMk id="19" creationId="{A4CB8634-737F-B16C-5955-F2453511EEDA}"/>
          </ac:cxnSpMkLst>
        </pc:cxnChg>
        <pc:cxnChg chg="add del mod">
          <ac:chgData name="Reed Kiely" userId="768be38e-2fb5-40ce-925d-bd8e9d9e3c31" providerId="ADAL" clId="{85AB560C-910C-45C1-A988-DB4A7292BCF6}" dt="2022-09-16T13:15:34.335" v="465"/>
          <ac:cxnSpMkLst>
            <pc:docMk/>
            <pc:sldMk cId="1197073165" sldId="2144328503"/>
            <ac:cxnSpMk id="21" creationId="{ABBC2976-952C-68C3-3697-15FAE3B3AFE9}"/>
          </ac:cxnSpMkLst>
        </pc:cxnChg>
        <pc:cxnChg chg="add mod">
          <ac:chgData name="Reed Kiely" userId="768be38e-2fb5-40ce-925d-bd8e9d9e3c31" providerId="ADAL" clId="{85AB560C-910C-45C1-A988-DB4A7292BCF6}" dt="2022-09-16T13:18:49.542" v="520" actId="1036"/>
          <ac:cxnSpMkLst>
            <pc:docMk/>
            <pc:sldMk cId="1197073165" sldId="2144328503"/>
            <ac:cxnSpMk id="40" creationId="{A5E06206-16E8-6E0F-40D9-536FD3D82138}"/>
          </ac:cxnSpMkLst>
        </pc:cxnChg>
        <pc:cxnChg chg="add mod">
          <ac:chgData name="Reed Kiely" userId="768be38e-2fb5-40ce-925d-bd8e9d9e3c31" providerId="ADAL" clId="{85AB560C-910C-45C1-A988-DB4A7292BCF6}" dt="2022-09-16T13:18:49.542" v="520" actId="1036"/>
          <ac:cxnSpMkLst>
            <pc:docMk/>
            <pc:sldMk cId="1197073165" sldId="2144328503"/>
            <ac:cxnSpMk id="41" creationId="{0B741349-C643-FDBE-EC1C-D425751A4C8D}"/>
          </ac:cxnSpMkLst>
        </pc:cxnChg>
      </pc:sldChg>
      <pc:sldChg chg="addSp delSp modSp add mod addCm delCm">
        <pc:chgData name="Reed Kiely" userId="768be38e-2fb5-40ce-925d-bd8e9d9e3c31" providerId="ADAL" clId="{85AB560C-910C-45C1-A988-DB4A7292BCF6}" dt="2022-09-26T18:06:34.481" v="3294"/>
        <pc:sldMkLst>
          <pc:docMk/>
          <pc:sldMk cId="395706080" sldId="2144328504"/>
        </pc:sldMkLst>
        <pc:spChg chg="del">
          <ac:chgData name="Reed Kiely" userId="768be38e-2fb5-40ce-925d-bd8e9d9e3c31" providerId="ADAL" clId="{85AB560C-910C-45C1-A988-DB4A7292BCF6}" dt="2022-09-23T19:00:21.340" v="1308" actId="478"/>
          <ac:spMkLst>
            <pc:docMk/>
            <pc:sldMk cId="395706080" sldId="2144328504"/>
            <ac:spMk id="2" creationId="{52EC1941-BDF5-126A-D875-E22803147318}"/>
          </ac:spMkLst>
        </pc:spChg>
        <pc:spChg chg="add mod">
          <ac:chgData name="Reed Kiely" userId="768be38e-2fb5-40ce-925d-bd8e9d9e3c31" providerId="ADAL" clId="{85AB560C-910C-45C1-A988-DB4A7292BCF6}" dt="2022-09-26T17:46:02.275" v="3282"/>
          <ac:spMkLst>
            <pc:docMk/>
            <pc:sldMk cId="395706080" sldId="2144328504"/>
            <ac:spMk id="2" creationId="{DAAAE0FC-E0D1-7A17-5159-CD681ACFFB72}"/>
          </ac:spMkLst>
        </pc:spChg>
        <pc:spChg chg="add mod">
          <ac:chgData name="Reed Kiely" userId="768be38e-2fb5-40ce-925d-bd8e9d9e3c31" providerId="ADAL" clId="{85AB560C-910C-45C1-A988-DB4A7292BCF6}" dt="2022-09-16T13:18:12.886" v="487"/>
          <ac:spMkLst>
            <pc:docMk/>
            <pc:sldMk cId="395706080" sldId="2144328504"/>
            <ac:spMk id="3" creationId="{CBE8BC94-3D73-7F83-D4D8-749C26FC35B0}"/>
          </ac:spMkLst>
        </pc:spChg>
        <pc:spChg chg="add mod">
          <ac:chgData name="Reed Kiely" userId="768be38e-2fb5-40ce-925d-bd8e9d9e3c31" providerId="ADAL" clId="{85AB560C-910C-45C1-A988-DB4A7292BCF6}" dt="2022-09-16T13:18:28.167" v="507" actId="1036"/>
          <ac:spMkLst>
            <pc:docMk/>
            <pc:sldMk cId="395706080" sldId="2144328504"/>
            <ac:spMk id="6" creationId="{1D4CC32F-D45A-CE66-6AAB-E387542240C7}"/>
          </ac:spMkLst>
        </pc:spChg>
        <pc:spChg chg="add mod">
          <ac:chgData name="Reed Kiely" userId="768be38e-2fb5-40ce-925d-bd8e9d9e3c31" providerId="ADAL" clId="{85AB560C-910C-45C1-A988-DB4A7292BCF6}" dt="2022-09-16T13:18:28.167" v="507" actId="1036"/>
          <ac:spMkLst>
            <pc:docMk/>
            <pc:sldMk cId="395706080" sldId="2144328504"/>
            <ac:spMk id="13" creationId="{48BE1E56-7224-DBBD-05F6-F81B30349A3C}"/>
          </ac:spMkLst>
        </pc:spChg>
        <pc:spChg chg="add mod">
          <ac:chgData name="Reed Kiely" userId="768be38e-2fb5-40ce-925d-bd8e9d9e3c31" providerId="ADAL" clId="{85AB560C-910C-45C1-A988-DB4A7292BCF6}" dt="2022-09-16T13:18:28.167" v="507" actId="1036"/>
          <ac:spMkLst>
            <pc:docMk/>
            <pc:sldMk cId="395706080" sldId="2144328504"/>
            <ac:spMk id="14" creationId="{8E833BB2-F788-3C94-3603-C13A7998685A}"/>
          </ac:spMkLst>
        </pc:spChg>
        <pc:spChg chg="add mod">
          <ac:chgData name="Reed Kiely" userId="768be38e-2fb5-40ce-925d-bd8e9d9e3c31" providerId="ADAL" clId="{85AB560C-910C-45C1-A988-DB4A7292BCF6}" dt="2022-09-16T13:18:28.167" v="507" actId="1036"/>
          <ac:spMkLst>
            <pc:docMk/>
            <pc:sldMk cId="395706080" sldId="2144328504"/>
            <ac:spMk id="15" creationId="{95ADF7B8-691E-E8E4-C51E-160974E9934E}"/>
          </ac:spMkLst>
        </pc:spChg>
        <pc:spChg chg="add mod">
          <ac:chgData name="Reed Kiely" userId="768be38e-2fb5-40ce-925d-bd8e9d9e3c31" providerId="ADAL" clId="{85AB560C-910C-45C1-A988-DB4A7292BCF6}" dt="2022-09-16T13:18:28.167" v="507" actId="1036"/>
          <ac:spMkLst>
            <pc:docMk/>
            <pc:sldMk cId="395706080" sldId="2144328504"/>
            <ac:spMk id="16" creationId="{26DA1E16-1A08-46A1-0E4E-F7FCD2D353BE}"/>
          </ac:spMkLst>
        </pc:spChg>
        <pc:spChg chg="add mod">
          <ac:chgData name="Reed Kiely" userId="768be38e-2fb5-40ce-925d-bd8e9d9e3c31" providerId="ADAL" clId="{85AB560C-910C-45C1-A988-DB4A7292BCF6}" dt="2022-09-23T19:00:21.683" v="1309"/>
          <ac:spMkLst>
            <pc:docMk/>
            <pc:sldMk cId="395706080" sldId="2144328504"/>
            <ac:spMk id="19" creationId="{8355FB0F-63E3-0397-C447-949C2B4D435A}"/>
          </ac:spMkLst>
        </pc:spChg>
        <pc:spChg chg="mod">
          <ac:chgData name="Reed Kiely" userId="768be38e-2fb5-40ce-925d-bd8e9d9e3c31" providerId="ADAL" clId="{85AB560C-910C-45C1-A988-DB4A7292BCF6}" dt="2022-09-26T15:41:23.153" v="3095" actId="20577"/>
          <ac:spMkLst>
            <pc:docMk/>
            <pc:sldMk cId="395706080" sldId="2144328504"/>
            <ac:spMk id="20" creationId="{F5290E3C-D913-4324-9F7C-7AB204FAA4D7}"/>
          </ac:spMkLst>
        </pc:spChg>
        <pc:spChg chg="del">
          <ac:chgData name="Reed Kiely" userId="768be38e-2fb5-40ce-925d-bd8e9d9e3c31" providerId="ADAL" clId="{85AB560C-910C-45C1-A988-DB4A7292BCF6}" dt="2022-09-16T13:18:12.702" v="486" actId="478"/>
          <ac:spMkLst>
            <pc:docMk/>
            <pc:sldMk cId="395706080" sldId="2144328504"/>
            <ac:spMk id="34" creationId="{5FFE1EF1-7FB6-3726-53F8-97C5C86416D4}"/>
          </ac:spMkLst>
        </pc:spChg>
        <pc:spChg chg="del">
          <ac:chgData name="Reed Kiely" userId="768be38e-2fb5-40ce-925d-bd8e9d9e3c31" providerId="ADAL" clId="{85AB560C-910C-45C1-A988-DB4A7292BCF6}" dt="2022-09-16T13:18:10.781" v="485" actId="478"/>
          <ac:spMkLst>
            <pc:docMk/>
            <pc:sldMk cId="395706080" sldId="2144328504"/>
            <ac:spMk id="35" creationId="{0247BC56-2001-5006-7A53-4E1002C353E8}"/>
          </ac:spMkLst>
        </pc:spChg>
        <pc:spChg chg="del">
          <ac:chgData name="Reed Kiely" userId="768be38e-2fb5-40ce-925d-bd8e9d9e3c31" providerId="ADAL" clId="{85AB560C-910C-45C1-A988-DB4A7292BCF6}" dt="2022-09-16T13:18:10.781" v="485" actId="478"/>
          <ac:spMkLst>
            <pc:docMk/>
            <pc:sldMk cId="395706080" sldId="2144328504"/>
            <ac:spMk id="36" creationId="{A7BB81A4-6DCB-1838-EDBB-96B87F774800}"/>
          </ac:spMkLst>
        </pc:spChg>
        <pc:spChg chg="del">
          <ac:chgData name="Reed Kiely" userId="768be38e-2fb5-40ce-925d-bd8e9d9e3c31" providerId="ADAL" clId="{85AB560C-910C-45C1-A988-DB4A7292BCF6}" dt="2022-09-16T13:18:10.781" v="485" actId="478"/>
          <ac:spMkLst>
            <pc:docMk/>
            <pc:sldMk cId="395706080" sldId="2144328504"/>
            <ac:spMk id="37" creationId="{2BE5BD4E-F7F4-CD6A-76FC-4AFC16B03A16}"/>
          </ac:spMkLst>
        </pc:spChg>
        <pc:spChg chg="del">
          <ac:chgData name="Reed Kiely" userId="768be38e-2fb5-40ce-925d-bd8e9d9e3c31" providerId="ADAL" clId="{85AB560C-910C-45C1-A988-DB4A7292BCF6}" dt="2022-09-16T13:18:10.781" v="485" actId="478"/>
          <ac:spMkLst>
            <pc:docMk/>
            <pc:sldMk cId="395706080" sldId="2144328504"/>
            <ac:spMk id="38" creationId="{E8346DBA-F617-EF2A-C118-B9A2D6EB6C0E}"/>
          </ac:spMkLst>
        </pc:spChg>
        <pc:spChg chg="del">
          <ac:chgData name="Reed Kiely" userId="768be38e-2fb5-40ce-925d-bd8e9d9e3c31" providerId="ADAL" clId="{85AB560C-910C-45C1-A988-DB4A7292BCF6}" dt="2022-09-16T13:18:10.781" v="485" actId="478"/>
          <ac:spMkLst>
            <pc:docMk/>
            <pc:sldMk cId="395706080" sldId="2144328504"/>
            <ac:spMk id="39" creationId="{92B79C95-457F-9E3F-B9B1-1CC8D876976D}"/>
          </ac:spMkLst>
        </pc:spChg>
        <pc:spChg chg="del mod ord">
          <ac:chgData name="Reed Kiely" userId="768be38e-2fb5-40ce-925d-bd8e9d9e3c31" providerId="ADAL" clId="{85AB560C-910C-45C1-A988-DB4A7292BCF6}" dt="2022-09-23T19:32:34.794" v="1670" actId="478"/>
          <ac:spMkLst>
            <pc:docMk/>
            <pc:sldMk cId="395706080" sldId="2144328504"/>
            <ac:spMk id="49" creationId="{645ACA2E-9DDC-F0D2-8476-2933F43F9922}"/>
          </ac:spMkLst>
        </pc:spChg>
        <pc:spChg chg="del">
          <ac:chgData name="Reed Kiely" userId="768be38e-2fb5-40ce-925d-bd8e9d9e3c31" providerId="ADAL" clId="{85AB560C-910C-45C1-A988-DB4A7292BCF6}" dt="2022-09-23T19:00:21.340" v="1308" actId="478"/>
          <ac:spMkLst>
            <pc:docMk/>
            <pc:sldMk cId="395706080" sldId="2144328504"/>
            <ac:spMk id="100" creationId="{39FA2B98-684B-4710-876B-354541CC806A}"/>
          </ac:spMkLst>
        </pc:spChg>
        <pc:picChg chg="add mod">
          <ac:chgData name="Reed Kiely" userId="768be38e-2fb5-40ce-925d-bd8e9d9e3c31" providerId="ADAL" clId="{85AB560C-910C-45C1-A988-DB4A7292BCF6}" dt="2022-09-16T13:18:28.167" v="507" actId="1036"/>
          <ac:picMkLst>
            <pc:docMk/>
            <pc:sldMk cId="395706080" sldId="2144328504"/>
            <ac:picMk id="4" creationId="{E6533640-E83B-AE71-A20B-C0540840DDF9}"/>
          </ac:picMkLst>
        </pc:picChg>
        <pc:picChg chg="add mod">
          <ac:chgData name="Reed Kiely" userId="768be38e-2fb5-40ce-925d-bd8e9d9e3c31" providerId="ADAL" clId="{85AB560C-910C-45C1-A988-DB4A7292BCF6}" dt="2022-09-16T13:18:28.167" v="507" actId="1036"/>
          <ac:picMkLst>
            <pc:docMk/>
            <pc:sldMk cId="395706080" sldId="2144328504"/>
            <ac:picMk id="5" creationId="{FC24CC7C-1D8B-6BB5-D96A-9A38DCBF1B59}"/>
          </ac:picMkLst>
        </pc:picChg>
        <pc:picChg chg="add mod">
          <ac:chgData name="Reed Kiely" userId="768be38e-2fb5-40ce-925d-bd8e9d9e3c31" providerId="ADAL" clId="{85AB560C-910C-45C1-A988-DB4A7292BCF6}" dt="2022-09-16T13:18:28.167" v="507" actId="1036"/>
          <ac:picMkLst>
            <pc:docMk/>
            <pc:sldMk cId="395706080" sldId="2144328504"/>
            <ac:picMk id="7" creationId="{A690329F-CB4C-9B97-859D-48597A7BC123}"/>
          </ac:picMkLst>
        </pc:picChg>
        <pc:picChg chg="add mod">
          <ac:chgData name="Reed Kiely" userId="768be38e-2fb5-40ce-925d-bd8e9d9e3c31" providerId="ADAL" clId="{85AB560C-910C-45C1-A988-DB4A7292BCF6}" dt="2022-09-16T13:18:28.167" v="507" actId="1036"/>
          <ac:picMkLst>
            <pc:docMk/>
            <pc:sldMk cId="395706080" sldId="2144328504"/>
            <ac:picMk id="8" creationId="{6331A1CE-15D4-B8D3-ABB9-B3F5DEC8316E}"/>
          </ac:picMkLst>
        </pc:picChg>
        <pc:picChg chg="add mod">
          <ac:chgData name="Reed Kiely" userId="768be38e-2fb5-40ce-925d-bd8e9d9e3c31" providerId="ADAL" clId="{85AB560C-910C-45C1-A988-DB4A7292BCF6}" dt="2022-09-16T13:18:28.167" v="507" actId="1036"/>
          <ac:picMkLst>
            <pc:docMk/>
            <pc:sldMk cId="395706080" sldId="2144328504"/>
            <ac:picMk id="9" creationId="{63A58C23-B24F-F285-A8E7-654F74904F95}"/>
          </ac:picMkLst>
        </pc:picChg>
        <pc:picChg chg="add mod">
          <ac:chgData name="Reed Kiely" userId="768be38e-2fb5-40ce-925d-bd8e9d9e3c31" providerId="ADAL" clId="{85AB560C-910C-45C1-A988-DB4A7292BCF6}" dt="2022-09-16T13:18:28.167" v="507" actId="1036"/>
          <ac:picMkLst>
            <pc:docMk/>
            <pc:sldMk cId="395706080" sldId="2144328504"/>
            <ac:picMk id="10" creationId="{A23B30D3-C082-6EB2-FEB5-234B54C686A5}"/>
          </ac:picMkLst>
        </pc:picChg>
        <pc:picChg chg="add mod">
          <ac:chgData name="Reed Kiely" userId="768be38e-2fb5-40ce-925d-bd8e9d9e3c31" providerId="ADAL" clId="{85AB560C-910C-45C1-A988-DB4A7292BCF6}" dt="2022-09-16T13:18:28.167" v="507" actId="1036"/>
          <ac:picMkLst>
            <pc:docMk/>
            <pc:sldMk cId="395706080" sldId="2144328504"/>
            <ac:picMk id="11" creationId="{2AE51D49-CBE3-45D4-26A8-7831EB102C82}"/>
          </ac:picMkLst>
        </pc:picChg>
        <pc:picChg chg="add mod">
          <ac:chgData name="Reed Kiely" userId="768be38e-2fb5-40ce-925d-bd8e9d9e3c31" providerId="ADAL" clId="{85AB560C-910C-45C1-A988-DB4A7292BCF6}" dt="2022-09-16T13:18:28.167" v="507" actId="1036"/>
          <ac:picMkLst>
            <pc:docMk/>
            <pc:sldMk cId="395706080" sldId="2144328504"/>
            <ac:picMk id="12" creationId="{790C87C1-2E43-42C2-1C10-C2278C6FD0A1}"/>
          </ac:picMkLst>
        </pc:picChg>
        <pc:picChg chg="add mod">
          <ac:chgData name="Reed Kiely" userId="768be38e-2fb5-40ce-925d-bd8e9d9e3c31" providerId="ADAL" clId="{85AB560C-910C-45C1-A988-DB4A7292BCF6}" dt="2022-09-23T19:00:21.683" v="1309"/>
          <ac:picMkLst>
            <pc:docMk/>
            <pc:sldMk cId="395706080" sldId="2144328504"/>
            <ac:picMk id="21" creationId="{A9B82112-2293-C27A-CCA2-262DFA2B38E5}"/>
          </ac:picMkLst>
        </pc:picChg>
        <pc:picChg chg="del">
          <ac:chgData name="Reed Kiely" userId="768be38e-2fb5-40ce-925d-bd8e9d9e3c31" providerId="ADAL" clId="{85AB560C-910C-45C1-A988-DB4A7292BCF6}" dt="2022-09-16T13:18:10.781" v="485" actId="478"/>
          <ac:picMkLst>
            <pc:docMk/>
            <pc:sldMk cId="395706080" sldId="2144328504"/>
            <ac:picMk id="24" creationId="{9ED0C107-7E4E-2DD8-018F-1165E89FC08C}"/>
          </ac:picMkLst>
        </pc:picChg>
        <pc:picChg chg="del">
          <ac:chgData name="Reed Kiely" userId="768be38e-2fb5-40ce-925d-bd8e9d9e3c31" providerId="ADAL" clId="{85AB560C-910C-45C1-A988-DB4A7292BCF6}" dt="2022-09-16T13:18:10.781" v="485" actId="478"/>
          <ac:picMkLst>
            <pc:docMk/>
            <pc:sldMk cId="395706080" sldId="2144328504"/>
            <ac:picMk id="25" creationId="{E0A9B354-0242-65CE-CE45-A03785559D3D}"/>
          </ac:picMkLst>
        </pc:picChg>
        <pc:picChg chg="del">
          <ac:chgData name="Reed Kiely" userId="768be38e-2fb5-40ce-925d-bd8e9d9e3c31" providerId="ADAL" clId="{85AB560C-910C-45C1-A988-DB4A7292BCF6}" dt="2022-09-16T13:18:10.781" v="485" actId="478"/>
          <ac:picMkLst>
            <pc:docMk/>
            <pc:sldMk cId="395706080" sldId="2144328504"/>
            <ac:picMk id="28" creationId="{150CEA64-69E6-78E5-B78B-6384A75D76B9}"/>
          </ac:picMkLst>
        </pc:picChg>
        <pc:picChg chg="del">
          <ac:chgData name="Reed Kiely" userId="768be38e-2fb5-40ce-925d-bd8e9d9e3c31" providerId="ADAL" clId="{85AB560C-910C-45C1-A988-DB4A7292BCF6}" dt="2022-09-16T13:18:10.781" v="485" actId="478"/>
          <ac:picMkLst>
            <pc:docMk/>
            <pc:sldMk cId="395706080" sldId="2144328504"/>
            <ac:picMk id="29" creationId="{5F5F2BA4-BB26-06E4-11A8-2DADD47A38A7}"/>
          </ac:picMkLst>
        </pc:picChg>
        <pc:picChg chg="del">
          <ac:chgData name="Reed Kiely" userId="768be38e-2fb5-40ce-925d-bd8e9d9e3c31" providerId="ADAL" clId="{85AB560C-910C-45C1-A988-DB4A7292BCF6}" dt="2022-09-16T13:18:10.781" v="485" actId="478"/>
          <ac:picMkLst>
            <pc:docMk/>
            <pc:sldMk cId="395706080" sldId="2144328504"/>
            <ac:picMk id="30" creationId="{AC177667-11BB-0E5E-5BC4-A0F0910AE9F9}"/>
          </ac:picMkLst>
        </pc:picChg>
        <pc:picChg chg="del">
          <ac:chgData name="Reed Kiely" userId="768be38e-2fb5-40ce-925d-bd8e9d9e3c31" providerId="ADAL" clId="{85AB560C-910C-45C1-A988-DB4A7292BCF6}" dt="2022-09-16T13:18:10.781" v="485" actId="478"/>
          <ac:picMkLst>
            <pc:docMk/>
            <pc:sldMk cId="395706080" sldId="2144328504"/>
            <ac:picMk id="33" creationId="{63287D30-C5EB-A797-A01C-E67126AC5455}"/>
          </ac:picMkLst>
        </pc:picChg>
        <pc:picChg chg="del">
          <ac:chgData name="Reed Kiely" userId="768be38e-2fb5-40ce-925d-bd8e9d9e3c31" providerId="ADAL" clId="{85AB560C-910C-45C1-A988-DB4A7292BCF6}" dt="2022-09-16T13:18:10.781" v="485" actId="478"/>
          <ac:picMkLst>
            <pc:docMk/>
            <pc:sldMk cId="395706080" sldId="2144328504"/>
            <ac:picMk id="42" creationId="{7E74D434-2B68-1AB9-A6CC-8CC9BC563D38}"/>
          </ac:picMkLst>
        </pc:picChg>
        <pc:picChg chg="del">
          <ac:chgData name="Reed Kiely" userId="768be38e-2fb5-40ce-925d-bd8e9d9e3c31" providerId="ADAL" clId="{85AB560C-910C-45C1-A988-DB4A7292BCF6}" dt="2022-09-16T13:18:10.781" v="485" actId="478"/>
          <ac:picMkLst>
            <pc:docMk/>
            <pc:sldMk cId="395706080" sldId="2144328504"/>
            <ac:picMk id="44" creationId="{16592071-AA01-10C5-6E27-1068DBB50D8A}"/>
          </ac:picMkLst>
        </pc:picChg>
        <pc:picChg chg="del">
          <ac:chgData name="Reed Kiely" userId="768be38e-2fb5-40ce-925d-bd8e9d9e3c31" providerId="ADAL" clId="{85AB560C-910C-45C1-A988-DB4A7292BCF6}" dt="2022-09-23T19:00:21.340" v="1308" actId="478"/>
          <ac:picMkLst>
            <pc:docMk/>
            <pc:sldMk cId="395706080" sldId="2144328504"/>
            <ac:picMk id="101" creationId="{9DA43C3B-8E20-444B-AFDB-6A712ADB4434}"/>
          </ac:picMkLst>
        </pc:picChg>
        <pc:cxnChg chg="add mod">
          <ac:chgData name="Reed Kiely" userId="768be38e-2fb5-40ce-925d-bd8e9d9e3c31" providerId="ADAL" clId="{85AB560C-910C-45C1-A988-DB4A7292BCF6}" dt="2022-09-16T13:18:28.167" v="507" actId="1036"/>
          <ac:cxnSpMkLst>
            <pc:docMk/>
            <pc:sldMk cId="395706080" sldId="2144328504"/>
            <ac:cxnSpMk id="17" creationId="{B51DB249-372C-5666-290A-2691AE286E96}"/>
          </ac:cxnSpMkLst>
        </pc:cxnChg>
        <pc:cxnChg chg="add mod">
          <ac:chgData name="Reed Kiely" userId="768be38e-2fb5-40ce-925d-bd8e9d9e3c31" providerId="ADAL" clId="{85AB560C-910C-45C1-A988-DB4A7292BCF6}" dt="2022-09-16T13:18:28.167" v="507" actId="1036"/>
          <ac:cxnSpMkLst>
            <pc:docMk/>
            <pc:sldMk cId="395706080" sldId="2144328504"/>
            <ac:cxnSpMk id="18" creationId="{08903183-CEEB-261E-3476-69A59E045A9E}"/>
          </ac:cxnSpMkLst>
        </pc:cxnChg>
        <pc:cxnChg chg="del">
          <ac:chgData name="Reed Kiely" userId="768be38e-2fb5-40ce-925d-bd8e9d9e3c31" providerId="ADAL" clId="{85AB560C-910C-45C1-A988-DB4A7292BCF6}" dt="2022-09-16T13:18:10.781" v="485" actId="478"/>
          <ac:cxnSpMkLst>
            <pc:docMk/>
            <pc:sldMk cId="395706080" sldId="2144328504"/>
            <ac:cxnSpMk id="40" creationId="{A5E06206-16E8-6E0F-40D9-536FD3D82138}"/>
          </ac:cxnSpMkLst>
        </pc:cxnChg>
        <pc:cxnChg chg="del">
          <ac:chgData name="Reed Kiely" userId="768be38e-2fb5-40ce-925d-bd8e9d9e3c31" providerId="ADAL" clId="{85AB560C-910C-45C1-A988-DB4A7292BCF6}" dt="2022-09-16T13:18:10.781" v="485" actId="478"/>
          <ac:cxnSpMkLst>
            <pc:docMk/>
            <pc:sldMk cId="395706080" sldId="2144328504"/>
            <ac:cxnSpMk id="41" creationId="{0B741349-C643-FDBE-EC1C-D425751A4C8D}"/>
          </ac:cxnSpMkLst>
        </pc:cxnChg>
      </pc:sldChg>
      <pc:sldChg chg="addSp delSp modSp add del mod">
        <pc:chgData name="Reed Kiely" userId="768be38e-2fb5-40ce-925d-bd8e9d9e3c31" providerId="ADAL" clId="{85AB560C-910C-45C1-A988-DB4A7292BCF6}" dt="2022-09-23T16:09:52.119" v="1079" actId="47"/>
        <pc:sldMkLst>
          <pc:docMk/>
          <pc:sldMk cId="3506610347" sldId="2144328505"/>
        </pc:sldMkLst>
        <pc:spChg chg="del">
          <ac:chgData name="Reed Kiely" userId="768be38e-2fb5-40ce-925d-bd8e9d9e3c31" providerId="ADAL" clId="{85AB560C-910C-45C1-A988-DB4A7292BCF6}" dt="2022-09-23T14:52:16.699" v="848" actId="478"/>
          <ac:spMkLst>
            <pc:docMk/>
            <pc:sldMk cId="3506610347" sldId="2144328505"/>
            <ac:spMk id="2" creationId="{90E793B5-10EA-F554-BBD0-6A57D85642D9}"/>
          </ac:spMkLst>
        </pc:spChg>
        <pc:spChg chg="add del mod">
          <ac:chgData name="Reed Kiely" userId="768be38e-2fb5-40ce-925d-bd8e9d9e3c31" providerId="ADAL" clId="{85AB560C-910C-45C1-A988-DB4A7292BCF6}" dt="2022-09-23T14:52:16.699" v="848" actId="478"/>
          <ac:spMkLst>
            <pc:docMk/>
            <pc:sldMk cId="3506610347" sldId="2144328505"/>
            <ac:spMk id="4" creationId="{BB0835A7-58B6-FAF8-6991-96DC4ED611EB}"/>
          </ac:spMkLst>
        </pc:spChg>
        <pc:spChg chg="mod">
          <ac:chgData name="Reed Kiely" userId="768be38e-2fb5-40ce-925d-bd8e9d9e3c31" providerId="ADAL" clId="{85AB560C-910C-45C1-A988-DB4A7292BCF6}" dt="2022-09-23T14:52:21.091" v="850"/>
          <ac:spMkLst>
            <pc:docMk/>
            <pc:sldMk cId="3506610347" sldId="2144328505"/>
            <ac:spMk id="24" creationId="{FE51337C-7111-4FDD-BD9E-AAF8EAD4F674}"/>
          </ac:spMkLst>
        </pc:spChg>
        <pc:picChg chg="add mod">
          <ac:chgData name="Reed Kiely" userId="768be38e-2fb5-40ce-925d-bd8e9d9e3c31" providerId="ADAL" clId="{85AB560C-910C-45C1-A988-DB4A7292BCF6}" dt="2022-09-23T14:52:17.012" v="849"/>
          <ac:picMkLst>
            <pc:docMk/>
            <pc:sldMk cId="3506610347" sldId="2144328505"/>
            <ac:picMk id="5" creationId="{787CDE0F-5D95-0C96-0455-A2EF884C7E65}"/>
          </ac:picMkLst>
        </pc:picChg>
        <pc:picChg chg="del">
          <ac:chgData name="Reed Kiely" userId="768be38e-2fb5-40ce-925d-bd8e9d9e3c31" providerId="ADAL" clId="{85AB560C-910C-45C1-A988-DB4A7292BCF6}" dt="2022-09-23T14:52:16.699" v="848" actId="478"/>
          <ac:picMkLst>
            <pc:docMk/>
            <pc:sldMk cId="3506610347" sldId="2144328505"/>
            <ac:picMk id="37" creationId="{1F8E0DFF-D73F-41B3-B5B4-820020A7EACA}"/>
          </ac:picMkLst>
        </pc:picChg>
      </pc:sldChg>
      <pc:sldChg chg="addSp delSp modSp add del mod">
        <pc:chgData name="Reed Kiely" userId="768be38e-2fb5-40ce-925d-bd8e9d9e3c31" providerId="ADAL" clId="{85AB560C-910C-45C1-A988-DB4A7292BCF6}" dt="2022-09-23T19:16:39.399" v="1406" actId="47"/>
        <pc:sldMkLst>
          <pc:docMk/>
          <pc:sldMk cId="1031330205" sldId="2144328506"/>
        </pc:sldMkLst>
        <pc:spChg chg="add mod">
          <ac:chgData name="Reed Kiely" userId="768be38e-2fb5-40ce-925d-bd8e9d9e3c31" providerId="ADAL" clId="{85AB560C-910C-45C1-A988-DB4A7292BCF6}" dt="2022-09-16T13:31:09.188" v="699"/>
          <ac:spMkLst>
            <pc:docMk/>
            <pc:sldMk cId="1031330205" sldId="2144328506"/>
            <ac:spMk id="3" creationId="{93BCB50E-BD60-BBE5-A925-8959BFAAD5F8}"/>
          </ac:spMkLst>
        </pc:spChg>
        <pc:spChg chg="mod">
          <ac:chgData name="Reed Kiely" userId="768be38e-2fb5-40ce-925d-bd8e9d9e3c31" providerId="ADAL" clId="{85AB560C-910C-45C1-A988-DB4A7292BCF6}" dt="2022-09-16T13:21:10.517" v="596" actId="20577"/>
          <ac:spMkLst>
            <pc:docMk/>
            <pc:sldMk cId="1031330205" sldId="2144328506"/>
            <ac:spMk id="20" creationId="{F5290E3C-D913-4324-9F7C-7AB204FAA4D7}"/>
          </ac:spMkLst>
        </pc:spChg>
        <pc:spChg chg="del">
          <ac:chgData name="Reed Kiely" userId="768be38e-2fb5-40ce-925d-bd8e9d9e3c31" providerId="ADAL" clId="{85AB560C-910C-45C1-A988-DB4A7292BCF6}" dt="2022-09-16T13:21:06.093" v="593" actId="478"/>
          <ac:spMkLst>
            <pc:docMk/>
            <pc:sldMk cId="1031330205" sldId="2144328506"/>
            <ac:spMk id="34" creationId="{5FFE1EF1-7FB6-3726-53F8-97C5C86416D4}"/>
          </ac:spMkLst>
        </pc:spChg>
        <pc:spChg chg="del">
          <ac:chgData name="Reed Kiely" userId="768be38e-2fb5-40ce-925d-bd8e9d9e3c31" providerId="ADAL" clId="{85AB560C-910C-45C1-A988-DB4A7292BCF6}" dt="2022-09-16T13:21:03.990" v="592" actId="478"/>
          <ac:spMkLst>
            <pc:docMk/>
            <pc:sldMk cId="1031330205" sldId="2144328506"/>
            <ac:spMk id="35" creationId="{0247BC56-2001-5006-7A53-4E1002C353E8}"/>
          </ac:spMkLst>
        </pc:spChg>
        <pc:spChg chg="del">
          <ac:chgData name="Reed Kiely" userId="768be38e-2fb5-40ce-925d-bd8e9d9e3c31" providerId="ADAL" clId="{85AB560C-910C-45C1-A988-DB4A7292BCF6}" dt="2022-09-16T13:21:03.990" v="592" actId="478"/>
          <ac:spMkLst>
            <pc:docMk/>
            <pc:sldMk cId="1031330205" sldId="2144328506"/>
            <ac:spMk id="36" creationId="{A7BB81A4-6DCB-1838-EDBB-96B87F774800}"/>
          </ac:spMkLst>
        </pc:spChg>
        <pc:spChg chg="del">
          <ac:chgData name="Reed Kiely" userId="768be38e-2fb5-40ce-925d-bd8e9d9e3c31" providerId="ADAL" clId="{85AB560C-910C-45C1-A988-DB4A7292BCF6}" dt="2022-09-16T13:21:03.990" v="592" actId="478"/>
          <ac:spMkLst>
            <pc:docMk/>
            <pc:sldMk cId="1031330205" sldId="2144328506"/>
            <ac:spMk id="37" creationId="{2BE5BD4E-F7F4-CD6A-76FC-4AFC16B03A16}"/>
          </ac:spMkLst>
        </pc:spChg>
        <pc:spChg chg="del">
          <ac:chgData name="Reed Kiely" userId="768be38e-2fb5-40ce-925d-bd8e9d9e3c31" providerId="ADAL" clId="{85AB560C-910C-45C1-A988-DB4A7292BCF6}" dt="2022-09-16T13:21:03.990" v="592" actId="478"/>
          <ac:spMkLst>
            <pc:docMk/>
            <pc:sldMk cId="1031330205" sldId="2144328506"/>
            <ac:spMk id="38" creationId="{E8346DBA-F617-EF2A-C118-B9A2D6EB6C0E}"/>
          </ac:spMkLst>
        </pc:spChg>
        <pc:spChg chg="del">
          <ac:chgData name="Reed Kiely" userId="768be38e-2fb5-40ce-925d-bd8e9d9e3c31" providerId="ADAL" clId="{85AB560C-910C-45C1-A988-DB4A7292BCF6}" dt="2022-09-16T13:21:03.990" v="592" actId="478"/>
          <ac:spMkLst>
            <pc:docMk/>
            <pc:sldMk cId="1031330205" sldId="2144328506"/>
            <ac:spMk id="39" creationId="{92B79C95-457F-9E3F-B9B1-1CC8D876976D}"/>
          </ac:spMkLst>
        </pc:spChg>
        <pc:spChg chg="mod">
          <ac:chgData name="Reed Kiely" userId="768be38e-2fb5-40ce-925d-bd8e9d9e3c31" providerId="ADAL" clId="{85AB560C-910C-45C1-A988-DB4A7292BCF6}" dt="2022-09-23T19:15:47.109" v="1388" actId="1076"/>
          <ac:spMkLst>
            <pc:docMk/>
            <pc:sldMk cId="1031330205" sldId="2144328506"/>
            <ac:spMk id="49" creationId="{645ACA2E-9DDC-F0D2-8476-2933F43F9922}"/>
          </ac:spMkLst>
        </pc:spChg>
        <pc:picChg chg="del">
          <ac:chgData name="Reed Kiely" userId="768be38e-2fb5-40ce-925d-bd8e9d9e3c31" providerId="ADAL" clId="{85AB560C-910C-45C1-A988-DB4A7292BCF6}" dt="2022-09-16T13:21:03.990" v="592" actId="478"/>
          <ac:picMkLst>
            <pc:docMk/>
            <pc:sldMk cId="1031330205" sldId="2144328506"/>
            <ac:picMk id="24" creationId="{9ED0C107-7E4E-2DD8-018F-1165E89FC08C}"/>
          </ac:picMkLst>
        </pc:picChg>
        <pc:picChg chg="del">
          <ac:chgData name="Reed Kiely" userId="768be38e-2fb5-40ce-925d-bd8e9d9e3c31" providerId="ADAL" clId="{85AB560C-910C-45C1-A988-DB4A7292BCF6}" dt="2022-09-16T13:21:03.990" v="592" actId="478"/>
          <ac:picMkLst>
            <pc:docMk/>
            <pc:sldMk cId="1031330205" sldId="2144328506"/>
            <ac:picMk id="25" creationId="{E0A9B354-0242-65CE-CE45-A03785559D3D}"/>
          </ac:picMkLst>
        </pc:picChg>
        <pc:picChg chg="del">
          <ac:chgData name="Reed Kiely" userId="768be38e-2fb5-40ce-925d-bd8e9d9e3c31" providerId="ADAL" clId="{85AB560C-910C-45C1-A988-DB4A7292BCF6}" dt="2022-09-16T13:21:03.990" v="592" actId="478"/>
          <ac:picMkLst>
            <pc:docMk/>
            <pc:sldMk cId="1031330205" sldId="2144328506"/>
            <ac:picMk id="28" creationId="{150CEA64-69E6-78E5-B78B-6384A75D76B9}"/>
          </ac:picMkLst>
        </pc:picChg>
        <pc:picChg chg="del">
          <ac:chgData name="Reed Kiely" userId="768be38e-2fb5-40ce-925d-bd8e9d9e3c31" providerId="ADAL" clId="{85AB560C-910C-45C1-A988-DB4A7292BCF6}" dt="2022-09-16T13:21:03.990" v="592" actId="478"/>
          <ac:picMkLst>
            <pc:docMk/>
            <pc:sldMk cId="1031330205" sldId="2144328506"/>
            <ac:picMk id="29" creationId="{5F5F2BA4-BB26-06E4-11A8-2DADD47A38A7}"/>
          </ac:picMkLst>
        </pc:picChg>
        <pc:picChg chg="del">
          <ac:chgData name="Reed Kiely" userId="768be38e-2fb5-40ce-925d-bd8e9d9e3c31" providerId="ADAL" clId="{85AB560C-910C-45C1-A988-DB4A7292BCF6}" dt="2022-09-16T13:21:03.990" v="592" actId="478"/>
          <ac:picMkLst>
            <pc:docMk/>
            <pc:sldMk cId="1031330205" sldId="2144328506"/>
            <ac:picMk id="30" creationId="{AC177667-11BB-0E5E-5BC4-A0F0910AE9F9}"/>
          </ac:picMkLst>
        </pc:picChg>
        <pc:picChg chg="del">
          <ac:chgData name="Reed Kiely" userId="768be38e-2fb5-40ce-925d-bd8e9d9e3c31" providerId="ADAL" clId="{85AB560C-910C-45C1-A988-DB4A7292BCF6}" dt="2022-09-16T13:21:03.990" v="592" actId="478"/>
          <ac:picMkLst>
            <pc:docMk/>
            <pc:sldMk cId="1031330205" sldId="2144328506"/>
            <ac:picMk id="33" creationId="{63287D30-C5EB-A797-A01C-E67126AC5455}"/>
          </ac:picMkLst>
        </pc:picChg>
        <pc:picChg chg="del">
          <ac:chgData name="Reed Kiely" userId="768be38e-2fb5-40ce-925d-bd8e9d9e3c31" providerId="ADAL" clId="{85AB560C-910C-45C1-A988-DB4A7292BCF6}" dt="2022-09-16T13:21:03.990" v="592" actId="478"/>
          <ac:picMkLst>
            <pc:docMk/>
            <pc:sldMk cId="1031330205" sldId="2144328506"/>
            <ac:picMk id="42" creationId="{7E74D434-2B68-1AB9-A6CC-8CC9BC563D38}"/>
          </ac:picMkLst>
        </pc:picChg>
        <pc:picChg chg="del">
          <ac:chgData name="Reed Kiely" userId="768be38e-2fb5-40ce-925d-bd8e9d9e3c31" providerId="ADAL" clId="{85AB560C-910C-45C1-A988-DB4A7292BCF6}" dt="2022-09-16T13:21:03.990" v="592" actId="478"/>
          <ac:picMkLst>
            <pc:docMk/>
            <pc:sldMk cId="1031330205" sldId="2144328506"/>
            <ac:picMk id="44" creationId="{16592071-AA01-10C5-6E27-1068DBB50D8A}"/>
          </ac:picMkLst>
        </pc:picChg>
        <pc:cxnChg chg="del">
          <ac:chgData name="Reed Kiely" userId="768be38e-2fb5-40ce-925d-bd8e9d9e3c31" providerId="ADAL" clId="{85AB560C-910C-45C1-A988-DB4A7292BCF6}" dt="2022-09-16T13:21:03.990" v="592" actId="478"/>
          <ac:cxnSpMkLst>
            <pc:docMk/>
            <pc:sldMk cId="1031330205" sldId="2144328506"/>
            <ac:cxnSpMk id="40" creationId="{A5E06206-16E8-6E0F-40D9-536FD3D82138}"/>
          </ac:cxnSpMkLst>
        </pc:cxnChg>
        <pc:cxnChg chg="del">
          <ac:chgData name="Reed Kiely" userId="768be38e-2fb5-40ce-925d-bd8e9d9e3c31" providerId="ADAL" clId="{85AB560C-910C-45C1-A988-DB4A7292BCF6}" dt="2022-09-16T13:21:03.990" v="592" actId="478"/>
          <ac:cxnSpMkLst>
            <pc:docMk/>
            <pc:sldMk cId="1031330205" sldId="2144328506"/>
            <ac:cxnSpMk id="41" creationId="{0B741349-C643-FDBE-EC1C-D425751A4C8D}"/>
          </ac:cxnSpMkLst>
        </pc:cxnChg>
      </pc:sldChg>
      <pc:sldChg chg="addSp modSp add del mod">
        <pc:chgData name="Reed Kiely" userId="768be38e-2fb5-40ce-925d-bd8e9d9e3c31" providerId="ADAL" clId="{85AB560C-910C-45C1-A988-DB4A7292BCF6}" dt="2022-09-23T19:05:56.490" v="1363" actId="47"/>
        <pc:sldMkLst>
          <pc:docMk/>
          <pc:sldMk cId="2255315973" sldId="2144328507"/>
        </pc:sldMkLst>
        <pc:spChg chg="add mod">
          <ac:chgData name="Reed Kiely" userId="768be38e-2fb5-40ce-925d-bd8e9d9e3c31" providerId="ADAL" clId="{85AB560C-910C-45C1-A988-DB4A7292BCF6}" dt="2022-09-16T13:31:06.734" v="698" actId="20577"/>
          <ac:spMkLst>
            <pc:docMk/>
            <pc:sldMk cId="2255315973" sldId="2144328507"/>
            <ac:spMk id="3" creationId="{01F821C2-D19A-76A9-EE29-31DD0ABE6567}"/>
          </ac:spMkLst>
        </pc:spChg>
        <pc:spChg chg="mod">
          <ac:chgData name="Reed Kiely" userId="768be38e-2fb5-40ce-925d-bd8e9d9e3c31" providerId="ADAL" clId="{85AB560C-910C-45C1-A988-DB4A7292BCF6}" dt="2022-09-16T13:21:33.301" v="617" actId="20577"/>
          <ac:spMkLst>
            <pc:docMk/>
            <pc:sldMk cId="2255315973" sldId="2144328507"/>
            <ac:spMk id="49" creationId="{645ACA2E-9DDC-F0D2-8476-2933F43F9922}"/>
          </ac:spMkLst>
        </pc:spChg>
      </pc:sldChg>
      <pc:sldChg chg="addSp delSp modSp add mod ord">
        <pc:chgData name="Reed Kiely" userId="768be38e-2fb5-40ce-925d-bd8e9d9e3c31" providerId="ADAL" clId="{85AB560C-910C-45C1-A988-DB4A7292BCF6}" dt="2022-09-27T13:58:40.646" v="3424" actId="20577"/>
        <pc:sldMkLst>
          <pc:docMk/>
          <pc:sldMk cId="2496023493" sldId="2144328508"/>
        </pc:sldMkLst>
        <pc:spChg chg="del">
          <ac:chgData name="Reed Kiely" userId="768be38e-2fb5-40ce-925d-bd8e9d9e3c31" providerId="ADAL" clId="{85AB560C-910C-45C1-A988-DB4A7292BCF6}" dt="2022-09-23T19:02:02.671" v="1322" actId="478"/>
          <ac:spMkLst>
            <pc:docMk/>
            <pc:sldMk cId="2496023493" sldId="2144328508"/>
            <ac:spMk id="2" creationId="{52EC1941-BDF5-126A-D875-E22803147318}"/>
          </ac:spMkLst>
        </pc:spChg>
        <pc:spChg chg="add del mod">
          <ac:chgData name="Reed Kiely" userId="768be38e-2fb5-40ce-925d-bd8e9d9e3c31" providerId="ADAL" clId="{85AB560C-910C-45C1-A988-DB4A7292BCF6}" dt="2022-09-16T13:27:42.726" v="629"/>
          <ac:spMkLst>
            <pc:docMk/>
            <pc:sldMk cId="2496023493" sldId="2144328508"/>
            <ac:spMk id="5" creationId="{08FBB802-77ED-79BC-8137-AA9C93B0DA24}"/>
          </ac:spMkLst>
        </pc:spChg>
        <pc:spChg chg="add del mod">
          <ac:chgData name="Reed Kiely" userId="768be38e-2fb5-40ce-925d-bd8e9d9e3c31" providerId="ADAL" clId="{85AB560C-910C-45C1-A988-DB4A7292BCF6}" dt="2022-09-16T13:27:42.726" v="629"/>
          <ac:spMkLst>
            <pc:docMk/>
            <pc:sldMk cId="2496023493" sldId="2144328508"/>
            <ac:spMk id="6" creationId="{7DD50D07-4BDC-F153-BA35-951200C856B2}"/>
          </ac:spMkLst>
        </pc:spChg>
        <pc:spChg chg="add del mod">
          <ac:chgData name="Reed Kiely" userId="768be38e-2fb5-40ce-925d-bd8e9d9e3c31" providerId="ADAL" clId="{85AB560C-910C-45C1-A988-DB4A7292BCF6}" dt="2022-09-16T13:27:42.726" v="629"/>
          <ac:spMkLst>
            <pc:docMk/>
            <pc:sldMk cId="2496023493" sldId="2144328508"/>
            <ac:spMk id="7" creationId="{3E9EF296-74C7-CE4C-106A-9F67A1C4E014}"/>
          </ac:spMkLst>
        </pc:spChg>
        <pc:spChg chg="add del mod">
          <ac:chgData name="Reed Kiely" userId="768be38e-2fb5-40ce-925d-bd8e9d9e3c31" providerId="ADAL" clId="{85AB560C-910C-45C1-A988-DB4A7292BCF6}" dt="2022-09-16T13:27:42.726" v="629"/>
          <ac:spMkLst>
            <pc:docMk/>
            <pc:sldMk cId="2496023493" sldId="2144328508"/>
            <ac:spMk id="8" creationId="{8DA98129-B912-DC3C-EA00-A2BF1A47B63B}"/>
          </ac:spMkLst>
        </pc:spChg>
        <pc:spChg chg="add del mod">
          <ac:chgData name="Reed Kiely" userId="768be38e-2fb5-40ce-925d-bd8e9d9e3c31" providerId="ADAL" clId="{85AB560C-910C-45C1-A988-DB4A7292BCF6}" dt="2022-09-16T13:27:42.726" v="629"/>
          <ac:spMkLst>
            <pc:docMk/>
            <pc:sldMk cId="2496023493" sldId="2144328508"/>
            <ac:spMk id="9" creationId="{8BB7CDED-8F90-87D3-A259-DA54EAE0457E}"/>
          </ac:spMkLst>
        </pc:spChg>
        <pc:spChg chg="add del mod">
          <ac:chgData name="Reed Kiely" userId="768be38e-2fb5-40ce-925d-bd8e9d9e3c31" providerId="ADAL" clId="{85AB560C-910C-45C1-A988-DB4A7292BCF6}" dt="2022-09-16T13:27:42.726" v="629"/>
          <ac:spMkLst>
            <pc:docMk/>
            <pc:sldMk cId="2496023493" sldId="2144328508"/>
            <ac:spMk id="11" creationId="{51F9A0BF-4985-0BC2-0F19-841B5BC37E45}"/>
          </ac:spMkLst>
        </pc:spChg>
        <pc:spChg chg="add del mod">
          <ac:chgData name="Reed Kiely" userId="768be38e-2fb5-40ce-925d-bd8e9d9e3c31" providerId="ADAL" clId="{85AB560C-910C-45C1-A988-DB4A7292BCF6}" dt="2022-09-16T13:27:42.726" v="629"/>
          <ac:spMkLst>
            <pc:docMk/>
            <pc:sldMk cId="2496023493" sldId="2144328508"/>
            <ac:spMk id="12" creationId="{D3997242-FDEB-522D-A23D-287AF8221A39}"/>
          </ac:spMkLst>
        </pc:spChg>
        <pc:spChg chg="add del mod">
          <ac:chgData name="Reed Kiely" userId="768be38e-2fb5-40ce-925d-bd8e9d9e3c31" providerId="ADAL" clId="{85AB560C-910C-45C1-A988-DB4A7292BCF6}" dt="2022-09-16T13:27:42.726" v="629"/>
          <ac:spMkLst>
            <pc:docMk/>
            <pc:sldMk cId="2496023493" sldId="2144328508"/>
            <ac:spMk id="13" creationId="{602A1ABB-2DDF-B0DE-82D8-9D52218CA7F3}"/>
          </ac:spMkLst>
        </pc:spChg>
        <pc:spChg chg="add del mod">
          <ac:chgData name="Reed Kiely" userId="768be38e-2fb5-40ce-925d-bd8e9d9e3c31" providerId="ADAL" clId="{85AB560C-910C-45C1-A988-DB4A7292BCF6}" dt="2022-09-16T13:27:42.726" v="629"/>
          <ac:spMkLst>
            <pc:docMk/>
            <pc:sldMk cId="2496023493" sldId="2144328508"/>
            <ac:spMk id="14" creationId="{A483EA08-E88D-2FF5-48C7-C10E359E6B08}"/>
          </ac:spMkLst>
        </pc:spChg>
        <pc:spChg chg="add del mod">
          <ac:chgData name="Reed Kiely" userId="768be38e-2fb5-40ce-925d-bd8e9d9e3c31" providerId="ADAL" clId="{85AB560C-910C-45C1-A988-DB4A7292BCF6}" dt="2022-09-16T13:27:42.726" v="629"/>
          <ac:spMkLst>
            <pc:docMk/>
            <pc:sldMk cId="2496023493" sldId="2144328508"/>
            <ac:spMk id="15" creationId="{E03A3486-F70D-0C2E-D392-4DEF2E7CF83B}"/>
          </ac:spMkLst>
        </pc:spChg>
        <pc:spChg chg="add del mod">
          <ac:chgData name="Reed Kiely" userId="768be38e-2fb5-40ce-925d-bd8e9d9e3c31" providerId="ADAL" clId="{85AB560C-910C-45C1-A988-DB4A7292BCF6}" dt="2022-09-16T13:27:42.726" v="629"/>
          <ac:spMkLst>
            <pc:docMk/>
            <pc:sldMk cId="2496023493" sldId="2144328508"/>
            <ac:spMk id="16" creationId="{5520F7F2-1F32-63F2-5CE3-8FD00BA3A616}"/>
          </ac:spMkLst>
        </pc:spChg>
        <pc:spChg chg="add del mod">
          <ac:chgData name="Reed Kiely" userId="768be38e-2fb5-40ce-925d-bd8e9d9e3c31" providerId="ADAL" clId="{85AB560C-910C-45C1-A988-DB4A7292BCF6}" dt="2022-09-16T13:27:42.726" v="629"/>
          <ac:spMkLst>
            <pc:docMk/>
            <pc:sldMk cId="2496023493" sldId="2144328508"/>
            <ac:spMk id="17" creationId="{1ACD2CB9-8F4B-9ED4-98C7-E94307BD9B85}"/>
          </ac:spMkLst>
        </pc:spChg>
        <pc:spChg chg="add del mod">
          <ac:chgData name="Reed Kiely" userId="768be38e-2fb5-40ce-925d-bd8e9d9e3c31" providerId="ADAL" clId="{85AB560C-910C-45C1-A988-DB4A7292BCF6}" dt="2022-09-16T13:27:42.726" v="629"/>
          <ac:spMkLst>
            <pc:docMk/>
            <pc:sldMk cId="2496023493" sldId="2144328508"/>
            <ac:spMk id="18" creationId="{60B3CED9-AB97-52F8-BBB1-E4D35205F5DB}"/>
          </ac:spMkLst>
        </pc:spChg>
        <pc:spChg chg="add del mod">
          <ac:chgData name="Reed Kiely" userId="768be38e-2fb5-40ce-925d-bd8e9d9e3c31" providerId="ADAL" clId="{85AB560C-910C-45C1-A988-DB4A7292BCF6}" dt="2022-09-16T13:27:42.726" v="629"/>
          <ac:spMkLst>
            <pc:docMk/>
            <pc:sldMk cId="2496023493" sldId="2144328508"/>
            <ac:spMk id="19" creationId="{9E0AF99E-83E5-62E4-3308-8B8AA19FE6EC}"/>
          </ac:spMkLst>
        </pc:spChg>
        <pc:spChg chg="mod">
          <ac:chgData name="Reed Kiely" userId="768be38e-2fb5-40ce-925d-bd8e9d9e3c31" providerId="ADAL" clId="{85AB560C-910C-45C1-A988-DB4A7292BCF6}" dt="2022-09-27T13:58:40.646" v="3424" actId="20577"/>
          <ac:spMkLst>
            <pc:docMk/>
            <pc:sldMk cId="2496023493" sldId="2144328508"/>
            <ac:spMk id="20" creationId="{F5290E3C-D913-4324-9F7C-7AB204FAA4D7}"/>
          </ac:spMkLst>
        </pc:spChg>
        <pc:spChg chg="add mod">
          <ac:chgData name="Reed Kiely" userId="768be38e-2fb5-40ce-925d-bd8e9d9e3c31" providerId="ADAL" clId="{85AB560C-910C-45C1-A988-DB4A7292BCF6}" dt="2022-09-16T13:27:51.658" v="632"/>
          <ac:spMkLst>
            <pc:docMk/>
            <pc:sldMk cId="2496023493" sldId="2144328508"/>
            <ac:spMk id="28" creationId="{3F507258-5A01-DFAB-A148-2B2274861840}"/>
          </ac:spMkLst>
        </pc:spChg>
        <pc:spChg chg="add mod">
          <ac:chgData name="Reed Kiely" userId="768be38e-2fb5-40ce-925d-bd8e9d9e3c31" providerId="ADAL" clId="{85AB560C-910C-45C1-A988-DB4A7292BCF6}" dt="2022-09-16T13:27:51.658" v="632"/>
          <ac:spMkLst>
            <pc:docMk/>
            <pc:sldMk cId="2496023493" sldId="2144328508"/>
            <ac:spMk id="29" creationId="{3EEA362E-08B2-35B6-EC48-68FB538A9D67}"/>
          </ac:spMkLst>
        </pc:spChg>
        <pc:spChg chg="add mod">
          <ac:chgData name="Reed Kiely" userId="768be38e-2fb5-40ce-925d-bd8e9d9e3c31" providerId="ADAL" clId="{85AB560C-910C-45C1-A988-DB4A7292BCF6}" dt="2022-09-16T13:27:51.658" v="632"/>
          <ac:spMkLst>
            <pc:docMk/>
            <pc:sldMk cId="2496023493" sldId="2144328508"/>
            <ac:spMk id="30" creationId="{E9D72AFE-EB6B-3C5C-46BA-8840EE27BC56}"/>
          </ac:spMkLst>
        </pc:spChg>
        <pc:spChg chg="add mod">
          <ac:chgData name="Reed Kiely" userId="768be38e-2fb5-40ce-925d-bd8e9d9e3c31" providerId="ADAL" clId="{85AB560C-910C-45C1-A988-DB4A7292BCF6}" dt="2022-09-16T13:34:16.843" v="792" actId="1076"/>
          <ac:spMkLst>
            <pc:docMk/>
            <pc:sldMk cId="2496023493" sldId="2144328508"/>
            <ac:spMk id="31" creationId="{0A76EF87-B591-DF66-EAD5-7ECC1501B5AA}"/>
          </ac:spMkLst>
        </pc:spChg>
        <pc:spChg chg="add mod">
          <ac:chgData name="Reed Kiely" userId="768be38e-2fb5-40ce-925d-bd8e9d9e3c31" providerId="ADAL" clId="{85AB560C-910C-45C1-A988-DB4A7292BCF6}" dt="2022-09-16T13:27:51.658" v="632"/>
          <ac:spMkLst>
            <pc:docMk/>
            <pc:sldMk cId="2496023493" sldId="2144328508"/>
            <ac:spMk id="32" creationId="{D6207CB6-A269-BBB3-1A4D-10F4914DDC01}"/>
          </ac:spMkLst>
        </pc:spChg>
        <pc:spChg chg="add mod">
          <ac:chgData name="Reed Kiely" userId="768be38e-2fb5-40ce-925d-bd8e9d9e3c31" providerId="ADAL" clId="{85AB560C-910C-45C1-A988-DB4A7292BCF6}" dt="2022-09-16T13:27:51.658" v="632"/>
          <ac:spMkLst>
            <pc:docMk/>
            <pc:sldMk cId="2496023493" sldId="2144328508"/>
            <ac:spMk id="34" creationId="{1ED800D7-3ACE-A624-774D-28FE9669BBBB}"/>
          </ac:spMkLst>
        </pc:spChg>
        <pc:spChg chg="add mod">
          <ac:chgData name="Reed Kiely" userId="768be38e-2fb5-40ce-925d-bd8e9d9e3c31" providerId="ADAL" clId="{85AB560C-910C-45C1-A988-DB4A7292BCF6}" dt="2022-09-16T13:27:51.658" v="632"/>
          <ac:spMkLst>
            <pc:docMk/>
            <pc:sldMk cId="2496023493" sldId="2144328508"/>
            <ac:spMk id="35" creationId="{848248D7-8E22-D164-57A0-B1ABB9387DE8}"/>
          </ac:spMkLst>
        </pc:spChg>
        <pc:spChg chg="add mod">
          <ac:chgData name="Reed Kiely" userId="768be38e-2fb5-40ce-925d-bd8e9d9e3c31" providerId="ADAL" clId="{85AB560C-910C-45C1-A988-DB4A7292BCF6}" dt="2022-09-16T13:27:51.658" v="632"/>
          <ac:spMkLst>
            <pc:docMk/>
            <pc:sldMk cId="2496023493" sldId="2144328508"/>
            <ac:spMk id="36" creationId="{5FE0D587-C77C-3911-6A86-0CE567258B4F}"/>
          </ac:spMkLst>
        </pc:spChg>
        <pc:spChg chg="add mod">
          <ac:chgData name="Reed Kiely" userId="768be38e-2fb5-40ce-925d-bd8e9d9e3c31" providerId="ADAL" clId="{85AB560C-910C-45C1-A988-DB4A7292BCF6}" dt="2022-09-16T13:27:51.658" v="632"/>
          <ac:spMkLst>
            <pc:docMk/>
            <pc:sldMk cId="2496023493" sldId="2144328508"/>
            <ac:spMk id="37" creationId="{99AAA012-8676-D1DF-C4EE-F2F02AB230CE}"/>
          </ac:spMkLst>
        </pc:spChg>
        <pc:spChg chg="add mod">
          <ac:chgData name="Reed Kiely" userId="768be38e-2fb5-40ce-925d-bd8e9d9e3c31" providerId="ADAL" clId="{85AB560C-910C-45C1-A988-DB4A7292BCF6}" dt="2022-09-16T13:27:51.658" v="632"/>
          <ac:spMkLst>
            <pc:docMk/>
            <pc:sldMk cId="2496023493" sldId="2144328508"/>
            <ac:spMk id="38" creationId="{BA92F549-1053-4B59-83AF-78F331998C19}"/>
          </ac:spMkLst>
        </pc:spChg>
        <pc:spChg chg="add mod">
          <ac:chgData name="Reed Kiely" userId="768be38e-2fb5-40ce-925d-bd8e9d9e3c31" providerId="ADAL" clId="{85AB560C-910C-45C1-A988-DB4A7292BCF6}" dt="2022-09-16T13:27:51.658" v="632"/>
          <ac:spMkLst>
            <pc:docMk/>
            <pc:sldMk cId="2496023493" sldId="2144328508"/>
            <ac:spMk id="39" creationId="{405875F6-A8A6-D9C4-1981-5A1BA2692A64}"/>
          </ac:spMkLst>
        </pc:spChg>
        <pc:spChg chg="add mod">
          <ac:chgData name="Reed Kiely" userId="768be38e-2fb5-40ce-925d-bd8e9d9e3c31" providerId="ADAL" clId="{85AB560C-910C-45C1-A988-DB4A7292BCF6}" dt="2022-09-16T13:27:51.658" v="632"/>
          <ac:spMkLst>
            <pc:docMk/>
            <pc:sldMk cId="2496023493" sldId="2144328508"/>
            <ac:spMk id="40" creationId="{1EA98958-C00D-EEEF-7ACD-C62917D9899B}"/>
          </ac:spMkLst>
        </pc:spChg>
        <pc:spChg chg="add mod">
          <ac:chgData name="Reed Kiely" userId="768be38e-2fb5-40ce-925d-bd8e9d9e3c31" providerId="ADAL" clId="{85AB560C-910C-45C1-A988-DB4A7292BCF6}" dt="2022-09-16T13:27:51.658" v="632"/>
          <ac:spMkLst>
            <pc:docMk/>
            <pc:sldMk cId="2496023493" sldId="2144328508"/>
            <ac:spMk id="41" creationId="{FD9FC2D8-6FD9-83C8-B67F-190A4EDB3E22}"/>
          </ac:spMkLst>
        </pc:spChg>
        <pc:spChg chg="add mod">
          <ac:chgData name="Reed Kiely" userId="768be38e-2fb5-40ce-925d-bd8e9d9e3c31" providerId="ADAL" clId="{85AB560C-910C-45C1-A988-DB4A7292BCF6}" dt="2022-09-16T13:27:51.658" v="632"/>
          <ac:spMkLst>
            <pc:docMk/>
            <pc:sldMk cId="2496023493" sldId="2144328508"/>
            <ac:spMk id="42" creationId="{A165DB58-2230-9700-12F5-F488FBED409D}"/>
          </ac:spMkLst>
        </pc:spChg>
        <pc:spChg chg="add mod">
          <ac:chgData name="Reed Kiely" userId="768be38e-2fb5-40ce-925d-bd8e9d9e3c31" providerId="ADAL" clId="{85AB560C-910C-45C1-A988-DB4A7292BCF6}" dt="2022-09-16T13:27:51.658" v="632"/>
          <ac:spMkLst>
            <pc:docMk/>
            <pc:sldMk cId="2496023493" sldId="2144328508"/>
            <ac:spMk id="44" creationId="{214E3C66-4BFA-30B9-7C09-B72A8FDB8559}"/>
          </ac:spMkLst>
        </pc:spChg>
        <pc:spChg chg="add mod">
          <ac:chgData name="Reed Kiely" userId="768be38e-2fb5-40ce-925d-bd8e9d9e3c31" providerId="ADAL" clId="{85AB560C-910C-45C1-A988-DB4A7292BCF6}" dt="2022-09-16T13:27:51.658" v="632"/>
          <ac:spMkLst>
            <pc:docMk/>
            <pc:sldMk cId="2496023493" sldId="2144328508"/>
            <ac:spMk id="45" creationId="{EB2C7D85-8E39-0472-4AD7-A3326D97680D}"/>
          </ac:spMkLst>
        </pc:spChg>
        <pc:spChg chg="add mod">
          <ac:chgData name="Reed Kiely" userId="768be38e-2fb5-40ce-925d-bd8e9d9e3c31" providerId="ADAL" clId="{85AB560C-910C-45C1-A988-DB4A7292BCF6}" dt="2022-09-16T13:27:51.658" v="632"/>
          <ac:spMkLst>
            <pc:docMk/>
            <pc:sldMk cId="2496023493" sldId="2144328508"/>
            <ac:spMk id="46" creationId="{E5B70A8A-30D5-0A19-7B52-F85E57A837E5}"/>
          </ac:spMkLst>
        </pc:spChg>
        <pc:spChg chg="del">
          <ac:chgData name="Reed Kiely" userId="768be38e-2fb5-40ce-925d-bd8e9d9e3c31" providerId="ADAL" clId="{85AB560C-910C-45C1-A988-DB4A7292BCF6}" dt="2022-09-16T13:27:04.651" v="622" actId="478"/>
          <ac:spMkLst>
            <pc:docMk/>
            <pc:sldMk cId="2496023493" sldId="2144328508"/>
            <ac:spMk id="49" creationId="{645ACA2E-9DDC-F0D2-8476-2933F43F9922}"/>
          </ac:spMkLst>
        </pc:spChg>
        <pc:spChg chg="add mod">
          <ac:chgData name="Reed Kiely" userId="768be38e-2fb5-40ce-925d-bd8e9d9e3c31" providerId="ADAL" clId="{85AB560C-910C-45C1-A988-DB4A7292BCF6}" dt="2022-09-16T13:27:51.658" v="632"/>
          <ac:spMkLst>
            <pc:docMk/>
            <pc:sldMk cId="2496023493" sldId="2144328508"/>
            <ac:spMk id="50" creationId="{B9829F19-D865-B2F6-33B5-9AA44FED346D}"/>
          </ac:spMkLst>
        </pc:spChg>
        <pc:spChg chg="add mod">
          <ac:chgData name="Reed Kiely" userId="768be38e-2fb5-40ce-925d-bd8e9d9e3c31" providerId="ADAL" clId="{85AB560C-910C-45C1-A988-DB4A7292BCF6}" dt="2022-09-16T13:27:51.658" v="632"/>
          <ac:spMkLst>
            <pc:docMk/>
            <pc:sldMk cId="2496023493" sldId="2144328508"/>
            <ac:spMk id="51" creationId="{DCBBC2DD-52D8-9F79-931A-22DF1B6C2B36}"/>
          </ac:spMkLst>
        </pc:spChg>
        <pc:spChg chg="add mod">
          <ac:chgData name="Reed Kiely" userId="768be38e-2fb5-40ce-925d-bd8e9d9e3c31" providerId="ADAL" clId="{85AB560C-910C-45C1-A988-DB4A7292BCF6}" dt="2022-09-16T13:27:51.658" v="632"/>
          <ac:spMkLst>
            <pc:docMk/>
            <pc:sldMk cId="2496023493" sldId="2144328508"/>
            <ac:spMk id="52" creationId="{B08BEE95-23F4-64C9-E31A-28A4C0217B6E}"/>
          </ac:spMkLst>
        </pc:spChg>
        <pc:spChg chg="add del mod">
          <ac:chgData name="Reed Kiely" userId="768be38e-2fb5-40ce-925d-bd8e9d9e3c31" providerId="ADAL" clId="{85AB560C-910C-45C1-A988-DB4A7292BCF6}" dt="2022-09-23T19:02:35.620" v="1331" actId="478"/>
          <ac:spMkLst>
            <pc:docMk/>
            <pc:sldMk cId="2496023493" sldId="2144328508"/>
            <ac:spMk id="58" creationId="{8086C543-8548-5A2C-EB58-D0FFB53DD7A0}"/>
          </ac:spMkLst>
        </pc:spChg>
        <pc:spChg chg="mod">
          <ac:chgData name="Reed Kiely" userId="768be38e-2fb5-40ce-925d-bd8e9d9e3c31" providerId="ADAL" clId="{85AB560C-910C-45C1-A988-DB4A7292BCF6}" dt="2022-09-26T15:30:43.241" v="2487" actId="1036"/>
          <ac:spMkLst>
            <pc:docMk/>
            <pc:sldMk cId="2496023493" sldId="2144328508"/>
            <ac:spMk id="99" creationId="{C3AF1C00-4CD9-4211-B079-7B3EC1A85AF7}"/>
          </ac:spMkLst>
        </pc:spChg>
        <pc:spChg chg="mod">
          <ac:chgData name="Reed Kiely" userId="768be38e-2fb5-40ce-925d-bd8e9d9e3c31" providerId="ADAL" clId="{85AB560C-910C-45C1-A988-DB4A7292BCF6}" dt="2022-09-23T19:02:33.290" v="1330"/>
          <ac:spMkLst>
            <pc:docMk/>
            <pc:sldMk cId="2496023493" sldId="2144328508"/>
            <ac:spMk id="100" creationId="{39FA2B98-684B-4710-876B-354541CC806A}"/>
          </ac:spMkLst>
        </pc:spChg>
        <pc:picChg chg="add mod">
          <ac:chgData name="Reed Kiely" userId="768be38e-2fb5-40ce-925d-bd8e9d9e3c31" providerId="ADAL" clId="{85AB560C-910C-45C1-A988-DB4A7292BCF6}" dt="2022-09-16T13:27:26.614" v="626" actId="1076"/>
          <ac:picMkLst>
            <pc:docMk/>
            <pc:sldMk cId="2496023493" sldId="2144328508"/>
            <ac:picMk id="3" creationId="{EEDB7954-74C2-2004-0A1C-E821B37B35A4}"/>
          </ac:picMkLst>
        </pc:picChg>
        <pc:picChg chg="add mod">
          <ac:chgData name="Reed Kiely" userId="768be38e-2fb5-40ce-925d-bd8e9d9e3c31" providerId="ADAL" clId="{85AB560C-910C-45C1-A988-DB4A7292BCF6}" dt="2022-09-16T13:27:26.614" v="626" actId="1076"/>
          <ac:picMkLst>
            <pc:docMk/>
            <pc:sldMk cId="2496023493" sldId="2144328508"/>
            <ac:picMk id="4" creationId="{117A4274-1CA3-FBE9-2A7A-C730402183A6}"/>
          </ac:picMkLst>
        </pc:picChg>
        <pc:picChg chg="add mod">
          <ac:chgData name="Reed Kiely" userId="768be38e-2fb5-40ce-925d-bd8e9d9e3c31" providerId="ADAL" clId="{85AB560C-910C-45C1-A988-DB4A7292BCF6}" dt="2022-09-23T19:02:29.511" v="1329"/>
          <ac:picMkLst>
            <pc:docMk/>
            <pc:sldMk cId="2496023493" sldId="2144328508"/>
            <ac:picMk id="6" creationId="{5F51F5D7-C335-6F8D-1CAB-9AABDDACBAB4}"/>
          </ac:picMkLst>
        </pc:picChg>
        <pc:picChg chg="add del mod">
          <ac:chgData name="Reed Kiely" userId="768be38e-2fb5-40ce-925d-bd8e9d9e3c31" providerId="ADAL" clId="{85AB560C-910C-45C1-A988-DB4A7292BCF6}" dt="2022-09-16T13:27:42.726" v="629"/>
          <ac:picMkLst>
            <pc:docMk/>
            <pc:sldMk cId="2496023493" sldId="2144328508"/>
            <ac:picMk id="10" creationId="{1F2EEB2E-4102-AA8D-325E-3CF50E3CE980}"/>
          </ac:picMkLst>
        </pc:picChg>
        <pc:picChg chg="add del mod">
          <ac:chgData name="Reed Kiely" userId="768be38e-2fb5-40ce-925d-bd8e9d9e3c31" providerId="ADAL" clId="{85AB560C-910C-45C1-A988-DB4A7292BCF6}" dt="2022-09-16T13:27:42.726" v="629"/>
          <ac:picMkLst>
            <pc:docMk/>
            <pc:sldMk cId="2496023493" sldId="2144328508"/>
            <ac:picMk id="21" creationId="{DC61B9A3-D0B8-2BB0-0C17-B258ED61F89E}"/>
          </ac:picMkLst>
        </pc:picChg>
        <pc:picChg chg="add del mod">
          <ac:chgData name="Reed Kiely" userId="768be38e-2fb5-40ce-925d-bd8e9d9e3c31" providerId="ADAL" clId="{85AB560C-910C-45C1-A988-DB4A7292BCF6}" dt="2022-09-16T13:27:42.726" v="629"/>
          <ac:picMkLst>
            <pc:docMk/>
            <pc:sldMk cId="2496023493" sldId="2144328508"/>
            <ac:picMk id="22" creationId="{AA588C8E-1BFF-A5D9-6916-DB615A735789}"/>
          </ac:picMkLst>
        </pc:picChg>
        <pc:picChg chg="add del mod">
          <ac:chgData name="Reed Kiely" userId="768be38e-2fb5-40ce-925d-bd8e9d9e3c31" providerId="ADAL" clId="{85AB560C-910C-45C1-A988-DB4A7292BCF6}" dt="2022-09-16T13:27:42.726" v="629"/>
          <ac:picMkLst>
            <pc:docMk/>
            <pc:sldMk cId="2496023493" sldId="2144328508"/>
            <ac:picMk id="23" creationId="{CB528732-F3F4-9FDA-8CBD-920FEAC3F605}"/>
          </ac:picMkLst>
        </pc:picChg>
        <pc:picChg chg="add del mod">
          <ac:chgData name="Reed Kiely" userId="768be38e-2fb5-40ce-925d-bd8e9d9e3c31" providerId="ADAL" clId="{85AB560C-910C-45C1-A988-DB4A7292BCF6}" dt="2022-09-16T13:27:42.726" v="629"/>
          <ac:picMkLst>
            <pc:docMk/>
            <pc:sldMk cId="2496023493" sldId="2144328508"/>
            <ac:picMk id="24" creationId="{E34C119D-409C-CCA8-06CB-3CDB8C73EE54}"/>
          </ac:picMkLst>
        </pc:picChg>
        <pc:picChg chg="add del mod">
          <ac:chgData name="Reed Kiely" userId="768be38e-2fb5-40ce-925d-bd8e9d9e3c31" providerId="ADAL" clId="{85AB560C-910C-45C1-A988-DB4A7292BCF6}" dt="2022-09-16T13:27:42.726" v="629"/>
          <ac:picMkLst>
            <pc:docMk/>
            <pc:sldMk cId="2496023493" sldId="2144328508"/>
            <ac:picMk id="25" creationId="{8F62140F-3C83-02B7-1EE0-17264EC8B148}"/>
          </ac:picMkLst>
        </pc:picChg>
        <pc:picChg chg="add mod">
          <ac:chgData name="Reed Kiely" userId="768be38e-2fb5-40ce-925d-bd8e9d9e3c31" providerId="ADAL" clId="{85AB560C-910C-45C1-A988-DB4A7292BCF6}" dt="2022-09-16T13:27:51.658" v="632"/>
          <ac:picMkLst>
            <pc:docMk/>
            <pc:sldMk cId="2496023493" sldId="2144328508"/>
            <ac:picMk id="33" creationId="{6A90C086-4967-72BC-497A-81626F3CC9DB}"/>
          </ac:picMkLst>
        </pc:picChg>
        <pc:picChg chg="del">
          <ac:chgData name="Reed Kiely" userId="768be38e-2fb5-40ce-925d-bd8e9d9e3c31" providerId="ADAL" clId="{85AB560C-910C-45C1-A988-DB4A7292BCF6}" dt="2022-09-16T13:27:06.440" v="623" actId="478"/>
          <ac:picMkLst>
            <pc:docMk/>
            <pc:sldMk cId="2496023493" sldId="2144328508"/>
            <ac:picMk id="47" creationId="{509B09F7-C29F-F555-B237-306274A7BE77}"/>
          </ac:picMkLst>
        </pc:picChg>
        <pc:picChg chg="del">
          <ac:chgData name="Reed Kiely" userId="768be38e-2fb5-40ce-925d-bd8e9d9e3c31" providerId="ADAL" clId="{85AB560C-910C-45C1-A988-DB4A7292BCF6}" dt="2022-09-16T13:27:06.440" v="623" actId="478"/>
          <ac:picMkLst>
            <pc:docMk/>
            <pc:sldMk cId="2496023493" sldId="2144328508"/>
            <ac:picMk id="48" creationId="{D2CEA994-A761-0663-639C-8A34D2D7B5C0}"/>
          </ac:picMkLst>
        </pc:picChg>
        <pc:picChg chg="add mod">
          <ac:chgData name="Reed Kiely" userId="768be38e-2fb5-40ce-925d-bd8e9d9e3c31" providerId="ADAL" clId="{85AB560C-910C-45C1-A988-DB4A7292BCF6}" dt="2022-09-16T13:27:51.658" v="632"/>
          <ac:picMkLst>
            <pc:docMk/>
            <pc:sldMk cId="2496023493" sldId="2144328508"/>
            <ac:picMk id="53" creationId="{B7B0BEC1-1506-6D1E-2D4D-B1A544502DAB}"/>
          </ac:picMkLst>
        </pc:picChg>
        <pc:picChg chg="add mod">
          <ac:chgData name="Reed Kiely" userId="768be38e-2fb5-40ce-925d-bd8e9d9e3c31" providerId="ADAL" clId="{85AB560C-910C-45C1-A988-DB4A7292BCF6}" dt="2022-09-16T13:27:51.658" v="632"/>
          <ac:picMkLst>
            <pc:docMk/>
            <pc:sldMk cId="2496023493" sldId="2144328508"/>
            <ac:picMk id="54" creationId="{7AF630C9-8289-BE8E-AF85-2F51773B5CE6}"/>
          </ac:picMkLst>
        </pc:picChg>
        <pc:picChg chg="add mod">
          <ac:chgData name="Reed Kiely" userId="768be38e-2fb5-40ce-925d-bd8e9d9e3c31" providerId="ADAL" clId="{85AB560C-910C-45C1-A988-DB4A7292BCF6}" dt="2022-09-16T13:27:51.658" v="632"/>
          <ac:picMkLst>
            <pc:docMk/>
            <pc:sldMk cId="2496023493" sldId="2144328508"/>
            <ac:picMk id="55" creationId="{40A0D809-76D7-44E2-173C-6827E347A9A5}"/>
          </ac:picMkLst>
        </pc:picChg>
        <pc:picChg chg="add mod">
          <ac:chgData name="Reed Kiely" userId="768be38e-2fb5-40ce-925d-bd8e9d9e3c31" providerId="ADAL" clId="{85AB560C-910C-45C1-A988-DB4A7292BCF6}" dt="2022-09-16T13:27:51.658" v="632"/>
          <ac:picMkLst>
            <pc:docMk/>
            <pc:sldMk cId="2496023493" sldId="2144328508"/>
            <ac:picMk id="56" creationId="{3B7C621A-5003-86AC-6967-B2C86A1A756A}"/>
          </ac:picMkLst>
        </pc:picChg>
        <pc:picChg chg="add mod">
          <ac:chgData name="Reed Kiely" userId="768be38e-2fb5-40ce-925d-bd8e9d9e3c31" providerId="ADAL" clId="{85AB560C-910C-45C1-A988-DB4A7292BCF6}" dt="2022-09-16T13:27:51.658" v="632"/>
          <ac:picMkLst>
            <pc:docMk/>
            <pc:sldMk cId="2496023493" sldId="2144328508"/>
            <ac:picMk id="57" creationId="{B7B3D513-647B-3479-CF8C-5BF699A789C9}"/>
          </ac:picMkLst>
        </pc:picChg>
        <pc:picChg chg="del">
          <ac:chgData name="Reed Kiely" userId="768be38e-2fb5-40ce-925d-bd8e9d9e3c31" providerId="ADAL" clId="{85AB560C-910C-45C1-A988-DB4A7292BCF6}" dt="2022-09-23T19:02:11.659" v="1326" actId="478"/>
          <ac:picMkLst>
            <pc:docMk/>
            <pc:sldMk cId="2496023493" sldId="2144328508"/>
            <ac:picMk id="101" creationId="{9DA43C3B-8E20-444B-AFDB-6A712ADB4434}"/>
          </ac:picMkLst>
        </pc:picChg>
      </pc:sldChg>
      <pc:sldChg chg="addSp delSp modSp add mod ord addCm">
        <pc:chgData name="Reed Kiely" userId="768be38e-2fb5-40ce-925d-bd8e9d9e3c31" providerId="ADAL" clId="{85AB560C-910C-45C1-A988-DB4A7292BCF6}" dt="2022-09-26T18:04:57.373" v="3291"/>
        <pc:sldMkLst>
          <pc:docMk/>
          <pc:sldMk cId="4274851561" sldId="2144328509"/>
        </pc:sldMkLst>
        <pc:spChg chg="del">
          <ac:chgData name="Reed Kiely" userId="768be38e-2fb5-40ce-925d-bd8e9d9e3c31" providerId="ADAL" clId="{85AB560C-910C-45C1-A988-DB4A7292BCF6}" dt="2022-09-23T19:04:45.101" v="1352" actId="478"/>
          <ac:spMkLst>
            <pc:docMk/>
            <pc:sldMk cId="4274851561" sldId="2144328509"/>
            <ac:spMk id="2" creationId="{52EC1941-BDF5-126A-D875-E22803147318}"/>
          </ac:spMkLst>
        </pc:spChg>
        <pc:spChg chg="add mod">
          <ac:chgData name="Reed Kiely" userId="768be38e-2fb5-40ce-925d-bd8e9d9e3c31" providerId="ADAL" clId="{85AB560C-910C-45C1-A988-DB4A7292BCF6}" dt="2022-09-16T13:33:52.290" v="774" actId="1036"/>
          <ac:spMkLst>
            <pc:docMk/>
            <pc:sldMk cId="4274851561" sldId="2144328509"/>
            <ac:spMk id="9" creationId="{82298093-77F6-D3BC-49E1-8706C43F76B1}"/>
          </ac:spMkLst>
        </pc:spChg>
        <pc:spChg chg="add mod">
          <ac:chgData name="Reed Kiely" userId="768be38e-2fb5-40ce-925d-bd8e9d9e3c31" providerId="ADAL" clId="{85AB560C-910C-45C1-A988-DB4A7292BCF6}" dt="2022-09-16T13:33:59.279" v="784" actId="1035"/>
          <ac:spMkLst>
            <pc:docMk/>
            <pc:sldMk cId="4274851561" sldId="2144328509"/>
            <ac:spMk id="10" creationId="{465BDF64-AB00-1C1A-93D3-3A6132D13941}"/>
          </ac:spMkLst>
        </pc:spChg>
        <pc:spChg chg="add mod">
          <ac:chgData name="Reed Kiely" userId="768be38e-2fb5-40ce-925d-bd8e9d9e3c31" providerId="ADAL" clId="{85AB560C-910C-45C1-A988-DB4A7292BCF6}" dt="2022-09-23T20:06:06.816" v="2113" actId="113"/>
          <ac:spMkLst>
            <pc:docMk/>
            <pc:sldMk cId="4274851561" sldId="2144328509"/>
            <ac:spMk id="11" creationId="{7BE34A18-12FD-44D1-6AC6-85E99064CDAF}"/>
          </ac:spMkLst>
        </pc:spChg>
        <pc:spChg chg="add mod">
          <ac:chgData name="Reed Kiely" userId="768be38e-2fb5-40ce-925d-bd8e9d9e3c31" providerId="ADAL" clId="{85AB560C-910C-45C1-A988-DB4A7292BCF6}" dt="2022-09-16T13:33:59.279" v="784" actId="1035"/>
          <ac:spMkLst>
            <pc:docMk/>
            <pc:sldMk cId="4274851561" sldId="2144328509"/>
            <ac:spMk id="12" creationId="{5A5648E0-8BCE-2159-E8AA-7E7B9376FF58}"/>
          </ac:spMkLst>
        </pc:spChg>
        <pc:spChg chg="add mod">
          <ac:chgData name="Reed Kiely" userId="768be38e-2fb5-40ce-925d-bd8e9d9e3c31" providerId="ADAL" clId="{85AB560C-910C-45C1-A988-DB4A7292BCF6}" dt="2022-09-16T13:33:59.279" v="784" actId="1035"/>
          <ac:spMkLst>
            <pc:docMk/>
            <pc:sldMk cId="4274851561" sldId="2144328509"/>
            <ac:spMk id="13" creationId="{C49651F7-FA1E-E6B9-64B1-C4A49076F743}"/>
          </ac:spMkLst>
        </pc:spChg>
        <pc:spChg chg="add mod">
          <ac:chgData name="Reed Kiely" userId="768be38e-2fb5-40ce-925d-bd8e9d9e3c31" providerId="ADAL" clId="{85AB560C-910C-45C1-A988-DB4A7292BCF6}" dt="2022-09-16T13:34:03.867" v="791" actId="1038"/>
          <ac:spMkLst>
            <pc:docMk/>
            <pc:sldMk cId="4274851561" sldId="2144328509"/>
            <ac:spMk id="14" creationId="{9323CA58-2995-B7EF-4505-44DCF5C77094}"/>
          </ac:spMkLst>
        </pc:spChg>
        <pc:spChg chg="add mod">
          <ac:chgData name="Reed Kiely" userId="768be38e-2fb5-40ce-925d-bd8e9d9e3c31" providerId="ADAL" clId="{85AB560C-910C-45C1-A988-DB4A7292BCF6}" dt="2022-09-16T13:34:03.867" v="791" actId="1038"/>
          <ac:spMkLst>
            <pc:docMk/>
            <pc:sldMk cId="4274851561" sldId="2144328509"/>
            <ac:spMk id="15" creationId="{250E270D-0DAE-3C60-7B6C-F5287E1B3839}"/>
          </ac:spMkLst>
        </pc:spChg>
        <pc:spChg chg="add mod">
          <ac:chgData name="Reed Kiely" userId="768be38e-2fb5-40ce-925d-bd8e9d9e3c31" providerId="ADAL" clId="{85AB560C-910C-45C1-A988-DB4A7292BCF6}" dt="2022-09-16T13:34:03.867" v="791" actId="1038"/>
          <ac:spMkLst>
            <pc:docMk/>
            <pc:sldMk cId="4274851561" sldId="2144328509"/>
            <ac:spMk id="16" creationId="{8442848F-D847-EA87-86CB-6A1D9FB4B6EF}"/>
          </ac:spMkLst>
        </pc:spChg>
        <pc:spChg chg="add del mod">
          <ac:chgData name="Reed Kiely" userId="768be38e-2fb5-40ce-925d-bd8e9d9e3c31" providerId="ADAL" clId="{85AB560C-910C-45C1-A988-DB4A7292BCF6}" dt="2022-09-23T19:04:45.101" v="1352" actId="478"/>
          <ac:spMkLst>
            <pc:docMk/>
            <pc:sldMk cId="4274851561" sldId="2144328509"/>
            <ac:spMk id="17" creationId="{3BD35B10-8689-6DA2-8084-BC542C4F4184}"/>
          </ac:spMkLst>
        </pc:spChg>
        <pc:spChg chg="add del mod">
          <ac:chgData name="Reed Kiely" userId="768be38e-2fb5-40ce-925d-bd8e9d9e3c31" providerId="ADAL" clId="{85AB560C-910C-45C1-A988-DB4A7292BCF6}" dt="2022-09-16T13:32:08.953" v="725" actId="478"/>
          <ac:spMkLst>
            <pc:docMk/>
            <pc:sldMk cId="4274851561" sldId="2144328509"/>
            <ac:spMk id="18" creationId="{0472D6F9-4231-69AA-74F7-5E626AD2CF58}"/>
          </ac:spMkLst>
        </pc:spChg>
        <pc:spChg chg="mod">
          <ac:chgData name="Reed Kiely" userId="768be38e-2fb5-40ce-925d-bd8e9d9e3c31" providerId="ADAL" clId="{85AB560C-910C-45C1-A988-DB4A7292BCF6}" dt="2022-09-26T15:35:59.152" v="2785" actId="20577"/>
          <ac:spMkLst>
            <pc:docMk/>
            <pc:sldMk cId="4274851561" sldId="2144328509"/>
            <ac:spMk id="20" creationId="{F5290E3C-D913-4324-9F7C-7AB204FAA4D7}"/>
          </ac:spMkLst>
        </pc:spChg>
        <pc:spChg chg="mod">
          <ac:chgData name="Reed Kiely" userId="768be38e-2fb5-40ce-925d-bd8e9d9e3c31" providerId="ADAL" clId="{85AB560C-910C-45C1-A988-DB4A7292BCF6}" dt="2022-09-23T19:06:41.305" v="1367"/>
          <ac:spMkLst>
            <pc:docMk/>
            <pc:sldMk cId="4274851561" sldId="2144328509"/>
            <ac:spMk id="100" creationId="{39FA2B98-684B-4710-876B-354541CC806A}"/>
          </ac:spMkLst>
        </pc:spChg>
        <pc:picChg chg="del">
          <ac:chgData name="Reed Kiely" userId="768be38e-2fb5-40ce-925d-bd8e9d9e3c31" providerId="ADAL" clId="{85AB560C-910C-45C1-A988-DB4A7292BCF6}" dt="2022-09-16T13:28:36.084" v="635" actId="478"/>
          <ac:picMkLst>
            <pc:docMk/>
            <pc:sldMk cId="4274851561" sldId="2144328509"/>
            <ac:picMk id="3" creationId="{C16AF948-6049-9FAE-A859-D304B83F5F1A}"/>
          </ac:picMkLst>
        </pc:picChg>
        <pc:picChg chg="del">
          <ac:chgData name="Reed Kiely" userId="768be38e-2fb5-40ce-925d-bd8e9d9e3c31" providerId="ADAL" clId="{85AB560C-910C-45C1-A988-DB4A7292BCF6}" dt="2022-09-16T13:28:36.084" v="635" actId="478"/>
          <ac:picMkLst>
            <pc:docMk/>
            <pc:sldMk cId="4274851561" sldId="2144328509"/>
            <ac:picMk id="4" creationId="{3FD78884-BF54-4289-1B25-DACA1AFBFEF5}"/>
          </ac:picMkLst>
        </pc:picChg>
        <pc:picChg chg="add mod">
          <ac:chgData name="Reed Kiely" userId="768be38e-2fb5-40ce-925d-bd8e9d9e3c31" providerId="ADAL" clId="{85AB560C-910C-45C1-A988-DB4A7292BCF6}" dt="2022-09-23T19:06:37.586" v="1366"/>
          <ac:picMkLst>
            <pc:docMk/>
            <pc:sldMk cId="4274851561" sldId="2144328509"/>
            <ac:picMk id="4" creationId="{947D2BE7-DB96-125F-B8E2-754884D5F22A}"/>
          </ac:picMkLst>
        </pc:picChg>
        <pc:picChg chg="del">
          <ac:chgData name="Reed Kiely" userId="768be38e-2fb5-40ce-925d-bd8e9d9e3c31" providerId="ADAL" clId="{85AB560C-910C-45C1-A988-DB4A7292BCF6}" dt="2022-09-16T13:28:36.084" v="635" actId="478"/>
          <ac:picMkLst>
            <pc:docMk/>
            <pc:sldMk cId="4274851561" sldId="2144328509"/>
            <ac:picMk id="5" creationId="{D231A1D1-52DE-7AFE-9C3D-85258E59609D}"/>
          </ac:picMkLst>
        </pc:picChg>
        <pc:picChg chg="del">
          <ac:chgData name="Reed Kiely" userId="768be38e-2fb5-40ce-925d-bd8e9d9e3c31" providerId="ADAL" clId="{85AB560C-910C-45C1-A988-DB4A7292BCF6}" dt="2022-09-16T13:28:36.084" v="635" actId="478"/>
          <ac:picMkLst>
            <pc:docMk/>
            <pc:sldMk cId="4274851561" sldId="2144328509"/>
            <ac:picMk id="6" creationId="{21076C8C-CE8C-0CFD-671A-0C6E03408C1C}"/>
          </ac:picMkLst>
        </pc:picChg>
        <pc:picChg chg="del">
          <ac:chgData name="Reed Kiely" userId="768be38e-2fb5-40ce-925d-bd8e9d9e3c31" providerId="ADAL" clId="{85AB560C-910C-45C1-A988-DB4A7292BCF6}" dt="2022-09-16T13:28:36.084" v="635" actId="478"/>
          <ac:picMkLst>
            <pc:docMk/>
            <pc:sldMk cId="4274851561" sldId="2144328509"/>
            <ac:picMk id="7" creationId="{AD5EE9AF-121F-20B6-4A92-71454FDD5A4B}"/>
          </ac:picMkLst>
        </pc:picChg>
        <pc:picChg chg="del">
          <ac:chgData name="Reed Kiely" userId="768be38e-2fb5-40ce-925d-bd8e9d9e3c31" providerId="ADAL" clId="{85AB560C-910C-45C1-A988-DB4A7292BCF6}" dt="2022-09-16T13:28:36.084" v="635" actId="478"/>
          <ac:picMkLst>
            <pc:docMk/>
            <pc:sldMk cId="4274851561" sldId="2144328509"/>
            <ac:picMk id="8" creationId="{1722CCF8-E705-9753-300B-3CE26F3EA9D8}"/>
          </ac:picMkLst>
        </pc:picChg>
        <pc:picChg chg="del mod">
          <ac:chgData name="Reed Kiely" userId="768be38e-2fb5-40ce-925d-bd8e9d9e3c31" providerId="ADAL" clId="{85AB560C-910C-45C1-A988-DB4A7292BCF6}" dt="2022-09-23T19:05:46.542" v="1361" actId="478"/>
          <ac:picMkLst>
            <pc:docMk/>
            <pc:sldMk cId="4274851561" sldId="2144328509"/>
            <ac:picMk id="101" creationId="{9DA43C3B-8E20-444B-AFDB-6A712ADB4434}"/>
          </ac:picMkLst>
        </pc:picChg>
      </pc:sldChg>
      <pc:sldChg chg="addSp delSp modSp add mod ord">
        <pc:chgData name="Reed Kiely" userId="768be38e-2fb5-40ce-925d-bd8e9d9e3c31" providerId="ADAL" clId="{85AB560C-910C-45C1-A988-DB4A7292BCF6}" dt="2022-09-26T15:32:44.569" v="2515" actId="1035"/>
        <pc:sldMkLst>
          <pc:docMk/>
          <pc:sldMk cId="1676274716" sldId="2144328510"/>
        </pc:sldMkLst>
        <pc:spChg chg="del">
          <ac:chgData name="Reed Kiely" userId="768be38e-2fb5-40ce-925d-bd8e9d9e3c31" providerId="ADAL" clId="{85AB560C-910C-45C1-A988-DB4A7292BCF6}" dt="2022-09-23T19:03:21.483" v="1335" actId="478"/>
          <ac:spMkLst>
            <pc:docMk/>
            <pc:sldMk cId="1676274716" sldId="2144328510"/>
            <ac:spMk id="2" creationId="{52EC1941-BDF5-126A-D875-E22803147318}"/>
          </ac:spMkLst>
        </pc:spChg>
        <pc:spChg chg="add del mod">
          <ac:chgData name="Reed Kiely" userId="768be38e-2fb5-40ce-925d-bd8e9d9e3c31" providerId="ADAL" clId="{85AB560C-910C-45C1-A988-DB4A7292BCF6}" dt="2022-09-16T13:33:37.193" v="761" actId="1035"/>
          <ac:spMkLst>
            <pc:docMk/>
            <pc:sldMk cId="1676274716" sldId="2144328510"/>
            <ac:spMk id="9" creationId="{3254D9F2-86B5-F156-C3AB-C7B04910D1E1}"/>
          </ac:spMkLst>
        </pc:spChg>
        <pc:spChg chg="add del mod">
          <ac:chgData name="Reed Kiely" userId="768be38e-2fb5-40ce-925d-bd8e9d9e3c31" providerId="ADAL" clId="{85AB560C-910C-45C1-A988-DB4A7292BCF6}" dt="2022-09-16T13:33:37.193" v="761" actId="1035"/>
          <ac:spMkLst>
            <pc:docMk/>
            <pc:sldMk cId="1676274716" sldId="2144328510"/>
            <ac:spMk id="10" creationId="{BB0064E9-6BC8-2F87-AC26-398DCA6B0BE1}"/>
          </ac:spMkLst>
        </pc:spChg>
        <pc:spChg chg="add mod">
          <ac:chgData name="Reed Kiely" userId="768be38e-2fb5-40ce-925d-bd8e9d9e3c31" providerId="ADAL" clId="{85AB560C-910C-45C1-A988-DB4A7292BCF6}" dt="2022-09-16T13:33:32.187" v="754" actId="1036"/>
          <ac:spMkLst>
            <pc:docMk/>
            <pc:sldMk cId="1676274716" sldId="2144328510"/>
            <ac:spMk id="11" creationId="{9BAA4341-6942-C0EA-B25C-2FEFAF0B2592}"/>
          </ac:spMkLst>
        </pc:spChg>
        <pc:spChg chg="add mod">
          <ac:chgData name="Reed Kiely" userId="768be38e-2fb5-40ce-925d-bd8e9d9e3c31" providerId="ADAL" clId="{85AB560C-910C-45C1-A988-DB4A7292BCF6}" dt="2022-09-16T13:33:32.187" v="754" actId="1036"/>
          <ac:spMkLst>
            <pc:docMk/>
            <pc:sldMk cId="1676274716" sldId="2144328510"/>
            <ac:spMk id="12" creationId="{F33F2C09-7AF7-5B91-9840-29475946F7D8}"/>
          </ac:spMkLst>
        </pc:spChg>
        <pc:spChg chg="add del mod">
          <ac:chgData name="Reed Kiely" userId="768be38e-2fb5-40ce-925d-bd8e9d9e3c31" providerId="ADAL" clId="{85AB560C-910C-45C1-A988-DB4A7292BCF6}" dt="2022-09-16T13:33:37.193" v="761" actId="1035"/>
          <ac:spMkLst>
            <pc:docMk/>
            <pc:sldMk cId="1676274716" sldId="2144328510"/>
            <ac:spMk id="16" creationId="{9BB96E68-AAC1-47AF-CFB6-E678CAA60CA2}"/>
          </ac:spMkLst>
        </pc:spChg>
        <pc:spChg chg="add mod">
          <ac:chgData name="Reed Kiely" userId="768be38e-2fb5-40ce-925d-bd8e9d9e3c31" providerId="ADAL" clId="{85AB560C-910C-45C1-A988-DB4A7292BCF6}" dt="2022-09-16T13:33:32.187" v="754" actId="1036"/>
          <ac:spMkLst>
            <pc:docMk/>
            <pc:sldMk cId="1676274716" sldId="2144328510"/>
            <ac:spMk id="18" creationId="{43AD1C73-9BD4-391C-196A-FF8F4EA59E67}"/>
          </ac:spMkLst>
        </pc:spChg>
        <pc:spChg chg="add mod">
          <ac:chgData name="Reed Kiely" userId="768be38e-2fb5-40ce-925d-bd8e9d9e3c31" providerId="ADAL" clId="{85AB560C-910C-45C1-A988-DB4A7292BCF6}" dt="2022-09-16T13:33:32.187" v="754" actId="1036"/>
          <ac:spMkLst>
            <pc:docMk/>
            <pc:sldMk cId="1676274716" sldId="2144328510"/>
            <ac:spMk id="19" creationId="{958A5CF8-BFC3-EDAC-9673-C6357B11909E}"/>
          </ac:spMkLst>
        </pc:spChg>
        <pc:spChg chg="mod">
          <ac:chgData name="Reed Kiely" userId="768be38e-2fb5-40ce-925d-bd8e9d9e3c31" providerId="ADAL" clId="{85AB560C-910C-45C1-A988-DB4A7292BCF6}" dt="2022-09-26T15:32:44.569" v="2515" actId="1035"/>
          <ac:spMkLst>
            <pc:docMk/>
            <pc:sldMk cId="1676274716" sldId="2144328510"/>
            <ac:spMk id="20" creationId="{F5290E3C-D913-4324-9F7C-7AB204FAA4D7}"/>
          </ac:spMkLst>
        </pc:spChg>
        <pc:spChg chg="add del mod">
          <ac:chgData name="Reed Kiely" userId="768be38e-2fb5-40ce-925d-bd8e9d9e3c31" providerId="ADAL" clId="{85AB560C-910C-45C1-A988-DB4A7292BCF6}" dt="2022-09-16T13:33:32.187" v="754" actId="1036"/>
          <ac:spMkLst>
            <pc:docMk/>
            <pc:sldMk cId="1676274716" sldId="2144328510"/>
            <ac:spMk id="22" creationId="{2995A9B2-56B2-E5EA-2817-FE8AC7A67DB9}"/>
          </ac:spMkLst>
        </pc:spChg>
        <pc:spChg chg="add mod">
          <ac:chgData name="Reed Kiely" userId="768be38e-2fb5-40ce-925d-bd8e9d9e3c31" providerId="ADAL" clId="{85AB560C-910C-45C1-A988-DB4A7292BCF6}" dt="2022-09-16T13:33:32.187" v="754" actId="1036"/>
          <ac:spMkLst>
            <pc:docMk/>
            <pc:sldMk cId="1676274716" sldId="2144328510"/>
            <ac:spMk id="23" creationId="{5CF8408A-7D61-35B9-3BE3-015F09FD6A1F}"/>
          </ac:spMkLst>
        </pc:spChg>
        <pc:spChg chg="add del mod">
          <ac:chgData name="Reed Kiely" userId="768be38e-2fb5-40ce-925d-bd8e9d9e3c31" providerId="ADAL" clId="{85AB560C-910C-45C1-A988-DB4A7292BCF6}" dt="2022-09-16T13:33:32.187" v="754" actId="1036"/>
          <ac:spMkLst>
            <pc:docMk/>
            <pc:sldMk cId="1676274716" sldId="2144328510"/>
            <ac:spMk id="24" creationId="{DAA815F3-8190-C680-CC8F-A21AFF00AF41}"/>
          </ac:spMkLst>
        </pc:spChg>
        <pc:spChg chg="add del mod">
          <ac:chgData name="Reed Kiely" userId="768be38e-2fb5-40ce-925d-bd8e9d9e3c31" providerId="ADAL" clId="{85AB560C-910C-45C1-A988-DB4A7292BCF6}" dt="2022-09-16T13:33:32.187" v="754" actId="1036"/>
          <ac:spMkLst>
            <pc:docMk/>
            <pc:sldMk cId="1676274716" sldId="2144328510"/>
            <ac:spMk id="25" creationId="{375F2F88-6EF0-B31C-F278-224D6D7C3210}"/>
          </ac:spMkLst>
        </pc:spChg>
        <pc:spChg chg="add mod">
          <ac:chgData name="Reed Kiely" userId="768be38e-2fb5-40ce-925d-bd8e9d9e3c31" providerId="ADAL" clId="{85AB560C-910C-45C1-A988-DB4A7292BCF6}" dt="2022-09-16T13:33:32.187" v="754" actId="1036"/>
          <ac:spMkLst>
            <pc:docMk/>
            <pc:sldMk cId="1676274716" sldId="2144328510"/>
            <ac:spMk id="28" creationId="{233015D8-E6CB-4C2D-0D7B-9B78882DA3AD}"/>
          </ac:spMkLst>
        </pc:spChg>
        <pc:spChg chg="add mod">
          <ac:chgData name="Reed Kiely" userId="768be38e-2fb5-40ce-925d-bd8e9d9e3c31" providerId="ADAL" clId="{85AB560C-910C-45C1-A988-DB4A7292BCF6}" dt="2022-09-16T13:33:32.187" v="754" actId="1036"/>
          <ac:spMkLst>
            <pc:docMk/>
            <pc:sldMk cId="1676274716" sldId="2144328510"/>
            <ac:spMk id="29" creationId="{04002326-43BC-0D79-6821-CEEA709477AE}"/>
          </ac:spMkLst>
        </pc:spChg>
        <pc:spChg chg="add mod">
          <ac:chgData name="Reed Kiely" userId="768be38e-2fb5-40ce-925d-bd8e9d9e3c31" providerId="ADAL" clId="{85AB560C-910C-45C1-A988-DB4A7292BCF6}" dt="2022-09-16T13:33:32.187" v="754" actId="1036"/>
          <ac:spMkLst>
            <pc:docMk/>
            <pc:sldMk cId="1676274716" sldId="2144328510"/>
            <ac:spMk id="36" creationId="{CFC1F784-B1EF-85CF-FBF0-40320DA1CB61}"/>
          </ac:spMkLst>
        </pc:spChg>
        <pc:spChg chg="add del mod">
          <ac:chgData name="Reed Kiely" userId="768be38e-2fb5-40ce-925d-bd8e9d9e3c31" providerId="ADAL" clId="{85AB560C-910C-45C1-A988-DB4A7292BCF6}" dt="2022-09-16T13:33:37.193" v="761" actId="1035"/>
          <ac:spMkLst>
            <pc:docMk/>
            <pc:sldMk cId="1676274716" sldId="2144328510"/>
            <ac:spMk id="37" creationId="{3A41FC7A-5CD2-F474-CA60-FF6F230997AC}"/>
          </ac:spMkLst>
        </pc:spChg>
        <pc:spChg chg="add del mod">
          <ac:chgData name="Reed Kiely" userId="768be38e-2fb5-40ce-925d-bd8e9d9e3c31" providerId="ADAL" clId="{85AB560C-910C-45C1-A988-DB4A7292BCF6}" dt="2022-09-16T13:33:37.193" v="761" actId="1035"/>
          <ac:spMkLst>
            <pc:docMk/>
            <pc:sldMk cId="1676274716" sldId="2144328510"/>
            <ac:spMk id="38" creationId="{7A723BA7-663C-335D-C3B2-B15F448B2422}"/>
          </ac:spMkLst>
        </pc:spChg>
        <pc:spChg chg="add del mod">
          <ac:chgData name="Reed Kiely" userId="768be38e-2fb5-40ce-925d-bd8e9d9e3c31" providerId="ADAL" clId="{85AB560C-910C-45C1-A988-DB4A7292BCF6}" dt="2022-09-16T13:33:37.193" v="761" actId="1035"/>
          <ac:spMkLst>
            <pc:docMk/>
            <pc:sldMk cId="1676274716" sldId="2144328510"/>
            <ac:spMk id="39" creationId="{193154B7-CA49-CCD8-B52A-6988A52D6E51}"/>
          </ac:spMkLst>
        </pc:spChg>
        <pc:spChg chg="add del mod">
          <ac:chgData name="Reed Kiely" userId="768be38e-2fb5-40ce-925d-bd8e9d9e3c31" providerId="ADAL" clId="{85AB560C-910C-45C1-A988-DB4A7292BCF6}" dt="2022-09-16T13:33:37.193" v="761" actId="1035"/>
          <ac:spMkLst>
            <pc:docMk/>
            <pc:sldMk cId="1676274716" sldId="2144328510"/>
            <ac:spMk id="40" creationId="{4C102298-5349-FF16-A527-CE9A35F73DBE}"/>
          </ac:spMkLst>
        </pc:spChg>
        <pc:spChg chg="add mod">
          <ac:chgData name="Reed Kiely" userId="768be38e-2fb5-40ce-925d-bd8e9d9e3c31" providerId="ADAL" clId="{85AB560C-910C-45C1-A988-DB4A7292BCF6}" dt="2022-09-16T13:33:43.059" v="762"/>
          <ac:spMkLst>
            <pc:docMk/>
            <pc:sldMk cId="1676274716" sldId="2144328510"/>
            <ac:spMk id="45" creationId="{2BAE52DD-B55C-E7C2-1AB1-020FED728E92}"/>
          </ac:spMkLst>
        </pc:spChg>
        <pc:spChg chg="add del mod">
          <ac:chgData name="Reed Kiely" userId="768be38e-2fb5-40ce-925d-bd8e9d9e3c31" providerId="ADAL" clId="{85AB560C-910C-45C1-A988-DB4A7292BCF6}" dt="2022-09-23T19:03:21.483" v="1335" actId="478"/>
          <ac:spMkLst>
            <pc:docMk/>
            <pc:sldMk cId="1676274716" sldId="2144328510"/>
            <ac:spMk id="46" creationId="{E54C605A-E9A3-30A6-2983-45DF5DFA57E3}"/>
          </ac:spMkLst>
        </pc:spChg>
        <pc:spChg chg="mod">
          <ac:chgData name="Reed Kiely" userId="768be38e-2fb5-40ce-925d-bd8e9d9e3c31" providerId="ADAL" clId="{85AB560C-910C-45C1-A988-DB4A7292BCF6}" dt="2022-09-23T19:03:51.922" v="1344"/>
          <ac:spMkLst>
            <pc:docMk/>
            <pc:sldMk cId="1676274716" sldId="2144328510"/>
            <ac:spMk id="100" creationId="{39FA2B98-684B-4710-876B-354541CC806A}"/>
          </ac:spMkLst>
        </pc:spChg>
        <pc:picChg chg="del">
          <ac:chgData name="Reed Kiely" userId="768be38e-2fb5-40ce-925d-bd8e9d9e3c31" providerId="ADAL" clId="{85AB560C-910C-45C1-A988-DB4A7292BCF6}" dt="2022-09-16T13:33:01.842" v="733" actId="478"/>
          <ac:picMkLst>
            <pc:docMk/>
            <pc:sldMk cId="1676274716" sldId="2144328510"/>
            <ac:picMk id="3" creationId="{C16AF948-6049-9FAE-A859-D304B83F5F1A}"/>
          </ac:picMkLst>
        </pc:picChg>
        <pc:picChg chg="del">
          <ac:chgData name="Reed Kiely" userId="768be38e-2fb5-40ce-925d-bd8e9d9e3c31" providerId="ADAL" clId="{85AB560C-910C-45C1-A988-DB4A7292BCF6}" dt="2022-09-16T13:33:01.842" v="733" actId="478"/>
          <ac:picMkLst>
            <pc:docMk/>
            <pc:sldMk cId="1676274716" sldId="2144328510"/>
            <ac:picMk id="4" creationId="{3FD78884-BF54-4289-1B25-DACA1AFBFEF5}"/>
          </ac:picMkLst>
        </pc:picChg>
        <pc:picChg chg="add mod">
          <ac:chgData name="Reed Kiely" userId="768be38e-2fb5-40ce-925d-bd8e9d9e3c31" providerId="ADAL" clId="{85AB560C-910C-45C1-A988-DB4A7292BCF6}" dt="2022-09-23T19:03:48.758" v="1343"/>
          <ac:picMkLst>
            <pc:docMk/>
            <pc:sldMk cId="1676274716" sldId="2144328510"/>
            <ac:picMk id="4" creationId="{BDA18B92-EA21-30CC-F256-4E14A9A5B132}"/>
          </ac:picMkLst>
        </pc:picChg>
        <pc:picChg chg="mod">
          <ac:chgData name="Reed Kiely" userId="768be38e-2fb5-40ce-925d-bd8e9d9e3c31" providerId="ADAL" clId="{85AB560C-910C-45C1-A988-DB4A7292BCF6}" dt="2022-09-16T13:33:06.670" v="743" actId="1035"/>
          <ac:picMkLst>
            <pc:docMk/>
            <pc:sldMk cId="1676274716" sldId="2144328510"/>
            <ac:picMk id="5" creationId="{D231A1D1-52DE-7AFE-9C3D-85258E59609D}"/>
          </ac:picMkLst>
        </pc:picChg>
        <pc:picChg chg="mod">
          <ac:chgData name="Reed Kiely" userId="768be38e-2fb5-40ce-925d-bd8e9d9e3c31" providerId="ADAL" clId="{85AB560C-910C-45C1-A988-DB4A7292BCF6}" dt="2022-09-16T13:33:06.670" v="743" actId="1035"/>
          <ac:picMkLst>
            <pc:docMk/>
            <pc:sldMk cId="1676274716" sldId="2144328510"/>
            <ac:picMk id="6" creationId="{21076C8C-CE8C-0CFD-671A-0C6E03408C1C}"/>
          </ac:picMkLst>
        </pc:picChg>
        <pc:picChg chg="del">
          <ac:chgData name="Reed Kiely" userId="768be38e-2fb5-40ce-925d-bd8e9d9e3c31" providerId="ADAL" clId="{85AB560C-910C-45C1-A988-DB4A7292BCF6}" dt="2022-09-16T13:33:01.842" v="733" actId="478"/>
          <ac:picMkLst>
            <pc:docMk/>
            <pc:sldMk cId="1676274716" sldId="2144328510"/>
            <ac:picMk id="7" creationId="{AD5EE9AF-121F-20B6-4A92-71454FDD5A4B}"/>
          </ac:picMkLst>
        </pc:picChg>
        <pc:picChg chg="del">
          <ac:chgData name="Reed Kiely" userId="768be38e-2fb5-40ce-925d-bd8e9d9e3c31" providerId="ADAL" clId="{85AB560C-910C-45C1-A988-DB4A7292BCF6}" dt="2022-09-16T13:33:01.842" v="733" actId="478"/>
          <ac:picMkLst>
            <pc:docMk/>
            <pc:sldMk cId="1676274716" sldId="2144328510"/>
            <ac:picMk id="8" creationId="{1722CCF8-E705-9753-300B-3CE26F3EA9D8}"/>
          </ac:picMkLst>
        </pc:picChg>
        <pc:picChg chg="add del mod">
          <ac:chgData name="Reed Kiely" userId="768be38e-2fb5-40ce-925d-bd8e9d9e3c31" providerId="ADAL" clId="{85AB560C-910C-45C1-A988-DB4A7292BCF6}" dt="2022-09-16T13:33:37.193" v="761" actId="1035"/>
          <ac:picMkLst>
            <pc:docMk/>
            <pc:sldMk cId="1676274716" sldId="2144328510"/>
            <ac:picMk id="13" creationId="{50B0320C-CCBB-3233-8967-BCF56BFBEBD4}"/>
          </ac:picMkLst>
        </pc:picChg>
        <pc:picChg chg="add mod">
          <ac:chgData name="Reed Kiely" userId="768be38e-2fb5-40ce-925d-bd8e9d9e3c31" providerId="ADAL" clId="{85AB560C-910C-45C1-A988-DB4A7292BCF6}" dt="2022-09-16T13:33:32.187" v="754" actId="1036"/>
          <ac:picMkLst>
            <pc:docMk/>
            <pc:sldMk cId="1676274716" sldId="2144328510"/>
            <ac:picMk id="14" creationId="{4715F7D5-CFA7-EAA6-EAC8-94DA112731C8}"/>
          </ac:picMkLst>
        </pc:picChg>
        <pc:picChg chg="add mod">
          <ac:chgData name="Reed Kiely" userId="768be38e-2fb5-40ce-925d-bd8e9d9e3c31" providerId="ADAL" clId="{85AB560C-910C-45C1-A988-DB4A7292BCF6}" dt="2022-09-16T13:33:32.187" v="754" actId="1036"/>
          <ac:picMkLst>
            <pc:docMk/>
            <pc:sldMk cId="1676274716" sldId="2144328510"/>
            <ac:picMk id="15" creationId="{9DD8FB8E-E7B6-C05A-4CB1-29DE62ADCE4D}"/>
          </ac:picMkLst>
        </pc:picChg>
        <pc:picChg chg="add mod">
          <ac:chgData name="Reed Kiely" userId="768be38e-2fb5-40ce-925d-bd8e9d9e3c31" providerId="ADAL" clId="{85AB560C-910C-45C1-A988-DB4A7292BCF6}" dt="2022-09-16T13:33:32.187" v="754" actId="1036"/>
          <ac:picMkLst>
            <pc:docMk/>
            <pc:sldMk cId="1676274716" sldId="2144328510"/>
            <ac:picMk id="17" creationId="{ED4E67F9-94F1-7693-5B4F-858701C576D1}"/>
          </ac:picMkLst>
        </pc:picChg>
        <pc:picChg chg="add mod">
          <ac:chgData name="Reed Kiely" userId="768be38e-2fb5-40ce-925d-bd8e9d9e3c31" providerId="ADAL" clId="{85AB560C-910C-45C1-A988-DB4A7292BCF6}" dt="2022-09-16T13:33:32.187" v="754" actId="1036"/>
          <ac:picMkLst>
            <pc:docMk/>
            <pc:sldMk cId="1676274716" sldId="2144328510"/>
            <ac:picMk id="21" creationId="{A6FD39DA-FFD3-F5DB-C533-BE87A893238A}"/>
          </ac:picMkLst>
        </pc:picChg>
        <pc:picChg chg="add mod">
          <ac:chgData name="Reed Kiely" userId="768be38e-2fb5-40ce-925d-bd8e9d9e3c31" providerId="ADAL" clId="{85AB560C-910C-45C1-A988-DB4A7292BCF6}" dt="2022-09-16T13:33:32.187" v="754" actId="1036"/>
          <ac:picMkLst>
            <pc:docMk/>
            <pc:sldMk cId="1676274716" sldId="2144328510"/>
            <ac:picMk id="30" creationId="{47CC3A9E-8BF7-3021-2F3A-ECA6E8306549}"/>
          </ac:picMkLst>
        </pc:picChg>
        <pc:picChg chg="del">
          <ac:chgData name="Reed Kiely" userId="768be38e-2fb5-40ce-925d-bd8e9d9e3c31" providerId="ADAL" clId="{85AB560C-910C-45C1-A988-DB4A7292BCF6}" dt="2022-09-16T13:33:01.842" v="733" actId="478"/>
          <ac:picMkLst>
            <pc:docMk/>
            <pc:sldMk cId="1676274716" sldId="2144328510"/>
            <ac:picMk id="31" creationId="{ACA52468-102C-B0AD-384A-DE5CD5C18C22}"/>
          </ac:picMkLst>
        </pc:picChg>
        <pc:picChg chg="del">
          <ac:chgData name="Reed Kiely" userId="768be38e-2fb5-40ce-925d-bd8e9d9e3c31" providerId="ADAL" clId="{85AB560C-910C-45C1-A988-DB4A7292BCF6}" dt="2022-09-16T13:33:01.842" v="733" actId="478"/>
          <ac:picMkLst>
            <pc:docMk/>
            <pc:sldMk cId="1676274716" sldId="2144328510"/>
            <ac:picMk id="32" creationId="{146F7CCD-2DCE-913B-A52E-F4803F07DB93}"/>
          </ac:picMkLst>
        </pc:picChg>
        <pc:picChg chg="add mod">
          <ac:chgData name="Reed Kiely" userId="768be38e-2fb5-40ce-925d-bd8e9d9e3c31" providerId="ADAL" clId="{85AB560C-910C-45C1-A988-DB4A7292BCF6}" dt="2022-09-16T13:33:32.187" v="754" actId="1036"/>
          <ac:picMkLst>
            <pc:docMk/>
            <pc:sldMk cId="1676274716" sldId="2144328510"/>
            <ac:picMk id="33" creationId="{330D9BFA-2340-4011-98C9-0C1AC6B9C905}"/>
          </ac:picMkLst>
        </pc:picChg>
        <pc:picChg chg="add mod">
          <ac:chgData name="Reed Kiely" userId="768be38e-2fb5-40ce-925d-bd8e9d9e3c31" providerId="ADAL" clId="{85AB560C-910C-45C1-A988-DB4A7292BCF6}" dt="2022-09-16T13:33:32.187" v="754" actId="1036"/>
          <ac:picMkLst>
            <pc:docMk/>
            <pc:sldMk cId="1676274716" sldId="2144328510"/>
            <ac:picMk id="34" creationId="{D41EAB5C-9540-A55F-3E93-76B56D6B636A}"/>
          </ac:picMkLst>
        </pc:picChg>
        <pc:picChg chg="add mod">
          <ac:chgData name="Reed Kiely" userId="768be38e-2fb5-40ce-925d-bd8e9d9e3c31" providerId="ADAL" clId="{85AB560C-910C-45C1-A988-DB4A7292BCF6}" dt="2022-09-16T13:33:32.187" v="754" actId="1036"/>
          <ac:picMkLst>
            <pc:docMk/>
            <pc:sldMk cId="1676274716" sldId="2144328510"/>
            <ac:picMk id="35" creationId="{FEECA62C-9F16-1BCA-D675-101CEB222AFE}"/>
          </ac:picMkLst>
        </pc:picChg>
        <pc:picChg chg="add del mod">
          <ac:chgData name="Reed Kiely" userId="768be38e-2fb5-40ce-925d-bd8e9d9e3c31" providerId="ADAL" clId="{85AB560C-910C-45C1-A988-DB4A7292BCF6}" dt="2022-09-16T13:33:37.193" v="761" actId="1035"/>
          <ac:picMkLst>
            <pc:docMk/>
            <pc:sldMk cId="1676274716" sldId="2144328510"/>
            <ac:picMk id="41" creationId="{C9D05B23-932C-825A-279C-22863BFD8F47}"/>
          </ac:picMkLst>
        </pc:picChg>
        <pc:picChg chg="add del mod">
          <ac:chgData name="Reed Kiely" userId="768be38e-2fb5-40ce-925d-bd8e9d9e3c31" providerId="ADAL" clId="{85AB560C-910C-45C1-A988-DB4A7292BCF6}" dt="2022-09-16T13:33:37.193" v="761" actId="1035"/>
          <ac:picMkLst>
            <pc:docMk/>
            <pc:sldMk cId="1676274716" sldId="2144328510"/>
            <ac:picMk id="42" creationId="{9EAE69B5-86EB-CE0C-2A5C-2407862CCD1D}"/>
          </ac:picMkLst>
        </pc:picChg>
        <pc:picChg chg="add del mod">
          <ac:chgData name="Reed Kiely" userId="768be38e-2fb5-40ce-925d-bd8e9d9e3c31" providerId="ADAL" clId="{85AB560C-910C-45C1-A988-DB4A7292BCF6}" dt="2022-09-16T13:33:37.193" v="761" actId="1035"/>
          <ac:picMkLst>
            <pc:docMk/>
            <pc:sldMk cId="1676274716" sldId="2144328510"/>
            <ac:picMk id="44" creationId="{65E5FEDF-BE6D-8F5B-0B14-A9032AB0AF31}"/>
          </ac:picMkLst>
        </pc:picChg>
        <pc:picChg chg="del">
          <ac:chgData name="Reed Kiely" userId="768be38e-2fb5-40ce-925d-bd8e9d9e3c31" providerId="ADAL" clId="{85AB560C-910C-45C1-A988-DB4A7292BCF6}" dt="2022-09-23T19:03:33.467" v="1341" actId="478"/>
          <ac:picMkLst>
            <pc:docMk/>
            <pc:sldMk cId="1676274716" sldId="2144328510"/>
            <ac:picMk id="101" creationId="{9DA43C3B-8E20-444B-AFDB-6A712ADB4434}"/>
          </ac:picMkLst>
        </pc:picChg>
      </pc:sldChg>
      <pc:sldChg chg="addSp delSp modSp add mod ord">
        <pc:chgData name="Reed Kiely" userId="768be38e-2fb5-40ce-925d-bd8e9d9e3c31" providerId="ADAL" clId="{85AB560C-910C-45C1-A988-DB4A7292BCF6}" dt="2022-09-26T15:32:49.545" v="2519" actId="1035"/>
        <pc:sldMkLst>
          <pc:docMk/>
          <pc:sldMk cId="3968793938" sldId="2144328511"/>
        </pc:sldMkLst>
        <pc:spChg chg="del">
          <ac:chgData name="Reed Kiely" userId="768be38e-2fb5-40ce-925d-bd8e9d9e3c31" providerId="ADAL" clId="{85AB560C-910C-45C1-A988-DB4A7292BCF6}" dt="2022-09-23T19:04:24.242" v="1349" actId="478"/>
          <ac:spMkLst>
            <pc:docMk/>
            <pc:sldMk cId="3968793938" sldId="2144328511"/>
            <ac:spMk id="2" creationId="{52EC1941-BDF5-126A-D875-E22803147318}"/>
          </ac:spMkLst>
        </pc:spChg>
        <pc:spChg chg="add del mod">
          <ac:chgData name="Reed Kiely" userId="768be38e-2fb5-40ce-925d-bd8e9d9e3c31" providerId="ADAL" clId="{85AB560C-910C-45C1-A988-DB4A7292BCF6}" dt="2022-09-23T19:04:24.242" v="1349" actId="478"/>
          <ac:spMkLst>
            <pc:docMk/>
            <pc:sldMk cId="3968793938" sldId="2144328511"/>
            <ac:spMk id="3" creationId="{29D3F9E2-7EF1-CCDA-3B74-D536A1277D0A}"/>
          </ac:spMkLst>
        </pc:spChg>
        <pc:spChg chg="add mod">
          <ac:chgData name="Reed Kiely" userId="768be38e-2fb5-40ce-925d-bd8e9d9e3c31" providerId="ADAL" clId="{85AB560C-910C-45C1-A988-DB4A7292BCF6}" dt="2022-09-16T13:35:17.891" v="813"/>
          <ac:spMkLst>
            <pc:docMk/>
            <pc:sldMk cId="3968793938" sldId="2144328511"/>
            <ac:spMk id="4" creationId="{B37622DE-AEAE-C90A-527E-021E8591E2BF}"/>
          </ac:spMkLst>
        </pc:spChg>
        <pc:spChg chg="add mod">
          <ac:chgData name="Reed Kiely" userId="768be38e-2fb5-40ce-925d-bd8e9d9e3c31" providerId="ADAL" clId="{85AB560C-910C-45C1-A988-DB4A7292BCF6}" dt="2022-09-16T13:35:17.891" v="813"/>
          <ac:spMkLst>
            <pc:docMk/>
            <pc:sldMk cId="3968793938" sldId="2144328511"/>
            <ac:spMk id="7" creationId="{F0D6E967-B11D-6607-1106-D184775CA506}"/>
          </ac:spMkLst>
        </pc:spChg>
        <pc:spChg chg="del">
          <ac:chgData name="Reed Kiely" userId="768be38e-2fb5-40ce-925d-bd8e9d9e3c31" providerId="ADAL" clId="{85AB560C-910C-45C1-A988-DB4A7292BCF6}" dt="2022-09-16T13:34:52.192" v="795" actId="478"/>
          <ac:spMkLst>
            <pc:docMk/>
            <pc:sldMk cId="3968793938" sldId="2144328511"/>
            <ac:spMk id="9" creationId="{3254D9F2-86B5-F156-C3AB-C7B04910D1E1}"/>
          </ac:spMkLst>
        </pc:spChg>
        <pc:spChg chg="add mod">
          <ac:chgData name="Reed Kiely" userId="768be38e-2fb5-40ce-925d-bd8e9d9e3c31" providerId="ADAL" clId="{85AB560C-910C-45C1-A988-DB4A7292BCF6}" dt="2022-09-23T19:04:37.038" v="1351"/>
          <ac:spMkLst>
            <pc:docMk/>
            <pc:sldMk cId="3968793938" sldId="2144328511"/>
            <ac:spMk id="9" creationId="{6B1BD3F3-C35B-03CF-3F85-B551E780E45A}"/>
          </ac:spMkLst>
        </pc:spChg>
        <pc:spChg chg="del">
          <ac:chgData name="Reed Kiely" userId="768be38e-2fb5-40ce-925d-bd8e9d9e3c31" providerId="ADAL" clId="{85AB560C-910C-45C1-A988-DB4A7292BCF6}" dt="2022-09-16T13:34:52.192" v="795" actId="478"/>
          <ac:spMkLst>
            <pc:docMk/>
            <pc:sldMk cId="3968793938" sldId="2144328511"/>
            <ac:spMk id="10" creationId="{BB0064E9-6BC8-2F87-AC26-398DCA6B0BE1}"/>
          </ac:spMkLst>
        </pc:spChg>
        <pc:spChg chg="del">
          <ac:chgData name="Reed Kiely" userId="768be38e-2fb5-40ce-925d-bd8e9d9e3c31" providerId="ADAL" clId="{85AB560C-910C-45C1-A988-DB4A7292BCF6}" dt="2022-09-16T13:34:52.192" v="795" actId="478"/>
          <ac:spMkLst>
            <pc:docMk/>
            <pc:sldMk cId="3968793938" sldId="2144328511"/>
            <ac:spMk id="11" creationId="{9BAA4341-6942-C0EA-B25C-2FEFAF0B2592}"/>
          </ac:spMkLst>
        </pc:spChg>
        <pc:spChg chg="del">
          <ac:chgData name="Reed Kiely" userId="768be38e-2fb5-40ce-925d-bd8e9d9e3c31" providerId="ADAL" clId="{85AB560C-910C-45C1-A988-DB4A7292BCF6}" dt="2022-09-16T13:34:52.192" v="795" actId="478"/>
          <ac:spMkLst>
            <pc:docMk/>
            <pc:sldMk cId="3968793938" sldId="2144328511"/>
            <ac:spMk id="12" creationId="{F33F2C09-7AF7-5B91-9840-29475946F7D8}"/>
          </ac:spMkLst>
        </pc:spChg>
        <pc:spChg chg="del">
          <ac:chgData name="Reed Kiely" userId="768be38e-2fb5-40ce-925d-bd8e9d9e3c31" providerId="ADAL" clId="{85AB560C-910C-45C1-A988-DB4A7292BCF6}" dt="2022-09-16T13:34:52.192" v="795" actId="478"/>
          <ac:spMkLst>
            <pc:docMk/>
            <pc:sldMk cId="3968793938" sldId="2144328511"/>
            <ac:spMk id="16" creationId="{9BB96E68-AAC1-47AF-CFB6-E678CAA60CA2}"/>
          </ac:spMkLst>
        </pc:spChg>
        <pc:spChg chg="del">
          <ac:chgData name="Reed Kiely" userId="768be38e-2fb5-40ce-925d-bd8e9d9e3c31" providerId="ADAL" clId="{85AB560C-910C-45C1-A988-DB4A7292BCF6}" dt="2022-09-16T13:34:52.192" v="795" actId="478"/>
          <ac:spMkLst>
            <pc:docMk/>
            <pc:sldMk cId="3968793938" sldId="2144328511"/>
            <ac:spMk id="18" creationId="{43AD1C73-9BD4-391C-196A-FF8F4EA59E67}"/>
          </ac:spMkLst>
        </pc:spChg>
        <pc:spChg chg="del">
          <ac:chgData name="Reed Kiely" userId="768be38e-2fb5-40ce-925d-bd8e9d9e3c31" providerId="ADAL" clId="{85AB560C-910C-45C1-A988-DB4A7292BCF6}" dt="2022-09-16T13:34:52.192" v="795" actId="478"/>
          <ac:spMkLst>
            <pc:docMk/>
            <pc:sldMk cId="3968793938" sldId="2144328511"/>
            <ac:spMk id="19" creationId="{958A5CF8-BFC3-EDAC-9673-C6357B11909E}"/>
          </ac:spMkLst>
        </pc:spChg>
        <pc:spChg chg="mod">
          <ac:chgData name="Reed Kiely" userId="768be38e-2fb5-40ce-925d-bd8e9d9e3c31" providerId="ADAL" clId="{85AB560C-910C-45C1-A988-DB4A7292BCF6}" dt="2022-09-26T15:32:49.545" v="2519" actId="1035"/>
          <ac:spMkLst>
            <pc:docMk/>
            <pc:sldMk cId="3968793938" sldId="2144328511"/>
            <ac:spMk id="20" creationId="{F5290E3C-D913-4324-9F7C-7AB204FAA4D7}"/>
          </ac:spMkLst>
        </pc:spChg>
        <pc:spChg chg="del">
          <ac:chgData name="Reed Kiely" userId="768be38e-2fb5-40ce-925d-bd8e9d9e3c31" providerId="ADAL" clId="{85AB560C-910C-45C1-A988-DB4A7292BCF6}" dt="2022-09-16T13:34:52.192" v="795" actId="478"/>
          <ac:spMkLst>
            <pc:docMk/>
            <pc:sldMk cId="3968793938" sldId="2144328511"/>
            <ac:spMk id="22" creationId="{2995A9B2-56B2-E5EA-2817-FE8AC7A67DB9}"/>
          </ac:spMkLst>
        </pc:spChg>
        <pc:spChg chg="del">
          <ac:chgData name="Reed Kiely" userId="768be38e-2fb5-40ce-925d-bd8e9d9e3c31" providerId="ADAL" clId="{85AB560C-910C-45C1-A988-DB4A7292BCF6}" dt="2022-09-16T13:34:52.192" v="795" actId="478"/>
          <ac:spMkLst>
            <pc:docMk/>
            <pc:sldMk cId="3968793938" sldId="2144328511"/>
            <ac:spMk id="23" creationId="{5CF8408A-7D61-35B9-3BE3-015F09FD6A1F}"/>
          </ac:spMkLst>
        </pc:spChg>
        <pc:spChg chg="del">
          <ac:chgData name="Reed Kiely" userId="768be38e-2fb5-40ce-925d-bd8e9d9e3c31" providerId="ADAL" clId="{85AB560C-910C-45C1-A988-DB4A7292BCF6}" dt="2022-09-16T13:34:52.192" v="795" actId="478"/>
          <ac:spMkLst>
            <pc:docMk/>
            <pc:sldMk cId="3968793938" sldId="2144328511"/>
            <ac:spMk id="24" creationId="{DAA815F3-8190-C680-CC8F-A21AFF00AF41}"/>
          </ac:spMkLst>
        </pc:spChg>
        <pc:spChg chg="del">
          <ac:chgData name="Reed Kiely" userId="768be38e-2fb5-40ce-925d-bd8e9d9e3c31" providerId="ADAL" clId="{85AB560C-910C-45C1-A988-DB4A7292BCF6}" dt="2022-09-16T13:34:52.192" v="795" actId="478"/>
          <ac:spMkLst>
            <pc:docMk/>
            <pc:sldMk cId="3968793938" sldId="2144328511"/>
            <ac:spMk id="25" creationId="{375F2F88-6EF0-B31C-F278-224D6D7C3210}"/>
          </ac:spMkLst>
        </pc:spChg>
        <pc:spChg chg="del">
          <ac:chgData name="Reed Kiely" userId="768be38e-2fb5-40ce-925d-bd8e9d9e3c31" providerId="ADAL" clId="{85AB560C-910C-45C1-A988-DB4A7292BCF6}" dt="2022-09-16T13:34:52.192" v="795" actId="478"/>
          <ac:spMkLst>
            <pc:docMk/>
            <pc:sldMk cId="3968793938" sldId="2144328511"/>
            <ac:spMk id="28" creationId="{233015D8-E6CB-4C2D-0D7B-9B78882DA3AD}"/>
          </ac:spMkLst>
        </pc:spChg>
        <pc:spChg chg="del">
          <ac:chgData name="Reed Kiely" userId="768be38e-2fb5-40ce-925d-bd8e9d9e3c31" providerId="ADAL" clId="{85AB560C-910C-45C1-A988-DB4A7292BCF6}" dt="2022-09-16T13:34:52.192" v="795" actId="478"/>
          <ac:spMkLst>
            <pc:docMk/>
            <pc:sldMk cId="3968793938" sldId="2144328511"/>
            <ac:spMk id="29" creationId="{04002326-43BC-0D79-6821-CEEA709477AE}"/>
          </ac:spMkLst>
        </pc:spChg>
        <pc:spChg chg="del">
          <ac:chgData name="Reed Kiely" userId="768be38e-2fb5-40ce-925d-bd8e9d9e3c31" providerId="ADAL" clId="{85AB560C-910C-45C1-A988-DB4A7292BCF6}" dt="2022-09-16T13:34:52.192" v="795" actId="478"/>
          <ac:spMkLst>
            <pc:docMk/>
            <pc:sldMk cId="3968793938" sldId="2144328511"/>
            <ac:spMk id="36" creationId="{CFC1F784-B1EF-85CF-FBF0-40320DA1CB61}"/>
          </ac:spMkLst>
        </pc:spChg>
        <pc:spChg chg="del">
          <ac:chgData name="Reed Kiely" userId="768be38e-2fb5-40ce-925d-bd8e9d9e3c31" providerId="ADAL" clId="{85AB560C-910C-45C1-A988-DB4A7292BCF6}" dt="2022-09-16T13:34:52.192" v="795" actId="478"/>
          <ac:spMkLst>
            <pc:docMk/>
            <pc:sldMk cId="3968793938" sldId="2144328511"/>
            <ac:spMk id="37" creationId="{3A41FC7A-5CD2-F474-CA60-FF6F230997AC}"/>
          </ac:spMkLst>
        </pc:spChg>
        <pc:spChg chg="del">
          <ac:chgData name="Reed Kiely" userId="768be38e-2fb5-40ce-925d-bd8e9d9e3c31" providerId="ADAL" clId="{85AB560C-910C-45C1-A988-DB4A7292BCF6}" dt="2022-09-16T13:34:52.192" v="795" actId="478"/>
          <ac:spMkLst>
            <pc:docMk/>
            <pc:sldMk cId="3968793938" sldId="2144328511"/>
            <ac:spMk id="38" creationId="{7A723BA7-663C-335D-C3B2-B15F448B2422}"/>
          </ac:spMkLst>
        </pc:spChg>
        <pc:spChg chg="del">
          <ac:chgData name="Reed Kiely" userId="768be38e-2fb5-40ce-925d-bd8e9d9e3c31" providerId="ADAL" clId="{85AB560C-910C-45C1-A988-DB4A7292BCF6}" dt="2022-09-16T13:34:52.192" v="795" actId="478"/>
          <ac:spMkLst>
            <pc:docMk/>
            <pc:sldMk cId="3968793938" sldId="2144328511"/>
            <ac:spMk id="39" creationId="{193154B7-CA49-CCD8-B52A-6988A52D6E51}"/>
          </ac:spMkLst>
        </pc:spChg>
        <pc:spChg chg="del">
          <ac:chgData name="Reed Kiely" userId="768be38e-2fb5-40ce-925d-bd8e9d9e3c31" providerId="ADAL" clId="{85AB560C-910C-45C1-A988-DB4A7292BCF6}" dt="2022-09-16T13:34:52.192" v="795" actId="478"/>
          <ac:spMkLst>
            <pc:docMk/>
            <pc:sldMk cId="3968793938" sldId="2144328511"/>
            <ac:spMk id="40" creationId="{4C102298-5349-FF16-A527-CE9A35F73DBE}"/>
          </ac:spMkLst>
        </pc:spChg>
        <pc:spChg chg="del">
          <ac:chgData name="Reed Kiely" userId="768be38e-2fb5-40ce-925d-bd8e9d9e3c31" providerId="ADAL" clId="{85AB560C-910C-45C1-A988-DB4A7292BCF6}" dt="2022-09-16T13:34:53.969" v="796" actId="478"/>
          <ac:spMkLst>
            <pc:docMk/>
            <pc:sldMk cId="3968793938" sldId="2144328511"/>
            <ac:spMk id="45" creationId="{2BAE52DD-B55C-E7C2-1AB1-020FED728E92}"/>
          </ac:spMkLst>
        </pc:spChg>
        <pc:spChg chg="add mod">
          <ac:chgData name="Reed Kiely" userId="768be38e-2fb5-40ce-925d-bd8e9d9e3c31" providerId="ADAL" clId="{85AB560C-910C-45C1-A988-DB4A7292BCF6}" dt="2022-09-16T13:35:17.891" v="813"/>
          <ac:spMkLst>
            <pc:docMk/>
            <pc:sldMk cId="3968793938" sldId="2144328511"/>
            <ac:spMk id="50" creationId="{C7C578DF-BDC9-9A61-6B2F-5944A34362F0}"/>
          </ac:spMkLst>
        </pc:spChg>
        <pc:spChg chg="add mod">
          <ac:chgData name="Reed Kiely" userId="768be38e-2fb5-40ce-925d-bd8e9d9e3c31" providerId="ADAL" clId="{85AB560C-910C-45C1-A988-DB4A7292BCF6}" dt="2022-09-16T13:35:17.891" v="813"/>
          <ac:spMkLst>
            <pc:docMk/>
            <pc:sldMk cId="3968793938" sldId="2144328511"/>
            <ac:spMk id="51" creationId="{DE5C510F-7E34-E99A-4566-62512D244216}"/>
          </ac:spMkLst>
        </pc:spChg>
        <pc:spChg chg="add mod">
          <ac:chgData name="Reed Kiely" userId="768be38e-2fb5-40ce-925d-bd8e9d9e3c31" providerId="ADAL" clId="{85AB560C-910C-45C1-A988-DB4A7292BCF6}" dt="2022-09-16T13:35:17.891" v="813"/>
          <ac:spMkLst>
            <pc:docMk/>
            <pc:sldMk cId="3968793938" sldId="2144328511"/>
            <ac:spMk id="52" creationId="{1ADEE52C-57A8-6035-DFFF-09B8591CC667}"/>
          </ac:spMkLst>
        </pc:spChg>
        <pc:spChg chg="add mod">
          <ac:chgData name="Reed Kiely" userId="768be38e-2fb5-40ce-925d-bd8e9d9e3c31" providerId="ADAL" clId="{85AB560C-910C-45C1-A988-DB4A7292BCF6}" dt="2022-09-16T13:35:17.891" v="813"/>
          <ac:spMkLst>
            <pc:docMk/>
            <pc:sldMk cId="3968793938" sldId="2144328511"/>
            <ac:spMk id="53" creationId="{D159A34B-A114-A8A6-F195-F29A64FD14C5}"/>
          </ac:spMkLst>
        </pc:spChg>
        <pc:spChg chg="add mod">
          <ac:chgData name="Reed Kiely" userId="768be38e-2fb5-40ce-925d-bd8e9d9e3c31" providerId="ADAL" clId="{85AB560C-910C-45C1-A988-DB4A7292BCF6}" dt="2022-09-16T13:35:17.891" v="813"/>
          <ac:spMkLst>
            <pc:docMk/>
            <pc:sldMk cId="3968793938" sldId="2144328511"/>
            <ac:spMk id="54" creationId="{23C89C41-D204-279C-58E8-C5F073E096FA}"/>
          </ac:spMkLst>
        </pc:spChg>
        <pc:spChg chg="add mod">
          <ac:chgData name="Reed Kiely" userId="768be38e-2fb5-40ce-925d-bd8e9d9e3c31" providerId="ADAL" clId="{85AB560C-910C-45C1-A988-DB4A7292BCF6}" dt="2022-09-16T13:35:17.891" v="813"/>
          <ac:spMkLst>
            <pc:docMk/>
            <pc:sldMk cId="3968793938" sldId="2144328511"/>
            <ac:spMk id="55" creationId="{6A0DA5F8-477F-5197-2641-8C4CAD5FD1C3}"/>
          </ac:spMkLst>
        </pc:spChg>
        <pc:spChg chg="add mod">
          <ac:chgData name="Reed Kiely" userId="768be38e-2fb5-40ce-925d-bd8e9d9e3c31" providerId="ADAL" clId="{85AB560C-910C-45C1-A988-DB4A7292BCF6}" dt="2022-09-16T13:35:17.891" v="813"/>
          <ac:spMkLst>
            <pc:docMk/>
            <pc:sldMk cId="3968793938" sldId="2144328511"/>
            <ac:spMk id="56" creationId="{ED483E15-18A2-E3EF-2C1E-9008AA56110B}"/>
          </ac:spMkLst>
        </pc:spChg>
        <pc:spChg chg="add mod">
          <ac:chgData name="Reed Kiely" userId="768be38e-2fb5-40ce-925d-bd8e9d9e3c31" providerId="ADAL" clId="{85AB560C-910C-45C1-A988-DB4A7292BCF6}" dt="2022-09-16T13:35:17.891" v="813"/>
          <ac:spMkLst>
            <pc:docMk/>
            <pc:sldMk cId="3968793938" sldId="2144328511"/>
            <ac:spMk id="57" creationId="{7F49B707-441A-1613-4744-C8CD0E1FD8EB}"/>
          </ac:spMkLst>
        </pc:spChg>
        <pc:spChg chg="add mod">
          <ac:chgData name="Reed Kiely" userId="768be38e-2fb5-40ce-925d-bd8e9d9e3c31" providerId="ADAL" clId="{85AB560C-910C-45C1-A988-DB4A7292BCF6}" dt="2022-09-16T13:35:17.891" v="813"/>
          <ac:spMkLst>
            <pc:docMk/>
            <pc:sldMk cId="3968793938" sldId="2144328511"/>
            <ac:spMk id="58" creationId="{CE77EB35-E763-9A05-90F5-1A886491BB8B}"/>
          </ac:spMkLst>
        </pc:spChg>
        <pc:spChg chg="add mod">
          <ac:chgData name="Reed Kiely" userId="768be38e-2fb5-40ce-925d-bd8e9d9e3c31" providerId="ADAL" clId="{85AB560C-910C-45C1-A988-DB4A7292BCF6}" dt="2022-09-16T13:35:17.891" v="813"/>
          <ac:spMkLst>
            <pc:docMk/>
            <pc:sldMk cId="3968793938" sldId="2144328511"/>
            <ac:spMk id="59" creationId="{C5119E2A-F2E3-4950-91EA-4A160C719305}"/>
          </ac:spMkLst>
        </pc:spChg>
        <pc:spChg chg="add mod">
          <ac:chgData name="Reed Kiely" userId="768be38e-2fb5-40ce-925d-bd8e9d9e3c31" providerId="ADAL" clId="{85AB560C-910C-45C1-A988-DB4A7292BCF6}" dt="2022-09-16T13:35:17.891" v="813"/>
          <ac:spMkLst>
            <pc:docMk/>
            <pc:sldMk cId="3968793938" sldId="2144328511"/>
            <ac:spMk id="60" creationId="{065338E0-DE29-904D-9420-E8B3220E54E1}"/>
          </ac:spMkLst>
        </pc:spChg>
        <pc:spChg chg="add mod">
          <ac:chgData name="Reed Kiely" userId="768be38e-2fb5-40ce-925d-bd8e9d9e3c31" providerId="ADAL" clId="{85AB560C-910C-45C1-A988-DB4A7292BCF6}" dt="2022-09-16T13:35:17.891" v="813"/>
          <ac:spMkLst>
            <pc:docMk/>
            <pc:sldMk cId="3968793938" sldId="2144328511"/>
            <ac:spMk id="61" creationId="{4D0D1AB7-E89D-C72A-E744-CF2F940E5C53}"/>
          </ac:spMkLst>
        </pc:spChg>
        <pc:spChg chg="add mod">
          <ac:chgData name="Reed Kiely" userId="768be38e-2fb5-40ce-925d-bd8e9d9e3c31" providerId="ADAL" clId="{85AB560C-910C-45C1-A988-DB4A7292BCF6}" dt="2022-09-16T13:35:17.891" v="813"/>
          <ac:spMkLst>
            <pc:docMk/>
            <pc:sldMk cId="3968793938" sldId="2144328511"/>
            <ac:spMk id="62" creationId="{04472DF9-BDF2-5F15-7A0D-5893BDB9FFD6}"/>
          </ac:spMkLst>
        </pc:spChg>
        <pc:spChg chg="add mod">
          <ac:chgData name="Reed Kiely" userId="768be38e-2fb5-40ce-925d-bd8e9d9e3c31" providerId="ADAL" clId="{85AB560C-910C-45C1-A988-DB4A7292BCF6}" dt="2022-09-16T13:35:17.891" v="813"/>
          <ac:spMkLst>
            <pc:docMk/>
            <pc:sldMk cId="3968793938" sldId="2144328511"/>
            <ac:spMk id="63" creationId="{31EC5BBD-464E-9BD7-F657-050372A200BC}"/>
          </ac:spMkLst>
        </pc:spChg>
        <pc:spChg chg="add mod">
          <ac:chgData name="Reed Kiely" userId="768be38e-2fb5-40ce-925d-bd8e9d9e3c31" providerId="ADAL" clId="{85AB560C-910C-45C1-A988-DB4A7292BCF6}" dt="2022-09-16T13:35:17.891" v="813"/>
          <ac:spMkLst>
            <pc:docMk/>
            <pc:sldMk cId="3968793938" sldId="2144328511"/>
            <ac:spMk id="96" creationId="{7FFD4F62-E44B-BB86-BFB8-FAAFDDCB4666}"/>
          </ac:spMkLst>
        </pc:spChg>
        <pc:spChg chg="add mod">
          <ac:chgData name="Reed Kiely" userId="768be38e-2fb5-40ce-925d-bd8e9d9e3c31" providerId="ADAL" clId="{85AB560C-910C-45C1-A988-DB4A7292BCF6}" dt="2022-09-16T13:35:17.891" v="813"/>
          <ac:spMkLst>
            <pc:docMk/>
            <pc:sldMk cId="3968793938" sldId="2144328511"/>
            <ac:spMk id="97" creationId="{7B4B03B1-3C31-EC74-7D67-1A6604852ABF}"/>
          </ac:spMkLst>
        </pc:spChg>
        <pc:spChg chg="add mod">
          <ac:chgData name="Reed Kiely" userId="768be38e-2fb5-40ce-925d-bd8e9d9e3c31" providerId="ADAL" clId="{85AB560C-910C-45C1-A988-DB4A7292BCF6}" dt="2022-09-16T13:35:17.891" v="813"/>
          <ac:spMkLst>
            <pc:docMk/>
            <pc:sldMk cId="3968793938" sldId="2144328511"/>
            <ac:spMk id="98" creationId="{070582E4-6292-7277-A48B-CF1AC62CBF66}"/>
          </ac:spMkLst>
        </pc:spChg>
        <pc:spChg chg="del">
          <ac:chgData name="Reed Kiely" userId="768be38e-2fb5-40ce-925d-bd8e9d9e3c31" providerId="ADAL" clId="{85AB560C-910C-45C1-A988-DB4A7292BCF6}" dt="2022-09-23T19:04:29.582" v="1350" actId="478"/>
          <ac:spMkLst>
            <pc:docMk/>
            <pc:sldMk cId="3968793938" sldId="2144328511"/>
            <ac:spMk id="100" creationId="{39FA2B98-684B-4710-876B-354541CC806A}"/>
          </ac:spMkLst>
        </pc:spChg>
        <pc:spChg chg="add mod">
          <ac:chgData name="Reed Kiely" userId="768be38e-2fb5-40ce-925d-bd8e9d9e3c31" providerId="ADAL" clId="{85AB560C-910C-45C1-A988-DB4A7292BCF6}" dt="2022-09-16T13:35:17.891" v="813"/>
          <ac:spMkLst>
            <pc:docMk/>
            <pc:sldMk cId="3968793938" sldId="2144328511"/>
            <ac:spMk id="102" creationId="{20CAEFCE-01FD-C552-F684-13821E0FAC33}"/>
          </ac:spMkLst>
        </pc:spChg>
        <pc:spChg chg="add mod">
          <ac:chgData name="Reed Kiely" userId="768be38e-2fb5-40ce-925d-bd8e9d9e3c31" providerId="ADAL" clId="{85AB560C-910C-45C1-A988-DB4A7292BCF6}" dt="2022-09-16T13:35:17.891" v="813"/>
          <ac:spMkLst>
            <pc:docMk/>
            <pc:sldMk cId="3968793938" sldId="2144328511"/>
            <ac:spMk id="103" creationId="{94C7DA9F-048F-7978-3BE5-88D242A33DD9}"/>
          </ac:spMkLst>
        </pc:spChg>
        <pc:spChg chg="add mod">
          <ac:chgData name="Reed Kiely" userId="768be38e-2fb5-40ce-925d-bd8e9d9e3c31" providerId="ADAL" clId="{85AB560C-910C-45C1-A988-DB4A7292BCF6}" dt="2022-09-16T13:35:17.891" v="813"/>
          <ac:spMkLst>
            <pc:docMk/>
            <pc:sldMk cId="3968793938" sldId="2144328511"/>
            <ac:spMk id="104" creationId="{F109B3CA-654C-63DE-5E15-4E47DE2D7E35}"/>
          </ac:spMkLst>
        </pc:spChg>
        <pc:spChg chg="add mod">
          <ac:chgData name="Reed Kiely" userId="768be38e-2fb5-40ce-925d-bd8e9d9e3c31" providerId="ADAL" clId="{85AB560C-910C-45C1-A988-DB4A7292BCF6}" dt="2022-09-16T13:35:17.891" v="813"/>
          <ac:spMkLst>
            <pc:docMk/>
            <pc:sldMk cId="3968793938" sldId="2144328511"/>
            <ac:spMk id="105" creationId="{0F07EC4B-6041-9C98-BD02-16C6F40FAA6A}"/>
          </ac:spMkLst>
        </pc:spChg>
        <pc:picChg chg="add mod">
          <ac:chgData name="Reed Kiely" userId="768be38e-2fb5-40ce-925d-bd8e9d9e3c31" providerId="ADAL" clId="{85AB560C-910C-45C1-A988-DB4A7292BCF6}" dt="2022-09-16T13:35:17.891" v="813"/>
          <ac:picMkLst>
            <pc:docMk/>
            <pc:sldMk cId="3968793938" sldId="2144328511"/>
            <ac:picMk id="8" creationId="{AE75BAA7-F216-6BC9-2BD4-2602F19ED190}"/>
          </ac:picMkLst>
        </pc:picChg>
        <pc:picChg chg="add mod">
          <ac:chgData name="Reed Kiely" userId="768be38e-2fb5-40ce-925d-bd8e9d9e3c31" providerId="ADAL" clId="{85AB560C-910C-45C1-A988-DB4A7292BCF6}" dt="2022-09-23T19:04:37.038" v="1351"/>
          <ac:picMkLst>
            <pc:docMk/>
            <pc:sldMk cId="3968793938" sldId="2144328511"/>
            <ac:picMk id="10" creationId="{6B76FB28-7D04-9F57-5545-F12F9A086337}"/>
          </ac:picMkLst>
        </pc:picChg>
        <pc:picChg chg="del">
          <ac:chgData name="Reed Kiely" userId="768be38e-2fb5-40ce-925d-bd8e9d9e3c31" providerId="ADAL" clId="{85AB560C-910C-45C1-A988-DB4A7292BCF6}" dt="2022-09-16T13:34:52.192" v="795" actId="478"/>
          <ac:picMkLst>
            <pc:docMk/>
            <pc:sldMk cId="3968793938" sldId="2144328511"/>
            <ac:picMk id="13" creationId="{50B0320C-CCBB-3233-8967-BCF56BFBEBD4}"/>
          </ac:picMkLst>
        </pc:picChg>
        <pc:picChg chg="del">
          <ac:chgData name="Reed Kiely" userId="768be38e-2fb5-40ce-925d-bd8e9d9e3c31" providerId="ADAL" clId="{85AB560C-910C-45C1-A988-DB4A7292BCF6}" dt="2022-09-16T13:34:52.192" v="795" actId="478"/>
          <ac:picMkLst>
            <pc:docMk/>
            <pc:sldMk cId="3968793938" sldId="2144328511"/>
            <ac:picMk id="14" creationId="{4715F7D5-CFA7-EAA6-EAC8-94DA112731C8}"/>
          </ac:picMkLst>
        </pc:picChg>
        <pc:picChg chg="del">
          <ac:chgData name="Reed Kiely" userId="768be38e-2fb5-40ce-925d-bd8e9d9e3c31" providerId="ADAL" clId="{85AB560C-910C-45C1-A988-DB4A7292BCF6}" dt="2022-09-16T13:34:52.192" v="795" actId="478"/>
          <ac:picMkLst>
            <pc:docMk/>
            <pc:sldMk cId="3968793938" sldId="2144328511"/>
            <ac:picMk id="15" creationId="{9DD8FB8E-E7B6-C05A-4CB1-29DE62ADCE4D}"/>
          </ac:picMkLst>
        </pc:picChg>
        <pc:picChg chg="del">
          <ac:chgData name="Reed Kiely" userId="768be38e-2fb5-40ce-925d-bd8e9d9e3c31" providerId="ADAL" clId="{85AB560C-910C-45C1-A988-DB4A7292BCF6}" dt="2022-09-16T13:34:52.192" v="795" actId="478"/>
          <ac:picMkLst>
            <pc:docMk/>
            <pc:sldMk cId="3968793938" sldId="2144328511"/>
            <ac:picMk id="17" creationId="{ED4E67F9-94F1-7693-5B4F-858701C576D1}"/>
          </ac:picMkLst>
        </pc:picChg>
        <pc:picChg chg="del">
          <ac:chgData name="Reed Kiely" userId="768be38e-2fb5-40ce-925d-bd8e9d9e3c31" providerId="ADAL" clId="{85AB560C-910C-45C1-A988-DB4A7292BCF6}" dt="2022-09-16T13:34:52.192" v="795" actId="478"/>
          <ac:picMkLst>
            <pc:docMk/>
            <pc:sldMk cId="3968793938" sldId="2144328511"/>
            <ac:picMk id="21" creationId="{A6FD39DA-FFD3-F5DB-C533-BE87A893238A}"/>
          </ac:picMkLst>
        </pc:picChg>
        <pc:picChg chg="del">
          <ac:chgData name="Reed Kiely" userId="768be38e-2fb5-40ce-925d-bd8e9d9e3c31" providerId="ADAL" clId="{85AB560C-910C-45C1-A988-DB4A7292BCF6}" dt="2022-09-16T13:34:52.192" v="795" actId="478"/>
          <ac:picMkLst>
            <pc:docMk/>
            <pc:sldMk cId="3968793938" sldId="2144328511"/>
            <ac:picMk id="30" creationId="{47CC3A9E-8BF7-3021-2F3A-ECA6E8306549}"/>
          </ac:picMkLst>
        </pc:picChg>
        <pc:picChg chg="add mod">
          <ac:chgData name="Reed Kiely" userId="768be38e-2fb5-40ce-925d-bd8e9d9e3c31" providerId="ADAL" clId="{85AB560C-910C-45C1-A988-DB4A7292BCF6}" dt="2022-09-16T13:35:17.891" v="813"/>
          <ac:picMkLst>
            <pc:docMk/>
            <pc:sldMk cId="3968793938" sldId="2144328511"/>
            <ac:picMk id="31" creationId="{2DBFED6C-9F00-89ED-0C6C-2F4264B9C2BB}"/>
          </ac:picMkLst>
        </pc:picChg>
        <pc:picChg chg="add mod">
          <ac:chgData name="Reed Kiely" userId="768be38e-2fb5-40ce-925d-bd8e9d9e3c31" providerId="ADAL" clId="{85AB560C-910C-45C1-A988-DB4A7292BCF6}" dt="2022-09-16T13:35:17.891" v="813"/>
          <ac:picMkLst>
            <pc:docMk/>
            <pc:sldMk cId="3968793938" sldId="2144328511"/>
            <ac:picMk id="32" creationId="{C3E97A20-EE9A-38B5-ABC7-254E5A86E40E}"/>
          </ac:picMkLst>
        </pc:picChg>
        <pc:picChg chg="del">
          <ac:chgData name="Reed Kiely" userId="768be38e-2fb5-40ce-925d-bd8e9d9e3c31" providerId="ADAL" clId="{85AB560C-910C-45C1-A988-DB4A7292BCF6}" dt="2022-09-16T13:34:52.192" v="795" actId="478"/>
          <ac:picMkLst>
            <pc:docMk/>
            <pc:sldMk cId="3968793938" sldId="2144328511"/>
            <ac:picMk id="33" creationId="{330D9BFA-2340-4011-98C9-0C1AC6B9C905}"/>
          </ac:picMkLst>
        </pc:picChg>
        <pc:picChg chg="del">
          <ac:chgData name="Reed Kiely" userId="768be38e-2fb5-40ce-925d-bd8e9d9e3c31" providerId="ADAL" clId="{85AB560C-910C-45C1-A988-DB4A7292BCF6}" dt="2022-09-16T13:34:52.192" v="795" actId="478"/>
          <ac:picMkLst>
            <pc:docMk/>
            <pc:sldMk cId="3968793938" sldId="2144328511"/>
            <ac:picMk id="34" creationId="{D41EAB5C-9540-A55F-3E93-76B56D6B636A}"/>
          </ac:picMkLst>
        </pc:picChg>
        <pc:picChg chg="del">
          <ac:chgData name="Reed Kiely" userId="768be38e-2fb5-40ce-925d-bd8e9d9e3c31" providerId="ADAL" clId="{85AB560C-910C-45C1-A988-DB4A7292BCF6}" dt="2022-09-16T13:34:52.192" v="795" actId="478"/>
          <ac:picMkLst>
            <pc:docMk/>
            <pc:sldMk cId="3968793938" sldId="2144328511"/>
            <ac:picMk id="35" creationId="{FEECA62C-9F16-1BCA-D675-101CEB222AFE}"/>
          </ac:picMkLst>
        </pc:picChg>
        <pc:picChg chg="del">
          <ac:chgData name="Reed Kiely" userId="768be38e-2fb5-40ce-925d-bd8e9d9e3c31" providerId="ADAL" clId="{85AB560C-910C-45C1-A988-DB4A7292BCF6}" dt="2022-09-16T13:34:52.192" v="795" actId="478"/>
          <ac:picMkLst>
            <pc:docMk/>
            <pc:sldMk cId="3968793938" sldId="2144328511"/>
            <ac:picMk id="41" creationId="{C9D05B23-932C-825A-279C-22863BFD8F47}"/>
          </ac:picMkLst>
        </pc:picChg>
        <pc:picChg chg="del">
          <ac:chgData name="Reed Kiely" userId="768be38e-2fb5-40ce-925d-bd8e9d9e3c31" providerId="ADAL" clId="{85AB560C-910C-45C1-A988-DB4A7292BCF6}" dt="2022-09-16T13:34:52.192" v="795" actId="478"/>
          <ac:picMkLst>
            <pc:docMk/>
            <pc:sldMk cId="3968793938" sldId="2144328511"/>
            <ac:picMk id="42" creationId="{9EAE69B5-86EB-CE0C-2A5C-2407862CCD1D}"/>
          </ac:picMkLst>
        </pc:picChg>
        <pc:picChg chg="del">
          <ac:chgData name="Reed Kiely" userId="768be38e-2fb5-40ce-925d-bd8e9d9e3c31" providerId="ADAL" clId="{85AB560C-910C-45C1-A988-DB4A7292BCF6}" dt="2022-09-16T13:34:52.192" v="795" actId="478"/>
          <ac:picMkLst>
            <pc:docMk/>
            <pc:sldMk cId="3968793938" sldId="2144328511"/>
            <ac:picMk id="44" creationId="{65E5FEDF-BE6D-8F5B-0B14-A9032AB0AF31}"/>
          </ac:picMkLst>
        </pc:picChg>
        <pc:picChg chg="add mod">
          <ac:chgData name="Reed Kiely" userId="768be38e-2fb5-40ce-925d-bd8e9d9e3c31" providerId="ADAL" clId="{85AB560C-910C-45C1-A988-DB4A7292BCF6}" dt="2022-09-16T13:35:17.891" v="813"/>
          <ac:picMkLst>
            <pc:docMk/>
            <pc:sldMk cId="3968793938" sldId="2144328511"/>
            <ac:picMk id="46" creationId="{D1AFE9C9-76AC-9E7E-CB8A-62805D1030D4}"/>
          </ac:picMkLst>
        </pc:picChg>
        <pc:picChg chg="add mod">
          <ac:chgData name="Reed Kiely" userId="768be38e-2fb5-40ce-925d-bd8e9d9e3c31" providerId="ADAL" clId="{85AB560C-910C-45C1-A988-DB4A7292BCF6}" dt="2022-09-16T13:35:17.891" v="813"/>
          <ac:picMkLst>
            <pc:docMk/>
            <pc:sldMk cId="3968793938" sldId="2144328511"/>
            <ac:picMk id="47" creationId="{A4C864C9-F66A-1525-9098-24CB508E27DC}"/>
          </ac:picMkLst>
        </pc:picChg>
        <pc:picChg chg="add mod">
          <ac:chgData name="Reed Kiely" userId="768be38e-2fb5-40ce-925d-bd8e9d9e3c31" providerId="ADAL" clId="{85AB560C-910C-45C1-A988-DB4A7292BCF6}" dt="2022-09-16T13:35:17.891" v="813"/>
          <ac:picMkLst>
            <pc:docMk/>
            <pc:sldMk cId="3968793938" sldId="2144328511"/>
            <ac:picMk id="48" creationId="{2E728195-08CE-3357-CB41-D9A0A07AE0F9}"/>
          </ac:picMkLst>
        </pc:picChg>
        <pc:picChg chg="add mod">
          <ac:chgData name="Reed Kiely" userId="768be38e-2fb5-40ce-925d-bd8e9d9e3c31" providerId="ADAL" clId="{85AB560C-910C-45C1-A988-DB4A7292BCF6}" dt="2022-09-16T13:35:17.891" v="813"/>
          <ac:picMkLst>
            <pc:docMk/>
            <pc:sldMk cId="3968793938" sldId="2144328511"/>
            <ac:picMk id="49" creationId="{B736B5D5-FB0F-0F2A-96EA-529A11C925A7}"/>
          </ac:picMkLst>
        </pc:picChg>
        <pc:picChg chg="del">
          <ac:chgData name="Reed Kiely" userId="768be38e-2fb5-40ce-925d-bd8e9d9e3c31" providerId="ADAL" clId="{85AB560C-910C-45C1-A988-DB4A7292BCF6}" dt="2022-09-23T19:04:24.242" v="1349" actId="478"/>
          <ac:picMkLst>
            <pc:docMk/>
            <pc:sldMk cId="3968793938" sldId="2144328511"/>
            <ac:picMk id="101" creationId="{9DA43C3B-8E20-444B-AFDB-6A712ADB4434}"/>
          </ac:picMkLst>
        </pc:picChg>
        <pc:picChg chg="add mod">
          <ac:chgData name="Reed Kiely" userId="768be38e-2fb5-40ce-925d-bd8e9d9e3c31" providerId="ADAL" clId="{85AB560C-910C-45C1-A988-DB4A7292BCF6}" dt="2022-09-16T13:35:17.891" v="813"/>
          <ac:picMkLst>
            <pc:docMk/>
            <pc:sldMk cId="3968793938" sldId="2144328511"/>
            <ac:picMk id="106" creationId="{EDD9F6B2-CB5F-96C3-5C5A-BDD5376AD604}"/>
          </ac:picMkLst>
        </pc:picChg>
      </pc:sldChg>
      <pc:sldChg chg="addSp delSp modSp add mod ord">
        <pc:chgData name="Reed Kiely" userId="768be38e-2fb5-40ce-925d-bd8e9d9e3c31" providerId="ADAL" clId="{85AB560C-910C-45C1-A988-DB4A7292BCF6}" dt="2022-09-27T13:59:37.747" v="3435" actId="1035"/>
        <pc:sldMkLst>
          <pc:docMk/>
          <pc:sldMk cId="3080421574" sldId="2144328512"/>
        </pc:sldMkLst>
        <pc:spChg chg="mod">
          <ac:chgData name="Reed Kiely" userId="768be38e-2fb5-40ce-925d-bd8e9d9e3c31" providerId="ADAL" clId="{85AB560C-910C-45C1-A988-DB4A7292BCF6}" dt="2022-09-27T13:59:37.747" v="3435" actId="1035"/>
          <ac:spMkLst>
            <pc:docMk/>
            <pc:sldMk cId="3080421574" sldId="2144328512"/>
            <ac:spMk id="10" creationId="{4D528556-551D-47C6-54DE-B96296F2838D}"/>
          </ac:spMkLst>
        </pc:spChg>
        <pc:spChg chg="mod">
          <ac:chgData name="Reed Kiely" userId="768be38e-2fb5-40ce-925d-bd8e9d9e3c31" providerId="ADAL" clId="{85AB560C-910C-45C1-A988-DB4A7292BCF6}" dt="2022-09-27T13:59:37.747" v="3435" actId="1035"/>
          <ac:spMkLst>
            <pc:docMk/>
            <pc:sldMk cId="3080421574" sldId="2144328512"/>
            <ac:spMk id="11" creationId="{9ED7CB28-AA1F-AF08-FCD6-7558BD6F687A}"/>
          </ac:spMkLst>
        </pc:spChg>
        <pc:spChg chg="mod">
          <ac:chgData name="Reed Kiely" userId="768be38e-2fb5-40ce-925d-bd8e9d9e3c31" providerId="ADAL" clId="{85AB560C-910C-45C1-A988-DB4A7292BCF6}" dt="2022-09-27T13:59:37.747" v="3435" actId="1035"/>
          <ac:spMkLst>
            <pc:docMk/>
            <pc:sldMk cId="3080421574" sldId="2144328512"/>
            <ac:spMk id="12" creationId="{C92D8AF4-41BA-B83F-FE03-99EDC997A45B}"/>
          </ac:spMkLst>
        </pc:spChg>
        <pc:spChg chg="mod">
          <ac:chgData name="Reed Kiely" userId="768be38e-2fb5-40ce-925d-bd8e9d9e3c31" providerId="ADAL" clId="{85AB560C-910C-45C1-A988-DB4A7292BCF6}" dt="2022-09-27T13:59:37.747" v="3435" actId="1035"/>
          <ac:spMkLst>
            <pc:docMk/>
            <pc:sldMk cId="3080421574" sldId="2144328512"/>
            <ac:spMk id="13" creationId="{6FDCE3A9-56B5-DB21-BA7A-733FB9FE54BA}"/>
          </ac:spMkLst>
        </pc:spChg>
        <pc:spChg chg="mod">
          <ac:chgData name="Reed Kiely" userId="768be38e-2fb5-40ce-925d-bd8e9d9e3c31" providerId="ADAL" clId="{85AB560C-910C-45C1-A988-DB4A7292BCF6}" dt="2022-09-26T15:40:47.240" v="3088" actId="1036"/>
          <ac:spMkLst>
            <pc:docMk/>
            <pc:sldMk cId="3080421574" sldId="2144328512"/>
            <ac:spMk id="24" creationId="{FE51337C-7111-4FDD-BD9E-AAF8EAD4F674}"/>
          </ac:spMkLst>
        </pc:spChg>
        <pc:spChg chg="mod">
          <ac:chgData name="Reed Kiely" userId="768be38e-2fb5-40ce-925d-bd8e9d9e3c31" providerId="ADAL" clId="{85AB560C-910C-45C1-A988-DB4A7292BCF6}" dt="2022-09-23T19:00:53.272" v="1316"/>
          <ac:spMkLst>
            <pc:docMk/>
            <pc:sldMk cId="3080421574" sldId="2144328512"/>
            <ac:spMk id="31" creationId="{568D8840-B3D9-4FCD-AA9A-402B62F48C64}"/>
          </ac:spMkLst>
        </pc:spChg>
        <pc:spChg chg="mod">
          <ac:chgData name="Reed Kiely" userId="768be38e-2fb5-40ce-925d-bd8e9d9e3c31" providerId="ADAL" clId="{85AB560C-910C-45C1-A988-DB4A7292BCF6}" dt="2022-09-27T13:59:37.747" v="3435" actId="1035"/>
          <ac:spMkLst>
            <pc:docMk/>
            <pc:sldMk cId="3080421574" sldId="2144328512"/>
            <ac:spMk id="41" creationId="{02728DC0-4865-B302-F5C0-8460D0CFD677}"/>
          </ac:spMkLst>
        </pc:spChg>
        <pc:graphicFrameChg chg="mod">
          <ac:chgData name="Reed Kiely" userId="768be38e-2fb5-40ce-925d-bd8e9d9e3c31" providerId="ADAL" clId="{85AB560C-910C-45C1-A988-DB4A7292BCF6}" dt="2022-09-27T13:59:29.461" v="3429" actId="1076"/>
          <ac:graphicFrameMkLst>
            <pc:docMk/>
            <pc:sldMk cId="3080421574" sldId="2144328512"/>
            <ac:graphicFrameMk id="14" creationId="{AA403117-DCA9-F4AD-41AA-461C231EACFE}"/>
          </ac:graphicFrameMkLst>
        </pc:graphicFrameChg>
        <pc:picChg chg="add del mod">
          <ac:chgData name="Reed Kiely" userId="768be38e-2fb5-40ce-925d-bd8e9d9e3c31" providerId="ADAL" clId="{85AB560C-910C-45C1-A988-DB4A7292BCF6}" dt="2022-09-23T16:10:36.419" v="1082"/>
          <ac:picMkLst>
            <pc:docMk/>
            <pc:sldMk cId="3080421574" sldId="2144328512"/>
            <ac:picMk id="2" creationId="{953A5761-C617-D6F6-4527-1986C9B147AF}"/>
          </ac:picMkLst>
        </pc:picChg>
        <pc:picChg chg="add del mod">
          <ac:chgData name="Reed Kiely" userId="768be38e-2fb5-40ce-925d-bd8e9d9e3c31" providerId="ADAL" clId="{85AB560C-910C-45C1-A988-DB4A7292BCF6}" dt="2022-09-23T16:10:36.419" v="1082"/>
          <ac:picMkLst>
            <pc:docMk/>
            <pc:sldMk cId="3080421574" sldId="2144328512"/>
            <ac:picMk id="3" creationId="{4E348379-092E-A4A1-5CA5-FC37444E7254}"/>
          </ac:picMkLst>
        </pc:picChg>
        <pc:picChg chg="add mod">
          <ac:chgData name="Reed Kiely" userId="768be38e-2fb5-40ce-925d-bd8e9d9e3c31" providerId="ADAL" clId="{85AB560C-910C-45C1-A988-DB4A7292BCF6}" dt="2022-09-27T13:59:37.747" v="3435" actId="1035"/>
          <ac:picMkLst>
            <pc:docMk/>
            <pc:sldMk cId="3080421574" sldId="2144328512"/>
            <ac:picMk id="4" creationId="{871FB93B-8C34-45A8-C1DA-D0AD43CAFD32}"/>
          </ac:picMkLst>
        </pc:picChg>
        <pc:picChg chg="add mod">
          <ac:chgData name="Reed Kiely" userId="768be38e-2fb5-40ce-925d-bd8e9d9e3c31" providerId="ADAL" clId="{85AB560C-910C-45C1-A988-DB4A7292BCF6}" dt="2022-09-27T13:59:37.747" v="3435" actId="1035"/>
          <ac:picMkLst>
            <pc:docMk/>
            <pc:sldMk cId="3080421574" sldId="2144328512"/>
            <ac:picMk id="5" creationId="{21949A21-F144-439B-4957-BF93D3B2599C}"/>
          </ac:picMkLst>
        </pc:picChg>
        <pc:picChg chg="mod">
          <ac:chgData name="Reed Kiely" userId="768be38e-2fb5-40ce-925d-bd8e9d9e3c31" providerId="ADAL" clId="{85AB560C-910C-45C1-A988-DB4A7292BCF6}" dt="2022-09-23T19:00:49.691" v="1315"/>
          <ac:picMkLst>
            <pc:docMk/>
            <pc:sldMk cId="3080421574" sldId="2144328512"/>
            <ac:picMk id="6" creationId="{FD84D156-043D-2184-CDB0-E41A4B67E682}"/>
          </ac:picMkLst>
        </pc:picChg>
        <pc:picChg chg="del">
          <ac:chgData name="Reed Kiely" userId="768be38e-2fb5-40ce-925d-bd8e9d9e3c31" providerId="ADAL" clId="{85AB560C-910C-45C1-A988-DB4A7292BCF6}" dt="2022-09-23T16:10:35.076" v="1080" actId="478"/>
          <ac:picMkLst>
            <pc:docMk/>
            <pc:sldMk cId="3080421574" sldId="2144328512"/>
            <ac:picMk id="15" creationId="{8B6C4E3B-A4C9-1ADA-A295-C441B04670F0}"/>
          </ac:picMkLst>
        </pc:picChg>
        <pc:picChg chg="del">
          <ac:chgData name="Reed Kiely" userId="768be38e-2fb5-40ce-925d-bd8e9d9e3c31" providerId="ADAL" clId="{85AB560C-910C-45C1-A988-DB4A7292BCF6}" dt="2022-09-23T16:10:35.076" v="1080" actId="478"/>
          <ac:picMkLst>
            <pc:docMk/>
            <pc:sldMk cId="3080421574" sldId="2144328512"/>
            <ac:picMk id="16" creationId="{5D65C269-E642-129E-E808-11A843D60147}"/>
          </ac:picMkLst>
        </pc:picChg>
      </pc:sldChg>
      <pc:sldChg chg="addSp delSp modSp add mod">
        <pc:chgData name="Reed Kiely" userId="768be38e-2fb5-40ce-925d-bd8e9d9e3c31" providerId="ADAL" clId="{85AB560C-910C-45C1-A988-DB4A7292BCF6}" dt="2022-09-26T19:16:59.810" v="3297" actId="20577"/>
        <pc:sldMkLst>
          <pc:docMk/>
          <pc:sldMk cId="1749510978" sldId="2144328513"/>
        </pc:sldMkLst>
        <pc:spChg chg="del">
          <ac:chgData name="Reed Kiely" userId="768be38e-2fb5-40ce-925d-bd8e9d9e3c31" providerId="ADAL" clId="{85AB560C-910C-45C1-A988-DB4A7292BCF6}" dt="2022-09-23T16:55:42.169" v="1236" actId="478"/>
          <ac:spMkLst>
            <pc:docMk/>
            <pc:sldMk cId="1749510978" sldId="2144328513"/>
            <ac:spMk id="10" creationId="{4D528556-551D-47C6-54DE-B96296F2838D}"/>
          </ac:spMkLst>
        </pc:spChg>
        <pc:spChg chg="del">
          <ac:chgData name="Reed Kiely" userId="768be38e-2fb5-40ce-925d-bd8e9d9e3c31" providerId="ADAL" clId="{85AB560C-910C-45C1-A988-DB4A7292BCF6}" dt="2022-09-23T16:55:42.169" v="1236" actId="478"/>
          <ac:spMkLst>
            <pc:docMk/>
            <pc:sldMk cId="1749510978" sldId="2144328513"/>
            <ac:spMk id="11" creationId="{9ED7CB28-AA1F-AF08-FCD6-7558BD6F687A}"/>
          </ac:spMkLst>
        </pc:spChg>
        <pc:spChg chg="del">
          <ac:chgData name="Reed Kiely" userId="768be38e-2fb5-40ce-925d-bd8e9d9e3c31" providerId="ADAL" clId="{85AB560C-910C-45C1-A988-DB4A7292BCF6}" dt="2022-09-23T16:55:42.169" v="1236" actId="478"/>
          <ac:spMkLst>
            <pc:docMk/>
            <pc:sldMk cId="1749510978" sldId="2144328513"/>
            <ac:spMk id="12" creationId="{C92D8AF4-41BA-B83F-FE03-99EDC997A45B}"/>
          </ac:spMkLst>
        </pc:spChg>
        <pc:spChg chg="del">
          <ac:chgData name="Reed Kiely" userId="768be38e-2fb5-40ce-925d-bd8e9d9e3c31" providerId="ADAL" clId="{85AB560C-910C-45C1-A988-DB4A7292BCF6}" dt="2022-09-23T16:55:42.169" v="1236" actId="478"/>
          <ac:spMkLst>
            <pc:docMk/>
            <pc:sldMk cId="1749510978" sldId="2144328513"/>
            <ac:spMk id="13" creationId="{6FDCE3A9-56B5-DB21-BA7A-733FB9FE54BA}"/>
          </ac:spMkLst>
        </pc:spChg>
        <pc:spChg chg="add mod">
          <ac:chgData name="Reed Kiely" userId="768be38e-2fb5-40ce-925d-bd8e9d9e3c31" providerId="ADAL" clId="{85AB560C-910C-45C1-A988-DB4A7292BCF6}" dt="2022-09-23T19:31:04.653" v="1646" actId="1036"/>
          <ac:spMkLst>
            <pc:docMk/>
            <pc:sldMk cId="1749510978" sldId="2144328513"/>
            <ac:spMk id="15" creationId="{B497777C-0908-32AB-DF28-D351C11ED5B5}"/>
          </ac:spMkLst>
        </pc:spChg>
        <pc:spChg chg="add mod">
          <ac:chgData name="Reed Kiely" userId="768be38e-2fb5-40ce-925d-bd8e9d9e3c31" providerId="ADAL" clId="{85AB560C-910C-45C1-A988-DB4A7292BCF6}" dt="2022-09-23T19:31:04.653" v="1646" actId="1036"/>
          <ac:spMkLst>
            <pc:docMk/>
            <pc:sldMk cId="1749510978" sldId="2144328513"/>
            <ac:spMk id="16" creationId="{EA8A69B6-2E07-F355-0AB6-ED2C99D1FE72}"/>
          </ac:spMkLst>
        </pc:spChg>
        <pc:spChg chg="mod">
          <ac:chgData name="Reed Kiely" userId="768be38e-2fb5-40ce-925d-bd8e9d9e3c31" providerId="ADAL" clId="{85AB560C-910C-45C1-A988-DB4A7292BCF6}" dt="2022-09-26T19:16:59.810" v="3297" actId="20577"/>
          <ac:spMkLst>
            <pc:docMk/>
            <pc:sldMk cId="1749510978" sldId="2144328513"/>
            <ac:spMk id="17" creationId="{E7377026-2B8B-08F2-12CF-42B70A8BC4DF}"/>
          </ac:spMkLst>
        </pc:spChg>
        <pc:spChg chg="add mod">
          <ac:chgData name="Reed Kiely" userId="768be38e-2fb5-40ce-925d-bd8e9d9e3c31" providerId="ADAL" clId="{85AB560C-910C-45C1-A988-DB4A7292BCF6}" dt="2022-09-23T19:30:59.483" v="1642" actId="1036"/>
          <ac:spMkLst>
            <pc:docMk/>
            <pc:sldMk cId="1749510978" sldId="2144328513"/>
            <ac:spMk id="19" creationId="{2E298233-3767-E391-7337-05541BA1F3B8}"/>
          </ac:spMkLst>
        </pc:spChg>
        <pc:spChg chg="mod">
          <ac:chgData name="Reed Kiely" userId="768be38e-2fb5-40ce-925d-bd8e9d9e3c31" providerId="ADAL" clId="{85AB560C-910C-45C1-A988-DB4A7292BCF6}" dt="2022-09-23T16:56:18.176" v="1248" actId="404"/>
          <ac:spMkLst>
            <pc:docMk/>
            <pc:sldMk cId="1749510978" sldId="2144328513"/>
            <ac:spMk id="21" creationId="{6814295C-17AE-C9CE-A1D2-FFB98A7DBD66}"/>
          </ac:spMkLst>
        </pc:spChg>
        <pc:spChg chg="mod">
          <ac:chgData name="Reed Kiely" userId="768be38e-2fb5-40ce-925d-bd8e9d9e3c31" providerId="ADAL" clId="{85AB560C-910C-45C1-A988-DB4A7292BCF6}" dt="2022-09-23T16:56:18.176" v="1248" actId="404"/>
          <ac:spMkLst>
            <pc:docMk/>
            <pc:sldMk cId="1749510978" sldId="2144328513"/>
            <ac:spMk id="22" creationId="{46F68FD3-0933-62C1-850E-C207D262903A}"/>
          </ac:spMkLst>
        </pc:spChg>
        <pc:spChg chg="mod">
          <ac:chgData name="Reed Kiely" userId="768be38e-2fb5-40ce-925d-bd8e9d9e3c31" providerId="ADAL" clId="{85AB560C-910C-45C1-A988-DB4A7292BCF6}" dt="2022-09-23T16:56:18.176" v="1248" actId="404"/>
          <ac:spMkLst>
            <pc:docMk/>
            <pc:sldMk cId="1749510978" sldId="2144328513"/>
            <ac:spMk id="23" creationId="{8ADF31B5-686B-1ADF-9D2E-9505732B30AB}"/>
          </ac:spMkLst>
        </pc:spChg>
        <pc:spChg chg="mod">
          <ac:chgData name="Reed Kiely" userId="768be38e-2fb5-40ce-925d-bd8e9d9e3c31" providerId="ADAL" clId="{85AB560C-910C-45C1-A988-DB4A7292BCF6}" dt="2022-09-26T15:40:53.873" v="3090" actId="1035"/>
          <ac:spMkLst>
            <pc:docMk/>
            <pc:sldMk cId="1749510978" sldId="2144328513"/>
            <ac:spMk id="24" creationId="{FE51337C-7111-4FDD-BD9E-AAF8EAD4F674}"/>
          </ac:spMkLst>
        </pc:spChg>
        <pc:spChg chg="mod">
          <ac:chgData name="Reed Kiely" userId="768be38e-2fb5-40ce-925d-bd8e9d9e3c31" providerId="ADAL" clId="{85AB560C-910C-45C1-A988-DB4A7292BCF6}" dt="2022-09-23T16:56:18.176" v="1248" actId="404"/>
          <ac:spMkLst>
            <pc:docMk/>
            <pc:sldMk cId="1749510978" sldId="2144328513"/>
            <ac:spMk id="26" creationId="{57FE42D5-5295-4D4D-2729-F7A4A0EBC9FB}"/>
          </ac:spMkLst>
        </pc:spChg>
        <pc:spChg chg="mod">
          <ac:chgData name="Reed Kiely" userId="768be38e-2fb5-40ce-925d-bd8e9d9e3c31" providerId="ADAL" clId="{85AB560C-910C-45C1-A988-DB4A7292BCF6}" dt="2022-09-23T16:55:03.183" v="1233" actId="403"/>
          <ac:spMkLst>
            <pc:docMk/>
            <pc:sldMk cId="1749510978" sldId="2144328513"/>
            <ac:spMk id="27" creationId="{810E5FD5-3B43-4CE8-864D-5F2D0E26ECD3}"/>
          </ac:spMkLst>
        </pc:spChg>
        <pc:spChg chg="del">
          <ac:chgData name="Reed Kiely" userId="768be38e-2fb5-40ce-925d-bd8e9d9e3c31" providerId="ADAL" clId="{85AB560C-910C-45C1-A988-DB4A7292BCF6}" dt="2022-09-23T19:00:58.420" v="1317" actId="478"/>
          <ac:spMkLst>
            <pc:docMk/>
            <pc:sldMk cId="1749510978" sldId="2144328513"/>
            <ac:spMk id="31" creationId="{568D8840-B3D9-4FCD-AA9A-402B62F48C64}"/>
          </ac:spMkLst>
        </pc:spChg>
        <pc:spChg chg="mod">
          <ac:chgData name="Reed Kiely" userId="768be38e-2fb5-40ce-925d-bd8e9d9e3c31" providerId="ADAL" clId="{85AB560C-910C-45C1-A988-DB4A7292BCF6}" dt="2022-09-23T16:56:18.176" v="1248" actId="404"/>
          <ac:spMkLst>
            <pc:docMk/>
            <pc:sldMk cId="1749510978" sldId="2144328513"/>
            <ac:spMk id="32" creationId="{E2E1102A-ABB2-BD31-E2A7-6721A810CA1F}"/>
          </ac:spMkLst>
        </pc:spChg>
        <pc:spChg chg="add mod">
          <ac:chgData name="Reed Kiely" userId="768be38e-2fb5-40ce-925d-bd8e9d9e3c31" providerId="ADAL" clId="{85AB560C-910C-45C1-A988-DB4A7292BCF6}" dt="2022-09-23T16:56:54.968" v="1281" actId="20577"/>
          <ac:spMkLst>
            <pc:docMk/>
            <pc:sldMk cId="1749510978" sldId="2144328513"/>
            <ac:spMk id="33" creationId="{215ABEF3-7238-4D9A-F2CB-FA579C4FA1CE}"/>
          </ac:spMkLst>
        </pc:spChg>
        <pc:spChg chg="add mod">
          <ac:chgData name="Reed Kiely" userId="768be38e-2fb5-40ce-925d-bd8e9d9e3c31" providerId="ADAL" clId="{85AB560C-910C-45C1-A988-DB4A7292BCF6}" dt="2022-09-23T19:00:58.670" v="1318"/>
          <ac:spMkLst>
            <pc:docMk/>
            <pc:sldMk cId="1749510978" sldId="2144328513"/>
            <ac:spMk id="35" creationId="{51D861E4-34F3-1E73-8137-9389E4A2E913}"/>
          </ac:spMkLst>
        </pc:spChg>
        <pc:spChg chg="mod">
          <ac:chgData name="Reed Kiely" userId="768be38e-2fb5-40ce-925d-bd8e9d9e3c31" providerId="ADAL" clId="{85AB560C-910C-45C1-A988-DB4A7292BCF6}" dt="2022-09-23T16:55:19.994" v="1234"/>
          <ac:spMkLst>
            <pc:docMk/>
            <pc:sldMk cId="1749510978" sldId="2144328513"/>
            <ac:spMk id="41" creationId="{02728DC0-4865-B302-F5C0-8460D0CFD677}"/>
          </ac:spMkLst>
        </pc:spChg>
        <pc:spChg chg="mod">
          <ac:chgData name="Reed Kiely" userId="768be38e-2fb5-40ce-925d-bd8e9d9e3c31" providerId="ADAL" clId="{85AB560C-910C-45C1-A988-DB4A7292BCF6}" dt="2022-09-23T16:25:21.203" v="1203" actId="14100"/>
          <ac:spMkLst>
            <pc:docMk/>
            <pc:sldMk cId="1749510978" sldId="2144328513"/>
            <ac:spMk id="70" creationId="{ABC69ABD-9875-8E37-AEB5-A02BB6861AD5}"/>
          </ac:spMkLst>
        </pc:spChg>
        <pc:spChg chg="mod">
          <ac:chgData name="Reed Kiely" userId="768be38e-2fb5-40ce-925d-bd8e9d9e3c31" providerId="ADAL" clId="{85AB560C-910C-45C1-A988-DB4A7292BCF6}" dt="2022-09-23T16:21:44.993" v="1193" actId="255"/>
          <ac:spMkLst>
            <pc:docMk/>
            <pc:sldMk cId="1749510978" sldId="2144328513"/>
            <ac:spMk id="91" creationId="{2785D820-B170-45A2-B5A5-2AABF27FB549}"/>
          </ac:spMkLst>
        </pc:spChg>
        <pc:grpChg chg="add mod">
          <ac:chgData name="Reed Kiely" userId="768be38e-2fb5-40ce-925d-bd8e9d9e3c31" providerId="ADAL" clId="{85AB560C-910C-45C1-A988-DB4A7292BCF6}" dt="2022-09-23T19:30:59.483" v="1642" actId="1036"/>
          <ac:grpSpMkLst>
            <pc:docMk/>
            <pc:sldMk cId="1749510978" sldId="2144328513"/>
            <ac:grpSpMk id="20" creationId="{02B8FDC2-DD1A-83EF-4279-B5A23965B016}"/>
          </ac:grpSpMkLst>
        </pc:grpChg>
        <pc:grpChg chg="add mod">
          <ac:chgData name="Reed Kiely" userId="768be38e-2fb5-40ce-925d-bd8e9d9e3c31" providerId="ADAL" clId="{85AB560C-910C-45C1-A988-DB4A7292BCF6}" dt="2022-09-23T16:57:06.024" v="1295" actId="1038"/>
          <ac:grpSpMkLst>
            <pc:docMk/>
            <pc:sldMk cId="1749510978" sldId="2144328513"/>
            <ac:grpSpMk id="25" creationId="{D7BF3306-EF02-FBFD-4C99-DEB1F41056DD}"/>
          </ac:grpSpMkLst>
        </pc:grpChg>
        <pc:graphicFrameChg chg="del">
          <ac:chgData name="Reed Kiely" userId="768be38e-2fb5-40ce-925d-bd8e9d9e3c31" providerId="ADAL" clId="{85AB560C-910C-45C1-A988-DB4A7292BCF6}" dt="2022-09-23T16:55:42.169" v="1236" actId="478"/>
          <ac:graphicFrameMkLst>
            <pc:docMk/>
            <pc:sldMk cId="1749510978" sldId="2144328513"/>
            <ac:graphicFrameMk id="14" creationId="{AA403117-DCA9-F4AD-41AA-461C231EACFE}"/>
          </ac:graphicFrameMkLst>
        </pc:graphicFrameChg>
        <pc:picChg chg="add mod">
          <ac:chgData name="Reed Kiely" userId="768be38e-2fb5-40ce-925d-bd8e9d9e3c31" providerId="ADAL" clId="{85AB560C-910C-45C1-A988-DB4A7292BCF6}" dt="2022-09-23T16:21:49.350" v="1195" actId="1076"/>
          <ac:picMkLst>
            <pc:docMk/>
            <pc:sldMk cId="1749510978" sldId="2144328513"/>
            <ac:picMk id="2" creationId="{CDE7CB6A-BB1A-3424-CBA8-D7A06EB25C8A}"/>
          </ac:picMkLst>
        </pc:picChg>
        <pc:picChg chg="add mod">
          <ac:chgData name="Reed Kiely" userId="768be38e-2fb5-40ce-925d-bd8e9d9e3c31" providerId="ADAL" clId="{85AB560C-910C-45C1-A988-DB4A7292BCF6}" dt="2022-09-23T16:55:56.223" v="1242"/>
          <ac:picMkLst>
            <pc:docMk/>
            <pc:sldMk cId="1749510978" sldId="2144328513"/>
            <ac:picMk id="3" creationId="{8ED91187-6890-4183-F8D7-BC675058280A}"/>
          </ac:picMkLst>
        </pc:picChg>
        <pc:picChg chg="del">
          <ac:chgData name="Reed Kiely" userId="768be38e-2fb5-40ce-925d-bd8e9d9e3c31" providerId="ADAL" clId="{85AB560C-910C-45C1-A988-DB4A7292BCF6}" dt="2022-09-23T16:55:42.169" v="1236" actId="478"/>
          <ac:picMkLst>
            <pc:docMk/>
            <pc:sldMk cId="1749510978" sldId="2144328513"/>
            <ac:picMk id="4" creationId="{871FB93B-8C34-45A8-C1DA-D0AD43CAFD32}"/>
          </ac:picMkLst>
        </pc:picChg>
        <pc:picChg chg="del">
          <ac:chgData name="Reed Kiely" userId="768be38e-2fb5-40ce-925d-bd8e9d9e3c31" providerId="ADAL" clId="{85AB560C-910C-45C1-A988-DB4A7292BCF6}" dt="2022-09-23T16:55:42.169" v="1236" actId="478"/>
          <ac:picMkLst>
            <pc:docMk/>
            <pc:sldMk cId="1749510978" sldId="2144328513"/>
            <ac:picMk id="5" creationId="{21949A21-F144-439B-4957-BF93D3B2599C}"/>
          </ac:picMkLst>
        </pc:picChg>
        <pc:picChg chg="del">
          <ac:chgData name="Reed Kiely" userId="768be38e-2fb5-40ce-925d-bd8e9d9e3c31" providerId="ADAL" clId="{85AB560C-910C-45C1-A988-DB4A7292BCF6}" dt="2022-09-23T19:00:58.420" v="1317" actId="478"/>
          <ac:picMkLst>
            <pc:docMk/>
            <pc:sldMk cId="1749510978" sldId="2144328513"/>
            <ac:picMk id="6" creationId="{FD84D156-043D-2184-CDB0-E41A4B67E682}"/>
          </ac:picMkLst>
        </pc:picChg>
        <pc:picChg chg="del mod">
          <ac:chgData name="Reed Kiely" userId="768be38e-2fb5-40ce-925d-bd8e9d9e3c31" providerId="ADAL" clId="{85AB560C-910C-45C1-A988-DB4A7292BCF6}" dt="2022-09-23T16:21:29.004" v="1186" actId="478"/>
          <ac:picMkLst>
            <pc:docMk/>
            <pc:sldMk cId="1749510978" sldId="2144328513"/>
            <ac:picMk id="7" creationId="{BDE114D4-4A4C-1D92-3B9F-FF023F52FFC9}"/>
          </ac:picMkLst>
        </pc:picChg>
        <pc:picChg chg="add mod">
          <ac:chgData name="Reed Kiely" userId="768be38e-2fb5-40ce-925d-bd8e9d9e3c31" providerId="ADAL" clId="{85AB560C-910C-45C1-A988-DB4A7292BCF6}" dt="2022-09-23T16:55:56.223" v="1242"/>
          <ac:picMkLst>
            <pc:docMk/>
            <pc:sldMk cId="1749510978" sldId="2144328513"/>
            <ac:picMk id="8" creationId="{F2790F34-E89F-8DEE-1F9A-331C833CF8CE}"/>
          </ac:picMkLst>
        </pc:picChg>
        <pc:picChg chg="del">
          <ac:chgData name="Reed Kiely" userId="768be38e-2fb5-40ce-925d-bd8e9d9e3c31" providerId="ADAL" clId="{85AB560C-910C-45C1-A988-DB4A7292BCF6}" dt="2022-09-23T16:55:42.895" v="1237" actId="478"/>
          <ac:picMkLst>
            <pc:docMk/>
            <pc:sldMk cId="1749510978" sldId="2144328513"/>
            <ac:picMk id="18" creationId="{975E7F82-4A78-7371-AEBA-18984867F8A4}"/>
          </ac:picMkLst>
        </pc:picChg>
        <pc:picChg chg="add mod">
          <ac:chgData name="Reed Kiely" userId="768be38e-2fb5-40ce-925d-bd8e9d9e3c31" providerId="ADAL" clId="{85AB560C-910C-45C1-A988-DB4A7292BCF6}" dt="2022-09-23T19:00:58.670" v="1318"/>
          <ac:picMkLst>
            <pc:docMk/>
            <pc:sldMk cId="1749510978" sldId="2144328513"/>
            <ac:picMk id="36" creationId="{8083AA18-FD82-1BBE-4876-13EB7A222107}"/>
          </ac:picMkLst>
        </pc:picChg>
      </pc:sldChg>
      <pc:sldChg chg="addSp delSp modSp add mod ord addCm">
        <pc:chgData name="Reed Kiely" userId="768be38e-2fb5-40ce-925d-bd8e9d9e3c31" providerId="ADAL" clId="{85AB560C-910C-45C1-A988-DB4A7292BCF6}" dt="2022-09-27T13:58:24.140" v="3422" actId="20577"/>
        <pc:sldMkLst>
          <pc:docMk/>
          <pc:sldMk cId="70748621" sldId="2144328514"/>
        </pc:sldMkLst>
        <pc:spChg chg="del">
          <ac:chgData name="Reed Kiely" userId="768be38e-2fb5-40ce-925d-bd8e9d9e3c31" providerId="ADAL" clId="{85AB560C-910C-45C1-A988-DB4A7292BCF6}" dt="2022-09-23T19:06:47.739" v="1368" actId="478"/>
          <ac:spMkLst>
            <pc:docMk/>
            <pc:sldMk cId="70748621" sldId="2144328514"/>
            <ac:spMk id="2" creationId="{52EC1941-BDF5-126A-D875-E22803147318}"/>
          </ac:spMkLst>
        </pc:spChg>
        <pc:spChg chg="add mod">
          <ac:chgData name="Reed Kiely" userId="768be38e-2fb5-40ce-925d-bd8e9d9e3c31" providerId="ADAL" clId="{85AB560C-910C-45C1-A988-DB4A7292BCF6}" dt="2022-09-23T19:26:21.414" v="1477" actId="207"/>
          <ac:spMkLst>
            <pc:docMk/>
            <pc:sldMk cId="70748621" sldId="2144328514"/>
            <ac:spMk id="2" creationId="{7F349A91-8A9F-9192-001F-CE20A2ECD9AE}"/>
          </ac:spMkLst>
        </pc:spChg>
        <pc:spChg chg="add mod">
          <ac:chgData name="Reed Kiely" userId="768be38e-2fb5-40ce-925d-bd8e9d9e3c31" providerId="ADAL" clId="{85AB560C-910C-45C1-A988-DB4A7292BCF6}" dt="2022-09-23T19:26:14.574" v="1476" actId="1076"/>
          <ac:spMkLst>
            <pc:docMk/>
            <pc:sldMk cId="70748621" sldId="2144328514"/>
            <ac:spMk id="3" creationId="{812FD46C-6072-7956-5DE4-77CE1EE9B1AA}"/>
          </ac:spMkLst>
        </pc:spChg>
        <pc:spChg chg="del">
          <ac:chgData name="Reed Kiely" userId="768be38e-2fb5-40ce-925d-bd8e9d9e3c31" providerId="ADAL" clId="{85AB560C-910C-45C1-A988-DB4A7292BCF6}" dt="2022-09-23T19:06:47.739" v="1368" actId="478"/>
          <ac:spMkLst>
            <pc:docMk/>
            <pc:sldMk cId="70748621" sldId="2144328514"/>
            <ac:spMk id="3" creationId="{93BCB50E-BD60-BBE5-A925-8959BFAAD5F8}"/>
          </ac:spMkLst>
        </pc:spChg>
        <pc:spChg chg="add mod">
          <ac:chgData name="Reed Kiely" userId="768be38e-2fb5-40ce-925d-bd8e9d9e3c31" providerId="ADAL" clId="{85AB560C-910C-45C1-A988-DB4A7292BCF6}" dt="2022-09-23T19:06:47.908" v="1369"/>
          <ac:spMkLst>
            <pc:docMk/>
            <pc:sldMk cId="70748621" sldId="2144328514"/>
            <ac:spMk id="4" creationId="{91624BCB-DBA0-DED5-A911-F576FFD7F681}"/>
          </ac:spMkLst>
        </pc:spChg>
        <pc:spChg chg="add del mod">
          <ac:chgData name="Reed Kiely" userId="768be38e-2fb5-40ce-925d-bd8e9d9e3c31" providerId="ADAL" clId="{85AB560C-910C-45C1-A988-DB4A7292BCF6}" dt="2022-09-23T19:07:04.011" v="1373" actId="478"/>
          <ac:spMkLst>
            <pc:docMk/>
            <pc:sldMk cId="70748621" sldId="2144328514"/>
            <ac:spMk id="8" creationId="{C0E298E5-C24A-6094-1A51-CF54D5E0893A}"/>
          </ac:spMkLst>
        </pc:spChg>
        <pc:spChg chg="add mod">
          <ac:chgData name="Reed Kiely" userId="768be38e-2fb5-40ce-925d-bd8e9d9e3c31" providerId="ADAL" clId="{85AB560C-910C-45C1-A988-DB4A7292BCF6}" dt="2022-09-23T19:28:05.147" v="1507" actId="20577"/>
          <ac:spMkLst>
            <pc:docMk/>
            <pc:sldMk cId="70748621" sldId="2144328514"/>
            <ac:spMk id="8" creationId="{E51C9899-3BA7-AF58-97EA-77CADEC1B64F}"/>
          </ac:spMkLst>
        </pc:spChg>
        <pc:spChg chg="add mod">
          <ac:chgData name="Reed Kiely" userId="768be38e-2fb5-40ce-925d-bd8e9d9e3c31" providerId="ADAL" clId="{85AB560C-910C-45C1-A988-DB4A7292BCF6}" dt="2022-09-23T19:06:58.980" v="1371"/>
          <ac:spMkLst>
            <pc:docMk/>
            <pc:sldMk cId="70748621" sldId="2144328514"/>
            <ac:spMk id="9" creationId="{2F1BEA0C-478F-5B99-6B89-F2B735931F0B}"/>
          </ac:spMkLst>
        </pc:spChg>
        <pc:spChg chg="add mod">
          <ac:chgData name="Reed Kiely" userId="768be38e-2fb5-40ce-925d-bd8e9d9e3c31" providerId="ADAL" clId="{85AB560C-910C-45C1-A988-DB4A7292BCF6}" dt="2022-09-23T19:27:20.638" v="1495" actId="207"/>
          <ac:spMkLst>
            <pc:docMk/>
            <pc:sldMk cId="70748621" sldId="2144328514"/>
            <ac:spMk id="10" creationId="{3DE7EC5C-1630-9BA5-2E81-4CF26F2EC101}"/>
          </ac:spMkLst>
        </pc:spChg>
        <pc:spChg chg="add del mod">
          <ac:chgData name="Reed Kiely" userId="768be38e-2fb5-40ce-925d-bd8e9d9e3c31" providerId="ADAL" clId="{85AB560C-910C-45C1-A988-DB4A7292BCF6}" dt="2022-09-23T19:07:08.075" v="1375" actId="478"/>
          <ac:spMkLst>
            <pc:docMk/>
            <pc:sldMk cId="70748621" sldId="2144328514"/>
            <ac:spMk id="10" creationId="{4C0DFB3E-DA6F-ADC6-C17F-518C38B613A6}"/>
          </ac:spMkLst>
        </pc:spChg>
        <pc:spChg chg="add del mod">
          <ac:chgData name="Reed Kiely" userId="768be38e-2fb5-40ce-925d-bd8e9d9e3c31" providerId="ADAL" clId="{85AB560C-910C-45C1-A988-DB4A7292BCF6}" dt="2022-09-23T19:07:08.075" v="1375" actId="478"/>
          <ac:spMkLst>
            <pc:docMk/>
            <pc:sldMk cId="70748621" sldId="2144328514"/>
            <ac:spMk id="11" creationId="{D72D82BF-FE50-A3F0-4839-A4C6C10BA39C}"/>
          </ac:spMkLst>
        </pc:spChg>
        <pc:spChg chg="add del mod">
          <ac:chgData name="Reed Kiely" userId="768be38e-2fb5-40ce-925d-bd8e9d9e3c31" providerId="ADAL" clId="{85AB560C-910C-45C1-A988-DB4A7292BCF6}" dt="2022-09-23T19:07:05.163" v="1374" actId="478"/>
          <ac:spMkLst>
            <pc:docMk/>
            <pc:sldMk cId="70748621" sldId="2144328514"/>
            <ac:spMk id="12" creationId="{6DF6B298-3382-FCBB-6AD5-1363B579A8BD}"/>
          </ac:spMkLst>
        </pc:spChg>
        <pc:spChg chg="add del mod">
          <ac:chgData name="Reed Kiely" userId="768be38e-2fb5-40ce-925d-bd8e9d9e3c31" providerId="ADAL" clId="{85AB560C-910C-45C1-A988-DB4A7292BCF6}" dt="2022-09-23T19:07:10.259" v="1376" actId="478"/>
          <ac:spMkLst>
            <pc:docMk/>
            <pc:sldMk cId="70748621" sldId="2144328514"/>
            <ac:spMk id="13" creationId="{77A7E3CB-85D7-1CCE-CD14-C38CD987DBAE}"/>
          </ac:spMkLst>
        </pc:spChg>
        <pc:spChg chg="add mod">
          <ac:chgData name="Reed Kiely" userId="768be38e-2fb5-40ce-925d-bd8e9d9e3c31" providerId="ADAL" clId="{85AB560C-910C-45C1-A988-DB4A7292BCF6}" dt="2022-09-23T19:27:57.484" v="1506" actId="20577"/>
          <ac:spMkLst>
            <pc:docMk/>
            <pc:sldMk cId="70748621" sldId="2144328514"/>
            <ac:spMk id="14" creationId="{ACB03EFA-A234-8FBA-E057-E4392C590E1E}"/>
          </ac:spMkLst>
        </pc:spChg>
        <pc:spChg chg="add mod">
          <ac:chgData name="Reed Kiely" userId="768be38e-2fb5-40ce-925d-bd8e9d9e3c31" providerId="ADAL" clId="{85AB560C-910C-45C1-A988-DB4A7292BCF6}" dt="2022-09-23T19:06:58.980" v="1371"/>
          <ac:spMkLst>
            <pc:docMk/>
            <pc:sldMk cId="70748621" sldId="2144328514"/>
            <ac:spMk id="15" creationId="{06209B3A-B9AB-4EDE-F7D1-E4B51293CBF4}"/>
          </ac:spMkLst>
        </pc:spChg>
        <pc:spChg chg="add del mod">
          <ac:chgData name="Reed Kiely" userId="768be38e-2fb5-40ce-925d-bd8e9d9e3c31" providerId="ADAL" clId="{85AB560C-910C-45C1-A988-DB4A7292BCF6}" dt="2022-09-23T19:28:32.547" v="1509" actId="478"/>
          <ac:spMkLst>
            <pc:docMk/>
            <pc:sldMk cId="70748621" sldId="2144328514"/>
            <ac:spMk id="16" creationId="{990AF5C5-3637-81F6-6ED2-AB1BC735D055}"/>
          </ac:spMkLst>
        </pc:spChg>
        <pc:spChg chg="mod">
          <ac:chgData name="Reed Kiely" userId="768be38e-2fb5-40ce-925d-bd8e9d9e3c31" providerId="ADAL" clId="{85AB560C-910C-45C1-A988-DB4A7292BCF6}" dt="2022-09-27T13:58:24.140" v="3422" actId="20577"/>
          <ac:spMkLst>
            <pc:docMk/>
            <pc:sldMk cId="70748621" sldId="2144328514"/>
            <ac:spMk id="20" creationId="{F5290E3C-D913-4324-9F7C-7AB204FAA4D7}"/>
          </ac:spMkLst>
        </pc:spChg>
        <pc:spChg chg="del">
          <ac:chgData name="Reed Kiely" userId="768be38e-2fb5-40ce-925d-bd8e9d9e3c31" providerId="ADAL" clId="{85AB560C-910C-45C1-A988-DB4A7292BCF6}" dt="2022-09-23T19:06:58.762" v="1370" actId="478"/>
          <ac:spMkLst>
            <pc:docMk/>
            <pc:sldMk cId="70748621" sldId="2144328514"/>
            <ac:spMk id="49" creationId="{645ACA2E-9DDC-F0D2-8476-2933F43F9922}"/>
          </ac:spMkLst>
        </pc:spChg>
        <pc:spChg chg="mod">
          <ac:chgData name="Reed Kiely" userId="768be38e-2fb5-40ce-925d-bd8e9d9e3c31" providerId="ADAL" clId="{85AB560C-910C-45C1-A988-DB4A7292BCF6}" dt="2022-09-26T15:38:38.906" v="2859" actId="1076"/>
          <ac:spMkLst>
            <pc:docMk/>
            <pc:sldMk cId="70748621" sldId="2144328514"/>
            <ac:spMk id="99" creationId="{C3AF1C00-4CD9-4211-B079-7B3EC1A85AF7}"/>
          </ac:spMkLst>
        </pc:spChg>
        <pc:spChg chg="del">
          <ac:chgData name="Reed Kiely" userId="768be38e-2fb5-40ce-925d-bd8e9d9e3c31" providerId="ADAL" clId="{85AB560C-910C-45C1-A988-DB4A7292BCF6}" dt="2022-09-23T19:06:47.739" v="1368" actId="478"/>
          <ac:spMkLst>
            <pc:docMk/>
            <pc:sldMk cId="70748621" sldId="2144328514"/>
            <ac:spMk id="100" creationId="{39FA2B98-684B-4710-876B-354541CC806A}"/>
          </ac:spMkLst>
        </pc:spChg>
        <pc:picChg chg="add mod">
          <ac:chgData name="Reed Kiely" userId="768be38e-2fb5-40ce-925d-bd8e9d9e3c31" providerId="ADAL" clId="{85AB560C-910C-45C1-A988-DB4A7292BCF6}" dt="2022-09-23T19:06:47.908" v="1369"/>
          <ac:picMkLst>
            <pc:docMk/>
            <pc:sldMk cId="70748621" sldId="2144328514"/>
            <ac:picMk id="5" creationId="{4C387DC9-8842-D2DA-9005-A7609C67F0E4}"/>
          </ac:picMkLst>
        </pc:picChg>
        <pc:picChg chg="add mod">
          <ac:chgData name="Reed Kiely" userId="768be38e-2fb5-40ce-925d-bd8e9d9e3c31" providerId="ADAL" clId="{85AB560C-910C-45C1-A988-DB4A7292BCF6}" dt="2022-09-23T19:06:58.980" v="1371"/>
          <ac:picMkLst>
            <pc:docMk/>
            <pc:sldMk cId="70748621" sldId="2144328514"/>
            <ac:picMk id="6" creationId="{9DF3CA68-21E3-BE94-5BE0-FF0EE4CC5E58}"/>
          </ac:picMkLst>
        </pc:picChg>
        <pc:picChg chg="add mod">
          <ac:chgData name="Reed Kiely" userId="768be38e-2fb5-40ce-925d-bd8e9d9e3c31" providerId="ADAL" clId="{85AB560C-910C-45C1-A988-DB4A7292BCF6}" dt="2022-09-23T19:06:58.980" v="1371"/>
          <ac:picMkLst>
            <pc:docMk/>
            <pc:sldMk cId="70748621" sldId="2144328514"/>
            <ac:picMk id="7" creationId="{EF5D001C-461F-A829-BBE2-E3C56DDA3261}"/>
          </ac:picMkLst>
        </pc:picChg>
        <pc:picChg chg="del">
          <ac:chgData name="Reed Kiely" userId="768be38e-2fb5-40ce-925d-bd8e9d9e3c31" providerId="ADAL" clId="{85AB560C-910C-45C1-A988-DB4A7292BCF6}" dt="2022-09-23T19:06:58.762" v="1370" actId="478"/>
          <ac:picMkLst>
            <pc:docMk/>
            <pc:sldMk cId="70748621" sldId="2144328514"/>
            <ac:picMk id="47" creationId="{509B09F7-C29F-F555-B237-306274A7BE77}"/>
          </ac:picMkLst>
        </pc:picChg>
        <pc:picChg chg="del">
          <ac:chgData name="Reed Kiely" userId="768be38e-2fb5-40ce-925d-bd8e9d9e3c31" providerId="ADAL" clId="{85AB560C-910C-45C1-A988-DB4A7292BCF6}" dt="2022-09-23T19:06:58.762" v="1370" actId="478"/>
          <ac:picMkLst>
            <pc:docMk/>
            <pc:sldMk cId="70748621" sldId="2144328514"/>
            <ac:picMk id="48" creationId="{D2CEA994-A761-0663-639C-8A34D2D7B5C0}"/>
          </ac:picMkLst>
        </pc:picChg>
        <pc:picChg chg="del">
          <ac:chgData name="Reed Kiely" userId="768be38e-2fb5-40ce-925d-bd8e9d9e3c31" providerId="ADAL" clId="{85AB560C-910C-45C1-A988-DB4A7292BCF6}" dt="2022-09-23T19:06:47.739" v="1368" actId="478"/>
          <ac:picMkLst>
            <pc:docMk/>
            <pc:sldMk cId="70748621" sldId="2144328514"/>
            <ac:picMk id="101" creationId="{9DA43C3B-8E20-444B-AFDB-6A712ADB4434}"/>
          </ac:picMkLst>
        </pc:picChg>
      </pc:sldChg>
      <pc:sldChg chg="addSp delSp modSp add del mod ord addCm">
        <pc:chgData name="Reed Kiely" userId="768be38e-2fb5-40ce-925d-bd8e9d9e3c31" providerId="ADAL" clId="{85AB560C-910C-45C1-A988-DB4A7292BCF6}" dt="2022-09-26T17:20:30.781" v="3138" actId="47"/>
        <pc:sldMkLst>
          <pc:docMk/>
          <pc:sldMk cId="2189448666" sldId="2144328515"/>
        </pc:sldMkLst>
        <pc:spChg chg="add mod">
          <ac:chgData name="Reed Kiely" userId="768be38e-2fb5-40ce-925d-bd8e9d9e3c31" providerId="ADAL" clId="{85AB560C-910C-45C1-A988-DB4A7292BCF6}" dt="2022-09-23T19:16:18.638" v="1400" actId="1036"/>
          <ac:spMkLst>
            <pc:docMk/>
            <pc:sldMk cId="2189448666" sldId="2144328515"/>
            <ac:spMk id="2" creationId="{C792FD66-F194-A27E-93DB-C8D3332E141D}"/>
          </ac:spMkLst>
        </pc:spChg>
        <pc:spChg chg="add mod">
          <ac:chgData name="Reed Kiely" userId="768be38e-2fb5-40ce-925d-bd8e9d9e3c31" providerId="ADAL" clId="{85AB560C-910C-45C1-A988-DB4A7292BCF6}" dt="2022-09-23T19:16:18.638" v="1400" actId="1036"/>
          <ac:spMkLst>
            <pc:docMk/>
            <pc:sldMk cId="2189448666" sldId="2144328515"/>
            <ac:spMk id="5" creationId="{35665ABE-1287-6093-8C95-EC3ED147E6B7}"/>
          </ac:spMkLst>
        </pc:spChg>
        <pc:spChg chg="add mod">
          <ac:chgData name="Reed Kiely" userId="768be38e-2fb5-40ce-925d-bd8e9d9e3c31" providerId="ADAL" clId="{85AB560C-910C-45C1-A988-DB4A7292BCF6}" dt="2022-09-23T19:16:18.638" v="1400" actId="1036"/>
          <ac:spMkLst>
            <pc:docMk/>
            <pc:sldMk cId="2189448666" sldId="2144328515"/>
            <ac:spMk id="7" creationId="{06D8F3D6-D998-EB90-059B-C4FBF65DD887}"/>
          </ac:spMkLst>
        </pc:spChg>
        <pc:spChg chg="add mod">
          <ac:chgData name="Reed Kiely" userId="768be38e-2fb5-40ce-925d-bd8e9d9e3c31" providerId="ADAL" clId="{85AB560C-910C-45C1-A988-DB4A7292BCF6}" dt="2022-09-23T19:16:18.638" v="1400" actId="1036"/>
          <ac:spMkLst>
            <pc:docMk/>
            <pc:sldMk cId="2189448666" sldId="2144328515"/>
            <ac:spMk id="8" creationId="{83CA3231-4A6D-D8B5-69AE-DF5E93053CA0}"/>
          </ac:spMkLst>
        </pc:spChg>
        <pc:spChg chg="add mod">
          <ac:chgData name="Reed Kiely" userId="768be38e-2fb5-40ce-925d-bd8e9d9e3c31" providerId="ADAL" clId="{85AB560C-910C-45C1-A988-DB4A7292BCF6}" dt="2022-09-23T19:16:18.638" v="1400" actId="1036"/>
          <ac:spMkLst>
            <pc:docMk/>
            <pc:sldMk cId="2189448666" sldId="2144328515"/>
            <ac:spMk id="9" creationId="{1E198CC6-D688-280A-11BC-155D0D543FDF}"/>
          </ac:spMkLst>
        </pc:spChg>
        <pc:spChg chg="add mod">
          <ac:chgData name="Reed Kiely" userId="768be38e-2fb5-40ce-925d-bd8e9d9e3c31" providerId="ADAL" clId="{85AB560C-910C-45C1-A988-DB4A7292BCF6}" dt="2022-09-23T19:16:18.638" v="1400" actId="1036"/>
          <ac:spMkLst>
            <pc:docMk/>
            <pc:sldMk cId="2189448666" sldId="2144328515"/>
            <ac:spMk id="10" creationId="{5FB19F07-EB30-18EB-F1B7-B3DC93E6B3C8}"/>
          </ac:spMkLst>
        </pc:spChg>
        <pc:spChg chg="add mod">
          <ac:chgData name="Reed Kiely" userId="768be38e-2fb5-40ce-925d-bd8e9d9e3c31" providerId="ADAL" clId="{85AB560C-910C-45C1-A988-DB4A7292BCF6}" dt="2022-09-23T19:16:18.638" v="1400" actId="1036"/>
          <ac:spMkLst>
            <pc:docMk/>
            <pc:sldMk cId="2189448666" sldId="2144328515"/>
            <ac:spMk id="11" creationId="{0B243FC4-F9FD-E3FA-5001-BF9F03CC5018}"/>
          </ac:spMkLst>
        </pc:spChg>
        <pc:spChg chg="add mod">
          <ac:chgData name="Reed Kiely" userId="768be38e-2fb5-40ce-925d-bd8e9d9e3c31" providerId="ADAL" clId="{85AB560C-910C-45C1-A988-DB4A7292BCF6}" dt="2022-09-23T19:16:18.638" v="1400" actId="1036"/>
          <ac:spMkLst>
            <pc:docMk/>
            <pc:sldMk cId="2189448666" sldId="2144328515"/>
            <ac:spMk id="13" creationId="{194439BC-2599-AB9D-DB59-4397648BB141}"/>
          </ac:spMkLst>
        </pc:spChg>
        <pc:spChg chg="add mod">
          <ac:chgData name="Reed Kiely" userId="768be38e-2fb5-40ce-925d-bd8e9d9e3c31" providerId="ADAL" clId="{85AB560C-910C-45C1-A988-DB4A7292BCF6}" dt="2022-09-23T19:16:18.638" v="1400" actId="1036"/>
          <ac:spMkLst>
            <pc:docMk/>
            <pc:sldMk cId="2189448666" sldId="2144328515"/>
            <ac:spMk id="14" creationId="{E414161E-D9A2-3683-B9EE-A3FD58B28B24}"/>
          </ac:spMkLst>
        </pc:spChg>
        <pc:spChg chg="add mod">
          <ac:chgData name="Reed Kiely" userId="768be38e-2fb5-40ce-925d-bd8e9d9e3c31" providerId="ADAL" clId="{85AB560C-910C-45C1-A988-DB4A7292BCF6}" dt="2022-09-23T19:16:18.638" v="1400" actId="1036"/>
          <ac:spMkLst>
            <pc:docMk/>
            <pc:sldMk cId="2189448666" sldId="2144328515"/>
            <ac:spMk id="15" creationId="{CCB2C864-423B-915E-340B-D7A02A463EAA}"/>
          </ac:spMkLst>
        </pc:spChg>
        <pc:spChg chg="add mod">
          <ac:chgData name="Reed Kiely" userId="768be38e-2fb5-40ce-925d-bd8e9d9e3c31" providerId="ADAL" clId="{85AB560C-910C-45C1-A988-DB4A7292BCF6}" dt="2022-09-23T19:16:18.638" v="1400" actId="1036"/>
          <ac:spMkLst>
            <pc:docMk/>
            <pc:sldMk cId="2189448666" sldId="2144328515"/>
            <ac:spMk id="16" creationId="{4703C5D7-E334-399A-D4EB-DB3AEB6B9022}"/>
          </ac:spMkLst>
        </pc:spChg>
        <pc:spChg chg="add mod">
          <ac:chgData name="Reed Kiely" userId="768be38e-2fb5-40ce-925d-bd8e9d9e3c31" providerId="ADAL" clId="{85AB560C-910C-45C1-A988-DB4A7292BCF6}" dt="2022-09-23T19:16:18.638" v="1400" actId="1036"/>
          <ac:spMkLst>
            <pc:docMk/>
            <pc:sldMk cId="2189448666" sldId="2144328515"/>
            <ac:spMk id="17" creationId="{9D770464-5537-6A5B-A71E-77659FFDB025}"/>
          </ac:spMkLst>
        </pc:spChg>
        <pc:spChg chg="add mod">
          <ac:chgData name="Reed Kiely" userId="768be38e-2fb5-40ce-925d-bd8e9d9e3c31" providerId="ADAL" clId="{85AB560C-910C-45C1-A988-DB4A7292BCF6}" dt="2022-09-23T19:16:18.638" v="1400" actId="1036"/>
          <ac:spMkLst>
            <pc:docMk/>
            <pc:sldMk cId="2189448666" sldId="2144328515"/>
            <ac:spMk id="18" creationId="{42ED0212-8F92-991D-E135-287E20B3ECDF}"/>
          </ac:spMkLst>
        </pc:spChg>
        <pc:spChg chg="add mod">
          <ac:chgData name="Reed Kiely" userId="768be38e-2fb5-40ce-925d-bd8e9d9e3c31" providerId="ADAL" clId="{85AB560C-910C-45C1-A988-DB4A7292BCF6}" dt="2022-09-23T19:16:10.675" v="1392"/>
          <ac:spMkLst>
            <pc:docMk/>
            <pc:sldMk cId="2189448666" sldId="2144328515"/>
            <ac:spMk id="19" creationId="{648CE767-10C0-4B32-D267-F8869FEF70CA}"/>
          </ac:spMkLst>
        </pc:spChg>
        <pc:spChg chg="mod">
          <ac:chgData name="Reed Kiely" userId="768be38e-2fb5-40ce-925d-bd8e9d9e3c31" providerId="ADAL" clId="{85AB560C-910C-45C1-A988-DB4A7292BCF6}" dt="2022-09-26T15:30:54.240" v="2497" actId="1036"/>
          <ac:spMkLst>
            <pc:docMk/>
            <pc:sldMk cId="2189448666" sldId="2144328515"/>
            <ac:spMk id="20" creationId="{F5290E3C-D913-4324-9F7C-7AB204FAA4D7}"/>
          </ac:spMkLst>
        </pc:spChg>
        <pc:spChg chg="add mod">
          <ac:chgData name="Reed Kiely" userId="768be38e-2fb5-40ce-925d-bd8e9d9e3c31" providerId="ADAL" clId="{85AB560C-910C-45C1-A988-DB4A7292BCF6}" dt="2022-09-23T19:16:18.638" v="1400" actId="1036"/>
          <ac:spMkLst>
            <pc:docMk/>
            <pc:sldMk cId="2189448666" sldId="2144328515"/>
            <ac:spMk id="21" creationId="{AF70DF30-3C5E-3AD4-2FAE-615CD72578C5}"/>
          </ac:spMkLst>
        </pc:spChg>
        <pc:spChg chg="add mod">
          <ac:chgData name="Reed Kiely" userId="768be38e-2fb5-40ce-925d-bd8e9d9e3c31" providerId="ADAL" clId="{85AB560C-910C-45C1-A988-DB4A7292BCF6}" dt="2022-09-23T19:16:18.638" v="1400" actId="1036"/>
          <ac:spMkLst>
            <pc:docMk/>
            <pc:sldMk cId="2189448666" sldId="2144328515"/>
            <ac:spMk id="22" creationId="{3361A2EF-5467-FCEB-0401-4C8823499BD6}"/>
          </ac:spMkLst>
        </pc:spChg>
        <pc:spChg chg="add mod">
          <ac:chgData name="Reed Kiely" userId="768be38e-2fb5-40ce-925d-bd8e9d9e3c31" providerId="ADAL" clId="{85AB560C-910C-45C1-A988-DB4A7292BCF6}" dt="2022-09-26T15:48:18.938" v="3136" actId="403"/>
          <ac:spMkLst>
            <pc:docMk/>
            <pc:sldMk cId="2189448666" sldId="2144328515"/>
            <ac:spMk id="23" creationId="{01EBCF85-AEE1-6C1D-1D5D-10FA5FAAEA3A}"/>
          </ac:spMkLst>
        </pc:spChg>
        <pc:spChg chg="del">
          <ac:chgData name="Reed Kiely" userId="768be38e-2fb5-40ce-925d-bd8e9d9e3c31" providerId="ADAL" clId="{85AB560C-910C-45C1-A988-DB4A7292BCF6}" dt="2022-09-23T19:16:02.916" v="1390" actId="478"/>
          <ac:spMkLst>
            <pc:docMk/>
            <pc:sldMk cId="2189448666" sldId="2144328515"/>
            <ac:spMk id="28" creationId="{3F507258-5A01-DFAB-A148-2B2274861840}"/>
          </ac:spMkLst>
        </pc:spChg>
        <pc:spChg chg="del">
          <ac:chgData name="Reed Kiely" userId="768be38e-2fb5-40ce-925d-bd8e9d9e3c31" providerId="ADAL" clId="{85AB560C-910C-45C1-A988-DB4A7292BCF6}" dt="2022-09-23T19:16:02.916" v="1390" actId="478"/>
          <ac:spMkLst>
            <pc:docMk/>
            <pc:sldMk cId="2189448666" sldId="2144328515"/>
            <ac:spMk id="29" creationId="{3EEA362E-08B2-35B6-EC48-68FB538A9D67}"/>
          </ac:spMkLst>
        </pc:spChg>
        <pc:spChg chg="del">
          <ac:chgData name="Reed Kiely" userId="768be38e-2fb5-40ce-925d-bd8e9d9e3c31" providerId="ADAL" clId="{85AB560C-910C-45C1-A988-DB4A7292BCF6}" dt="2022-09-23T19:16:02.916" v="1390" actId="478"/>
          <ac:spMkLst>
            <pc:docMk/>
            <pc:sldMk cId="2189448666" sldId="2144328515"/>
            <ac:spMk id="30" creationId="{E9D72AFE-EB6B-3C5C-46BA-8840EE27BC56}"/>
          </ac:spMkLst>
        </pc:spChg>
        <pc:spChg chg="del">
          <ac:chgData name="Reed Kiely" userId="768be38e-2fb5-40ce-925d-bd8e9d9e3c31" providerId="ADAL" clId="{85AB560C-910C-45C1-A988-DB4A7292BCF6}" dt="2022-09-23T19:16:02.916" v="1390" actId="478"/>
          <ac:spMkLst>
            <pc:docMk/>
            <pc:sldMk cId="2189448666" sldId="2144328515"/>
            <ac:spMk id="31" creationId="{0A76EF87-B591-DF66-EAD5-7ECC1501B5AA}"/>
          </ac:spMkLst>
        </pc:spChg>
        <pc:spChg chg="del">
          <ac:chgData name="Reed Kiely" userId="768be38e-2fb5-40ce-925d-bd8e9d9e3c31" providerId="ADAL" clId="{85AB560C-910C-45C1-A988-DB4A7292BCF6}" dt="2022-09-23T19:16:05.075" v="1391" actId="478"/>
          <ac:spMkLst>
            <pc:docMk/>
            <pc:sldMk cId="2189448666" sldId="2144328515"/>
            <ac:spMk id="32" creationId="{D6207CB6-A269-BBB3-1A4D-10F4914DDC01}"/>
          </ac:spMkLst>
        </pc:spChg>
        <pc:spChg chg="del">
          <ac:chgData name="Reed Kiely" userId="768be38e-2fb5-40ce-925d-bd8e9d9e3c31" providerId="ADAL" clId="{85AB560C-910C-45C1-A988-DB4A7292BCF6}" dt="2022-09-23T19:16:02.916" v="1390" actId="478"/>
          <ac:spMkLst>
            <pc:docMk/>
            <pc:sldMk cId="2189448666" sldId="2144328515"/>
            <ac:spMk id="34" creationId="{1ED800D7-3ACE-A624-774D-28FE9669BBBB}"/>
          </ac:spMkLst>
        </pc:spChg>
        <pc:spChg chg="del">
          <ac:chgData name="Reed Kiely" userId="768be38e-2fb5-40ce-925d-bd8e9d9e3c31" providerId="ADAL" clId="{85AB560C-910C-45C1-A988-DB4A7292BCF6}" dt="2022-09-23T19:16:02.916" v="1390" actId="478"/>
          <ac:spMkLst>
            <pc:docMk/>
            <pc:sldMk cId="2189448666" sldId="2144328515"/>
            <ac:spMk id="35" creationId="{848248D7-8E22-D164-57A0-B1ABB9387DE8}"/>
          </ac:spMkLst>
        </pc:spChg>
        <pc:spChg chg="del">
          <ac:chgData name="Reed Kiely" userId="768be38e-2fb5-40ce-925d-bd8e9d9e3c31" providerId="ADAL" clId="{85AB560C-910C-45C1-A988-DB4A7292BCF6}" dt="2022-09-23T19:16:02.916" v="1390" actId="478"/>
          <ac:spMkLst>
            <pc:docMk/>
            <pc:sldMk cId="2189448666" sldId="2144328515"/>
            <ac:spMk id="36" creationId="{5FE0D587-C77C-3911-6A86-0CE567258B4F}"/>
          </ac:spMkLst>
        </pc:spChg>
        <pc:spChg chg="del">
          <ac:chgData name="Reed Kiely" userId="768be38e-2fb5-40ce-925d-bd8e9d9e3c31" providerId="ADAL" clId="{85AB560C-910C-45C1-A988-DB4A7292BCF6}" dt="2022-09-23T19:16:02.916" v="1390" actId="478"/>
          <ac:spMkLst>
            <pc:docMk/>
            <pc:sldMk cId="2189448666" sldId="2144328515"/>
            <ac:spMk id="37" creationId="{99AAA012-8676-D1DF-C4EE-F2F02AB230CE}"/>
          </ac:spMkLst>
        </pc:spChg>
        <pc:spChg chg="del">
          <ac:chgData name="Reed Kiely" userId="768be38e-2fb5-40ce-925d-bd8e9d9e3c31" providerId="ADAL" clId="{85AB560C-910C-45C1-A988-DB4A7292BCF6}" dt="2022-09-23T19:16:02.916" v="1390" actId="478"/>
          <ac:spMkLst>
            <pc:docMk/>
            <pc:sldMk cId="2189448666" sldId="2144328515"/>
            <ac:spMk id="38" creationId="{BA92F549-1053-4B59-83AF-78F331998C19}"/>
          </ac:spMkLst>
        </pc:spChg>
        <pc:spChg chg="del">
          <ac:chgData name="Reed Kiely" userId="768be38e-2fb5-40ce-925d-bd8e9d9e3c31" providerId="ADAL" clId="{85AB560C-910C-45C1-A988-DB4A7292BCF6}" dt="2022-09-23T19:16:02.916" v="1390" actId="478"/>
          <ac:spMkLst>
            <pc:docMk/>
            <pc:sldMk cId="2189448666" sldId="2144328515"/>
            <ac:spMk id="39" creationId="{405875F6-A8A6-D9C4-1981-5A1BA2692A64}"/>
          </ac:spMkLst>
        </pc:spChg>
        <pc:spChg chg="del">
          <ac:chgData name="Reed Kiely" userId="768be38e-2fb5-40ce-925d-bd8e9d9e3c31" providerId="ADAL" clId="{85AB560C-910C-45C1-A988-DB4A7292BCF6}" dt="2022-09-23T19:16:02.916" v="1390" actId="478"/>
          <ac:spMkLst>
            <pc:docMk/>
            <pc:sldMk cId="2189448666" sldId="2144328515"/>
            <ac:spMk id="40" creationId="{1EA98958-C00D-EEEF-7ACD-C62917D9899B}"/>
          </ac:spMkLst>
        </pc:spChg>
        <pc:spChg chg="del">
          <ac:chgData name="Reed Kiely" userId="768be38e-2fb5-40ce-925d-bd8e9d9e3c31" providerId="ADAL" clId="{85AB560C-910C-45C1-A988-DB4A7292BCF6}" dt="2022-09-23T19:16:02.916" v="1390" actId="478"/>
          <ac:spMkLst>
            <pc:docMk/>
            <pc:sldMk cId="2189448666" sldId="2144328515"/>
            <ac:spMk id="41" creationId="{FD9FC2D8-6FD9-83C8-B67F-190A4EDB3E22}"/>
          </ac:spMkLst>
        </pc:spChg>
        <pc:spChg chg="del">
          <ac:chgData name="Reed Kiely" userId="768be38e-2fb5-40ce-925d-bd8e9d9e3c31" providerId="ADAL" clId="{85AB560C-910C-45C1-A988-DB4A7292BCF6}" dt="2022-09-23T19:16:02.916" v="1390" actId="478"/>
          <ac:spMkLst>
            <pc:docMk/>
            <pc:sldMk cId="2189448666" sldId="2144328515"/>
            <ac:spMk id="42" creationId="{A165DB58-2230-9700-12F5-F488FBED409D}"/>
          </ac:spMkLst>
        </pc:spChg>
        <pc:spChg chg="del">
          <ac:chgData name="Reed Kiely" userId="768be38e-2fb5-40ce-925d-bd8e9d9e3c31" providerId="ADAL" clId="{85AB560C-910C-45C1-A988-DB4A7292BCF6}" dt="2022-09-23T19:16:02.916" v="1390" actId="478"/>
          <ac:spMkLst>
            <pc:docMk/>
            <pc:sldMk cId="2189448666" sldId="2144328515"/>
            <ac:spMk id="44" creationId="{214E3C66-4BFA-30B9-7C09-B72A8FDB8559}"/>
          </ac:spMkLst>
        </pc:spChg>
        <pc:spChg chg="del">
          <ac:chgData name="Reed Kiely" userId="768be38e-2fb5-40ce-925d-bd8e9d9e3c31" providerId="ADAL" clId="{85AB560C-910C-45C1-A988-DB4A7292BCF6}" dt="2022-09-23T19:16:02.916" v="1390" actId="478"/>
          <ac:spMkLst>
            <pc:docMk/>
            <pc:sldMk cId="2189448666" sldId="2144328515"/>
            <ac:spMk id="45" creationId="{EB2C7D85-8E39-0472-4AD7-A3326D97680D}"/>
          </ac:spMkLst>
        </pc:spChg>
        <pc:spChg chg="del">
          <ac:chgData name="Reed Kiely" userId="768be38e-2fb5-40ce-925d-bd8e9d9e3c31" providerId="ADAL" clId="{85AB560C-910C-45C1-A988-DB4A7292BCF6}" dt="2022-09-23T19:16:02.916" v="1390" actId="478"/>
          <ac:spMkLst>
            <pc:docMk/>
            <pc:sldMk cId="2189448666" sldId="2144328515"/>
            <ac:spMk id="46" creationId="{E5B70A8A-30D5-0A19-7B52-F85E57A837E5}"/>
          </ac:spMkLst>
        </pc:spChg>
        <pc:spChg chg="del">
          <ac:chgData name="Reed Kiely" userId="768be38e-2fb5-40ce-925d-bd8e9d9e3c31" providerId="ADAL" clId="{85AB560C-910C-45C1-A988-DB4A7292BCF6}" dt="2022-09-23T19:16:02.916" v="1390" actId="478"/>
          <ac:spMkLst>
            <pc:docMk/>
            <pc:sldMk cId="2189448666" sldId="2144328515"/>
            <ac:spMk id="50" creationId="{B9829F19-D865-B2F6-33B5-9AA44FED346D}"/>
          </ac:spMkLst>
        </pc:spChg>
        <pc:spChg chg="del">
          <ac:chgData name="Reed Kiely" userId="768be38e-2fb5-40ce-925d-bd8e9d9e3c31" providerId="ADAL" clId="{85AB560C-910C-45C1-A988-DB4A7292BCF6}" dt="2022-09-23T19:16:02.916" v="1390" actId="478"/>
          <ac:spMkLst>
            <pc:docMk/>
            <pc:sldMk cId="2189448666" sldId="2144328515"/>
            <ac:spMk id="51" creationId="{DCBBC2DD-52D8-9F79-931A-22DF1B6C2B36}"/>
          </ac:spMkLst>
        </pc:spChg>
        <pc:spChg chg="del">
          <ac:chgData name="Reed Kiely" userId="768be38e-2fb5-40ce-925d-bd8e9d9e3c31" providerId="ADAL" clId="{85AB560C-910C-45C1-A988-DB4A7292BCF6}" dt="2022-09-23T19:16:02.916" v="1390" actId="478"/>
          <ac:spMkLst>
            <pc:docMk/>
            <pc:sldMk cId="2189448666" sldId="2144328515"/>
            <ac:spMk id="52" creationId="{B08BEE95-23F4-64C9-E31A-28A4C0217B6E}"/>
          </ac:spMkLst>
        </pc:spChg>
        <pc:picChg chg="del">
          <ac:chgData name="Reed Kiely" userId="768be38e-2fb5-40ce-925d-bd8e9d9e3c31" providerId="ADAL" clId="{85AB560C-910C-45C1-A988-DB4A7292BCF6}" dt="2022-09-23T19:16:02.916" v="1390" actId="478"/>
          <ac:picMkLst>
            <pc:docMk/>
            <pc:sldMk cId="2189448666" sldId="2144328515"/>
            <ac:picMk id="33" creationId="{6A90C086-4967-72BC-497A-81626F3CC9DB}"/>
          </ac:picMkLst>
        </pc:picChg>
        <pc:picChg chg="del">
          <ac:chgData name="Reed Kiely" userId="768be38e-2fb5-40ce-925d-bd8e9d9e3c31" providerId="ADAL" clId="{85AB560C-910C-45C1-A988-DB4A7292BCF6}" dt="2022-09-23T19:16:02.916" v="1390" actId="478"/>
          <ac:picMkLst>
            <pc:docMk/>
            <pc:sldMk cId="2189448666" sldId="2144328515"/>
            <ac:picMk id="53" creationId="{B7B0BEC1-1506-6D1E-2D4D-B1A544502DAB}"/>
          </ac:picMkLst>
        </pc:picChg>
        <pc:picChg chg="del">
          <ac:chgData name="Reed Kiely" userId="768be38e-2fb5-40ce-925d-bd8e9d9e3c31" providerId="ADAL" clId="{85AB560C-910C-45C1-A988-DB4A7292BCF6}" dt="2022-09-23T19:16:02.916" v="1390" actId="478"/>
          <ac:picMkLst>
            <pc:docMk/>
            <pc:sldMk cId="2189448666" sldId="2144328515"/>
            <ac:picMk id="54" creationId="{7AF630C9-8289-BE8E-AF85-2F51773B5CE6}"/>
          </ac:picMkLst>
        </pc:picChg>
        <pc:picChg chg="del">
          <ac:chgData name="Reed Kiely" userId="768be38e-2fb5-40ce-925d-bd8e9d9e3c31" providerId="ADAL" clId="{85AB560C-910C-45C1-A988-DB4A7292BCF6}" dt="2022-09-23T19:16:02.916" v="1390" actId="478"/>
          <ac:picMkLst>
            <pc:docMk/>
            <pc:sldMk cId="2189448666" sldId="2144328515"/>
            <ac:picMk id="55" creationId="{40A0D809-76D7-44E2-173C-6827E347A9A5}"/>
          </ac:picMkLst>
        </pc:picChg>
        <pc:picChg chg="del">
          <ac:chgData name="Reed Kiely" userId="768be38e-2fb5-40ce-925d-bd8e9d9e3c31" providerId="ADAL" clId="{85AB560C-910C-45C1-A988-DB4A7292BCF6}" dt="2022-09-23T19:16:02.916" v="1390" actId="478"/>
          <ac:picMkLst>
            <pc:docMk/>
            <pc:sldMk cId="2189448666" sldId="2144328515"/>
            <ac:picMk id="56" creationId="{3B7C621A-5003-86AC-6967-B2C86A1A756A}"/>
          </ac:picMkLst>
        </pc:picChg>
        <pc:picChg chg="del">
          <ac:chgData name="Reed Kiely" userId="768be38e-2fb5-40ce-925d-bd8e9d9e3c31" providerId="ADAL" clId="{85AB560C-910C-45C1-A988-DB4A7292BCF6}" dt="2022-09-23T19:16:02.916" v="1390" actId="478"/>
          <ac:picMkLst>
            <pc:docMk/>
            <pc:sldMk cId="2189448666" sldId="2144328515"/>
            <ac:picMk id="57" creationId="{B7B3D513-647B-3479-CF8C-5BF699A789C9}"/>
          </ac:picMkLst>
        </pc:picChg>
        <pc:cxnChg chg="add mod">
          <ac:chgData name="Reed Kiely" userId="768be38e-2fb5-40ce-925d-bd8e9d9e3c31" providerId="ADAL" clId="{85AB560C-910C-45C1-A988-DB4A7292BCF6}" dt="2022-09-23T19:16:18.638" v="1400" actId="1036"/>
          <ac:cxnSpMkLst>
            <pc:docMk/>
            <pc:sldMk cId="2189448666" sldId="2144328515"/>
            <ac:cxnSpMk id="12" creationId="{6323C5D1-EADC-3210-5956-8F85956DBEF3}"/>
          </ac:cxnSpMkLst>
        </pc:cxnChg>
      </pc:sldChg>
      <pc:sldChg chg="addSp delSp modSp add mod ord delCm">
        <pc:chgData name="Reed Kiely" userId="768be38e-2fb5-40ce-925d-bd8e9d9e3c31" providerId="ADAL" clId="{85AB560C-910C-45C1-A988-DB4A7292BCF6}" dt="2022-09-26T19:19:07.020" v="3304" actId="1038"/>
        <pc:sldMkLst>
          <pc:docMk/>
          <pc:sldMk cId="4279976204" sldId="2144328516"/>
        </pc:sldMkLst>
        <pc:spChg chg="add mod">
          <ac:chgData name="Reed Kiely" userId="768be38e-2fb5-40ce-925d-bd8e9d9e3c31" providerId="ADAL" clId="{85AB560C-910C-45C1-A988-DB4A7292BCF6}" dt="2022-09-26T17:41:23.756" v="3157"/>
          <ac:spMkLst>
            <pc:docMk/>
            <pc:sldMk cId="4279976204" sldId="2144328516"/>
            <ac:spMk id="2" creationId="{A5ACE6BC-EBD3-C4DA-5E3F-504A3158987C}"/>
          </ac:spMkLst>
        </pc:spChg>
        <pc:spChg chg="del">
          <ac:chgData name="Reed Kiely" userId="768be38e-2fb5-40ce-925d-bd8e9d9e3c31" providerId="ADAL" clId="{85AB560C-910C-45C1-A988-DB4A7292BCF6}" dt="2022-09-26T17:20:58.652" v="3145" actId="478"/>
          <ac:spMkLst>
            <pc:docMk/>
            <pc:sldMk cId="4279976204" sldId="2144328516"/>
            <ac:spMk id="3" creationId="{CBE8BC94-3D73-7F83-D4D8-749C26FC35B0}"/>
          </ac:spMkLst>
        </pc:spChg>
        <pc:spChg chg="del">
          <ac:chgData name="Reed Kiely" userId="768be38e-2fb5-40ce-925d-bd8e9d9e3c31" providerId="ADAL" clId="{85AB560C-910C-45C1-A988-DB4A7292BCF6}" dt="2022-09-26T17:20:57.589" v="3144" actId="478"/>
          <ac:spMkLst>
            <pc:docMk/>
            <pc:sldMk cId="4279976204" sldId="2144328516"/>
            <ac:spMk id="6" creationId="{1D4CC32F-D45A-CE66-6AAB-E387542240C7}"/>
          </ac:spMkLst>
        </pc:spChg>
        <pc:spChg chg="del">
          <ac:chgData name="Reed Kiely" userId="768be38e-2fb5-40ce-925d-bd8e9d9e3c31" providerId="ADAL" clId="{85AB560C-910C-45C1-A988-DB4A7292BCF6}" dt="2022-09-26T17:20:57.589" v="3144" actId="478"/>
          <ac:spMkLst>
            <pc:docMk/>
            <pc:sldMk cId="4279976204" sldId="2144328516"/>
            <ac:spMk id="13" creationId="{48BE1E56-7224-DBBD-05F6-F81B30349A3C}"/>
          </ac:spMkLst>
        </pc:spChg>
        <pc:spChg chg="del">
          <ac:chgData name="Reed Kiely" userId="768be38e-2fb5-40ce-925d-bd8e9d9e3c31" providerId="ADAL" clId="{85AB560C-910C-45C1-A988-DB4A7292BCF6}" dt="2022-09-26T17:20:57.589" v="3144" actId="478"/>
          <ac:spMkLst>
            <pc:docMk/>
            <pc:sldMk cId="4279976204" sldId="2144328516"/>
            <ac:spMk id="14" creationId="{8E833BB2-F788-3C94-3603-C13A7998685A}"/>
          </ac:spMkLst>
        </pc:spChg>
        <pc:spChg chg="del">
          <ac:chgData name="Reed Kiely" userId="768be38e-2fb5-40ce-925d-bd8e9d9e3c31" providerId="ADAL" clId="{85AB560C-910C-45C1-A988-DB4A7292BCF6}" dt="2022-09-26T17:20:57.589" v="3144" actId="478"/>
          <ac:spMkLst>
            <pc:docMk/>
            <pc:sldMk cId="4279976204" sldId="2144328516"/>
            <ac:spMk id="15" creationId="{95ADF7B8-691E-E8E4-C51E-160974E9934E}"/>
          </ac:spMkLst>
        </pc:spChg>
        <pc:spChg chg="del">
          <ac:chgData name="Reed Kiely" userId="768be38e-2fb5-40ce-925d-bd8e9d9e3c31" providerId="ADAL" clId="{85AB560C-910C-45C1-A988-DB4A7292BCF6}" dt="2022-09-26T17:20:57.589" v="3144" actId="478"/>
          <ac:spMkLst>
            <pc:docMk/>
            <pc:sldMk cId="4279976204" sldId="2144328516"/>
            <ac:spMk id="16" creationId="{26DA1E16-1A08-46A1-0E4E-F7FCD2D353BE}"/>
          </ac:spMkLst>
        </pc:spChg>
        <pc:spChg chg="mod">
          <ac:chgData name="Reed Kiely" userId="768be38e-2fb5-40ce-925d-bd8e9d9e3c31" providerId="ADAL" clId="{85AB560C-910C-45C1-A988-DB4A7292BCF6}" dt="2022-09-26T19:16:23.970" v="3296" actId="6549"/>
          <ac:spMkLst>
            <pc:docMk/>
            <pc:sldMk cId="4279976204" sldId="2144328516"/>
            <ac:spMk id="20" creationId="{F5290E3C-D913-4324-9F7C-7AB204FAA4D7}"/>
          </ac:spMkLst>
        </pc:spChg>
        <pc:spChg chg="add mod">
          <ac:chgData name="Reed Kiely" userId="768be38e-2fb5-40ce-925d-bd8e9d9e3c31" providerId="ADAL" clId="{85AB560C-910C-45C1-A988-DB4A7292BCF6}" dt="2022-09-26T19:19:07.020" v="3304" actId="1038"/>
          <ac:spMkLst>
            <pc:docMk/>
            <pc:sldMk cId="4279976204" sldId="2144328516"/>
            <ac:spMk id="23" creationId="{DF1AED2D-93E0-7674-C578-99D2269D30EC}"/>
          </ac:spMkLst>
        </pc:spChg>
        <pc:spChg chg="add mod">
          <ac:chgData name="Reed Kiely" userId="768be38e-2fb5-40ce-925d-bd8e9d9e3c31" providerId="ADAL" clId="{85AB560C-910C-45C1-A988-DB4A7292BCF6}" dt="2022-09-26T19:19:07.020" v="3304" actId="1038"/>
          <ac:spMkLst>
            <pc:docMk/>
            <pc:sldMk cId="4279976204" sldId="2144328516"/>
            <ac:spMk id="24" creationId="{2E16A98D-9D4A-DE81-18D0-B27A087CEDE6}"/>
          </ac:spMkLst>
        </pc:spChg>
        <pc:spChg chg="add mod">
          <ac:chgData name="Reed Kiely" userId="768be38e-2fb5-40ce-925d-bd8e9d9e3c31" providerId="ADAL" clId="{85AB560C-910C-45C1-A988-DB4A7292BCF6}" dt="2022-09-26T19:18:56.369" v="3299" actId="14100"/>
          <ac:spMkLst>
            <pc:docMk/>
            <pc:sldMk cId="4279976204" sldId="2144328516"/>
            <ac:spMk id="25" creationId="{3727509F-5315-FB85-A16B-DED69C549BDE}"/>
          </ac:spMkLst>
        </pc:spChg>
        <pc:spChg chg="add mod">
          <ac:chgData name="Reed Kiely" userId="768be38e-2fb5-40ce-925d-bd8e9d9e3c31" providerId="ADAL" clId="{85AB560C-910C-45C1-A988-DB4A7292BCF6}" dt="2022-09-26T19:19:07.020" v="3304" actId="1038"/>
          <ac:spMkLst>
            <pc:docMk/>
            <pc:sldMk cId="4279976204" sldId="2144328516"/>
            <ac:spMk id="28" creationId="{5552AF51-B3F4-7657-5CAE-0F803F634FC2}"/>
          </ac:spMkLst>
        </pc:spChg>
        <pc:spChg chg="add mod">
          <ac:chgData name="Reed Kiely" userId="768be38e-2fb5-40ce-925d-bd8e9d9e3c31" providerId="ADAL" clId="{85AB560C-910C-45C1-A988-DB4A7292BCF6}" dt="2022-09-26T19:19:07.020" v="3304" actId="1038"/>
          <ac:spMkLst>
            <pc:docMk/>
            <pc:sldMk cId="4279976204" sldId="2144328516"/>
            <ac:spMk id="29" creationId="{E4BC3DD1-B2FD-E77D-DC64-AD823C649AB2}"/>
          </ac:spMkLst>
        </pc:spChg>
        <pc:spChg chg="add mod">
          <ac:chgData name="Reed Kiely" userId="768be38e-2fb5-40ce-925d-bd8e9d9e3c31" providerId="ADAL" clId="{85AB560C-910C-45C1-A988-DB4A7292BCF6}" dt="2022-09-26T17:45:58.329" v="3280" actId="208"/>
          <ac:spMkLst>
            <pc:docMk/>
            <pc:sldMk cId="4279976204" sldId="2144328516"/>
            <ac:spMk id="30" creationId="{624E44EE-A764-FFF8-B4F7-DEB00672656B}"/>
          </ac:spMkLst>
        </pc:spChg>
        <pc:graphicFrameChg chg="add mod">
          <ac:chgData name="Reed Kiely" userId="768be38e-2fb5-40ce-925d-bd8e9d9e3c31" providerId="ADAL" clId="{85AB560C-910C-45C1-A988-DB4A7292BCF6}" dt="2022-09-26T19:19:07.020" v="3304" actId="1038"/>
          <ac:graphicFrameMkLst>
            <pc:docMk/>
            <pc:sldMk cId="4279976204" sldId="2144328516"/>
            <ac:graphicFrameMk id="22" creationId="{C8D4B000-63A9-8626-0F09-C80BBC30CDC1}"/>
          </ac:graphicFrameMkLst>
        </pc:graphicFrameChg>
        <pc:picChg chg="del">
          <ac:chgData name="Reed Kiely" userId="768be38e-2fb5-40ce-925d-bd8e9d9e3c31" providerId="ADAL" clId="{85AB560C-910C-45C1-A988-DB4A7292BCF6}" dt="2022-09-26T17:20:57.589" v="3144" actId="478"/>
          <ac:picMkLst>
            <pc:docMk/>
            <pc:sldMk cId="4279976204" sldId="2144328516"/>
            <ac:picMk id="4" creationId="{E6533640-E83B-AE71-A20B-C0540840DDF9}"/>
          </ac:picMkLst>
        </pc:picChg>
        <pc:picChg chg="del">
          <ac:chgData name="Reed Kiely" userId="768be38e-2fb5-40ce-925d-bd8e9d9e3c31" providerId="ADAL" clId="{85AB560C-910C-45C1-A988-DB4A7292BCF6}" dt="2022-09-26T17:20:57.589" v="3144" actId="478"/>
          <ac:picMkLst>
            <pc:docMk/>
            <pc:sldMk cId="4279976204" sldId="2144328516"/>
            <ac:picMk id="5" creationId="{FC24CC7C-1D8B-6BB5-D96A-9A38DCBF1B59}"/>
          </ac:picMkLst>
        </pc:picChg>
        <pc:picChg chg="del">
          <ac:chgData name="Reed Kiely" userId="768be38e-2fb5-40ce-925d-bd8e9d9e3c31" providerId="ADAL" clId="{85AB560C-910C-45C1-A988-DB4A7292BCF6}" dt="2022-09-26T17:20:57.589" v="3144" actId="478"/>
          <ac:picMkLst>
            <pc:docMk/>
            <pc:sldMk cId="4279976204" sldId="2144328516"/>
            <ac:picMk id="7" creationId="{A690329F-CB4C-9B97-859D-48597A7BC123}"/>
          </ac:picMkLst>
        </pc:picChg>
        <pc:picChg chg="del">
          <ac:chgData name="Reed Kiely" userId="768be38e-2fb5-40ce-925d-bd8e9d9e3c31" providerId="ADAL" clId="{85AB560C-910C-45C1-A988-DB4A7292BCF6}" dt="2022-09-26T17:20:57.589" v="3144" actId="478"/>
          <ac:picMkLst>
            <pc:docMk/>
            <pc:sldMk cId="4279976204" sldId="2144328516"/>
            <ac:picMk id="8" creationId="{6331A1CE-15D4-B8D3-ABB9-B3F5DEC8316E}"/>
          </ac:picMkLst>
        </pc:picChg>
        <pc:picChg chg="del">
          <ac:chgData name="Reed Kiely" userId="768be38e-2fb5-40ce-925d-bd8e9d9e3c31" providerId="ADAL" clId="{85AB560C-910C-45C1-A988-DB4A7292BCF6}" dt="2022-09-26T17:20:57.589" v="3144" actId="478"/>
          <ac:picMkLst>
            <pc:docMk/>
            <pc:sldMk cId="4279976204" sldId="2144328516"/>
            <ac:picMk id="9" creationId="{63A58C23-B24F-F285-A8E7-654F74904F95}"/>
          </ac:picMkLst>
        </pc:picChg>
        <pc:picChg chg="del">
          <ac:chgData name="Reed Kiely" userId="768be38e-2fb5-40ce-925d-bd8e9d9e3c31" providerId="ADAL" clId="{85AB560C-910C-45C1-A988-DB4A7292BCF6}" dt="2022-09-26T17:20:57.589" v="3144" actId="478"/>
          <ac:picMkLst>
            <pc:docMk/>
            <pc:sldMk cId="4279976204" sldId="2144328516"/>
            <ac:picMk id="10" creationId="{A23B30D3-C082-6EB2-FEB5-234B54C686A5}"/>
          </ac:picMkLst>
        </pc:picChg>
        <pc:picChg chg="del">
          <ac:chgData name="Reed Kiely" userId="768be38e-2fb5-40ce-925d-bd8e9d9e3c31" providerId="ADAL" clId="{85AB560C-910C-45C1-A988-DB4A7292BCF6}" dt="2022-09-26T17:20:57.589" v="3144" actId="478"/>
          <ac:picMkLst>
            <pc:docMk/>
            <pc:sldMk cId="4279976204" sldId="2144328516"/>
            <ac:picMk id="11" creationId="{2AE51D49-CBE3-45D4-26A8-7831EB102C82}"/>
          </ac:picMkLst>
        </pc:picChg>
        <pc:picChg chg="del">
          <ac:chgData name="Reed Kiely" userId="768be38e-2fb5-40ce-925d-bd8e9d9e3c31" providerId="ADAL" clId="{85AB560C-910C-45C1-A988-DB4A7292BCF6}" dt="2022-09-26T17:20:57.589" v="3144" actId="478"/>
          <ac:picMkLst>
            <pc:docMk/>
            <pc:sldMk cId="4279976204" sldId="2144328516"/>
            <ac:picMk id="12" creationId="{790C87C1-2E43-42C2-1C10-C2278C6FD0A1}"/>
          </ac:picMkLst>
        </pc:picChg>
        <pc:cxnChg chg="del">
          <ac:chgData name="Reed Kiely" userId="768be38e-2fb5-40ce-925d-bd8e9d9e3c31" providerId="ADAL" clId="{85AB560C-910C-45C1-A988-DB4A7292BCF6}" dt="2022-09-26T17:20:57.589" v="3144" actId="478"/>
          <ac:cxnSpMkLst>
            <pc:docMk/>
            <pc:sldMk cId="4279976204" sldId="2144328516"/>
            <ac:cxnSpMk id="17" creationId="{B51DB249-372C-5666-290A-2691AE286E96}"/>
          </ac:cxnSpMkLst>
        </pc:cxnChg>
        <pc:cxnChg chg="del">
          <ac:chgData name="Reed Kiely" userId="768be38e-2fb5-40ce-925d-bd8e9d9e3c31" providerId="ADAL" clId="{85AB560C-910C-45C1-A988-DB4A7292BCF6}" dt="2022-09-26T17:20:57.589" v="3144" actId="478"/>
          <ac:cxnSpMkLst>
            <pc:docMk/>
            <pc:sldMk cId="4279976204" sldId="2144328516"/>
            <ac:cxnSpMk id="18" creationId="{08903183-CEEB-261E-3476-69A59E045A9E}"/>
          </ac:cxnSpMkLst>
        </pc:cxnChg>
      </pc:sldChg>
      <pc:sldChg chg="modSp mod">
        <pc:chgData name="Reed Kiely" userId="768be38e-2fb5-40ce-925d-bd8e9d9e3c31" providerId="ADAL" clId="{85AB560C-910C-45C1-A988-DB4A7292BCF6}" dt="2022-09-27T13:57:55.405" v="3401" actId="20577"/>
        <pc:sldMkLst>
          <pc:docMk/>
          <pc:sldMk cId="3502678852" sldId="2144328517"/>
        </pc:sldMkLst>
        <pc:spChg chg="mod">
          <ac:chgData name="Reed Kiely" userId="768be38e-2fb5-40ce-925d-bd8e9d9e3c31" providerId="ADAL" clId="{85AB560C-910C-45C1-A988-DB4A7292BCF6}" dt="2022-09-27T13:57:55.405" v="3401" actId="20577"/>
          <ac:spMkLst>
            <pc:docMk/>
            <pc:sldMk cId="3502678852" sldId="2144328517"/>
            <ac:spMk id="20" creationId="{F5290E3C-D913-4324-9F7C-7AB204FAA4D7}"/>
          </ac:spMkLst>
        </pc:spChg>
      </pc:sldChg>
      <pc:sldMasterChg chg="del delSldLayout">
        <pc:chgData name="Reed Kiely" userId="768be38e-2fb5-40ce-925d-bd8e9d9e3c31" providerId="ADAL" clId="{85AB560C-910C-45C1-A988-DB4A7292BCF6}" dt="2022-09-23T16:18:02.326" v="1114" actId="47"/>
        <pc:sldMasterMkLst>
          <pc:docMk/>
          <pc:sldMasterMk cId="1888217479" sldId="2147483660"/>
        </pc:sldMasterMkLst>
        <pc:sldLayoutChg chg="del">
          <pc:chgData name="Reed Kiely" userId="768be38e-2fb5-40ce-925d-bd8e9d9e3c31" providerId="ADAL" clId="{85AB560C-910C-45C1-A988-DB4A7292BCF6}" dt="2022-09-23T16:18:02.326" v="1114" actId="47"/>
          <pc:sldLayoutMkLst>
            <pc:docMk/>
            <pc:sldMasterMk cId="1888217479" sldId="2147483660"/>
            <pc:sldLayoutMk cId="3747996907" sldId="2147483661"/>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3102123047" sldId="2147483662"/>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3318036986" sldId="2147483663"/>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3465302997" sldId="2147483664"/>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34177007" sldId="2147483665"/>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4051161741" sldId="2147483666"/>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2671789141" sldId="2147483667"/>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486983206" sldId="2147483668"/>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3768096553" sldId="2147483669"/>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839424287" sldId="2147483670"/>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3351152388" sldId="2147483671"/>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3889158341" sldId="2147483672"/>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748724628" sldId="2147483673"/>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2839606417" sldId="2147483674"/>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720697503" sldId="2147483675"/>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1403601661" sldId="2147483676"/>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3759715024" sldId="2147483677"/>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2115228221" sldId="2147483678"/>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1937353484" sldId="2147483679"/>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1536120755" sldId="2147483680"/>
          </pc:sldLayoutMkLst>
        </pc:sldLayoutChg>
        <pc:sldLayoutChg chg="del">
          <pc:chgData name="Reed Kiely" userId="768be38e-2fb5-40ce-925d-bd8e9d9e3c31" providerId="ADAL" clId="{85AB560C-910C-45C1-A988-DB4A7292BCF6}" dt="2022-09-23T16:18:02.326" v="1114" actId="47"/>
          <pc:sldLayoutMkLst>
            <pc:docMk/>
            <pc:sldMasterMk cId="1888217479" sldId="2147483660"/>
            <pc:sldLayoutMk cId="2592835147" sldId="2147483681"/>
          </pc:sldLayoutMkLst>
        </pc:sldLayoutChg>
      </pc:sldMasterChg>
    </pc:docChg>
  </pc:docChgLst>
  <pc:docChgLst>
    <pc:chgData name="Reed Kiely" userId="768be38e-2fb5-40ce-925d-bd8e9d9e3c31" providerId="ADAL" clId="{C5BBD62F-75BA-4371-B6CB-32B601AB97D5}"/>
    <pc:docChg chg="undo custSel addSld modSld">
      <pc:chgData name="Reed Kiely" userId="768be38e-2fb5-40ce-925d-bd8e9d9e3c31" providerId="ADAL" clId="{C5BBD62F-75BA-4371-B6CB-32B601AB97D5}" dt="2022-08-01T13:09:47.908" v="16" actId="14100"/>
      <pc:docMkLst>
        <pc:docMk/>
      </pc:docMkLst>
      <pc:sldChg chg="modSp mod">
        <pc:chgData name="Reed Kiely" userId="768be38e-2fb5-40ce-925d-bd8e9d9e3c31" providerId="ADAL" clId="{C5BBD62F-75BA-4371-B6CB-32B601AB97D5}" dt="2022-06-08T15:30:30.844" v="5" actId="20577"/>
        <pc:sldMkLst>
          <pc:docMk/>
          <pc:sldMk cId="4086481096" sldId="2839"/>
        </pc:sldMkLst>
        <pc:spChg chg="mod">
          <ac:chgData name="Reed Kiely" userId="768be38e-2fb5-40ce-925d-bd8e9d9e3c31" providerId="ADAL" clId="{C5BBD62F-75BA-4371-B6CB-32B601AB97D5}" dt="2022-06-08T15:30:30.844" v="5" actId="20577"/>
          <ac:spMkLst>
            <pc:docMk/>
            <pc:sldMk cId="4086481096" sldId="2839"/>
            <ac:spMk id="6" creationId="{65121FEB-E7DA-6544-BD8E-06D2CB674FBA}"/>
          </ac:spMkLst>
        </pc:spChg>
      </pc:sldChg>
      <pc:sldChg chg="delSp add mod">
        <pc:chgData name="Reed Kiely" userId="768be38e-2fb5-40ce-925d-bd8e9d9e3c31" providerId="ADAL" clId="{C5BBD62F-75BA-4371-B6CB-32B601AB97D5}" dt="2022-06-08T15:30:48.948" v="8" actId="478"/>
        <pc:sldMkLst>
          <pc:docMk/>
          <pc:sldMk cId="3094328718" sldId="2144328299"/>
        </pc:sldMkLst>
        <pc:picChg chg="del">
          <ac:chgData name="Reed Kiely" userId="768be38e-2fb5-40ce-925d-bd8e9d9e3c31" providerId="ADAL" clId="{C5BBD62F-75BA-4371-B6CB-32B601AB97D5}" dt="2022-06-08T15:30:48.948" v="8" actId="478"/>
          <ac:picMkLst>
            <pc:docMk/>
            <pc:sldMk cId="3094328718" sldId="2144328299"/>
            <ac:picMk id="3" creationId="{436774A4-56C5-4D17-829B-3980ABBD84A7}"/>
          </ac:picMkLst>
        </pc:picChg>
      </pc:sldChg>
      <pc:sldChg chg="new">
        <pc:chgData name="Reed Kiely" userId="768be38e-2fb5-40ce-925d-bd8e9d9e3c31" providerId="ADAL" clId="{C5BBD62F-75BA-4371-B6CB-32B601AB97D5}" dt="2022-06-08T15:30:43.555" v="7" actId="680"/>
        <pc:sldMkLst>
          <pc:docMk/>
          <pc:sldMk cId="1151636804" sldId="2144328300"/>
        </pc:sldMkLst>
      </pc:sldChg>
      <pc:sldChg chg="delSp modSp mod">
        <pc:chgData name="Reed Kiely" userId="768be38e-2fb5-40ce-925d-bd8e9d9e3c31" providerId="ADAL" clId="{C5BBD62F-75BA-4371-B6CB-32B601AB97D5}" dt="2022-06-28T14:22:24.569" v="10"/>
        <pc:sldMkLst>
          <pc:docMk/>
          <pc:sldMk cId="1651063782" sldId="2144328300"/>
        </pc:sldMkLst>
        <pc:spChg chg="del">
          <ac:chgData name="Reed Kiely" userId="768be38e-2fb5-40ce-925d-bd8e9d9e3c31" providerId="ADAL" clId="{C5BBD62F-75BA-4371-B6CB-32B601AB97D5}" dt="2022-06-28T14:22:20.066" v="9" actId="478"/>
          <ac:spMkLst>
            <pc:docMk/>
            <pc:sldMk cId="1651063782" sldId="2144328300"/>
            <ac:spMk id="9" creationId="{52EC56B0-BE28-F599-C99D-7E91F6DA28F6}"/>
          </ac:spMkLst>
        </pc:spChg>
        <pc:picChg chg="mod">
          <ac:chgData name="Reed Kiely" userId="768be38e-2fb5-40ce-925d-bd8e9d9e3c31" providerId="ADAL" clId="{C5BBD62F-75BA-4371-B6CB-32B601AB97D5}" dt="2022-06-28T14:22:24.569" v="10"/>
          <ac:picMkLst>
            <pc:docMk/>
            <pc:sldMk cId="1651063782" sldId="2144328300"/>
            <ac:picMk id="5" creationId="{401A153F-C72F-48FE-B87C-E46CB189D123}"/>
          </ac:picMkLst>
        </pc:picChg>
      </pc:sldChg>
      <pc:sldChg chg="modSp mod">
        <pc:chgData name="Reed Kiely" userId="768be38e-2fb5-40ce-925d-bd8e9d9e3c31" providerId="ADAL" clId="{C5BBD62F-75BA-4371-B6CB-32B601AB97D5}" dt="2022-08-01T13:09:47.908" v="16" actId="14100"/>
        <pc:sldMkLst>
          <pc:docMk/>
          <pc:sldMk cId="1423869326" sldId="2144328363"/>
        </pc:sldMkLst>
        <pc:picChg chg="mod">
          <ac:chgData name="Reed Kiely" userId="768be38e-2fb5-40ce-925d-bd8e9d9e3c31" providerId="ADAL" clId="{C5BBD62F-75BA-4371-B6CB-32B601AB97D5}" dt="2022-08-01T13:09:47.908" v="16" actId="14100"/>
          <ac:picMkLst>
            <pc:docMk/>
            <pc:sldMk cId="1423869326" sldId="2144328363"/>
            <ac:picMk id="101" creationId="{9DA43C3B-8E20-444B-AFDB-6A712ADB4434}"/>
          </ac:picMkLst>
        </pc:picChg>
      </pc:sldChg>
      <pc:sldChg chg="modSp mod">
        <pc:chgData name="Reed Kiely" userId="768be38e-2fb5-40ce-925d-bd8e9d9e3c31" providerId="ADAL" clId="{C5BBD62F-75BA-4371-B6CB-32B601AB97D5}" dt="2022-08-01T13:08:56.002" v="12" actId="14100"/>
        <pc:sldMkLst>
          <pc:docMk/>
          <pc:sldMk cId="303880239" sldId="2144328369"/>
        </pc:sldMkLst>
        <pc:picChg chg="mod">
          <ac:chgData name="Reed Kiely" userId="768be38e-2fb5-40ce-925d-bd8e9d9e3c31" providerId="ADAL" clId="{C5BBD62F-75BA-4371-B6CB-32B601AB97D5}" dt="2022-08-01T13:08:56.002" v="12" actId="14100"/>
          <ac:picMkLst>
            <pc:docMk/>
            <pc:sldMk cId="303880239" sldId="2144328369"/>
            <ac:picMk id="101" creationId="{9DA43C3B-8E20-444B-AFDB-6A712ADB4434}"/>
          </ac:picMkLst>
        </pc:picChg>
      </pc:sldChg>
      <pc:sldChg chg="modSp mod">
        <pc:chgData name="Reed Kiely" userId="768be38e-2fb5-40ce-925d-bd8e9d9e3c31" providerId="ADAL" clId="{C5BBD62F-75BA-4371-B6CB-32B601AB97D5}" dt="2022-08-01T13:09:06.872" v="14" actId="14100"/>
        <pc:sldMkLst>
          <pc:docMk/>
          <pc:sldMk cId="4272611100" sldId="2144328370"/>
        </pc:sldMkLst>
        <pc:picChg chg="mod">
          <ac:chgData name="Reed Kiely" userId="768be38e-2fb5-40ce-925d-bd8e9d9e3c31" providerId="ADAL" clId="{C5BBD62F-75BA-4371-B6CB-32B601AB97D5}" dt="2022-08-01T13:09:06.872" v="14" actId="14100"/>
          <ac:picMkLst>
            <pc:docMk/>
            <pc:sldMk cId="4272611100" sldId="2144328370"/>
            <ac:picMk id="101" creationId="{9DA43C3B-8E20-444B-AFDB-6A712ADB4434}"/>
          </ac:picMkLst>
        </pc:picChg>
      </pc:sldChg>
    </pc:docChg>
  </pc:docChgLst>
  <pc:docChgLst>
    <pc:chgData name="Jason Wiese" userId="4bff8d5b-7de6-4655-b397-69b0afc81113" providerId="ADAL" clId="{B7F63112-F727-4B15-9A3D-E23E7E334589}"/>
    <pc:docChg chg="undo custSel modSld sldOrd">
      <pc:chgData name="Jason Wiese" userId="4bff8d5b-7de6-4655-b397-69b0afc81113" providerId="ADAL" clId="{B7F63112-F727-4B15-9A3D-E23E7E334589}" dt="2022-06-21T22:07:34.079" v="1090" actId="20577"/>
      <pc:docMkLst>
        <pc:docMk/>
      </pc:docMkLst>
      <pc:sldChg chg="modSp mod">
        <pc:chgData name="Jason Wiese" userId="4bff8d5b-7de6-4655-b397-69b0afc81113" providerId="ADAL" clId="{B7F63112-F727-4B15-9A3D-E23E7E334589}" dt="2022-06-21T22:07:34.079" v="1090" actId="20577"/>
        <pc:sldMkLst>
          <pc:docMk/>
          <pc:sldMk cId="4086481096" sldId="2839"/>
        </pc:sldMkLst>
        <pc:spChg chg="mod">
          <ac:chgData name="Jason Wiese" userId="4bff8d5b-7de6-4655-b397-69b0afc81113" providerId="ADAL" clId="{B7F63112-F727-4B15-9A3D-E23E7E334589}" dt="2022-06-21T22:07:34.079" v="1090" actId="20577"/>
          <ac:spMkLst>
            <pc:docMk/>
            <pc:sldMk cId="4086481096" sldId="2839"/>
            <ac:spMk id="6" creationId="{65121FEB-E7DA-6544-BD8E-06D2CB674FBA}"/>
          </ac:spMkLst>
        </pc:spChg>
      </pc:sldChg>
      <pc:sldChg chg="modSp mod">
        <pc:chgData name="Jason Wiese" userId="4bff8d5b-7de6-4655-b397-69b0afc81113" providerId="ADAL" clId="{B7F63112-F727-4B15-9A3D-E23E7E334589}" dt="2022-06-21T21:19:52.596" v="425" actId="1037"/>
        <pc:sldMkLst>
          <pc:docMk/>
          <pc:sldMk cId="2177344345" sldId="2144328298"/>
        </pc:sldMkLst>
        <pc:spChg chg="mod">
          <ac:chgData name="Jason Wiese" userId="4bff8d5b-7de6-4655-b397-69b0afc81113" providerId="ADAL" clId="{B7F63112-F727-4B15-9A3D-E23E7E334589}" dt="2022-06-21T21:19:39.673" v="422" actId="20577"/>
          <ac:spMkLst>
            <pc:docMk/>
            <pc:sldMk cId="2177344345" sldId="2144328298"/>
            <ac:spMk id="24" creationId="{FE51337C-7111-4FDD-BD9E-AAF8EAD4F674}"/>
          </ac:spMkLst>
        </pc:spChg>
        <pc:spChg chg="mod">
          <ac:chgData name="Jason Wiese" userId="4bff8d5b-7de6-4655-b397-69b0afc81113" providerId="ADAL" clId="{B7F63112-F727-4B15-9A3D-E23E7E334589}" dt="2022-06-21T19:32:19.444" v="9" actId="20577"/>
          <ac:spMkLst>
            <pc:docMk/>
            <pc:sldMk cId="2177344345" sldId="2144328298"/>
            <ac:spMk id="42" creationId="{3B052726-82C3-64C6-4C64-A656552C5F84}"/>
          </ac:spMkLst>
        </pc:spChg>
        <pc:spChg chg="mod">
          <ac:chgData name="Jason Wiese" userId="4bff8d5b-7de6-4655-b397-69b0afc81113" providerId="ADAL" clId="{B7F63112-F727-4B15-9A3D-E23E7E334589}" dt="2022-06-21T21:19:52.596" v="425" actId="1037"/>
          <ac:spMkLst>
            <pc:docMk/>
            <pc:sldMk cId="2177344345" sldId="2144328298"/>
            <ac:spMk id="70" creationId="{ABC69ABD-9875-8E37-AEB5-A02BB6861AD5}"/>
          </ac:spMkLst>
        </pc:spChg>
      </pc:sldChg>
      <pc:sldChg chg="delSp modSp mod">
        <pc:chgData name="Jason Wiese" userId="4bff8d5b-7de6-4655-b397-69b0afc81113" providerId="ADAL" clId="{B7F63112-F727-4B15-9A3D-E23E7E334589}" dt="2022-06-21T21:19:24.061" v="418" actId="1035"/>
        <pc:sldMkLst>
          <pc:docMk/>
          <pc:sldMk cId="1423869326" sldId="2144328363"/>
        </pc:sldMkLst>
        <pc:spChg chg="mod">
          <ac:chgData name="Jason Wiese" userId="4bff8d5b-7de6-4655-b397-69b0afc81113" providerId="ADAL" clId="{B7F63112-F727-4B15-9A3D-E23E7E334589}" dt="2022-06-21T21:19:24.061" v="418" actId="1035"/>
          <ac:spMkLst>
            <pc:docMk/>
            <pc:sldMk cId="1423869326" sldId="2144328363"/>
            <ac:spMk id="13" creationId="{8962E02F-D5A5-D97B-AB26-DACDFF682301}"/>
          </ac:spMkLst>
        </pc:spChg>
        <pc:spChg chg="mod">
          <ac:chgData name="Jason Wiese" userId="4bff8d5b-7de6-4655-b397-69b0afc81113" providerId="ADAL" clId="{B7F63112-F727-4B15-9A3D-E23E7E334589}" dt="2022-06-21T21:19:20.113" v="408" actId="1036"/>
          <ac:spMkLst>
            <pc:docMk/>
            <pc:sldMk cId="1423869326" sldId="2144328363"/>
            <ac:spMk id="18" creationId="{3C3AAAB0-C271-9C50-3025-DC7BF843AB88}"/>
          </ac:spMkLst>
        </pc:spChg>
        <pc:spChg chg="mod">
          <ac:chgData name="Jason Wiese" userId="4bff8d5b-7de6-4655-b397-69b0afc81113" providerId="ADAL" clId="{B7F63112-F727-4B15-9A3D-E23E7E334589}" dt="2022-06-21T21:19:20.113" v="408" actId="1036"/>
          <ac:spMkLst>
            <pc:docMk/>
            <pc:sldMk cId="1423869326" sldId="2144328363"/>
            <ac:spMk id="19" creationId="{4965DE06-1554-7989-0D5C-66E6EB93599D}"/>
          </ac:spMkLst>
        </pc:spChg>
        <pc:spChg chg="mod">
          <ac:chgData name="Jason Wiese" userId="4bff8d5b-7de6-4655-b397-69b0afc81113" providerId="ADAL" clId="{B7F63112-F727-4B15-9A3D-E23E7E334589}" dt="2022-06-21T21:18:58.031" v="374" actId="14100"/>
          <ac:spMkLst>
            <pc:docMk/>
            <pc:sldMk cId="1423869326" sldId="2144328363"/>
            <ac:spMk id="20" creationId="{F5290E3C-D913-4324-9F7C-7AB204FAA4D7}"/>
          </ac:spMkLst>
        </pc:spChg>
        <pc:grpChg chg="del">
          <ac:chgData name="Jason Wiese" userId="4bff8d5b-7de6-4655-b397-69b0afc81113" providerId="ADAL" clId="{B7F63112-F727-4B15-9A3D-E23E7E334589}" dt="2022-06-21T21:19:00.722" v="375" actId="478"/>
          <ac:grpSpMkLst>
            <pc:docMk/>
            <pc:sldMk cId="1423869326" sldId="2144328363"/>
            <ac:grpSpMk id="2" creationId="{3BFEA357-1690-2081-5AD6-2C8D8B888EBB}"/>
          </ac:grpSpMkLst>
        </pc:grpChg>
        <pc:graphicFrameChg chg="mod">
          <ac:chgData name="Jason Wiese" userId="4bff8d5b-7de6-4655-b397-69b0afc81113" providerId="ADAL" clId="{B7F63112-F727-4B15-9A3D-E23E7E334589}" dt="2022-06-21T21:19:20.113" v="408" actId="1036"/>
          <ac:graphicFrameMkLst>
            <pc:docMk/>
            <pc:sldMk cId="1423869326" sldId="2144328363"/>
            <ac:graphicFrameMk id="14" creationId="{F4132F34-2309-E50B-D272-9669B6C26D21}"/>
          </ac:graphicFrameMkLst>
        </pc:graphicFrameChg>
        <pc:picChg chg="mod">
          <ac:chgData name="Jason Wiese" userId="4bff8d5b-7de6-4655-b397-69b0afc81113" providerId="ADAL" clId="{B7F63112-F727-4B15-9A3D-E23E7E334589}" dt="2022-06-21T21:19:20.113" v="408" actId="1036"/>
          <ac:picMkLst>
            <pc:docMk/>
            <pc:sldMk cId="1423869326" sldId="2144328363"/>
            <ac:picMk id="15" creationId="{39781BAA-2BE8-FBEE-717F-F1F4D96AE087}"/>
          </ac:picMkLst>
        </pc:picChg>
        <pc:picChg chg="mod">
          <ac:chgData name="Jason Wiese" userId="4bff8d5b-7de6-4655-b397-69b0afc81113" providerId="ADAL" clId="{B7F63112-F727-4B15-9A3D-E23E7E334589}" dt="2022-06-21T21:19:20.113" v="408" actId="1036"/>
          <ac:picMkLst>
            <pc:docMk/>
            <pc:sldMk cId="1423869326" sldId="2144328363"/>
            <ac:picMk id="16" creationId="{F2DA1E2F-7B44-C305-04F8-7DA53C176D44}"/>
          </ac:picMkLst>
        </pc:picChg>
        <pc:picChg chg="mod">
          <ac:chgData name="Jason Wiese" userId="4bff8d5b-7de6-4655-b397-69b0afc81113" providerId="ADAL" clId="{B7F63112-F727-4B15-9A3D-E23E7E334589}" dt="2022-06-21T21:19:20.113" v="408" actId="1036"/>
          <ac:picMkLst>
            <pc:docMk/>
            <pc:sldMk cId="1423869326" sldId="2144328363"/>
            <ac:picMk id="17" creationId="{DA46AC59-9BF7-EE0C-F2F8-B7AD74CD814D}"/>
          </ac:picMkLst>
        </pc:picChg>
      </pc:sldChg>
      <pc:sldChg chg="modSp mod">
        <pc:chgData name="Jason Wiese" userId="4bff8d5b-7de6-4655-b397-69b0afc81113" providerId="ADAL" clId="{B7F63112-F727-4B15-9A3D-E23E7E334589}" dt="2022-06-21T21:27:16.699" v="472" actId="20577"/>
        <pc:sldMkLst>
          <pc:docMk/>
          <pc:sldMk cId="368358435" sldId="2144328364"/>
        </pc:sldMkLst>
        <pc:spChg chg="mod">
          <ac:chgData name="Jason Wiese" userId="4bff8d5b-7de6-4655-b397-69b0afc81113" providerId="ADAL" clId="{B7F63112-F727-4B15-9A3D-E23E7E334589}" dt="2022-06-21T21:27:16.699" v="472" actId="20577"/>
          <ac:spMkLst>
            <pc:docMk/>
            <pc:sldMk cId="368358435" sldId="2144328364"/>
            <ac:spMk id="20" creationId="{F5290E3C-D913-4324-9F7C-7AB204FAA4D7}"/>
          </ac:spMkLst>
        </pc:spChg>
      </pc:sldChg>
      <pc:sldChg chg="modSp mod">
        <pc:chgData name="Jason Wiese" userId="4bff8d5b-7de6-4655-b397-69b0afc81113" providerId="ADAL" clId="{B7F63112-F727-4B15-9A3D-E23E7E334589}" dt="2022-06-21T22:04:43.493" v="1083" actId="313"/>
        <pc:sldMkLst>
          <pc:docMk/>
          <pc:sldMk cId="3930520778" sldId="2144328365"/>
        </pc:sldMkLst>
        <pc:spChg chg="mod">
          <ac:chgData name="Jason Wiese" userId="4bff8d5b-7de6-4655-b397-69b0afc81113" providerId="ADAL" clId="{B7F63112-F727-4B15-9A3D-E23E7E334589}" dt="2022-06-21T22:04:43.493" v="1083" actId="313"/>
          <ac:spMkLst>
            <pc:docMk/>
            <pc:sldMk cId="3930520778" sldId="2144328365"/>
            <ac:spMk id="20" creationId="{F5290E3C-D913-4324-9F7C-7AB204FAA4D7}"/>
          </ac:spMkLst>
        </pc:spChg>
      </pc:sldChg>
      <pc:sldChg chg="addSp delSp modSp mod">
        <pc:chgData name="Jason Wiese" userId="4bff8d5b-7de6-4655-b397-69b0afc81113" providerId="ADAL" clId="{B7F63112-F727-4B15-9A3D-E23E7E334589}" dt="2022-06-21T21:32:29.028" v="758" actId="478"/>
        <pc:sldMkLst>
          <pc:docMk/>
          <pc:sldMk cId="4270496288" sldId="2144328366"/>
        </pc:sldMkLst>
        <pc:spChg chg="mod">
          <ac:chgData name="Jason Wiese" userId="4bff8d5b-7de6-4655-b397-69b0afc81113" providerId="ADAL" clId="{B7F63112-F727-4B15-9A3D-E23E7E334589}" dt="2022-06-21T21:32:15.540" v="757" actId="20577"/>
          <ac:spMkLst>
            <pc:docMk/>
            <pc:sldMk cId="4270496288" sldId="2144328366"/>
            <ac:spMk id="20" creationId="{F5290E3C-D913-4324-9F7C-7AB204FAA4D7}"/>
          </ac:spMkLst>
        </pc:spChg>
        <pc:spChg chg="add del mod">
          <ac:chgData name="Jason Wiese" userId="4bff8d5b-7de6-4655-b397-69b0afc81113" providerId="ADAL" clId="{B7F63112-F727-4B15-9A3D-E23E7E334589}" dt="2022-06-21T21:32:29.028" v="758" actId="478"/>
          <ac:spMkLst>
            <pc:docMk/>
            <pc:sldMk cId="4270496288" sldId="2144328366"/>
            <ac:spMk id="23" creationId="{4ADFBAFF-8AB2-9FC8-4ABB-989EADBEA390}"/>
          </ac:spMkLst>
        </pc:spChg>
      </pc:sldChg>
      <pc:sldChg chg="modSp mod">
        <pc:chgData name="Jason Wiese" userId="4bff8d5b-7de6-4655-b397-69b0afc81113" providerId="ADAL" clId="{B7F63112-F727-4B15-9A3D-E23E7E334589}" dt="2022-06-21T22:03:00.781" v="1079" actId="20577"/>
        <pc:sldMkLst>
          <pc:docMk/>
          <pc:sldMk cId="395843539" sldId="2144328367"/>
        </pc:sldMkLst>
        <pc:spChg chg="mod">
          <ac:chgData name="Jason Wiese" userId="4bff8d5b-7de6-4655-b397-69b0afc81113" providerId="ADAL" clId="{B7F63112-F727-4B15-9A3D-E23E7E334589}" dt="2022-06-21T22:03:00.781" v="1079" actId="20577"/>
          <ac:spMkLst>
            <pc:docMk/>
            <pc:sldMk cId="395843539" sldId="2144328367"/>
            <ac:spMk id="20" creationId="{F5290E3C-D913-4324-9F7C-7AB204FAA4D7}"/>
          </ac:spMkLst>
        </pc:spChg>
      </pc:sldChg>
      <pc:sldChg chg="modSp mod ord">
        <pc:chgData name="Jason Wiese" userId="4bff8d5b-7de6-4655-b397-69b0afc81113" providerId="ADAL" clId="{B7F63112-F727-4B15-9A3D-E23E7E334589}" dt="2022-06-21T22:05:14.324" v="1088" actId="20577"/>
        <pc:sldMkLst>
          <pc:docMk/>
          <pc:sldMk cId="4058566057" sldId="2144328368"/>
        </pc:sldMkLst>
        <pc:spChg chg="mod">
          <ac:chgData name="Jason Wiese" userId="4bff8d5b-7de6-4655-b397-69b0afc81113" providerId="ADAL" clId="{B7F63112-F727-4B15-9A3D-E23E7E334589}" dt="2022-06-21T22:05:14.324" v="1088" actId="20577"/>
          <ac:spMkLst>
            <pc:docMk/>
            <pc:sldMk cId="4058566057" sldId="2144328368"/>
            <ac:spMk id="20" creationId="{F5290E3C-D913-4324-9F7C-7AB204FAA4D7}"/>
          </ac:spMkLst>
        </pc:spChg>
      </pc:sldChg>
      <pc:sldChg chg="modSp mod ord">
        <pc:chgData name="Jason Wiese" userId="4bff8d5b-7de6-4655-b397-69b0afc81113" providerId="ADAL" clId="{B7F63112-F727-4B15-9A3D-E23E7E334589}" dt="2022-06-21T21:40:51.319" v="877"/>
        <pc:sldMkLst>
          <pc:docMk/>
          <pc:sldMk cId="2176508633" sldId="2144328369"/>
        </pc:sldMkLst>
        <pc:spChg chg="mod">
          <ac:chgData name="Jason Wiese" userId="4bff8d5b-7de6-4655-b397-69b0afc81113" providerId="ADAL" clId="{B7F63112-F727-4B15-9A3D-E23E7E334589}" dt="2022-06-21T21:40:25.905" v="875" actId="108"/>
          <ac:spMkLst>
            <pc:docMk/>
            <pc:sldMk cId="2176508633" sldId="2144328369"/>
            <ac:spMk id="20" creationId="{F5290E3C-D913-4324-9F7C-7AB204FAA4D7}"/>
          </ac:spMkLst>
        </pc:spChg>
      </pc:sldChg>
      <pc:sldChg chg="modSp mod ord">
        <pc:chgData name="Jason Wiese" userId="4bff8d5b-7de6-4655-b397-69b0afc81113" providerId="ADAL" clId="{B7F63112-F727-4B15-9A3D-E23E7E334589}" dt="2022-06-21T21:43:38.310" v="915" actId="20577"/>
        <pc:sldMkLst>
          <pc:docMk/>
          <pc:sldMk cId="2527874210" sldId="2144328370"/>
        </pc:sldMkLst>
        <pc:spChg chg="mod">
          <ac:chgData name="Jason Wiese" userId="4bff8d5b-7de6-4655-b397-69b0afc81113" providerId="ADAL" clId="{B7F63112-F727-4B15-9A3D-E23E7E334589}" dt="2022-06-21T21:43:38.310" v="915" actId="20577"/>
          <ac:spMkLst>
            <pc:docMk/>
            <pc:sldMk cId="2527874210" sldId="2144328370"/>
            <ac:spMk id="20" creationId="{F5290E3C-D913-4324-9F7C-7AB204FAA4D7}"/>
          </ac:spMkLst>
        </pc:spChg>
      </pc:sldChg>
      <pc:sldChg chg="modSp mod">
        <pc:chgData name="Jason Wiese" userId="4bff8d5b-7de6-4655-b397-69b0afc81113" providerId="ADAL" clId="{B7F63112-F727-4B15-9A3D-E23E7E334589}" dt="2022-06-21T21:24:11.034" v="426" actId="20577"/>
        <pc:sldMkLst>
          <pc:docMk/>
          <pc:sldMk cId="501826495" sldId="2144328371"/>
        </pc:sldMkLst>
        <pc:spChg chg="mod">
          <ac:chgData name="Jason Wiese" userId="4bff8d5b-7de6-4655-b397-69b0afc81113" providerId="ADAL" clId="{B7F63112-F727-4B15-9A3D-E23E7E334589}" dt="2022-06-21T21:24:11.034" v="426" actId="20577"/>
          <ac:spMkLst>
            <pc:docMk/>
            <pc:sldMk cId="501826495" sldId="2144328371"/>
            <ac:spMk id="20" creationId="{F5290E3C-D913-4324-9F7C-7AB204FAA4D7}"/>
          </ac:spMkLst>
        </pc:spChg>
      </pc:sldChg>
    </pc:docChg>
  </pc:docChgLst>
  <pc:docChgLst>
    <pc:chgData name="Jason Wiese" userId="4bff8d5b-7de6-4655-b397-69b0afc81113" providerId="ADAL" clId="{2B815FD5-CB23-4FAB-B336-A0A3F348F696}"/>
    <pc:docChg chg="">
      <pc:chgData name="Jason Wiese" userId="4bff8d5b-7de6-4655-b397-69b0afc81113" providerId="ADAL" clId="{2B815FD5-CB23-4FAB-B336-A0A3F348F696}" dt="2022-03-22T22:04:27.707" v="1"/>
      <pc:docMkLst>
        <pc:docMk/>
      </pc:docMkLst>
      <pc:sldChg chg="addCm">
        <pc:chgData name="Jason Wiese" userId="4bff8d5b-7de6-4655-b397-69b0afc81113" providerId="ADAL" clId="{2B815FD5-CB23-4FAB-B336-A0A3F348F696}" dt="2022-03-22T22:04:04.352" v="0"/>
        <pc:sldMkLst>
          <pc:docMk/>
          <pc:sldMk cId="3557154419" sldId="2144328256"/>
        </pc:sldMkLst>
      </pc:sldChg>
      <pc:sldChg chg="addCm">
        <pc:chgData name="Jason Wiese" userId="4bff8d5b-7de6-4655-b397-69b0afc81113" providerId="ADAL" clId="{2B815FD5-CB23-4FAB-B336-A0A3F348F696}" dt="2022-03-22T22:04:27.707" v="1"/>
        <pc:sldMkLst>
          <pc:docMk/>
          <pc:sldMk cId="2177344345" sldId="2144328298"/>
        </pc:sldMkLst>
      </pc:sldChg>
    </pc:docChg>
  </pc:docChgLst>
  <pc:docChgLst>
    <pc:chgData name="Jason Wiese" userId="4bff8d5b-7de6-4655-b397-69b0afc81113" providerId="ADAL" clId="{0431094D-95D6-48A8-B882-51E2BF2EDA8B}"/>
    <pc:docChg chg="undo custSel modSld">
      <pc:chgData name="Jason Wiese" userId="4bff8d5b-7de6-4655-b397-69b0afc81113" providerId="ADAL" clId="{0431094D-95D6-48A8-B882-51E2BF2EDA8B}" dt="2022-03-29T03:42:14.159" v="214" actId="1035"/>
      <pc:docMkLst>
        <pc:docMk/>
      </pc:docMkLst>
      <pc:sldChg chg="addSp delSp modSp mod">
        <pc:chgData name="Jason Wiese" userId="4bff8d5b-7de6-4655-b397-69b0afc81113" providerId="ADAL" clId="{0431094D-95D6-48A8-B882-51E2BF2EDA8B}" dt="2022-03-29T03:41:25.236" v="203" actId="20577"/>
        <pc:sldMkLst>
          <pc:docMk/>
          <pc:sldMk cId="2469683786" sldId="275"/>
        </pc:sldMkLst>
        <pc:spChg chg="add mod">
          <ac:chgData name="Jason Wiese" userId="4bff8d5b-7de6-4655-b397-69b0afc81113" providerId="ADAL" clId="{0431094D-95D6-48A8-B882-51E2BF2EDA8B}" dt="2022-03-29T03:41:25.236" v="203" actId="20577"/>
          <ac:spMkLst>
            <pc:docMk/>
            <pc:sldMk cId="2469683786" sldId="275"/>
            <ac:spMk id="3" creationId="{EE566E2C-C37D-4F2A-921C-2B82BD567E06}"/>
          </ac:spMkLst>
        </pc:spChg>
        <pc:picChg chg="add mod ord">
          <ac:chgData name="Jason Wiese" userId="4bff8d5b-7de6-4655-b397-69b0afc81113" providerId="ADAL" clId="{0431094D-95D6-48A8-B882-51E2BF2EDA8B}" dt="2022-03-29T03:41:16.308" v="182" actId="14100"/>
          <ac:picMkLst>
            <pc:docMk/>
            <pc:sldMk cId="2469683786" sldId="275"/>
            <ac:picMk id="32" creationId="{77F640E9-57D9-4BEF-AC5A-76EF7BCE0D3E}"/>
          </ac:picMkLst>
        </pc:picChg>
        <pc:picChg chg="del">
          <ac:chgData name="Jason Wiese" userId="4bff8d5b-7de6-4655-b397-69b0afc81113" providerId="ADAL" clId="{0431094D-95D6-48A8-B882-51E2BF2EDA8B}" dt="2022-03-29T03:41:13.026" v="181" actId="478"/>
          <ac:picMkLst>
            <pc:docMk/>
            <pc:sldMk cId="2469683786" sldId="275"/>
            <ac:picMk id="40" creationId="{FD4F5243-6601-462D-9947-049EA4D8F5FD}"/>
          </ac:picMkLst>
        </pc:picChg>
      </pc:sldChg>
      <pc:sldChg chg="delCm">
        <pc:chgData name="Jason Wiese" userId="4bff8d5b-7de6-4655-b397-69b0afc81113" providerId="ADAL" clId="{0431094D-95D6-48A8-B882-51E2BF2EDA8B}" dt="2022-03-29T03:41:56.061" v="206"/>
        <pc:sldMkLst>
          <pc:docMk/>
          <pc:sldMk cId="3557154419" sldId="2144328256"/>
        </pc:sldMkLst>
      </pc:sldChg>
      <pc:sldChg chg="addSp delSp modSp mod modCm">
        <pc:chgData name="Jason Wiese" userId="4bff8d5b-7de6-4655-b397-69b0afc81113" providerId="ADAL" clId="{0431094D-95D6-48A8-B882-51E2BF2EDA8B}" dt="2022-03-29T03:42:14.159" v="214" actId="1035"/>
        <pc:sldMkLst>
          <pc:docMk/>
          <pc:sldMk cId="3457515328" sldId="2144328263"/>
        </pc:sldMkLst>
        <pc:spChg chg="del">
          <ac:chgData name="Jason Wiese" userId="4bff8d5b-7de6-4655-b397-69b0afc81113" providerId="ADAL" clId="{0431094D-95D6-48A8-B882-51E2BF2EDA8B}" dt="2022-03-29T03:36:42.795" v="7" actId="478"/>
          <ac:spMkLst>
            <pc:docMk/>
            <pc:sldMk cId="3457515328" sldId="2144328263"/>
            <ac:spMk id="2" creationId="{DFC9E9A6-570B-42E9-BC4F-597FCFACCBBE}"/>
          </ac:spMkLst>
        </pc:spChg>
        <pc:spChg chg="del">
          <ac:chgData name="Jason Wiese" userId="4bff8d5b-7de6-4655-b397-69b0afc81113" providerId="ADAL" clId="{0431094D-95D6-48A8-B882-51E2BF2EDA8B}" dt="2022-03-29T03:36:46.569" v="8" actId="478"/>
          <ac:spMkLst>
            <pc:docMk/>
            <pc:sldMk cId="3457515328" sldId="2144328263"/>
            <ac:spMk id="4" creationId="{BA8F07DC-1097-4757-B2EE-83EEF7A7A108}"/>
          </ac:spMkLst>
        </pc:spChg>
        <pc:spChg chg="add mod">
          <ac:chgData name="Jason Wiese" userId="4bff8d5b-7de6-4655-b397-69b0afc81113" providerId="ADAL" clId="{0431094D-95D6-48A8-B882-51E2BF2EDA8B}" dt="2022-03-29T03:40:49.168" v="175" actId="404"/>
          <ac:spMkLst>
            <pc:docMk/>
            <pc:sldMk cId="3457515328" sldId="2144328263"/>
            <ac:spMk id="6" creationId="{AC7CB445-634F-48C5-8212-E472AA7D9F5E}"/>
          </ac:spMkLst>
        </pc:spChg>
        <pc:spChg chg="mod ord">
          <ac:chgData name="Jason Wiese" userId="4bff8d5b-7de6-4655-b397-69b0afc81113" providerId="ADAL" clId="{0431094D-95D6-48A8-B882-51E2BF2EDA8B}" dt="2022-03-29T03:40:29.699" v="144" actId="167"/>
          <ac:spMkLst>
            <pc:docMk/>
            <pc:sldMk cId="3457515328" sldId="2144328263"/>
            <ac:spMk id="15" creationId="{D0A29A18-CFDD-4C20-AD39-E88C7C63BBD5}"/>
          </ac:spMkLst>
        </pc:spChg>
        <pc:spChg chg="del">
          <ac:chgData name="Jason Wiese" userId="4bff8d5b-7de6-4655-b397-69b0afc81113" providerId="ADAL" clId="{0431094D-95D6-48A8-B882-51E2BF2EDA8B}" dt="2022-03-29T03:36:42.795" v="7" actId="478"/>
          <ac:spMkLst>
            <pc:docMk/>
            <pc:sldMk cId="3457515328" sldId="2144328263"/>
            <ac:spMk id="19" creationId="{25F791AB-8706-45CD-9FAA-A487B61A71CC}"/>
          </ac:spMkLst>
        </pc:spChg>
        <pc:spChg chg="del">
          <ac:chgData name="Jason Wiese" userId="4bff8d5b-7de6-4655-b397-69b0afc81113" providerId="ADAL" clId="{0431094D-95D6-48A8-B882-51E2BF2EDA8B}" dt="2022-03-29T03:36:42.795" v="7" actId="478"/>
          <ac:spMkLst>
            <pc:docMk/>
            <pc:sldMk cId="3457515328" sldId="2144328263"/>
            <ac:spMk id="21" creationId="{AB77EFEB-56CD-4D1C-B279-D39BDE876330}"/>
          </ac:spMkLst>
        </pc:spChg>
        <pc:spChg chg="del">
          <ac:chgData name="Jason Wiese" userId="4bff8d5b-7de6-4655-b397-69b0afc81113" providerId="ADAL" clId="{0431094D-95D6-48A8-B882-51E2BF2EDA8B}" dt="2022-03-29T03:37:22.245" v="23" actId="478"/>
          <ac:spMkLst>
            <pc:docMk/>
            <pc:sldMk cId="3457515328" sldId="2144328263"/>
            <ac:spMk id="23" creationId="{DB5FBE90-B76F-4A35-94B8-15BCF9AE4630}"/>
          </ac:spMkLst>
        </pc:spChg>
        <pc:spChg chg="del">
          <ac:chgData name="Jason Wiese" userId="4bff8d5b-7de6-4655-b397-69b0afc81113" providerId="ADAL" clId="{0431094D-95D6-48A8-B882-51E2BF2EDA8B}" dt="2022-03-29T03:36:42.795" v="7" actId="478"/>
          <ac:spMkLst>
            <pc:docMk/>
            <pc:sldMk cId="3457515328" sldId="2144328263"/>
            <ac:spMk id="24" creationId="{4453364A-2FEE-429B-9DB3-2E2ADDFD6359}"/>
          </ac:spMkLst>
        </pc:spChg>
        <pc:spChg chg="add mod">
          <ac:chgData name="Jason Wiese" userId="4bff8d5b-7de6-4655-b397-69b0afc81113" providerId="ADAL" clId="{0431094D-95D6-48A8-B882-51E2BF2EDA8B}" dt="2022-03-29T03:37:12.031" v="21" actId="1036"/>
          <ac:spMkLst>
            <pc:docMk/>
            <pc:sldMk cId="3457515328" sldId="2144328263"/>
            <ac:spMk id="28" creationId="{9FF4A5AB-D7B9-441B-95EF-096EA87D0070}"/>
          </ac:spMkLst>
        </pc:spChg>
        <pc:spChg chg="add mod">
          <ac:chgData name="Jason Wiese" userId="4bff8d5b-7de6-4655-b397-69b0afc81113" providerId="ADAL" clId="{0431094D-95D6-48A8-B882-51E2BF2EDA8B}" dt="2022-03-29T03:37:12.031" v="21" actId="1036"/>
          <ac:spMkLst>
            <pc:docMk/>
            <pc:sldMk cId="3457515328" sldId="2144328263"/>
            <ac:spMk id="29" creationId="{99C67A77-664E-49E9-9EA3-D7B29258524B}"/>
          </ac:spMkLst>
        </pc:spChg>
        <pc:spChg chg="add mod">
          <ac:chgData name="Jason Wiese" userId="4bff8d5b-7de6-4655-b397-69b0afc81113" providerId="ADAL" clId="{0431094D-95D6-48A8-B882-51E2BF2EDA8B}" dt="2022-03-29T03:37:12.031" v="21" actId="1036"/>
          <ac:spMkLst>
            <pc:docMk/>
            <pc:sldMk cId="3457515328" sldId="2144328263"/>
            <ac:spMk id="30" creationId="{9A6F5C1C-E3BE-4D4F-B414-F373DC2A4E85}"/>
          </ac:spMkLst>
        </pc:spChg>
        <pc:spChg chg="add mod">
          <ac:chgData name="Jason Wiese" userId="4bff8d5b-7de6-4655-b397-69b0afc81113" providerId="ADAL" clId="{0431094D-95D6-48A8-B882-51E2BF2EDA8B}" dt="2022-03-29T03:37:12.031" v="21" actId="1036"/>
          <ac:spMkLst>
            <pc:docMk/>
            <pc:sldMk cId="3457515328" sldId="2144328263"/>
            <ac:spMk id="31" creationId="{BEB0FC70-8527-4056-B6DF-8EE598FA16BF}"/>
          </ac:spMkLst>
        </pc:spChg>
        <pc:spChg chg="add mod">
          <ac:chgData name="Jason Wiese" userId="4bff8d5b-7de6-4655-b397-69b0afc81113" providerId="ADAL" clId="{0431094D-95D6-48A8-B882-51E2BF2EDA8B}" dt="2022-03-29T03:37:12.031" v="21" actId="1036"/>
          <ac:spMkLst>
            <pc:docMk/>
            <pc:sldMk cId="3457515328" sldId="2144328263"/>
            <ac:spMk id="33" creationId="{E806FE2C-6E14-4D9E-BFCF-1F01358DE243}"/>
          </ac:spMkLst>
        </pc:spChg>
        <pc:spChg chg="add mod">
          <ac:chgData name="Jason Wiese" userId="4bff8d5b-7de6-4655-b397-69b0afc81113" providerId="ADAL" clId="{0431094D-95D6-48A8-B882-51E2BF2EDA8B}" dt="2022-03-29T03:37:12.031" v="21" actId="1036"/>
          <ac:spMkLst>
            <pc:docMk/>
            <pc:sldMk cId="3457515328" sldId="2144328263"/>
            <ac:spMk id="34" creationId="{669496DF-4583-4BD5-93EF-C9205A275FF3}"/>
          </ac:spMkLst>
        </pc:spChg>
        <pc:spChg chg="add mod">
          <ac:chgData name="Jason Wiese" userId="4bff8d5b-7de6-4655-b397-69b0afc81113" providerId="ADAL" clId="{0431094D-95D6-48A8-B882-51E2BF2EDA8B}" dt="2022-03-29T03:37:12.031" v="21" actId="1036"/>
          <ac:spMkLst>
            <pc:docMk/>
            <pc:sldMk cId="3457515328" sldId="2144328263"/>
            <ac:spMk id="36" creationId="{61B517AE-4FDA-4BD9-BD8F-DA0CDFEA350A}"/>
          </ac:spMkLst>
        </pc:spChg>
        <pc:spChg chg="add mod">
          <ac:chgData name="Jason Wiese" userId="4bff8d5b-7de6-4655-b397-69b0afc81113" providerId="ADAL" clId="{0431094D-95D6-48A8-B882-51E2BF2EDA8B}" dt="2022-03-29T03:37:12.031" v="21" actId="1036"/>
          <ac:spMkLst>
            <pc:docMk/>
            <pc:sldMk cId="3457515328" sldId="2144328263"/>
            <ac:spMk id="37" creationId="{D7054C12-5A3A-488D-8094-90848E3C28EC}"/>
          </ac:spMkLst>
        </pc:spChg>
        <pc:spChg chg="add mod">
          <ac:chgData name="Jason Wiese" userId="4bff8d5b-7de6-4655-b397-69b0afc81113" providerId="ADAL" clId="{0431094D-95D6-48A8-B882-51E2BF2EDA8B}" dt="2022-03-29T03:37:12.031" v="21" actId="1036"/>
          <ac:spMkLst>
            <pc:docMk/>
            <pc:sldMk cId="3457515328" sldId="2144328263"/>
            <ac:spMk id="38" creationId="{7340D3FA-3C0F-48FC-A8AC-0393A9295DA6}"/>
          </ac:spMkLst>
        </pc:spChg>
        <pc:spChg chg="add mod">
          <ac:chgData name="Jason Wiese" userId="4bff8d5b-7de6-4655-b397-69b0afc81113" providerId="ADAL" clId="{0431094D-95D6-48A8-B882-51E2BF2EDA8B}" dt="2022-03-29T03:37:12.031" v="21" actId="1036"/>
          <ac:spMkLst>
            <pc:docMk/>
            <pc:sldMk cId="3457515328" sldId="2144328263"/>
            <ac:spMk id="40" creationId="{45637E81-6499-46B3-9B63-3DD514960894}"/>
          </ac:spMkLst>
        </pc:spChg>
        <pc:spChg chg="del">
          <ac:chgData name="Jason Wiese" userId="4bff8d5b-7de6-4655-b397-69b0afc81113" providerId="ADAL" clId="{0431094D-95D6-48A8-B882-51E2BF2EDA8B}" dt="2022-03-29T03:37:15.142" v="22" actId="478"/>
          <ac:spMkLst>
            <pc:docMk/>
            <pc:sldMk cId="3457515328" sldId="2144328263"/>
            <ac:spMk id="41" creationId="{D12779D7-DBB7-49A0-8ADA-FE48B46D2512}"/>
          </ac:spMkLst>
        </pc:spChg>
        <pc:spChg chg="add mod">
          <ac:chgData name="Jason Wiese" userId="4bff8d5b-7de6-4655-b397-69b0afc81113" providerId="ADAL" clId="{0431094D-95D6-48A8-B882-51E2BF2EDA8B}" dt="2022-03-29T03:37:12.031" v="21" actId="1036"/>
          <ac:spMkLst>
            <pc:docMk/>
            <pc:sldMk cId="3457515328" sldId="2144328263"/>
            <ac:spMk id="43" creationId="{6CA645B2-B084-4960-A813-42775AD573B0}"/>
          </ac:spMkLst>
        </pc:spChg>
        <pc:spChg chg="del">
          <ac:chgData name="Jason Wiese" userId="4bff8d5b-7de6-4655-b397-69b0afc81113" providerId="ADAL" clId="{0431094D-95D6-48A8-B882-51E2BF2EDA8B}" dt="2022-03-29T03:36:42.795" v="7" actId="478"/>
          <ac:spMkLst>
            <pc:docMk/>
            <pc:sldMk cId="3457515328" sldId="2144328263"/>
            <ac:spMk id="44" creationId="{6190E329-3FE0-4FBA-81E9-B77F1AF5D465}"/>
          </ac:spMkLst>
        </pc:spChg>
        <pc:spChg chg="add mod">
          <ac:chgData name="Jason Wiese" userId="4bff8d5b-7de6-4655-b397-69b0afc81113" providerId="ADAL" clId="{0431094D-95D6-48A8-B882-51E2BF2EDA8B}" dt="2022-03-29T03:37:12.031" v="21" actId="1036"/>
          <ac:spMkLst>
            <pc:docMk/>
            <pc:sldMk cId="3457515328" sldId="2144328263"/>
            <ac:spMk id="46" creationId="{EDF3DE46-4056-4C90-B09E-9FDC3B005BD0}"/>
          </ac:spMkLst>
        </pc:spChg>
        <pc:spChg chg="del">
          <ac:chgData name="Jason Wiese" userId="4bff8d5b-7de6-4655-b397-69b0afc81113" providerId="ADAL" clId="{0431094D-95D6-48A8-B882-51E2BF2EDA8B}" dt="2022-03-29T03:36:46.569" v="8" actId="478"/>
          <ac:spMkLst>
            <pc:docMk/>
            <pc:sldMk cId="3457515328" sldId="2144328263"/>
            <ac:spMk id="47" creationId="{22ADEE7E-0746-4369-B944-55956A21B3A0}"/>
          </ac:spMkLst>
        </pc:spChg>
        <pc:spChg chg="add mod">
          <ac:chgData name="Jason Wiese" userId="4bff8d5b-7de6-4655-b397-69b0afc81113" providerId="ADAL" clId="{0431094D-95D6-48A8-B882-51E2BF2EDA8B}" dt="2022-03-29T03:37:12.031" v="21" actId="1036"/>
          <ac:spMkLst>
            <pc:docMk/>
            <pc:sldMk cId="3457515328" sldId="2144328263"/>
            <ac:spMk id="48" creationId="{5170AADB-9CBD-4156-B09B-AC829D3FDA84}"/>
          </ac:spMkLst>
        </pc:spChg>
        <pc:spChg chg="add mod">
          <ac:chgData name="Jason Wiese" userId="4bff8d5b-7de6-4655-b397-69b0afc81113" providerId="ADAL" clId="{0431094D-95D6-48A8-B882-51E2BF2EDA8B}" dt="2022-03-29T03:37:12.031" v="21" actId="1036"/>
          <ac:spMkLst>
            <pc:docMk/>
            <pc:sldMk cId="3457515328" sldId="2144328263"/>
            <ac:spMk id="50" creationId="{DD642E3E-7894-4828-939A-03C32C19DC5F}"/>
          </ac:spMkLst>
        </pc:spChg>
        <pc:spChg chg="add mod">
          <ac:chgData name="Jason Wiese" userId="4bff8d5b-7de6-4655-b397-69b0afc81113" providerId="ADAL" clId="{0431094D-95D6-48A8-B882-51E2BF2EDA8B}" dt="2022-03-29T03:37:12.031" v="21" actId="1036"/>
          <ac:spMkLst>
            <pc:docMk/>
            <pc:sldMk cId="3457515328" sldId="2144328263"/>
            <ac:spMk id="51" creationId="{D92E17E2-6B0E-437E-82BB-72920E39A463}"/>
          </ac:spMkLst>
        </pc:spChg>
        <pc:spChg chg="add mod">
          <ac:chgData name="Jason Wiese" userId="4bff8d5b-7de6-4655-b397-69b0afc81113" providerId="ADAL" clId="{0431094D-95D6-48A8-B882-51E2BF2EDA8B}" dt="2022-03-29T03:37:12.031" v="21" actId="1036"/>
          <ac:spMkLst>
            <pc:docMk/>
            <pc:sldMk cId="3457515328" sldId="2144328263"/>
            <ac:spMk id="52" creationId="{7BA4F88E-57FF-4213-AFA0-A9C45845BF17}"/>
          </ac:spMkLst>
        </pc:spChg>
        <pc:spChg chg="add mod">
          <ac:chgData name="Jason Wiese" userId="4bff8d5b-7de6-4655-b397-69b0afc81113" providerId="ADAL" clId="{0431094D-95D6-48A8-B882-51E2BF2EDA8B}" dt="2022-03-29T03:38:54.519" v="134" actId="20577"/>
          <ac:spMkLst>
            <pc:docMk/>
            <pc:sldMk cId="3457515328" sldId="2144328263"/>
            <ac:spMk id="53" creationId="{9BFB04C3-A4EA-4769-8E13-7A597E31C757}"/>
          </ac:spMkLst>
        </pc:spChg>
        <pc:graphicFrameChg chg="del">
          <ac:chgData name="Jason Wiese" userId="4bff8d5b-7de6-4655-b397-69b0afc81113" providerId="ADAL" clId="{0431094D-95D6-48A8-B882-51E2BF2EDA8B}" dt="2022-03-29T03:36:46.569" v="8" actId="478"/>
          <ac:graphicFrameMkLst>
            <pc:docMk/>
            <pc:sldMk cId="3457515328" sldId="2144328263"/>
            <ac:graphicFrameMk id="22" creationId="{1F2BBA46-C9CB-4AA9-90CE-914644E548E8}"/>
          </ac:graphicFrameMkLst>
        </pc:graphicFrameChg>
        <pc:graphicFrameChg chg="del">
          <ac:chgData name="Jason Wiese" userId="4bff8d5b-7de6-4655-b397-69b0afc81113" providerId="ADAL" clId="{0431094D-95D6-48A8-B882-51E2BF2EDA8B}" dt="2022-03-29T03:36:42.795" v="7" actId="478"/>
          <ac:graphicFrameMkLst>
            <pc:docMk/>
            <pc:sldMk cId="3457515328" sldId="2144328263"/>
            <ac:graphicFrameMk id="42" creationId="{54649E6A-EC19-4E0E-BB78-F7157885656E}"/>
          </ac:graphicFrameMkLst>
        </pc:graphicFrameChg>
        <pc:picChg chg="add mod ord">
          <ac:chgData name="Jason Wiese" userId="4bff8d5b-7de6-4655-b397-69b0afc81113" providerId="ADAL" clId="{0431094D-95D6-48A8-B882-51E2BF2EDA8B}" dt="2022-03-29T03:40:24.835" v="142" actId="167"/>
          <ac:picMkLst>
            <pc:docMk/>
            <pc:sldMk cId="3457515328" sldId="2144328263"/>
            <ac:picMk id="5" creationId="{8C557A90-9B8F-4E4A-90ED-A4B2775209E5}"/>
          </ac:picMkLst>
        </pc:picChg>
        <pc:picChg chg="del">
          <ac:chgData name="Jason Wiese" userId="4bff8d5b-7de6-4655-b397-69b0afc81113" providerId="ADAL" clId="{0431094D-95D6-48A8-B882-51E2BF2EDA8B}" dt="2022-03-29T03:40:26.641" v="143" actId="478"/>
          <ac:picMkLst>
            <pc:docMk/>
            <pc:sldMk cId="3457515328" sldId="2144328263"/>
            <ac:picMk id="20" creationId="{BBFACC18-6BBF-499D-B143-7B4821A87D47}"/>
          </ac:picMkLst>
        </pc:picChg>
        <pc:picChg chg="del">
          <ac:chgData name="Jason Wiese" userId="4bff8d5b-7de6-4655-b397-69b0afc81113" providerId="ADAL" clId="{0431094D-95D6-48A8-B882-51E2BF2EDA8B}" dt="2022-03-29T03:36:21.571" v="2" actId="478"/>
          <ac:picMkLst>
            <pc:docMk/>
            <pc:sldMk cId="3457515328" sldId="2144328263"/>
            <ac:picMk id="26" creationId="{9B57564A-A73C-461F-BEB2-5E4015D85042}"/>
          </ac:picMkLst>
        </pc:picChg>
        <pc:picChg chg="add mod">
          <ac:chgData name="Jason Wiese" userId="4bff8d5b-7de6-4655-b397-69b0afc81113" providerId="ADAL" clId="{0431094D-95D6-48A8-B882-51E2BF2EDA8B}" dt="2022-03-29T03:42:14.159" v="214" actId="1035"/>
          <ac:picMkLst>
            <pc:docMk/>
            <pc:sldMk cId="3457515328" sldId="2144328263"/>
            <ac:picMk id="27" creationId="{F50E8FA0-8CE9-4FB8-9765-0D78E87D28F6}"/>
          </ac:picMkLst>
        </pc:picChg>
        <pc:cxnChg chg="add mod">
          <ac:chgData name="Jason Wiese" userId="4bff8d5b-7de6-4655-b397-69b0afc81113" providerId="ADAL" clId="{0431094D-95D6-48A8-B882-51E2BF2EDA8B}" dt="2022-03-29T03:37:12.031" v="21" actId="1036"/>
          <ac:cxnSpMkLst>
            <pc:docMk/>
            <pc:sldMk cId="3457515328" sldId="2144328263"/>
            <ac:cxnSpMk id="32" creationId="{D755BC9C-3E86-4535-8B82-4CD25BF13670}"/>
          </ac:cxnSpMkLst>
        </pc:cxnChg>
        <pc:cxnChg chg="add mod">
          <ac:chgData name="Jason Wiese" userId="4bff8d5b-7de6-4655-b397-69b0afc81113" providerId="ADAL" clId="{0431094D-95D6-48A8-B882-51E2BF2EDA8B}" dt="2022-03-29T03:37:12.031" v="21" actId="1036"/>
          <ac:cxnSpMkLst>
            <pc:docMk/>
            <pc:sldMk cId="3457515328" sldId="2144328263"/>
            <ac:cxnSpMk id="35" creationId="{C42FA401-BF3D-4644-9150-F6DD2EBD22A1}"/>
          </ac:cxnSpMkLst>
        </pc:cxnChg>
        <pc:cxnChg chg="add mod">
          <ac:chgData name="Jason Wiese" userId="4bff8d5b-7de6-4655-b397-69b0afc81113" providerId="ADAL" clId="{0431094D-95D6-48A8-B882-51E2BF2EDA8B}" dt="2022-03-29T03:37:12.031" v="21" actId="1036"/>
          <ac:cxnSpMkLst>
            <pc:docMk/>
            <pc:sldMk cId="3457515328" sldId="2144328263"/>
            <ac:cxnSpMk id="39" creationId="{2C40E6E4-ECBE-431E-A301-55091DCA6C98}"/>
          </ac:cxnSpMkLst>
        </pc:cxnChg>
        <pc:cxnChg chg="add mod">
          <ac:chgData name="Jason Wiese" userId="4bff8d5b-7de6-4655-b397-69b0afc81113" providerId="ADAL" clId="{0431094D-95D6-48A8-B882-51E2BF2EDA8B}" dt="2022-03-29T03:37:12.031" v="21" actId="1036"/>
          <ac:cxnSpMkLst>
            <pc:docMk/>
            <pc:sldMk cId="3457515328" sldId="2144328263"/>
            <ac:cxnSpMk id="45" creationId="{41E0B26D-0CBB-495A-ADB1-AFC3A0D230FF}"/>
          </ac:cxnSpMkLst>
        </pc:cxnChg>
        <pc:cxnChg chg="add mod">
          <ac:chgData name="Jason Wiese" userId="4bff8d5b-7de6-4655-b397-69b0afc81113" providerId="ADAL" clId="{0431094D-95D6-48A8-B882-51E2BF2EDA8B}" dt="2022-03-29T03:37:12.031" v="21" actId="1036"/>
          <ac:cxnSpMkLst>
            <pc:docMk/>
            <pc:sldMk cId="3457515328" sldId="2144328263"/>
            <ac:cxnSpMk id="49" creationId="{D0D46DB1-34AE-415B-BD94-12AA6AFD0C8A}"/>
          </ac:cxnSpMkLst>
        </pc:cxnChg>
      </pc:sldChg>
      <pc:sldChg chg="delCm">
        <pc:chgData name="Jason Wiese" userId="4bff8d5b-7de6-4655-b397-69b0afc81113" providerId="ADAL" clId="{0431094D-95D6-48A8-B882-51E2BF2EDA8B}" dt="2022-03-29T03:41:52.951" v="205"/>
        <pc:sldMkLst>
          <pc:docMk/>
          <pc:sldMk cId="2177344345" sldId="2144328298"/>
        </pc:sldMkLst>
      </pc:sldChg>
    </pc:docChg>
  </pc:docChgLst>
  <pc:docChgLst>
    <pc:chgData name="Jason Wiese" userId="4bff8d5b-7de6-4655-b397-69b0afc81113" providerId="ADAL" clId="{1C1B6616-DD52-4BB8-96EB-B1120DB8332D}"/>
    <pc:docChg chg="undo custSel delSld modSld sldOrd">
      <pc:chgData name="Jason Wiese" userId="4bff8d5b-7de6-4655-b397-69b0afc81113" providerId="ADAL" clId="{1C1B6616-DD52-4BB8-96EB-B1120DB8332D}" dt="2022-09-26T21:45:01.084" v="1076" actId="14100"/>
      <pc:docMkLst>
        <pc:docMk/>
      </pc:docMkLst>
      <pc:sldChg chg="delCm">
        <pc:chgData name="Jason Wiese" userId="4bff8d5b-7de6-4655-b397-69b0afc81113" providerId="ADAL" clId="{1C1B6616-DD52-4BB8-96EB-B1120DB8332D}" dt="2022-09-26T21:23:56.608" v="0"/>
        <pc:sldMkLst>
          <pc:docMk/>
          <pc:sldMk cId="1651063782" sldId="2144328300"/>
        </pc:sldMkLst>
      </pc:sldChg>
      <pc:sldChg chg="addSp modSp del mod">
        <pc:chgData name="Jason Wiese" userId="4bff8d5b-7de6-4655-b397-69b0afc81113" providerId="ADAL" clId="{1C1B6616-DD52-4BB8-96EB-B1120DB8332D}" dt="2022-09-26T21:36:03.464" v="574" actId="47"/>
        <pc:sldMkLst>
          <pc:docMk/>
          <pc:sldMk cId="1197073165" sldId="2144328503"/>
        </pc:sldMkLst>
        <pc:spChg chg="add mod">
          <ac:chgData name="Jason Wiese" userId="4bff8d5b-7de6-4655-b397-69b0afc81113" providerId="ADAL" clId="{1C1B6616-DD52-4BB8-96EB-B1120DB8332D}" dt="2022-09-26T21:29:40.072" v="111" actId="207"/>
          <ac:spMkLst>
            <pc:docMk/>
            <pc:sldMk cId="1197073165" sldId="2144328503"/>
            <ac:spMk id="2" creationId="{AB329FED-5683-3606-53A7-7BC1FAA99B31}"/>
          </ac:spMkLst>
        </pc:spChg>
        <pc:spChg chg="add mod">
          <ac:chgData name="Jason Wiese" userId="4bff8d5b-7de6-4655-b397-69b0afc81113" providerId="ADAL" clId="{1C1B6616-DD52-4BB8-96EB-B1120DB8332D}" dt="2022-09-26T21:30:20.184" v="176" actId="207"/>
          <ac:spMkLst>
            <pc:docMk/>
            <pc:sldMk cId="1197073165" sldId="2144328503"/>
            <ac:spMk id="5" creationId="{DA148546-C070-01B0-31EC-52ECE0F251C9}"/>
          </ac:spMkLst>
        </pc:spChg>
      </pc:sldChg>
      <pc:sldChg chg="addSp delSp modSp mod">
        <pc:chgData name="Jason Wiese" userId="4bff8d5b-7de6-4655-b397-69b0afc81113" providerId="ADAL" clId="{1C1B6616-DD52-4BB8-96EB-B1120DB8332D}" dt="2022-09-26T21:44:11.921" v="1073" actId="207"/>
        <pc:sldMkLst>
          <pc:docMk/>
          <pc:sldMk cId="395706080" sldId="2144328504"/>
        </pc:sldMkLst>
        <pc:spChg chg="del">
          <ac:chgData name="Jason Wiese" userId="4bff8d5b-7de6-4655-b397-69b0afc81113" providerId="ADAL" clId="{1C1B6616-DD52-4BB8-96EB-B1120DB8332D}" dt="2022-09-26T21:43:46.467" v="1055" actId="478"/>
          <ac:spMkLst>
            <pc:docMk/>
            <pc:sldMk cId="395706080" sldId="2144328504"/>
            <ac:spMk id="2" creationId="{DAAAE0FC-E0D1-7A17-5159-CD681ACFFB72}"/>
          </ac:spMkLst>
        </pc:spChg>
        <pc:spChg chg="mod">
          <ac:chgData name="Jason Wiese" userId="4bff8d5b-7de6-4655-b397-69b0afc81113" providerId="ADAL" clId="{1C1B6616-DD52-4BB8-96EB-B1120DB8332D}" dt="2022-09-26T21:44:11.921" v="1073" actId="207"/>
          <ac:spMkLst>
            <pc:docMk/>
            <pc:sldMk cId="395706080" sldId="2144328504"/>
            <ac:spMk id="6" creationId="{1D4CC32F-D45A-CE66-6AAB-E387542240C7}"/>
          </ac:spMkLst>
        </pc:spChg>
        <pc:spChg chg="mod">
          <ac:chgData name="Jason Wiese" userId="4bff8d5b-7de6-4655-b397-69b0afc81113" providerId="ADAL" clId="{1C1B6616-DD52-4BB8-96EB-B1120DB8332D}" dt="2022-09-26T21:44:11.921" v="1073" actId="207"/>
          <ac:spMkLst>
            <pc:docMk/>
            <pc:sldMk cId="395706080" sldId="2144328504"/>
            <ac:spMk id="13" creationId="{48BE1E56-7224-DBBD-05F6-F81B30349A3C}"/>
          </ac:spMkLst>
        </pc:spChg>
        <pc:spChg chg="mod">
          <ac:chgData name="Jason Wiese" userId="4bff8d5b-7de6-4655-b397-69b0afc81113" providerId="ADAL" clId="{1C1B6616-DD52-4BB8-96EB-B1120DB8332D}" dt="2022-09-26T21:44:11.921" v="1073" actId="207"/>
          <ac:spMkLst>
            <pc:docMk/>
            <pc:sldMk cId="395706080" sldId="2144328504"/>
            <ac:spMk id="14" creationId="{8E833BB2-F788-3C94-3603-C13A7998685A}"/>
          </ac:spMkLst>
        </pc:spChg>
        <pc:spChg chg="mod">
          <ac:chgData name="Jason Wiese" userId="4bff8d5b-7de6-4655-b397-69b0afc81113" providerId="ADAL" clId="{1C1B6616-DD52-4BB8-96EB-B1120DB8332D}" dt="2022-09-26T21:44:11.921" v="1073" actId="207"/>
          <ac:spMkLst>
            <pc:docMk/>
            <pc:sldMk cId="395706080" sldId="2144328504"/>
            <ac:spMk id="15" creationId="{95ADF7B8-691E-E8E4-C51E-160974E9934E}"/>
          </ac:spMkLst>
        </pc:spChg>
        <pc:spChg chg="mod">
          <ac:chgData name="Jason Wiese" userId="4bff8d5b-7de6-4655-b397-69b0afc81113" providerId="ADAL" clId="{1C1B6616-DD52-4BB8-96EB-B1120DB8332D}" dt="2022-09-26T21:40:33.037" v="964" actId="20577"/>
          <ac:spMkLst>
            <pc:docMk/>
            <pc:sldMk cId="395706080" sldId="2144328504"/>
            <ac:spMk id="20" creationId="{F5290E3C-D913-4324-9F7C-7AB204FAA4D7}"/>
          </ac:spMkLst>
        </pc:spChg>
        <pc:spChg chg="add del mod">
          <ac:chgData name="Jason Wiese" userId="4bff8d5b-7de6-4655-b397-69b0afc81113" providerId="ADAL" clId="{1C1B6616-DD52-4BB8-96EB-B1120DB8332D}" dt="2022-09-26T21:40:26.211" v="951" actId="478"/>
          <ac:spMkLst>
            <pc:docMk/>
            <pc:sldMk cId="395706080" sldId="2144328504"/>
            <ac:spMk id="22" creationId="{C0B6A26E-B1D4-C09A-C77F-CEF02A20266D}"/>
          </ac:spMkLst>
        </pc:spChg>
        <pc:spChg chg="add mod">
          <ac:chgData name="Jason Wiese" userId="4bff8d5b-7de6-4655-b397-69b0afc81113" providerId="ADAL" clId="{1C1B6616-DD52-4BB8-96EB-B1120DB8332D}" dt="2022-09-26T21:43:49.279" v="1056"/>
          <ac:spMkLst>
            <pc:docMk/>
            <pc:sldMk cId="395706080" sldId="2144328504"/>
            <ac:spMk id="23" creationId="{FE194938-9E61-5646-E494-E906E2FC84AA}"/>
          </ac:spMkLst>
        </pc:spChg>
        <pc:picChg chg="mod">
          <ac:chgData name="Jason Wiese" userId="4bff8d5b-7de6-4655-b397-69b0afc81113" providerId="ADAL" clId="{1C1B6616-DD52-4BB8-96EB-B1120DB8332D}" dt="2022-09-26T21:43:56.456" v="1071" actId="1036"/>
          <ac:picMkLst>
            <pc:docMk/>
            <pc:sldMk cId="395706080" sldId="2144328504"/>
            <ac:picMk id="4" creationId="{E6533640-E83B-AE71-A20B-C0540840DDF9}"/>
          </ac:picMkLst>
        </pc:picChg>
        <pc:picChg chg="mod">
          <ac:chgData name="Jason Wiese" userId="4bff8d5b-7de6-4655-b397-69b0afc81113" providerId="ADAL" clId="{1C1B6616-DD52-4BB8-96EB-B1120DB8332D}" dt="2022-09-26T21:43:56.456" v="1071" actId="1036"/>
          <ac:picMkLst>
            <pc:docMk/>
            <pc:sldMk cId="395706080" sldId="2144328504"/>
            <ac:picMk id="5" creationId="{FC24CC7C-1D8B-6BB5-D96A-9A38DCBF1B59}"/>
          </ac:picMkLst>
        </pc:picChg>
        <pc:picChg chg="mod">
          <ac:chgData name="Jason Wiese" userId="4bff8d5b-7de6-4655-b397-69b0afc81113" providerId="ADAL" clId="{1C1B6616-DD52-4BB8-96EB-B1120DB8332D}" dt="2022-09-26T21:43:56.456" v="1071" actId="1036"/>
          <ac:picMkLst>
            <pc:docMk/>
            <pc:sldMk cId="395706080" sldId="2144328504"/>
            <ac:picMk id="7" creationId="{A690329F-CB4C-9B97-859D-48597A7BC123}"/>
          </ac:picMkLst>
        </pc:picChg>
        <pc:picChg chg="mod">
          <ac:chgData name="Jason Wiese" userId="4bff8d5b-7de6-4655-b397-69b0afc81113" providerId="ADAL" clId="{1C1B6616-DD52-4BB8-96EB-B1120DB8332D}" dt="2022-09-26T21:43:56.456" v="1071" actId="1036"/>
          <ac:picMkLst>
            <pc:docMk/>
            <pc:sldMk cId="395706080" sldId="2144328504"/>
            <ac:picMk id="8" creationId="{6331A1CE-15D4-B8D3-ABB9-B3F5DEC8316E}"/>
          </ac:picMkLst>
        </pc:picChg>
        <pc:picChg chg="mod">
          <ac:chgData name="Jason Wiese" userId="4bff8d5b-7de6-4655-b397-69b0afc81113" providerId="ADAL" clId="{1C1B6616-DD52-4BB8-96EB-B1120DB8332D}" dt="2022-09-26T21:43:56.456" v="1071" actId="1036"/>
          <ac:picMkLst>
            <pc:docMk/>
            <pc:sldMk cId="395706080" sldId="2144328504"/>
            <ac:picMk id="9" creationId="{63A58C23-B24F-F285-A8E7-654F74904F95}"/>
          </ac:picMkLst>
        </pc:picChg>
        <pc:picChg chg="add del mod">
          <ac:chgData name="Jason Wiese" userId="4bff8d5b-7de6-4655-b397-69b0afc81113" providerId="ADAL" clId="{1C1B6616-DD52-4BB8-96EB-B1120DB8332D}" dt="2022-09-26T21:43:56.456" v="1071" actId="1036"/>
          <ac:picMkLst>
            <pc:docMk/>
            <pc:sldMk cId="395706080" sldId="2144328504"/>
            <ac:picMk id="10" creationId="{A23B30D3-C082-6EB2-FEB5-234B54C686A5}"/>
          </ac:picMkLst>
        </pc:picChg>
        <pc:picChg chg="mod">
          <ac:chgData name="Jason Wiese" userId="4bff8d5b-7de6-4655-b397-69b0afc81113" providerId="ADAL" clId="{1C1B6616-DD52-4BB8-96EB-B1120DB8332D}" dt="2022-09-26T21:43:56.456" v="1071" actId="1036"/>
          <ac:picMkLst>
            <pc:docMk/>
            <pc:sldMk cId="395706080" sldId="2144328504"/>
            <ac:picMk id="11" creationId="{2AE51D49-CBE3-45D4-26A8-7831EB102C82}"/>
          </ac:picMkLst>
        </pc:picChg>
        <pc:picChg chg="mod">
          <ac:chgData name="Jason Wiese" userId="4bff8d5b-7de6-4655-b397-69b0afc81113" providerId="ADAL" clId="{1C1B6616-DD52-4BB8-96EB-B1120DB8332D}" dt="2022-09-26T21:43:56.456" v="1071" actId="1036"/>
          <ac:picMkLst>
            <pc:docMk/>
            <pc:sldMk cId="395706080" sldId="2144328504"/>
            <ac:picMk id="12" creationId="{790C87C1-2E43-42C2-1C10-C2278C6FD0A1}"/>
          </ac:picMkLst>
        </pc:picChg>
      </pc:sldChg>
      <pc:sldChg chg="delCm">
        <pc:chgData name="Jason Wiese" userId="4bff8d5b-7de6-4655-b397-69b0afc81113" providerId="ADAL" clId="{1C1B6616-DD52-4BB8-96EB-B1120DB8332D}" dt="2022-09-26T21:24:33.997" v="8"/>
        <pc:sldMkLst>
          <pc:docMk/>
          <pc:sldMk cId="4274851561" sldId="2144328509"/>
        </pc:sldMkLst>
      </pc:sldChg>
      <pc:sldChg chg="delSp mod ord">
        <pc:chgData name="Jason Wiese" userId="4bff8d5b-7de6-4655-b397-69b0afc81113" providerId="ADAL" clId="{1C1B6616-DD52-4BB8-96EB-B1120DB8332D}" dt="2022-09-26T21:26:43.782" v="9" actId="478"/>
        <pc:sldMkLst>
          <pc:docMk/>
          <pc:sldMk cId="3080421574" sldId="2144328512"/>
        </pc:sldMkLst>
        <pc:spChg chg="del">
          <ac:chgData name="Jason Wiese" userId="4bff8d5b-7de6-4655-b397-69b0afc81113" providerId="ADAL" clId="{1C1B6616-DD52-4BB8-96EB-B1120DB8332D}" dt="2022-09-26T21:26:43.782" v="9" actId="478"/>
          <ac:spMkLst>
            <pc:docMk/>
            <pc:sldMk cId="3080421574" sldId="2144328512"/>
            <ac:spMk id="34" creationId="{4361A46B-AF4E-978E-0B54-9DB11E17471D}"/>
          </ac:spMkLst>
        </pc:spChg>
        <pc:picChg chg="del">
          <ac:chgData name="Jason Wiese" userId="4bff8d5b-7de6-4655-b397-69b0afc81113" providerId="ADAL" clId="{1C1B6616-DD52-4BB8-96EB-B1120DB8332D}" dt="2022-09-26T21:26:43.782" v="9" actId="478"/>
          <ac:picMkLst>
            <pc:docMk/>
            <pc:sldMk cId="3080421574" sldId="2144328512"/>
            <ac:picMk id="9" creationId="{5B27FA0C-B242-079F-A3D8-FAAB6D6316D1}"/>
          </ac:picMkLst>
        </pc:picChg>
      </pc:sldChg>
      <pc:sldChg chg="modSp mod ord">
        <pc:chgData name="Jason Wiese" userId="4bff8d5b-7de6-4655-b397-69b0afc81113" providerId="ADAL" clId="{1C1B6616-DD52-4BB8-96EB-B1120DB8332D}" dt="2022-09-26T21:24:19.334" v="7"/>
        <pc:sldMkLst>
          <pc:docMk/>
          <pc:sldMk cId="1749510978" sldId="2144328513"/>
        </pc:sldMkLst>
        <pc:spChg chg="mod">
          <ac:chgData name="Jason Wiese" userId="4bff8d5b-7de6-4655-b397-69b0afc81113" providerId="ADAL" clId="{1C1B6616-DD52-4BB8-96EB-B1120DB8332D}" dt="2022-09-26T21:24:06.175" v="5" actId="1035"/>
          <ac:spMkLst>
            <pc:docMk/>
            <pc:sldMk cId="1749510978" sldId="2144328513"/>
            <ac:spMk id="23" creationId="{8ADF31B5-686B-1ADF-9D2E-9505732B30AB}"/>
          </ac:spMkLst>
        </pc:spChg>
      </pc:sldChg>
      <pc:sldChg chg="modSp mod">
        <pc:chgData name="Jason Wiese" userId="4bff8d5b-7de6-4655-b397-69b0afc81113" providerId="ADAL" clId="{1C1B6616-DD52-4BB8-96EB-B1120DB8332D}" dt="2022-09-26T21:45:01.084" v="1076" actId="14100"/>
        <pc:sldMkLst>
          <pc:docMk/>
          <pc:sldMk cId="70748621" sldId="2144328514"/>
        </pc:sldMkLst>
        <pc:spChg chg="mod">
          <ac:chgData name="Jason Wiese" userId="4bff8d5b-7de6-4655-b397-69b0afc81113" providerId="ADAL" clId="{1C1B6616-DD52-4BB8-96EB-B1120DB8332D}" dt="2022-09-26T21:45:01.084" v="1076" actId="14100"/>
          <ac:spMkLst>
            <pc:docMk/>
            <pc:sldMk cId="70748621" sldId="2144328514"/>
            <ac:spMk id="15" creationId="{06209B3A-B9AB-4EDE-F7D1-E4B51293CBF4}"/>
          </ac:spMkLst>
        </pc:spChg>
      </pc:sldChg>
      <pc:sldChg chg="addSp delSp modSp mod">
        <pc:chgData name="Jason Wiese" userId="4bff8d5b-7de6-4655-b397-69b0afc81113" providerId="ADAL" clId="{1C1B6616-DD52-4BB8-96EB-B1120DB8332D}" dt="2022-09-26T21:43:42.268" v="1054"/>
        <pc:sldMkLst>
          <pc:docMk/>
          <pc:sldMk cId="4279976204" sldId="2144328516"/>
        </pc:sldMkLst>
        <pc:spChg chg="add mod">
          <ac:chgData name="Jason Wiese" userId="4bff8d5b-7de6-4655-b397-69b0afc81113" providerId="ADAL" clId="{1C1B6616-DD52-4BB8-96EB-B1120DB8332D}" dt="2022-09-26T21:43:42.268" v="1054"/>
          <ac:spMkLst>
            <pc:docMk/>
            <pc:sldMk cId="4279976204" sldId="2144328516"/>
            <ac:spMk id="3" creationId="{E6B53801-99C7-DB50-6F91-8B6A5F00DE6D}"/>
          </ac:spMkLst>
        </pc:spChg>
        <pc:spChg chg="mod">
          <ac:chgData name="Jason Wiese" userId="4bff8d5b-7de6-4655-b397-69b0afc81113" providerId="ADAL" clId="{1C1B6616-DD52-4BB8-96EB-B1120DB8332D}" dt="2022-09-26T21:41:50.854" v="1013" actId="6549"/>
          <ac:spMkLst>
            <pc:docMk/>
            <pc:sldMk cId="4279976204" sldId="2144328516"/>
            <ac:spMk id="20" creationId="{F5290E3C-D913-4324-9F7C-7AB204FAA4D7}"/>
          </ac:spMkLst>
        </pc:spChg>
        <pc:spChg chg="del mod">
          <ac:chgData name="Jason Wiese" userId="4bff8d5b-7de6-4655-b397-69b0afc81113" providerId="ADAL" clId="{1C1B6616-DD52-4BB8-96EB-B1120DB8332D}" dt="2022-09-26T21:43:39.750" v="1053" actId="478"/>
          <ac:spMkLst>
            <pc:docMk/>
            <pc:sldMk cId="4279976204" sldId="2144328516"/>
            <ac:spMk id="30" creationId="{624E44EE-A764-FFF8-B4F7-DEB00672656B}"/>
          </ac:spMkLst>
        </pc:spChg>
      </pc:sldChg>
      <pc:sldChg chg="addSp delSp modSp mod">
        <pc:chgData name="Jason Wiese" userId="4bff8d5b-7de6-4655-b397-69b0afc81113" providerId="ADAL" clId="{1C1B6616-DD52-4BB8-96EB-B1120DB8332D}" dt="2022-09-26T21:44:19.676" v="1075" actId="207"/>
        <pc:sldMkLst>
          <pc:docMk/>
          <pc:sldMk cId="3502678852" sldId="2144328517"/>
        </pc:sldMkLst>
        <pc:spChg chg="del mod">
          <ac:chgData name="Jason Wiese" userId="4bff8d5b-7de6-4655-b397-69b0afc81113" providerId="ADAL" clId="{1C1B6616-DD52-4BB8-96EB-B1120DB8332D}" dt="2022-09-26T21:35:46.906" v="573" actId="478"/>
          <ac:spMkLst>
            <pc:docMk/>
            <pc:sldMk cId="3502678852" sldId="2144328517"/>
            <ac:spMk id="2" creationId="{AB329FED-5683-3606-53A7-7BC1FAA99B31}"/>
          </ac:spMkLst>
        </pc:spChg>
        <pc:spChg chg="del">
          <ac:chgData name="Jason Wiese" userId="4bff8d5b-7de6-4655-b397-69b0afc81113" providerId="ADAL" clId="{1C1B6616-DD52-4BB8-96EB-B1120DB8332D}" dt="2022-09-26T21:42:55.807" v="1043" actId="478"/>
          <ac:spMkLst>
            <pc:docMk/>
            <pc:sldMk cId="3502678852" sldId="2144328517"/>
            <ac:spMk id="3" creationId="{F7B8AFAF-A32E-30EA-E94F-6373BAEFE1DB}"/>
          </ac:spMkLst>
        </pc:spChg>
        <pc:spChg chg="del mod">
          <ac:chgData name="Jason Wiese" userId="4bff8d5b-7de6-4655-b397-69b0afc81113" providerId="ADAL" clId="{1C1B6616-DD52-4BB8-96EB-B1120DB8332D}" dt="2022-09-26T21:35:46.906" v="573" actId="478"/>
          <ac:spMkLst>
            <pc:docMk/>
            <pc:sldMk cId="3502678852" sldId="2144328517"/>
            <ac:spMk id="5" creationId="{DA148546-C070-01B0-31EC-52ECE0F251C9}"/>
          </ac:spMkLst>
        </pc:spChg>
        <pc:spChg chg="add del mod">
          <ac:chgData name="Jason Wiese" userId="4bff8d5b-7de6-4655-b397-69b0afc81113" providerId="ADAL" clId="{1C1B6616-DD52-4BB8-96EB-B1120DB8332D}" dt="2022-09-26T21:39:14.768" v="870" actId="478"/>
          <ac:spMkLst>
            <pc:docMk/>
            <pc:sldMk cId="3502678852" sldId="2144328517"/>
            <ac:spMk id="6" creationId="{9584B952-ADE5-2864-152D-50BC433F78EA}"/>
          </ac:spMkLst>
        </pc:spChg>
        <pc:spChg chg="add mod">
          <ac:chgData name="Jason Wiese" userId="4bff8d5b-7de6-4655-b397-69b0afc81113" providerId="ADAL" clId="{1C1B6616-DD52-4BB8-96EB-B1120DB8332D}" dt="2022-09-26T21:43:31.933" v="1052" actId="1035"/>
          <ac:spMkLst>
            <pc:docMk/>
            <pc:sldMk cId="3502678852" sldId="2144328517"/>
            <ac:spMk id="7" creationId="{4B367D1B-1E6F-ACC8-F73F-B088D42253AB}"/>
          </ac:spMkLst>
        </pc:spChg>
        <pc:spChg chg="mod">
          <ac:chgData name="Jason Wiese" userId="4bff8d5b-7de6-4655-b397-69b0afc81113" providerId="ADAL" clId="{1C1B6616-DD52-4BB8-96EB-B1120DB8332D}" dt="2022-09-26T21:39:07.391" v="869" actId="20577"/>
          <ac:spMkLst>
            <pc:docMk/>
            <pc:sldMk cId="3502678852" sldId="2144328517"/>
            <ac:spMk id="20" creationId="{F5290E3C-D913-4324-9F7C-7AB204FAA4D7}"/>
          </ac:spMkLst>
        </pc:spChg>
        <pc:spChg chg="mod">
          <ac:chgData name="Jason Wiese" userId="4bff8d5b-7de6-4655-b397-69b0afc81113" providerId="ADAL" clId="{1C1B6616-DD52-4BB8-96EB-B1120DB8332D}" dt="2022-09-26T21:44:19.676" v="1075" actId="207"/>
          <ac:spMkLst>
            <pc:docMk/>
            <pc:sldMk cId="3502678852" sldId="2144328517"/>
            <ac:spMk id="35" creationId="{0247BC56-2001-5006-7A53-4E1002C353E8}"/>
          </ac:spMkLst>
        </pc:spChg>
        <pc:spChg chg="mod">
          <ac:chgData name="Jason Wiese" userId="4bff8d5b-7de6-4655-b397-69b0afc81113" providerId="ADAL" clId="{1C1B6616-DD52-4BB8-96EB-B1120DB8332D}" dt="2022-09-26T21:44:19.676" v="1075" actId="207"/>
          <ac:spMkLst>
            <pc:docMk/>
            <pc:sldMk cId="3502678852" sldId="2144328517"/>
            <ac:spMk id="36" creationId="{A7BB81A4-6DCB-1838-EDBB-96B87F774800}"/>
          </ac:spMkLst>
        </pc:spChg>
        <pc:spChg chg="mod">
          <ac:chgData name="Jason Wiese" userId="4bff8d5b-7de6-4655-b397-69b0afc81113" providerId="ADAL" clId="{1C1B6616-DD52-4BB8-96EB-B1120DB8332D}" dt="2022-09-26T21:44:19.676" v="1075" actId="207"/>
          <ac:spMkLst>
            <pc:docMk/>
            <pc:sldMk cId="3502678852" sldId="2144328517"/>
            <ac:spMk id="37" creationId="{2BE5BD4E-F7F4-CD6A-76FC-4AFC16B03A16}"/>
          </ac:spMkLst>
        </pc:spChg>
        <pc:spChg chg="mod">
          <ac:chgData name="Jason Wiese" userId="4bff8d5b-7de6-4655-b397-69b0afc81113" providerId="ADAL" clId="{1C1B6616-DD52-4BB8-96EB-B1120DB8332D}" dt="2022-09-26T21:44:19.676" v="1075" actId="207"/>
          <ac:spMkLst>
            <pc:docMk/>
            <pc:sldMk cId="3502678852" sldId="2144328517"/>
            <ac:spMk id="38" creationId="{E8346DBA-F617-EF2A-C118-B9A2D6EB6C0E}"/>
          </ac:spMkLst>
        </pc:spChg>
      </pc:sldChg>
    </pc:docChg>
  </pc:docChgLst>
  <pc:docChgLst>
    <pc:chgData name="Reed Kiely" userId="768be38e-2fb5-40ce-925d-bd8e9d9e3c31" providerId="ADAL" clId="{C4C1AFB2-28F5-42F8-90DB-29AF6D562998}"/>
    <pc:docChg chg="undo custSel modSld">
      <pc:chgData name="Reed Kiely" userId="768be38e-2fb5-40ce-925d-bd8e9d9e3c31" providerId="ADAL" clId="{C4C1AFB2-28F5-42F8-90DB-29AF6D562998}" dt="2022-06-27T18:02:31.171" v="510" actId="3626"/>
      <pc:docMkLst>
        <pc:docMk/>
      </pc:docMkLst>
      <pc:sldChg chg="delSp modSp mod">
        <pc:chgData name="Reed Kiely" userId="768be38e-2fb5-40ce-925d-bd8e9d9e3c31" providerId="ADAL" clId="{C4C1AFB2-28F5-42F8-90DB-29AF6D562998}" dt="2022-06-27T18:02:31.171" v="510" actId="3626"/>
        <pc:sldMkLst>
          <pc:docMk/>
          <pc:sldMk cId="1651063782" sldId="2144328300"/>
        </pc:sldMkLst>
        <pc:spChg chg="del">
          <ac:chgData name="Reed Kiely" userId="768be38e-2fb5-40ce-925d-bd8e9d9e3c31" providerId="ADAL" clId="{C4C1AFB2-28F5-42F8-90DB-29AF6D562998}" dt="2022-06-27T18:02:22.603" v="508" actId="478"/>
          <ac:spMkLst>
            <pc:docMk/>
            <pc:sldMk cId="1651063782" sldId="2144328300"/>
            <ac:spMk id="43" creationId="{A9793E84-4779-AA3F-E838-F9A348CF547E}"/>
          </ac:spMkLst>
        </pc:spChg>
        <pc:picChg chg="mod">
          <ac:chgData name="Reed Kiely" userId="768be38e-2fb5-40ce-925d-bd8e9d9e3c31" providerId="ADAL" clId="{C4C1AFB2-28F5-42F8-90DB-29AF6D562998}" dt="2022-06-27T18:02:31.171" v="510" actId="3626"/>
          <ac:picMkLst>
            <pc:docMk/>
            <pc:sldMk cId="1651063782" sldId="2144328300"/>
            <ac:picMk id="5" creationId="{401A153F-C72F-48FE-B87C-E46CB189D123}"/>
          </ac:picMkLst>
        </pc:picChg>
        <pc:picChg chg="mod">
          <ac:chgData name="Reed Kiely" userId="768be38e-2fb5-40ce-925d-bd8e9d9e3c31" providerId="ADAL" clId="{C4C1AFB2-28F5-42F8-90DB-29AF6D562998}" dt="2022-06-27T18:02:26.995" v="509"/>
          <ac:picMkLst>
            <pc:docMk/>
            <pc:sldMk cId="1651063782" sldId="2144328300"/>
            <ac:picMk id="56" creationId="{551095A9-C433-4108-988E-C2E4A7D6D5B2}"/>
          </ac:picMkLst>
        </pc:picChg>
      </pc:sldChg>
      <pc:sldChg chg="modSp mod">
        <pc:chgData name="Reed Kiely" userId="768be38e-2fb5-40ce-925d-bd8e9d9e3c31" providerId="ADAL" clId="{C4C1AFB2-28F5-42F8-90DB-29AF6D562998}" dt="2022-06-21T18:04:53.536" v="0" actId="20577"/>
        <pc:sldMkLst>
          <pc:docMk/>
          <pc:sldMk cId="1423869326" sldId="2144328363"/>
        </pc:sldMkLst>
        <pc:spChg chg="mod">
          <ac:chgData name="Reed Kiely" userId="768be38e-2fb5-40ce-925d-bd8e9d9e3c31" providerId="ADAL" clId="{C4C1AFB2-28F5-42F8-90DB-29AF6D562998}" dt="2022-06-21T18:04:53.536" v="0" actId="20577"/>
          <ac:spMkLst>
            <pc:docMk/>
            <pc:sldMk cId="1423869326" sldId="2144328363"/>
            <ac:spMk id="20" creationId="{F5290E3C-D913-4324-9F7C-7AB204FAA4D7}"/>
          </ac:spMkLst>
        </pc:spChg>
      </pc:sldChg>
      <pc:sldChg chg="modSp mod">
        <pc:chgData name="Reed Kiely" userId="768be38e-2fb5-40ce-925d-bd8e9d9e3c31" providerId="ADAL" clId="{C4C1AFB2-28F5-42F8-90DB-29AF6D562998}" dt="2022-06-21T18:08:31.511" v="30" actId="20577"/>
        <pc:sldMkLst>
          <pc:docMk/>
          <pc:sldMk cId="368358435" sldId="2144328364"/>
        </pc:sldMkLst>
        <pc:spChg chg="mod">
          <ac:chgData name="Reed Kiely" userId="768be38e-2fb5-40ce-925d-bd8e9d9e3c31" providerId="ADAL" clId="{C4C1AFB2-28F5-42F8-90DB-29AF6D562998}" dt="2022-06-21T18:08:31.511" v="30" actId="20577"/>
          <ac:spMkLst>
            <pc:docMk/>
            <pc:sldMk cId="368358435" sldId="2144328364"/>
            <ac:spMk id="20" creationId="{F5290E3C-D913-4324-9F7C-7AB204FAA4D7}"/>
          </ac:spMkLst>
        </pc:spChg>
      </pc:sldChg>
      <pc:sldChg chg="modSp mod">
        <pc:chgData name="Reed Kiely" userId="768be38e-2fb5-40ce-925d-bd8e9d9e3c31" providerId="ADAL" clId="{C4C1AFB2-28F5-42F8-90DB-29AF6D562998}" dt="2022-06-21T18:09:32.203" v="72" actId="13926"/>
        <pc:sldMkLst>
          <pc:docMk/>
          <pc:sldMk cId="3930520778" sldId="2144328365"/>
        </pc:sldMkLst>
        <pc:spChg chg="mod">
          <ac:chgData name="Reed Kiely" userId="768be38e-2fb5-40ce-925d-bd8e9d9e3c31" providerId="ADAL" clId="{C4C1AFB2-28F5-42F8-90DB-29AF6D562998}" dt="2022-06-21T18:09:32.203" v="72" actId="13926"/>
          <ac:spMkLst>
            <pc:docMk/>
            <pc:sldMk cId="3930520778" sldId="2144328365"/>
            <ac:spMk id="20" creationId="{F5290E3C-D913-4324-9F7C-7AB204FAA4D7}"/>
          </ac:spMkLst>
        </pc:spChg>
      </pc:sldChg>
      <pc:sldChg chg="modSp mod">
        <pc:chgData name="Reed Kiely" userId="768be38e-2fb5-40ce-925d-bd8e9d9e3c31" providerId="ADAL" clId="{C4C1AFB2-28F5-42F8-90DB-29AF6D562998}" dt="2022-06-21T18:11:00.382" v="121" actId="13926"/>
        <pc:sldMkLst>
          <pc:docMk/>
          <pc:sldMk cId="4270496288" sldId="2144328366"/>
        </pc:sldMkLst>
        <pc:spChg chg="mod">
          <ac:chgData name="Reed Kiely" userId="768be38e-2fb5-40ce-925d-bd8e9d9e3c31" providerId="ADAL" clId="{C4C1AFB2-28F5-42F8-90DB-29AF6D562998}" dt="2022-06-21T18:11:00.382" v="121" actId="13926"/>
          <ac:spMkLst>
            <pc:docMk/>
            <pc:sldMk cId="4270496288" sldId="2144328366"/>
            <ac:spMk id="20" creationId="{F5290E3C-D913-4324-9F7C-7AB204FAA4D7}"/>
          </ac:spMkLst>
        </pc:spChg>
      </pc:sldChg>
      <pc:sldChg chg="addSp modSp mod">
        <pc:chgData name="Reed Kiely" userId="768be38e-2fb5-40ce-925d-bd8e9d9e3c31" providerId="ADAL" clId="{C4C1AFB2-28F5-42F8-90DB-29AF6D562998}" dt="2022-06-21T18:11:43.623" v="155" actId="20577"/>
        <pc:sldMkLst>
          <pc:docMk/>
          <pc:sldMk cId="395843539" sldId="2144328367"/>
        </pc:sldMkLst>
        <pc:spChg chg="mod">
          <ac:chgData name="Reed Kiely" userId="768be38e-2fb5-40ce-925d-bd8e9d9e3c31" providerId="ADAL" clId="{C4C1AFB2-28F5-42F8-90DB-29AF6D562998}" dt="2022-06-21T18:06:25.511" v="8" actId="554"/>
          <ac:spMkLst>
            <pc:docMk/>
            <pc:sldMk cId="395843539" sldId="2144328367"/>
            <ac:spMk id="13" creationId="{5B2943C8-1806-A6E6-8CE8-DA5CFAC5F6A8}"/>
          </ac:spMkLst>
        </pc:spChg>
        <pc:spChg chg="mod">
          <ac:chgData name="Reed Kiely" userId="768be38e-2fb5-40ce-925d-bd8e9d9e3c31" providerId="ADAL" clId="{C4C1AFB2-28F5-42F8-90DB-29AF6D562998}" dt="2022-06-21T18:06:25.511" v="8" actId="554"/>
          <ac:spMkLst>
            <pc:docMk/>
            <pc:sldMk cId="395843539" sldId="2144328367"/>
            <ac:spMk id="17" creationId="{59A0F5D0-49DD-82B4-92DA-3C47C4B50ACD}"/>
          </ac:spMkLst>
        </pc:spChg>
        <pc:spChg chg="mod">
          <ac:chgData name="Reed Kiely" userId="768be38e-2fb5-40ce-925d-bd8e9d9e3c31" providerId="ADAL" clId="{C4C1AFB2-28F5-42F8-90DB-29AF6D562998}" dt="2022-06-21T18:06:31.164" v="9" actId="1076"/>
          <ac:spMkLst>
            <pc:docMk/>
            <pc:sldMk cId="395843539" sldId="2144328367"/>
            <ac:spMk id="18" creationId="{4521E53A-3C42-C9E0-F615-8A7E2D80F4EF}"/>
          </ac:spMkLst>
        </pc:spChg>
        <pc:spChg chg="mod">
          <ac:chgData name="Reed Kiely" userId="768be38e-2fb5-40ce-925d-bd8e9d9e3c31" providerId="ADAL" clId="{C4C1AFB2-28F5-42F8-90DB-29AF6D562998}" dt="2022-06-21T18:06:31.164" v="9" actId="1076"/>
          <ac:spMkLst>
            <pc:docMk/>
            <pc:sldMk cId="395843539" sldId="2144328367"/>
            <ac:spMk id="19" creationId="{DF0C63EB-61EB-BB85-ED29-49539EEBC851}"/>
          </ac:spMkLst>
        </pc:spChg>
        <pc:spChg chg="mod">
          <ac:chgData name="Reed Kiely" userId="768be38e-2fb5-40ce-925d-bd8e9d9e3c31" providerId="ADAL" clId="{C4C1AFB2-28F5-42F8-90DB-29AF6D562998}" dt="2022-06-21T18:11:43.623" v="155" actId="20577"/>
          <ac:spMkLst>
            <pc:docMk/>
            <pc:sldMk cId="395843539" sldId="2144328367"/>
            <ac:spMk id="20" creationId="{F5290E3C-D913-4324-9F7C-7AB204FAA4D7}"/>
          </ac:spMkLst>
        </pc:spChg>
        <pc:cxnChg chg="add mod">
          <ac:chgData name="Reed Kiely" userId="768be38e-2fb5-40ce-925d-bd8e9d9e3c31" providerId="ADAL" clId="{C4C1AFB2-28F5-42F8-90DB-29AF6D562998}" dt="2022-06-21T18:06:18.762" v="7" actId="693"/>
          <ac:cxnSpMkLst>
            <pc:docMk/>
            <pc:sldMk cId="395843539" sldId="2144328367"/>
            <ac:cxnSpMk id="3" creationId="{52D64223-3D50-DC71-929A-A4C0A3C34CDB}"/>
          </ac:cxnSpMkLst>
        </pc:cxnChg>
      </pc:sldChg>
      <pc:sldChg chg="modSp mod">
        <pc:chgData name="Reed Kiely" userId="768be38e-2fb5-40ce-925d-bd8e9d9e3c31" providerId="ADAL" clId="{C4C1AFB2-28F5-42F8-90DB-29AF6D562998}" dt="2022-06-21T18:44:15.195" v="429" actId="207"/>
        <pc:sldMkLst>
          <pc:docMk/>
          <pc:sldMk cId="4058566057" sldId="2144328368"/>
        </pc:sldMkLst>
        <pc:spChg chg="mod">
          <ac:chgData name="Reed Kiely" userId="768be38e-2fb5-40ce-925d-bd8e9d9e3c31" providerId="ADAL" clId="{C4C1AFB2-28F5-42F8-90DB-29AF6D562998}" dt="2022-06-21T18:44:15.195" v="429" actId="207"/>
          <ac:spMkLst>
            <pc:docMk/>
            <pc:sldMk cId="4058566057" sldId="2144328368"/>
            <ac:spMk id="20" creationId="{F5290E3C-D913-4324-9F7C-7AB204FAA4D7}"/>
          </ac:spMkLst>
        </pc:spChg>
        <pc:picChg chg="mod">
          <ac:chgData name="Reed Kiely" userId="768be38e-2fb5-40ce-925d-bd8e9d9e3c31" providerId="ADAL" clId="{C4C1AFB2-28F5-42F8-90DB-29AF6D562998}" dt="2022-06-21T18:12:32.659" v="158" actId="12789"/>
          <ac:picMkLst>
            <pc:docMk/>
            <pc:sldMk cId="4058566057" sldId="2144328368"/>
            <ac:picMk id="31" creationId="{ACA52468-102C-B0AD-384A-DE5CD5C18C22}"/>
          </ac:picMkLst>
        </pc:picChg>
        <pc:picChg chg="mod">
          <ac:chgData name="Reed Kiely" userId="768be38e-2fb5-40ce-925d-bd8e9d9e3c31" providerId="ADAL" clId="{C4C1AFB2-28F5-42F8-90DB-29AF6D562998}" dt="2022-06-21T18:12:32.659" v="158" actId="12789"/>
          <ac:picMkLst>
            <pc:docMk/>
            <pc:sldMk cId="4058566057" sldId="2144328368"/>
            <ac:picMk id="32" creationId="{146F7CCD-2DCE-913B-A52E-F4803F07DB93}"/>
          </ac:picMkLst>
        </pc:picChg>
      </pc:sldChg>
      <pc:sldChg chg="addSp delSp modSp mod">
        <pc:chgData name="Reed Kiely" userId="768be38e-2fb5-40ce-925d-bd8e9d9e3c31" providerId="ADAL" clId="{C4C1AFB2-28F5-42F8-90DB-29AF6D562998}" dt="2022-06-21T18:23:28.455" v="270" actId="20577"/>
        <pc:sldMkLst>
          <pc:docMk/>
          <pc:sldMk cId="2176508633" sldId="2144328369"/>
        </pc:sldMkLst>
        <pc:spChg chg="mod">
          <ac:chgData name="Reed Kiely" userId="768be38e-2fb5-40ce-925d-bd8e9d9e3c31" providerId="ADAL" clId="{C4C1AFB2-28F5-42F8-90DB-29AF6D562998}" dt="2022-06-21T18:23:28.455" v="270" actId="20577"/>
          <ac:spMkLst>
            <pc:docMk/>
            <pc:sldMk cId="2176508633" sldId="2144328369"/>
            <ac:spMk id="20" creationId="{F5290E3C-D913-4324-9F7C-7AB204FAA4D7}"/>
          </ac:spMkLst>
        </pc:spChg>
        <pc:picChg chg="add mod">
          <ac:chgData name="Reed Kiely" userId="768be38e-2fb5-40ce-925d-bd8e9d9e3c31" providerId="ADAL" clId="{C4C1AFB2-28F5-42F8-90DB-29AF6D562998}" dt="2022-06-21T18:12:36.422" v="160"/>
          <ac:picMkLst>
            <pc:docMk/>
            <pc:sldMk cId="2176508633" sldId="2144328369"/>
            <ac:picMk id="16" creationId="{B6DB6B72-9A2C-6845-BBC2-E97D9D864199}"/>
          </ac:picMkLst>
        </pc:picChg>
        <pc:picChg chg="add mod">
          <ac:chgData name="Reed Kiely" userId="768be38e-2fb5-40ce-925d-bd8e9d9e3c31" providerId="ADAL" clId="{C4C1AFB2-28F5-42F8-90DB-29AF6D562998}" dt="2022-06-21T18:12:36.422" v="160"/>
          <ac:picMkLst>
            <pc:docMk/>
            <pc:sldMk cId="2176508633" sldId="2144328369"/>
            <ac:picMk id="17" creationId="{F8231AA9-2E14-D1CE-CD87-E91C7067486F}"/>
          </ac:picMkLst>
        </pc:picChg>
        <pc:picChg chg="del">
          <ac:chgData name="Reed Kiely" userId="768be38e-2fb5-40ce-925d-bd8e9d9e3c31" providerId="ADAL" clId="{C4C1AFB2-28F5-42F8-90DB-29AF6D562998}" dt="2022-06-21T18:12:36.261" v="159" actId="478"/>
          <ac:picMkLst>
            <pc:docMk/>
            <pc:sldMk cId="2176508633" sldId="2144328369"/>
            <ac:picMk id="22" creationId="{C8E82E10-C164-2E74-94A4-70FAC3F29BC4}"/>
          </ac:picMkLst>
        </pc:picChg>
        <pc:picChg chg="del">
          <ac:chgData name="Reed Kiely" userId="768be38e-2fb5-40ce-925d-bd8e9d9e3c31" providerId="ADAL" clId="{C4C1AFB2-28F5-42F8-90DB-29AF6D562998}" dt="2022-06-21T18:12:36.261" v="159" actId="478"/>
          <ac:picMkLst>
            <pc:docMk/>
            <pc:sldMk cId="2176508633" sldId="2144328369"/>
            <ac:picMk id="23" creationId="{8435079D-ACE6-0B4D-E03A-CB34A9DDDA2A}"/>
          </ac:picMkLst>
        </pc:picChg>
      </pc:sldChg>
      <pc:sldChg chg="addSp delSp modSp mod">
        <pc:chgData name="Reed Kiely" userId="768be38e-2fb5-40ce-925d-bd8e9d9e3c31" providerId="ADAL" clId="{C4C1AFB2-28F5-42F8-90DB-29AF6D562998}" dt="2022-06-21T18:48:21.016" v="507" actId="20577"/>
        <pc:sldMkLst>
          <pc:docMk/>
          <pc:sldMk cId="2527874210" sldId="2144328370"/>
        </pc:sldMkLst>
        <pc:spChg chg="mod">
          <ac:chgData name="Reed Kiely" userId="768be38e-2fb5-40ce-925d-bd8e9d9e3c31" providerId="ADAL" clId="{C4C1AFB2-28F5-42F8-90DB-29AF6D562998}" dt="2022-06-21T18:48:21.016" v="507" actId="20577"/>
          <ac:spMkLst>
            <pc:docMk/>
            <pc:sldMk cId="2527874210" sldId="2144328370"/>
            <ac:spMk id="20" creationId="{F5290E3C-D913-4324-9F7C-7AB204FAA4D7}"/>
          </ac:spMkLst>
        </pc:spChg>
        <pc:picChg chg="add mod">
          <ac:chgData name="Reed Kiely" userId="768be38e-2fb5-40ce-925d-bd8e9d9e3c31" providerId="ADAL" clId="{C4C1AFB2-28F5-42F8-90DB-29AF6D562998}" dt="2022-06-21T18:12:39.179" v="162"/>
          <ac:picMkLst>
            <pc:docMk/>
            <pc:sldMk cId="2527874210" sldId="2144328370"/>
            <ac:picMk id="28" creationId="{8B029EB6-E45A-567E-B02F-A22525BB09E2}"/>
          </ac:picMkLst>
        </pc:picChg>
        <pc:picChg chg="add mod">
          <ac:chgData name="Reed Kiely" userId="768be38e-2fb5-40ce-925d-bd8e9d9e3c31" providerId="ADAL" clId="{C4C1AFB2-28F5-42F8-90DB-29AF6D562998}" dt="2022-06-21T18:12:39.179" v="162"/>
          <ac:picMkLst>
            <pc:docMk/>
            <pc:sldMk cId="2527874210" sldId="2144328370"/>
            <ac:picMk id="29" creationId="{0515F416-C804-FD6B-BCDB-D507F5ECDF90}"/>
          </ac:picMkLst>
        </pc:picChg>
        <pc:picChg chg="del">
          <ac:chgData name="Reed Kiely" userId="768be38e-2fb5-40ce-925d-bd8e9d9e3c31" providerId="ADAL" clId="{C4C1AFB2-28F5-42F8-90DB-29AF6D562998}" dt="2022-06-21T18:12:39.034" v="161" actId="478"/>
          <ac:picMkLst>
            <pc:docMk/>
            <pc:sldMk cId="2527874210" sldId="2144328370"/>
            <ac:picMk id="32" creationId="{78091FD2-0835-3D6D-B500-E594F5DA9905}"/>
          </ac:picMkLst>
        </pc:picChg>
        <pc:picChg chg="del">
          <ac:chgData name="Reed Kiely" userId="768be38e-2fb5-40ce-925d-bd8e9d9e3c31" providerId="ADAL" clId="{C4C1AFB2-28F5-42F8-90DB-29AF6D562998}" dt="2022-06-21T18:12:39.034" v="161" actId="478"/>
          <ac:picMkLst>
            <pc:docMk/>
            <pc:sldMk cId="2527874210" sldId="2144328370"/>
            <ac:picMk id="33" creationId="{E4C1D907-415E-0EE4-3733-8C458563DAAE}"/>
          </ac:picMkLst>
        </pc:picChg>
      </pc:sldChg>
      <pc:sldChg chg="modSp mod">
        <pc:chgData name="Reed Kiely" userId="768be38e-2fb5-40ce-925d-bd8e9d9e3c31" providerId="ADAL" clId="{C4C1AFB2-28F5-42F8-90DB-29AF6D562998}" dt="2022-06-21T18:45:59.982" v="498" actId="6549"/>
        <pc:sldMkLst>
          <pc:docMk/>
          <pc:sldMk cId="501826495" sldId="2144328371"/>
        </pc:sldMkLst>
        <pc:spChg chg="mod">
          <ac:chgData name="Reed Kiely" userId="768be38e-2fb5-40ce-925d-bd8e9d9e3c31" providerId="ADAL" clId="{C4C1AFB2-28F5-42F8-90DB-29AF6D562998}" dt="2022-06-21T18:45:59.982" v="498" actId="6549"/>
          <ac:spMkLst>
            <pc:docMk/>
            <pc:sldMk cId="501826495" sldId="2144328371"/>
            <ac:spMk id="20" creationId="{F5290E3C-D913-4324-9F7C-7AB204FAA4D7}"/>
          </ac:spMkLst>
        </pc:spChg>
      </pc:sldChg>
    </pc:docChg>
  </pc:docChgLst>
  <pc:docChgLst>
    <pc:chgData name="Jason Wiese" userId="4bff8d5b-7de6-4655-b397-69b0afc81113" providerId="ADAL" clId="{74ADC063-1161-4272-AD4F-83ECD3AE18A5}"/>
    <pc:docChg chg="undo custSel delSld modSld sldOrd">
      <pc:chgData name="Jason Wiese" userId="4bff8d5b-7de6-4655-b397-69b0afc81113" providerId="ADAL" clId="{74ADC063-1161-4272-AD4F-83ECD3AE18A5}" dt="2022-06-22T23:52:27.002" v="66" actId="6549"/>
      <pc:docMkLst>
        <pc:docMk/>
      </pc:docMkLst>
      <pc:sldChg chg="modSp mod ord">
        <pc:chgData name="Jason Wiese" userId="4bff8d5b-7de6-4655-b397-69b0afc81113" providerId="ADAL" clId="{74ADC063-1161-4272-AD4F-83ECD3AE18A5}" dt="2022-06-22T23:49:52.515" v="63" actId="1038"/>
        <pc:sldMkLst>
          <pc:docMk/>
          <pc:sldMk cId="2177344345" sldId="2144328298"/>
        </pc:sldMkLst>
        <pc:spChg chg="mod">
          <ac:chgData name="Jason Wiese" userId="4bff8d5b-7de6-4655-b397-69b0afc81113" providerId="ADAL" clId="{74ADC063-1161-4272-AD4F-83ECD3AE18A5}" dt="2022-06-22T23:49:52.515" v="63" actId="1038"/>
          <ac:spMkLst>
            <pc:docMk/>
            <pc:sldMk cId="2177344345" sldId="2144328298"/>
            <ac:spMk id="91" creationId="{2785D820-B170-45A2-B5A5-2AABF27FB549}"/>
          </ac:spMkLst>
        </pc:spChg>
        <pc:picChg chg="mod">
          <ac:chgData name="Jason Wiese" userId="4bff8d5b-7de6-4655-b397-69b0afc81113" providerId="ADAL" clId="{74ADC063-1161-4272-AD4F-83ECD3AE18A5}" dt="2022-06-22T23:49:52.515" v="63" actId="1038"/>
          <ac:picMkLst>
            <pc:docMk/>
            <pc:sldMk cId="2177344345" sldId="2144328298"/>
            <ac:picMk id="38" creationId="{5AA574C0-0213-A994-7C23-FA9003FDDBE4}"/>
          </ac:picMkLst>
        </pc:picChg>
      </pc:sldChg>
      <pc:sldChg chg="modSp mod">
        <pc:chgData name="Jason Wiese" userId="4bff8d5b-7de6-4655-b397-69b0afc81113" providerId="ADAL" clId="{74ADC063-1161-4272-AD4F-83ECD3AE18A5}" dt="2022-06-22T23:48:38.769" v="1" actId="20577"/>
        <pc:sldMkLst>
          <pc:docMk/>
          <pc:sldMk cId="1423869326" sldId="2144328363"/>
        </pc:sldMkLst>
        <pc:spChg chg="mod">
          <ac:chgData name="Jason Wiese" userId="4bff8d5b-7de6-4655-b397-69b0afc81113" providerId="ADAL" clId="{74ADC063-1161-4272-AD4F-83ECD3AE18A5}" dt="2022-06-22T23:48:38.769" v="1" actId="20577"/>
          <ac:spMkLst>
            <pc:docMk/>
            <pc:sldMk cId="1423869326" sldId="2144328363"/>
            <ac:spMk id="20" creationId="{F5290E3C-D913-4324-9F7C-7AB204FAA4D7}"/>
          </ac:spMkLst>
        </pc:spChg>
      </pc:sldChg>
      <pc:sldChg chg="modSp mod">
        <pc:chgData name="Jason Wiese" userId="4bff8d5b-7de6-4655-b397-69b0afc81113" providerId="ADAL" clId="{74ADC063-1161-4272-AD4F-83ECD3AE18A5}" dt="2022-06-22T23:52:23.399" v="65" actId="6549"/>
        <pc:sldMkLst>
          <pc:docMk/>
          <pc:sldMk cId="2638127629" sldId="2144328368"/>
        </pc:sldMkLst>
        <pc:spChg chg="mod">
          <ac:chgData name="Jason Wiese" userId="4bff8d5b-7de6-4655-b397-69b0afc81113" providerId="ADAL" clId="{74ADC063-1161-4272-AD4F-83ECD3AE18A5}" dt="2022-06-22T23:52:23.399" v="65" actId="6549"/>
          <ac:spMkLst>
            <pc:docMk/>
            <pc:sldMk cId="2638127629" sldId="2144328368"/>
            <ac:spMk id="35" creationId="{A53FAE3F-6A43-FFFF-29C9-6279619CFF6B}"/>
          </ac:spMkLst>
        </pc:spChg>
      </pc:sldChg>
      <pc:sldChg chg="del">
        <pc:chgData name="Jason Wiese" userId="4bff8d5b-7de6-4655-b397-69b0afc81113" providerId="ADAL" clId="{74ADC063-1161-4272-AD4F-83ECD3AE18A5}" dt="2022-06-22T23:48:14.861" v="0" actId="2696"/>
        <pc:sldMkLst>
          <pc:docMk/>
          <pc:sldMk cId="4058566057" sldId="2144328368"/>
        </pc:sldMkLst>
      </pc:sldChg>
      <pc:sldChg chg="modSp mod">
        <pc:chgData name="Jason Wiese" userId="4bff8d5b-7de6-4655-b397-69b0afc81113" providerId="ADAL" clId="{74ADC063-1161-4272-AD4F-83ECD3AE18A5}" dt="2022-06-22T23:52:20.264" v="64" actId="6549"/>
        <pc:sldMkLst>
          <pc:docMk/>
          <pc:sldMk cId="303880239" sldId="2144328369"/>
        </pc:sldMkLst>
        <pc:spChg chg="mod">
          <ac:chgData name="Jason Wiese" userId="4bff8d5b-7de6-4655-b397-69b0afc81113" providerId="ADAL" clId="{74ADC063-1161-4272-AD4F-83ECD3AE18A5}" dt="2022-06-22T23:52:20.264" v="64" actId="6549"/>
          <ac:spMkLst>
            <pc:docMk/>
            <pc:sldMk cId="303880239" sldId="2144328369"/>
            <ac:spMk id="31" creationId="{F292DEC5-7519-8088-41E4-A7E7E29565E3}"/>
          </ac:spMkLst>
        </pc:spChg>
      </pc:sldChg>
      <pc:sldChg chg="del">
        <pc:chgData name="Jason Wiese" userId="4bff8d5b-7de6-4655-b397-69b0afc81113" providerId="ADAL" clId="{74ADC063-1161-4272-AD4F-83ECD3AE18A5}" dt="2022-06-22T23:48:14.861" v="0" actId="2696"/>
        <pc:sldMkLst>
          <pc:docMk/>
          <pc:sldMk cId="2176508633" sldId="2144328369"/>
        </pc:sldMkLst>
      </pc:sldChg>
      <pc:sldChg chg="del">
        <pc:chgData name="Jason Wiese" userId="4bff8d5b-7de6-4655-b397-69b0afc81113" providerId="ADAL" clId="{74ADC063-1161-4272-AD4F-83ECD3AE18A5}" dt="2022-06-22T23:48:14.861" v="0" actId="2696"/>
        <pc:sldMkLst>
          <pc:docMk/>
          <pc:sldMk cId="2527874210" sldId="2144328370"/>
        </pc:sldMkLst>
      </pc:sldChg>
      <pc:sldChg chg="modSp mod">
        <pc:chgData name="Jason Wiese" userId="4bff8d5b-7de6-4655-b397-69b0afc81113" providerId="ADAL" clId="{74ADC063-1161-4272-AD4F-83ECD3AE18A5}" dt="2022-06-22T23:52:27.002" v="66" actId="6549"/>
        <pc:sldMkLst>
          <pc:docMk/>
          <pc:sldMk cId="4272611100" sldId="2144328370"/>
        </pc:sldMkLst>
        <pc:spChg chg="mod">
          <ac:chgData name="Jason Wiese" userId="4bff8d5b-7de6-4655-b397-69b0afc81113" providerId="ADAL" clId="{74ADC063-1161-4272-AD4F-83ECD3AE18A5}" dt="2022-06-22T23:52:27.002" v="66" actId="6549"/>
          <ac:spMkLst>
            <pc:docMk/>
            <pc:sldMk cId="4272611100" sldId="2144328370"/>
            <ac:spMk id="36" creationId="{FBD19CC0-4F4F-897E-BA5E-2C549B07157C}"/>
          </ac:spMkLst>
        </pc:spChg>
      </pc:sldChg>
    </pc:docChg>
  </pc:docChgLst>
  <pc:docChgLst>
    <pc:chgData name="Reed Kiely" userId="768be38e-2fb5-40ce-925d-bd8e9d9e3c31" providerId="ADAL" clId="{2D7A5D16-61C7-44D7-8480-2E02CFE89301}"/>
    <pc:docChg chg="undo custSel addSld modSld sldOrd">
      <pc:chgData name="Reed Kiely" userId="768be38e-2fb5-40ce-925d-bd8e9d9e3c31" providerId="ADAL" clId="{2D7A5D16-61C7-44D7-8480-2E02CFE89301}" dt="2022-03-29T15:48:29.952" v="840" actId="255"/>
      <pc:docMkLst>
        <pc:docMk/>
      </pc:docMkLst>
      <pc:sldChg chg="addSp modSp mod">
        <pc:chgData name="Reed Kiely" userId="768be38e-2fb5-40ce-925d-bd8e9d9e3c31" providerId="ADAL" clId="{2D7A5D16-61C7-44D7-8480-2E02CFE89301}" dt="2022-03-22T18:33:56.499" v="663" actId="1076"/>
        <pc:sldMkLst>
          <pc:docMk/>
          <pc:sldMk cId="2469683786" sldId="275"/>
        </pc:sldMkLst>
        <pc:spChg chg="add mod">
          <ac:chgData name="Reed Kiely" userId="768be38e-2fb5-40ce-925d-bd8e9d9e3c31" providerId="ADAL" clId="{2D7A5D16-61C7-44D7-8480-2E02CFE89301}" dt="2022-03-22T17:30:21.250" v="448" actId="1076"/>
          <ac:spMkLst>
            <pc:docMk/>
            <pc:sldMk cId="2469683786" sldId="275"/>
            <ac:spMk id="3" creationId="{FDAD9A26-2AD6-4F60-8BC4-D64448161A5A}"/>
          </ac:spMkLst>
        </pc:spChg>
        <pc:spChg chg="add mod">
          <ac:chgData name="Reed Kiely" userId="768be38e-2fb5-40ce-925d-bd8e9d9e3c31" providerId="ADAL" clId="{2D7A5D16-61C7-44D7-8480-2E02CFE89301}" dt="2022-03-22T17:30:20.247" v="447" actId="1076"/>
          <ac:spMkLst>
            <pc:docMk/>
            <pc:sldMk cId="2469683786" sldId="275"/>
            <ac:spMk id="32" creationId="{E820E8FD-24C2-4B1B-A597-B2C372E9BAEF}"/>
          </ac:spMkLst>
        </pc:spChg>
        <pc:picChg chg="mod">
          <ac:chgData name="Reed Kiely" userId="768be38e-2fb5-40ce-925d-bd8e9d9e3c31" providerId="ADAL" clId="{2D7A5D16-61C7-44D7-8480-2E02CFE89301}" dt="2022-03-22T18:33:49.431" v="662" actId="1076"/>
          <ac:picMkLst>
            <pc:docMk/>
            <pc:sldMk cId="2469683786" sldId="275"/>
            <ac:picMk id="28" creationId="{2E2CC72C-E48B-4C54-91C3-AEC9AACA51DA}"/>
          </ac:picMkLst>
        </pc:picChg>
        <pc:picChg chg="mod">
          <ac:chgData name="Reed Kiely" userId="768be38e-2fb5-40ce-925d-bd8e9d9e3c31" providerId="ADAL" clId="{2D7A5D16-61C7-44D7-8480-2E02CFE89301}" dt="2022-03-22T18:33:45.526" v="661" actId="1076"/>
          <ac:picMkLst>
            <pc:docMk/>
            <pc:sldMk cId="2469683786" sldId="275"/>
            <ac:picMk id="31" creationId="{77818BBA-B41B-49B8-A276-4F0F9C0BC00A}"/>
          </ac:picMkLst>
        </pc:picChg>
        <pc:picChg chg="mod">
          <ac:chgData name="Reed Kiely" userId="768be38e-2fb5-40ce-925d-bd8e9d9e3c31" providerId="ADAL" clId="{2D7A5D16-61C7-44D7-8480-2E02CFE89301}" dt="2022-03-22T18:33:25.087" v="655" actId="1076"/>
          <ac:picMkLst>
            <pc:docMk/>
            <pc:sldMk cId="2469683786" sldId="275"/>
            <ac:picMk id="37" creationId="{637B139A-A8F7-4301-9DAF-E88F5010DF65}"/>
          </ac:picMkLst>
        </pc:picChg>
        <pc:picChg chg="mod">
          <ac:chgData name="Reed Kiely" userId="768be38e-2fb5-40ce-925d-bd8e9d9e3c31" providerId="ADAL" clId="{2D7A5D16-61C7-44D7-8480-2E02CFE89301}" dt="2022-03-22T18:33:56.499" v="663" actId="1076"/>
          <ac:picMkLst>
            <pc:docMk/>
            <pc:sldMk cId="2469683786" sldId="275"/>
            <ac:picMk id="39" creationId="{D3A13932-7917-4852-88F8-CC56D5D0F3B3}"/>
          </ac:picMkLst>
        </pc:picChg>
        <pc:picChg chg="mod">
          <ac:chgData name="Reed Kiely" userId="768be38e-2fb5-40ce-925d-bd8e9d9e3c31" providerId="ADAL" clId="{2D7A5D16-61C7-44D7-8480-2E02CFE89301}" dt="2022-03-22T18:33:25.087" v="655" actId="1076"/>
          <ac:picMkLst>
            <pc:docMk/>
            <pc:sldMk cId="2469683786" sldId="275"/>
            <ac:picMk id="40" creationId="{FD4F5243-6601-462D-9947-049EA4D8F5FD}"/>
          </ac:picMkLst>
        </pc:picChg>
        <pc:picChg chg="mod">
          <ac:chgData name="Reed Kiely" userId="768be38e-2fb5-40ce-925d-bd8e9d9e3c31" providerId="ADAL" clId="{2D7A5D16-61C7-44D7-8480-2E02CFE89301}" dt="2022-03-22T18:33:25.087" v="655" actId="1076"/>
          <ac:picMkLst>
            <pc:docMk/>
            <pc:sldMk cId="2469683786" sldId="275"/>
            <ac:picMk id="41" creationId="{A522EA89-633F-4BF3-81D5-2B2E12388A36}"/>
          </ac:picMkLst>
        </pc:picChg>
        <pc:picChg chg="mod">
          <ac:chgData name="Reed Kiely" userId="768be38e-2fb5-40ce-925d-bd8e9d9e3c31" providerId="ADAL" clId="{2D7A5D16-61C7-44D7-8480-2E02CFE89301}" dt="2022-03-22T18:33:25.087" v="655" actId="1076"/>
          <ac:picMkLst>
            <pc:docMk/>
            <pc:sldMk cId="2469683786" sldId="275"/>
            <ac:picMk id="42" creationId="{EC29F6C3-F4D9-4979-BBE8-D9D9520C537B}"/>
          </ac:picMkLst>
        </pc:picChg>
        <pc:picChg chg="mod">
          <ac:chgData name="Reed Kiely" userId="768be38e-2fb5-40ce-925d-bd8e9d9e3c31" providerId="ADAL" clId="{2D7A5D16-61C7-44D7-8480-2E02CFE89301}" dt="2022-03-22T18:33:25.087" v="655" actId="1076"/>
          <ac:picMkLst>
            <pc:docMk/>
            <pc:sldMk cId="2469683786" sldId="275"/>
            <ac:picMk id="50" creationId="{DBDC50CF-6D51-4CE6-B100-4F5C9B70896E}"/>
          </ac:picMkLst>
        </pc:picChg>
      </pc:sldChg>
      <pc:sldChg chg="modSp mod">
        <pc:chgData name="Reed Kiely" userId="768be38e-2fb5-40ce-925d-bd8e9d9e3c31" providerId="ADAL" clId="{2D7A5D16-61C7-44D7-8480-2E02CFE89301}" dt="2022-03-29T15:48:29.952" v="840" actId="255"/>
        <pc:sldMkLst>
          <pc:docMk/>
          <pc:sldMk cId="845445871" sldId="2144328096"/>
        </pc:sldMkLst>
        <pc:spChg chg="mod">
          <ac:chgData name="Reed Kiely" userId="768be38e-2fb5-40ce-925d-bd8e9d9e3c31" providerId="ADAL" clId="{2D7A5D16-61C7-44D7-8480-2E02CFE89301}" dt="2022-03-29T15:48:29.952" v="840" actId="255"/>
          <ac:spMkLst>
            <pc:docMk/>
            <pc:sldMk cId="845445871" sldId="2144328096"/>
            <ac:spMk id="2" creationId="{CF1A2449-F807-49F2-BB8D-022EC691AD5B}"/>
          </ac:spMkLst>
        </pc:spChg>
        <pc:spChg chg="mod">
          <ac:chgData name="Reed Kiely" userId="768be38e-2fb5-40ce-925d-bd8e9d9e3c31" providerId="ADAL" clId="{2D7A5D16-61C7-44D7-8480-2E02CFE89301}" dt="2022-03-22T18:38:01.693" v="824" actId="1037"/>
          <ac:spMkLst>
            <pc:docMk/>
            <pc:sldMk cId="845445871" sldId="2144328096"/>
            <ac:spMk id="32" creationId="{68ED7A75-1695-47B5-B6CC-FEE5BE0CC92E}"/>
          </ac:spMkLst>
        </pc:spChg>
      </pc:sldChg>
      <pc:sldChg chg="modSp mod">
        <pc:chgData name="Reed Kiely" userId="768be38e-2fb5-40ce-925d-bd8e9d9e3c31" providerId="ADAL" clId="{2D7A5D16-61C7-44D7-8480-2E02CFE89301}" dt="2022-03-22T18:35:44.723" v="733" actId="1076"/>
        <pc:sldMkLst>
          <pc:docMk/>
          <pc:sldMk cId="1474712545" sldId="2144328217"/>
        </pc:sldMkLst>
        <pc:spChg chg="mod">
          <ac:chgData name="Reed Kiely" userId="768be38e-2fb5-40ce-925d-bd8e9d9e3c31" providerId="ADAL" clId="{2D7A5D16-61C7-44D7-8480-2E02CFE89301}" dt="2022-03-22T18:35:44.723" v="733" actId="1076"/>
          <ac:spMkLst>
            <pc:docMk/>
            <pc:sldMk cId="1474712545" sldId="2144328217"/>
            <ac:spMk id="32" creationId="{68ED7A75-1695-47B5-B6CC-FEE5BE0CC92E}"/>
          </ac:spMkLst>
        </pc:spChg>
      </pc:sldChg>
      <pc:sldChg chg="modSp mod">
        <pc:chgData name="Reed Kiely" userId="768be38e-2fb5-40ce-925d-bd8e9d9e3c31" providerId="ADAL" clId="{2D7A5D16-61C7-44D7-8480-2E02CFE89301}" dt="2022-03-22T18:31:01.157" v="613" actId="20577"/>
        <pc:sldMkLst>
          <pc:docMk/>
          <pc:sldMk cId="2344359341" sldId="2144328227"/>
        </pc:sldMkLst>
        <pc:spChg chg="mod">
          <ac:chgData name="Reed Kiely" userId="768be38e-2fb5-40ce-925d-bd8e9d9e3c31" providerId="ADAL" clId="{2D7A5D16-61C7-44D7-8480-2E02CFE89301}" dt="2022-03-22T18:31:01.157" v="613" actId="20577"/>
          <ac:spMkLst>
            <pc:docMk/>
            <pc:sldMk cId="2344359341" sldId="2144328227"/>
            <ac:spMk id="10" creationId="{1F5544B4-64B7-4E00-A1B6-76422658B8ED}"/>
          </ac:spMkLst>
        </pc:spChg>
      </pc:sldChg>
      <pc:sldChg chg="modSp mod">
        <pc:chgData name="Reed Kiely" userId="768be38e-2fb5-40ce-925d-bd8e9d9e3c31" providerId="ADAL" clId="{2D7A5D16-61C7-44D7-8480-2E02CFE89301}" dt="2022-03-22T18:30:30.547" v="603" actId="20577"/>
        <pc:sldMkLst>
          <pc:docMk/>
          <pc:sldMk cId="4055304107" sldId="2144328229"/>
        </pc:sldMkLst>
        <pc:spChg chg="mod">
          <ac:chgData name="Reed Kiely" userId="768be38e-2fb5-40ce-925d-bd8e9d9e3c31" providerId="ADAL" clId="{2D7A5D16-61C7-44D7-8480-2E02CFE89301}" dt="2022-03-22T18:30:30.547" v="603" actId="20577"/>
          <ac:spMkLst>
            <pc:docMk/>
            <pc:sldMk cId="4055304107" sldId="2144328229"/>
            <ac:spMk id="22" creationId="{CF511AAE-61D1-4ED4-BBBA-E53DA57CC351}"/>
          </ac:spMkLst>
        </pc:spChg>
      </pc:sldChg>
      <pc:sldChg chg="addSp delSp modSp add mod modShow">
        <pc:chgData name="Reed Kiely" userId="768be38e-2fb5-40ce-925d-bd8e9d9e3c31" providerId="ADAL" clId="{2D7A5D16-61C7-44D7-8480-2E02CFE89301}" dt="2022-03-22T18:34:39.954" v="671" actId="1076"/>
        <pc:sldMkLst>
          <pc:docMk/>
          <pc:sldMk cId="2576519596" sldId="2144328256"/>
        </pc:sldMkLst>
        <pc:spChg chg="add mod">
          <ac:chgData name="Reed Kiely" userId="768be38e-2fb5-40ce-925d-bd8e9d9e3c31" providerId="ADAL" clId="{2D7A5D16-61C7-44D7-8480-2E02CFE89301}" dt="2022-03-22T16:08:39.096" v="155" actId="1076"/>
          <ac:spMkLst>
            <pc:docMk/>
            <pc:sldMk cId="2576519596" sldId="2144328256"/>
            <ac:spMk id="2" creationId="{F7ACD808-0C8D-4868-B566-B05F4B703A09}"/>
          </ac:spMkLst>
        </pc:spChg>
        <pc:spChg chg="mod">
          <ac:chgData name="Reed Kiely" userId="768be38e-2fb5-40ce-925d-bd8e9d9e3c31" providerId="ADAL" clId="{2D7A5D16-61C7-44D7-8480-2E02CFE89301}" dt="2022-03-22T17:29:19.729" v="372" actId="20577"/>
          <ac:spMkLst>
            <pc:docMk/>
            <pc:sldMk cId="2576519596" sldId="2144328256"/>
            <ac:spMk id="24" creationId="{FE51337C-7111-4FDD-BD9E-AAF8EAD4F674}"/>
          </ac:spMkLst>
        </pc:spChg>
        <pc:spChg chg="add mod">
          <ac:chgData name="Reed Kiely" userId="768be38e-2fb5-40ce-925d-bd8e9d9e3c31" providerId="ADAL" clId="{2D7A5D16-61C7-44D7-8480-2E02CFE89301}" dt="2022-03-22T16:29:52.847" v="305" actId="20577"/>
          <ac:spMkLst>
            <pc:docMk/>
            <pc:sldMk cId="2576519596" sldId="2144328256"/>
            <ac:spMk id="34" creationId="{C86A1B5C-1444-45E2-98E7-3EE1057B7854}"/>
          </ac:spMkLst>
        </pc:spChg>
        <pc:spChg chg="add mod">
          <ac:chgData name="Reed Kiely" userId="768be38e-2fb5-40ce-925d-bd8e9d9e3c31" providerId="ADAL" clId="{2D7A5D16-61C7-44D7-8480-2E02CFE89301}" dt="2022-03-22T16:05:16.516" v="45" actId="14100"/>
          <ac:spMkLst>
            <pc:docMk/>
            <pc:sldMk cId="2576519596" sldId="2144328256"/>
            <ac:spMk id="38" creationId="{73851BD9-E902-4017-B780-F06865C6C84F}"/>
          </ac:spMkLst>
        </pc:spChg>
        <pc:spChg chg="add del mod">
          <ac:chgData name="Reed Kiely" userId="768be38e-2fb5-40ce-925d-bd8e9d9e3c31" providerId="ADAL" clId="{2D7A5D16-61C7-44D7-8480-2E02CFE89301}" dt="2022-03-22T16:08:29.101" v="151" actId="478"/>
          <ac:spMkLst>
            <pc:docMk/>
            <pc:sldMk cId="2576519596" sldId="2144328256"/>
            <ac:spMk id="40" creationId="{7C0059AD-C154-4A69-A82D-8BBA49F20A2A}"/>
          </ac:spMkLst>
        </pc:spChg>
        <pc:spChg chg="add mod">
          <ac:chgData name="Reed Kiely" userId="768be38e-2fb5-40ce-925d-bd8e9d9e3c31" providerId="ADAL" clId="{2D7A5D16-61C7-44D7-8480-2E02CFE89301}" dt="2022-03-22T16:09:07.514" v="167" actId="404"/>
          <ac:spMkLst>
            <pc:docMk/>
            <pc:sldMk cId="2576519596" sldId="2144328256"/>
            <ac:spMk id="41" creationId="{38C642E3-9A61-4C74-B471-960D279200FD}"/>
          </ac:spMkLst>
        </pc:spChg>
        <pc:spChg chg="add mod">
          <ac:chgData name="Reed Kiely" userId="768be38e-2fb5-40ce-925d-bd8e9d9e3c31" providerId="ADAL" clId="{2D7A5D16-61C7-44D7-8480-2E02CFE89301}" dt="2022-03-22T16:09:12.863" v="169" actId="1038"/>
          <ac:spMkLst>
            <pc:docMk/>
            <pc:sldMk cId="2576519596" sldId="2144328256"/>
            <ac:spMk id="42" creationId="{AA0A8597-DF60-4917-B80D-632F806C028F}"/>
          </ac:spMkLst>
        </pc:spChg>
        <pc:spChg chg="add mod">
          <ac:chgData name="Reed Kiely" userId="768be38e-2fb5-40ce-925d-bd8e9d9e3c31" providerId="ADAL" clId="{2D7A5D16-61C7-44D7-8480-2E02CFE89301}" dt="2022-03-22T16:09:12.863" v="169" actId="1038"/>
          <ac:spMkLst>
            <pc:docMk/>
            <pc:sldMk cId="2576519596" sldId="2144328256"/>
            <ac:spMk id="43" creationId="{818EF930-8CF9-4EE4-9EB2-634923B0086F}"/>
          </ac:spMkLst>
        </pc:spChg>
        <pc:spChg chg="add mod">
          <ac:chgData name="Reed Kiely" userId="768be38e-2fb5-40ce-925d-bd8e9d9e3c31" providerId="ADAL" clId="{2D7A5D16-61C7-44D7-8480-2E02CFE89301}" dt="2022-03-22T18:34:39.954" v="671" actId="1076"/>
          <ac:spMkLst>
            <pc:docMk/>
            <pc:sldMk cId="2576519596" sldId="2144328256"/>
            <ac:spMk id="44" creationId="{2365AC0F-56BA-4029-A1EF-C63D7776B653}"/>
          </ac:spMkLst>
        </pc:spChg>
        <pc:spChg chg="add mod">
          <ac:chgData name="Reed Kiely" userId="768be38e-2fb5-40ce-925d-bd8e9d9e3c31" providerId="ADAL" clId="{2D7A5D16-61C7-44D7-8480-2E02CFE89301}" dt="2022-03-22T16:09:07.514" v="167" actId="404"/>
          <ac:spMkLst>
            <pc:docMk/>
            <pc:sldMk cId="2576519596" sldId="2144328256"/>
            <ac:spMk id="45" creationId="{103A603A-996A-4770-997F-8B3AA061314D}"/>
          </ac:spMkLst>
        </pc:spChg>
        <pc:spChg chg="mod">
          <ac:chgData name="Reed Kiely" userId="768be38e-2fb5-40ce-925d-bd8e9d9e3c31" providerId="ADAL" clId="{2D7A5D16-61C7-44D7-8480-2E02CFE89301}" dt="2022-03-22T16:05:20.712" v="46" actId="14100"/>
          <ac:spMkLst>
            <pc:docMk/>
            <pc:sldMk cId="2576519596" sldId="2144328256"/>
            <ac:spMk id="48" creationId="{BB9777B2-A132-41D5-B86C-9334A1A8EBF9}"/>
          </ac:spMkLst>
        </pc:spChg>
        <pc:spChg chg="del">
          <ac:chgData name="Reed Kiely" userId="768be38e-2fb5-40ce-925d-bd8e9d9e3c31" providerId="ADAL" clId="{2D7A5D16-61C7-44D7-8480-2E02CFE89301}" dt="2022-03-22T16:04:34.821" v="34" actId="478"/>
          <ac:spMkLst>
            <pc:docMk/>
            <pc:sldMk cId="2576519596" sldId="2144328256"/>
            <ac:spMk id="49" creationId="{9D9B6D08-45CF-4475-B70C-4F41DFF095AA}"/>
          </ac:spMkLst>
        </pc:spChg>
        <pc:spChg chg="del">
          <ac:chgData name="Reed Kiely" userId="768be38e-2fb5-40ce-925d-bd8e9d9e3c31" providerId="ADAL" clId="{2D7A5D16-61C7-44D7-8480-2E02CFE89301}" dt="2022-03-22T16:04:24.637" v="32" actId="478"/>
          <ac:spMkLst>
            <pc:docMk/>
            <pc:sldMk cId="2576519596" sldId="2144328256"/>
            <ac:spMk id="50" creationId="{2ECB6C61-056F-479C-AB14-41B6CAF4B2E7}"/>
          </ac:spMkLst>
        </pc:spChg>
        <pc:spChg chg="add del mod">
          <ac:chgData name="Reed Kiely" userId="768be38e-2fb5-40ce-925d-bd8e9d9e3c31" providerId="ADAL" clId="{2D7A5D16-61C7-44D7-8480-2E02CFE89301}" dt="2022-03-22T16:06:13.714" v="69" actId="478"/>
          <ac:spMkLst>
            <pc:docMk/>
            <pc:sldMk cId="2576519596" sldId="2144328256"/>
            <ac:spMk id="61" creationId="{2B988189-EF4D-4ADD-AE74-F1101B4C27A9}"/>
          </ac:spMkLst>
        </pc:spChg>
        <pc:spChg chg="del">
          <ac:chgData name="Reed Kiely" userId="768be38e-2fb5-40ce-925d-bd8e9d9e3c31" providerId="ADAL" clId="{2D7A5D16-61C7-44D7-8480-2E02CFE89301}" dt="2022-03-22T16:04:11.867" v="30" actId="478"/>
          <ac:spMkLst>
            <pc:docMk/>
            <pc:sldMk cId="2576519596" sldId="2144328256"/>
            <ac:spMk id="80" creationId="{50414AAC-6A56-4417-B647-0CF3FBCC9D03}"/>
          </ac:spMkLst>
        </pc:spChg>
        <pc:spChg chg="mod">
          <ac:chgData name="Reed Kiely" userId="768be38e-2fb5-40ce-925d-bd8e9d9e3c31" providerId="ADAL" clId="{2D7A5D16-61C7-44D7-8480-2E02CFE89301}" dt="2022-03-22T16:05:47.045" v="61" actId="20577"/>
          <ac:spMkLst>
            <pc:docMk/>
            <pc:sldMk cId="2576519596" sldId="2144328256"/>
            <ac:spMk id="91" creationId="{2785D820-B170-45A2-B5A5-2AABF27FB549}"/>
          </ac:spMkLst>
        </pc:spChg>
        <pc:grpChg chg="del">
          <ac:chgData name="Reed Kiely" userId="768be38e-2fb5-40ce-925d-bd8e9d9e3c31" providerId="ADAL" clId="{2D7A5D16-61C7-44D7-8480-2E02CFE89301}" dt="2022-03-22T16:04:08.787" v="29" actId="478"/>
          <ac:grpSpMkLst>
            <pc:docMk/>
            <pc:sldMk cId="2576519596" sldId="2144328256"/>
            <ac:grpSpMk id="52" creationId="{9F7582E1-8F2F-4C11-BB3D-9D1A5E4C14D4}"/>
          </ac:grpSpMkLst>
        </pc:grpChg>
        <pc:grpChg chg="del">
          <ac:chgData name="Reed Kiely" userId="768be38e-2fb5-40ce-925d-bd8e9d9e3c31" providerId="ADAL" clId="{2D7A5D16-61C7-44D7-8480-2E02CFE89301}" dt="2022-03-22T16:04:16.923" v="31" actId="478"/>
          <ac:grpSpMkLst>
            <pc:docMk/>
            <pc:sldMk cId="2576519596" sldId="2144328256"/>
            <ac:grpSpMk id="81" creationId="{029EAC06-4A82-4D10-8325-39A69A4C7335}"/>
          </ac:grpSpMkLst>
        </pc:grpChg>
        <pc:graphicFrameChg chg="del">
          <ac:chgData name="Reed Kiely" userId="768be38e-2fb5-40ce-925d-bd8e9d9e3c31" providerId="ADAL" clId="{2D7A5D16-61C7-44D7-8480-2E02CFE89301}" dt="2022-03-22T16:04:11.867" v="30" actId="478"/>
          <ac:graphicFrameMkLst>
            <pc:docMk/>
            <pc:sldMk cId="2576519596" sldId="2144328256"/>
            <ac:graphicFrameMk id="86" creationId="{6C82C0CE-0E6F-49D6-B3A1-0113E8F9D124}"/>
          </ac:graphicFrameMkLst>
        </pc:graphicFrameChg>
        <pc:picChg chg="add mod">
          <ac:chgData name="Reed Kiely" userId="768be38e-2fb5-40ce-925d-bd8e9d9e3c31" providerId="ADAL" clId="{2D7A5D16-61C7-44D7-8480-2E02CFE89301}" dt="2022-03-22T16:04:24.916" v="33"/>
          <ac:picMkLst>
            <pc:docMk/>
            <pc:sldMk cId="2576519596" sldId="2144328256"/>
            <ac:picMk id="35" creationId="{048ADA3D-9C02-4EC5-B8E8-38C7956A15E4}"/>
          </ac:picMkLst>
        </pc:picChg>
        <pc:picChg chg="add mod">
          <ac:chgData name="Reed Kiely" userId="768be38e-2fb5-40ce-925d-bd8e9d9e3c31" providerId="ADAL" clId="{2D7A5D16-61C7-44D7-8480-2E02CFE89301}" dt="2022-03-22T16:04:24.916" v="33"/>
          <ac:picMkLst>
            <pc:docMk/>
            <pc:sldMk cId="2576519596" sldId="2144328256"/>
            <ac:picMk id="36" creationId="{ADA8BAD5-9E5D-414F-915F-D9249B04932D}"/>
          </ac:picMkLst>
        </pc:picChg>
        <pc:picChg chg="add mod">
          <ac:chgData name="Reed Kiely" userId="768be38e-2fb5-40ce-925d-bd8e9d9e3c31" providerId="ADAL" clId="{2D7A5D16-61C7-44D7-8480-2E02CFE89301}" dt="2022-03-22T16:23:30.910" v="215" actId="14100"/>
          <ac:picMkLst>
            <pc:docMk/>
            <pc:sldMk cId="2576519596" sldId="2144328256"/>
            <ac:picMk id="39" creationId="{CAD0BA69-907B-46F9-BB8D-14522662942C}"/>
          </ac:picMkLst>
        </pc:picChg>
        <pc:picChg chg="del">
          <ac:chgData name="Reed Kiely" userId="768be38e-2fb5-40ce-925d-bd8e9d9e3c31" providerId="ADAL" clId="{2D7A5D16-61C7-44D7-8480-2E02CFE89301}" dt="2022-03-22T16:04:24.637" v="32" actId="478"/>
          <ac:picMkLst>
            <pc:docMk/>
            <pc:sldMk cId="2576519596" sldId="2144328256"/>
            <ac:picMk id="51" creationId="{AC56DAD7-7761-480D-8123-E813A756EF3F}"/>
          </ac:picMkLst>
        </pc:picChg>
        <pc:picChg chg="add mod">
          <ac:chgData name="Reed Kiely" userId="768be38e-2fb5-40ce-925d-bd8e9d9e3c31" providerId="ADAL" clId="{2D7A5D16-61C7-44D7-8480-2E02CFE89301}" dt="2022-03-22T16:08:59.841" v="165" actId="1038"/>
          <ac:picMkLst>
            <pc:docMk/>
            <pc:sldMk cId="2576519596" sldId="2144328256"/>
            <ac:picMk id="59" creationId="{18100848-C015-416A-958A-493A87BC46B9}"/>
          </ac:picMkLst>
        </pc:picChg>
        <pc:picChg chg="add mod">
          <ac:chgData name="Reed Kiely" userId="768be38e-2fb5-40ce-925d-bd8e9d9e3c31" providerId="ADAL" clId="{2D7A5D16-61C7-44D7-8480-2E02CFE89301}" dt="2022-03-22T16:08:54.363" v="162" actId="1038"/>
          <ac:picMkLst>
            <pc:docMk/>
            <pc:sldMk cId="2576519596" sldId="2144328256"/>
            <ac:picMk id="60" creationId="{2233874C-486A-4325-BA42-037A11230CD8}"/>
          </ac:picMkLst>
        </pc:picChg>
        <pc:picChg chg="del">
          <ac:chgData name="Reed Kiely" userId="768be38e-2fb5-40ce-925d-bd8e9d9e3c31" providerId="ADAL" clId="{2D7A5D16-61C7-44D7-8480-2E02CFE89301}" dt="2022-03-22T16:04:24.637" v="32" actId="478"/>
          <ac:picMkLst>
            <pc:docMk/>
            <pc:sldMk cId="2576519596" sldId="2144328256"/>
            <ac:picMk id="90" creationId="{7B0E3909-B56C-4638-A035-9661332D9CE3}"/>
          </ac:picMkLst>
        </pc:picChg>
        <pc:picChg chg="del">
          <ac:chgData name="Reed Kiely" userId="768be38e-2fb5-40ce-925d-bd8e9d9e3c31" providerId="ADAL" clId="{2D7A5D16-61C7-44D7-8480-2E02CFE89301}" dt="2022-03-22T16:05:35.628" v="49" actId="478"/>
          <ac:picMkLst>
            <pc:docMk/>
            <pc:sldMk cId="2576519596" sldId="2144328256"/>
            <ac:picMk id="92" creationId="{F4A62637-B07E-460B-B3C5-C33E0A02FB47}"/>
          </ac:picMkLst>
        </pc:picChg>
        <pc:cxnChg chg="del">
          <ac:chgData name="Reed Kiely" userId="768be38e-2fb5-40ce-925d-bd8e9d9e3c31" providerId="ADAL" clId="{2D7A5D16-61C7-44D7-8480-2E02CFE89301}" dt="2022-03-22T16:04:11.867" v="30" actId="478"/>
          <ac:cxnSpMkLst>
            <pc:docMk/>
            <pc:sldMk cId="2576519596" sldId="2144328256"/>
            <ac:cxnSpMk id="87" creationId="{77511724-A06E-4227-8264-3C0CCB3562D6}"/>
          </ac:cxnSpMkLst>
        </pc:cxnChg>
        <pc:cxnChg chg="del">
          <ac:chgData name="Reed Kiely" userId="768be38e-2fb5-40ce-925d-bd8e9d9e3c31" providerId="ADAL" clId="{2D7A5D16-61C7-44D7-8480-2E02CFE89301}" dt="2022-03-22T16:04:11.867" v="30" actId="478"/>
          <ac:cxnSpMkLst>
            <pc:docMk/>
            <pc:sldMk cId="2576519596" sldId="2144328256"/>
            <ac:cxnSpMk id="88" creationId="{5A3363F7-27FF-4D70-8EFA-886EAE2CF8F2}"/>
          </ac:cxnSpMkLst>
        </pc:cxnChg>
        <pc:cxnChg chg="del">
          <ac:chgData name="Reed Kiely" userId="768be38e-2fb5-40ce-925d-bd8e9d9e3c31" providerId="ADAL" clId="{2D7A5D16-61C7-44D7-8480-2E02CFE89301}" dt="2022-03-22T16:04:11.867" v="30" actId="478"/>
          <ac:cxnSpMkLst>
            <pc:docMk/>
            <pc:sldMk cId="2576519596" sldId="2144328256"/>
            <ac:cxnSpMk id="89" creationId="{56927C6F-7E0F-42C0-84DC-262FFFF73C0F}"/>
          </ac:cxnSpMkLst>
        </pc:cxnChg>
      </pc:sldChg>
      <pc:sldChg chg="modSp mod">
        <pc:chgData name="Reed Kiely" userId="768be38e-2fb5-40ce-925d-bd8e9d9e3c31" providerId="ADAL" clId="{2D7A5D16-61C7-44D7-8480-2E02CFE89301}" dt="2022-03-22T21:44:01.879" v="839" actId="1037"/>
        <pc:sldMkLst>
          <pc:docMk/>
          <pc:sldMk cId="3557154419" sldId="2144328256"/>
        </pc:sldMkLst>
        <pc:spChg chg="mod">
          <ac:chgData name="Reed Kiely" userId="768be38e-2fb5-40ce-925d-bd8e9d9e3c31" providerId="ADAL" clId="{2D7A5D16-61C7-44D7-8480-2E02CFE89301}" dt="2022-03-22T21:44:01.879" v="839" actId="1037"/>
          <ac:spMkLst>
            <pc:docMk/>
            <pc:sldMk cId="3557154419" sldId="2144328256"/>
            <ac:spMk id="24" creationId="{FE51337C-7111-4FDD-BD9E-AAF8EAD4F674}"/>
          </ac:spMkLst>
        </pc:spChg>
      </pc:sldChg>
      <pc:sldChg chg="modSp mod">
        <pc:chgData name="Reed Kiely" userId="768be38e-2fb5-40ce-925d-bd8e9d9e3c31" providerId="ADAL" clId="{2D7A5D16-61C7-44D7-8480-2E02CFE89301}" dt="2022-03-22T18:30:13.531" v="595" actId="20577"/>
        <pc:sldMkLst>
          <pc:docMk/>
          <pc:sldMk cId="520152090" sldId="2144328263"/>
        </pc:sldMkLst>
        <pc:spChg chg="mod">
          <ac:chgData name="Reed Kiely" userId="768be38e-2fb5-40ce-925d-bd8e9d9e3c31" providerId="ADAL" clId="{2D7A5D16-61C7-44D7-8480-2E02CFE89301}" dt="2022-03-22T16:22:53.742" v="183" actId="1076"/>
          <ac:spMkLst>
            <pc:docMk/>
            <pc:sldMk cId="520152090" sldId="2144328263"/>
            <ac:spMk id="21" creationId="{AB77EFEB-56CD-4D1C-B279-D39BDE876330}"/>
          </ac:spMkLst>
        </pc:spChg>
        <pc:spChg chg="mod">
          <ac:chgData name="Reed Kiely" userId="768be38e-2fb5-40ce-925d-bd8e9d9e3c31" providerId="ADAL" clId="{2D7A5D16-61C7-44D7-8480-2E02CFE89301}" dt="2022-03-22T18:30:13.531" v="595" actId="20577"/>
          <ac:spMkLst>
            <pc:docMk/>
            <pc:sldMk cId="520152090" sldId="2144328263"/>
            <ac:spMk id="23" creationId="{DB5FBE90-B76F-4A35-94B8-15BCF9AE4630}"/>
          </ac:spMkLst>
        </pc:spChg>
      </pc:sldChg>
      <pc:sldChg chg="add ord">
        <pc:chgData name="Reed Kiely" userId="768be38e-2fb5-40ce-925d-bd8e9d9e3c31" providerId="ADAL" clId="{2D7A5D16-61C7-44D7-8480-2E02CFE89301}" dt="2022-03-22T16:08:46.700" v="157"/>
        <pc:sldMkLst>
          <pc:docMk/>
          <pc:sldMk cId="245357489" sldId="2144328276"/>
        </pc:sldMkLst>
      </pc:sldChg>
      <pc:sldChg chg="modSp mod">
        <pc:chgData name="Reed Kiely" userId="768be38e-2fb5-40ce-925d-bd8e9d9e3c31" providerId="ADAL" clId="{2D7A5D16-61C7-44D7-8480-2E02CFE89301}" dt="2022-03-22T18:34:53.424" v="672" actId="1076"/>
        <pc:sldMkLst>
          <pc:docMk/>
          <pc:sldMk cId="479110058" sldId="2144328279"/>
        </pc:sldMkLst>
        <pc:spChg chg="mod">
          <ac:chgData name="Reed Kiely" userId="768be38e-2fb5-40ce-925d-bd8e9d9e3c31" providerId="ADAL" clId="{2D7A5D16-61C7-44D7-8480-2E02CFE89301}" dt="2022-03-22T18:32:03.772" v="646" actId="20577"/>
          <ac:spMkLst>
            <pc:docMk/>
            <pc:sldMk cId="479110058" sldId="2144328279"/>
            <ac:spMk id="20" creationId="{F5290E3C-D913-4324-9F7C-7AB204FAA4D7}"/>
          </ac:spMkLst>
        </pc:spChg>
        <pc:picChg chg="mod">
          <ac:chgData name="Reed Kiely" userId="768be38e-2fb5-40ce-925d-bd8e9d9e3c31" providerId="ADAL" clId="{2D7A5D16-61C7-44D7-8480-2E02CFE89301}" dt="2022-03-22T18:34:53.424" v="672" actId="1076"/>
          <ac:picMkLst>
            <pc:docMk/>
            <pc:sldMk cId="479110058" sldId="2144328279"/>
            <ac:picMk id="4" creationId="{BDC38380-090D-4E81-9413-E88AF15EDECE}"/>
          </ac:picMkLst>
        </pc:picChg>
      </pc:sldChg>
      <pc:sldChg chg="add ord">
        <pc:chgData name="Reed Kiely" userId="768be38e-2fb5-40ce-925d-bd8e9d9e3c31" providerId="ADAL" clId="{2D7A5D16-61C7-44D7-8480-2E02CFE89301}" dt="2022-03-22T16:33:44.462" v="369"/>
        <pc:sldMkLst>
          <pc:docMk/>
          <pc:sldMk cId="4234212713" sldId="2144328294"/>
        </pc:sldMkLst>
      </pc:sldChg>
      <pc:sldChg chg="addSp delSp modSp mod">
        <pc:chgData name="Reed Kiely" userId="768be38e-2fb5-40ce-925d-bd8e9d9e3c31" providerId="ADAL" clId="{2D7A5D16-61C7-44D7-8480-2E02CFE89301}" dt="2022-03-22T18:48:17.957" v="833" actId="166"/>
        <pc:sldMkLst>
          <pc:docMk/>
          <pc:sldMk cId="2005759645" sldId="2144328297"/>
        </pc:sldMkLst>
        <pc:spChg chg="add mod">
          <ac:chgData name="Reed Kiely" userId="768be38e-2fb5-40ce-925d-bd8e9d9e3c31" providerId="ADAL" clId="{2D7A5D16-61C7-44D7-8480-2E02CFE89301}" dt="2022-03-22T18:48:13.863" v="832" actId="14100"/>
          <ac:spMkLst>
            <pc:docMk/>
            <pc:sldMk cId="2005759645" sldId="2144328297"/>
            <ac:spMk id="21" creationId="{30ED3473-4F86-4FB1-A161-6E318FE6BB97}"/>
          </ac:spMkLst>
        </pc:spChg>
        <pc:spChg chg="mod">
          <ac:chgData name="Reed Kiely" userId="768be38e-2fb5-40ce-925d-bd8e9d9e3c31" providerId="ADAL" clId="{2D7A5D16-61C7-44D7-8480-2E02CFE89301}" dt="2022-03-22T18:29:56.622" v="571" actId="20577"/>
          <ac:spMkLst>
            <pc:docMk/>
            <pc:sldMk cId="2005759645" sldId="2144328297"/>
            <ac:spMk id="23" creationId="{DB5FBE90-B76F-4A35-94B8-15BCF9AE4630}"/>
          </ac:spMkLst>
        </pc:spChg>
        <pc:spChg chg="mod">
          <ac:chgData name="Reed Kiely" userId="768be38e-2fb5-40ce-925d-bd8e9d9e3c31" providerId="ADAL" clId="{2D7A5D16-61C7-44D7-8480-2E02CFE89301}" dt="2022-03-22T16:22:40.032" v="179" actId="1036"/>
          <ac:spMkLst>
            <pc:docMk/>
            <pc:sldMk cId="2005759645" sldId="2144328297"/>
            <ac:spMk id="29" creationId="{8AA86CDA-DA0B-491A-9DB9-74935700AE4E}"/>
          </ac:spMkLst>
        </pc:spChg>
        <pc:spChg chg="mod">
          <ac:chgData name="Reed Kiely" userId="768be38e-2fb5-40ce-925d-bd8e9d9e3c31" providerId="ADAL" clId="{2D7A5D16-61C7-44D7-8480-2E02CFE89301}" dt="2022-03-22T16:22:40.032" v="179" actId="1036"/>
          <ac:spMkLst>
            <pc:docMk/>
            <pc:sldMk cId="2005759645" sldId="2144328297"/>
            <ac:spMk id="30" creationId="{4A131CA9-BEDF-43ED-9310-F16FA11808A6}"/>
          </ac:spMkLst>
        </pc:spChg>
        <pc:spChg chg="mod">
          <ac:chgData name="Reed Kiely" userId="768be38e-2fb5-40ce-925d-bd8e9d9e3c31" providerId="ADAL" clId="{2D7A5D16-61C7-44D7-8480-2E02CFE89301}" dt="2022-03-22T16:22:40.032" v="179" actId="1036"/>
          <ac:spMkLst>
            <pc:docMk/>
            <pc:sldMk cId="2005759645" sldId="2144328297"/>
            <ac:spMk id="31" creationId="{E19652B4-2745-4190-81DC-5056EF538563}"/>
          </ac:spMkLst>
        </pc:spChg>
        <pc:spChg chg="mod">
          <ac:chgData name="Reed Kiely" userId="768be38e-2fb5-40ce-925d-bd8e9d9e3c31" providerId="ADAL" clId="{2D7A5D16-61C7-44D7-8480-2E02CFE89301}" dt="2022-03-22T16:22:44.560" v="182" actId="1036"/>
          <ac:spMkLst>
            <pc:docMk/>
            <pc:sldMk cId="2005759645" sldId="2144328297"/>
            <ac:spMk id="32" creationId="{C497E2FD-D3C9-41D6-967A-479CC4C1BEBB}"/>
          </ac:spMkLst>
        </pc:spChg>
        <pc:spChg chg="mod">
          <ac:chgData name="Reed Kiely" userId="768be38e-2fb5-40ce-925d-bd8e9d9e3c31" providerId="ADAL" clId="{2D7A5D16-61C7-44D7-8480-2E02CFE89301}" dt="2022-03-22T16:22:40.032" v="179" actId="1036"/>
          <ac:spMkLst>
            <pc:docMk/>
            <pc:sldMk cId="2005759645" sldId="2144328297"/>
            <ac:spMk id="33" creationId="{99E1C62F-BBCA-4609-832D-AF75585C4061}"/>
          </ac:spMkLst>
        </pc:spChg>
        <pc:spChg chg="mod">
          <ac:chgData name="Reed Kiely" userId="768be38e-2fb5-40ce-925d-bd8e9d9e3c31" providerId="ADAL" clId="{2D7A5D16-61C7-44D7-8480-2E02CFE89301}" dt="2022-03-22T16:22:40.032" v="179" actId="1036"/>
          <ac:spMkLst>
            <pc:docMk/>
            <pc:sldMk cId="2005759645" sldId="2144328297"/>
            <ac:spMk id="34" creationId="{06EDA0D9-89C0-4F0E-B501-849AB3B665B8}"/>
          </ac:spMkLst>
        </pc:spChg>
        <pc:spChg chg="mod">
          <ac:chgData name="Reed Kiely" userId="768be38e-2fb5-40ce-925d-bd8e9d9e3c31" providerId="ADAL" clId="{2D7A5D16-61C7-44D7-8480-2E02CFE89301}" dt="2022-03-22T16:22:40.032" v="179" actId="1036"/>
          <ac:spMkLst>
            <pc:docMk/>
            <pc:sldMk cId="2005759645" sldId="2144328297"/>
            <ac:spMk id="35" creationId="{273AE458-7357-49D3-B752-22C54FCED37A}"/>
          </ac:spMkLst>
        </pc:spChg>
        <pc:spChg chg="mod">
          <ac:chgData name="Reed Kiely" userId="768be38e-2fb5-40ce-925d-bd8e9d9e3c31" providerId="ADAL" clId="{2D7A5D16-61C7-44D7-8480-2E02CFE89301}" dt="2022-03-22T16:22:40.032" v="179" actId="1036"/>
          <ac:spMkLst>
            <pc:docMk/>
            <pc:sldMk cId="2005759645" sldId="2144328297"/>
            <ac:spMk id="36" creationId="{0FBFABD4-6312-430F-BD15-7C9FA0958BCD}"/>
          </ac:spMkLst>
        </pc:spChg>
        <pc:spChg chg="add del mod ord">
          <ac:chgData name="Reed Kiely" userId="768be38e-2fb5-40ce-925d-bd8e9d9e3c31" providerId="ADAL" clId="{2D7A5D16-61C7-44D7-8480-2E02CFE89301}" dt="2022-03-22T18:48:17.957" v="833" actId="166"/>
          <ac:spMkLst>
            <pc:docMk/>
            <pc:sldMk cId="2005759645" sldId="2144328297"/>
            <ac:spMk id="37" creationId="{437B64F9-2CEA-4C53-8B33-005C99318F0E}"/>
          </ac:spMkLst>
        </pc:spChg>
        <pc:graphicFrameChg chg="mod">
          <ac:chgData name="Reed Kiely" userId="768be38e-2fb5-40ce-925d-bd8e9d9e3c31" providerId="ADAL" clId="{2D7A5D16-61C7-44D7-8480-2E02CFE89301}" dt="2022-03-22T16:22:40.032" v="179" actId="1036"/>
          <ac:graphicFrameMkLst>
            <pc:docMk/>
            <pc:sldMk cId="2005759645" sldId="2144328297"/>
            <ac:graphicFrameMk id="28" creationId="{20046899-E0DA-47BA-ABF8-71780912639F}"/>
          </ac:graphicFrameMkLst>
        </pc:graphicFrameChg>
      </pc:sldChg>
      <pc:sldChg chg="modSp mod">
        <pc:chgData name="Reed Kiely" userId="768be38e-2fb5-40ce-925d-bd8e9d9e3c31" providerId="ADAL" clId="{2D7A5D16-61C7-44D7-8480-2E02CFE89301}" dt="2022-03-22T21:43:55.465" v="836" actId="1037"/>
        <pc:sldMkLst>
          <pc:docMk/>
          <pc:sldMk cId="2177344345" sldId="2144328298"/>
        </pc:sldMkLst>
        <pc:spChg chg="mod">
          <ac:chgData name="Reed Kiely" userId="768be38e-2fb5-40ce-925d-bd8e9d9e3c31" providerId="ADAL" clId="{2D7A5D16-61C7-44D7-8480-2E02CFE89301}" dt="2022-03-22T21:43:55.465" v="836" actId="1037"/>
          <ac:spMkLst>
            <pc:docMk/>
            <pc:sldMk cId="2177344345" sldId="2144328298"/>
            <ac:spMk id="24" creationId="{FE51337C-7111-4FDD-BD9E-AAF8EAD4F674}"/>
          </ac:spMkLst>
        </pc:spChg>
      </pc:sldChg>
      <pc:sldChg chg="addSp delSp modSp add mod">
        <pc:chgData name="Reed Kiely" userId="768be38e-2fb5-40ce-925d-bd8e9d9e3c31" providerId="ADAL" clId="{2D7A5D16-61C7-44D7-8480-2E02CFE89301}" dt="2022-03-22T18:34:20.925" v="666" actId="1076"/>
        <pc:sldMkLst>
          <pc:docMk/>
          <pc:sldMk cId="2326283701" sldId="2144328298"/>
        </pc:sldMkLst>
        <pc:spChg chg="mod">
          <ac:chgData name="Reed Kiely" userId="768be38e-2fb5-40ce-925d-bd8e9d9e3c31" providerId="ADAL" clId="{2D7A5D16-61C7-44D7-8480-2E02CFE89301}" dt="2022-03-22T16:33:14.768" v="360" actId="207"/>
          <ac:spMkLst>
            <pc:docMk/>
            <pc:sldMk cId="2326283701" sldId="2144328298"/>
            <ac:spMk id="24" creationId="{FE51337C-7111-4FDD-BD9E-AAF8EAD4F674}"/>
          </ac:spMkLst>
        </pc:spChg>
        <pc:spChg chg="add mod">
          <ac:chgData name="Reed Kiely" userId="768be38e-2fb5-40ce-925d-bd8e9d9e3c31" providerId="ADAL" clId="{2D7A5D16-61C7-44D7-8480-2E02CFE89301}" dt="2022-03-22T16:24:35.747" v="229" actId="404"/>
          <ac:spMkLst>
            <pc:docMk/>
            <pc:sldMk cId="2326283701" sldId="2144328298"/>
            <ac:spMk id="27" creationId="{810E5FD5-3B43-4CE8-864D-5F2D0E26ECD3}"/>
          </ac:spMkLst>
        </pc:spChg>
        <pc:spChg chg="add mod">
          <ac:chgData name="Reed Kiely" userId="768be38e-2fb5-40ce-925d-bd8e9d9e3c31" providerId="ADAL" clId="{2D7A5D16-61C7-44D7-8480-2E02CFE89301}" dt="2022-03-22T16:29:45.664" v="304" actId="14100"/>
          <ac:spMkLst>
            <pc:docMk/>
            <pc:sldMk cId="2326283701" sldId="2144328298"/>
            <ac:spMk id="28" creationId="{A6D0AE49-219A-4174-B1A2-6CD9C14927CD}"/>
          </ac:spMkLst>
        </pc:spChg>
        <pc:spChg chg="mod topLvl">
          <ac:chgData name="Reed Kiely" userId="768be38e-2fb5-40ce-925d-bd8e9d9e3c31" providerId="ADAL" clId="{2D7A5D16-61C7-44D7-8480-2E02CFE89301}" dt="2022-03-22T18:34:15.890" v="664" actId="1076"/>
          <ac:spMkLst>
            <pc:docMk/>
            <pc:sldMk cId="2326283701" sldId="2144328298"/>
            <ac:spMk id="32" creationId="{CF5CD1BC-019E-4D32-8932-54A4C09D598B}"/>
          </ac:spMkLst>
        </pc:spChg>
        <pc:spChg chg="mod topLvl">
          <ac:chgData name="Reed Kiely" userId="768be38e-2fb5-40ce-925d-bd8e9d9e3c31" providerId="ADAL" clId="{2D7A5D16-61C7-44D7-8480-2E02CFE89301}" dt="2022-03-22T18:34:15.890" v="664" actId="1076"/>
          <ac:spMkLst>
            <pc:docMk/>
            <pc:sldMk cId="2326283701" sldId="2144328298"/>
            <ac:spMk id="33" creationId="{BE575C1F-B871-460E-A5A8-EB87DDAA3A62}"/>
          </ac:spMkLst>
        </pc:spChg>
        <pc:spChg chg="del">
          <ac:chgData name="Reed Kiely" userId="768be38e-2fb5-40ce-925d-bd8e9d9e3c31" providerId="ADAL" clId="{2D7A5D16-61C7-44D7-8480-2E02CFE89301}" dt="2022-03-22T16:23:42.969" v="217" actId="478"/>
          <ac:spMkLst>
            <pc:docMk/>
            <pc:sldMk cId="2326283701" sldId="2144328298"/>
            <ac:spMk id="34" creationId="{C86A1B5C-1444-45E2-98E7-3EE1057B7854}"/>
          </ac:spMkLst>
        </pc:spChg>
        <pc:spChg chg="mod">
          <ac:chgData name="Reed Kiely" userId="768be38e-2fb5-40ce-925d-bd8e9d9e3c31" providerId="ADAL" clId="{2D7A5D16-61C7-44D7-8480-2E02CFE89301}" dt="2022-03-22T18:34:20.925" v="666" actId="1076"/>
          <ac:spMkLst>
            <pc:docMk/>
            <pc:sldMk cId="2326283701" sldId="2144328298"/>
            <ac:spMk id="35" creationId="{09BE57A2-6E43-447F-962A-30596A8F6491}"/>
          </ac:spMkLst>
        </pc:spChg>
        <pc:spChg chg="del">
          <ac:chgData name="Reed Kiely" userId="768be38e-2fb5-40ce-925d-bd8e9d9e3c31" providerId="ADAL" clId="{2D7A5D16-61C7-44D7-8480-2E02CFE89301}" dt="2022-03-22T16:24:17.617" v="224" actId="478"/>
          <ac:spMkLst>
            <pc:docMk/>
            <pc:sldMk cId="2326283701" sldId="2144328298"/>
            <ac:spMk id="38" creationId="{73851BD9-E902-4017-B780-F06865C6C84F}"/>
          </ac:spMkLst>
        </pc:spChg>
        <pc:spChg chg="mod topLvl">
          <ac:chgData name="Reed Kiely" userId="768be38e-2fb5-40ce-925d-bd8e9d9e3c31" providerId="ADAL" clId="{2D7A5D16-61C7-44D7-8480-2E02CFE89301}" dt="2022-03-22T18:34:15.890" v="664" actId="1076"/>
          <ac:spMkLst>
            <pc:docMk/>
            <pc:sldMk cId="2326283701" sldId="2144328298"/>
            <ac:spMk id="40" creationId="{FE387A39-63D2-40F6-8CB7-6C411603910B}"/>
          </ac:spMkLst>
        </pc:spChg>
        <pc:spChg chg="del">
          <ac:chgData name="Reed Kiely" userId="768be38e-2fb5-40ce-925d-bd8e9d9e3c31" providerId="ADAL" clId="{2D7A5D16-61C7-44D7-8480-2E02CFE89301}" dt="2022-03-22T16:23:39.901" v="216" actId="478"/>
          <ac:spMkLst>
            <pc:docMk/>
            <pc:sldMk cId="2326283701" sldId="2144328298"/>
            <ac:spMk id="41" creationId="{38C642E3-9A61-4C74-B471-960D279200FD}"/>
          </ac:spMkLst>
        </pc:spChg>
        <pc:spChg chg="del">
          <ac:chgData name="Reed Kiely" userId="768be38e-2fb5-40ce-925d-bd8e9d9e3c31" providerId="ADAL" clId="{2D7A5D16-61C7-44D7-8480-2E02CFE89301}" dt="2022-03-22T16:23:39.901" v="216" actId="478"/>
          <ac:spMkLst>
            <pc:docMk/>
            <pc:sldMk cId="2326283701" sldId="2144328298"/>
            <ac:spMk id="42" creationId="{AA0A8597-DF60-4917-B80D-632F806C028F}"/>
          </ac:spMkLst>
        </pc:spChg>
        <pc:spChg chg="del">
          <ac:chgData name="Reed Kiely" userId="768be38e-2fb5-40ce-925d-bd8e9d9e3c31" providerId="ADAL" clId="{2D7A5D16-61C7-44D7-8480-2E02CFE89301}" dt="2022-03-22T16:23:39.901" v="216" actId="478"/>
          <ac:spMkLst>
            <pc:docMk/>
            <pc:sldMk cId="2326283701" sldId="2144328298"/>
            <ac:spMk id="43" creationId="{818EF930-8CF9-4EE4-9EB2-634923B0086F}"/>
          </ac:spMkLst>
        </pc:spChg>
        <pc:spChg chg="del">
          <ac:chgData name="Reed Kiely" userId="768be38e-2fb5-40ce-925d-bd8e9d9e3c31" providerId="ADAL" clId="{2D7A5D16-61C7-44D7-8480-2E02CFE89301}" dt="2022-03-22T16:23:39.901" v="216" actId="478"/>
          <ac:spMkLst>
            <pc:docMk/>
            <pc:sldMk cId="2326283701" sldId="2144328298"/>
            <ac:spMk id="44" creationId="{2365AC0F-56BA-4029-A1EF-C63D7776B653}"/>
          </ac:spMkLst>
        </pc:spChg>
        <pc:spChg chg="del">
          <ac:chgData name="Reed Kiely" userId="768be38e-2fb5-40ce-925d-bd8e9d9e3c31" providerId="ADAL" clId="{2D7A5D16-61C7-44D7-8480-2E02CFE89301}" dt="2022-03-22T16:23:39.901" v="216" actId="478"/>
          <ac:spMkLst>
            <pc:docMk/>
            <pc:sldMk cId="2326283701" sldId="2144328298"/>
            <ac:spMk id="45" creationId="{103A603A-996A-4770-997F-8B3AA061314D}"/>
          </ac:spMkLst>
        </pc:spChg>
        <pc:spChg chg="add mod">
          <ac:chgData name="Reed Kiely" userId="768be38e-2fb5-40ce-925d-bd8e9d9e3c31" providerId="ADAL" clId="{2D7A5D16-61C7-44D7-8480-2E02CFE89301}" dt="2022-03-22T18:34:15.890" v="664" actId="1076"/>
          <ac:spMkLst>
            <pc:docMk/>
            <pc:sldMk cId="2326283701" sldId="2144328298"/>
            <ac:spMk id="49" creationId="{423F8112-C214-4993-8C0F-77BC5ECDDA4A}"/>
          </ac:spMkLst>
        </pc:spChg>
        <pc:spChg chg="mod">
          <ac:chgData name="Reed Kiely" userId="768be38e-2fb5-40ce-925d-bd8e9d9e3c31" providerId="ADAL" clId="{2D7A5D16-61C7-44D7-8480-2E02CFE89301}" dt="2022-03-22T16:25:27.973" v="237" actId="404"/>
          <ac:spMkLst>
            <pc:docMk/>
            <pc:sldMk cId="2326283701" sldId="2144328298"/>
            <ac:spMk id="51" creationId="{E7C050C7-D3FD-4D79-BA39-32118BDF0D6F}"/>
          </ac:spMkLst>
        </pc:spChg>
        <pc:spChg chg="mod">
          <ac:chgData name="Reed Kiely" userId="768be38e-2fb5-40ce-925d-bd8e9d9e3c31" providerId="ADAL" clId="{2D7A5D16-61C7-44D7-8480-2E02CFE89301}" dt="2022-03-22T16:29:12" v="287" actId="1076"/>
          <ac:spMkLst>
            <pc:docMk/>
            <pc:sldMk cId="2326283701" sldId="2144328298"/>
            <ac:spMk id="52" creationId="{EA31F624-1E67-4A65-A4D2-DEB68D0CD695}"/>
          </ac:spMkLst>
        </pc:spChg>
        <pc:spChg chg="mod">
          <ac:chgData name="Reed Kiely" userId="768be38e-2fb5-40ce-925d-bd8e9d9e3c31" providerId="ADAL" clId="{2D7A5D16-61C7-44D7-8480-2E02CFE89301}" dt="2022-03-22T16:25:10.829" v="232"/>
          <ac:spMkLst>
            <pc:docMk/>
            <pc:sldMk cId="2326283701" sldId="2144328298"/>
            <ac:spMk id="54" creationId="{0F4E0C33-92FC-4A2B-8517-9BD45A81A79F}"/>
          </ac:spMkLst>
        </pc:spChg>
        <pc:spChg chg="mod">
          <ac:chgData name="Reed Kiely" userId="768be38e-2fb5-40ce-925d-bd8e9d9e3c31" providerId="ADAL" clId="{2D7A5D16-61C7-44D7-8480-2E02CFE89301}" dt="2022-03-22T16:25:10.829" v="232"/>
          <ac:spMkLst>
            <pc:docMk/>
            <pc:sldMk cId="2326283701" sldId="2144328298"/>
            <ac:spMk id="55" creationId="{C4A769BE-5AB7-4813-9109-CDB75B2AAD3E}"/>
          </ac:spMkLst>
        </pc:spChg>
        <pc:spChg chg="mod">
          <ac:chgData name="Reed Kiely" userId="768be38e-2fb5-40ce-925d-bd8e9d9e3c31" providerId="ADAL" clId="{2D7A5D16-61C7-44D7-8480-2E02CFE89301}" dt="2022-03-22T16:25:10.829" v="232"/>
          <ac:spMkLst>
            <pc:docMk/>
            <pc:sldMk cId="2326283701" sldId="2144328298"/>
            <ac:spMk id="56" creationId="{92EBCCC2-660B-472F-8EAF-D84A4982FF9C}"/>
          </ac:spMkLst>
        </pc:spChg>
        <pc:spChg chg="mod">
          <ac:chgData name="Reed Kiely" userId="768be38e-2fb5-40ce-925d-bd8e9d9e3c31" providerId="ADAL" clId="{2D7A5D16-61C7-44D7-8480-2E02CFE89301}" dt="2022-03-22T16:25:10.829" v="232"/>
          <ac:spMkLst>
            <pc:docMk/>
            <pc:sldMk cId="2326283701" sldId="2144328298"/>
            <ac:spMk id="57" creationId="{1A112DAC-EE25-4EF5-91CF-1669E0E4D902}"/>
          </ac:spMkLst>
        </pc:spChg>
        <pc:spChg chg="mod">
          <ac:chgData name="Reed Kiely" userId="768be38e-2fb5-40ce-925d-bd8e9d9e3c31" providerId="ADAL" clId="{2D7A5D16-61C7-44D7-8480-2E02CFE89301}" dt="2022-03-22T16:23:55.153" v="220" actId="1076"/>
          <ac:spMkLst>
            <pc:docMk/>
            <pc:sldMk cId="2326283701" sldId="2144328298"/>
            <ac:spMk id="58" creationId="{BD1B8452-A97B-4AF7-B912-CC07C37EC174}"/>
          </ac:spMkLst>
        </pc:spChg>
        <pc:spChg chg="mod">
          <ac:chgData name="Reed Kiely" userId="768be38e-2fb5-40ce-925d-bd8e9d9e3c31" providerId="ADAL" clId="{2D7A5D16-61C7-44D7-8480-2E02CFE89301}" dt="2022-03-22T16:25:10.829" v="232"/>
          <ac:spMkLst>
            <pc:docMk/>
            <pc:sldMk cId="2326283701" sldId="2144328298"/>
            <ac:spMk id="61" creationId="{9CC3FCC8-66E6-4B9E-99C0-19DEF1F6A478}"/>
          </ac:spMkLst>
        </pc:spChg>
        <pc:spChg chg="add del mod">
          <ac:chgData name="Reed Kiely" userId="768be38e-2fb5-40ce-925d-bd8e9d9e3c31" providerId="ADAL" clId="{2D7A5D16-61C7-44D7-8480-2E02CFE89301}" dt="2022-03-22T16:33:16.494" v="361" actId="478"/>
          <ac:spMkLst>
            <pc:docMk/>
            <pc:sldMk cId="2326283701" sldId="2144328298"/>
            <ac:spMk id="63" creationId="{30182B30-1072-4834-BC76-F12FE85186C6}"/>
          </ac:spMkLst>
        </pc:spChg>
        <pc:spChg chg="mod topLvl">
          <ac:chgData name="Reed Kiely" userId="768be38e-2fb5-40ce-925d-bd8e9d9e3c31" providerId="ADAL" clId="{2D7A5D16-61C7-44D7-8480-2E02CFE89301}" dt="2022-03-22T18:34:15.890" v="664" actId="1076"/>
          <ac:spMkLst>
            <pc:docMk/>
            <pc:sldMk cId="2326283701" sldId="2144328298"/>
            <ac:spMk id="65" creationId="{270DD426-C6B6-4458-8E25-30E249400EEB}"/>
          </ac:spMkLst>
        </pc:spChg>
        <pc:spChg chg="mod topLvl">
          <ac:chgData name="Reed Kiely" userId="768be38e-2fb5-40ce-925d-bd8e9d9e3c31" providerId="ADAL" clId="{2D7A5D16-61C7-44D7-8480-2E02CFE89301}" dt="2022-03-22T18:34:15.890" v="664" actId="1076"/>
          <ac:spMkLst>
            <pc:docMk/>
            <pc:sldMk cId="2326283701" sldId="2144328298"/>
            <ac:spMk id="66" creationId="{2E5343BA-2C60-46FC-8EBB-9D0B6C483D3B}"/>
          </ac:spMkLst>
        </pc:spChg>
        <pc:spChg chg="mod topLvl">
          <ac:chgData name="Reed Kiely" userId="768be38e-2fb5-40ce-925d-bd8e9d9e3c31" providerId="ADAL" clId="{2D7A5D16-61C7-44D7-8480-2E02CFE89301}" dt="2022-03-22T18:34:15.890" v="664" actId="1076"/>
          <ac:spMkLst>
            <pc:docMk/>
            <pc:sldMk cId="2326283701" sldId="2144328298"/>
            <ac:spMk id="67" creationId="{E4FACAC7-6239-4C31-A177-BC887EFACBC3}"/>
          </ac:spMkLst>
        </pc:spChg>
        <pc:spChg chg="mod">
          <ac:chgData name="Reed Kiely" userId="768be38e-2fb5-40ce-925d-bd8e9d9e3c31" providerId="ADAL" clId="{2D7A5D16-61C7-44D7-8480-2E02CFE89301}" dt="2022-03-22T16:23:22" v="211" actId="14100"/>
          <ac:spMkLst>
            <pc:docMk/>
            <pc:sldMk cId="2326283701" sldId="2144328298"/>
            <ac:spMk id="91" creationId="{2785D820-B170-45A2-B5A5-2AABF27FB549}"/>
          </ac:spMkLst>
        </pc:spChg>
        <pc:grpChg chg="add del mod">
          <ac:chgData name="Reed Kiely" userId="768be38e-2fb5-40ce-925d-bd8e9d9e3c31" providerId="ADAL" clId="{2D7A5D16-61C7-44D7-8480-2E02CFE89301}" dt="2022-03-22T16:26:51.498" v="259" actId="165"/>
          <ac:grpSpMkLst>
            <pc:docMk/>
            <pc:sldMk cId="2326283701" sldId="2144328298"/>
            <ac:grpSpMk id="30" creationId="{CCB6CFD9-3AF1-46D1-8B81-455E692BE848}"/>
          </ac:grpSpMkLst>
        </pc:grpChg>
        <pc:grpChg chg="add mod">
          <ac:chgData name="Reed Kiely" userId="768be38e-2fb5-40ce-925d-bd8e9d9e3c31" providerId="ADAL" clId="{2D7A5D16-61C7-44D7-8480-2E02CFE89301}" dt="2022-03-22T18:34:15.890" v="664" actId="1076"/>
          <ac:grpSpMkLst>
            <pc:docMk/>
            <pc:sldMk cId="2326283701" sldId="2144328298"/>
            <ac:grpSpMk id="50" creationId="{486AF3BB-5CE0-4817-A82B-9B2853CA1341}"/>
          </ac:grpSpMkLst>
        </pc:grpChg>
        <pc:grpChg chg="add mod">
          <ac:chgData name="Reed Kiely" userId="768be38e-2fb5-40ce-925d-bd8e9d9e3c31" providerId="ADAL" clId="{2D7A5D16-61C7-44D7-8480-2E02CFE89301}" dt="2022-03-22T18:34:15.890" v="664" actId="1076"/>
          <ac:grpSpMkLst>
            <pc:docMk/>
            <pc:sldMk cId="2326283701" sldId="2144328298"/>
            <ac:grpSpMk id="53" creationId="{D871AAD5-A9D5-432A-AD66-5DB9EE70BC66}"/>
          </ac:grpSpMkLst>
        </pc:grpChg>
        <pc:grpChg chg="add del mod">
          <ac:chgData name="Reed Kiely" userId="768be38e-2fb5-40ce-925d-bd8e9d9e3c31" providerId="ADAL" clId="{2D7A5D16-61C7-44D7-8480-2E02CFE89301}" dt="2022-03-22T16:27:00.085" v="260" actId="165"/>
          <ac:grpSpMkLst>
            <pc:docMk/>
            <pc:sldMk cId="2326283701" sldId="2144328298"/>
            <ac:grpSpMk id="64" creationId="{F9B56E6B-F45B-409B-AD76-C7FB1389CAA2}"/>
          </ac:grpSpMkLst>
        </pc:grpChg>
        <pc:picChg chg="add mod">
          <ac:chgData name="Reed Kiely" userId="768be38e-2fb5-40ce-925d-bd8e9d9e3c31" providerId="ADAL" clId="{2D7A5D16-61C7-44D7-8480-2E02CFE89301}" dt="2022-03-22T16:23:27.155" v="214" actId="1076"/>
          <ac:picMkLst>
            <pc:docMk/>
            <pc:sldMk cId="2326283701" sldId="2144328298"/>
            <ac:picMk id="26" creationId="{EEA1E334-D18F-4EAF-AFB6-2F61D60D3275}"/>
          </ac:picMkLst>
        </pc:picChg>
        <pc:picChg chg="add mod">
          <ac:chgData name="Reed Kiely" userId="768be38e-2fb5-40ce-925d-bd8e9d9e3c31" providerId="ADAL" clId="{2D7A5D16-61C7-44D7-8480-2E02CFE89301}" dt="2022-03-22T16:24:42.331" v="230"/>
          <ac:picMkLst>
            <pc:docMk/>
            <pc:sldMk cId="2326283701" sldId="2144328298"/>
            <ac:picMk id="29" creationId="{D4B383E3-E106-400C-9942-80FF24631A45}"/>
          </ac:picMkLst>
        </pc:picChg>
        <pc:picChg chg="del">
          <ac:chgData name="Reed Kiely" userId="768be38e-2fb5-40ce-925d-bd8e9d9e3c31" providerId="ADAL" clId="{2D7A5D16-61C7-44D7-8480-2E02CFE89301}" dt="2022-03-22T16:23:39.901" v="216" actId="478"/>
          <ac:picMkLst>
            <pc:docMk/>
            <pc:sldMk cId="2326283701" sldId="2144328298"/>
            <ac:picMk id="35" creationId="{048ADA3D-9C02-4EC5-B8E8-38C7956A15E4}"/>
          </ac:picMkLst>
        </pc:picChg>
        <pc:picChg chg="del">
          <ac:chgData name="Reed Kiely" userId="768be38e-2fb5-40ce-925d-bd8e9d9e3c31" providerId="ADAL" clId="{2D7A5D16-61C7-44D7-8480-2E02CFE89301}" dt="2022-03-22T16:23:42.969" v="217" actId="478"/>
          <ac:picMkLst>
            <pc:docMk/>
            <pc:sldMk cId="2326283701" sldId="2144328298"/>
            <ac:picMk id="36" creationId="{ADA8BAD5-9E5D-414F-915F-D9249B04932D}"/>
          </ac:picMkLst>
        </pc:picChg>
        <pc:picChg chg="del">
          <ac:chgData name="Reed Kiely" userId="768be38e-2fb5-40ce-925d-bd8e9d9e3c31" providerId="ADAL" clId="{2D7A5D16-61C7-44D7-8480-2E02CFE89301}" dt="2022-03-22T16:23:23.591" v="212" actId="478"/>
          <ac:picMkLst>
            <pc:docMk/>
            <pc:sldMk cId="2326283701" sldId="2144328298"/>
            <ac:picMk id="39" creationId="{CAD0BA69-907B-46F9-BB8D-14522662942C}"/>
          </ac:picMkLst>
        </pc:picChg>
        <pc:picChg chg="del">
          <ac:chgData name="Reed Kiely" userId="768be38e-2fb5-40ce-925d-bd8e9d9e3c31" providerId="ADAL" clId="{2D7A5D16-61C7-44D7-8480-2E02CFE89301}" dt="2022-03-22T16:23:39.901" v="216" actId="478"/>
          <ac:picMkLst>
            <pc:docMk/>
            <pc:sldMk cId="2326283701" sldId="2144328298"/>
            <ac:picMk id="59" creationId="{18100848-C015-416A-958A-493A87BC46B9}"/>
          </ac:picMkLst>
        </pc:picChg>
        <pc:picChg chg="del">
          <ac:chgData name="Reed Kiely" userId="768be38e-2fb5-40ce-925d-bd8e9d9e3c31" providerId="ADAL" clId="{2D7A5D16-61C7-44D7-8480-2E02CFE89301}" dt="2022-03-22T16:23:39.901" v="216" actId="478"/>
          <ac:picMkLst>
            <pc:docMk/>
            <pc:sldMk cId="2326283701" sldId="2144328298"/>
            <ac:picMk id="60" creationId="{2233874C-486A-4325-BA42-037A11230CD8}"/>
          </ac:picMkLst>
        </pc:picChg>
        <pc:cxnChg chg="mod">
          <ac:chgData name="Reed Kiely" userId="768be38e-2fb5-40ce-925d-bd8e9d9e3c31" providerId="ADAL" clId="{2D7A5D16-61C7-44D7-8480-2E02CFE89301}" dt="2022-03-22T16:25:10.829" v="232"/>
          <ac:cxnSpMkLst>
            <pc:docMk/>
            <pc:sldMk cId="2326283701" sldId="2144328298"/>
            <ac:cxnSpMk id="62" creationId="{CAC7071A-28DD-4B30-A435-8DD8CE458415}"/>
          </ac:cxnSpMkLst>
        </pc:cxnChg>
      </pc:sldChg>
    </pc:docChg>
  </pc:docChgLst>
  <pc:docChgLst>
    <pc:chgData name="Reed Kiely" userId="768be38e-2fb5-40ce-925d-bd8e9d9e3c31" providerId="ADAL" clId="{225F46B7-D519-4B29-95FE-46CFA62B0E7C}"/>
    <pc:docChg chg="undo custSel addSld delSld modSld modNotesMaster">
      <pc:chgData name="Reed Kiely" userId="768be38e-2fb5-40ce-925d-bd8e9d9e3c31" providerId="ADAL" clId="{225F46B7-D519-4B29-95FE-46CFA62B0E7C}" dt="2022-09-21T14:18:53.266" v="555"/>
      <pc:docMkLst>
        <pc:docMk/>
      </pc:docMkLst>
      <pc:sldChg chg="del">
        <pc:chgData name="Reed Kiely" userId="768be38e-2fb5-40ce-925d-bd8e9d9e3c31" providerId="ADAL" clId="{225F46B7-D519-4B29-95FE-46CFA62B0E7C}" dt="2022-09-14T15:11:09.729" v="74" actId="2696"/>
        <pc:sldMkLst>
          <pc:docMk/>
          <pc:sldMk cId="25660059" sldId="16207"/>
        </pc:sldMkLst>
      </pc:sldChg>
      <pc:sldChg chg="addSp delSp modSp add del mod">
        <pc:chgData name="Reed Kiely" userId="768be38e-2fb5-40ce-925d-bd8e9d9e3c31" providerId="ADAL" clId="{225F46B7-D519-4B29-95FE-46CFA62B0E7C}" dt="2022-09-14T17:09:19.092" v="198" actId="47"/>
        <pc:sldMkLst>
          <pc:docMk/>
          <pc:sldMk cId="4199385771" sldId="16207"/>
        </pc:sldMkLst>
        <pc:spChg chg="add del mod">
          <ac:chgData name="Reed Kiely" userId="768be38e-2fb5-40ce-925d-bd8e9d9e3c31" providerId="ADAL" clId="{225F46B7-D519-4B29-95FE-46CFA62B0E7C}" dt="2022-09-14T17:08:29.425" v="181" actId="478"/>
          <ac:spMkLst>
            <pc:docMk/>
            <pc:sldMk cId="4199385771" sldId="16207"/>
            <ac:spMk id="2" creationId="{2C458635-3C13-5BA8-746E-7C02CFF588CC}"/>
          </ac:spMkLst>
        </pc:spChg>
        <pc:spChg chg="add mod">
          <ac:chgData name="Reed Kiely" userId="768be38e-2fb5-40ce-925d-bd8e9d9e3c31" providerId="ADAL" clId="{225F46B7-D519-4B29-95FE-46CFA62B0E7C}" dt="2022-09-14T17:08:25.848" v="180"/>
          <ac:spMkLst>
            <pc:docMk/>
            <pc:sldMk cId="4199385771" sldId="16207"/>
            <ac:spMk id="3" creationId="{6CD34A59-C0BB-F4FF-B9FD-DE0E2A5A66C6}"/>
          </ac:spMkLst>
        </pc:spChg>
      </pc:sldChg>
      <pc:sldChg chg="add del">
        <pc:chgData name="Reed Kiely" userId="768be38e-2fb5-40ce-925d-bd8e9d9e3c31" providerId="ADAL" clId="{225F46B7-D519-4B29-95FE-46CFA62B0E7C}" dt="2022-09-14T17:09:19.092" v="198" actId="47"/>
        <pc:sldMkLst>
          <pc:docMk/>
          <pc:sldMk cId="1622541504" sldId="2144327906"/>
        </pc:sldMkLst>
      </pc:sldChg>
      <pc:sldChg chg="del">
        <pc:chgData name="Reed Kiely" userId="768be38e-2fb5-40ce-925d-bd8e9d9e3c31" providerId="ADAL" clId="{225F46B7-D519-4B29-95FE-46CFA62B0E7C}" dt="2022-09-14T15:11:09.729" v="74" actId="2696"/>
        <pc:sldMkLst>
          <pc:docMk/>
          <pc:sldMk cId="1761620113" sldId="2144328243"/>
        </pc:sldMkLst>
      </pc:sldChg>
      <pc:sldChg chg="addSp modSp add del">
        <pc:chgData name="Reed Kiely" userId="768be38e-2fb5-40ce-925d-bd8e9d9e3c31" providerId="ADAL" clId="{225F46B7-D519-4B29-95FE-46CFA62B0E7C}" dt="2022-09-14T17:09:19.092" v="198" actId="47"/>
        <pc:sldMkLst>
          <pc:docMk/>
          <pc:sldMk cId="2389990002" sldId="2144328243"/>
        </pc:sldMkLst>
        <pc:spChg chg="add mod">
          <ac:chgData name="Reed Kiely" userId="768be38e-2fb5-40ce-925d-bd8e9d9e3c31" providerId="ADAL" clId="{225F46B7-D519-4B29-95FE-46CFA62B0E7C}" dt="2022-09-14T15:16:28.787" v="150"/>
          <ac:spMkLst>
            <pc:docMk/>
            <pc:sldMk cId="2389990002" sldId="2144328243"/>
            <ac:spMk id="3" creationId="{5E17276B-E16F-758C-5DBF-E51C79EE80CB}"/>
          </ac:spMkLst>
        </pc:spChg>
      </pc:sldChg>
      <pc:sldChg chg="addSp modSp add del mod">
        <pc:chgData name="Reed Kiely" userId="768be38e-2fb5-40ce-925d-bd8e9d9e3c31" providerId="ADAL" clId="{225F46B7-D519-4B29-95FE-46CFA62B0E7C}" dt="2022-09-14T17:09:19.092" v="198" actId="47"/>
        <pc:sldMkLst>
          <pc:docMk/>
          <pc:sldMk cId="27910321" sldId="2144328275"/>
        </pc:sldMkLst>
        <pc:spChg chg="add mod">
          <ac:chgData name="Reed Kiely" userId="768be38e-2fb5-40ce-925d-bd8e9d9e3c31" providerId="ADAL" clId="{225F46B7-D519-4B29-95FE-46CFA62B0E7C}" dt="2022-09-14T15:15:50.762" v="142" actId="1076"/>
          <ac:spMkLst>
            <pc:docMk/>
            <pc:sldMk cId="27910321" sldId="2144328275"/>
            <ac:spMk id="4" creationId="{78A8CE62-4B79-A6FE-349A-76DA603D318E}"/>
          </ac:spMkLst>
        </pc:spChg>
      </pc:sldChg>
      <pc:sldChg chg="modSp mod">
        <pc:chgData name="Reed Kiely" userId="768be38e-2fb5-40ce-925d-bd8e9d9e3c31" providerId="ADAL" clId="{225F46B7-D519-4B29-95FE-46CFA62B0E7C}" dt="2022-09-14T20:19:40.278" v="525" actId="207"/>
        <pc:sldMkLst>
          <pc:docMk/>
          <pc:sldMk cId="1651063782" sldId="2144328300"/>
        </pc:sldMkLst>
        <pc:spChg chg="mod">
          <ac:chgData name="Reed Kiely" userId="768be38e-2fb5-40ce-925d-bd8e9d9e3c31" providerId="ADAL" clId="{225F46B7-D519-4B29-95FE-46CFA62B0E7C}" dt="2022-09-14T20:19:40.278" v="525" actId="207"/>
          <ac:spMkLst>
            <pc:docMk/>
            <pc:sldMk cId="1651063782" sldId="2144328300"/>
            <ac:spMk id="9" creationId="{F003D3C4-7BF9-194B-8FFD-49A0BFD6C972}"/>
          </ac:spMkLst>
        </pc:spChg>
      </pc:sldChg>
      <pc:sldChg chg="del">
        <pc:chgData name="Reed Kiely" userId="768be38e-2fb5-40ce-925d-bd8e9d9e3c31" providerId="ADAL" clId="{225F46B7-D519-4B29-95FE-46CFA62B0E7C}" dt="2022-09-14T15:11:09.729" v="74" actId="2696"/>
        <pc:sldMkLst>
          <pc:docMk/>
          <pc:sldMk cId="2556823601" sldId="2144328306"/>
        </pc:sldMkLst>
      </pc:sldChg>
      <pc:sldChg chg="add del">
        <pc:chgData name="Reed Kiely" userId="768be38e-2fb5-40ce-925d-bd8e9d9e3c31" providerId="ADAL" clId="{225F46B7-D519-4B29-95FE-46CFA62B0E7C}" dt="2022-09-14T17:08:25.262" v="179" actId="47"/>
        <pc:sldMkLst>
          <pc:docMk/>
          <pc:sldMk cId="2572608176" sldId="2144328306"/>
        </pc:sldMkLst>
      </pc:sldChg>
      <pc:sldChg chg="addSp modSp add del mod">
        <pc:chgData name="Reed Kiely" userId="768be38e-2fb5-40ce-925d-bd8e9d9e3c31" providerId="ADAL" clId="{225F46B7-D519-4B29-95FE-46CFA62B0E7C}" dt="2022-09-14T17:09:19.092" v="198" actId="47"/>
        <pc:sldMkLst>
          <pc:docMk/>
          <pc:sldMk cId="1063614781" sldId="2144328311"/>
        </pc:sldMkLst>
        <pc:spChg chg="mod">
          <ac:chgData name="Reed Kiely" userId="768be38e-2fb5-40ce-925d-bd8e9d9e3c31" providerId="ADAL" clId="{225F46B7-D519-4B29-95FE-46CFA62B0E7C}" dt="2022-09-14T17:08:57.213" v="188" actId="1076"/>
          <ac:spMkLst>
            <pc:docMk/>
            <pc:sldMk cId="1063614781" sldId="2144328311"/>
            <ac:spMk id="2" creationId="{3A121A0E-E536-893C-0678-353C10653589}"/>
          </ac:spMkLst>
        </pc:spChg>
        <pc:spChg chg="add mod">
          <ac:chgData name="Reed Kiely" userId="768be38e-2fb5-40ce-925d-bd8e9d9e3c31" providerId="ADAL" clId="{225F46B7-D519-4B29-95FE-46CFA62B0E7C}" dt="2022-09-14T17:09:03.884" v="197" actId="20577"/>
          <ac:spMkLst>
            <pc:docMk/>
            <pc:sldMk cId="1063614781" sldId="2144328311"/>
            <ac:spMk id="4" creationId="{60A21DE7-08F3-D391-8FC9-32D40B80C929}"/>
          </ac:spMkLst>
        </pc:spChg>
      </pc:sldChg>
      <pc:sldChg chg="del">
        <pc:chgData name="Reed Kiely" userId="768be38e-2fb5-40ce-925d-bd8e9d9e3c31" providerId="ADAL" clId="{225F46B7-D519-4B29-95FE-46CFA62B0E7C}" dt="2022-09-14T15:11:26.283" v="79" actId="2696"/>
        <pc:sldMkLst>
          <pc:docMk/>
          <pc:sldMk cId="3196071683" sldId="2144328311"/>
        </pc:sldMkLst>
      </pc:sldChg>
      <pc:sldChg chg="del">
        <pc:chgData name="Reed Kiely" userId="768be38e-2fb5-40ce-925d-bd8e9d9e3c31" providerId="ADAL" clId="{225F46B7-D519-4B29-95FE-46CFA62B0E7C}" dt="2022-09-14T15:11:26.283" v="79" actId="2696"/>
        <pc:sldMkLst>
          <pc:docMk/>
          <pc:sldMk cId="278186662" sldId="2144328313"/>
        </pc:sldMkLst>
      </pc:sldChg>
      <pc:sldChg chg="add del">
        <pc:chgData name="Reed Kiely" userId="768be38e-2fb5-40ce-925d-bd8e9d9e3c31" providerId="ADAL" clId="{225F46B7-D519-4B29-95FE-46CFA62B0E7C}" dt="2022-09-14T17:08:51.822" v="185" actId="47"/>
        <pc:sldMkLst>
          <pc:docMk/>
          <pc:sldMk cId="4092375682" sldId="2144328313"/>
        </pc:sldMkLst>
      </pc:sldChg>
      <pc:sldChg chg="del">
        <pc:chgData name="Reed Kiely" userId="768be38e-2fb5-40ce-925d-bd8e9d9e3c31" providerId="ADAL" clId="{225F46B7-D519-4B29-95FE-46CFA62B0E7C}" dt="2022-09-14T15:11:09.729" v="74" actId="2696"/>
        <pc:sldMkLst>
          <pc:docMk/>
          <pc:sldMk cId="559468117" sldId="2144328323"/>
        </pc:sldMkLst>
      </pc:sldChg>
      <pc:sldChg chg="add del">
        <pc:chgData name="Reed Kiely" userId="768be38e-2fb5-40ce-925d-bd8e9d9e3c31" providerId="ADAL" clId="{225F46B7-D519-4B29-95FE-46CFA62B0E7C}" dt="2022-09-14T17:08:06.126" v="159" actId="47"/>
        <pc:sldMkLst>
          <pc:docMk/>
          <pc:sldMk cId="1546222578" sldId="2144328323"/>
        </pc:sldMkLst>
      </pc:sldChg>
      <pc:sldChg chg="del">
        <pc:chgData name="Reed Kiely" userId="768be38e-2fb5-40ce-925d-bd8e9d9e3c31" providerId="ADAL" clId="{225F46B7-D519-4B29-95FE-46CFA62B0E7C}" dt="2022-09-14T15:11:26.283" v="79" actId="2696"/>
        <pc:sldMkLst>
          <pc:docMk/>
          <pc:sldMk cId="291561474" sldId="2144328329"/>
        </pc:sldMkLst>
      </pc:sldChg>
      <pc:sldChg chg="add del">
        <pc:chgData name="Reed Kiely" userId="768be38e-2fb5-40ce-925d-bd8e9d9e3c31" providerId="ADAL" clId="{225F46B7-D519-4B29-95FE-46CFA62B0E7C}" dt="2022-09-14T17:08:47.841" v="184" actId="47"/>
        <pc:sldMkLst>
          <pc:docMk/>
          <pc:sldMk cId="602368361" sldId="2144328329"/>
        </pc:sldMkLst>
      </pc:sldChg>
      <pc:sldChg chg="del">
        <pc:chgData name="Reed Kiely" userId="768be38e-2fb5-40ce-925d-bd8e9d9e3c31" providerId="ADAL" clId="{225F46B7-D519-4B29-95FE-46CFA62B0E7C}" dt="2022-09-14T15:11:09.729" v="74" actId="2696"/>
        <pc:sldMkLst>
          <pc:docMk/>
          <pc:sldMk cId="1710644585" sldId="2144328346"/>
        </pc:sldMkLst>
      </pc:sldChg>
      <pc:sldChg chg="addSp modSp add del">
        <pc:chgData name="Reed Kiely" userId="768be38e-2fb5-40ce-925d-bd8e9d9e3c31" providerId="ADAL" clId="{225F46B7-D519-4B29-95FE-46CFA62B0E7C}" dt="2022-09-14T17:09:19.092" v="198" actId="47"/>
        <pc:sldMkLst>
          <pc:docMk/>
          <pc:sldMk cId="2775453912" sldId="2144328346"/>
        </pc:sldMkLst>
        <pc:spChg chg="add mod">
          <ac:chgData name="Reed Kiely" userId="768be38e-2fb5-40ce-925d-bd8e9d9e3c31" providerId="ADAL" clId="{225F46B7-D519-4B29-95FE-46CFA62B0E7C}" dt="2022-09-14T15:16:27.319" v="149"/>
          <ac:spMkLst>
            <pc:docMk/>
            <pc:sldMk cId="2775453912" sldId="2144328346"/>
            <ac:spMk id="4" creationId="{E83846BB-4102-77E1-AC26-194758F9FF2F}"/>
          </ac:spMkLst>
        </pc:spChg>
      </pc:sldChg>
      <pc:sldChg chg="add del">
        <pc:chgData name="Reed Kiely" userId="768be38e-2fb5-40ce-925d-bd8e9d9e3c31" providerId="ADAL" clId="{225F46B7-D519-4B29-95FE-46CFA62B0E7C}" dt="2022-09-14T17:08:04.944" v="157" actId="47"/>
        <pc:sldMkLst>
          <pc:docMk/>
          <pc:sldMk cId="2743538134" sldId="2144328352"/>
        </pc:sldMkLst>
      </pc:sldChg>
      <pc:sldChg chg="del">
        <pc:chgData name="Reed Kiely" userId="768be38e-2fb5-40ce-925d-bd8e9d9e3c31" providerId="ADAL" clId="{225F46B7-D519-4B29-95FE-46CFA62B0E7C}" dt="2022-09-14T15:11:09.729" v="74" actId="2696"/>
        <pc:sldMkLst>
          <pc:docMk/>
          <pc:sldMk cId="3374156216" sldId="2144328352"/>
        </pc:sldMkLst>
      </pc:sldChg>
      <pc:sldChg chg="addSp modSp del mod">
        <pc:chgData name="Reed Kiely" userId="768be38e-2fb5-40ce-925d-bd8e9d9e3c31" providerId="ADAL" clId="{225F46B7-D519-4B29-95FE-46CFA62B0E7C}" dt="2022-09-14T17:09:19.092" v="198" actId="47"/>
        <pc:sldMkLst>
          <pc:docMk/>
          <pc:sldMk cId="3944182829" sldId="2144328364"/>
        </pc:sldMkLst>
        <pc:spChg chg="add mod">
          <ac:chgData name="Reed Kiely" userId="768be38e-2fb5-40ce-925d-bd8e9d9e3c31" providerId="ADAL" clId="{225F46B7-D519-4B29-95FE-46CFA62B0E7C}" dt="2022-09-14T15:15:23.813" v="139" actId="208"/>
          <ac:spMkLst>
            <pc:docMk/>
            <pc:sldMk cId="3944182829" sldId="2144328364"/>
            <ac:spMk id="2" creationId="{81EAD592-8DA3-C614-BA9C-7321D4D85B44}"/>
          </ac:spMkLst>
        </pc:spChg>
      </pc:sldChg>
      <pc:sldChg chg="addSp delSp modSp del mod">
        <pc:chgData name="Reed Kiely" userId="768be38e-2fb5-40ce-925d-bd8e9d9e3c31" providerId="ADAL" clId="{225F46B7-D519-4B29-95FE-46CFA62B0E7C}" dt="2022-09-14T17:09:19.092" v="198" actId="47"/>
        <pc:sldMkLst>
          <pc:docMk/>
          <pc:sldMk cId="3860202088" sldId="2144328365"/>
        </pc:sldMkLst>
        <pc:spChg chg="add del mod">
          <ac:chgData name="Reed Kiely" userId="768be38e-2fb5-40ce-925d-bd8e9d9e3c31" providerId="ADAL" clId="{225F46B7-D519-4B29-95FE-46CFA62B0E7C}" dt="2022-09-14T15:16:34.457" v="151" actId="478"/>
          <ac:spMkLst>
            <pc:docMk/>
            <pc:sldMk cId="3860202088" sldId="2144328365"/>
            <ac:spMk id="4" creationId="{3ACB6864-993F-9ED4-F9A9-A7866E577372}"/>
          </ac:spMkLst>
        </pc:spChg>
        <pc:spChg chg="add del mod">
          <ac:chgData name="Reed Kiely" userId="768be38e-2fb5-40ce-925d-bd8e9d9e3c31" providerId="ADAL" clId="{225F46B7-D519-4B29-95FE-46CFA62B0E7C}" dt="2022-09-14T15:16:09.447" v="146"/>
          <ac:spMkLst>
            <pc:docMk/>
            <pc:sldMk cId="3860202088" sldId="2144328365"/>
            <ac:spMk id="5" creationId="{B01734E2-426A-D402-145B-B138D3465425}"/>
          </ac:spMkLst>
        </pc:spChg>
      </pc:sldChg>
      <pc:sldChg chg="addSp modSp del mod">
        <pc:chgData name="Reed Kiely" userId="768be38e-2fb5-40ce-925d-bd8e9d9e3c31" providerId="ADAL" clId="{225F46B7-D519-4B29-95FE-46CFA62B0E7C}" dt="2022-09-14T17:09:19.092" v="198" actId="47"/>
        <pc:sldMkLst>
          <pc:docMk/>
          <pc:sldMk cId="4046943670" sldId="2144328366"/>
        </pc:sldMkLst>
        <pc:spChg chg="add mod">
          <ac:chgData name="Reed Kiely" userId="768be38e-2fb5-40ce-925d-bd8e9d9e3c31" providerId="ADAL" clId="{225F46B7-D519-4B29-95FE-46CFA62B0E7C}" dt="2022-09-14T15:16:21.715" v="148" actId="1076"/>
          <ac:spMkLst>
            <pc:docMk/>
            <pc:sldMk cId="4046943670" sldId="2144328366"/>
            <ac:spMk id="2" creationId="{5BE630DB-1064-F3A1-245B-521219CD8CB8}"/>
          </ac:spMkLst>
        </pc:spChg>
      </pc:sldChg>
      <pc:sldChg chg="del">
        <pc:chgData name="Reed Kiely" userId="768be38e-2fb5-40ce-925d-bd8e9d9e3c31" providerId="ADAL" clId="{225F46B7-D519-4B29-95FE-46CFA62B0E7C}" dt="2022-09-14T17:09:19.092" v="198" actId="47"/>
        <pc:sldMkLst>
          <pc:docMk/>
          <pc:sldMk cId="3315125565" sldId="2144328368"/>
        </pc:sldMkLst>
      </pc:sldChg>
      <pc:sldChg chg="del">
        <pc:chgData name="Reed Kiely" userId="768be38e-2fb5-40ce-925d-bd8e9d9e3c31" providerId="ADAL" clId="{225F46B7-D519-4B29-95FE-46CFA62B0E7C}" dt="2022-09-14T17:09:19.092" v="198" actId="47"/>
        <pc:sldMkLst>
          <pc:docMk/>
          <pc:sldMk cId="431700162" sldId="2144328371"/>
        </pc:sldMkLst>
      </pc:sldChg>
      <pc:sldChg chg="del">
        <pc:chgData name="Reed Kiely" userId="768be38e-2fb5-40ce-925d-bd8e9d9e3c31" providerId="ADAL" clId="{225F46B7-D519-4B29-95FE-46CFA62B0E7C}" dt="2022-09-14T17:09:19.092" v="198" actId="47"/>
        <pc:sldMkLst>
          <pc:docMk/>
          <pc:sldMk cId="602594746" sldId="2144328374"/>
        </pc:sldMkLst>
      </pc:sldChg>
      <pc:sldChg chg="modSp mod">
        <pc:chgData name="Reed Kiely" userId="768be38e-2fb5-40ce-925d-bd8e9d9e3c31" providerId="ADAL" clId="{225F46B7-D519-4B29-95FE-46CFA62B0E7C}" dt="2022-09-14T15:14:51.842" v="132" actId="20577"/>
        <pc:sldMkLst>
          <pc:docMk/>
          <pc:sldMk cId="3955267836" sldId="2144328375"/>
        </pc:sldMkLst>
        <pc:spChg chg="mod">
          <ac:chgData name="Reed Kiely" userId="768be38e-2fb5-40ce-925d-bd8e9d9e3c31" providerId="ADAL" clId="{225F46B7-D519-4B29-95FE-46CFA62B0E7C}" dt="2022-09-14T15:14:51.842" v="132" actId="20577"/>
          <ac:spMkLst>
            <pc:docMk/>
            <pc:sldMk cId="3955267836" sldId="2144328375"/>
            <ac:spMk id="4" creationId="{19979D7C-5988-E7E5-FD22-A00599B022A8}"/>
          </ac:spMkLst>
        </pc:spChg>
      </pc:sldChg>
      <pc:sldChg chg="modSp del mod">
        <pc:chgData name="Reed Kiely" userId="768be38e-2fb5-40ce-925d-bd8e9d9e3c31" providerId="ADAL" clId="{225F46B7-D519-4B29-95FE-46CFA62B0E7C}" dt="2022-09-14T17:09:19.092" v="198" actId="47"/>
        <pc:sldMkLst>
          <pc:docMk/>
          <pc:sldMk cId="703680663" sldId="2144328376"/>
        </pc:sldMkLst>
        <pc:spChg chg="mod">
          <ac:chgData name="Reed Kiely" userId="768be38e-2fb5-40ce-925d-bd8e9d9e3c31" providerId="ADAL" clId="{225F46B7-D519-4B29-95FE-46CFA62B0E7C}" dt="2022-09-14T15:12:23.185" v="95" actId="14100"/>
          <ac:spMkLst>
            <pc:docMk/>
            <pc:sldMk cId="703680663" sldId="2144328376"/>
            <ac:spMk id="3" creationId="{BFCDA7BA-4774-5DA4-C65B-C8BB29ADA1BE}"/>
          </ac:spMkLst>
        </pc:spChg>
      </pc:sldChg>
      <pc:sldChg chg="modSp del mod">
        <pc:chgData name="Reed Kiely" userId="768be38e-2fb5-40ce-925d-bd8e9d9e3c31" providerId="ADAL" clId="{225F46B7-D519-4B29-95FE-46CFA62B0E7C}" dt="2022-09-14T17:09:19.092" v="198" actId="47"/>
        <pc:sldMkLst>
          <pc:docMk/>
          <pc:sldMk cId="2457662082" sldId="2144328377"/>
        </pc:sldMkLst>
        <pc:spChg chg="mod">
          <ac:chgData name="Reed Kiely" userId="768be38e-2fb5-40ce-925d-bd8e9d9e3c31" providerId="ADAL" clId="{225F46B7-D519-4B29-95FE-46CFA62B0E7C}" dt="2022-09-14T15:15:06.496" v="135" actId="20577"/>
          <ac:spMkLst>
            <pc:docMk/>
            <pc:sldMk cId="2457662082" sldId="2144328377"/>
            <ac:spMk id="3" creationId="{BFCDA7BA-4774-5DA4-C65B-C8BB29ADA1BE}"/>
          </ac:spMkLst>
        </pc:spChg>
      </pc:sldChg>
      <pc:sldChg chg="modSp add del mod">
        <pc:chgData name="Reed Kiely" userId="768be38e-2fb5-40ce-925d-bd8e9d9e3c31" providerId="ADAL" clId="{225F46B7-D519-4B29-95FE-46CFA62B0E7C}" dt="2022-09-14T17:08:04.510" v="156" actId="47"/>
        <pc:sldMkLst>
          <pc:docMk/>
          <pc:sldMk cId="1112259325" sldId="2144328378"/>
        </pc:sldMkLst>
        <pc:spChg chg="mod">
          <ac:chgData name="Reed Kiely" userId="768be38e-2fb5-40ce-925d-bd8e9d9e3c31" providerId="ADAL" clId="{225F46B7-D519-4B29-95FE-46CFA62B0E7C}" dt="2022-09-14T15:11:17.856" v="78" actId="20577"/>
          <ac:spMkLst>
            <pc:docMk/>
            <pc:sldMk cId="1112259325" sldId="2144328378"/>
            <ac:spMk id="3" creationId="{BFCDA7BA-4774-5DA4-C65B-C8BB29ADA1BE}"/>
          </ac:spMkLst>
        </pc:spChg>
      </pc:sldChg>
      <pc:sldChg chg="del">
        <pc:chgData name="Reed Kiely" userId="768be38e-2fb5-40ce-925d-bd8e9d9e3c31" providerId="ADAL" clId="{225F46B7-D519-4B29-95FE-46CFA62B0E7C}" dt="2022-09-14T15:11:09.729" v="74" actId="2696"/>
        <pc:sldMkLst>
          <pc:docMk/>
          <pc:sldMk cId="3788432876" sldId="2144328378"/>
        </pc:sldMkLst>
      </pc:sldChg>
      <pc:sldChg chg="del">
        <pc:chgData name="Reed Kiely" userId="768be38e-2fb5-40ce-925d-bd8e9d9e3c31" providerId="ADAL" clId="{225F46B7-D519-4B29-95FE-46CFA62B0E7C}" dt="2022-09-14T15:11:26.283" v="79" actId="2696"/>
        <pc:sldMkLst>
          <pc:docMk/>
          <pc:sldMk cId="1086657187" sldId="2144328379"/>
        </pc:sldMkLst>
      </pc:sldChg>
      <pc:sldChg chg="modSp add del mod">
        <pc:chgData name="Reed Kiely" userId="768be38e-2fb5-40ce-925d-bd8e9d9e3c31" providerId="ADAL" clId="{225F46B7-D519-4B29-95FE-46CFA62B0E7C}" dt="2022-09-14T17:08:46.859" v="183" actId="47"/>
        <pc:sldMkLst>
          <pc:docMk/>
          <pc:sldMk cId="1388306493" sldId="2144328379"/>
        </pc:sldMkLst>
        <pc:spChg chg="mod">
          <ac:chgData name="Reed Kiely" userId="768be38e-2fb5-40ce-925d-bd8e9d9e3c31" providerId="ADAL" clId="{225F46B7-D519-4B29-95FE-46CFA62B0E7C}" dt="2022-09-14T15:11:49.718" v="85" actId="120"/>
          <ac:spMkLst>
            <pc:docMk/>
            <pc:sldMk cId="1388306493" sldId="2144328379"/>
            <ac:spMk id="3" creationId="{BFCDA7BA-4774-5DA4-C65B-C8BB29ADA1BE}"/>
          </ac:spMkLst>
        </pc:spChg>
      </pc:sldChg>
      <pc:sldChg chg="del">
        <pc:chgData name="Reed Kiely" userId="768be38e-2fb5-40ce-925d-bd8e9d9e3c31" providerId="ADAL" clId="{225F46B7-D519-4B29-95FE-46CFA62B0E7C}" dt="2022-09-14T15:11:09.729" v="74" actId="2696"/>
        <pc:sldMkLst>
          <pc:docMk/>
          <pc:sldMk cId="678955432" sldId="2144328392"/>
        </pc:sldMkLst>
      </pc:sldChg>
      <pc:sldChg chg="add del">
        <pc:chgData name="Reed Kiely" userId="768be38e-2fb5-40ce-925d-bd8e9d9e3c31" providerId="ADAL" clId="{225F46B7-D519-4B29-95FE-46CFA62B0E7C}" dt="2022-09-14T17:08:33.015" v="182" actId="47"/>
        <pc:sldMkLst>
          <pc:docMk/>
          <pc:sldMk cId="3468032904" sldId="2144328392"/>
        </pc:sldMkLst>
      </pc:sldChg>
      <pc:sldChg chg="del">
        <pc:chgData name="Reed Kiely" userId="768be38e-2fb5-40ce-925d-bd8e9d9e3c31" providerId="ADAL" clId="{225F46B7-D519-4B29-95FE-46CFA62B0E7C}" dt="2022-09-14T15:11:09.729" v="74" actId="2696"/>
        <pc:sldMkLst>
          <pc:docMk/>
          <pc:sldMk cId="1343324522" sldId="2144328406"/>
        </pc:sldMkLst>
      </pc:sldChg>
      <pc:sldChg chg="add del">
        <pc:chgData name="Reed Kiely" userId="768be38e-2fb5-40ce-925d-bd8e9d9e3c31" providerId="ADAL" clId="{225F46B7-D519-4B29-95FE-46CFA62B0E7C}" dt="2022-09-14T17:08:05.719" v="158" actId="47"/>
        <pc:sldMkLst>
          <pc:docMk/>
          <pc:sldMk cId="1871408281" sldId="2144328406"/>
        </pc:sldMkLst>
      </pc:sldChg>
      <pc:sldChg chg="addSp modSp del">
        <pc:chgData name="Reed Kiely" userId="768be38e-2fb5-40ce-925d-bd8e9d9e3c31" providerId="ADAL" clId="{225F46B7-D519-4B29-95FE-46CFA62B0E7C}" dt="2022-09-14T17:09:19.092" v="198" actId="47"/>
        <pc:sldMkLst>
          <pc:docMk/>
          <pc:sldMk cId="580715563" sldId="2144328410"/>
        </pc:sldMkLst>
        <pc:spChg chg="add mod">
          <ac:chgData name="Reed Kiely" userId="768be38e-2fb5-40ce-925d-bd8e9d9e3c31" providerId="ADAL" clId="{225F46B7-D519-4B29-95FE-46CFA62B0E7C}" dt="2022-09-14T15:15:27.842" v="140"/>
          <ac:spMkLst>
            <pc:docMk/>
            <pc:sldMk cId="580715563" sldId="2144328410"/>
            <ac:spMk id="4" creationId="{4F73C9C4-5B57-97A0-9CE0-745894A87F2D}"/>
          </ac:spMkLst>
        </pc:spChg>
      </pc:sldChg>
      <pc:sldChg chg="addSp modSp add">
        <pc:chgData name="Reed Kiely" userId="768be38e-2fb5-40ce-925d-bd8e9d9e3c31" providerId="ADAL" clId="{225F46B7-D519-4B29-95FE-46CFA62B0E7C}" dt="2022-09-14T20:17:42.481" v="426"/>
        <pc:sldMkLst>
          <pc:docMk/>
          <pc:sldMk cId="921612522" sldId="2144328465"/>
        </pc:sldMkLst>
        <pc:spChg chg="add mod">
          <ac:chgData name="Reed Kiely" userId="768be38e-2fb5-40ce-925d-bd8e9d9e3c31" providerId="ADAL" clId="{225F46B7-D519-4B29-95FE-46CFA62B0E7C}" dt="2022-09-14T20:17:42.481" v="426"/>
          <ac:spMkLst>
            <pc:docMk/>
            <pc:sldMk cId="921612522" sldId="2144328465"/>
            <ac:spMk id="2" creationId="{BA731BC5-C68C-C659-091E-2442337A1C52}"/>
          </ac:spMkLst>
        </pc:spChg>
      </pc:sldChg>
      <pc:sldChg chg="addSp modSp add mod">
        <pc:chgData name="Reed Kiely" userId="768be38e-2fb5-40ce-925d-bd8e9d9e3c31" providerId="ADAL" clId="{225F46B7-D519-4B29-95FE-46CFA62B0E7C}" dt="2022-09-14T20:17:40.678" v="425" actId="1076"/>
        <pc:sldMkLst>
          <pc:docMk/>
          <pc:sldMk cId="3408982755" sldId="2144328466"/>
        </pc:sldMkLst>
        <pc:spChg chg="add mod">
          <ac:chgData name="Reed Kiely" userId="768be38e-2fb5-40ce-925d-bd8e9d9e3c31" providerId="ADAL" clId="{225F46B7-D519-4B29-95FE-46CFA62B0E7C}" dt="2022-09-14T20:17:40.678" v="425" actId="1076"/>
          <ac:spMkLst>
            <pc:docMk/>
            <pc:sldMk cId="3408982755" sldId="2144328466"/>
            <ac:spMk id="2" creationId="{4695E2FF-81FD-5C58-95F2-28FE06064D6C}"/>
          </ac:spMkLst>
        </pc:spChg>
      </pc:sldChg>
      <pc:sldChg chg="addSp delSp modSp add del mod">
        <pc:chgData name="Reed Kiely" userId="768be38e-2fb5-40ce-925d-bd8e9d9e3c31" providerId="ADAL" clId="{225F46B7-D519-4B29-95FE-46CFA62B0E7C}" dt="2022-09-14T17:09:19.092" v="198" actId="47"/>
        <pc:sldMkLst>
          <pc:docMk/>
          <pc:sldMk cId="1221577230" sldId="2144328467"/>
        </pc:sldMkLst>
        <pc:spChg chg="add del mod">
          <ac:chgData name="Reed Kiely" userId="768be38e-2fb5-40ce-925d-bd8e9d9e3c31" providerId="ADAL" clId="{225F46B7-D519-4B29-95FE-46CFA62B0E7C}" dt="2022-09-14T17:08:21.979" v="178" actId="478"/>
          <ac:spMkLst>
            <pc:docMk/>
            <pc:sldMk cId="1221577230" sldId="2144328467"/>
            <ac:spMk id="2" creationId="{743F4428-64DB-A605-66DB-4C01CC40DA31}"/>
          </ac:spMkLst>
        </pc:spChg>
        <pc:spChg chg="add mod">
          <ac:chgData name="Reed Kiely" userId="768be38e-2fb5-40ce-925d-bd8e9d9e3c31" providerId="ADAL" clId="{225F46B7-D519-4B29-95FE-46CFA62B0E7C}" dt="2022-09-14T17:08:17.846" v="177" actId="1076"/>
          <ac:spMkLst>
            <pc:docMk/>
            <pc:sldMk cId="1221577230" sldId="2144328467"/>
            <ac:spMk id="8" creationId="{95E932CD-2419-4A3E-DF15-BB0B479A67E8}"/>
          </ac:spMkLst>
        </pc:spChg>
      </pc:sldChg>
      <pc:sldChg chg="del">
        <pc:chgData name="Reed Kiely" userId="768be38e-2fb5-40ce-925d-bd8e9d9e3c31" providerId="ADAL" clId="{225F46B7-D519-4B29-95FE-46CFA62B0E7C}" dt="2022-09-14T15:11:09.729" v="74" actId="2696"/>
        <pc:sldMkLst>
          <pc:docMk/>
          <pc:sldMk cId="2194362959" sldId="2144328467"/>
        </pc:sldMkLst>
      </pc:sldChg>
      <pc:sldChg chg="modSp add del mod">
        <pc:chgData name="Reed Kiely" userId="768be38e-2fb5-40ce-925d-bd8e9d9e3c31" providerId="ADAL" clId="{225F46B7-D519-4B29-95FE-46CFA62B0E7C}" dt="2022-09-14T15:11:09.729" v="74" actId="2696"/>
        <pc:sldMkLst>
          <pc:docMk/>
          <pc:sldMk cId="1364538675" sldId="2144328468"/>
        </pc:sldMkLst>
        <pc:spChg chg="mod">
          <ac:chgData name="Reed Kiely" userId="768be38e-2fb5-40ce-925d-bd8e9d9e3c31" providerId="ADAL" clId="{225F46B7-D519-4B29-95FE-46CFA62B0E7C}" dt="2022-09-12T14:14:49.594" v="22" actId="20577"/>
          <ac:spMkLst>
            <pc:docMk/>
            <pc:sldMk cId="1364538675" sldId="2144328468"/>
            <ac:spMk id="3" creationId="{BFCDA7BA-4774-5DA4-C65B-C8BB29ADA1BE}"/>
          </ac:spMkLst>
        </pc:spChg>
      </pc:sldChg>
      <pc:sldChg chg="modSp add del mod">
        <pc:chgData name="Reed Kiely" userId="768be38e-2fb5-40ce-925d-bd8e9d9e3c31" providerId="ADAL" clId="{225F46B7-D519-4B29-95FE-46CFA62B0E7C}" dt="2022-09-14T17:09:19.092" v="198" actId="47"/>
        <pc:sldMkLst>
          <pc:docMk/>
          <pc:sldMk cId="4084422312" sldId="2144328468"/>
        </pc:sldMkLst>
        <pc:spChg chg="mod">
          <ac:chgData name="Reed Kiely" userId="768be38e-2fb5-40ce-925d-bd8e9d9e3c31" providerId="ADAL" clId="{225F46B7-D519-4B29-95FE-46CFA62B0E7C}" dt="2022-09-14T15:12:07.227" v="89"/>
          <ac:spMkLst>
            <pc:docMk/>
            <pc:sldMk cId="4084422312" sldId="2144328468"/>
            <ac:spMk id="3" creationId="{BFCDA7BA-4774-5DA4-C65B-C8BB29ADA1BE}"/>
          </ac:spMkLst>
        </pc:spChg>
      </pc:sldChg>
      <pc:sldChg chg="modSp add mod">
        <pc:chgData name="Reed Kiely" userId="768be38e-2fb5-40ce-925d-bd8e9d9e3c31" providerId="ADAL" clId="{225F46B7-D519-4B29-95FE-46CFA62B0E7C}" dt="2022-09-12T14:14:52.264" v="24" actId="20577"/>
        <pc:sldMkLst>
          <pc:docMk/>
          <pc:sldMk cId="382871721" sldId="2144328469"/>
        </pc:sldMkLst>
        <pc:spChg chg="mod">
          <ac:chgData name="Reed Kiely" userId="768be38e-2fb5-40ce-925d-bd8e9d9e3c31" providerId="ADAL" clId="{225F46B7-D519-4B29-95FE-46CFA62B0E7C}" dt="2022-09-12T14:14:52.264" v="24" actId="20577"/>
          <ac:spMkLst>
            <pc:docMk/>
            <pc:sldMk cId="382871721" sldId="2144328469"/>
            <ac:spMk id="3" creationId="{BFCDA7BA-4774-5DA4-C65B-C8BB29ADA1BE}"/>
          </ac:spMkLst>
        </pc:spChg>
      </pc:sldChg>
      <pc:sldChg chg="add del">
        <pc:chgData name="Reed Kiely" userId="768be38e-2fb5-40ce-925d-bd8e9d9e3c31" providerId="ADAL" clId="{225F46B7-D519-4B29-95FE-46CFA62B0E7C}" dt="2022-09-14T17:09:19.092" v="198" actId="47"/>
        <pc:sldMkLst>
          <pc:docMk/>
          <pc:sldMk cId="998566873" sldId="2144328469"/>
        </pc:sldMkLst>
      </pc:sldChg>
      <pc:sldChg chg="del">
        <pc:chgData name="Reed Kiely" userId="768be38e-2fb5-40ce-925d-bd8e9d9e3c31" providerId="ADAL" clId="{225F46B7-D519-4B29-95FE-46CFA62B0E7C}" dt="2022-09-14T15:11:26.283" v="79" actId="2696"/>
        <pc:sldMkLst>
          <pc:docMk/>
          <pc:sldMk cId="2933503596" sldId="2144328469"/>
        </pc:sldMkLst>
      </pc:sldChg>
      <pc:sldChg chg="del">
        <pc:chgData name="Reed Kiely" userId="768be38e-2fb5-40ce-925d-bd8e9d9e3c31" providerId="ADAL" clId="{225F46B7-D519-4B29-95FE-46CFA62B0E7C}" dt="2022-09-14T17:09:19.092" v="198" actId="47"/>
        <pc:sldMkLst>
          <pc:docMk/>
          <pc:sldMk cId="1836024283" sldId="2144328470"/>
        </pc:sldMkLst>
      </pc:sldChg>
      <pc:sldChg chg="del">
        <pc:chgData name="Reed Kiely" userId="768be38e-2fb5-40ce-925d-bd8e9d9e3c31" providerId="ADAL" clId="{225F46B7-D519-4B29-95FE-46CFA62B0E7C}" dt="2022-09-14T17:09:19.092" v="198" actId="47"/>
        <pc:sldMkLst>
          <pc:docMk/>
          <pc:sldMk cId="1155653844" sldId="2144328471"/>
        </pc:sldMkLst>
      </pc:sldChg>
      <pc:sldChg chg="del">
        <pc:chgData name="Reed Kiely" userId="768be38e-2fb5-40ce-925d-bd8e9d9e3c31" providerId="ADAL" clId="{225F46B7-D519-4B29-95FE-46CFA62B0E7C}" dt="2022-09-14T17:09:19.092" v="198" actId="47"/>
        <pc:sldMkLst>
          <pc:docMk/>
          <pc:sldMk cId="3695593953" sldId="2144328472"/>
        </pc:sldMkLst>
      </pc:sldChg>
      <pc:sldChg chg="modSp add del mod">
        <pc:chgData name="Reed Kiely" userId="768be38e-2fb5-40ce-925d-bd8e9d9e3c31" providerId="ADAL" clId="{225F46B7-D519-4B29-95FE-46CFA62B0E7C}" dt="2022-09-14T17:09:19.092" v="198" actId="47"/>
        <pc:sldMkLst>
          <pc:docMk/>
          <pc:sldMk cId="1541048732" sldId="2144328473"/>
        </pc:sldMkLst>
        <pc:spChg chg="mod">
          <ac:chgData name="Reed Kiely" userId="768be38e-2fb5-40ce-925d-bd8e9d9e3c31" providerId="ADAL" clId="{225F46B7-D519-4B29-95FE-46CFA62B0E7C}" dt="2022-09-14T15:12:36.733" v="121" actId="20577"/>
          <ac:spMkLst>
            <pc:docMk/>
            <pc:sldMk cId="1541048732" sldId="2144328473"/>
            <ac:spMk id="3" creationId="{BFCDA7BA-4774-5DA4-C65B-C8BB29ADA1BE}"/>
          </ac:spMkLst>
        </pc:spChg>
      </pc:sldChg>
      <pc:sldChg chg="add del">
        <pc:chgData name="Reed Kiely" userId="768be38e-2fb5-40ce-925d-bd8e9d9e3c31" providerId="ADAL" clId="{225F46B7-D519-4B29-95FE-46CFA62B0E7C}" dt="2022-09-14T17:09:24.449" v="199" actId="2696"/>
        <pc:sldMkLst>
          <pc:docMk/>
          <pc:sldMk cId="2357263704" sldId="2144328474"/>
        </pc:sldMkLst>
      </pc:sldChg>
      <pc:sldChg chg="add del">
        <pc:chgData name="Reed Kiely" userId="768be38e-2fb5-40ce-925d-bd8e9d9e3c31" providerId="ADAL" clId="{225F46B7-D519-4B29-95FE-46CFA62B0E7C}" dt="2022-09-14T20:14:26.955" v="278" actId="47"/>
        <pc:sldMkLst>
          <pc:docMk/>
          <pc:sldMk cId="2916016049" sldId="2144328474"/>
        </pc:sldMkLst>
      </pc:sldChg>
      <pc:sldChg chg="add del">
        <pc:chgData name="Reed Kiely" userId="768be38e-2fb5-40ce-925d-bd8e9d9e3c31" providerId="ADAL" clId="{225F46B7-D519-4B29-95FE-46CFA62B0E7C}" dt="2022-09-14T20:14:26.955" v="278" actId="47"/>
        <pc:sldMkLst>
          <pc:docMk/>
          <pc:sldMk cId="1628949328" sldId="2144328475"/>
        </pc:sldMkLst>
      </pc:sldChg>
      <pc:sldChg chg="add del">
        <pc:chgData name="Reed Kiely" userId="768be38e-2fb5-40ce-925d-bd8e9d9e3c31" providerId="ADAL" clId="{225F46B7-D519-4B29-95FE-46CFA62B0E7C}" dt="2022-09-14T17:09:24.449" v="199" actId="2696"/>
        <pc:sldMkLst>
          <pc:docMk/>
          <pc:sldMk cId="3694006774" sldId="2144328475"/>
        </pc:sldMkLst>
      </pc:sldChg>
      <pc:sldChg chg="add del">
        <pc:chgData name="Reed Kiely" userId="768be38e-2fb5-40ce-925d-bd8e9d9e3c31" providerId="ADAL" clId="{225F46B7-D519-4B29-95FE-46CFA62B0E7C}" dt="2022-09-14T17:09:24.449" v="199" actId="2696"/>
        <pc:sldMkLst>
          <pc:docMk/>
          <pc:sldMk cId="1504004780" sldId="2144328476"/>
        </pc:sldMkLst>
      </pc:sldChg>
      <pc:sldChg chg="add del">
        <pc:chgData name="Reed Kiely" userId="768be38e-2fb5-40ce-925d-bd8e9d9e3c31" providerId="ADAL" clId="{225F46B7-D519-4B29-95FE-46CFA62B0E7C}" dt="2022-09-14T20:14:26.955" v="278" actId="47"/>
        <pc:sldMkLst>
          <pc:docMk/>
          <pc:sldMk cId="2647974011" sldId="2144328476"/>
        </pc:sldMkLst>
      </pc:sldChg>
      <pc:sldChg chg="add del">
        <pc:chgData name="Reed Kiely" userId="768be38e-2fb5-40ce-925d-bd8e9d9e3c31" providerId="ADAL" clId="{225F46B7-D519-4B29-95FE-46CFA62B0E7C}" dt="2022-09-14T20:14:26.955" v="278" actId="47"/>
        <pc:sldMkLst>
          <pc:docMk/>
          <pc:sldMk cId="2512799321" sldId="2144328477"/>
        </pc:sldMkLst>
      </pc:sldChg>
      <pc:sldChg chg="add del">
        <pc:chgData name="Reed Kiely" userId="768be38e-2fb5-40ce-925d-bd8e9d9e3c31" providerId="ADAL" clId="{225F46B7-D519-4B29-95FE-46CFA62B0E7C}" dt="2022-09-14T17:09:24.449" v="199" actId="2696"/>
        <pc:sldMkLst>
          <pc:docMk/>
          <pc:sldMk cId="3464938102" sldId="2144328477"/>
        </pc:sldMkLst>
      </pc:sldChg>
      <pc:sldChg chg="add del">
        <pc:chgData name="Reed Kiely" userId="768be38e-2fb5-40ce-925d-bd8e9d9e3c31" providerId="ADAL" clId="{225F46B7-D519-4B29-95FE-46CFA62B0E7C}" dt="2022-09-14T20:14:26.955" v="278" actId="47"/>
        <pc:sldMkLst>
          <pc:docMk/>
          <pc:sldMk cId="615876298" sldId="2144328478"/>
        </pc:sldMkLst>
      </pc:sldChg>
      <pc:sldChg chg="add del">
        <pc:chgData name="Reed Kiely" userId="768be38e-2fb5-40ce-925d-bd8e9d9e3c31" providerId="ADAL" clId="{225F46B7-D519-4B29-95FE-46CFA62B0E7C}" dt="2022-09-14T17:09:24.449" v="199" actId="2696"/>
        <pc:sldMkLst>
          <pc:docMk/>
          <pc:sldMk cId="2618597063" sldId="2144328478"/>
        </pc:sldMkLst>
      </pc:sldChg>
      <pc:sldChg chg="add del">
        <pc:chgData name="Reed Kiely" userId="768be38e-2fb5-40ce-925d-bd8e9d9e3c31" providerId="ADAL" clId="{225F46B7-D519-4B29-95FE-46CFA62B0E7C}" dt="2022-09-14T20:14:26.955" v="278" actId="47"/>
        <pc:sldMkLst>
          <pc:docMk/>
          <pc:sldMk cId="1088328872" sldId="2144328479"/>
        </pc:sldMkLst>
      </pc:sldChg>
      <pc:sldChg chg="add del">
        <pc:chgData name="Reed Kiely" userId="768be38e-2fb5-40ce-925d-bd8e9d9e3c31" providerId="ADAL" clId="{225F46B7-D519-4B29-95FE-46CFA62B0E7C}" dt="2022-09-14T17:09:24.449" v="199" actId="2696"/>
        <pc:sldMkLst>
          <pc:docMk/>
          <pc:sldMk cId="3901616128" sldId="2144328479"/>
        </pc:sldMkLst>
      </pc:sldChg>
      <pc:sldChg chg="add del">
        <pc:chgData name="Reed Kiely" userId="768be38e-2fb5-40ce-925d-bd8e9d9e3c31" providerId="ADAL" clId="{225F46B7-D519-4B29-95FE-46CFA62B0E7C}" dt="2022-09-14T20:14:26.955" v="278" actId="47"/>
        <pc:sldMkLst>
          <pc:docMk/>
          <pc:sldMk cId="2590701551" sldId="2144328480"/>
        </pc:sldMkLst>
      </pc:sldChg>
      <pc:sldChg chg="add del">
        <pc:chgData name="Reed Kiely" userId="768be38e-2fb5-40ce-925d-bd8e9d9e3c31" providerId="ADAL" clId="{225F46B7-D519-4B29-95FE-46CFA62B0E7C}" dt="2022-09-14T17:09:24.449" v="199" actId="2696"/>
        <pc:sldMkLst>
          <pc:docMk/>
          <pc:sldMk cId="2733229937" sldId="2144328480"/>
        </pc:sldMkLst>
      </pc:sldChg>
      <pc:sldChg chg="add del">
        <pc:chgData name="Reed Kiely" userId="768be38e-2fb5-40ce-925d-bd8e9d9e3c31" providerId="ADAL" clId="{225F46B7-D519-4B29-95FE-46CFA62B0E7C}" dt="2022-09-14T17:09:24.449" v="199" actId="2696"/>
        <pc:sldMkLst>
          <pc:docMk/>
          <pc:sldMk cId="262074487" sldId="2144328481"/>
        </pc:sldMkLst>
      </pc:sldChg>
      <pc:sldChg chg="add del">
        <pc:chgData name="Reed Kiely" userId="768be38e-2fb5-40ce-925d-bd8e9d9e3c31" providerId="ADAL" clId="{225F46B7-D519-4B29-95FE-46CFA62B0E7C}" dt="2022-09-14T20:14:26.955" v="278" actId="47"/>
        <pc:sldMkLst>
          <pc:docMk/>
          <pc:sldMk cId="4134890978" sldId="2144328481"/>
        </pc:sldMkLst>
      </pc:sldChg>
      <pc:sldChg chg="add del">
        <pc:chgData name="Reed Kiely" userId="768be38e-2fb5-40ce-925d-bd8e9d9e3c31" providerId="ADAL" clId="{225F46B7-D519-4B29-95FE-46CFA62B0E7C}" dt="2022-09-14T17:09:24.449" v="199" actId="2696"/>
        <pc:sldMkLst>
          <pc:docMk/>
          <pc:sldMk cId="713999882" sldId="2144328482"/>
        </pc:sldMkLst>
      </pc:sldChg>
      <pc:sldChg chg="add del">
        <pc:chgData name="Reed Kiely" userId="768be38e-2fb5-40ce-925d-bd8e9d9e3c31" providerId="ADAL" clId="{225F46B7-D519-4B29-95FE-46CFA62B0E7C}" dt="2022-09-14T20:14:37.427" v="289" actId="47"/>
        <pc:sldMkLst>
          <pc:docMk/>
          <pc:sldMk cId="3770909575" sldId="2144328482"/>
        </pc:sldMkLst>
      </pc:sldChg>
      <pc:sldChg chg="add del">
        <pc:chgData name="Reed Kiely" userId="768be38e-2fb5-40ce-925d-bd8e9d9e3c31" providerId="ADAL" clId="{225F46B7-D519-4B29-95FE-46CFA62B0E7C}" dt="2022-09-14T17:09:24.449" v="199" actId="2696"/>
        <pc:sldMkLst>
          <pc:docMk/>
          <pc:sldMk cId="3456950560" sldId="2144328483"/>
        </pc:sldMkLst>
      </pc:sldChg>
      <pc:sldChg chg="add del">
        <pc:chgData name="Reed Kiely" userId="768be38e-2fb5-40ce-925d-bd8e9d9e3c31" providerId="ADAL" clId="{225F46B7-D519-4B29-95FE-46CFA62B0E7C}" dt="2022-09-14T20:14:37.427" v="289" actId="47"/>
        <pc:sldMkLst>
          <pc:docMk/>
          <pc:sldMk cId="3702028503" sldId="2144328483"/>
        </pc:sldMkLst>
      </pc:sldChg>
      <pc:sldChg chg="modSp add mod">
        <pc:chgData name="Reed Kiely" userId="768be38e-2fb5-40ce-925d-bd8e9d9e3c31" providerId="ADAL" clId="{225F46B7-D519-4B29-95FE-46CFA62B0E7C}" dt="2022-09-14T20:18:29.637" v="473"/>
        <pc:sldMkLst>
          <pc:docMk/>
          <pc:sldMk cId="1504583839" sldId="2144328484"/>
        </pc:sldMkLst>
        <pc:spChg chg="mod">
          <ac:chgData name="Reed Kiely" userId="768be38e-2fb5-40ce-925d-bd8e9d9e3c31" providerId="ADAL" clId="{225F46B7-D519-4B29-95FE-46CFA62B0E7C}" dt="2022-09-14T20:18:29.637" v="473"/>
          <ac:spMkLst>
            <pc:docMk/>
            <pc:sldMk cId="1504583839" sldId="2144328484"/>
            <ac:spMk id="2" creationId="{B2AAB9FA-C640-500A-688D-556B18BF07CB}"/>
          </ac:spMkLst>
        </pc:spChg>
      </pc:sldChg>
      <pc:sldChg chg="add del">
        <pc:chgData name="Reed Kiely" userId="768be38e-2fb5-40ce-925d-bd8e9d9e3c31" providerId="ADAL" clId="{225F46B7-D519-4B29-95FE-46CFA62B0E7C}" dt="2022-09-14T17:09:24.449" v="199" actId="2696"/>
        <pc:sldMkLst>
          <pc:docMk/>
          <pc:sldMk cId="2913857255" sldId="2144328484"/>
        </pc:sldMkLst>
      </pc:sldChg>
      <pc:sldChg chg="add del">
        <pc:chgData name="Reed Kiely" userId="768be38e-2fb5-40ce-925d-bd8e9d9e3c31" providerId="ADAL" clId="{225F46B7-D519-4B29-95FE-46CFA62B0E7C}" dt="2022-09-14T17:09:24.449" v="199" actId="2696"/>
        <pc:sldMkLst>
          <pc:docMk/>
          <pc:sldMk cId="2454772978" sldId="2144328485"/>
        </pc:sldMkLst>
      </pc:sldChg>
      <pc:sldChg chg="addSp delSp modSp add mod">
        <pc:chgData name="Reed Kiely" userId="768be38e-2fb5-40ce-925d-bd8e9d9e3c31" providerId="ADAL" clId="{225F46B7-D519-4B29-95FE-46CFA62B0E7C}" dt="2022-09-14T20:18:25.483" v="472" actId="20577"/>
        <pc:sldMkLst>
          <pc:docMk/>
          <pc:sldMk cId="3410310410" sldId="2144328485"/>
        </pc:sldMkLst>
        <pc:spChg chg="del">
          <ac:chgData name="Reed Kiely" userId="768be38e-2fb5-40ce-925d-bd8e9d9e3c31" providerId="ADAL" clId="{225F46B7-D519-4B29-95FE-46CFA62B0E7C}" dt="2022-09-14T20:14:43.728" v="290" actId="478"/>
          <ac:spMkLst>
            <pc:docMk/>
            <pc:sldMk cId="3410310410" sldId="2144328485"/>
            <ac:spMk id="2" creationId="{3A121A0E-E536-893C-0678-353C10653589}"/>
          </ac:spMkLst>
        </pc:spChg>
        <pc:spChg chg="add mod">
          <ac:chgData name="Reed Kiely" userId="768be38e-2fb5-40ce-925d-bd8e9d9e3c31" providerId="ADAL" clId="{225F46B7-D519-4B29-95FE-46CFA62B0E7C}" dt="2022-09-14T20:18:25.483" v="472" actId="20577"/>
          <ac:spMkLst>
            <pc:docMk/>
            <pc:sldMk cId="3410310410" sldId="2144328485"/>
            <ac:spMk id="4" creationId="{CE6522AA-D3E8-0DF5-4025-0881BA8C603A}"/>
          </ac:spMkLst>
        </pc:spChg>
      </pc:sldChg>
      <pc:sldChg chg="add del">
        <pc:chgData name="Reed Kiely" userId="768be38e-2fb5-40ce-925d-bd8e9d9e3c31" providerId="ADAL" clId="{225F46B7-D519-4B29-95FE-46CFA62B0E7C}" dt="2022-09-14T17:09:24.449" v="199" actId="2696"/>
        <pc:sldMkLst>
          <pc:docMk/>
          <pc:sldMk cId="61853891" sldId="2144328486"/>
        </pc:sldMkLst>
      </pc:sldChg>
      <pc:sldChg chg="add del">
        <pc:chgData name="Reed Kiely" userId="768be38e-2fb5-40ce-925d-bd8e9d9e3c31" providerId="ADAL" clId="{225F46B7-D519-4B29-95FE-46CFA62B0E7C}" dt="2022-09-14T20:14:46.286" v="292" actId="47"/>
        <pc:sldMkLst>
          <pc:docMk/>
          <pc:sldMk cId="3219473573" sldId="2144328486"/>
        </pc:sldMkLst>
      </pc:sldChg>
      <pc:sldChg chg="add del">
        <pc:chgData name="Reed Kiely" userId="768be38e-2fb5-40ce-925d-bd8e9d9e3c31" providerId="ADAL" clId="{225F46B7-D519-4B29-95FE-46CFA62B0E7C}" dt="2022-09-14T20:14:46.704" v="293" actId="47"/>
        <pc:sldMkLst>
          <pc:docMk/>
          <pc:sldMk cId="1748580501" sldId="2144328487"/>
        </pc:sldMkLst>
      </pc:sldChg>
      <pc:sldChg chg="add del">
        <pc:chgData name="Reed Kiely" userId="768be38e-2fb5-40ce-925d-bd8e9d9e3c31" providerId="ADAL" clId="{225F46B7-D519-4B29-95FE-46CFA62B0E7C}" dt="2022-09-14T17:09:24.449" v="199" actId="2696"/>
        <pc:sldMkLst>
          <pc:docMk/>
          <pc:sldMk cId="3071568165" sldId="2144328487"/>
        </pc:sldMkLst>
      </pc:sldChg>
      <pc:sldChg chg="delSp modSp add mod">
        <pc:chgData name="Reed Kiely" userId="768be38e-2fb5-40ce-925d-bd8e9d9e3c31" providerId="ADAL" clId="{225F46B7-D519-4B29-95FE-46CFA62B0E7C}" dt="2022-09-14T20:17:58.865" v="435" actId="1076"/>
        <pc:sldMkLst>
          <pc:docMk/>
          <pc:sldMk cId="2111218999" sldId="2144328488"/>
        </pc:sldMkLst>
        <pc:spChg chg="mod">
          <ac:chgData name="Reed Kiely" userId="768be38e-2fb5-40ce-925d-bd8e9d9e3c31" providerId="ADAL" clId="{225F46B7-D519-4B29-95FE-46CFA62B0E7C}" dt="2022-09-14T20:17:58.865" v="435" actId="1076"/>
          <ac:spMkLst>
            <pc:docMk/>
            <pc:sldMk cId="2111218999" sldId="2144328488"/>
            <ac:spMk id="3" creationId="{81DF8DC2-8180-3F1C-D985-A5F10767136D}"/>
          </ac:spMkLst>
        </pc:spChg>
        <pc:spChg chg="del">
          <ac:chgData name="Reed Kiely" userId="768be38e-2fb5-40ce-925d-bd8e9d9e3c31" providerId="ADAL" clId="{225F46B7-D519-4B29-95FE-46CFA62B0E7C}" dt="2022-09-14T20:17:57.242" v="434" actId="478"/>
          <ac:spMkLst>
            <pc:docMk/>
            <pc:sldMk cId="2111218999" sldId="2144328488"/>
            <ac:spMk id="4" creationId="{E83846BB-4102-77E1-AC26-194758F9FF2F}"/>
          </ac:spMkLst>
        </pc:spChg>
      </pc:sldChg>
      <pc:sldChg chg="add del">
        <pc:chgData name="Reed Kiely" userId="768be38e-2fb5-40ce-925d-bd8e9d9e3c31" providerId="ADAL" clId="{225F46B7-D519-4B29-95FE-46CFA62B0E7C}" dt="2022-09-14T17:09:24.449" v="199" actId="2696"/>
        <pc:sldMkLst>
          <pc:docMk/>
          <pc:sldMk cId="3777273426" sldId="2144328488"/>
        </pc:sldMkLst>
      </pc:sldChg>
      <pc:sldChg chg="add del">
        <pc:chgData name="Reed Kiely" userId="768be38e-2fb5-40ce-925d-bd8e9d9e3c31" providerId="ADAL" clId="{225F46B7-D519-4B29-95FE-46CFA62B0E7C}" dt="2022-09-14T17:09:24.449" v="199" actId="2696"/>
        <pc:sldMkLst>
          <pc:docMk/>
          <pc:sldMk cId="656499704" sldId="2144328489"/>
        </pc:sldMkLst>
      </pc:sldChg>
      <pc:sldChg chg="addSp delSp modSp add mod">
        <pc:chgData name="Reed Kiely" userId="768be38e-2fb5-40ce-925d-bd8e9d9e3c31" providerId="ADAL" clId="{225F46B7-D519-4B29-95FE-46CFA62B0E7C}" dt="2022-09-14T20:18:03.922" v="438" actId="478"/>
        <pc:sldMkLst>
          <pc:docMk/>
          <pc:sldMk cId="1726815190" sldId="2144328489"/>
        </pc:sldMkLst>
        <pc:spChg chg="del">
          <ac:chgData name="Reed Kiely" userId="768be38e-2fb5-40ce-925d-bd8e9d9e3c31" providerId="ADAL" clId="{225F46B7-D519-4B29-95FE-46CFA62B0E7C}" dt="2022-09-14T20:18:01.987" v="436" actId="478"/>
          <ac:spMkLst>
            <pc:docMk/>
            <pc:sldMk cId="1726815190" sldId="2144328489"/>
            <ac:spMk id="2" creationId="{1F620892-E5E9-EFDE-D6FB-2001CF6437B6}"/>
          </ac:spMkLst>
        </pc:spChg>
        <pc:spChg chg="del">
          <ac:chgData name="Reed Kiely" userId="768be38e-2fb5-40ce-925d-bd8e9d9e3c31" providerId="ADAL" clId="{225F46B7-D519-4B29-95FE-46CFA62B0E7C}" dt="2022-09-14T20:18:03.922" v="438" actId="478"/>
          <ac:spMkLst>
            <pc:docMk/>
            <pc:sldMk cId="1726815190" sldId="2144328489"/>
            <ac:spMk id="3" creationId="{5E17276B-E16F-758C-5DBF-E51C79EE80CB}"/>
          </ac:spMkLst>
        </pc:spChg>
        <pc:spChg chg="add mod">
          <ac:chgData name="Reed Kiely" userId="768be38e-2fb5-40ce-925d-bd8e9d9e3c31" providerId="ADAL" clId="{225F46B7-D519-4B29-95FE-46CFA62B0E7C}" dt="2022-09-14T20:18:02.119" v="437"/>
          <ac:spMkLst>
            <pc:docMk/>
            <pc:sldMk cId="1726815190" sldId="2144328489"/>
            <ac:spMk id="4" creationId="{8AA4BC3D-7739-2DBE-897D-4B9928B6778C}"/>
          </ac:spMkLst>
        </pc:spChg>
      </pc:sldChg>
      <pc:sldChg chg="add del">
        <pc:chgData name="Reed Kiely" userId="768be38e-2fb5-40ce-925d-bd8e9d9e3c31" providerId="ADAL" clId="{225F46B7-D519-4B29-95FE-46CFA62B0E7C}" dt="2022-09-14T17:09:24.449" v="199" actId="2696"/>
        <pc:sldMkLst>
          <pc:docMk/>
          <pc:sldMk cId="882193252" sldId="2144328490"/>
        </pc:sldMkLst>
      </pc:sldChg>
      <pc:sldChg chg="add del">
        <pc:chgData name="Reed Kiely" userId="768be38e-2fb5-40ce-925d-bd8e9d9e3c31" providerId="ADAL" clId="{225F46B7-D519-4B29-95FE-46CFA62B0E7C}" dt="2022-09-14T20:18:42.026" v="474" actId="47"/>
        <pc:sldMkLst>
          <pc:docMk/>
          <pc:sldMk cId="1397780598" sldId="2144328490"/>
        </pc:sldMkLst>
      </pc:sldChg>
      <pc:sldChg chg="add del">
        <pc:chgData name="Reed Kiely" userId="768be38e-2fb5-40ce-925d-bd8e9d9e3c31" providerId="ADAL" clId="{225F46B7-D519-4B29-95FE-46CFA62B0E7C}" dt="2022-09-14T20:18:42.026" v="474" actId="47"/>
        <pc:sldMkLst>
          <pc:docMk/>
          <pc:sldMk cId="115924360" sldId="2144328491"/>
        </pc:sldMkLst>
      </pc:sldChg>
      <pc:sldChg chg="add del">
        <pc:chgData name="Reed Kiely" userId="768be38e-2fb5-40ce-925d-bd8e9d9e3c31" providerId="ADAL" clId="{225F46B7-D519-4B29-95FE-46CFA62B0E7C}" dt="2022-09-14T17:09:24.449" v="199" actId="2696"/>
        <pc:sldMkLst>
          <pc:docMk/>
          <pc:sldMk cId="3519946660" sldId="2144328491"/>
        </pc:sldMkLst>
      </pc:sldChg>
      <pc:sldChg chg="add del">
        <pc:chgData name="Reed Kiely" userId="768be38e-2fb5-40ce-925d-bd8e9d9e3c31" providerId="ADAL" clId="{225F46B7-D519-4B29-95FE-46CFA62B0E7C}" dt="2022-09-14T17:09:24.449" v="199" actId="2696"/>
        <pc:sldMkLst>
          <pc:docMk/>
          <pc:sldMk cId="2505076539" sldId="2144328492"/>
        </pc:sldMkLst>
      </pc:sldChg>
      <pc:sldChg chg="add del">
        <pc:chgData name="Reed Kiely" userId="768be38e-2fb5-40ce-925d-bd8e9d9e3c31" providerId="ADAL" clId="{225F46B7-D519-4B29-95FE-46CFA62B0E7C}" dt="2022-09-14T20:18:42.026" v="474" actId="47"/>
        <pc:sldMkLst>
          <pc:docMk/>
          <pc:sldMk cId="2625064287" sldId="2144328492"/>
        </pc:sldMkLst>
      </pc:sldChg>
      <pc:sldChg chg="add del">
        <pc:chgData name="Reed Kiely" userId="768be38e-2fb5-40ce-925d-bd8e9d9e3c31" providerId="ADAL" clId="{225F46B7-D519-4B29-95FE-46CFA62B0E7C}" dt="2022-09-14T17:09:24.449" v="199" actId="2696"/>
        <pc:sldMkLst>
          <pc:docMk/>
          <pc:sldMk cId="1379807572" sldId="2144328493"/>
        </pc:sldMkLst>
      </pc:sldChg>
      <pc:sldChg chg="add del">
        <pc:chgData name="Reed Kiely" userId="768be38e-2fb5-40ce-925d-bd8e9d9e3c31" providerId="ADAL" clId="{225F46B7-D519-4B29-95FE-46CFA62B0E7C}" dt="2022-09-14T20:18:42.026" v="474" actId="47"/>
        <pc:sldMkLst>
          <pc:docMk/>
          <pc:sldMk cId="3451553168" sldId="2144328493"/>
        </pc:sldMkLst>
      </pc:sldChg>
      <pc:sldChg chg="add del">
        <pc:chgData name="Reed Kiely" userId="768be38e-2fb5-40ce-925d-bd8e9d9e3c31" providerId="ADAL" clId="{225F46B7-D519-4B29-95FE-46CFA62B0E7C}" dt="2022-09-14T17:09:24.449" v="199" actId="2696"/>
        <pc:sldMkLst>
          <pc:docMk/>
          <pc:sldMk cId="2254226037" sldId="2144328494"/>
        </pc:sldMkLst>
      </pc:sldChg>
      <pc:sldChg chg="addSp modSp add mod">
        <pc:chgData name="Reed Kiely" userId="768be38e-2fb5-40ce-925d-bd8e9d9e3c31" providerId="ADAL" clId="{225F46B7-D519-4B29-95FE-46CFA62B0E7C}" dt="2022-09-14T20:18:52.623" v="493" actId="313"/>
        <pc:sldMkLst>
          <pc:docMk/>
          <pc:sldMk cId="2307402819" sldId="2144328494"/>
        </pc:sldMkLst>
        <pc:spChg chg="add mod">
          <ac:chgData name="Reed Kiely" userId="768be38e-2fb5-40ce-925d-bd8e9d9e3c31" providerId="ADAL" clId="{225F46B7-D519-4B29-95FE-46CFA62B0E7C}" dt="2022-09-14T20:18:52.623" v="493" actId="313"/>
          <ac:spMkLst>
            <pc:docMk/>
            <pc:sldMk cId="2307402819" sldId="2144328494"/>
            <ac:spMk id="2" creationId="{BEA8CE43-BDC1-0942-2173-EAD44C2C9589}"/>
          </ac:spMkLst>
        </pc:spChg>
      </pc:sldChg>
      <pc:sldChg chg="add del">
        <pc:chgData name="Reed Kiely" userId="768be38e-2fb5-40ce-925d-bd8e9d9e3c31" providerId="ADAL" clId="{225F46B7-D519-4B29-95FE-46CFA62B0E7C}" dt="2022-09-14T20:18:56.226" v="494" actId="47"/>
        <pc:sldMkLst>
          <pc:docMk/>
          <pc:sldMk cId="1460084154" sldId="2144328495"/>
        </pc:sldMkLst>
      </pc:sldChg>
      <pc:sldChg chg="add del">
        <pc:chgData name="Reed Kiely" userId="768be38e-2fb5-40ce-925d-bd8e9d9e3c31" providerId="ADAL" clId="{225F46B7-D519-4B29-95FE-46CFA62B0E7C}" dt="2022-09-14T17:09:24.449" v="199" actId="2696"/>
        <pc:sldMkLst>
          <pc:docMk/>
          <pc:sldMk cId="1633238576" sldId="2144328495"/>
        </pc:sldMkLst>
      </pc:sldChg>
      <pc:sldChg chg="addSp delSp modSp add mod">
        <pc:chgData name="Reed Kiely" userId="768be38e-2fb5-40ce-925d-bd8e9d9e3c31" providerId="ADAL" clId="{225F46B7-D519-4B29-95FE-46CFA62B0E7C}" dt="2022-09-14T20:19:12.676" v="514" actId="20577"/>
        <pc:sldMkLst>
          <pc:docMk/>
          <pc:sldMk cId="233744653" sldId="2144328496"/>
        </pc:sldMkLst>
        <pc:spChg chg="del">
          <ac:chgData name="Reed Kiely" userId="768be38e-2fb5-40ce-925d-bd8e9d9e3c31" providerId="ADAL" clId="{225F46B7-D519-4B29-95FE-46CFA62B0E7C}" dt="2022-09-14T20:18:57.133" v="495" actId="478"/>
          <ac:spMkLst>
            <pc:docMk/>
            <pc:sldMk cId="233744653" sldId="2144328496"/>
            <ac:spMk id="4" creationId="{78A8CE62-4B79-A6FE-349A-76DA603D318E}"/>
          </ac:spMkLst>
        </pc:spChg>
        <pc:spChg chg="add mod">
          <ac:chgData name="Reed Kiely" userId="768be38e-2fb5-40ce-925d-bd8e9d9e3c31" providerId="ADAL" clId="{225F46B7-D519-4B29-95FE-46CFA62B0E7C}" dt="2022-09-14T20:19:12.676" v="514" actId="20577"/>
          <ac:spMkLst>
            <pc:docMk/>
            <pc:sldMk cId="233744653" sldId="2144328496"/>
            <ac:spMk id="5" creationId="{67B2FA9A-F6CB-CA5D-A196-D47A6DCA19F4}"/>
          </ac:spMkLst>
        </pc:spChg>
      </pc:sldChg>
      <pc:sldChg chg="add del">
        <pc:chgData name="Reed Kiely" userId="768be38e-2fb5-40ce-925d-bd8e9d9e3c31" providerId="ADAL" clId="{225F46B7-D519-4B29-95FE-46CFA62B0E7C}" dt="2022-09-14T17:09:24.449" v="199" actId="2696"/>
        <pc:sldMkLst>
          <pc:docMk/>
          <pc:sldMk cId="387406773" sldId="2144328496"/>
        </pc:sldMkLst>
      </pc:sldChg>
      <pc:sldChg chg="add del">
        <pc:chgData name="Reed Kiely" userId="768be38e-2fb5-40ce-925d-bd8e9d9e3c31" providerId="ADAL" clId="{225F46B7-D519-4B29-95FE-46CFA62B0E7C}" dt="2022-09-14T20:18:59.424" v="496" actId="47"/>
        <pc:sldMkLst>
          <pc:docMk/>
          <pc:sldMk cId="836881771" sldId="2144328497"/>
        </pc:sldMkLst>
      </pc:sldChg>
      <pc:sldChg chg="add del">
        <pc:chgData name="Reed Kiely" userId="768be38e-2fb5-40ce-925d-bd8e9d9e3c31" providerId="ADAL" clId="{225F46B7-D519-4B29-95FE-46CFA62B0E7C}" dt="2022-09-14T17:09:24.449" v="199" actId="2696"/>
        <pc:sldMkLst>
          <pc:docMk/>
          <pc:sldMk cId="1210906183" sldId="2144328497"/>
        </pc:sldMkLst>
      </pc:sldChg>
      <pc:sldChg chg="add del">
        <pc:chgData name="Reed Kiely" userId="768be38e-2fb5-40ce-925d-bd8e9d9e3c31" providerId="ADAL" clId="{225F46B7-D519-4B29-95FE-46CFA62B0E7C}" dt="2022-09-14T20:19:01.691" v="497" actId="47"/>
        <pc:sldMkLst>
          <pc:docMk/>
          <pc:sldMk cId="3844115286" sldId="2144328498"/>
        </pc:sldMkLst>
      </pc:sldChg>
      <pc:sldChg chg="add del">
        <pc:chgData name="Reed Kiely" userId="768be38e-2fb5-40ce-925d-bd8e9d9e3c31" providerId="ADAL" clId="{225F46B7-D519-4B29-95FE-46CFA62B0E7C}" dt="2022-09-14T17:09:24.449" v="199" actId="2696"/>
        <pc:sldMkLst>
          <pc:docMk/>
          <pc:sldMk cId="4235542252" sldId="2144328498"/>
        </pc:sldMkLst>
      </pc:sldChg>
      <pc:sldChg chg="add del">
        <pc:chgData name="Reed Kiely" userId="768be38e-2fb5-40ce-925d-bd8e9d9e3c31" providerId="ADAL" clId="{225F46B7-D519-4B29-95FE-46CFA62B0E7C}" dt="2022-09-14T20:19:02.047" v="498" actId="47"/>
        <pc:sldMkLst>
          <pc:docMk/>
          <pc:sldMk cId="2369608073" sldId="2144328499"/>
        </pc:sldMkLst>
      </pc:sldChg>
      <pc:sldChg chg="add del">
        <pc:chgData name="Reed Kiely" userId="768be38e-2fb5-40ce-925d-bd8e9d9e3c31" providerId="ADAL" clId="{225F46B7-D519-4B29-95FE-46CFA62B0E7C}" dt="2022-09-14T17:09:24.449" v="199" actId="2696"/>
        <pc:sldMkLst>
          <pc:docMk/>
          <pc:sldMk cId="4291410265" sldId="2144328499"/>
        </pc:sldMkLst>
      </pc:sldChg>
      <pc:sldChg chg="add del">
        <pc:chgData name="Reed Kiely" userId="768be38e-2fb5-40ce-925d-bd8e9d9e3c31" providerId="ADAL" clId="{225F46B7-D519-4B29-95FE-46CFA62B0E7C}" dt="2022-09-14T17:09:24.449" v="199" actId="2696"/>
        <pc:sldMkLst>
          <pc:docMk/>
          <pc:sldMk cId="679650132" sldId="2144328500"/>
        </pc:sldMkLst>
      </pc:sldChg>
      <pc:sldChg chg="add del">
        <pc:chgData name="Reed Kiely" userId="768be38e-2fb5-40ce-925d-bd8e9d9e3c31" providerId="ADAL" clId="{225F46B7-D519-4B29-95FE-46CFA62B0E7C}" dt="2022-09-14T20:19:03.314" v="499" actId="47"/>
        <pc:sldMkLst>
          <pc:docMk/>
          <pc:sldMk cId="3366349609" sldId="2144328500"/>
        </pc:sldMkLst>
      </pc:sldChg>
      <pc:sldChg chg="addSp delSp modSp add mod">
        <pc:chgData name="Reed Kiely" userId="768be38e-2fb5-40ce-925d-bd8e9d9e3c31" providerId="ADAL" clId="{225F46B7-D519-4B29-95FE-46CFA62B0E7C}" dt="2022-09-14T20:19:19.639" v="522" actId="20577"/>
        <pc:sldMkLst>
          <pc:docMk/>
          <pc:sldMk cId="1495891492" sldId="2144328501"/>
        </pc:sldMkLst>
        <pc:spChg chg="del">
          <ac:chgData name="Reed Kiely" userId="768be38e-2fb5-40ce-925d-bd8e9d9e3c31" providerId="ADAL" clId="{225F46B7-D519-4B29-95FE-46CFA62B0E7C}" dt="2022-09-14T20:19:05.636" v="500" actId="478"/>
          <ac:spMkLst>
            <pc:docMk/>
            <pc:sldMk cId="1495891492" sldId="2144328501"/>
            <ac:spMk id="4" creationId="{4F73C9C4-5B57-97A0-9CE0-745894A87F2D}"/>
          </ac:spMkLst>
        </pc:spChg>
        <pc:spChg chg="add mod">
          <ac:chgData name="Reed Kiely" userId="768be38e-2fb5-40ce-925d-bd8e9d9e3c31" providerId="ADAL" clId="{225F46B7-D519-4B29-95FE-46CFA62B0E7C}" dt="2022-09-14T20:19:19.639" v="522" actId="20577"/>
          <ac:spMkLst>
            <pc:docMk/>
            <pc:sldMk cId="1495891492" sldId="2144328501"/>
            <ac:spMk id="6" creationId="{13F6639E-3E78-C275-CA74-EF307EBC83B4}"/>
          </ac:spMkLst>
        </pc:spChg>
      </pc:sldChg>
      <pc:sldChg chg="add del">
        <pc:chgData name="Reed Kiely" userId="768be38e-2fb5-40ce-925d-bd8e9d9e3c31" providerId="ADAL" clId="{225F46B7-D519-4B29-95FE-46CFA62B0E7C}" dt="2022-09-14T17:09:24.449" v="199" actId="2696"/>
        <pc:sldMkLst>
          <pc:docMk/>
          <pc:sldMk cId="2679612339" sldId="2144328501"/>
        </pc:sldMkLst>
      </pc:sldChg>
      <pc:sldChg chg="add del">
        <pc:chgData name="Reed Kiely" userId="768be38e-2fb5-40ce-925d-bd8e9d9e3c31" providerId="ADAL" clId="{225F46B7-D519-4B29-95FE-46CFA62B0E7C}" dt="2022-09-14T17:09:24.449" v="199" actId="2696"/>
        <pc:sldMkLst>
          <pc:docMk/>
          <pc:sldMk cId="1738120519" sldId="2144328502"/>
        </pc:sldMkLst>
      </pc:sldChg>
      <pc:sldChg chg="addSp modSp add">
        <pc:chgData name="Reed Kiely" userId="768be38e-2fb5-40ce-925d-bd8e9d9e3c31" providerId="ADAL" clId="{225F46B7-D519-4B29-95FE-46CFA62B0E7C}" dt="2022-09-14T20:19:21.835" v="523"/>
        <pc:sldMkLst>
          <pc:docMk/>
          <pc:sldMk cId="3849564505" sldId="2144328502"/>
        </pc:sldMkLst>
        <pc:spChg chg="add mod">
          <ac:chgData name="Reed Kiely" userId="768be38e-2fb5-40ce-925d-bd8e9d9e3c31" providerId="ADAL" clId="{225F46B7-D519-4B29-95FE-46CFA62B0E7C}" dt="2022-09-14T20:19:21.835" v="523"/>
          <ac:spMkLst>
            <pc:docMk/>
            <pc:sldMk cId="3849564505" sldId="2144328502"/>
            <ac:spMk id="2" creationId="{091C4115-2E85-53B3-4420-4947B05C3ED9}"/>
          </ac:spMkLst>
        </pc:spChg>
      </pc:sldChg>
      <pc:sldChg chg="add del">
        <pc:chgData name="Reed Kiely" userId="768be38e-2fb5-40ce-925d-bd8e9d9e3c31" providerId="ADAL" clId="{225F46B7-D519-4B29-95FE-46CFA62B0E7C}" dt="2022-09-14T17:09:24.449" v="199" actId="2696"/>
        <pc:sldMkLst>
          <pc:docMk/>
          <pc:sldMk cId="19906958" sldId="2144328503"/>
        </pc:sldMkLst>
      </pc:sldChg>
      <pc:sldChg chg="add del">
        <pc:chgData name="Reed Kiely" userId="768be38e-2fb5-40ce-925d-bd8e9d9e3c31" providerId="ADAL" clId="{225F46B7-D519-4B29-95FE-46CFA62B0E7C}" dt="2022-09-14T20:19:24.343" v="524" actId="47"/>
        <pc:sldMkLst>
          <pc:docMk/>
          <pc:sldMk cId="2492422152" sldId="2144328503"/>
        </pc:sldMkLst>
      </pc:sldChg>
      <pc:sldChg chg="add del">
        <pc:chgData name="Reed Kiely" userId="768be38e-2fb5-40ce-925d-bd8e9d9e3c31" providerId="ADAL" clId="{225F46B7-D519-4B29-95FE-46CFA62B0E7C}" dt="2022-09-14T17:09:24.449" v="199" actId="2696"/>
        <pc:sldMkLst>
          <pc:docMk/>
          <pc:sldMk cId="3403804398" sldId="2144328504"/>
        </pc:sldMkLst>
      </pc:sldChg>
      <pc:sldChg chg="add del">
        <pc:chgData name="Reed Kiely" userId="768be38e-2fb5-40ce-925d-bd8e9d9e3c31" providerId="ADAL" clId="{225F46B7-D519-4B29-95FE-46CFA62B0E7C}" dt="2022-09-14T20:19:24.343" v="524" actId="47"/>
        <pc:sldMkLst>
          <pc:docMk/>
          <pc:sldMk cId="3786895996" sldId="2144328504"/>
        </pc:sldMkLst>
      </pc:sldChg>
      <pc:sldChg chg="modSp mod">
        <pc:chgData name="Reed Kiely" userId="768be38e-2fb5-40ce-925d-bd8e9d9e3c31" providerId="ADAL" clId="{225F46B7-D519-4B29-95FE-46CFA62B0E7C}" dt="2022-09-21T14:18:48.877" v="553" actId="20577"/>
        <pc:sldMkLst>
          <pc:docMk/>
          <pc:sldMk cId="1031330205" sldId="2144328506"/>
        </pc:sldMkLst>
        <pc:spChg chg="mod">
          <ac:chgData name="Reed Kiely" userId="768be38e-2fb5-40ce-925d-bd8e9d9e3c31" providerId="ADAL" clId="{225F46B7-D519-4B29-95FE-46CFA62B0E7C}" dt="2022-09-21T14:18:18.011" v="533" actId="20577"/>
          <ac:spMkLst>
            <pc:docMk/>
            <pc:sldMk cId="1031330205" sldId="2144328506"/>
            <ac:spMk id="3" creationId="{93BCB50E-BD60-BBE5-A925-8959BFAAD5F8}"/>
          </ac:spMkLst>
        </pc:spChg>
        <pc:spChg chg="mod">
          <ac:chgData name="Reed Kiely" userId="768be38e-2fb5-40ce-925d-bd8e9d9e3c31" providerId="ADAL" clId="{225F46B7-D519-4B29-95FE-46CFA62B0E7C}" dt="2022-09-21T14:18:48.877" v="553" actId="20577"/>
          <ac:spMkLst>
            <pc:docMk/>
            <pc:sldMk cId="1031330205" sldId="2144328506"/>
            <ac:spMk id="49" creationId="{645ACA2E-9DDC-F0D2-8476-2933F43F9922}"/>
          </ac:spMkLst>
        </pc:spChg>
      </pc:sldChg>
      <pc:sldChg chg="addSp delSp modSp mod">
        <pc:chgData name="Reed Kiely" userId="768be38e-2fb5-40ce-925d-bd8e9d9e3c31" providerId="ADAL" clId="{225F46B7-D519-4B29-95FE-46CFA62B0E7C}" dt="2022-09-21T14:18:53.266" v="555"/>
        <pc:sldMkLst>
          <pc:docMk/>
          <pc:sldMk cId="2255315973" sldId="2144328507"/>
        </pc:sldMkLst>
        <pc:spChg chg="del">
          <ac:chgData name="Reed Kiely" userId="768be38e-2fb5-40ce-925d-bd8e9d9e3c31" providerId="ADAL" clId="{225F46B7-D519-4B29-95FE-46CFA62B0E7C}" dt="2022-09-21T14:18:53.061" v="554" actId="478"/>
          <ac:spMkLst>
            <pc:docMk/>
            <pc:sldMk cId="2255315973" sldId="2144328507"/>
            <ac:spMk id="3" creationId="{01F821C2-D19A-76A9-EE29-31DD0ABE6567}"/>
          </ac:spMkLst>
        </pc:spChg>
        <pc:spChg chg="add mod">
          <ac:chgData name="Reed Kiely" userId="768be38e-2fb5-40ce-925d-bd8e9d9e3c31" providerId="ADAL" clId="{225F46B7-D519-4B29-95FE-46CFA62B0E7C}" dt="2022-09-21T14:18:53.266" v="555"/>
          <ac:spMkLst>
            <pc:docMk/>
            <pc:sldMk cId="2255315973" sldId="2144328507"/>
            <ac:spMk id="4" creationId="{6BAB6E0E-ED8E-E55D-C12A-42A08E14679B}"/>
          </ac:spMkLst>
        </pc:spChg>
        <pc:spChg chg="add mod">
          <ac:chgData name="Reed Kiely" userId="768be38e-2fb5-40ce-925d-bd8e9d9e3c31" providerId="ADAL" clId="{225F46B7-D519-4B29-95FE-46CFA62B0E7C}" dt="2022-09-21T14:18:53.266" v="555"/>
          <ac:spMkLst>
            <pc:docMk/>
            <pc:sldMk cId="2255315973" sldId="2144328507"/>
            <ac:spMk id="5" creationId="{226CAEDE-B0A9-15A2-804B-414774F8094D}"/>
          </ac:spMkLst>
        </pc:spChg>
        <pc:spChg chg="del">
          <ac:chgData name="Reed Kiely" userId="768be38e-2fb5-40ce-925d-bd8e9d9e3c31" providerId="ADAL" clId="{225F46B7-D519-4B29-95FE-46CFA62B0E7C}" dt="2022-09-21T14:18:53.061" v="554" actId="478"/>
          <ac:spMkLst>
            <pc:docMk/>
            <pc:sldMk cId="2255315973" sldId="2144328507"/>
            <ac:spMk id="49" creationId="{645ACA2E-9DDC-F0D2-8476-2933F43F9922}"/>
          </ac:spMkLst>
        </pc:spChg>
      </pc:sldChg>
    </pc:docChg>
  </pc:docChgLst>
  <pc:docChgLst>
    <pc:chgData name="Jason Wiese" userId="4bff8d5b-7de6-4655-b397-69b0afc81113" providerId="ADAL" clId="{8D95F2BC-BA7F-4464-AF9A-88B2B17F9B9D}"/>
    <pc:docChg chg="undo custSel delSld modSld">
      <pc:chgData name="Jason Wiese" userId="4bff8d5b-7de6-4655-b397-69b0afc81113" providerId="ADAL" clId="{8D95F2BC-BA7F-4464-AF9A-88B2B17F9B9D}" dt="2022-06-23T15:35:39.698" v="431" actId="1038"/>
      <pc:docMkLst>
        <pc:docMk/>
      </pc:docMkLst>
      <pc:sldChg chg="modSp mod">
        <pc:chgData name="Jason Wiese" userId="4bff8d5b-7de6-4655-b397-69b0afc81113" providerId="ADAL" clId="{8D95F2BC-BA7F-4464-AF9A-88B2B17F9B9D}" dt="2022-06-23T15:34:34.070" v="246" actId="20577"/>
        <pc:sldMkLst>
          <pc:docMk/>
          <pc:sldMk cId="2177344345" sldId="2144328298"/>
        </pc:sldMkLst>
        <pc:spChg chg="mod">
          <ac:chgData name="Jason Wiese" userId="4bff8d5b-7de6-4655-b397-69b0afc81113" providerId="ADAL" clId="{8D95F2BC-BA7F-4464-AF9A-88B2B17F9B9D}" dt="2022-06-23T15:34:34.070" v="246" actId="20577"/>
          <ac:spMkLst>
            <pc:docMk/>
            <pc:sldMk cId="2177344345" sldId="2144328298"/>
            <ac:spMk id="34" creationId="{4361A46B-AF4E-978E-0B54-9DB11E17471D}"/>
          </ac:spMkLst>
        </pc:spChg>
        <pc:spChg chg="mod">
          <ac:chgData name="Jason Wiese" userId="4bff8d5b-7de6-4655-b397-69b0afc81113" providerId="ADAL" clId="{8D95F2BC-BA7F-4464-AF9A-88B2B17F9B9D}" dt="2022-06-23T15:32:20.410" v="192" actId="1037"/>
          <ac:spMkLst>
            <pc:docMk/>
            <pc:sldMk cId="2177344345" sldId="2144328298"/>
            <ac:spMk id="70" creationId="{ABC69ABD-9875-8E37-AEB5-A02BB6861AD5}"/>
          </ac:spMkLst>
        </pc:spChg>
        <pc:spChg chg="mod">
          <ac:chgData name="Jason Wiese" userId="4bff8d5b-7de6-4655-b397-69b0afc81113" providerId="ADAL" clId="{8D95F2BC-BA7F-4464-AF9A-88B2B17F9B9D}" dt="2022-06-23T15:32:13.677" v="189" actId="122"/>
          <ac:spMkLst>
            <pc:docMk/>
            <pc:sldMk cId="2177344345" sldId="2144328298"/>
            <ac:spMk id="91" creationId="{2785D820-B170-45A2-B5A5-2AABF27FB549}"/>
          </ac:spMkLst>
        </pc:spChg>
        <pc:grpChg chg="mod">
          <ac:chgData name="Jason Wiese" userId="4bff8d5b-7de6-4655-b397-69b0afc81113" providerId="ADAL" clId="{8D95F2BC-BA7F-4464-AF9A-88B2B17F9B9D}" dt="2022-06-23T15:32:25.413" v="202" actId="1035"/>
          <ac:grpSpMkLst>
            <pc:docMk/>
            <pc:sldMk cId="2177344345" sldId="2144328298"/>
            <ac:grpSpMk id="32" creationId="{B2C968C4-BB36-768C-5579-3C7A0AFE24C2}"/>
          </ac:grpSpMkLst>
        </pc:grpChg>
        <pc:picChg chg="mod">
          <ac:chgData name="Jason Wiese" userId="4bff8d5b-7de6-4655-b397-69b0afc81113" providerId="ADAL" clId="{8D95F2BC-BA7F-4464-AF9A-88B2B17F9B9D}" dt="2022-06-23T15:30:44.929" v="165" actId="1038"/>
          <ac:picMkLst>
            <pc:docMk/>
            <pc:sldMk cId="2177344345" sldId="2144328298"/>
            <ac:picMk id="33" creationId="{459DA126-B22B-8CAD-2974-76174A0919A5}"/>
          </ac:picMkLst>
        </pc:picChg>
      </pc:sldChg>
      <pc:sldChg chg="modSp mod">
        <pc:chgData name="Jason Wiese" userId="4bff8d5b-7de6-4655-b397-69b0afc81113" providerId="ADAL" clId="{8D95F2BC-BA7F-4464-AF9A-88B2B17F9B9D}" dt="2022-06-23T15:35:39.698" v="431" actId="1038"/>
        <pc:sldMkLst>
          <pc:docMk/>
          <pc:sldMk cId="1651063782" sldId="2144328300"/>
        </pc:sldMkLst>
        <pc:spChg chg="mod">
          <ac:chgData name="Jason Wiese" userId="4bff8d5b-7de6-4655-b397-69b0afc81113" providerId="ADAL" clId="{8D95F2BC-BA7F-4464-AF9A-88B2B17F9B9D}" dt="2022-06-23T15:35:20.716" v="375" actId="1037"/>
          <ac:spMkLst>
            <pc:docMk/>
            <pc:sldMk cId="1651063782" sldId="2144328300"/>
            <ac:spMk id="9" creationId="{52EC56B0-BE28-F599-C99D-7E91F6DA28F6}"/>
          </ac:spMkLst>
        </pc:spChg>
        <pc:picChg chg="mod">
          <ac:chgData name="Jason Wiese" userId="4bff8d5b-7de6-4655-b397-69b0afc81113" providerId="ADAL" clId="{8D95F2BC-BA7F-4464-AF9A-88B2B17F9B9D}" dt="2022-06-23T15:35:27.036" v="376" actId="14100"/>
          <ac:picMkLst>
            <pc:docMk/>
            <pc:sldMk cId="1651063782" sldId="2144328300"/>
            <ac:picMk id="5" creationId="{401A153F-C72F-48FE-B87C-E46CB189D123}"/>
          </ac:picMkLst>
        </pc:picChg>
        <pc:picChg chg="mod">
          <ac:chgData name="Jason Wiese" userId="4bff8d5b-7de6-4655-b397-69b0afc81113" providerId="ADAL" clId="{8D95F2BC-BA7F-4464-AF9A-88B2B17F9B9D}" dt="2022-06-23T15:35:39.698" v="431" actId="1038"/>
          <ac:picMkLst>
            <pc:docMk/>
            <pc:sldMk cId="1651063782" sldId="2144328300"/>
            <ac:picMk id="37" creationId="{F18CECC1-0349-7AA0-E4EE-0CA7DFA76F7F}"/>
          </ac:picMkLst>
        </pc:picChg>
        <pc:picChg chg="mod">
          <ac:chgData name="Jason Wiese" userId="4bff8d5b-7de6-4655-b397-69b0afc81113" providerId="ADAL" clId="{8D95F2BC-BA7F-4464-AF9A-88B2B17F9B9D}" dt="2022-06-23T15:35:32.552" v="420" actId="1038"/>
          <ac:picMkLst>
            <pc:docMk/>
            <pc:sldMk cId="1651063782" sldId="2144328300"/>
            <ac:picMk id="44" creationId="{A2B9DC55-062A-77B9-7B9F-E0E8B7F57230}"/>
          </ac:picMkLst>
        </pc:picChg>
        <pc:picChg chg="mod">
          <ac:chgData name="Jason Wiese" userId="4bff8d5b-7de6-4655-b397-69b0afc81113" providerId="ADAL" clId="{8D95F2BC-BA7F-4464-AF9A-88B2B17F9B9D}" dt="2022-06-23T15:35:08.679" v="291" actId="1037"/>
          <ac:picMkLst>
            <pc:docMk/>
            <pc:sldMk cId="1651063782" sldId="2144328300"/>
            <ac:picMk id="63" creationId="{FCAF623F-5D30-6F9D-C3C4-E5020E042310}"/>
          </ac:picMkLst>
        </pc:picChg>
      </pc:sldChg>
      <pc:sldChg chg="modSp mod">
        <pc:chgData name="Jason Wiese" userId="4bff8d5b-7de6-4655-b397-69b0afc81113" providerId="ADAL" clId="{8D95F2BC-BA7F-4464-AF9A-88B2B17F9B9D}" dt="2022-06-23T15:33:29.378" v="206" actId="207"/>
        <pc:sldMkLst>
          <pc:docMk/>
          <pc:sldMk cId="2638127629" sldId="2144328368"/>
        </pc:sldMkLst>
        <pc:spChg chg="mod">
          <ac:chgData name="Jason Wiese" userId="4bff8d5b-7de6-4655-b397-69b0afc81113" providerId="ADAL" clId="{8D95F2BC-BA7F-4464-AF9A-88B2B17F9B9D}" dt="2022-06-23T15:33:29.378" v="206" actId="207"/>
          <ac:spMkLst>
            <pc:docMk/>
            <pc:sldMk cId="2638127629" sldId="2144328368"/>
            <ac:spMk id="35" creationId="{A53FAE3F-6A43-FFFF-29C9-6279619CFF6B}"/>
          </ac:spMkLst>
        </pc:spChg>
      </pc:sldChg>
      <pc:sldChg chg="modSp mod">
        <pc:chgData name="Jason Wiese" userId="4bff8d5b-7de6-4655-b397-69b0afc81113" providerId="ADAL" clId="{8D95F2BC-BA7F-4464-AF9A-88B2B17F9B9D}" dt="2022-06-23T15:33:21.251" v="204" actId="207"/>
        <pc:sldMkLst>
          <pc:docMk/>
          <pc:sldMk cId="303880239" sldId="2144328369"/>
        </pc:sldMkLst>
        <pc:spChg chg="mod">
          <ac:chgData name="Jason Wiese" userId="4bff8d5b-7de6-4655-b397-69b0afc81113" providerId="ADAL" clId="{8D95F2BC-BA7F-4464-AF9A-88B2B17F9B9D}" dt="2022-06-23T15:33:21.251" v="204" actId="207"/>
          <ac:spMkLst>
            <pc:docMk/>
            <pc:sldMk cId="303880239" sldId="2144328369"/>
            <ac:spMk id="31" creationId="{F292DEC5-7519-8088-41E4-A7E7E29565E3}"/>
          </ac:spMkLst>
        </pc:spChg>
      </pc:sldChg>
      <pc:sldChg chg="modSp mod">
        <pc:chgData name="Jason Wiese" userId="4bff8d5b-7de6-4655-b397-69b0afc81113" providerId="ADAL" clId="{8D95F2BC-BA7F-4464-AF9A-88B2B17F9B9D}" dt="2022-06-23T15:33:40.825" v="208" actId="207"/>
        <pc:sldMkLst>
          <pc:docMk/>
          <pc:sldMk cId="4272611100" sldId="2144328370"/>
        </pc:sldMkLst>
        <pc:spChg chg="mod">
          <ac:chgData name="Jason Wiese" userId="4bff8d5b-7de6-4655-b397-69b0afc81113" providerId="ADAL" clId="{8D95F2BC-BA7F-4464-AF9A-88B2B17F9B9D}" dt="2022-06-23T15:33:40.825" v="208" actId="207"/>
          <ac:spMkLst>
            <pc:docMk/>
            <pc:sldMk cId="4272611100" sldId="2144328370"/>
            <ac:spMk id="36" creationId="{FBD19CC0-4F4F-897E-BA5E-2C549B07157C}"/>
          </ac:spMkLst>
        </pc:spChg>
      </pc:sldChg>
      <pc:sldChg chg="addSp delSp modSp del mod">
        <pc:chgData name="Jason Wiese" userId="4bff8d5b-7de6-4655-b397-69b0afc81113" providerId="ADAL" clId="{8D95F2BC-BA7F-4464-AF9A-88B2B17F9B9D}" dt="2022-06-23T15:30:16.266" v="156" actId="47"/>
        <pc:sldMkLst>
          <pc:docMk/>
          <pc:sldMk cId="1372688581" sldId="2144328372"/>
        </pc:sldMkLst>
        <pc:spChg chg="add mod">
          <ac:chgData name="Jason Wiese" userId="4bff8d5b-7de6-4655-b397-69b0afc81113" providerId="ADAL" clId="{8D95F2BC-BA7F-4464-AF9A-88B2B17F9B9D}" dt="2022-06-23T15:30:10.812" v="155" actId="1038"/>
          <ac:spMkLst>
            <pc:docMk/>
            <pc:sldMk cId="1372688581" sldId="2144328372"/>
            <ac:spMk id="35" creationId="{499B6C45-A91C-0953-B254-FA4B5D5DDB86}"/>
          </ac:spMkLst>
        </pc:spChg>
        <pc:spChg chg="add mod">
          <ac:chgData name="Jason Wiese" userId="4bff8d5b-7de6-4655-b397-69b0afc81113" providerId="ADAL" clId="{8D95F2BC-BA7F-4464-AF9A-88B2B17F9B9D}" dt="2022-06-23T15:29:52.292" v="135" actId="1035"/>
          <ac:spMkLst>
            <pc:docMk/>
            <pc:sldMk cId="1372688581" sldId="2144328372"/>
            <ac:spMk id="36" creationId="{BA7AC642-4E19-4B5C-8317-EC918740192B}"/>
          </ac:spMkLst>
        </pc:spChg>
        <pc:spChg chg="mod">
          <ac:chgData name="Jason Wiese" userId="4bff8d5b-7de6-4655-b397-69b0afc81113" providerId="ADAL" clId="{8D95F2BC-BA7F-4464-AF9A-88B2B17F9B9D}" dt="2022-06-23T15:30:05.929" v="149" actId="1036"/>
          <ac:spMkLst>
            <pc:docMk/>
            <pc:sldMk cId="1372688581" sldId="2144328372"/>
            <ac:spMk id="43" creationId="{3D1326D1-5F21-3F02-A77F-9B0A5B861BED}"/>
          </ac:spMkLst>
        </pc:spChg>
        <pc:spChg chg="mod">
          <ac:chgData name="Jason Wiese" userId="4bff8d5b-7de6-4655-b397-69b0afc81113" providerId="ADAL" clId="{8D95F2BC-BA7F-4464-AF9A-88B2B17F9B9D}" dt="2022-06-23T15:29:19.160" v="15" actId="1076"/>
          <ac:spMkLst>
            <pc:docMk/>
            <pc:sldMk cId="1372688581" sldId="2144328372"/>
            <ac:spMk id="44" creationId="{7C1EF072-C76F-CB90-BC95-0E5B5F0C1476}"/>
          </ac:spMkLst>
        </pc:spChg>
        <pc:spChg chg="del">
          <ac:chgData name="Jason Wiese" userId="4bff8d5b-7de6-4655-b397-69b0afc81113" providerId="ADAL" clId="{8D95F2BC-BA7F-4464-AF9A-88B2B17F9B9D}" dt="2022-06-23T15:28:59.090" v="12" actId="478"/>
          <ac:spMkLst>
            <pc:docMk/>
            <pc:sldMk cId="1372688581" sldId="2144328372"/>
            <ac:spMk id="45" creationId="{1A2BDA9A-B179-2BAD-2B93-88407DA9245C}"/>
          </ac:spMkLst>
        </pc:spChg>
        <pc:spChg chg="del">
          <ac:chgData name="Jason Wiese" userId="4bff8d5b-7de6-4655-b397-69b0afc81113" providerId="ADAL" clId="{8D95F2BC-BA7F-4464-AF9A-88B2B17F9B9D}" dt="2022-06-23T15:28:59.090" v="12" actId="478"/>
          <ac:spMkLst>
            <pc:docMk/>
            <pc:sldMk cId="1372688581" sldId="2144328372"/>
            <ac:spMk id="59" creationId="{BF0C9524-7808-0E52-5EAB-5473C8B9E4C3}"/>
          </ac:spMkLst>
        </pc:spChg>
        <pc:grpChg chg="add mod">
          <ac:chgData name="Jason Wiese" userId="4bff8d5b-7de6-4655-b397-69b0afc81113" providerId="ADAL" clId="{8D95F2BC-BA7F-4464-AF9A-88B2B17F9B9D}" dt="2022-06-23T15:29:57.934" v="139" actId="1035"/>
          <ac:grpSpMkLst>
            <pc:docMk/>
            <pc:sldMk cId="1372688581" sldId="2144328372"/>
            <ac:grpSpMk id="39" creationId="{7B4A144E-3A1C-3FCB-93DA-41F907C85F44}"/>
          </ac:grpSpMkLst>
        </pc:grpChg>
        <pc:grpChg chg="del">
          <ac:chgData name="Jason Wiese" userId="4bff8d5b-7de6-4655-b397-69b0afc81113" providerId="ADAL" clId="{8D95F2BC-BA7F-4464-AF9A-88B2B17F9B9D}" dt="2022-06-23T15:28:59.090" v="12" actId="478"/>
          <ac:grpSpMkLst>
            <pc:docMk/>
            <pc:sldMk cId="1372688581" sldId="2144328372"/>
            <ac:grpSpMk id="63" creationId="{2231640A-1C78-EBFF-25E9-BE7F9F3FDFAB}"/>
          </ac:grpSpMkLst>
        </pc:grpChg>
        <pc:picChg chg="mod">
          <ac:chgData name="Jason Wiese" userId="4bff8d5b-7de6-4655-b397-69b0afc81113" providerId="ADAL" clId="{8D95F2BC-BA7F-4464-AF9A-88B2B17F9B9D}" dt="2022-06-23T15:29:27.755" v="16"/>
          <ac:picMkLst>
            <pc:docMk/>
            <pc:sldMk cId="1372688581" sldId="2144328372"/>
            <ac:picMk id="40" creationId="{C9BC433B-24F8-D8DE-B95C-D0EA3E392FB5}"/>
          </ac:picMkLst>
        </pc:picChg>
        <pc:picChg chg="mod">
          <ac:chgData name="Jason Wiese" userId="4bff8d5b-7de6-4655-b397-69b0afc81113" providerId="ADAL" clId="{8D95F2BC-BA7F-4464-AF9A-88B2B17F9B9D}" dt="2022-06-23T15:29:27.755" v="16"/>
          <ac:picMkLst>
            <pc:docMk/>
            <pc:sldMk cId="1372688581" sldId="2144328372"/>
            <ac:picMk id="49" creationId="{10AF28AA-E400-CB56-EBB2-3B812ACCEC03}"/>
          </ac:picMkLst>
        </pc:picChg>
      </pc:sldChg>
    </pc:docChg>
  </pc:docChgLst>
  <pc:docChgLst>
    <pc:chgData name="Jason Wiese" userId="4bff8d5b-7de6-4655-b397-69b0afc81113" providerId="ADAL" clId="{F2199A9D-38E4-40E7-9D18-8A5BED7CC3F9}"/>
    <pc:docChg chg="undo custSel addSld delSld modSld delMainMaster">
      <pc:chgData name="Jason Wiese" userId="4bff8d5b-7de6-4655-b397-69b0afc81113" providerId="ADAL" clId="{F2199A9D-38E4-40E7-9D18-8A5BED7CC3F9}" dt="2022-06-16T20:20:23.827" v="33"/>
      <pc:docMkLst>
        <pc:docMk/>
      </pc:docMkLst>
      <pc:sldChg chg="del">
        <pc:chgData name="Jason Wiese" userId="4bff8d5b-7de6-4655-b397-69b0afc81113" providerId="ADAL" clId="{F2199A9D-38E4-40E7-9D18-8A5BED7CC3F9}" dt="2022-06-16T20:20:14.973" v="31" actId="47"/>
        <pc:sldMkLst>
          <pc:docMk/>
          <pc:sldMk cId="892779569" sldId="272"/>
        </pc:sldMkLst>
      </pc:sldChg>
      <pc:sldChg chg="del">
        <pc:chgData name="Jason Wiese" userId="4bff8d5b-7de6-4655-b397-69b0afc81113" providerId="ADAL" clId="{F2199A9D-38E4-40E7-9D18-8A5BED7CC3F9}" dt="2022-06-16T19:46:46.100" v="2" actId="47"/>
        <pc:sldMkLst>
          <pc:docMk/>
          <pc:sldMk cId="268103516" sldId="2144327626"/>
        </pc:sldMkLst>
      </pc:sldChg>
      <pc:sldChg chg="del">
        <pc:chgData name="Jason Wiese" userId="4bff8d5b-7de6-4655-b397-69b0afc81113" providerId="ADAL" clId="{F2199A9D-38E4-40E7-9D18-8A5BED7CC3F9}" dt="2022-06-16T19:56:30.327" v="8" actId="47"/>
        <pc:sldMkLst>
          <pc:docMk/>
          <pc:sldMk cId="2302560048" sldId="2144327905"/>
        </pc:sldMkLst>
      </pc:sldChg>
      <pc:sldChg chg="del">
        <pc:chgData name="Jason Wiese" userId="4bff8d5b-7de6-4655-b397-69b0afc81113" providerId="ADAL" clId="{F2199A9D-38E4-40E7-9D18-8A5BED7CC3F9}" dt="2022-06-16T19:56:34.307" v="10" actId="47"/>
        <pc:sldMkLst>
          <pc:docMk/>
          <pc:sldMk cId="3366682392" sldId="2144328100"/>
        </pc:sldMkLst>
      </pc:sldChg>
      <pc:sldChg chg="del">
        <pc:chgData name="Jason Wiese" userId="4bff8d5b-7de6-4655-b397-69b0afc81113" providerId="ADAL" clId="{F2199A9D-38E4-40E7-9D18-8A5BED7CC3F9}" dt="2022-06-16T20:12:09.382" v="19" actId="47"/>
        <pc:sldMkLst>
          <pc:docMk/>
          <pc:sldMk cId="594536612" sldId="2144328251"/>
        </pc:sldMkLst>
      </pc:sldChg>
      <pc:sldChg chg="del">
        <pc:chgData name="Jason Wiese" userId="4bff8d5b-7de6-4655-b397-69b0afc81113" providerId="ADAL" clId="{F2199A9D-38E4-40E7-9D18-8A5BED7CC3F9}" dt="2022-06-16T20:12:04.496" v="17" actId="47"/>
        <pc:sldMkLst>
          <pc:docMk/>
          <pc:sldMk cId="1716954848" sldId="2144328252"/>
        </pc:sldMkLst>
      </pc:sldChg>
      <pc:sldChg chg="del">
        <pc:chgData name="Jason Wiese" userId="4bff8d5b-7de6-4655-b397-69b0afc81113" providerId="ADAL" clId="{F2199A9D-38E4-40E7-9D18-8A5BED7CC3F9}" dt="2022-06-16T20:19:14.342" v="28" actId="47"/>
        <pc:sldMkLst>
          <pc:docMk/>
          <pc:sldMk cId="213909659" sldId="2144328254"/>
        </pc:sldMkLst>
      </pc:sldChg>
      <pc:sldChg chg="del">
        <pc:chgData name="Jason Wiese" userId="4bff8d5b-7de6-4655-b397-69b0afc81113" providerId="ADAL" clId="{F2199A9D-38E4-40E7-9D18-8A5BED7CC3F9}" dt="2022-06-16T19:39:17.452" v="0" actId="47"/>
        <pc:sldMkLst>
          <pc:docMk/>
          <pc:sldMk cId="2767678321" sldId="2144328255"/>
        </pc:sldMkLst>
      </pc:sldChg>
      <pc:sldChg chg="del">
        <pc:chgData name="Jason Wiese" userId="4bff8d5b-7de6-4655-b397-69b0afc81113" providerId="ADAL" clId="{F2199A9D-38E4-40E7-9D18-8A5BED7CC3F9}" dt="2022-06-16T20:19:17.793" v="29" actId="47"/>
        <pc:sldMkLst>
          <pc:docMk/>
          <pc:sldMk cId="3854828150" sldId="2144328257"/>
        </pc:sldMkLst>
      </pc:sldChg>
      <pc:sldChg chg="modSp">
        <pc:chgData name="Jason Wiese" userId="4bff8d5b-7de6-4655-b397-69b0afc81113" providerId="ADAL" clId="{F2199A9D-38E4-40E7-9D18-8A5BED7CC3F9}" dt="2022-06-16T20:08:48.907" v="14" actId="403"/>
        <pc:sldMkLst>
          <pc:docMk/>
          <pc:sldMk cId="930784962" sldId="2144328263"/>
        </pc:sldMkLst>
        <pc:graphicFrameChg chg="mod">
          <ac:chgData name="Jason Wiese" userId="4bff8d5b-7de6-4655-b397-69b0afc81113" providerId="ADAL" clId="{F2199A9D-38E4-40E7-9D18-8A5BED7CC3F9}" dt="2022-06-16T20:08:48.907" v="14" actId="403"/>
          <ac:graphicFrameMkLst>
            <pc:docMk/>
            <pc:sldMk cId="930784962" sldId="2144328263"/>
            <ac:graphicFrameMk id="37" creationId="{5FA3E44C-3CDB-4B27-AD17-932DBD79D81F}"/>
          </ac:graphicFrameMkLst>
        </pc:graphicFrameChg>
      </pc:sldChg>
      <pc:sldChg chg="del">
        <pc:chgData name="Jason Wiese" userId="4bff8d5b-7de6-4655-b397-69b0afc81113" providerId="ADAL" clId="{F2199A9D-38E4-40E7-9D18-8A5BED7CC3F9}" dt="2022-06-16T20:08:52.949" v="15" actId="47"/>
        <pc:sldMkLst>
          <pc:docMk/>
          <pc:sldMk cId="3142060975" sldId="2144328265"/>
        </pc:sldMkLst>
      </pc:sldChg>
      <pc:sldChg chg="del">
        <pc:chgData name="Jason Wiese" userId="4bff8d5b-7de6-4655-b397-69b0afc81113" providerId="ADAL" clId="{F2199A9D-38E4-40E7-9D18-8A5BED7CC3F9}" dt="2022-06-16T20:13:58.712" v="26" actId="47"/>
        <pc:sldMkLst>
          <pc:docMk/>
          <pc:sldMk cId="968706208" sldId="2144328270"/>
        </pc:sldMkLst>
      </pc:sldChg>
      <pc:sldChg chg="add del">
        <pc:chgData name="Jason Wiese" userId="4bff8d5b-7de6-4655-b397-69b0afc81113" providerId="ADAL" clId="{F2199A9D-38E4-40E7-9D18-8A5BED7CC3F9}" dt="2022-06-16T19:54:15.764" v="5" actId="47"/>
        <pc:sldMkLst>
          <pc:docMk/>
          <pc:sldMk cId="3134230912" sldId="2144328274"/>
        </pc:sldMkLst>
      </pc:sldChg>
      <pc:sldChg chg="del">
        <pc:chgData name="Jason Wiese" userId="4bff8d5b-7de6-4655-b397-69b0afc81113" providerId="ADAL" clId="{F2199A9D-38E4-40E7-9D18-8A5BED7CC3F9}" dt="2022-06-16T19:56:25.467" v="7" actId="47"/>
        <pc:sldMkLst>
          <pc:docMk/>
          <pc:sldMk cId="3806109304" sldId="2144328293"/>
        </pc:sldMkLst>
      </pc:sldChg>
      <pc:sldChg chg="del">
        <pc:chgData name="Jason Wiese" userId="4bff8d5b-7de6-4655-b397-69b0afc81113" providerId="ADAL" clId="{F2199A9D-38E4-40E7-9D18-8A5BED7CC3F9}" dt="2022-06-16T19:44:42.957" v="1" actId="47"/>
        <pc:sldMkLst>
          <pc:docMk/>
          <pc:sldMk cId="1964322707" sldId="2144328304"/>
        </pc:sldMkLst>
      </pc:sldChg>
      <pc:sldChg chg="del">
        <pc:chgData name="Jason Wiese" userId="4bff8d5b-7de6-4655-b397-69b0afc81113" providerId="ADAL" clId="{F2199A9D-38E4-40E7-9D18-8A5BED7CC3F9}" dt="2022-06-16T19:56:22.887" v="6" actId="47"/>
        <pc:sldMkLst>
          <pc:docMk/>
          <pc:sldMk cId="24212826" sldId="2144328306"/>
        </pc:sldMkLst>
      </pc:sldChg>
      <pc:sldChg chg="del">
        <pc:chgData name="Jason Wiese" userId="4bff8d5b-7de6-4655-b397-69b0afc81113" providerId="ADAL" clId="{F2199A9D-38E4-40E7-9D18-8A5BED7CC3F9}" dt="2022-06-16T19:56:39.949" v="11" actId="47"/>
        <pc:sldMkLst>
          <pc:docMk/>
          <pc:sldMk cId="956982293" sldId="2144328307"/>
        </pc:sldMkLst>
      </pc:sldChg>
      <pc:sldChg chg="del">
        <pc:chgData name="Jason Wiese" userId="4bff8d5b-7de6-4655-b397-69b0afc81113" providerId="ADAL" clId="{F2199A9D-38E4-40E7-9D18-8A5BED7CC3F9}" dt="2022-06-16T20:08:57.180" v="16" actId="47"/>
        <pc:sldMkLst>
          <pc:docMk/>
          <pc:sldMk cId="633740584" sldId="2144328308"/>
        </pc:sldMkLst>
      </pc:sldChg>
      <pc:sldChg chg="del">
        <pc:chgData name="Jason Wiese" userId="4bff8d5b-7de6-4655-b397-69b0afc81113" providerId="ADAL" clId="{F2199A9D-38E4-40E7-9D18-8A5BED7CC3F9}" dt="2022-06-16T20:12:05.958" v="18" actId="47"/>
        <pc:sldMkLst>
          <pc:docMk/>
          <pc:sldMk cId="2383391095" sldId="2144328309"/>
        </pc:sldMkLst>
      </pc:sldChg>
      <pc:sldChg chg="add del">
        <pc:chgData name="Jason Wiese" userId="4bff8d5b-7de6-4655-b397-69b0afc81113" providerId="ADAL" clId="{F2199A9D-38E4-40E7-9D18-8A5BED7CC3F9}" dt="2022-06-16T20:13:54.249" v="24" actId="47"/>
        <pc:sldMkLst>
          <pc:docMk/>
          <pc:sldMk cId="1611665861" sldId="2144328310"/>
        </pc:sldMkLst>
      </pc:sldChg>
      <pc:sldChg chg="add del">
        <pc:chgData name="Jason Wiese" userId="4bff8d5b-7de6-4655-b397-69b0afc81113" providerId="ADAL" clId="{F2199A9D-38E4-40E7-9D18-8A5BED7CC3F9}" dt="2022-06-16T20:13:56.938" v="25" actId="47"/>
        <pc:sldMkLst>
          <pc:docMk/>
          <pc:sldMk cId="4067911837" sldId="2144328311"/>
        </pc:sldMkLst>
      </pc:sldChg>
      <pc:sldChg chg="del">
        <pc:chgData name="Jason Wiese" userId="4bff8d5b-7de6-4655-b397-69b0afc81113" providerId="ADAL" clId="{F2199A9D-38E4-40E7-9D18-8A5BED7CC3F9}" dt="2022-06-16T20:19:05.802" v="27" actId="47"/>
        <pc:sldMkLst>
          <pc:docMk/>
          <pc:sldMk cId="250600291" sldId="2144328312"/>
        </pc:sldMkLst>
      </pc:sldChg>
      <pc:sldChg chg="del">
        <pc:chgData name="Jason Wiese" userId="4bff8d5b-7de6-4655-b397-69b0afc81113" providerId="ADAL" clId="{F2199A9D-38E4-40E7-9D18-8A5BED7CC3F9}" dt="2022-06-16T20:19:21.552" v="30" actId="47"/>
        <pc:sldMkLst>
          <pc:docMk/>
          <pc:sldMk cId="3469105159" sldId="2144328340"/>
        </pc:sldMkLst>
      </pc:sldChg>
      <pc:sldChg chg="delSp mod delCm">
        <pc:chgData name="Jason Wiese" userId="4bff8d5b-7de6-4655-b397-69b0afc81113" providerId="ADAL" clId="{F2199A9D-38E4-40E7-9D18-8A5BED7CC3F9}" dt="2022-06-16T20:20:23.827" v="33"/>
        <pc:sldMkLst>
          <pc:docMk/>
          <pc:sldMk cId="2465502570" sldId="2144328342"/>
        </pc:sldMkLst>
        <pc:spChg chg="del">
          <ac:chgData name="Jason Wiese" userId="4bff8d5b-7de6-4655-b397-69b0afc81113" providerId="ADAL" clId="{F2199A9D-38E4-40E7-9D18-8A5BED7CC3F9}" dt="2022-06-16T20:20:18.153" v="32" actId="478"/>
          <ac:spMkLst>
            <pc:docMk/>
            <pc:sldMk cId="2465502570" sldId="2144328342"/>
            <ac:spMk id="22" creationId="{806B6146-8A9B-F829-5DCB-78084D90A2C7}"/>
          </ac:spMkLst>
        </pc:spChg>
      </pc:sldChg>
      <pc:sldChg chg="del">
        <pc:chgData name="Jason Wiese" userId="4bff8d5b-7de6-4655-b397-69b0afc81113" providerId="ADAL" clId="{F2199A9D-38E4-40E7-9D18-8A5BED7CC3F9}" dt="2022-06-16T19:56:31.885" v="9" actId="47"/>
        <pc:sldMkLst>
          <pc:docMk/>
          <pc:sldMk cId="757975362" sldId="2144328360"/>
        </pc:sldMkLst>
      </pc:sldChg>
      <pc:sldMasterChg chg="del delSldLayout">
        <pc:chgData name="Jason Wiese" userId="4bff8d5b-7de6-4655-b397-69b0afc81113" providerId="ADAL" clId="{F2199A9D-38E4-40E7-9D18-8A5BED7CC3F9}" dt="2022-06-16T19:56:31.885" v="9" actId="47"/>
        <pc:sldMasterMkLst>
          <pc:docMk/>
          <pc:sldMasterMk cId="4209933359" sldId="2147483660"/>
        </pc:sldMasterMkLst>
        <pc:sldLayoutChg chg="del">
          <pc:chgData name="Jason Wiese" userId="4bff8d5b-7de6-4655-b397-69b0afc81113" providerId="ADAL" clId="{F2199A9D-38E4-40E7-9D18-8A5BED7CC3F9}" dt="2022-06-16T19:56:31.885" v="9" actId="47"/>
          <pc:sldLayoutMkLst>
            <pc:docMk/>
            <pc:sldMasterMk cId="4209933359" sldId="2147483660"/>
            <pc:sldLayoutMk cId="1499770366" sldId="2147483661"/>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279835983" sldId="2147483662"/>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93003037" sldId="2147483663"/>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274221062" sldId="2147483664"/>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3155419525" sldId="2147483665"/>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454140088" sldId="2147483666"/>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498786172" sldId="2147483667"/>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472796057" sldId="2147483668"/>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3712509751" sldId="2147483669"/>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967203593" sldId="2147483670"/>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040128697" sldId="2147483671"/>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3964230587" sldId="2147483672"/>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1832671952" sldId="2147483673"/>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16125544" sldId="2147483674"/>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2737979673" sldId="2147483675"/>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1809193667" sldId="2147483676"/>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942707892" sldId="2147483677"/>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3436647836" sldId="2147483678"/>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128201529" sldId="2147483679"/>
          </pc:sldLayoutMkLst>
        </pc:sldLayoutChg>
        <pc:sldLayoutChg chg="del">
          <pc:chgData name="Jason Wiese" userId="4bff8d5b-7de6-4655-b397-69b0afc81113" providerId="ADAL" clId="{F2199A9D-38E4-40E7-9D18-8A5BED7CC3F9}" dt="2022-06-16T19:56:31.885" v="9" actId="47"/>
          <pc:sldLayoutMkLst>
            <pc:docMk/>
            <pc:sldMasterMk cId="4209933359" sldId="2147483660"/>
            <pc:sldLayoutMk cId="4106589306" sldId="2147483680"/>
          </pc:sldLayoutMkLst>
        </pc:sldLayoutChg>
      </pc:sldMasterChg>
      <pc:sldMasterChg chg="del delSldLayout">
        <pc:chgData name="Jason Wiese" userId="4bff8d5b-7de6-4655-b397-69b0afc81113" providerId="ADAL" clId="{F2199A9D-38E4-40E7-9D18-8A5BED7CC3F9}" dt="2022-06-16T20:20:14.973" v="31" actId="47"/>
        <pc:sldMasterMkLst>
          <pc:docMk/>
          <pc:sldMasterMk cId="1186872476" sldId="2147483681"/>
        </pc:sldMasterMkLst>
        <pc:sldLayoutChg chg="del">
          <pc:chgData name="Jason Wiese" userId="4bff8d5b-7de6-4655-b397-69b0afc81113" providerId="ADAL" clId="{F2199A9D-38E4-40E7-9D18-8A5BED7CC3F9}" dt="2022-06-16T20:20:14.973" v="31" actId="47"/>
          <pc:sldLayoutMkLst>
            <pc:docMk/>
            <pc:sldMasterMk cId="1186872476" sldId="2147483681"/>
            <pc:sldLayoutMk cId="1497997335" sldId="2147483682"/>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155960510" sldId="2147483683"/>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4034787646" sldId="2147483684"/>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699668535" sldId="2147483685"/>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126944352" sldId="2147483686"/>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143471484" sldId="2147483687"/>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93246212" sldId="2147483688"/>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820617143" sldId="2147483689"/>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67527745" sldId="2147483690"/>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848975286" sldId="2147483691"/>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2870229380" sldId="2147483692"/>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923004496" sldId="2147483693"/>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041095818" sldId="2147483694"/>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593606812" sldId="2147483695"/>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552017258" sldId="2147483696"/>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135657218" sldId="2147483697"/>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1087825334" sldId="2147483698"/>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2423214869" sldId="2147483699"/>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105792539" sldId="2147483700"/>
          </pc:sldLayoutMkLst>
        </pc:sldLayoutChg>
        <pc:sldLayoutChg chg="del">
          <pc:chgData name="Jason Wiese" userId="4bff8d5b-7de6-4655-b397-69b0afc81113" providerId="ADAL" clId="{F2199A9D-38E4-40E7-9D18-8A5BED7CC3F9}" dt="2022-06-16T20:20:14.973" v="31" actId="47"/>
          <pc:sldLayoutMkLst>
            <pc:docMk/>
            <pc:sldMasterMk cId="1186872476" sldId="2147483681"/>
            <pc:sldLayoutMk cId="331405583" sldId="2147483701"/>
          </pc:sldLayoutMkLst>
        </pc:sldLayoutChg>
      </pc:sldMasterChg>
    </pc:docChg>
  </pc:docChgLst>
  <pc:docChgLst>
    <pc:chgData name="Jason Wiese" userId="4bff8d5b-7de6-4655-b397-69b0afc81113" providerId="ADAL" clId="{696227EB-1291-41E4-BFBD-ECF0A2B0518B}"/>
    <pc:docChg chg="undo custSel modSld">
      <pc:chgData name="Jason Wiese" userId="4bff8d5b-7de6-4655-b397-69b0afc81113" providerId="ADAL" clId="{696227EB-1291-41E4-BFBD-ECF0A2B0518B}" dt="2022-09-26T23:57:50.523" v="1024" actId="1035"/>
      <pc:docMkLst>
        <pc:docMk/>
      </pc:docMkLst>
      <pc:sldChg chg="modSp mod">
        <pc:chgData name="Jason Wiese" userId="4bff8d5b-7de6-4655-b397-69b0afc81113" providerId="ADAL" clId="{696227EB-1291-41E4-BFBD-ECF0A2B0518B}" dt="2022-09-26T23:54:32.843" v="989" actId="20577"/>
        <pc:sldMkLst>
          <pc:docMk/>
          <pc:sldMk cId="395706080" sldId="2144328504"/>
        </pc:sldMkLst>
        <pc:spChg chg="mod">
          <ac:chgData name="Jason Wiese" userId="4bff8d5b-7de6-4655-b397-69b0afc81113" providerId="ADAL" clId="{696227EB-1291-41E4-BFBD-ECF0A2B0518B}" dt="2022-09-26T23:54:32.843" v="989" actId="20577"/>
          <ac:spMkLst>
            <pc:docMk/>
            <pc:sldMk cId="395706080" sldId="2144328504"/>
            <ac:spMk id="20" creationId="{F5290E3C-D913-4324-9F7C-7AB204FAA4D7}"/>
          </ac:spMkLst>
        </pc:spChg>
      </pc:sldChg>
      <pc:sldChg chg="modSp mod">
        <pc:chgData name="Jason Wiese" userId="4bff8d5b-7de6-4655-b397-69b0afc81113" providerId="ADAL" clId="{696227EB-1291-41E4-BFBD-ECF0A2B0518B}" dt="2022-09-26T23:14:15.173" v="153" actId="108"/>
        <pc:sldMkLst>
          <pc:docMk/>
          <pc:sldMk cId="2496023493" sldId="2144328508"/>
        </pc:sldMkLst>
        <pc:spChg chg="mod">
          <ac:chgData name="Jason Wiese" userId="4bff8d5b-7de6-4655-b397-69b0afc81113" providerId="ADAL" clId="{696227EB-1291-41E4-BFBD-ECF0A2B0518B}" dt="2022-09-26T23:14:15.173" v="153" actId="108"/>
          <ac:spMkLst>
            <pc:docMk/>
            <pc:sldMk cId="2496023493" sldId="2144328508"/>
            <ac:spMk id="20" creationId="{F5290E3C-D913-4324-9F7C-7AB204FAA4D7}"/>
          </ac:spMkLst>
        </pc:spChg>
      </pc:sldChg>
      <pc:sldChg chg="modSp mod">
        <pc:chgData name="Jason Wiese" userId="4bff8d5b-7de6-4655-b397-69b0afc81113" providerId="ADAL" clId="{696227EB-1291-41E4-BFBD-ECF0A2B0518B}" dt="2022-09-26T23:51:30.674" v="935" actId="20577"/>
        <pc:sldMkLst>
          <pc:docMk/>
          <pc:sldMk cId="4274851561" sldId="2144328509"/>
        </pc:sldMkLst>
        <pc:spChg chg="mod">
          <ac:chgData name="Jason Wiese" userId="4bff8d5b-7de6-4655-b397-69b0afc81113" providerId="ADAL" clId="{696227EB-1291-41E4-BFBD-ECF0A2B0518B}" dt="2022-09-26T23:49:55.946" v="902" actId="113"/>
          <ac:spMkLst>
            <pc:docMk/>
            <pc:sldMk cId="4274851561" sldId="2144328509"/>
            <ac:spMk id="9" creationId="{82298093-77F6-D3BC-49E1-8706C43F76B1}"/>
          </ac:spMkLst>
        </pc:spChg>
        <pc:spChg chg="mod">
          <ac:chgData name="Jason Wiese" userId="4bff8d5b-7de6-4655-b397-69b0afc81113" providerId="ADAL" clId="{696227EB-1291-41E4-BFBD-ECF0A2B0518B}" dt="2022-09-26T23:51:30.674" v="935" actId="20577"/>
          <ac:spMkLst>
            <pc:docMk/>
            <pc:sldMk cId="4274851561" sldId="2144328509"/>
            <ac:spMk id="20" creationId="{F5290E3C-D913-4324-9F7C-7AB204FAA4D7}"/>
          </ac:spMkLst>
        </pc:spChg>
      </pc:sldChg>
      <pc:sldChg chg="modSp mod">
        <pc:chgData name="Jason Wiese" userId="4bff8d5b-7de6-4655-b397-69b0afc81113" providerId="ADAL" clId="{696227EB-1291-41E4-BFBD-ECF0A2B0518B}" dt="2022-09-26T23:55:24.754" v="994" actId="1037"/>
        <pc:sldMkLst>
          <pc:docMk/>
          <pc:sldMk cId="1676274716" sldId="2144328510"/>
        </pc:sldMkLst>
        <pc:spChg chg="mod">
          <ac:chgData name="Jason Wiese" userId="4bff8d5b-7de6-4655-b397-69b0afc81113" providerId="ADAL" clId="{696227EB-1291-41E4-BFBD-ECF0A2B0518B}" dt="2022-09-26T23:55:24.754" v="994" actId="1037"/>
          <ac:spMkLst>
            <pc:docMk/>
            <pc:sldMk cId="1676274716" sldId="2144328510"/>
            <ac:spMk id="20" creationId="{F5290E3C-D913-4324-9F7C-7AB204FAA4D7}"/>
          </ac:spMkLst>
        </pc:spChg>
      </pc:sldChg>
      <pc:sldChg chg="addSp modSp mod">
        <pc:chgData name="Jason Wiese" userId="4bff8d5b-7de6-4655-b397-69b0afc81113" providerId="ADAL" clId="{696227EB-1291-41E4-BFBD-ECF0A2B0518B}" dt="2022-09-26T23:56:02.046" v="1019" actId="20577"/>
        <pc:sldMkLst>
          <pc:docMk/>
          <pc:sldMk cId="3968793938" sldId="2144328511"/>
        </pc:sldMkLst>
        <pc:spChg chg="add mod">
          <ac:chgData name="Jason Wiese" userId="4bff8d5b-7de6-4655-b397-69b0afc81113" providerId="ADAL" clId="{696227EB-1291-41E4-BFBD-ECF0A2B0518B}" dt="2022-09-26T23:36:00.658" v="460" actId="1035"/>
          <ac:spMkLst>
            <pc:docMk/>
            <pc:sldMk cId="3968793938" sldId="2144328511"/>
            <ac:spMk id="2" creationId="{C3925B52-F8B9-7466-CB69-10B2EB7C28D9}"/>
          </ac:spMkLst>
        </pc:spChg>
        <pc:spChg chg="add mod">
          <ac:chgData name="Jason Wiese" userId="4bff8d5b-7de6-4655-b397-69b0afc81113" providerId="ADAL" clId="{696227EB-1291-41E4-BFBD-ECF0A2B0518B}" dt="2022-09-26T23:36:00.658" v="460" actId="1035"/>
          <ac:spMkLst>
            <pc:docMk/>
            <pc:sldMk cId="3968793938" sldId="2144328511"/>
            <ac:spMk id="3" creationId="{70F9E51D-8041-F4E7-F1EA-59D9EE1C5D29}"/>
          </ac:spMkLst>
        </pc:spChg>
        <pc:spChg chg="mod">
          <ac:chgData name="Jason Wiese" userId="4bff8d5b-7de6-4655-b397-69b0afc81113" providerId="ADAL" clId="{696227EB-1291-41E4-BFBD-ECF0A2B0518B}" dt="2022-09-26T23:36:00.658" v="460" actId="1035"/>
          <ac:spMkLst>
            <pc:docMk/>
            <pc:sldMk cId="3968793938" sldId="2144328511"/>
            <ac:spMk id="4" creationId="{B37622DE-AEAE-C90A-527E-021E8591E2BF}"/>
          </ac:spMkLst>
        </pc:spChg>
        <pc:spChg chg="mod">
          <ac:chgData name="Jason Wiese" userId="4bff8d5b-7de6-4655-b397-69b0afc81113" providerId="ADAL" clId="{696227EB-1291-41E4-BFBD-ECF0A2B0518B}" dt="2022-09-26T23:36:00.658" v="460" actId="1035"/>
          <ac:spMkLst>
            <pc:docMk/>
            <pc:sldMk cId="3968793938" sldId="2144328511"/>
            <ac:spMk id="7" creationId="{F0D6E967-B11D-6607-1106-D184775CA506}"/>
          </ac:spMkLst>
        </pc:spChg>
        <pc:spChg chg="mod">
          <ac:chgData name="Jason Wiese" userId="4bff8d5b-7de6-4655-b397-69b0afc81113" providerId="ADAL" clId="{696227EB-1291-41E4-BFBD-ECF0A2B0518B}" dt="2022-09-26T23:56:02.046" v="1019" actId="20577"/>
          <ac:spMkLst>
            <pc:docMk/>
            <pc:sldMk cId="3968793938" sldId="2144328511"/>
            <ac:spMk id="20" creationId="{F5290E3C-D913-4324-9F7C-7AB204FAA4D7}"/>
          </ac:spMkLst>
        </pc:spChg>
        <pc:spChg chg="mod">
          <ac:chgData name="Jason Wiese" userId="4bff8d5b-7de6-4655-b397-69b0afc81113" providerId="ADAL" clId="{696227EB-1291-41E4-BFBD-ECF0A2B0518B}" dt="2022-09-26T23:36:00.658" v="460" actId="1035"/>
          <ac:spMkLst>
            <pc:docMk/>
            <pc:sldMk cId="3968793938" sldId="2144328511"/>
            <ac:spMk id="50" creationId="{C7C578DF-BDC9-9A61-6B2F-5944A34362F0}"/>
          </ac:spMkLst>
        </pc:spChg>
        <pc:spChg chg="mod">
          <ac:chgData name="Jason Wiese" userId="4bff8d5b-7de6-4655-b397-69b0afc81113" providerId="ADAL" clId="{696227EB-1291-41E4-BFBD-ECF0A2B0518B}" dt="2022-09-26T23:36:00.658" v="460" actId="1035"/>
          <ac:spMkLst>
            <pc:docMk/>
            <pc:sldMk cId="3968793938" sldId="2144328511"/>
            <ac:spMk id="51" creationId="{DE5C510F-7E34-E99A-4566-62512D244216}"/>
          </ac:spMkLst>
        </pc:spChg>
        <pc:spChg chg="mod">
          <ac:chgData name="Jason Wiese" userId="4bff8d5b-7de6-4655-b397-69b0afc81113" providerId="ADAL" clId="{696227EB-1291-41E4-BFBD-ECF0A2B0518B}" dt="2022-09-26T23:36:00.658" v="460" actId="1035"/>
          <ac:spMkLst>
            <pc:docMk/>
            <pc:sldMk cId="3968793938" sldId="2144328511"/>
            <ac:spMk id="52" creationId="{1ADEE52C-57A8-6035-DFFF-09B8591CC667}"/>
          </ac:spMkLst>
        </pc:spChg>
        <pc:spChg chg="mod">
          <ac:chgData name="Jason Wiese" userId="4bff8d5b-7de6-4655-b397-69b0afc81113" providerId="ADAL" clId="{696227EB-1291-41E4-BFBD-ECF0A2B0518B}" dt="2022-09-26T23:36:00.658" v="460" actId="1035"/>
          <ac:spMkLst>
            <pc:docMk/>
            <pc:sldMk cId="3968793938" sldId="2144328511"/>
            <ac:spMk id="53" creationId="{D159A34B-A114-A8A6-F195-F29A64FD14C5}"/>
          </ac:spMkLst>
        </pc:spChg>
        <pc:spChg chg="mod">
          <ac:chgData name="Jason Wiese" userId="4bff8d5b-7de6-4655-b397-69b0afc81113" providerId="ADAL" clId="{696227EB-1291-41E4-BFBD-ECF0A2B0518B}" dt="2022-09-26T23:36:00.658" v="460" actId="1035"/>
          <ac:spMkLst>
            <pc:docMk/>
            <pc:sldMk cId="3968793938" sldId="2144328511"/>
            <ac:spMk id="54" creationId="{23C89C41-D204-279C-58E8-C5F073E096FA}"/>
          </ac:spMkLst>
        </pc:spChg>
        <pc:spChg chg="mod">
          <ac:chgData name="Jason Wiese" userId="4bff8d5b-7de6-4655-b397-69b0afc81113" providerId="ADAL" clId="{696227EB-1291-41E4-BFBD-ECF0A2B0518B}" dt="2022-09-26T23:36:00.658" v="460" actId="1035"/>
          <ac:spMkLst>
            <pc:docMk/>
            <pc:sldMk cId="3968793938" sldId="2144328511"/>
            <ac:spMk id="55" creationId="{6A0DA5F8-477F-5197-2641-8C4CAD5FD1C3}"/>
          </ac:spMkLst>
        </pc:spChg>
        <pc:spChg chg="mod">
          <ac:chgData name="Jason Wiese" userId="4bff8d5b-7de6-4655-b397-69b0afc81113" providerId="ADAL" clId="{696227EB-1291-41E4-BFBD-ECF0A2B0518B}" dt="2022-09-26T23:36:00.658" v="460" actId="1035"/>
          <ac:spMkLst>
            <pc:docMk/>
            <pc:sldMk cId="3968793938" sldId="2144328511"/>
            <ac:spMk id="56" creationId="{ED483E15-18A2-E3EF-2C1E-9008AA56110B}"/>
          </ac:spMkLst>
        </pc:spChg>
        <pc:spChg chg="mod">
          <ac:chgData name="Jason Wiese" userId="4bff8d5b-7de6-4655-b397-69b0afc81113" providerId="ADAL" clId="{696227EB-1291-41E4-BFBD-ECF0A2B0518B}" dt="2022-09-26T23:36:00.658" v="460" actId="1035"/>
          <ac:spMkLst>
            <pc:docMk/>
            <pc:sldMk cId="3968793938" sldId="2144328511"/>
            <ac:spMk id="57" creationId="{7F49B707-441A-1613-4744-C8CD0E1FD8EB}"/>
          </ac:spMkLst>
        </pc:spChg>
        <pc:spChg chg="mod">
          <ac:chgData name="Jason Wiese" userId="4bff8d5b-7de6-4655-b397-69b0afc81113" providerId="ADAL" clId="{696227EB-1291-41E4-BFBD-ECF0A2B0518B}" dt="2022-09-26T23:36:00.658" v="460" actId="1035"/>
          <ac:spMkLst>
            <pc:docMk/>
            <pc:sldMk cId="3968793938" sldId="2144328511"/>
            <ac:spMk id="58" creationId="{CE77EB35-E763-9A05-90F5-1A886491BB8B}"/>
          </ac:spMkLst>
        </pc:spChg>
        <pc:spChg chg="mod">
          <ac:chgData name="Jason Wiese" userId="4bff8d5b-7de6-4655-b397-69b0afc81113" providerId="ADAL" clId="{696227EB-1291-41E4-BFBD-ECF0A2B0518B}" dt="2022-09-26T23:36:00.658" v="460" actId="1035"/>
          <ac:spMkLst>
            <pc:docMk/>
            <pc:sldMk cId="3968793938" sldId="2144328511"/>
            <ac:spMk id="59" creationId="{C5119E2A-F2E3-4950-91EA-4A160C719305}"/>
          </ac:spMkLst>
        </pc:spChg>
        <pc:spChg chg="mod">
          <ac:chgData name="Jason Wiese" userId="4bff8d5b-7de6-4655-b397-69b0afc81113" providerId="ADAL" clId="{696227EB-1291-41E4-BFBD-ECF0A2B0518B}" dt="2022-09-26T23:36:00.658" v="460" actId="1035"/>
          <ac:spMkLst>
            <pc:docMk/>
            <pc:sldMk cId="3968793938" sldId="2144328511"/>
            <ac:spMk id="60" creationId="{065338E0-DE29-904D-9420-E8B3220E54E1}"/>
          </ac:spMkLst>
        </pc:spChg>
        <pc:spChg chg="mod">
          <ac:chgData name="Jason Wiese" userId="4bff8d5b-7de6-4655-b397-69b0afc81113" providerId="ADAL" clId="{696227EB-1291-41E4-BFBD-ECF0A2B0518B}" dt="2022-09-26T23:36:00.658" v="460" actId="1035"/>
          <ac:spMkLst>
            <pc:docMk/>
            <pc:sldMk cId="3968793938" sldId="2144328511"/>
            <ac:spMk id="61" creationId="{4D0D1AB7-E89D-C72A-E744-CF2F940E5C53}"/>
          </ac:spMkLst>
        </pc:spChg>
        <pc:spChg chg="mod">
          <ac:chgData name="Jason Wiese" userId="4bff8d5b-7de6-4655-b397-69b0afc81113" providerId="ADAL" clId="{696227EB-1291-41E4-BFBD-ECF0A2B0518B}" dt="2022-09-26T23:36:00.658" v="460" actId="1035"/>
          <ac:spMkLst>
            <pc:docMk/>
            <pc:sldMk cId="3968793938" sldId="2144328511"/>
            <ac:spMk id="62" creationId="{04472DF9-BDF2-5F15-7A0D-5893BDB9FFD6}"/>
          </ac:spMkLst>
        </pc:spChg>
        <pc:spChg chg="mod">
          <ac:chgData name="Jason Wiese" userId="4bff8d5b-7de6-4655-b397-69b0afc81113" providerId="ADAL" clId="{696227EB-1291-41E4-BFBD-ECF0A2B0518B}" dt="2022-09-26T23:36:00.658" v="460" actId="1035"/>
          <ac:spMkLst>
            <pc:docMk/>
            <pc:sldMk cId="3968793938" sldId="2144328511"/>
            <ac:spMk id="63" creationId="{31EC5BBD-464E-9BD7-F657-050372A200BC}"/>
          </ac:spMkLst>
        </pc:spChg>
        <pc:spChg chg="mod">
          <ac:chgData name="Jason Wiese" userId="4bff8d5b-7de6-4655-b397-69b0afc81113" providerId="ADAL" clId="{696227EB-1291-41E4-BFBD-ECF0A2B0518B}" dt="2022-09-26T23:36:00.658" v="460" actId="1035"/>
          <ac:spMkLst>
            <pc:docMk/>
            <pc:sldMk cId="3968793938" sldId="2144328511"/>
            <ac:spMk id="96" creationId="{7FFD4F62-E44B-BB86-BFB8-FAAFDDCB4666}"/>
          </ac:spMkLst>
        </pc:spChg>
        <pc:spChg chg="mod">
          <ac:chgData name="Jason Wiese" userId="4bff8d5b-7de6-4655-b397-69b0afc81113" providerId="ADAL" clId="{696227EB-1291-41E4-BFBD-ECF0A2B0518B}" dt="2022-09-26T23:36:00.658" v="460" actId="1035"/>
          <ac:spMkLst>
            <pc:docMk/>
            <pc:sldMk cId="3968793938" sldId="2144328511"/>
            <ac:spMk id="97" creationId="{7B4B03B1-3C31-EC74-7D67-1A6604852ABF}"/>
          </ac:spMkLst>
        </pc:spChg>
        <pc:spChg chg="mod">
          <ac:chgData name="Jason Wiese" userId="4bff8d5b-7de6-4655-b397-69b0afc81113" providerId="ADAL" clId="{696227EB-1291-41E4-BFBD-ECF0A2B0518B}" dt="2022-09-26T23:36:00.658" v="460" actId="1035"/>
          <ac:spMkLst>
            <pc:docMk/>
            <pc:sldMk cId="3968793938" sldId="2144328511"/>
            <ac:spMk id="98" creationId="{070582E4-6292-7277-A48B-CF1AC62CBF66}"/>
          </ac:spMkLst>
        </pc:spChg>
        <pc:spChg chg="mod">
          <ac:chgData name="Jason Wiese" userId="4bff8d5b-7de6-4655-b397-69b0afc81113" providerId="ADAL" clId="{696227EB-1291-41E4-BFBD-ECF0A2B0518B}" dt="2022-09-26T23:36:00.658" v="460" actId="1035"/>
          <ac:spMkLst>
            <pc:docMk/>
            <pc:sldMk cId="3968793938" sldId="2144328511"/>
            <ac:spMk id="102" creationId="{20CAEFCE-01FD-C552-F684-13821E0FAC33}"/>
          </ac:spMkLst>
        </pc:spChg>
        <pc:spChg chg="mod">
          <ac:chgData name="Jason Wiese" userId="4bff8d5b-7de6-4655-b397-69b0afc81113" providerId="ADAL" clId="{696227EB-1291-41E4-BFBD-ECF0A2B0518B}" dt="2022-09-26T23:35:49.630" v="448" actId="115"/>
          <ac:spMkLst>
            <pc:docMk/>
            <pc:sldMk cId="3968793938" sldId="2144328511"/>
            <ac:spMk id="103" creationId="{94C7DA9F-048F-7978-3BE5-88D242A33DD9}"/>
          </ac:spMkLst>
        </pc:spChg>
        <pc:spChg chg="mod">
          <ac:chgData name="Jason Wiese" userId="4bff8d5b-7de6-4655-b397-69b0afc81113" providerId="ADAL" clId="{696227EB-1291-41E4-BFBD-ECF0A2B0518B}" dt="2022-09-26T23:35:42.741" v="446" actId="20577"/>
          <ac:spMkLst>
            <pc:docMk/>
            <pc:sldMk cId="3968793938" sldId="2144328511"/>
            <ac:spMk id="104" creationId="{F109B3CA-654C-63DE-5E15-4E47DE2D7E35}"/>
          </ac:spMkLst>
        </pc:spChg>
        <pc:picChg chg="mod">
          <ac:chgData name="Jason Wiese" userId="4bff8d5b-7de6-4655-b397-69b0afc81113" providerId="ADAL" clId="{696227EB-1291-41E4-BFBD-ECF0A2B0518B}" dt="2022-09-26T23:35:01.667" v="427" actId="1037"/>
          <ac:picMkLst>
            <pc:docMk/>
            <pc:sldMk cId="3968793938" sldId="2144328511"/>
            <ac:picMk id="5" creationId="{D231A1D1-52DE-7AFE-9C3D-85258E59609D}"/>
          </ac:picMkLst>
        </pc:picChg>
        <pc:picChg chg="mod">
          <ac:chgData name="Jason Wiese" userId="4bff8d5b-7de6-4655-b397-69b0afc81113" providerId="ADAL" clId="{696227EB-1291-41E4-BFBD-ECF0A2B0518B}" dt="2022-09-26T23:35:01.667" v="427" actId="1037"/>
          <ac:picMkLst>
            <pc:docMk/>
            <pc:sldMk cId="3968793938" sldId="2144328511"/>
            <ac:picMk id="6" creationId="{21076C8C-CE8C-0CFD-671A-0C6E03408C1C}"/>
          </ac:picMkLst>
        </pc:picChg>
        <pc:picChg chg="mod">
          <ac:chgData name="Jason Wiese" userId="4bff8d5b-7de6-4655-b397-69b0afc81113" providerId="ADAL" clId="{696227EB-1291-41E4-BFBD-ECF0A2B0518B}" dt="2022-09-26T23:36:00.658" v="460" actId="1035"/>
          <ac:picMkLst>
            <pc:docMk/>
            <pc:sldMk cId="3968793938" sldId="2144328511"/>
            <ac:picMk id="8" creationId="{AE75BAA7-F216-6BC9-2BD4-2602F19ED190}"/>
          </ac:picMkLst>
        </pc:picChg>
        <pc:picChg chg="mod">
          <ac:chgData name="Jason Wiese" userId="4bff8d5b-7de6-4655-b397-69b0afc81113" providerId="ADAL" clId="{696227EB-1291-41E4-BFBD-ECF0A2B0518B}" dt="2022-09-26T23:36:00.658" v="460" actId="1035"/>
          <ac:picMkLst>
            <pc:docMk/>
            <pc:sldMk cId="3968793938" sldId="2144328511"/>
            <ac:picMk id="31" creationId="{2DBFED6C-9F00-89ED-0C6C-2F4264B9C2BB}"/>
          </ac:picMkLst>
        </pc:picChg>
        <pc:picChg chg="mod">
          <ac:chgData name="Jason Wiese" userId="4bff8d5b-7de6-4655-b397-69b0afc81113" providerId="ADAL" clId="{696227EB-1291-41E4-BFBD-ECF0A2B0518B}" dt="2022-09-26T23:36:00.658" v="460" actId="1035"/>
          <ac:picMkLst>
            <pc:docMk/>
            <pc:sldMk cId="3968793938" sldId="2144328511"/>
            <ac:picMk id="32" creationId="{C3E97A20-EE9A-38B5-ABC7-254E5A86E40E}"/>
          </ac:picMkLst>
        </pc:picChg>
        <pc:picChg chg="mod">
          <ac:chgData name="Jason Wiese" userId="4bff8d5b-7de6-4655-b397-69b0afc81113" providerId="ADAL" clId="{696227EB-1291-41E4-BFBD-ECF0A2B0518B}" dt="2022-09-26T23:36:00.658" v="460" actId="1035"/>
          <ac:picMkLst>
            <pc:docMk/>
            <pc:sldMk cId="3968793938" sldId="2144328511"/>
            <ac:picMk id="46" creationId="{D1AFE9C9-76AC-9E7E-CB8A-62805D1030D4}"/>
          </ac:picMkLst>
        </pc:picChg>
        <pc:picChg chg="mod">
          <ac:chgData name="Jason Wiese" userId="4bff8d5b-7de6-4655-b397-69b0afc81113" providerId="ADAL" clId="{696227EB-1291-41E4-BFBD-ECF0A2B0518B}" dt="2022-09-26T23:36:00.658" v="460" actId="1035"/>
          <ac:picMkLst>
            <pc:docMk/>
            <pc:sldMk cId="3968793938" sldId="2144328511"/>
            <ac:picMk id="47" creationId="{A4C864C9-F66A-1525-9098-24CB508E27DC}"/>
          </ac:picMkLst>
        </pc:picChg>
        <pc:picChg chg="mod">
          <ac:chgData name="Jason Wiese" userId="4bff8d5b-7de6-4655-b397-69b0afc81113" providerId="ADAL" clId="{696227EB-1291-41E4-BFBD-ECF0A2B0518B}" dt="2022-09-26T23:36:00.658" v="460" actId="1035"/>
          <ac:picMkLst>
            <pc:docMk/>
            <pc:sldMk cId="3968793938" sldId="2144328511"/>
            <ac:picMk id="48" creationId="{2E728195-08CE-3357-CB41-D9A0A07AE0F9}"/>
          </ac:picMkLst>
        </pc:picChg>
        <pc:picChg chg="mod">
          <ac:chgData name="Jason Wiese" userId="4bff8d5b-7de6-4655-b397-69b0afc81113" providerId="ADAL" clId="{696227EB-1291-41E4-BFBD-ECF0A2B0518B}" dt="2022-09-26T23:36:00.658" v="460" actId="1035"/>
          <ac:picMkLst>
            <pc:docMk/>
            <pc:sldMk cId="3968793938" sldId="2144328511"/>
            <ac:picMk id="49" creationId="{B736B5D5-FB0F-0F2A-96EA-529A11C925A7}"/>
          </ac:picMkLst>
        </pc:picChg>
        <pc:picChg chg="mod">
          <ac:chgData name="Jason Wiese" userId="4bff8d5b-7de6-4655-b397-69b0afc81113" providerId="ADAL" clId="{696227EB-1291-41E4-BFBD-ECF0A2B0518B}" dt="2022-09-26T23:36:00.658" v="460" actId="1035"/>
          <ac:picMkLst>
            <pc:docMk/>
            <pc:sldMk cId="3968793938" sldId="2144328511"/>
            <ac:picMk id="106" creationId="{EDD9F6B2-CB5F-96C3-5C5A-BDD5376AD604}"/>
          </ac:picMkLst>
        </pc:picChg>
      </pc:sldChg>
      <pc:sldChg chg="addSp delSp modSp mod">
        <pc:chgData name="Jason Wiese" userId="4bff8d5b-7de6-4655-b397-69b0afc81113" providerId="ADAL" clId="{696227EB-1291-41E4-BFBD-ECF0A2B0518B}" dt="2022-09-26T23:57:50.523" v="1024" actId="1035"/>
        <pc:sldMkLst>
          <pc:docMk/>
          <pc:sldMk cId="3080421574" sldId="2144328512"/>
        </pc:sldMkLst>
        <pc:spChg chg="add del mod">
          <ac:chgData name="Jason Wiese" userId="4bff8d5b-7de6-4655-b397-69b0afc81113" providerId="ADAL" clId="{696227EB-1291-41E4-BFBD-ECF0A2B0518B}" dt="2022-09-26T23:22:03.235" v="243" actId="478"/>
          <ac:spMkLst>
            <pc:docMk/>
            <pc:sldMk cId="3080421574" sldId="2144328512"/>
            <ac:spMk id="2" creationId="{7700CCD6-13BD-832F-2CDC-EA9F469874EE}"/>
          </ac:spMkLst>
        </pc:spChg>
        <pc:spChg chg="add del mod">
          <ac:chgData name="Jason Wiese" userId="4bff8d5b-7de6-4655-b397-69b0afc81113" providerId="ADAL" clId="{696227EB-1291-41E4-BFBD-ECF0A2B0518B}" dt="2022-09-26T23:26:13.843" v="314" actId="478"/>
          <ac:spMkLst>
            <pc:docMk/>
            <pc:sldMk cId="3080421574" sldId="2144328512"/>
            <ac:spMk id="3" creationId="{E0412F0A-AECB-AE8C-E78B-22363ABFCA79}"/>
          </ac:spMkLst>
        </pc:spChg>
        <pc:spChg chg="mod">
          <ac:chgData name="Jason Wiese" userId="4bff8d5b-7de6-4655-b397-69b0afc81113" providerId="ADAL" clId="{696227EB-1291-41E4-BFBD-ECF0A2B0518B}" dt="2022-09-26T23:22:12.396" v="245" actId="114"/>
          <ac:spMkLst>
            <pc:docMk/>
            <pc:sldMk cId="3080421574" sldId="2144328512"/>
            <ac:spMk id="24" creationId="{FE51337C-7111-4FDD-BD9E-AAF8EAD4F674}"/>
          </ac:spMkLst>
        </pc:spChg>
        <pc:spChg chg="mod">
          <ac:chgData name="Jason Wiese" userId="4bff8d5b-7de6-4655-b397-69b0afc81113" providerId="ADAL" clId="{696227EB-1291-41E4-BFBD-ECF0A2B0518B}" dt="2022-09-26T23:57:50.523" v="1024" actId="1035"/>
          <ac:spMkLst>
            <pc:docMk/>
            <pc:sldMk cId="3080421574" sldId="2144328512"/>
            <ac:spMk id="70" creationId="{ABC69ABD-9875-8E37-AEB5-A02BB6861AD5}"/>
          </ac:spMkLst>
        </pc:spChg>
      </pc:sldChg>
      <pc:sldChg chg="addSp delSp modSp mod">
        <pc:chgData name="Jason Wiese" userId="4bff8d5b-7de6-4655-b397-69b0afc81113" providerId="ADAL" clId="{696227EB-1291-41E4-BFBD-ECF0A2B0518B}" dt="2022-09-26T23:26:25.462" v="316" actId="114"/>
        <pc:sldMkLst>
          <pc:docMk/>
          <pc:sldMk cId="1749510978" sldId="2144328513"/>
        </pc:sldMkLst>
        <pc:spChg chg="add del mod">
          <ac:chgData name="Jason Wiese" userId="4bff8d5b-7de6-4655-b397-69b0afc81113" providerId="ADAL" clId="{696227EB-1291-41E4-BFBD-ECF0A2B0518B}" dt="2022-09-26T23:24:43.955" v="282" actId="478"/>
          <ac:spMkLst>
            <pc:docMk/>
            <pc:sldMk cId="1749510978" sldId="2144328513"/>
            <ac:spMk id="4" creationId="{65FC564B-2A0D-787A-D97A-36E906149E58}"/>
          </ac:spMkLst>
        </pc:spChg>
        <pc:spChg chg="add mod">
          <ac:chgData name="Jason Wiese" userId="4bff8d5b-7de6-4655-b397-69b0afc81113" providerId="ADAL" clId="{696227EB-1291-41E4-BFBD-ECF0A2B0518B}" dt="2022-09-26T23:25:58.991" v="312" actId="1076"/>
          <ac:spMkLst>
            <pc:docMk/>
            <pc:sldMk cId="1749510978" sldId="2144328513"/>
            <ac:spMk id="5" creationId="{8F6DF25E-57FC-9045-D90F-D156E5F4D6D3}"/>
          </ac:spMkLst>
        </pc:spChg>
        <pc:spChg chg="mod">
          <ac:chgData name="Jason Wiese" userId="4bff8d5b-7de6-4655-b397-69b0afc81113" providerId="ADAL" clId="{696227EB-1291-41E4-BFBD-ECF0A2B0518B}" dt="2022-09-26T23:23:00.163" v="277" actId="1038"/>
          <ac:spMkLst>
            <pc:docMk/>
            <pc:sldMk cId="1749510978" sldId="2144328513"/>
            <ac:spMk id="23" creationId="{8ADF31B5-686B-1ADF-9D2E-9505732B30AB}"/>
          </ac:spMkLst>
        </pc:spChg>
        <pc:spChg chg="mod">
          <ac:chgData name="Jason Wiese" userId="4bff8d5b-7de6-4655-b397-69b0afc81113" providerId="ADAL" clId="{696227EB-1291-41E4-BFBD-ECF0A2B0518B}" dt="2022-09-26T23:26:25.462" v="316" actId="114"/>
          <ac:spMkLst>
            <pc:docMk/>
            <pc:sldMk cId="1749510978" sldId="2144328513"/>
            <ac:spMk id="24" creationId="{FE51337C-7111-4FDD-BD9E-AAF8EAD4F674}"/>
          </ac:spMkLst>
        </pc:spChg>
        <pc:spChg chg="mod">
          <ac:chgData name="Jason Wiese" userId="4bff8d5b-7de6-4655-b397-69b0afc81113" providerId="ADAL" clId="{696227EB-1291-41E4-BFBD-ECF0A2B0518B}" dt="2022-09-26T23:22:52.250" v="271" actId="1035"/>
          <ac:spMkLst>
            <pc:docMk/>
            <pc:sldMk cId="1749510978" sldId="2144328513"/>
            <ac:spMk id="32" creationId="{E2E1102A-ABB2-BD31-E2A7-6721A810CA1F}"/>
          </ac:spMkLst>
        </pc:spChg>
        <pc:spChg chg="del">
          <ac:chgData name="Jason Wiese" userId="4bff8d5b-7de6-4655-b397-69b0afc81113" providerId="ADAL" clId="{696227EB-1291-41E4-BFBD-ECF0A2B0518B}" dt="2022-09-26T23:25:54.965" v="311" actId="478"/>
          <ac:spMkLst>
            <pc:docMk/>
            <pc:sldMk cId="1749510978" sldId="2144328513"/>
            <ac:spMk id="70" creationId="{ABC69ABD-9875-8E37-AEB5-A02BB6861AD5}"/>
          </ac:spMkLst>
        </pc:spChg>
      </pc:sldChg>
      <pc:sldChg chg="modSp mod">
        <pc:chgData name="Jason Wiese" userId="4bff8d5b-7de6-4655-b397-69b0afc81113" providerId="ADAL" clId="{696227EB-1291-41E4-BFBD-ECF0A2B0518B}" dt="2022-09-26T23:53:17.583" v="982" actId="1037"/>
        <pc:sldMkLst>
          <pc:docMk/>
          <pc:sldMk cId="70748621" sldId="2144328514"/>
        </pc:sldMkLst>
        <pc:spChg chg="mod">
          <ac:chgData name="Jason Wiese" userId="4bff8d5b-7de6-4655-b397-69b0afc81113" providerId="ADAL" clId="{696227EB-1291-41E4-BFBD-ECF0A2B0518B}" dt="2022-09-26T23:53:17.583" v="982" actId="1037"/>
          <ac:spMkLst>
            <pc:docMk/>
            <pc:sldMk cId="70748621" sldId="2144328514"/>
            <ac:spMk id="20" creationId="{F5290E3C-D913-4324-9F7C-7AB204FAA4D7}"/>
          </ac:spMkLst>
        </pc:spChg>
      </pc:sldChg>
    </pc:docChg>
  </pc:docChgLst>
  <pc:docChgLst>
    <pc:chgData name="Jason Wiese" userId="4bff8d5b-7de6-4655-b397-69b0afc81113" providerId="ADAL" clId="{A6259F46-418D-4766-BD96-79EF74D5F74A}"/>
    <pc:docChg chg="undo custSel delSld modSld">
      <pc:chgData name="Jason Wiese" userId="4bff8d5b-7de6-4655-b397-69b0afc81113" providerId="ADAL" clId="{A6259F46-418D-4766-BD96-79EF74D5F74A}" dt="2022-03-22T21:39:13.429" v="1048" actId="1036"/>
      <pc:docMkLst>
        <pc:docMk/>
      </pc:docMkLst>
      <pc:sldChg chg="modSp mod">
        <pc:chgData name="Jason Wiese" userId="4bff8d5b-7de6-4655-b397-69b0afc81113" providerId="ADAL" clId="{A6259F46-418D-4766-BD96-79EF74D5F74A}" dt="2022-03-22T21:32:05.423" v="1037" actId="20577"/>
        <pc:sldMkLst>
          <pc:docMk/>
          <pc:sldMk cId="845445871" sldId="2144328096"/>
        </pc:sldMkLst>
        <pc:spChg chg="mod">
          <ac:chgData name="Jason Wiese" userId="4bff8d5b-7de6-4655-b397-69b0afc81113" providerId="ADAL" clId="{A6259F46-418D-4766-BD96-79EF74D5F74A}" dt="2022-03-22T21:32:05.423" v="1037" actId="20577"/>
          <ac:spMkLst>
            <pc:docMk/>
            <pc:sldMk cId="845445871" sldId="2144328096"/>
            <ac:spMk id="32" creationId="{68ED7A75-1695-47B5-B6CC-FEE5BE0CC92E}"/>
          </ac:spMkLst>
        </pc:spChg>
      </pc:sldChg>
      <pc:sldChg chg="modSp mod">
        <pc:chgData name="Jason Wiese" userId="4bff8d5b-7de6-4655-b397-69b0afc81113" providerId="ADAL" clId="{A6259F46-418D-4766-BD96-79EF74D5F74A}" dt="2022-03-22T21:31:52.390" v="1036" actId="1038"/>
        <pc:sldMkLst>
          <pc:docMk/>
          <pc:sldMk cId="1474712545" sldId="2144328217"/>
        </pc:sldMkLst>
        <pc:spChg chg="mod">
          <ac:chgData name="Jason Wiese" userId="4bff8d5b-7de6-4655-b397-69b0afc81113" providerId="ADAL" clId="{A6259F46-418D-4766-BD96-79EF74D5F74A}" dt="2022-03-22T21:31:52.390" v="1036" actId="1038"/>
          <ac:spMkLst>
            <pc:docMk/>
            <pc:sldMk cId="1474712545" sldId="2144328217"/>
            <ac:spMk id="13" creationId="{C883BB16-B183-498C-9B10-B425AA839271}"/>
          </ac:spMkLst>
        </pc:spChg>
        <pc:spChg chg="mod">
          <ac:chgData name="Jason Wiese" userId="4bff8d5b-7de6-4655-b397-69b0afc81113" providerId="ADAL" clId="{A6259F46-418D-4766-BD96-79EF74D5F74A}" dt="2022-03-22T21:31:52.390" v="1036" actId="1038"/>
          <ac:spMkLst>
            <pc:docMk/>
            <pc:sldMk cId="1474712545" sldId="2144328217"/>
            <ac:spMk id="14" creationId="{A7E96B4F-1074-4E3E-B9D8-6E8F778A1982}"/>
          </ac:spMkLst>
        </pc:spChg>
        <pc:spChg chg="mod">
          <ac:chgData name="Jason Wiese" userId="4bff8d5b-7de6-4655-b397-69b0afc81113" providerId="ADAL" clId="{A6259F46-418D-4766-BD96-79EF74D5F74A}" dt="2022-03-22T21:31:52.390" v="1036" actId="1038"/>
          <ac:spMkLst>
            <pc:docMk/>
            <pc:sldMk cId="1474712545" sldId="2144328217"/>
            <ac:spMk id="15" creationId="{0C4E5245-5646-433A-AEC9-0C11A88373B7}"/>
          </ac:spMkLst>
        </pc:spChg>
        <pc:spChg chg="mod">
          <ac:chgData name="Jason Wiese" userId="4bff8d5b-7de6-4655-b397-69b0afc81113" providerId="ADAL" clId="{A6259F46-418D-4766-BD96-79EF74D5F74A}" dt="2022-03-22T21:31:52.390" v="1036" actId="1038"/>
          <ac:spMkLst>
            <pc:docMk/>
            <pc:sldMk cId="1474712545" sldId="2144328217"/>
            <ac:spMk id="25" creationId="{598448AD-E2D3-419C-8694-428CE8993D2E}"/>
          </ac:spMkLst>
        </pc:spChg>
        <pc:spChg chg="mod">
          <ac:chgData name="Jason Wiese" userId="4bff8d5b-7de6-4655-b397-69b0afc81113" providerId="ADAL" clId="{A6259F46-418D-4766-BD96-79EF74D5F74A}" dt="2022-03-22T21:31:52.390" v="1036" actId="1038"/>
          <ac:spMkLst>
            <pc:docMk/>
            <pc:sldMk cId="1474712545" sldId="2144328217"/>
            <ac:spMk id="26" creationId="{E3BA757A-8AD5-45D3-8791-A8BF68115812}"/>
          </ac:spMkLst>
        </pc:spChg>
        <pc:spChg chg="mod">
          <ac:chgData name="Jason Wiese" userId="4bff8d5b-7de6-4655-b397-69b0afc81113" providerId="ADAL" clId="{A6259F46-418D-4766-BD96-79EF74D5F74A}" dt="2022-03-22T21:31:52.390" v="1036" actId="1038"/>
          <ac:spMkLst>
            <pc:docMk/>
            <pc:sldMk cId="1474712545" sldId="2144328217"/>
            <ac:spMk id="27" creationId="{30C9641A-16A2-4104-9C55-D23F6B84E691}"/>
          </ac:spMkLst>
        </pc:spChg>
        <pc:spChg chg="mod">
          <ac:chgData name="Jason Wiese" userId="4bff8d5b-7de6-4655-b397-69b0afc81113" providerId="ADAL" clId="{A6259F46-418D-4766-BD96-79EF74D5F74A}" dt="2022-03-22T21:31:52.390" v="1036" actId="1038"/>
          <ac:spMkLst>
            <pc:docMk/>
            <pc:sldMk cId="1474712545" sldId="2144328217"/>
            <ac:spMk id="28" creationId="{A8A48FE1-93BC-411F-84C3-21AF0A7D498A}"/>
          </ac:spMkLst>
        </pc:spChg>
        <pc:spChg chg="mod">
          <ac:chgData name="Jason Wiese" userId="4bff8d5b-7de6-4655-b397-69b0afc81113" providerId="ADAL" clId="{A6259F46-418D-4766-BD96-79EF74D5F74A}" dt="2022-03-22T21:31:52.390" v="1036" actId="1038"/>
          <ac:spMkLst>
            <pc:docMk/>
            <pc:sldMk cId="1474712545" sldId="2144328217"/>
            <ac:spMk id="29" creationId="{56FD5241-FF34-45EB-B765-35664FEFC366}"/>
          </ac:spMkLst>
        </pc:spChg>
        <pc:spChg chg="mod">
          <ac:chgData name="Jason Wiese" userId="4bff8d5b-7de6-4655-b397-69b0afc81113" providerId="ADAL" clId="{A6259F46-418D-4766-BD96-79EF74D5F74A}" dt="2022-03-22T21:31:52.390" v="1036" actId="1038"/>
          <ac:spMkLst>
            <pc:docMk/>
            <pc:sldMk cId="1474712545" sldId="2144328217"/>
            <ac:spMk id="30" creationId="{1848390F-4F6C-48FA-98B9-BEA744820A2D}"/>
          </ac:spMkLst>
        </pc:spChg>
        <pc:spChg chg="mod">
          <ac:chgData name="Jason Wiese" userId="4bff8d5b-7de6-4655-b397-69b0afc81113" providerId="ADAL" clId="{A6259F46-418D-4766-BD96-79EF74D5F74A}" dt="2022-03-22T20:43:40.055" v="8" actId="20577"/>
          <ac:spMkLst>
            <pc:docMk/>
            <pc:sldMk cId="1474712545" sldId="2144328217"/>
            <ac:spMk id="32" creationId="{68ED7A75-1695-47B5-B6CC-FEE5BE0CC92E}"/>
          </ac:spMkLst>
        </pc:spChg>
        <pc:spChg chg="mod">
          <ac:chgData name="Jason Wiese" userId="4bff8d5b-7de6-4655-b397-69b0afc81113" providerId="ADAL" clId="{A6259F46-418D-4766-BD96-79EF74D5F74A}" dt="2022-03-22T21:31:52.390" v="1036" actId="1038"/>
          <ac:spMkLst>
            <pc:docMk/>
            <pc:sldMk cId="1474712545" sldId="2144328217"/>
            <ac:spMk id="33" creationId="{AF971173-1557-44C1-8DD3-E638621F02A5}"/>
          </ac:spMkLst>
        </pc:spChg>
        <pc:spChg chg="mod">
          <ac:chgData name="Jason Wiese" userId="4bff8d5b-7de6-4655-b397-69b0afc81113" providerId="ADAL" clId="{A6259F46-418D-4766-BD96-79EF74D5F74A}" dt="2022-03-22T21:31:52.390" v="1036" actId="1038"/>
          <ac:spMkLst>
            <pc:docMk/>
            <pc:sldMk cId="1474712545" sldId="2144328217"/>
            <ac:spMk id="35" creationId="{79E02AC0-750C-49C7-ACF3-157EC1770F62}"/>
          </ac:spMkLst>
        </pc:spChg>
        <pc:spChg chg="mod">
          <ac:chgData name="Jason Wiese" userId="4bff8d5b-7de6-4655-b397-69b0afc81113" providerId="ADAL" clId="{A6259F46-418D-4766-BD96-79EF74D5F74A}" dt="2022-03-22T21:31:52.390" v="1036" actId="1038"/>
          <ac:spMkLst>
            <pc:docMk/>
            <pc:sldMk cId="1474712545" sldId="2144328217"/>
            <ac:spMk id="36" creationId="{8575424F-32C5-4CAA-9165-702E167F8D5C}"/>
          </ac:spMkLst>
        </pc:spChg>
        <pc:spChg chg="mod">
          <ac:chgData name="Jason Wiese" userId="4bff8d5b-7de6-4655-b397-69b0afc81113" providerId="ADAL" clId="{A6259F46-418D-4766-BD96-79EF74D5F74A}" dt="2022-03-22T21:31:52.390" v="1036" actId="1038"/>
          <ac:spMkLst>
            <pc:docMk/>
            <pc:sldMk cId="1474712545" sldId="2144328217"/>
            <ac:spMk id="37" creationId="{466DC308-0ED4-42E3-AB00-1047FA967FC6}"/>
          </ac:spMkLst>
        </pc:spChg>
        <pc:spChg chg="mod">
          <ac:chgData name="Jason Wiese" userId="4bff8d5b-7de6-4655-b397-69b0afc81113" providerId="ADAL" clId="{A6259F46-418D-4766-BD96-79EF74D5F74A}" dt="2022-03-22T21:31:52.390" v="1036" actId="1038"/>
          <ac:spMkLst>
            <pc:docMk/>
            <pc:sldMk cId="1474712545" sldId="2144328217"/>
            <ac:spMk id="38" creationId="{FB00D8BE-8738-4071-88D5-42D5A91B7836}"/>
          </ac:spMkLst>
        </pc:spChg>
        <pc:spChg chg="mod">
          <ac:chgData name="Jason Wiese" userId="4bff8d5b-7de6-4655-b397-69b0afc81113" providerId="ADAL" clId="{A6259F46-418D-4766-BD96-79EF74D5F74A}" dt="2022-03-22T21:31:52.390" v="1036" actId="1038"/>
          <ac:spMkLst>
            <pc:docMk/>
            <pc:sldMk cId="1474712545" sldId="2144328217"/>
            <ac:spMk id="39" creationId="{9D22F735-E93A-45A7-9E4A-C0A7F6CCD72C}"/>
          </ac:spMkLst>
        </pc:spChg>
        <pc:spChg chg="mod">
          <ac:chgData name="Jason Wiese" userId="4bff8d5b-7de6-4655-b397-69b0afc81113" providerId="ADAL" clId="{A6259F46-418D-4766-BD96-79EF74D5F74A}" dt="2022-03-22T21:31:52.390" v="1036" actId="1038"/>
          <ac:spMkLst>
            <pc:docMk/>
            <pc:sldMk cId="1474712545" sldId="2144328217"/>
            <ac:spMk id="40" creationId="{01EDD943-EB7E-450E-B219-B34B5F0A04D3}"/>
          </ac:spMkLst>
        </pc:spChg>
        <pc:spChg chg="mod">
          <ac:chgData name="Jason Wiese" userId="4bff8d5b-7de6-4655-b397-69b0afc81113" providerId="ADAL" clId="{A6259F46-418D-4766-BD96-79EF74D5F74A}" dt="2022-03-22T21:31:52.390" v="1036" actId="1038"/>
          <ac:spMkLst>
            <pc:docMk/>
            <pc:sldMk cId="1474712545" sldId="2144328217"/>
            <ac:spMk id="41" creationId="{934E9EBF-6173-4E6E-8B9E-3CB281D47A36}"/>
          </ac:spMkLst>
        </pc:spChg>
        <pc:spChg chg="mod">
          <ac:chgData name="Jason Wiese" userId="4bff8d5b-7de6-4655-b397-69b0afc81113" providerId="ADAL" clId="{A6259F46-418D-4766-BD96-79EF74D5F74A}" dt="2022-03-22T21:31:52.390" v="1036" actId="1038"/>
          <ac:spMkLst>
            <pc:docMk/>
            <pc:sldMk cId="1474712545" sldId="2144328217"/>
            <ac:spMk id="43" creationId="{32100003-8D8F-4D3B-B7E8-77541857D513}"/>
          </ac:spMkLst>
        </pc:spChg>
        <pc:spChg chg="mod">
          <ac:chgData name="Jason Wiese" userId="4bff8d5b-7de6-4655-b397-69b0afc81113" providerId="ADAL" clId="{A6259F46-418D-4766-BD96-79EF74D5F74A}" dt="2022-03-22T20:59:53.272" v="419" actId="1036"/>
          <ac:spMkLst>
            <pc:docMk/>
            <pc:sldMk cId="1474712545" sldId="2144328217"/>
            <ac:spMk id="72" creationId="{B2CCEBBB-5E0F-49EC-8D18-66C98B17CF46}"/>
          </ac:spMkLst>
        </pc:spChg>
      </pc:sldChg>
      <pc:sldChg chg="modSp mod">
        <pc:chgData name="Jason Wiese" userId="4bff8d5b-7de6-4655-b397-69b0afc81113" providerId="ADAL" clId="{A6259F46-418D-4766-BD96-79EF74D5F74A}" dt="2022-03-22T21:36:46.193" v="1040" actId="1035"/>
        <pc:sldMkLst>
          <pc:docMk/>
          <pc:sldMk cId="4055304107" sldId="2144328229"/>
        </pc:sldMkLst>
        <pc:spChg chg="mod">
          <ac:chgData name="Jason Wiese" userId="4bff8d5b-7de6-4655-b397-69b0afc81113" providerId="ADAL" clId="{A6259F46-418D-4766-BD96-79EF74D5F74A}" dt="2022-03-22T20:52:13.977" v="119" actId="1036"/>
          <ac:spMkLst>
            <pc:docMk/>
            <pc:sldMk cId="4055304107" sldId="2144328229"/>
            <ac:spMk id="19" creationId="{36E6BE98-02F4-439B-8349-004B3A184B5A}"/>
          </ac:spMkLst>
        </pc:spChg>
        <pc:spChg chg="mod">
          <ac:chgData name="Jason Wiese" userId="4bff8d5b-7de6-4655-b397-69b0afc81113" providerId="ADAL" clId="{A6259F46-418D-4766-BD96-79EF74D5F74A}" dt="2022-03-22T20:51:58.475" v="101" actId="403"/>
          <ac:spMkLst>
            <pc:docMk/>
            <pc:sldMk cId="4055304107" sldId="2144328229"/>
            <ac:spMk id="20" creationId="{D438CDBE-AB4F-4062-A032-A71C726D05F8}"/>
          </ac:spMkLst>
        </pc:spChg>
        <pc:spChg chg="mod">
          <ac:chgData name="Jason Wiese" userId="4bff8d5b-7de6-4655-b397-69b0afc81113" providerId="ADAL" clId="{A6259F46-418D-4766-BD96-79EF74D5F74A}" dt="2022-03-22T20:51:52.938" v="99" actId="6549"/>
          <ac:spMkLst>
            <pc:docMk/>
            <pc:sldMk cId="4055304107" sldId="2144328229"/>
            <ac:spMk id="22" creationId="{CF511AAE-61D1-4ED4-BBBA-E53DA57CC351}"/>
          </ac:spMkLst>
        </pc:spChg>
        <pc:cxnChg chg="mod">
          <ac:chgData name="Jason Wiese" userId="4bff8d5b-7de6-4655-b397-69b0afc81113" providerId="ADAL" clId="{A6259F46-418D-4766-BD96-79EF74D5F74A}" dt="2022-03-22T21:36:46.193" v="1040" actId="1035"/>
          <ac:cxnSpMkLst>
            <pc:docMk/>
            <pc:sldMk cId="4055304107" sldId="2144328229"/>
            <ac:cxnSpMk id="21" creationId="{2F8546B2-8C5C-427F-A9FD-57FCB8684AE3}"/>
          </ac:cxnSpMkLst>
        </pc:cxnChg>
      </pc:sldChg>
      <pc:sldChg chg="modSp del mod">
        <pc:chgData name="Jason Wiese" userId="4bff8d5b-7de6-4655-b397-69b0afc81113" providerId="ADAL" clId="{A6259F46-418D-4766-BD96-79EF74D5F74A}" dt="2022-03-22T20:54:47.227" v="183" actId="2696"/>
        <pc:sldMkLst>
          <pc:docMk/>
          <pc:sldMk cId="2576519596" sldId="2144328256"/>
        </pc:sldMkLst>
        <pc:spChg chg="mod">
          <ac:chgData name="Jason Wiese" userId="4bff8d5b-7de6-4655-b397-69b0afc81113" providerId="ADAL" clId="{A6259F46-418D-4766-BD96-79EF74D5F74A}" dt="2022-03-22T20:45:09.696" v="21" actId="6549"/>
          <ac:spMkLst>
            <pc:docMk/>
            <pc:sldMk cId="2576519596" sldId="2144328256"/>
            <ac:spMk id="24" creationId="{FE51337C-7111-4FDD-BD9E-AAF8EAD4F674}"/>
          </ac:spMkLst>
        </pc:spChg>
      </pc:sldChg>
      <pc:sldChg chg="modSp mod">
        <pc:chgData name="Jason Wiese" userId="4bff8d5b-7de6-4655-b397-69b0afc81113" providerId="ADAL" clId="{A6259F46-418D-4766-BD96-79EF74D5F74A}" dt="2022-03-22T21:39:13.429" v="1048" actId="1036"/>
        <pc:sldMkLst>
          <pc:docMk/>
          <pc:sldMk cId="3557154419" sldId="2144328256"/>
        </pc:sldMkLst>
        <pc:spChg chg="mod">
          <ac:chgData name="Jason Wiese" userId="4bff8d5b-7de6-4655-b397-69b0afc81113" providerId="ADAL" clId="{A6259F46-418D-4766-BD96-79EF74D5F74A}" dt="2022-03-22T21:39:13.429" v="1048" actId="1036"/>
          <ac:spMkLst>
            <pc:docMk/>
            <pc:sldMk cId="3557154419" sldId="2144328256"/>
            <ac:spMk id="26" creationId="{2DB858CB-B851-45CA-BB97-58FC9AD8693A}"/>
          </ac:spMkLst>
        </pc:spChg>
        <pc:picChg chg="mod">
          <ac:chgData name="Jason Wiese" userId="4bff8d5b-7de6-4655-b397-69b0afc81113" providerId="ADAL" clId="{A6259F46-418D-4766-BD96-79EF74D5F74A}" dt="2022-03-22T21:39:13.429" v="1048" actId="1036"/>
          <ac:picMkLst>
            <pc:docMk/>
            <pc:sldMk cId="3557154419" sldId="2144328256"/>
            <ac:picMk id="27" creationId="{5B6A00FC-0139-4C9F-AA46-58A768F70AC2}"/>
          </ac:picMkLst>
        </pc:picChg>
      </pc:sldChg>
      <pc:sldChg chg="del">
        <pc:chgData name="Jason Wiese" userId="4bff8d5b-7de6-4655-b397-69b0afc81113" providerId="ADAL" clId="{A6259F46-418D-4766-BD96-79EF74D5F74A}" dt="2022-03-22T20:54:47.227" v="183" actId="2696"/>
        <pc:sldMkLst>
          <pc:docMk/>
          <pc:sldMk cId="520152090" sldId="2144328263"/>
        </pc:sldMkLst>
      </pc:sldChg>
      <pc:sldChg chg="modSp mod">
        <pc:chgData name="Jason Wiese" userId="4bff8d5b-7de6-4655-b397-69b0afc81113" providerId="ADAL" clId="{A6259F46-418D-4766-BD96-79EF74D5F74A}" dt="2022-03-22T21:24:42.041" v="959" actId="20577"/>
        <pc:sldMkLst>
          <pc:docMk/>
          <pc:sldMk cId="3457515328" sldId="2144328263"/>
        </pc:sldMkLst>
        <pc:spChg chg="mod">
          <ac:chgData name="Jason Wiese" userId="4bff8d5b-7de6-4655-b397-69b0afc81113" providerId="ADAL" clId="{A6259F46-418D-4766-BD96-79EF74D5F74A}" dt="2022-03-22T21:18:52.622" v="922" actId="1035"/>
          <ac:spMkLst>
            <pc:docMk/>
            <pc:sldMk cId="3457515328" sldId="2144328263"/>
            <ac:spMk id="21" creationId="{AB77EFEB-56CD-4D1C-B279-D39BDE876330}"/>
          </ac:spMkLst>
        </pc:spChg>
        <pc:spChg chg="mod">
          <ac:chgData name="Jason Wiese" userId="4bff8d5b-7de6-4655-b397-69b0afc81113" providerId="ADAL" clId="{A6259F46-418D-4766-BD96-79EF74D5F74A}" dt="2022-03-22T21:24:42.041" v="959" actId="20577"/>
          <ac:spMkLst>
            <pc:docMk/>
            <pc:sldMk cId="3457515328" sldId="2144328263"/>
            <ac:spMk id="23" creationId="{DB5FBE90-B76F-4A35-94B8-15BCF9AE4630}"/>
          </ac:spMkLst>
        </pc:spChg>
        <pc:spChg chg="mod">
          <ac:chgData name="Jason Wiese" userId="4bff8d5b-7de6-4655-b397-69b0afc81113" providerId="ADAL" clId="{A6259F46-418D-4766-BD96-79EF74D5F74A}" dt="2022-03-22T21:18:58.978" v="923" actId="1076"/>
          <ac:spMkLst>
            <pc:docMk/>
            <pc:sldMk cId="3457515328" sldId="2144328263"/>
            <ac:spMk id="44" creationId="{6190E329-3FE0-4FBA-81E9-B77F1AF5D465}"/>
          </ac:spMkLst>
        </pc:spChg>
      </pc:sldChg>
      <pc:sldChg chg="modSp del mod">
        <pc:chgData name="Jason Wiese" userId="4bff8d5b-7de6-4655-b397-69b0afc81113" providerId="ADAL" clId="{A6259F46-418D-4766-BD96-79EF74D5F74A}" dt="2022-03-22T20:54:47.227" v="183" actId="2696"/>
        <pc:sldMkLst>
          <pc:docMk/>
          <pc:sldMk cId="479110058" sldId="2144328279"/>
        </pc:sldMkLst>
        <pc:spChg chg="mod">
          <ac:chgData name="Jason Wiese" userId="4bff8d5b-7de6-4655-b397-69b0afc81113" providerId="ADAL" clId="{A6259F46-418D-4766-BD96-79EF74D5F74A}" dt="2022-03-22T20:49:04.354" v="84" actId="20577"/>
          <ac:spMkLst>
            <pc:docMk/>
            <pc:sldMk cId="479110058" sldId="2144328279"/>
            <ac:spMk id="20" creationId="{F5290E3C-D913-4324-9F7C-7AB204FAA4D7}"/>
          </ac:spMkLst>
        </pc:spChg>
      </pc:sldChg>
      <pc:sldChg chg="addSp delSp modSp mod">
        <pc:chgData name="Jason Wiese" userId="4bff8d5b-7de6-4655-b397-69b0afc81113" providerId="ADAL" clId="{A6259F46-418D-4766-BD96-79EF74D5F74A}" dt="2022-03-22T21:29:56.293" v="998" actId="6549"/>
        <pc:sldMkLst>
          <pc:docMk/>
          <pc:sldMk cId="808450144" sldId="2144328297"/>
        </pc:sldMkLst>
        <pc:spChg chg="del">
          <ac:chgData name="Jason Wiese" userId="4bff8d5b-7de6-4655-b397-69b0afc81113" providerId="ADAL" clId="{A6259F46-418D-4766-BD96-79EF74D5F74A}" dt="2022-03-22T21:17:57.420" v="879" actId="478"/>
          <ac:spMkLst>
            <pc:docMk/>
            <pc:sldMk cId="808450144" sldId="2144328297"/>
            <ac:spMk id="21" creationId="{30ED3473-4F86-4FB1-A161-6E318FE6BB97}"/>
          </ac:spMkLst>
        </pc:spChg>
        <pc:spChg chg="add del mod">
          <ac:chgData name="Jason Wiese" userId="4bff8d5b-7de6-4655-b397-69b0afc81113" providerId="ADAL" clId="{A6259F46-418D-4766-BD96-79EF74D5F74A}" dt="2022-03-22T21:16:42.088" v="840" actId="478"/>
          <ac:spMkLst>
            <pc:docMk/>
            <pc:sldMk cId="808450144" sldId="2144328297"/>
            <ac:spMk id="22" creationId="{818BDA59-3609-4B8A-AE03-C235DA6D5A54}"/>
          </ac:spMkLst>
        </pc:spChg>
        <pc:spChg chg="mod">
          <ac:chgData name="Jason Wiese" userId="4bff8d5b-7de6-4655-b397-69b0afc81113" providerId="ADAL" clId="{A6259F46-418D-4766-BD96-79EF74D5F74A}" dt="2022-03-22T21:29:56.293" v="998" actId="6549"/>
          <ac:spMkLst>
            <pc:docMk/>
            <pc:sldMk cId="808450144" sldId="2144328297"/>
            <ac:spMk id="23" creationId="{DB5FBE90-B76F-4A35-94B8-15BCF9AE4630}"/>
          </ac:spMkLst>
        </pc:spChg>
        <pc:spChg chg="mod">
          <ac:chgData name="Jason Wiese" userId="4bff8d5b-7de6-4655-b397-69b0afc81113" providerId="ADAL" clId="{A6259F46-418D-4766-BD96-79EF74D5F74A}" dt="2022-03-22T21:18:01.845" v="910" actId="1037"/>
          <ac:spMkLst>
            <pc:docMk/>
            <pc:sldMk cId="808450144" sldId="2144328297"/>
            <ac:spMk id="29" creationId="{8AA86CDA-DA0B-491A-9DB9-74935700AE4E}"/>
          </ac:spMkLst>
        </pc:spChg>
        <pc:spChg chg="mod">
          <ac:chgData name="Jason Wiese" userId="4bff8d5b-7de6-4655-b397-69b0afc81113" providerId="ADAL" clId="{A6259F46-418D-4766-BD96-79EF74D5F74A}" dt="2022-03-22T21:18:01.845" v="910" actId="1037"/>
          <ac:spMkLst>
            <pc:docMk/>
            <pc:sldMk cId="808450144" sldId="2144328297"/>
            <ac:spMk id="30" creationId="{4A131CA9-BEDF-43ED-9310-F16FA11808A6}"/>
          </ac:spMkLst>
        </pc:spChg>
        <pc:spChg chg="mod">
          <ac:chgData name="Jason Wiese" userId="4bff8d5b-7de6-4655-b397-69b0afc81113" providerId="ADAL" clId="{A6259F46-418D-4766-BD96-79EF74D5F74A}" dt="2022-03-22T21:18:01.845" v="910" actId="1037"/>
          <ac:spMkLst>
            <pc:docMk/>
            <pc:sldMk cId="808450144" sldId="2144328297"/>
            <ac:spMk id="31" creationId="{E19652B4-2745-4190-81DC-5056EF538563}"/>
          </ac:spMkLst>
        </pc:spChg>
        <pc:spChg chg="mod">
          <ac:chgData name="Jason Wiese" userId="4bff8d5b-7de6-4655-b397-69b0afc81113" providerId="ADAL" clId="{A6259F46-418D-4766-BD96-79EF74D5F74A}" dt="2022-03-22T21:18:12.456" v="914" actId="1076"/>
          <ac:spMkLst>
            <pc:docMk/>
            <pc:sldMk cId="808450144" sldId="2144328297"/>
            <ac:spMk id="32" creationId="{C497E2FD-D3C9-41D6-967A-479CC4C1BEBB}"/>
          </ac:spMkLst>
        </pc:spChg>
        <pc:spChg chg="mod">
          <ac:chgData name="Jason Wiese" userId="4bff8d5b-7de6-4655-b397-69b0afc81113" providerId="ADAL" clId="{A6259F46-418D-4766-BD96-79EF74D5F74A}" dt="2022-03-22T21:18:01.845" v="910" actId="1037"/>
          <ac:spMkLst>
            <pc:docMk/>
            <pc:sldMk cId="808450144" sldId="2144328297"/>
            <ac:spMk id="33" creationId="{99E1C62F-BBCA-4609-832D-AF75585C4061}"/>
          </ac:spMkLst>
        </pc:spChg>
        <pc:spChg chg="mod">
          <ac:chgData name="Jason Wiese" userId="4bff8d5b-7de6-4655-b397-69b0afc81113" providerId="ADAL" clId="{A6259F46-418D-4766-BD96-79EF74D5F74A}" dt="2022-03-22T21:18:01.845" v="910" actId="1037"/>
          <ac:spMkLst>
            <pc:docMk/>
            <pc:sldMk cId="808450144" sldId="2144328297"/>
            <ac:spMk id="34" creationId="{06EDA0D9-89C0-4F0E-B501-849AB3B665B8}"/>
          </ac:spMkLst>
        </pc:spChg>
        <pc:spChg chg="mod">
          <ac:chgData name="Jason Wiese" userId="4bff8d5b-7de6-4655-b397-69b0afc81113" providerId="ADAL" clId="{A6259F46-418D-4766-BD96-79EF74D5F74A}" dt="2022-03-22T21:18:01.845" v="910" actId="1037"/>
          <ac:spMkLst>
            <pc:docMk/>
            <pc:sldMk cId="808450144" sldId="2144328297"/>
            <ac:spMk id="35" creationId="{273AE458-7357-49D3-B752-22C54FCED37A}"/>
          </ac:spMkLst>
        </pc:spChg>
        <pc:spChg chg="mod">
          <ac:chgData name="Jason Wiese" userId="4bff8d5b-7de6-4655-b397-69b0afc81113" providerId="ADAL" clId="{A6259F46-418D-4766-BD96-79EF74D5F74A}" dt="2022-03-22T21:18:01.845" v="910" actId="1037"/>
          <ac:spMkLst>
            <pc:docMk/>
            <pc:sldMk cId="808450144" sldId="2144328297"/>
            <ac:spMk id="36" creationId="{0FBFABD4-6312-430F-BD15-7C9FA0958BCD}"/>
          </ac:spMkLst>
        </pc:spChg>
        <pc:spChg chg="del">
          <ac:chgData name="Jason Wiese" userId="4bff8d5b-7de6-4655-b397-69b0afc81113" providerId="ADAL" clId="{A6259F46-418D-4766-BD96-79EF74D5F74A}" dt="2022-03-22T21:17:57.420" v="879" actId="478"/>
          <ac:spMkLst>
            <pc:docMk/>
            <pc:sldMk cId="808450144" sldId="2144328297"/>
            <ac:spMk id="37" creationId="{437B64F9-2CEA-4C53-8B33-005C99318F0E}"/>
          </ac:spMkLst>
        </pc:spChg>
        <pc:graphicFrameChg chg="mod">
          <ac:chgData name="Jason Wiese" userId="4bff8d5b-7de6-4655-b397-69b0afc81113" providerId="ADAL" clId="{A6259F46-418D-4766-BD96-79EF74D5F74A}" dt="2022-03-22T21:18:01.845" v="910" actId="1037"/>
          <ac:graphicFrameMkLst>
            <pc:docMk/>
            <pc:sldMk cId="808450144" sldId="2144328297"/>
            <ac:graphicFrameMk id="28" creationId="{20046899-E0DA-47BA-ABF8-71780912639F}"/>
          </ac:graphicFrameMkLst>
        </pc:graphicFrameChg>
      </pc:sldChg>
      <pc:sldChg chg="del">
        <pc:chgData name="Jason Wiese" userId="4bff8d5b-7de6-4655-b397-69b0afc81113" providerId="ADAL" clId="{A6259F46-418D-4766-BD96-79EF74D5F74A}" dt="2022-03-22T20:54:47.227" v="183" actId="2696"/>
        <pc:sldMkLst>
          <pc:docMk/>
          <pc:sldMk cId="2005759645" sldId="2144328297"/>
        </pc:sldMkLst>
      </pc:sldChg>
      <pc:sldChg chg="modSp mod">
        <pc:chgData name="Jason Wiese" userId="4bff8d5b-7de6-4655-b397-69b0afc81113" providerId="ADAL" clId="{A6259F46-418D-4766-BD96-79EF74D5F74A}" dt="2022-03-22T21:39:08.872" v="1047" actId="1036"/>
        <pc:sldMkLst>
          <pc:docMk/>
          <pc:sldMk cId="2177344345" sldId="2144328298"/>
        </pc:sldMkLst>
        <pc:spChg chg="mod">
          <ac:chgData name="Jason Wiese" userId="4bff8d5b-7de6-4655-b397-69b0afc81113" providerId="ADAL" clId="{A6259F46-418D-4766-BD96-79EF74D5F74A}" dt="2022-03-22T21:39:08.872" v="1047" actId="1036"/>
          <ac:spMkLst>
            <pc:docMk/>
            <pc:sldMk cId="2177344345" sldId="2144328298"/>
            <ac:spMk id="31" creationId="{568D8840-B3D9-4FCD-AA9A-402B62F48C64}"/>
          </ac:spMkLst>
        </pc:spChg>
        <pc:picChg chg="mod">
          <ac:chgData name="Jason Wiese" userId="4bff8d5b-7de6-4655-b397-69b0afc81113" providerId="ADAL" clId="{A6259F46-418D-4766-BD96-79EF74D5F74A}" dt="2022-03-22T21:39:08.872" v="1047" actId="1036"/>
          <ac:picMkLst>
            <pc:docMk/>
            <pc:sldMk cId="2177344345" sldId="2144328298"/>
            <ac:picMk id="37" creationId="{1F8E0DFF-D73F-41B3-B5B4-820020A7EACA}"/>
          </ac:picMkLst>
        </pc:picChg>
      </pc:sldChg>
      <pc:sldChg chg="modSp del mod">
        <pc:chgData name="Jason Wiese" userId="4bff8d5b-7de6-4655-b397-69b0afc81113" providerId="ADAL" clId="{A6259F46-418D-4766-BD96-79EF74D5F74A}" dt="2022-03-22T20:54:47.227" v="183" actId="2696"/>
        <pc:sldMkLst>
          <pc:docMk/>
          <pc:sldMk cId="2326283701" sldId="2144328298"/>
        </pc:sldMkLst>
        <pc:spChg chg="mod">
          <ac:chgData name="Jason Wiese" userId="4bff8d5b-7de6-4655-b397-69b0afc81113" providerId="ADAL" clId="{A6259F46-418D-4766-BD96-79EF74D5F74A}" dt="2022-03-22T20:46:59.853" v="36" actId="207"/>
          <ac:spMkLst>
            <pc:docMk/>
            <pc:sldMk cId="2326283701" sldId="2144328298"/>
            <ac:spMk id="24" creationId="{FE51337C-7111-4FDD-BD9E-AAF8EAD4F67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46112789703164E-2"/>
          <c:y val="0.21349858182069315"/>
          <c:w val="0.92333657800343649"/>
          <c:h val="0.64050774472292504"/>
        </c:manualLayout>
      </c:layout>
      <c:barChart>
        <c:barDir val="bar"/>
        <c:grouping val="percentStacked"/>
        <c:varyColors val="0"/>
        <c:ser>
          <c:idx val="0"/>
          <c:order val="0"/>
          <c:tx>
            <c:strRef>
              <c:f>Sheet1!$B$1</c:f>
              <c:strCache>
                <c:ptCount val="1"/>
                <c:pt idx="0">
                  <c:v>Completely agree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(company/main client's) company will have to rethink our messaging in order to compete for a share of consumers' smaller discretionary spending</c:v>
                </c:pt>
              </c:strCache>
            </c:strRef>
          </c:cat>
          <c:val>
            <c:numRef>
              <c:f>Sheet1!$B$2</c:f>
              <c:numCache>
                <c:formatCode>0%</c:formatCode>
                <c:ptCount val="1"/>
                <c:pt idx="0">
                  <c:v>0.13</c:v>
                </c:pt>
              </c:numCache>
            </c:numRef>
          </c:val>
          <c:extLst>
            <c:ext xmlns:c16="http://schemas.microsoft.com/office/drawing/2014/chart" uri="{C3380CC4-5D6E-409C-BE32-E72D297353CC}">
              <c16:uniqueId val="{00000000-2351-447A-A95F-A3EA9EEBC149}"/>
            </c:ext>
          </c:extLst>
        </c:ser>
        <c:ser>
          <c:idx val="1"/>
          <c:order val="1"/>
          <c:tx>
            <c:strRef>
              <c:f>Sheet1!$C$1</c:f>
              <c:strCache>
                <c:ptCount val="1"/>
                <c:pt idx="0">
                  <c:v>Somewhat agree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(company/main client's) company will have to rethink our messaging in order to compete for a share of consumers' smaller discretionary spending</c:v>
                </c:pt>
              </c:strCache>
            </c:strRef>
          </c:cat>
          <c:val>
            <c:numRef>
              <c:f>Sheet1!$C$2</c:f>
              <c:numCache>
                <c:formatCode>0%</c:formatCode>
                <c:ptCount val="1"/>
                <c:pt idx="0">
                  <c:v>0.37</c:v>
                </c:pt>
              </c:numCache>
            </c:numRef>
          </c:val>
          <c:extLst>
            <c:ext xmlns:c16="http://schemas.microsoft.com/office/drawing/2014/chart" uri="{C3380CC4-5D6E-409C-BE32-E72D297353CC}">
              <c16:uniqueId val="{00000001-2351-447A-A95F-A3EA9EEBC149}"/>
            </c:ext>
          </c:extLst>
        </c:ser>
        <c:ser>
          <c:idx val="2"/>
          <c:order val="2"/>
          <c:tx>
            <c:strRef>
              <c:f>Sheet1!$D$1</c:f>
              <c:strCache>
                <c:ptCount val="1"/>
                <c:pt idx="0">
                  <c:v>Neither agree nor disagree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(company/main client's) company will have to rethink our messaging in order to compete for a share of consumers' smaller discretionary spending</c:v>
                </c:pt>
              </c:strCache>
            </c:strRef>
          </c:cat>
          <c:val>
            <c:numRef>
              <c:f>Sheet1!$D$2</c:f>
              <c:numCache>
                <c:formatCode>0%</c:formatCode>
                <c:ptCount val="1"/>
                <c:pt idx="0">
                  <c:v>0.32</c:v>
                </c:pt>
              </c:numCache>
            </c:numRef>
          </c:val>
          <c:extLst>
            <c:ext xmlns:c16="http://schemas.microsoft.com/office/drawing/2014/chart" uri="{C3380CC4-5D6E-409C-BE32-E72D297353CC}">
              <c16:uniqueId val="{00000002-2351-447A-A95F-A3EA9EEBC149}"/>
            </c:ext>
          </c:extLst>
        </c:ser>
        <c:ser>
          <c:idx val="3"/>
          <c:order val="3"/>
          <c:tx>
            <c:strRef>
              <c:f>Sheet1!$E$1</c:f>
              <c:strCache>
                <c:ptCount val="1"/>
                <c:pt idx="0">
                  <c:v>Somewhat disagree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(company/main client's) company will have to rethink our messaging in order to compete for a share of consumers' smaller discretionary spending</c:v>
                </c:pt>
              </c:strCache>
            </c:strRef>
          </c:cat>
          <c:val>
            <c:numRef>
              <c:f>Sheet1!$E$2</c:f>
              <c:numCache>
                <c:formatCode>0%</c:formatCode>
                <c:ptCount val="1"/>
                <c:pt idx="0">
                  <c:v>0.12</c:v>
                </c:pt>
              </c:numCache>
            </c:numRef>
          </c:val>
          <c:extLst>
            <c:ext xmlns:c16="http://schemas.microsoft.com/office/drawing/2014/chart" uri="{C3380CC4-5D6E-409C-BE32-E72D297353CC}">
              <c16:uniqueId val="{00000003-2351-447A-A95F-A3EA9EEBC149}"/>
            </c:ext>
          </c:extLst>
        </c:ser>
        <c:ser>
          <c:idx val="4"/>
          <c:order val="4"/>
          <c:tx>
            <c:strRef>
              <c:f>Sheet1!$F$1</c:f>
              <c:strCache>
                <c:ptCount val="1"/>
                <c:pt idx="0">
                  <c:v>Completely disagree</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(company/main client's) company will have to rethink our messaging in order to compete for a share of consumers' smaller discretionary spending</c:v>
                </c:pt>
              </c:strCache>
            </c:strRef>
          </c:cat>
          <c:val>
            <c:numRef>
              <c:f>Sheet1!$F$2</c:f>
              <c:numCache>
                <c:formatCode>0%</c:formatCode>
                <c:ptCount val="1"/>
                <c:pt idx="0">
                  <c:v>0.05</c:v>
                </c:pt>
              </c:numCache>
            </c:numRef>
          </c:val>
          <c:extLst>
            <c:ext xmlns:c16="http://schemas.microsoft.com/office/drawing/2014/chart" uri="{C3380CC4-5D6E-409C-BE32-E72D297353CC}">
              <c16:uniqueId val="{00000004-2351-447A-A95F-A3EA9EEBC149}"/>
            </c:ext>
          </c:extLst>
        </c:ser>
        <c:dLbls>
          <c:showLegendKey val="0"/>
          <c:showVal val="0"/>
          <c:showCatName val="0"/>
          <c:showSerName val="0"/>
          <c:showPercent val="0"/>
          <c:showBubbleSize val="0"/>
        </c:dLbls>
        <c:gapWidth val="150"/>
        <c:overlap val="100"/>
        <c:axId val="53429824"/>
        <c:axId val="53426496"/>
      </c:barChart>
      <c:catAx>
        <c:axId val="53429824"/>
        <c:scaling>
          <c:orientation val="minMax"/>
        </c:scaling>
        <c:delete val="1"/>
        <c:axPos val="l"/>
        <c:numFmt formatCode="General" sourceLinked="1"/>
        <c:majorTickMark val="none"/>
        <c:minorTickMark val="none"/>
        <c:tickLblPos val="nextTo"/>
        <c:crossAx val="53426496"/>
        <c:crosses val="autoZero"/>
        <c:auto val="1"/>
        <c:lblAlgn val="ctr"/>
        <c:lblOffset val="100"/>
        <c:noMultiLvlLbl val="0"/>
      </c:catAx>
      <c:valAx>
        <c:axId val="53426496"/>
        <c:scaling>
          <c:orientation val="minMax"/>
        </c:scaling>
        <c:delete val="1"/>
        <c:axPos val="b"/>
        <c:numFmt formatCode="0%" sourceLinked="1"/>
        <c:majorTickMark val="none"/>
        <c:minorTickMark val="none"/>
        <c:tickLblPos val="nextTo"/>
        <c:crossAx val="53429824"/>
        <c:crosses val="autoZero"/>
        <c:crossBetween val="between"/>
      </c:valAx>
      <c:spPr>
        <a:noFill/>
        <a:ln>
          <a:noFill/>
        </a:ln>
        <a:effectLst/>
      </c:spPr>
    </c:plotArea>
    <c:legend>
      <c:legendPos val="b"/>
      <c:layout>
        <c:manualLayout>
          <c:xMode val="edge"/>
          <c:yMode val="edge"/>
          <c:x val="3.2608033118573715E-2"/>
          <c:y val="0.16835789582028413"/>
          <c:w val="0.93563649758861156"/>
          <c:h val="0.1619922153655378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400" b="1" u="sng">
                <a:solidFill>
                  <a:srgbClr val="1B1464"/>
                </a:solidFill>
                <a:latin typeface="Helvetica" panose="020B0403020202020204" pitchFamily="34" charset="0"/>
              </a:rPr>
              <a:t>Incremental Lift Across Key Audience Segments</a:t>
            </a:r>
          </a:p>
        </c:rich>
      </c:tx>
      <c:layout>
        <c:manualLayout>
          <c:xMode val="edge"/>
          <c:yMode val="edge"/>
          <c:x val="0.20327890734328419"/>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837311327218367E-2"/>
          <c:y val="0.11410095879838636"/>
          <c:w val="0.96032537734556322"/>
          <c:h val="0.74169045962160507"/>
        </c:manualLayout>
      </c:layout>
      <c:barChart>
        <c:barDir val="col"/>
        <c:grouping val="clustered"/>
        <c:varyColors val="0"/>
        <c:ser>
          <c:idx val="0"/>
          <c:order val="0"/>
          <c:tx>
            <c:strRef>
              <c:f>Sheet1!$B$1</c:f>
              <c:strCache>
                <c:ptCount val="1"/>
                <c:pt idx="0">
                  <c:v>Increase in Leads</c:v>
                </c:pt>
              </c:strCache>
            </c:strRef>
          </c:tx>
          <c:spPr>
            <a:solidFill>
              <a:srgbClr val="ED3C8D"/>
            </a:solidFill>
            <a:ln>
              <a:noFill/>
            </a:ln>
            <a:effectLst/>
          </c:spPr>
          <c:invertIfNegative val="0"/>
          <c:dPt>
            <c:idx val="0"/>
            <c:invertIfNegative val="0"/>
            <c:bubble3D val="0"/>
            <c:extLst>
              <c:ext xmlns:c16="http://schemas.microsoft.com/office/drawing/2014/chart" uri="{C3380CC4-5D6E-409C-BE32-E72D297353CC}">
                <c16:uniqueId val="{00000000-C8D6-4E50-967C-26AED61E47D4}"/>
              </c:ext>
            </c:extLst>
          </c:dPt>
          <c:dPt>
            <c:idx val="1"/>
            <c:invertIfNegative val="0"/>
            <c:bubble3D val="0"/>
            <c:extLst>
              <c:ext xmlns:c16="http://schemas.microsoft.com/office/drawing/2014/chart" uri="{C3380CC4-5D6E-409C-BE32-E72D297353CC}">
                <c16:uniqueId val="{00000001-C8D6-4E50-967C-26AED61E47D4}"/>
              </c:ext>
            </c:extLst>
          </c:dPt>
          <c:dPt>
            <c:idx val="2"/>
            <c:invertIfNegative val="0"/>
            <c:bubble3D val="0"/>
            <c:extLst>
              <c:ext xmlns:c16="http://schemas.microsoft.com/office/drawing/2014/chart" uri="{C3380CC4-5D6E-409C-BE32-E72D297353CC}">
                <c16:uniqueId val="{00000002-C8D6-4E50-967C-26AED61E47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A25-64</c:v>
                </c:pt>
                <c:pt idx="1">
                  <c:v>HHI$100k+</c:v>
                </c:pt>
                <c:pt idx="2">
                  <c:v>In Market for Auto Insurance</c:v>
                </c:pt>
              </c:strCache>
            </c:strRef>
          </c:cat>
          <c:val>
            <c:numRef>
              <c:f>Sheet1!$B$2:$B$4</c:f>
              <c:numCache>
                <c:formatCode>0.0%</c:formatCode>
                <c:ptCount val="3"/>
                <c:pt idx="0">
                  <c:v>0.37</c:v>
                </c:pt>
                <c:pt idx="1">
                  <c:v>0.4</c:v>
                </c:pt>
                <c:pt idx="2">
                  <c:v>0.999</c:v>
                </c:pt>
              </c:numCache>
            </c:numRef>
          </c:val>
          <c:extLst>
            <c:ext xmlns:c16="http://schemas.microsoft.com/office/drawing/2014/chart" uri="{C3380CC4-5D6E-409C-BE32-E72D297353CC}">
              <c16:uniqueId val="{00000003-C8D6-4E50-967C-26AED61E47D4}"/>
            </c:ext>
          </c:extLst>
        </c:ser>
        <c:ser>
          <c:idx val="1"/>
          <c:order val="1"/>
          <c:tx>
            <c:strRef>
              <c:f>Sheet1!$C$1</c:f>
              <c:strCache>
                <c:ptCount val="1"/>
                <c:pt idx="0">
                  <c:v>Increase in Policies Written</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A25-64</c:v>
                </c:pt>
                <c:pt idx="1">
                  <c:v>HHI$100k+</c:v>
                </c:pt>
                <c:pt idx="2">
                  <c:v>In Market for Auto Insurance</c:v>
                </c:pt>
              </c:strCache>
            </c:strRef>
          </c:cat>
          <c:val>
            <c:numRef>
              <c:f>Sheet1!$C$2:$C$4</c:f>
              <c:numCache>
                <c:formatCode>0.0%</c:formatCode>
                <c:ptCount val="3"/>
                <c:pt idx="0">
                  <c:v>0.26</c:v>
                </c:pt>
                <c:pt idx="1">
                  <c:v>0.69</c:v>
                </c:pt>
                <c:pt idx="2">
                  <c:v>0.495</c:v>
                </c:pt>
              </c:numCache>
            </c:numRef>
          </c:val>
          <c:extLst>
            <c:ext xmlns:c16="http://schemas.microsoft.com/office/drawing/2014/chart" uri="{C3380CC4-5D6E-409C-BE32-E72D297353CC}">
              <c16:uniqueId val="{00000004-C8D6-4E50-967C-26AED61E47D4}"/>
            </c:ext>
          </c:extLst>
        </c:ser>
        <c:dLbls>
          <c:showLegendKey val="0"/>
          <c:showVal val="1"/>
          <c:showCatName val="0"/>
          <c:showSerName val="0"/>
          <c:showPercent val="0"/>
          <c:showBubbleSize val="0"/>
        </c:dLbls>
        <c:gapWidth val="150"/>
        <c:overlap val="-25"/>
        <c:axId val="557429120"/>
        <c:axId val="557431200"/>
      </c:barChart>
      <c:catAx>
        <c:axId val="55742912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crossAx val="557431200"/>
        <c:crossesAt val="0"/>
        <c:auto val="1"/>
        <c:lblAlgn val="ctr"/>
        <c:lblOffset val="100"/>
        <c:noMultiLvlLbl val="0"/>
      </c:catAx>
      <c:valAx>
        <c:axId val="557431200"/>
        <c:scaling>
          <c:orientation val="minMax"/>
          <c:max val="1.5"/>
          <c:min val="0"/>
        </c:scaling>
        <c:delete val="1"/>
        <c:axPos val="l"/>
        <c:numFmt formatCode="0.0%" sourceLinked="1"/>
        <c:majorTickMark val="none"/>
        <c:minorTickMark val="none"/>
        <c:tickLblPos val="nextTo"/>
        <c:crossAx val="557429120"/>
        <c:crosses val="autoZero"/>
        <c:crossBetween val="between"/>
      </c:valAx>
      <c:spPr>
        <a:noFill/>
        <a:ln>
          <a:noFill/>
        </a:ln>
        <a:effectLst/>
      </c:spPr>
    </c:plotArea>
    <c:legend>
      <c:legendPos val="t"/>
      <c:layout>
        <c:manualLayout>
          <c:xMode val="edge"/>
          <c:yMode val="edge"/>
          <c:x val="0.2150784865991649"/>
          <c:y val="0.13115169637021015"/>
          <c:w val="0.57705645255765703"/>
          <c:h val="0.1021780773101854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3462A27E-0BE5-4A46-A6C5-B0B0D1464A88}" type="datetimeFigureOut">
              <a:rPr lang="en-US" smtClean="0"/>
              <a:t>9/27/2022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2F04EFE2-3D8F-4FA9-AF11-29E6306303C0}" type="slidenum">
              <a:rPr lang="en-US" smtClean="0"/>
              <a:t>‹#›</a:t>
            </a:fld>
            <a:endParaRPr lang="en-US"/>
          </a:p>
        </p:txBody>
      </p:sp>
    </p:spTree>
    <p:extLst>
      <p:ext uri="{BB962C8B-B14F-4D97-AF65-F5344CB8AC3E}">
        <p14:creationId xmlns:p14="http://schemas.microsoft.com/office/powerpoint/2010/main" val="38585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100"/>
          </a:p>
        </p:txBody>
      </p:sp>
      <p:sp>
        <p:nvSpPr>
          <p:cNvPr id="4" name="Slide Number Placeholder 3"/>
          <p:cNvSpPr>
            <a:spLocks noGrp="1"/>
          </p:cNvSpPr>
          <p:nvPr>
            <p:ph type="sldNum" sz="quarter" idx="5"/>
          </p:nvPr>
        </p:nvSpPr>
        <p:spPr/>
        <p:txBody>
          <a:bodyPr/>
          <a:lstStyle/>
          <a:p>
            <a:pPr defTabSz="1194674">
              <a:defRPr/>
            </a:pPr>
            <a:fld id="{03E44481-CC7E-F441-937B-548163903822}" type="slidenum">
              <a:rPr lang="en-US">
                <a:solidFill>
                  <a:prstClr val="black"/>
                </a:solidFill>
                <a:latin typeface="Calibri"/>
              </a:rPr>
              <a:pPr defTabSz="1194674">
                <a:defRPr/>
              </a:pPr>
              <a:t>1</a:t>
            </a:fld>
            <a:endParaRPr lang="en-US">
              <a:solidFill>
                <a:prstClr val="black"/>
              </a:solidFill>
              <a:latin typeface="Calibri"/>
            </a:endParaRPr>
          </a:p>
        </p:txBody>
      </p:sp>
    </p:spTree>
    <p:extLst>
      <p:ext uri="{BB962C8B-B14F-4D97-AF65-F5344CB8AC3E}">
        <p14:creationId xmlns:p14="http://schemas.microsoft.com/office/powerpoint/2010/main" val="405938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07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002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78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52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76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6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51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89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17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28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3623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27632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73948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03999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42451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12503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963883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218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12472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24660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9/27/2022</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69193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9/27/2022</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262457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hyperlink" Target="https://thevab.com/insight/capturing-elusives-cinema" TargetMode="External"/><Relationship Id="rId3" Type="http://schemas.openxmlformats.org/officeDocument/2006/relationships/image" Target="../media/image8.png"/><Relationship Id="rId7" Type="http://schemas.openxmlformats.org/officeDocument/2006/relationships/image" Target="../media/image64.jpeg"/><Relationship Id="rId12" Type="http://schemas.openxmlformats.org/officeDocument/2006/relationships/image" Target="../media/image68.jpeg"/><Relationship Id="rId17" Type="http://schemas.openxmlformats.org/officeDocument/2006/relationships/image" Target="../media/image62.png"/><Relationship Id="rId2" Type="http://schemas.openxmlformats.org/officeDocument/2006/relationships/notesSlide" Target="../notesSlides/notesSlide9.xml"/><Relationship Id="rId16" Type="http://schemas.openxmlformats.org/officeDocument/2006/relationships/hyperlink" Target="https://thevab.com/insight/summer-cinema" TargetMode="External"/><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image" Target="../media/image67.jpeg"/><Relationship Id="rId5" Type="http://schemas.openxmlformats.org/officeDocument/2006/relationships/image" Target="../media/image29.png"/><Relationship Id="rId15" Type="http://schemas.openxmlformats.org/officeDocument/2006/relationships/image" Target="../media/image69.jpeg"/><Relationship Id="rId10" Type="http://schemas.openxmlformats.org/officeDocument/2006/relationships/image" Target="../media/image66.jpeg"/><Relationship Id="rId4" Type="http://schemas.openxmlformats.org/officeDocument/2006/relationships/image" Target="../media/image28.png"/><Relationship Id="rId9" Type="http://schemas.openxmlformats.org/officeDocument/2006/relationships/image" Target="../media/image57.jpeg"/><Relationship Id="rId14" Type="http://schemas.openxmlformats.org/officeDocument/2006/relationships/hyperlink" Target="https://thevab.com/insight/engaging-sophisticates-at-the-cinema"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hyperlink" Target="https://thevab.com/insight/what-does-authentic-representation-mean-diverse-audiences" TargetMode="External"/><Relationship Id="rId7" Type="http://schemas.openxmlformats.org/officeDocument/2006/relationships/hyperlink" Target="https://thevab.com/insight/black-on-screen-representation-engagemen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2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hyperlink" Target="https://thevab.com/insight/black-on-screen-representation-engagement" TargetMode="External"/><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71.png"/><Relationship Id="rId4" Type="http://schemas.openxmlformats.org/officeDocument/2006/relationships/hyperlink" Target="https://thevab.com/insight/what-does-authentic-representation-mean-diverse-audience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hyperlink" Target="https://thevab.com/insight/summer-cinema" TargetMode="External"/><Relationship Id="rId18" Type="http://schemas.openxmlformats.org/officeDocument/2006/relationships/image" Target="../media/image46.png"/><Relationship Id="rId3" Type="http://schemas.openxmlformats.org/officeDocument/2006/relationships/hyperlink" Target="https://thevab.com/team-board" TargetMode="External"/><Relationship Id="rId7" Type="http://schemas.openxmlformats.org/officeDocument/2006/relationships/hyperlink" Target="https://thevab.com/insight/what-does-authentic-representation-mean-diverse-audiences" TargetMode="External"/><Relationship Id="rId12" Type="http://schemas.openxmlformats.org/officeDocument/2006/relationships/image" Target="../media/image75.png"/><Relationship Id="rId17" Type="http://schemas.openxmlformats.org/officeDocument/2006/relationships/hyperlink" Target="https://thevab.com/vab-happenings/vab-measurement-innovations-series-q3" TargetMode="External"/><Relationship Id="rId2" Type="http://schemas.openxmlformats.org/officeDocument/2006/relationships/hyperlink" Target="https://thevab.com/" TargetMode="External"/><Relationship Id="rId16"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hyperlink" Target="https://thevab.com/insight/under-pressure" TargetMode="External"/><Relationship Id="rId5" Type="http://schemas.openxmlformats.org/officeDocument/2006/relationships/hyperlink" Target="https://thevab.com/vab-happenings/multicultural-marketing-resource-center" TargetMode="External"/><Relationship Id="rId15" Type="http://schemas.openxmlformats.org/officeDocument/2006/relationships/hyperlink" Target="https://thevab.com/insight/engaging-sophisticates-at-the-cinema" TargetMode="External"/><Relationship Id="rId10" Type="http://schemas.openxmlformats.org/officeDocument/2006/relationships/image" Target="../media/image74.png"/><Relationship Id="rId4" Type="http://schemas.openxmlformats.org/officeDocument/2006/relationships/image" Target="../media/image8.png"/><Relationship Id="rId9" Type="http://schemas.openxmlformats.org/officeDocument/2006/relationships/hyperlink" Target="https://thevab.com/insight/todays-innovations-measurement-q3-2022" TargetMode="External"/><Relationship Id="rId1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hyperlink" Target="https://thevab.com/vab-happenings/vab-brand-video"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thevab.com/insight/under-pressure"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9.png"/><Relationship Id="rId3" Type="http://schemas.openxmlformats.org/officeDocument/2006/relationships/hyperlink" Target="https://thevab.com/insight/under-pressure" TargetMode="External"/><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0.png"/><Relationship Id="rId15" Type="http://schemas.openxmlformats.org/officeDocument/2006/relationships/image" Target="../media/image11.pn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23.png"/><Relationship Id="rId14" Type="http://schemas.openxmlformats.org/officeDocument/2006/relationships/hyperlink" Target="https://thevab.com/insight/under-pressur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hyperlink" Target="https://thevab.com/insight/engaging-sophisticates-at-the-cinema" TargetMode="Externa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svg"/><Relationship Id="rId3" Type="http://schemas.openxmlformats.org/officeDocument/2006/relationships/hyperlink" Target="https://thevab.com/insight/todays-innovations-measurement-q3-2022" TargetMode="External"/><Relationship Id="rId7" Type="http://schemas.openxmlformats.org/officeDocument/2006/relationships/image" Target="../media/image8.png"/><Relationship Id="rId12"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9.png"/><Relationship Id="rId15" Type="http://schemas.openxmlformats.org/officeDocument/2006/relationships/image" Target="../media/image45.svg"/><Relationship Id="rId10" Type="http://schemas.openxmlformats.org/officeDocument/2006/relationships/chart" Target="../charts/chart2.xml"/><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hyperlink" Target="https://thevab.com/vab-happenings/vab-measurement-innovations-series-q3" TargetMode="External"/><Relationship Id="rId12" Type="http://schemas.openxmlformats.org/officeDocument/2006/relationships/hyperlink" Target="https://thevab.com/insight/todays-innovations-measurement-q3-2022"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49.png"/><Relationship Id="rId5" Type="http://schemas.openxmlformats.org/officeDocument/2006/relationships/image" Target="../media/image38.png"/><Relationship Id="rId10"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18" Type="http://schemas.openxmlformats.org/officeDocument/2006/relationships/image" Target="../media/image61.png"/><Relationship Id="rId3" Type="http://schemas.openxmlformats.org/officeDocument/2006/relationships/hyperlink" Target="https://thevab.com/insight/summer-cinema" TargetMode="External"/><Relationship Id="rId7" Type="http://schemas.openxmlformats.org/officeDocument/2006/relationships/image" Target="../media/image50.png"/><Relationship Id="rId12" Type="http://schemas.openxmlformats.org/officeDocument/2006/relationships/image" Target="../media/image55.jpeg"/><Relationship Id="rId17" Type="http://schemas.openxmlformats.org/officeDocument/2006/relationships/image" Target="../media/image60.png"/><Relationship Id="rId2" Type="http://schemas.openxmlformats.org/officeDocument/2006/relationships/notesSlide" Target="../notesSlides/notesSlide8.xml"/><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54.jpeg"/><Relationship Id="rId5" Type="http://schemas.openxmlformats.org/officeDocument/2006/relationships/image" Target="../media/image28.png"/><Relationship Id="rId15" Type="http://schemas.openxmlformats.org/officeDocument/2006/relationships/image" Target="../media/image58.jpeg"/><Relationship Id="rId10" Type="http://schemas.openxmlformats.org/officeDocument/2006/relationships/image" Target="../media/image53.jpeg"/><Relationship Id="rId19" Type="http://schemas.openxmlformats.org/officeDocument/2006/relationships/image" Target="../media/image62.png"/><Relationship Id="rId4" Type="http://schemas.openxmlformats.org/officeDocument/2006/relationships/image" Target="../media/image8.png"/><Relationship Id="rId9" Type="http://schemas.openxmlformats.org/officeDocument/2006/relationships/image" Target="../media/image52.jpeg"/><Relationship Id="rId14" Type="http://schemas.openxmlformats.org/officeDocument/2006/relationships/image" Target="../media/image5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2022 – 3</a:t>
            </a:r>
            <a:r>
              <a:rPr kumimoji="0" lang="en-US" sz="1500" b="1" i="0" u="none" strike="noStrike" kern="1200" cap="none" spc="0" normalizeH="0" baseline="30000" noProof="0">
                <a:ln>
                  <a:noFill/>
                </a:ln>
                <a:solidFill>
                  <a:srgbClr val="1F1A62"/>
                </a:solidFill>
                <a:effectLst/>
                <a:uLnTx/>
                <a:uFillTx/>
                <a:latin typeface="Helvetica" pitchFamily="2" charset="0"/>
                <a:ea typeface="+mn-ea"/>
                <a:cs typeface="+mn-cs"/>
              </a:rPr>
              <a:t>rd</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290E3C-D913-4324-9F7C-7AB204FAA4D7}"/>
              </a:ext>
            </a:extLst>
          </p:cNvPr>
          <p:cNvSpPr/>
          <p:nvPr/>
        </p:nvSpPr>
        <p:spPr>
          <a:xfrm>
            <a:off x="63874" y="58202"/>
            <a:ext cx="10312491"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itchFamily="2" charset="0"/>
              </a:rPr>
              <a:t>Reaching </a:t>
            </a:r>
            <a:r>
              <a:rPr lang="en-US" sz="2600" b="1" dirty="0">
                <a:solidFill>
                  <a:srgbClr val="ED3C8D"/>
                </a:solidFill>
                <a:latin typeface="Helvetica" pitchFamily="2" charset="0"/>
              </a:rPr>
              <a:t>the </a:t>
            </a:r>
            <a:r>
              <a:rPr lang="en-US" sz="2600" b="1">
                <a:solidFill>
                  <a:srgbClr val="ED3C8D"/>
                </a:solidFill>
                <a:latin typeface="Helvetica" pitchFamily="2" charset="0"/>
              </a:rPr>
              <a:t>‘</a:t>
            </a:r>
            <a:r>
              <a:rPr lang="en-US" sz="2600" b="1" dirty="0">
                <a:solidFill>
                  <a:srgbClr val="ED3C8D"/>
                </a:solidFill>
                <a:latin typeface="Helvetica" pitchFamily="2" charset="0"/>
              </a:rPr>
              <a:t>Elusives</a:t>
            </a:r>
            <a:r>
              <a:rPr lang="en-US" sz="2600" b="1">
                <a:solidFill>
                  <a:srgbClr val="ED3C8D"/>
                </a:solidFill>
                <a:latin typeface="Helvetica" pitchFamily="2" charset="0"/>
              </a:rPr>
              <a:t>’ and ‘</a:t>
            </a:r>
            <a:r>
              <a:rPr lang="en-US" sz="2600" b="1" dirty="0">
                <a:solidFill>
                  <a:srgbClr val="ED3C8D"/>
                </a:solidFill>
                <a:latin typeface="Helvetica" pitchFamily="2" charset="0"/>
              </a:rPr>
              <a:t>Sophisticates</a:t>
            </a:r>
            <a:r>
              <a:rPr lang="en-US" sz="2600" b="1">
                <a:solidFill>
                  <a:srgbClr val="ED3C8D"/>
                </a:solidFill>
                <a:latin typeface="Helvetica" pitchFamily="2" charset="0"/>
              </a:rPr>
              <a:t>’ </a:t>
            </a:r>
            <a:r>
              <a:rPr lang="en-US" sz="2600" b="1" dirty="0">
                <a:solidFill>
                  <a:srgbClr val="ED3C8D"/>
                </a:solidFill>
                <a:latin typeface="Helvetica" pitchFamily="2" charset="0"/>
              </a:rPr>
              <a:t>at the movies</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Between blockbusters and specialty films, there was something for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every key audience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at the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local cineplex</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this summer</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3"/>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5" name="Picture 4" descr="Logo&#10;&#10;Description automatically generated with low confidence">
            <a:extLst>
              <a:ext uri="{FF2B5EF4-FFF2-40B4-BE49-F238E27FC236}">
                <a16:creationId xmlns:a16="http://schemas.microsoft.com/office/drawing/2014/main" id="{D231A1D1-52DE-7AFE-9C3D-85258E5960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8" y="1451202"/>
            <a:ext cx="1410542" cy="491984"/>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21076C8C-CE8C-0CFD-671A-0C6E03408C1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337762" y="1461224"/>
            <a:ext cx="1086629" cy="471940"/>
          </a:xfrm>
          <a:prstGeom prst="rect">
            <a:avLst/>
          </a:prstGeom>
        </p:spPr>
      </p:pic>
      <p:sp>
        <p:nvSpPr>
          <p:cNvPr id="4" name="Rectangle: Rounded Corners 3">
            <a:extLst>
              <a:ext uri="{FF2B5EF4-FFF2-40B4-BE49-F238E27FC236}">
                <a16:creationId xmlns:a16="http://schemas.microsoft.com/office/drawing/2014/main" id="{B37622DE-AEAE-C90A-527E-021E8591E2BF}"/>
              </a:ext>
            </a:extLst>
          </p:cNvPr>
          <p:cNvSpPr/>
          <p:nvPr/>
        </p:nvSpPr>
        <p:spPr>
          <a:xfrm>
            <a:off x="299107" y="2513504"/>
            <a:ext cx="5573967" cy="3331434"/>
          </a:xfrm>
          <a:prstGeom prst="roundRect">
            <a:avLst/>
          </a:prstGeom>
          <a:solidFill>
            <a:schemeClr val="bg1"/>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F0D6E967-B11D-6607-1106-D184775CA506}"/>
              </a:ext>
            </a:extLst>
          </p:cNvPr>
          <p:cNvSpPr/>
          <p:nvPr/>
        </p:nvSpPr>
        <p:spPr>
          <a:xfrm>
            <a:off x="6210300" y="2513504"/>
            <a:ext cx="5573967" cy="3331434"/>
          </a:xfrm>
          <a:prstGeom prst="roundRect">
            <a:avLst/>
          </a:prstGeom>
          <a:solidFill>
            <a:schemeClr val="bg1"/>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16" descr="Amazon.com: Mrs. Harris Goes to Paris : Lesley Manville, Isabelle Huppert,  Lambert Wilson, Alba Baptista, Lucas Bravo, Ellen Thomas, Rose Williams,  Jason Isaacs, Anthony Fabian, Anthony Fabian, Xavier Marchand, Guillaume  Benski, Carroll">
            <a:extLst>
              <a:ext uri="{FF2B5EF4-FFF2-40B4-BE49-F238E27FC236}">
                <a16:creationId xmlns:a16="http://schemas.microsoft.com/office/drawing/2014/main" id="{AE75BAA7-F216-6BC9-2BD4-2602F19ED190}"/>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7713640" y="2997143"/>
            <a:ext cx="1186751" cy="1731316"/>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31" name="Picture 2" descr="Lightyear Trailer Debuts, Along With New Poster For Pixar Film">
            <a:extLst>
              <a:ext uri="{FF2B5EF4-FFF2-40B4-BE49-F238E27FC236}">
                <a16:creationId xmlns:a16="http://schemas.microsoft.com/office/drawing/2014/main" id="{2DBFED6C-9F00-89ED-0C6C-2F4264B9C2BB}"/>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1737144" y="2997143"/>
            <a:ext cx="1173649" cy="1685050"/>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C3E97A20-EE9A-38B5-ABC7-254E5A86E40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99800" y="2997143"/>
            <a:ext cx="1173648" cy="1684602"/>
          </a:xfrm>
          <a:prstGeom prst="rect">
            <a:avLst/>
          </a:prstGeom>
          <a:noFill/>
          <a:ln>
            <a:solidFill>
              <a:srgbClr val="1B1464"/>
            </a:solidFill>
          </a:ln>
        </p:spPr>
      </p:pic>
      <p:pic>
        <p:nvPicPr>
          <p:cNvPr id="46" name="Picture 45" descr="Nope Poster Teases Jordan Peele&amp;amp;#39;s Latest Horror Film - ComingSoon.net">
            <a:extLst>
              <a:ext uri="{FF2B5EF4-FFF2-40B4-BE49-F238E27FC236}">
                <a16:creationId xmlns:a16="http://schemas.microsoft.com/office/drawing/2014/main" id="{D1AFE9C9-76AC-9E7E-CB8A-62805D1030D4}"/>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466979" y="2997143"/>
            <a:ext cx="1211775" cy="1731316"/>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47" name="Picture 16" descr="Top Gun: Maverick (2022) - IMDb">
            <a:extLst>
              <a:ext uri="{FF2B5EF4-FFF2-40B4-BE49-F238E27FC236}">
                <a16:creationId xmlns:a16="http://schemas.microsoft.com/office/drawing/2014/main" id="{A4C864C9-F66A-1525-9098-24CB508E27D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308458" y="2997142"/>
            <a:ext cx="1186751" cy="1726613"/>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48" name="Picture 4" descr="The Black Phone (2021) - IMDb">
            <a:extLst>
              <a:ext uri="{FF2B5EF4-FFF2-40B4-BE49-F238E27FC236}">
                <a16:creationId xmlns:a16="http://schemas.microsoft.com/office/drawing/2014/main" id="{2E728195-08CE-3357-CB41-D9A0A07AE0F9}"/>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507920" y="2997143"/>
            <a:ext cx="952682" cy="1693656"/>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49" name="Picture 6" descr="Amazon.com: ELVIS MOVIE POSTER 2 Sided ORIGINAL 27x40 2022 - Baz Luhrmann:  Posters &amp; Prints">
            <a:extLst>
              <a:ext uri="{FF2B5EF4-FFF2-40B4-BE49-F238E27FC236}">
                <a16:creationId xmlns:a16="http://schemas.microsoft.com/office/drawing/2014/main" id="{B736B5D5-FB0F-0F2A-96EA-529A11C925A7}"/>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9126675" y="2997142"/>
            <a:ext cx="1180327" cy="1720395"/>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C7C578DF-BDC9-9A61-6B2F-5944A34362F0}"/>
              </a:ext>
            </a:extLst>
          </p:cNvPr>
          <p:cNvSpPr txBox="1"/>
          <p:nvPr/>
        </p:nvSpPr>
        <p:spPr>
          <a:xfrm>
            <a:off x="577927" y="2580320"/>
            <a:ext cx="518968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00BFF2"/>
                </a:solidFill>
                <a:effectLst/>
                <a:uLnTx/>
                <a:uFillTx/>
                <a:latin typeface="Helvetica" panose="020B0403020202020204" pitchFamily="34" charset="0"/>
                <a:ea typeface="Calibri" panose="020F0502020204030204" pitchFamily="34" charset="0"/>
                <a:cs typeface="Arial" panose="020B0604020202020204" pitchFamily="34" charset="0"/>
              </a:rPr>
              <a:t>% of P18-34 opening weekend attendance</a:t>
            </a:r>
            <a:endParaRPr kumimoji="0" lang="en-US" sz="1600" b="1" i="0" u="sng" strike="noStrike" kern="1200" cap="none" spc="0" normalizeH="0" baseline="0" noProof="0">
              <a:ln>
                <a:noFill/>
              </a:ln>
              <a:solidFill>
                <a:srgbClr val="00BFF2"/>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DE5C510F-7E34-E99A-4566-62512D244216}"/>
              </a:ext>
            </a:extLst>
          </p:cNvPr>
          <p:cNvSpPr txBox="1"/>
          <p:nvPr/>
        </p:nvSpPr>
        <p:spPr>
          <a:xfrm>
            <a:off x="6472573" y="2580320"/>
            <a:ext cx="518968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ED3C8D"/>
                </a:solidFill>
                <a:effectLst/>
                <a:uLnTx/>
                <a:uFillTx/>
                <a:latin typeface="Helvetica" panose="020B0403020202020204" pitchFamily="34" charset="0"/>
                <a:ea typeface="Calibri" panose="020F0502020204030204" pitchFamily="34" charset="0"/>
                <a:cs typeface="Arial" panose="020B0604020202020204" pitchFamily="34" charset="0"/>
              </a:rPr>
              <a:t>% of P25+ opening weekend attendance</a:t>
            </a:r>
            <a:endParaRPr kumimoji="0" lang="en-US" sz="1600" b="1" i="0" u="sng" strike="noStrike" kern="1200" cap="none" spc="0" normalizeH="0" baseline="0" noProof="0">
              <a:ln>
                <a:noFill/>
              </a:ln>
              <a:solidFill>
                <a:srgbClr val="ED3C8D"/>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1ADEE52C-57A8-6035-DFFF-09B8591CC667}"/>
              </a:ext>
            </a:extLst>
          </p:cNvPr>
          <p:cNvSpPr txBox="1"/>
          <p:nvPr/>
        </p:nvSpPr>
        <p:spPr>
          <a:xfrm>
            <a:off x="1513421" y="4748577"/>
            <a:ext cx="16210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Lightyear</a:t>
            </a:r>
            <a:b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endPar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53" name="TextBox 52">
            <a:extLst>
              <a:ext uri="{FF2B5EF4-FFF2-40B4-BE49-F238E27FC236}">
                <a16:creationId xmlns:a16="http://schemas.microsoft.com/office/drawing/2014/main" id="{D159A34B-A114-A8A6-F195-F29A64FD14C5}"/>
              </a:ext>
            </a:extLst>
          </p:cNvPr>
          <p:cNvSpPr txBox="1"/>
          <p:nvPr/>
        </p:nvSpPr>
        <p:spPr>
          <a:xfrm>
            <a:off x="2748346" y="4748577"/>
            <a:ext cx="187655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Doctor Strange:</a:t>
            </a:r>
            <a:b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MoM</a:t>
            </a:r>
          </a:p>
        </p:txBody>
      </p:sp>
      <p:sp>
        <p:nvSpPr>
          <p:cNvPr id="54" name="TextBox 53">
            <a:extLst>
              <a:ext uri="{FF2B5EF4-FFF2-40B4-BE49-F238E27FC236}">
                <a16:creationId xmlns:a16="http://schemas.microsoft.com/office/drawing/2014/main" id="{23C89C41-D204-279C-58E8-C5F073E096FA}"/>
              </a:ext>
            </a:extLst>
          </p:cNvPr>
          <p:cNvSpPr txBox="1"/>
          <p:nvPr/>
        </p:nvSpPr>
        <p:spPr>
          <a:xfrm>
            <a:off x="1804014" y="5210217"/>
            <a:ext cx="10788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61%</a:t>
            </a:r>
            <a:endParaRPr kumimoji="0" lang="en-US" sz="3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6A0DA5F8-477F-5197-2641-8C4CAD5FD1C3}"/>
              </a:ext>
            </a:extLst>
          </p:cNvPr>
          <p:cNvSpPr txBox="1"/>
          <p:nvPr/>
        </p:nvSpPr>
        <p:spPr>
          <a:xfrm>
            <a:off x="3147214" y="5210217"/>
            <a:ext cx="10788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61%</a:t>
            </a:r>
            <a:endParaRPr kumimoji="0" lang="en-US" sz="3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ED483E15-18A2-E3EF-2C1E-9008AA56110B}"/>
              </a:ext>
            </a:extLst>
          </p:cNvPr>
          <p:cNvSpPr txBox="1"/>
          <p:nvPr/>
        </p:nvSpPr>
        <p:spPr>
          <a:xfrm>
            <a:off x="4483731" y="4748577"/>
            <a:ext cx="128387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Thor: Love</a:t>
            </a:r>
            <a:b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br>
            <a: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and Thunder</a:t>
            </a:r>
          </a:p>
        </p:txBody>
      </p:sp>
      <p:sp>
        <p:nvSpPr>
          <p:cNvPr id="57" name="TextBox 56">
            <a:extLst>
              <a:ext uri="{FF2B5EF4-FFF2-40B4-BE49-F238E27FC236}">
                <a16:creationId xmlns:a16="http://schemas.microsoft.com/office/drawing/2014/main" id="{7F49B707-441A-1613-4744-C8CD0E1FD8EB}"/>
              </a:ext>
            </a:extLst>
          </p:cNvPr>
          <p:cNvSpPr txBox="1"/>
          <p:nvPr/>
        </p:nvSpPr>
        <p:spPr>
          <a:xfrm>
            <a:off x="444656" y="4748577"/>
            <a:ext cx="107921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The Black Phone</a:t>
            </a:r>
          </a:p>
        </p:txBody>
      </p:sp>
      <p:sp>
        <p:nvSpPr>
          <p:cNvPr id="58" name="TextBox 57">
            <a:extLst>
              <a:ext uri="{FF2B5EF4-FFF2-40B4-BE49-F238E27FC236}">
                <a16:creationId xmlns:a16="http://schemas.microsoft.com/office/drawing/2014/main" id="{CE77EB35-E763-9A05-90F5-1A886491BB8B}"/>
              </a:ext>
            </a:extLst>
          </p:cNvPr>
          <p:cNvSpPr txBox="1"/>
          <p:nvPr/>
        </p:nvSpPr>
        <p:spPr>
          <a:xfrm>
            <a:off x="4585845" y="5210217"/>
            <a:ext cx="10788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53%</a:t>
            </a:r>
            <a:endParaRPr kumimoji="0" lang="en-US" sz="3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C5119E2A-F2E3-4950-91EA-4A160C719305}"/>
              </a:ext>
            </a:extLst>
          </p:cNvPr>
          <p:cNvSpPr txBox="1"/>
          <p:nvPr/>
        </p:nvSpPr>
        <p:spPr>
          <a:xfrm>
            <a:off x="444851" y="5210217"/>
            <a:ext cx="10788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64%</a:t>
            </a:r>
            <a:endParaRPr kumimoji="0" lang="en-US" sz="3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065338E0-DE29-904D-9420-E8B3220E54E1}"/>
              </a:ext>
            </a:extLst>
          </p:cNvPr>
          <p:cNvSpPr txBox="1"/>
          <p:nvPr/>
        </p:nvSpPr>
        <p:spPr>
          <a:xfrm>
            <a:off x="8892344" y="4748577"/>
            <a:ext cx="162109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Elvis</a:t>
            </a:r>
          </a:p>
        </p:txBody>
      </p:sp>
      <p:sp>
        <p:nvSpPr>
          <p:cNvPr id="61" name="TextBox 60">
            <a:extLst>
              <a:ext uri="{FF2B5EF4-FFF2-40B4-BE49-F238E27FC236}">
                <a16:creationId xmlns:a16="http://schemas.microsoft.com/office/drawing/2014/main" id="{4D0D1AB7-E89D-C72A-E744-CF2F940E5C53}"/>
              </a:ext>
            </a:extLst>
          </p:cNvPr>
          <p:cNvSpPr txBox="1"/>
          <p:nvPr/>
        </p:nvSpPr>
        <p:spPr>
          <a:xfrm>
            <a:off x="10137209" y="4748577"/>
            <a:ext cx="18765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Nope</a:t>
            </a:r>
          </a:p>
        </p:txBody>
      </p:sp>
      <p:sp>
        <p:nvSpPr>
          <p:cNvPr id="62" name="TextBox 61">
            <a:extLst>
              <a:ext uri="{FF2B5EF4-FFF2-40B4-BE49-F238E27FC236}">
                <a16:creationId xmlns:a16="http://schemas.microsoft.com/office/drawing/2014/main" id="{04472DF9-BDF2-5F15-7A0D-5893BDB9FFD6}"/>
              </a:ext>
            </a:extLst>
          </p:cNvPr>
          <p:cNvSpPr txBox="1"/>
          <p:nvPr/>
        </p:nvSpPr>
        <p:spPr>
          <a:xfrm>
            <a:off x="9163481" y="5210217"/>
            <a:ext cx="10788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80%</a:t>
            </a:r>
            <a:endParaRPr kumimoji="0" lang="en-US" sz="34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31EC5BBD-464E-9BD7-F657-050372A200BC}"/>
              </a:ext>
            </a:extLst>
          </p:cNvPr>
          <p:cNvSpPr txBox="1"/>
          <p:nvPr/>
        </p:nvSpPr>
        <p:spPr>
          <a:xfrm>
            <a:off x="10536077" y="5210217"/>
            <a:ext cx="10788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63%</a:t>
            </a:r>
            <a:endParaRPr kumimoji="0" lang="en-US" sz="34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7FFD4F62-E44B-BB86-BFB8-FAAFDDCB4666}"/>
              </a:ext>
            </a:extLst>
          </p:cNvPr>
          <p:cNvSpPr txBox="1"/>
          <p:nvPr/>
        </p:nvSpPr>
        <p:spPr>
          <a:xfrm>
            <a:off x="6343300" y="4748577"/>
            <a:ext cx="10792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Top Gun</a:t>
            </a:r>
          </a:p>
        </p:txBody>
      </p:sp>
      <p:sp>
        <p:nvSpPr>
          <p:cNvPr id="97" name="TextBox 96">
            <a:extLst>
              <a:ext uri="{FF2B5EF4-FFF2-40B4-BE49-F238E27FC236}">
                <a16:creationId xmlns:a16="http://schemas.microsoft.com/office/drawing/2014/main" id="{7B4B03B1-3C31-EC74-7D67-1A6604852ABF}"/>
              </a:ext>
            </a:extLst>
          </p:cNvPr>
          <p:cNvSpPr txBox="1"/>
          <p:nvPr/>
        </p:nvSpPr>
        <p:spPr>
          <a:xfrm>
            <a:off x="7634432" y="4748577"/>
            <a:ext cx="13451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Mrs. Harris Goes to Paris</a:t>
            </a:r>
          </a:p>
        </p:txBody>
      </p:sp>
      <p:sp>
        <p:nvSpPr>
          <p:cNvPr id="98" name="TextBox 97">
            <a:extLst>
              <a:ext uri="{FF2B5EF4-FFF2-40B4-BE49-F238E27FC236}">
                <a16:creationId xmlns:a16="http://schemas.microsoft.com/office/drawing/2014/main" id="{070582E4-6292-7277-A48B-CF1AC62CBF66}"/>
              </a:ext>
            </a:extLst>
          </p:cNvPr>
          <p:cNvSpPr txBox="1"/>
          <p:nvPr/>
        </p:nvSpPr>
        <p:spPr>
          <a:xfrm>
            <a:off x="6372679" y="5210217"/>
            <a:ext cx="10788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87%</a:t>
            </a:r>
            <a:endParaRPr kumimoji="0" lang="en-US" sz="34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20CAEFCE-01FD-C552-F684-13821E0FAC33}"/>
              </a:ext>
            </a:extLst>
          </p:cNvPr>
          <p:cNvSpPr txBox="1"/>
          <p:nvPr/>
        </p:nvSpPr>
        <p:spPr>
          <a:xfrm>
            <a:off x="7767605" y="5210217"/>
            <a:ext cx="1078820"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87%</a:t>
            </a:r>
            <a:endParaRPr kumimoji="0" lang="en-US" sz="34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103" name="TextBox 102">
            <a:hlinkClick r:id="rId13"/>
            <a:extLst>
              <a:ext uri="{FF2B5EF4-FFF2-40B4-BE49-F238E27FC236}">
                <a16:creationId xmlns:a16="http://schemas.microsoft.com/office/drawing/2014/main" id="{94C7DA9F-048F-7978-3BE5-88D242A33DD9}"/>
              </a:ext>
            </a:extLst>
          </p:cNvPr>
          <p:cNvSpPr txBox="1"/>
          <p:nvPr/>
        </p:nvSpPr>
        <p:spPr>
          <a:xfrm>
            <a:off x="530409" y="5877964"/>
            <a:ext cx="52847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Click here to download </a:t>
            </a: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mn-cs"/>
                <a:hlinkClick r:id="rId13">
                  <a:extLst>
                    <a:ext uri="{A12FA001-AC4F-418D-AE19-62706E023703}">
                      <ahyp:hlinkClr xmlns:ahyp="http://schemas.microsoft.com/office/drawing/2018/hyperlinkcolor" val="tx"/>
                    </a:ext>
                  </a:extLst>
                </a:hlinkClick>
              </a:rPr>
              <a:t>“C</a:t>
            </a: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hlinkClick r:id="rId13">
                  <a:extLst>
                    <a:ext uri="{A12FA001-AC4F-418D-AE19-62706E023703}">
                      <ahyp:hlinkClr xmlns:ahyp="http://schemas.microsoft.com/office/drawing/2018/hyperlinkcolor" val="tx"/>
                    </a:ext>
                  </a:extLst>
                </a:hlinkClick>
              </a:rPr>
              <a:t>apturing the ‘Elusives’ at the Cinema</a:t>
            </a:r>
            <a:r>
              <a:rPr kumimoji="0" lang="en-US" sz="1200" b="1" i="0" strike="noStrike" kern="1200" cap="none" spc="0" normalizeH="0" baseline="0" noProof="0" dirty="0">
                <a:ln>
                  <a:noFill/>
                </a:ln>
                <a:solidFill>
                  <a:srgbClr val="00BFF2"/>
                </a:solidFill>
                <a:effectLst/>
                <a:uLnTx/>
                <a:uFillTx/>
                <a:latin typeface="Helvetica" panose="020B0604020202020204" pitchFamily="34" charset="0"/>
                <a:ea typeface="+mn-ea"/>
                <a:cs typeface="Helvetica" panose="020B0604020202020204" pitchFamily="34" charset="0"/>
                <a:hlinkClick r:id="rId13">
                  <a:extLst>
                    <a:ext uri="{A12FA001-AC4F-418D-AE19-62706E023703}">
                      <ahyp:hlinkClr xmlns:ahyp="http://schemas.microsoft.com/office/drawing/2018/hyperlinkcolor" val="tx"/>
                    </a:ext>
                  </a:extLst>
                </a:hlinkClick>
              </a:rPr>
              <a:t>”</a:t>
            </a:r>
            <a:r>
              <a:rPr kumimoji="0" lang="en-US" sz="1200" b="1" i="0" u="none" strike="noStrike" kern="1200" cap="none" spc="0" normalizeH="0" baseline="0" noProof="0">
                <a:ln>
                  <a:noFill/>
                </a:ln>
                <a:solidFill>
                  <a:srgbClr val="0563C1"/>
                </a:solidFill>
                <a:effectLst/>
                <a:uLnTx/>
                <a:uFillTx/>
                <a:latin typeface="Helvetica" panose="020B0604020202020204" pitchFamily="34" charset="0"/>
                <a:ea typeface="+mn-ea"/>
                <a:cs typeface="Helvetica" panose="020B0604020202020204" pitchFamily="34" charset="0"/>
              </a:rPr>
              <a:t> </a:t>
            </a:r>
            <a:br>
              <a:rPr kumimoji="0" lang="en-US" sz="1200" b="1" i="0" u="none" strike="noStrike" kern="1200" cap="none" spc="0" normalizeH="0" baseline="0" noProof="0" dirty="0">
                <a:ln>
                  <a:noFill/>
                </a:ln>
                <a:solidFill>
                  <a:srgbClr val="0563C1"/>
                </a:solidFill>
                <a:effectLst/>
                <a:uLnTx/>
                <a:uFillTx/>
                <a:latin typeface="Helvetica" panose="020B0604020202020204" pitchFamily="34" charset="0"/>
                <a:ea typeface="+mn-ea"/>
                <a:cs typeface="Helvetica" panose="020B0604020202020204" pitchFamily="34" charset="0"/>
              </a:rPr>
            </a:b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learn about the opportunities to reach this audience</a:t>
            </a:r>
          </a:p>
        </p:txBody>
      </p:sp>
      <p:sp>
        <p:nvSpPr>
          <p:cNvPr id="104" name="TextBox 103">
            <a:hlinkClick r:id="rId14"/>
            <a:extLst>
              <a:ext uri="{FF2B5EF4-FFF2-40B4-BE49-F238E27FC236}">
                <a16:creationId xmlns:a16="http://schemas.microsoft.com/office/drawing/2014/main" id="{F109B3CA-654C-63DE-5E15-4E47DE2D7E35}"/>
              </a:ext>
            </a:extLst>
          </p:cNvPr>
          <p:cNvSpPr txBox="1"/>
          <p:nvPr/>
        </p:nvSpPr>
        <p:spPr>
          <a:xfrm>
            <a:off x="6292031" y="5877964"/>
            <a:ext cx="542306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Click here to download </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14">
                  <a:extLst>
                    <a:ext uri="{A12FA001-AC4F-418D-AE19-62706E023703}">
                      <ahyp:hlinkClr xmlns:ahyp="http://schemas.microsoft.com/office/drawing/2018/hyperlinkcolor" val="tx"/>
                    </a:ext>
                  </a:extLst>
                </a:hlinkClick>
              </a:rPr>
              <a:t>“Engaging the ‘Sophisticates’ at the Cinema”</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br>
              <a:rPr kumimoji="0" lang="en-US" sz="12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learn about the opportunities to reach this audience</a:t>
            </a:r>
          </a:p>
        </p:txBody>
      </p:sp>
      <p:sp>
        <p:nvSpPr>
          <p:cNvPr id="105" name="Rectangle 104">
            <a:extLst>
              <a:ext uri="{FF2B5EF4-FFF2-40B4-BE49-F238E27FC236}">
                <a16:creationId xmlns:a16="http://schemas.microsoft.com/office/drawing/2014/main" id="{0F07EC4B-6041-9C98-BD02-16C6F40FAA6A}"/>
              </a:ext>
            </a:extLst>
          </p:cNvPr>
          <p:cNvSpPr/>
          <p:nvPr/>
        </p:nvSpPr>
        <p:spPr>
          <a:xfrm>
            <a:off x="440635" y="6292844"/>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2022 Comscore Post-Trak reported box office demographics for opening weekend of above movies, with supplemental data from deadline.com.</a:t>
            </a:r>
            <a:endParaRPr kumimoji="0" lang="en-US" sz="800" b="0" i="0" u="none" strike="noStrike" kern="1200" cap="none" spc="0" normalizeH="0" baseline="0" noProof="0">
              <a:ln>
                <a:noFill/>
              </a:ln>
              <a:solidFill>
                <a:srgbClr val="FF0000"/>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pic>
        <p:nvPicPr>
          <p:cNvPr id="106" name="Picture 2">
            <a:extLst>
              <a:ext uri="{FF2B5EF4-FFF2-40B4-BE49-F238E27FC236}">
                <a16:creationId xmlns:a16="http://schemas.microsoft.com/office/drawing/2014/main" id="{EDD9F6B2-CB5F-96C3-5C5A-BDD5376AD604}"/>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4456691" y="2997143"/>
            <a:ext cx="1298217" cy="1720395"/>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sp>
        <p:nvSpPr>
          <p:cNvPr id="9" name="TextBox 8">
            <a:hlinkClick r:id="rId16"/>
            <a:extLst>
              <a:ext uri="{FF2B5EF4-FFF2-40B4-BE49-F238E27FC236}">
                <a16:creationId xmlns:a16="http://schemas.microsoft.com/office/drawing/2014/main" id="{6B1BD3F3-C35B-03CF-3F85-B551E780E45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 name="Picture 9">
            <a:hlinkClick r:id="rId16"/>
            <a:extLst>
              <a:ext uri="{FF2B5EF4-FFF2-40B4-BE49-F238E27FC236}">
                <a16:creationId xmlns:a16="http://schemas.microsoft.com/office/drawing/2014/main" id="{6B76FB28-7D04-9F57-5545-F12F9A086337}"/>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312054" y="141097"/>
            <a:ext cx="1773547" cy="1001151"/>
          </a:xfrm>
          <a:prstGeom prst="rect">
            <a:avLst/>
          </a:prstGeom>
          <a:ln>
            <a:solidFill>
              <a:srgbClr val="1F1A62"/>
            </a:solidFill>
          </a:ln>
        </p:spPr>
      </p:pic>
      <p:sp>
        <p:nvSpPr>
          <p:cNvPr id="2" name="TextBox 1">
            <a:extLst>
              <a:ext uri="{FF2B5EF4-FFF2-40B4-BE49-F238E27FC236}">
                <a16:creationId xmlns:a16="http://schemas.microsoft.com/office/drawing/2014/main" id="{C3925B52-F8B9-7466-CB69-10B2EB7C28D9}"/>
              </a:ext>
            </a:extLst>
          </p:cNvPr>
          <p:cNvSpPr txBox="1"/>
          <p:nvPr/>
        </p:nvSpPr>
        <p:spPr>
          <a:xfrm>
            <a:off x="299107" y="1846890"/>
            <a:ext cx="557396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‘Elusives’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(young, diverse, ‘cordless’)</a:t>
            </a:r>
          </a:p>
        </p:txBody>
      </p:sp>
      <p:sp>
        <p:nvSpPr>
          <p:cNvPr id="3" name="TextBox 2">
            <a:extLst>
              <a:ext uri="{FF2B5EF4-FFF2-40B4-BE49-F238E27FC236}">
                <a16:creationId xmlns:a16="http://schemas.microsoft.com/office/drawing/2014/main" id="{70F9E51D-8041-F4E7-F1EA-59D9EE1C5D29}"/>
              </a:ext>
            </a:extLst>
          </p:cNvPr>
          <p:cNvSpPr txBox="1"/>
          <p:nvPr/>
        </p:nvSpPr>
        <p:spPr>
          <a:xfrm>
            <a:off x="6210300" y="1846890"/>
            <a:ext cx="557396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‘Sophisticates’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(influential, cultured, adults 25-44)</a:t>
            </a:r>
          </a:p>
        </p:txBody>
      </p:sp>
    </p:spTree>
    <p:extLst>
      <p:ext uri="{BB962C8B-B14F-4D97-AF65-F5344CB8AC3E}">
        <p14:creationId xmlns:p14="http://schemas.microsoft.com/office/powerpoint/2010/main" val="396879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27475"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0" name="Rectangle 19">
            <a:extLst>
              <a:ext uri="{FF2B5EF4-FFF2-40B4-BE49-F238E27FC236}">
                <a16:creationId xmlns:a16="http://schemas.microsoft.com/office/drawing/2014/main" id="{F5290E3C-D913-4324-9F7C-7AB204FAA4D7}"/>
              </a:ext>
            </a:extLst>
          </p:cNvPr>
          <p:cNvSpPr/>
          <p:nvPr/>
        </p:nvSpPr>
        <p:spPr>
          <a:xfrm>
            <a:off x="63874" y="106330"/>
            <a:ext cx="1026056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ED3C8D"/>
                </a:solidFill>
                <a:latin typeface="Helvetica" pitchFamily="2" charset="0"/>
              </a:rPr>
              <a:t>Highlighting Black representation</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Cultural and ethnic heritage </a:t>
            </a:r>
            <a:b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is important to Blac</a:t>
            </a:r>
            <a:r>
              <a:rPr lang="en-US" sz="2600" b="1" dirty="0">
                <a:solidFill>
                  <a:srgbClr val="1B1464"/>
                </a:solidFill>
                <a:latin typeface="Helvetica" pitchFamily="2" charset="0"/>
              </a:rPr>
              <a:t>k adults, so authentic characters and storylines that reflect this resonate well with this audience</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4"/>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1" name="Picture 30" descr="Logo&#10;&#10;Description automatically generated with low confidence">
            <a:extLst>
              <a:ext uri="{FF2B5EF4-FFF2-40B4-BE49-F238E27FC236}">
                <a16:creationId xmlns:a16="http://schemas.microsoft.com/office/drawing/2014/main" id="{ACA52468-102C-B0AD-384A-DE5CD5C18C2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32" name="Picture 31">
            <a:extLst>
              <a:ext uri="{FF2B5EF4-FFF2-40B4-BE49-F238E27FC236}">
                <a16:creationId xmlns:a16="http://schemas.microsoft.com/office/drawing/2014/main" id="{146F7CCD-2DCE-913B-A52E-F4803F07DB9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33073"/>
          <a:stretch/>
        </p:blipFill>
        <p:spPr>
          <a:xfrm>
            <a:off x="1538790" y="1549420"/>
            <a:ext cx="1589516" cy="374871"/>
          </a:xfrm>
          <a:prstGeom prst="rect">
            <a:avLst/>
          </a:prstGeom>
        </p:spPr>
      </p:pic>
      <p:sp>
        <p:nvSpPr>
          <p:cNvPr id="9" name="TextBox 8">
            <a:extLst>
              <a:ext uri="{FF2B5EF4-FFF2-40B4-BE49-F238E27FC236}">
                <a16:creationId xmlns:a16="http://schemas.microsoft.com/office/drawing/2014/main" id="{82298093-77F6-D3BC-49E1-8706C43F76B1}"/>
              </a:ext>
            </a:extLst>
          </p:cNvPr>
          <p:cNvSpPr txBox="1"/>
          <p:nvPr/>
        </p:nvSpPr>
        <p:spPr>
          <a:xfrm>
            <a:off x="483206" y="6180986"/>
            <a:ext cx="11708794" cy="338554"/>
          </a:xfrm>
          <a:prstGeom prst="rect">
            <a:avLst/>
          </a:prstGeom>
          <a:noFill/>
        </p:spPr>
        <p:txBody>
          <a:bodyPr wrap="square" rtlCol="0">
            <a:spAutoFit/>
          </a:bodyPr>
          <a:lstStyle/>
          <a:p>
            <a:pPr>
              <a:defRPr/>
            </a:pPr>
            <a:r>
              <a:rPr kumimoji="0" lang="en-US" sz="80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USA Study, Fall 2021; Black P18+. ‘My cultural / ethnic heritage is an important part of who I am (any agree)’. *% of P18+ respondents that agree with this statement: Asian - 82%, Hispanic – 78%, American Indian or Alaska Native - 75%, NH White – 52%. For more information, download: </a:t>
            </a:r>
            <a:r>
              <a:rPr kumimoji="0" lang="en-US" sz="800" i="0" u="none" strike="noStrike" kern="1200" cap="none" spc="0" normalizeH="0" baseline="0" noProof="0" dirty="0">
                <a:ln>
                  <a:noFill/>
                </a:ln>
                <a:solidFill>
                  <a:srgbClr val="00BFF2"/>
                </a:solidFill>
                <a:effectLst/>
                <a:uLnTx/>
                <a:uFillTx/>
                <a:latin typeface="Helvetica" panose="020B0604020202020204" pitchFamily="34" charset="0"/>
                <a:ea typeface="+mn-ea"/>
                <a:cs typeface="Helvetica" panose="020B0604020202020204" pitchFamily="34" charset="0"/>
                <a:hlinkClick r:id="rId7">
                  <a:extLst>
                    <a:ext uri="{A12FA001-AC4F-418D-AE19-62706E023703}">
                      <ahyp:hlinkClr xmlns:ahyp="http://schemas.microsoft.com/office/drawing/2018/hyperlinkcolor" val="tx"/>
                    </a:ext>
                  </a:extLst>
                </a:hlinkClick>
              </a:rPr>
              <a:t>How does on-screen representation deepen engagement with Black consumers and drive business impact for brands?</a:t>
            </a:r>
            <a:endParaRPr lang="en-US" sz="800">
              <a:solidFill>
                <a:srgbClr val="00BFF2"/>
              </a:solidFill>
            </a:endParaRPr>
          </a:p>
        </p:txBody>
      </p:sp>
      <p:sp>
        <p:nvSpPr>
          <p:cNvPr id="10" name="Rectangle 9">
            <a:extLst>
              <a:ext uri="{FF2B5EF4-FFF2-40B4-BE49-F238E27FC236}">
                <a16:creationId xmlns:a16="http://schemas.microsoft.com/office/drawing/2014/main" id="{465BDF64-AB00-1C1A-93D3-3A6132D13941}"/>
              </a:ext>
            </a:extLst>
          </p:cNvPr>
          <p:cNvSpPr/>
          <p:nvPr/>
        </p:nvSpPr>
        <p:spPr>
          <a:xfrm>
            <a:off x="-9832" y="2147687"/>
            <a:ext cx="5490207" cy="39446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highlight>
                <a:srgbClr val="ED3C8D"/>
              </a:highlight>
              <a:uLnTx/>
              <a:uFillTx/>
              <a:latin typeface="Helvetica" panose="020B0604020202020204" pitchFamily="2" charset="0"/>
              <a:ea typeface="+mn-ea"/>
              <a:cs typeface="+mn-cs"/>
            </a:endParaRPr>
          </a:p>
        </p:txBody>
      </p:sp>
      <p:sp>
        <p:nvSpPr>
          <p:cNvPr id="11" name="TextBox 10">
            <a:extLst>
              <a:ext uri="{FF2B5EF4-FFF2-40B4-BE49-F238E27FC236}">
                <a16:creationId xmlns:a16="http://schemas.microsoft.com/office/drawing/2014/main" id="{7BE34A18-12FD-44D1-6AC6-85E99064CDAF}"/>
              </a:ext>
            </a:extLst>
          </p:cNvPr>
          <p:cNvSpPr txBox="1"/>
          <p:nvPr/>
        </p:nvSpPr>
        <p:spPr>
          <a:xfrm>
            <a:off x="252789" y="3665308"/>
            <a:ext cx="4980822" cy="1815882"/>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mn-cs"/>
              </a:rPr>
              <a:t>of Black adults believe that their </a:t>
            </a:r>
            <a:r>
              <a:rPr kumimoji="0" lang="en-US" sz="28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mn-cs"/>
              </a:rPr>
              <a:t>cultural &amp; ethnic heritage is an important part of who they are</a:t>
            </a:r>
          </a:p>
        </p:txBody>
      </p:sp>
      <p:sp>
        <p:nvSpPr>
          <p:cNvPr id="12" name="TextBox 11">
            <a:extLst>
              <a:ext uri="{FF2B5EF4-FFF2-40B4-BE49-F238E27FC236}">
                <a16:creationId xmlns:a16="http://schemas.microsoft.com/office/drawing/2014/main" id="{5A5648E0-8BCE-2159-E8AA-7E7B9376FF58}"/>
              </a:ext>
            </a:extLst>
          </p:cNvPr>
          <p:cNvSpPr txBox="1"/>
          <p:nvPr/>
        </p:nvSpPr>
        <p:spPr>
          <a:xfrm>
            <a:off x="1620344" y="2368255"/>
            <a:ext cx="2225376" cy="1200329"/>
          </a:xfrm>
          <a:prstGeom prst="rect">
            <a:avLst/>
          </a:prstGeom>
          <a:noFill/>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A343FF"/>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83%</a:t>
            </a:r>
            <a:r>
              <a:rPr kumimoji="0" lang="en-US" sz="6600" b="0"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 </a:t>
            </a:r>
          </a:p>
        </p:txBody>
      </p:sp>
      <p:sp>
        <p:nvSpPr>
          <p:cNvPr id="13" name="TextBox 12">
            <a:extLst>
              <a:ext uri="{FF2B5EF4-FFF2-40B4-BE49-F238E27FC236}">
                <a16:creationId xmlns:a16="http://schemas.microsoft.com/office/drawing/2014/main" id="{C49651F7-FA1E-E6B9-64B1-C4A49076F743}"/>
              </a:ext>
            </a:extLst>
          </p:cNvPr>
          <p:cNvSpPr txBox="1"/>
          <p:nvPr/>
        </p:nvSpPr>
        <p:spPr>
          <a:xfrm>
            <a:off x="252789" y="5514655"/>
            <a:ext cx="482633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Represents the highest percentage among ethnicity groups*</a:t>
            </a:r>
            <a:endParaRPr kumimoji="0" lang="fr-FR" sz="12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9323CA58-2995-B7EF-4505-44DCF5C77094}"/>
              </a:ext>
            </a:extLst>
          </p:cNvPr>
          <p:cNvSpPr txBox="1"/>
          <p:nvPr/>
        </p:nvSpPr>
        <p:spPr>
          <a:xfrm>
            <a:off x="5726886" y="2234947"/>
            <a:ext cx="6301225" cy="30162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“Across streaming, cable and broadcast platforms, viewership among adults age[s] </a:t>
            </a:r>
            <a:br>
              <a:rPr kumimoji="0" lang="en-US" sz="2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18 to 49 peaked in many cases when a show had a majority-minority cast.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People basically want to see the TV shows that look like America, </a:t>
            </a:r>
            <a:r>
              <a:rPr kumimoji="0" lang="en-US" sz="22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that have characters they can relate to and have experiences that resonate with them</a:t>
            </a:r>
            <a:r>
              <a:rPr kumimoji="0" lang="en-US" sz="2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15" name="Rectangle 14">
            <a:extLst>
              <a:ext uri="{FF2B5EF4-FFF2-40B4-BE49-F238E27FC236}">
                <a16:creationId xmlns:a16="http://schemas.microsoft.com/office/drawing/2014/main" id="{250E270D-0DAE-3C60-7B6C-F5287E1B3839}"/>
              </a:ext>
            </a:extLst>
          </p:cNvPr>
          <p:cNvSpPr/>
          <p:nvPr/>
        </p:nvSpPr>
        <p:spPr>
          <a:xfrm>
            <a:off x="7201782" y="5522287"/>
            <a:ext cx="404604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Darnell Hunt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Dean of the Social Sciences at UCLA</a:t>
            </a:r>
            <a:endParaRPr kumimoji="0" lang="en-US" sz="1050" b="0"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6" name="Speech Bubble: Rectangle with Corners Rounded 15">
            <a:extLst>
              <a:ext uri="{FF2B5EF4-FFF2-40B4-BE49-F238E27FC236}">
                <a16:creationId xmlns:a16="http://schemas.microsoft.com/office/drawing/2014/main" id="{8442848F-D847-EA87-86CB-6A1D9FB4B6EF}"/>
              </a:ext>
            </a:extLst>
          </p:cNvPr>
          <p:cNvSpPr/>
          <p:nvPr/>
        </p:nvSpPr>
        <p:spPr>
          <a:xfrm>
            <a:off x="5726886" y="2187746"/>
            <a:ext cx="6301225" cy="3110612"/>
          </a:xfrm>
          <a:prstGeom prst="wedgeRoundRectCallout">
            <a:avLst>
              <a:gd name="adj1" fmla="val -9318"/>
              <a:gd name="adj2" fmla="val 58095"/>
              <a:gd name="adj3" fmla="val 16667"/>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hlinkClick r:id="rId3"/>
            <a:extLst>
              <a:ext uri="{FF2B5EF4-FFF2-40B4-BE49-F238E27FC236}">
                <a16:creationId xmlns:a16="http://schemas.microsoft.com/office/drawing/2014/main" id="{947D2BE7-DB96-125F-B8E2-754884D5F22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324443" y="151865"/>
            <a:ext cx="1736192" cy="976212"/>
          </a:xfrm>
          <a:prstGeom prst="rect">
            <a:avLst/>
          </a:prstGeom>
          <a:ln>
            <a:solidFill>
              <a:srgbClr val="1F1A62"/>
            </a:solidFill>
          </a:ln>
        </p:spPr>
      </p:pic>
    </p:spTree>
    <p:extLst>
      <p:ext uri="{BB962C8B-B14F-4D97-AF65-F5344CB8AC3E}">
        <p14:creationId xmlns:p14="http://schemas.microsoft.com/office/powerpoint/2010/main" val="427485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290E3C-D913-4324-9F7C-7AB204FAA4D7}"/>
              </a:ext>
            </a:extLst>
          </p:cNvPr>
          <p:cNvSpPr/>
          <p:nvPr/>
        </p:nvSpPr>
        <p:spPr>
          <a:xfrm>
            <a:off x="15234" y="84190"/>
            <a:ext cx="10432271"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ED3C8D"/>
                </a:solidFill>
                <a:latin typeface="Helvetica" pitchFamily="2" charset="0"/>
              </a:rPr>
              <a:t>Highlighting Asian representation</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Programs</a:t>
            </a:r>
            <a:r>
              <a:rPr lang="en-US" sz="2600" b="1" dirty="0">
                <a:solidFill>
                  <a:srgbClr val="1B1464"/>
                </a:solidFill>
                <a:latin typeface="Helvetica" pitchFamily="2" charset="0"/>
              </a:rPr>
              <a:t> showcasing important issues and stories relevant to their community are appreciated by Asian audiences for the opportunities they create</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3"/>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4" name="TextBox 3">
            <a:hlinkClick r:id="rId4"/>
            <a:extLst>
              <a:ext uri="{FF2B5EF4-FFF2-40B4-BE49-F238E27FC236}">
                <a16:creationId xmlns:a16="http://schemas.microsoft.com/office/drawing/2014/main" id="{91624BCB-DBA0-DED5-A911-F576FFD7F681}"/>
              </a:ext>
            </a:extLst>
          </p:cNvPr>
          <p:cNvSpPr txBox="1"/>
          <p:nvPr/>
        </p:nvSpPr>
        <p:spPr>
          <a:xfrm>
            <a:off x="10427475"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5" name="Picture 4">
            <a:hlinkClick r:id="rId4"/>
            <a:extLst>
              <a:ext uri="{FF2B5EF4-FFF2-40B4-BE49-F238E27FC236}">
                <a16:creationId xmlns:a16="http://schemas.microsoft.com/office/drawing/2014/main" id="{4C387DC9-8842-D2DA-9005-A7609C67F0E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324443" y="151865"/>
            <a:ext cx="1736192" cy="976212"/>
          </a:xfrm>
          <a:prstGeom prst="rect">
            <a:avLst/>
          </a:prstGeom>
          <a:ln>
            <a:solidFill>
              <a:srgbClr val="1F1A62"/>
            </a:solidFill>
          </a:ln>
        </p:spPr>
      </p:pic>
      <p:pic>
        <p:nvPicPr>
          <p:cNvPr id="6" name="Picture 5" descr="Logo&#10;&#10;Description automatically generated with low confidence">
            <a:extLst>
              <a:ext uri="{FF2B5EF4-FFF2-40B4-BE49-F238E27FC236}">
                <a16:creationId xmlns:a16="http://schemas.microsoft.com/office/drawing/2014/main" id="{9DF3CA68-21E3-BE94-5BE0-FF0EE4CC5E58}"/>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490863"/>
            <a:ext cx="1410542" cy="491984"/>
          </a:xfrm>
          <a:prstGeom prst="rect">
            <a:avLst/>
          </a:prstGeom>
        </p:spPr>
      </p:pic>
      <p:pic>
        <p:nvPicPr>
          <p:cNvPr id="7" name="Picture 6">
            <a:extLst>
              <a:ext uri="{FF2B5EF4-FFF2-40B4-BE49-F238E27FC236}">
                <a16:creationId xmlns:a16="http://schemas.microsoft.com/office/drawing/2014/main" id="{EF5D001C-461F-A829-BBE2-E3C56DDA326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33073"/>
          <a:stretch/>
        </p:blipFill>
        <p:spPr>
          <a:xfrm>
            <a:off x="1538790" y="1549420"/>
            <a:ext cx="1589516" cy="374871"/>
          </a:xfrm>
          <a:prstGeom prst="rect">
            <a:avLst/>
          </a:prstGeom>
        </p:spPr>
      </p:pic>
      <p:sp>
        <p:nvSpPr>
          <p:cNvPr id="9" name="Rectangle 8">
            <a:extLst>
              <a:ext uri="{FF2B5EF4-FFF2-40B4-BE49-F238E27FC236}">
                <a16:creationId xmlns:a16="http://schemas.microsoft.com/office/drawing/2014/main" id="{2F1BEA0C-478F-5B99-6B89-F2B735931F0B}"/>
              </a:ext>
            </a:extLst>
          </p:cNvPr>
          <p:cNvSpPr/>
          <p:nvPr/>
        </p:nvSpPr>
        <p:spPr>
          <a:xfrm>
            <a:off x="-9832" y="2147687"/>
            <a:ext cx="5490207" cy="39446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highlight>
                <a:srgbClr val="ED3C8D"/>
              </a:highlight>
              <a:uLnTx/>
              <a:uFillTx/>
              <a:latin typeface="Helvetica" panose="020B0604020202020204" pitchFamily="2" charset="0"/>
              <a:ea typeface="+mn-ea"/>
              <a:cs typeface="+mn-cs"/>
            </a:endParaRPr>
          </a:p>
        </p:txBody>
      </p:sp>
      <p:sp>
        <p:nvSpPr>
          <p:cNvPr id="14" name="Rectangle 13">
            <a:extLst>
              <a:ext uri="{FF2B5EF4-FFF2-40B4-BE49-F238E27FC236}">
                <a16:creationId xmlns:a16="http://schemas.microsoft.com/office/drawing/2014/main" id="{ACB03EFA-A234-8FBA-E057-E4392C590E1E}"/>
              </a:ext>
            </a:extLst>
          </p:cNvPr>
          <p:cNvSpPr/>
          <p:nvPr/>
        </p:nvSpPr>
        <p:spPr>
          <a:xfrm>
            <a:off x="6877668" y="5522287"/>
            <a:ext cx="4647877" cy="684803"/>
          </a:xfrm>
          <a:prstGeom prst="rect">
            <a:avLst/>
          </a:prstGeom>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Olivia Munn</a:t>
            </a:r>
          </a:p>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Actress &amp; Advocate for Stop Asian Hate</a:t>
            </a:r>
            <a:endParaRPr kumimoji="0" lang="en-US" sz="120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5" name="Speech Bubble: Rectangle with Corners Rounded 14">
            <a:extLst>
              <a:ext uri="{FF2B5EF4-FFF2-40B4-BE49-F238E27FC236}">
                <a16:creationId xmlns:a16="http://schemas.microsoft.com/office/drawing/2014/main" id="{06209B3A-B9AB-4EDE-F7D1-E4B51293CBF4}"/>
              </a:ext>
            </a:extLst>
          </p:cNvPr>
          <p:cNvSpPr/>
          <p:nvPr/>
        </p:nvSpPr>
        <p:spPr>
          <a:xfrm>
            <a:off x="5726886" y="2187746"/>
            <a:ext cx="6301225" cy="3110612"/>
          </a:xfrm>
          <a:prstGeom prst="wedgeRoundRectCallout">
            <a:avLst>
              <a:gd name="adj1" fmla="val 11214"/>
              <a:gd name="adj2" fmla="val 57782"/>
              <a:gd name="adj3" fmla="val 16667"/>
            </a:avLst>
          </a:prstGeom>
          <a:no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F349A91-8A9F-9192-001F-CE20A2ECD9AE}"/>
              </a:ext>
            </a:extLst>
          </p:cNvPr>
          <p:cNvSpPr txBox="1"/>
          <p:nvPr/>
        </p:nvSpPr>
        <p:spPr>
          <a:xfrm>
            <a:off x="147483" y="3450502"/>
            <a:ext cx="5097863" cy="2308324"/>
          </a:xfrm>
          <a:prstGeom prst="rect">
            <a:avLst/>
          </a:prstGeom>
          <a:noFill/>
        </p:spPr>
        <p:txBody>
          <a:bodyPr wrap="square">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mn-cs"/>
              </a:rPr>
              <a:t>of Asian respondents agree that ‘having shows that highlight issues / stories that are </a:t>
            </a:r>
            <a:r>
              <a:rPr kumimoji="0" lang="en-US" sz="2400" b="1"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mn-cs"/>
              </a:rPr>
              <a:t>important to racially diverse communities available on a streaming service </a:t>
            </a:r>
            <a:r>
              <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Calibri" panose="020F0502020204030204" pitchFamily="34" charset="0"/>
                <a:cs typeface="+mn-cs"/>
              </a:rPr>
              <a:t>makes it more valuable to me’</a:t>
            </a:r>
          </a:p>
        </p:txBody>
      </p:sp>
      <p:sp>
        <p:nvSpPr>
          <p:cNvPr id="3" name="TextBox 2">
            <a:extLst>
              <a:ext uri="{FF2B5EF4-FFF2-40B4-BE49-F238E27FC236}">
                <a16:creationId xmlns:a16="http://schemas.microsoft.com/office/drawing/2014/main" id="{812FD46C-6072-7956-5DE4-77CE1EE9B1AA}"/>
              </a:ext>
            </a:extLst>
          </p:cNvPr>
          <p:cNvSpPr txBox="1"/>
          <p:nvPr/>
        </p:nvSpPr>
        <p:spPr>
          <a:xfrm>
            <a:off x="1622583" y="2250173"/>
            <a:ext cx="2225376" cy="1200329"/>
          </a:xfrm>
          <a:prstGeom prst="rect">
            <a:avLst/>
          </a:prstGeom>
          <a:noFill/>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mn-cs"/>
              </a:rPr>
              <a:t>59%</a:t>
            </a:r>
            <a:endParaRPr kumimoji="0" lang="en-US" sz="6600" b="0" i="0" u="none" strike="noStrike" kern="1200" cap="none" spc="0" normalizeH="0" baseline="0" noProof="0">
              <a:ln>
                <a:noFill/>
              </a:ln>
              <a:solidFill>
                <a:srgbClr val="4EBEA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E51C9899-3BA7-AF58-97EA-77CADEC1B64F}"/>
              </a:ext>
            </a:extLst>
          </p:cNvPr>
          <p:cNvSpPr txBox="1"/>
          <p:nvPr/>
        </p:nvSpPr>
        <p:spPr>
          <a:xfrm>
            <a:off x="445106" y="6180986"/>
            <a:ext cx="11830021" cy="338554"/>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MRI-Simmons Cord Evolution Study, March 2022; Asian P18+.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P18+ respondents that agree with this statement: Black - 66%, Hispanic – 59%, American Indian or Alaska Native - 51%, NH White – 43%; </a:t>
            </a:r>
            <a:r>
              <a:rPr kumimoji="0" lang="en-US" sz="8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USC </a:t>
            </a:r>
            <a:br>
              <a:rPr kumimoji="0" lang="en-US" sz="8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8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Annenberg Media,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“Olivia Munn discusses Asian heritage and representation with USC Price”, 9/8/20. For more information, download: </a:t>
            </a:r>
            <a:r>
              <a:rPr kumimoji="0" lang="en-US" sz="8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hlinkClick r:id="rId8">
                  <a:extLst>
                    <a:ext uri="{A12FA001-AC4F-418D-AE19-62706E023703}">
                      <ahyp:hlinkClr xmlns:ahyp="http://schemas.microsoft.com/office/drawing/2018/hyperlinkcolor" val="tx"/>
                    </a:ext>
                  </a:extLst>
                </a:hlinkClick>
              </a:rPr>
              <a:t>How does on-screen representation deepen engagement with Black consumers and drive business impact for brands?</a:t>
            </a:r>
            <a:endParaRPr lang="en-US" sz="800">
              <a:solidFill>
                <a:srgbClr val="00BFF2"/>
              </a:solidFill>
            </a:endParaRPr>
          </a:p>
        </p:txBody>
      </p:sp>
      <p:sp>
        <p:nvSpPr>
          <p:cNvPr id="10" name="TextBox 9">
            <a:extLst>
              <a:ext uri="{FF2B5EF4-FFF2-40B4-BE49-F238E27FC236}">
                <a16:creationId xmlns:a16="http://schemas.microsoft.com/office/drawing/2014/main" id="{3DE7EC5C-1630-9BA5-2E81-4CF26F2EC101}"/>
              </a:ext>
            </a:extLst>
          </p:cNvPr>
          <p:cNvSpPr txBox="1"/>
          <p:nvPr/>
        </p:nvSpPr>
        <p:spPr>
          <a:xfrm>
            <a:off x="6091472" y="2403317"/>
            <a:ext cx="5705201"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“Being Asian American, there is this truth serum that we all have, I take a lot of pride in being able to say that I’m Asian and talking about it. Talking about it will </a:t>
            </a:r>
            <a:r>
              <a:rPr kumimoji="0" lang="en-US" sz="2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normalize casting more Asians and giving them those opportunities</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then that means a lot.” </a:t>
            </a:r>
          </a:p>
        </p:txBody>
      </p:sp>
    </p:spTree>
    <p:extLst>
      <p:ext uri="{BB962C8B-B14F-4D97-AF65-F5344CB8AC3E}">
        <p14:creationId xmlns:p14="http://schemas.microsoft.com/office/powerpoint/2010/main" val="7074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5241303"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55150" y="2956168"/>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5297796" y="6019703"/>
            <a:ext cx="683867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CFD45E7E-C500-43A2-8120-8ED21E2A2C7B}"/>
              </a:ext>
            </a:extLst>
          </p:cNvPr>
          <p:cNvGrpSpPr/>
          <p:nvPr/>
        </p:nvGrpSpPr>
        <p:grpSpPr>
          <a:xfrm>
            <a:off x="2495085" y="1174878"/>
            <a:ext cx="1880099" cy="914270"/>
            <a:chOff x="198561" y="542425"/>
            <a:chExt cx="1453627" cy="914270"/>
          </a:xfrm>
        </p:grpSpPr>
        <p:sp>
          <p:nvSpPr>
            <p:cNvPr id="21" name="TextBox 20">
              <a:extLst>
                <a:ext uri="{FF2B5EF4-FFF2-40B4-BE49-F238E27FC236}">
                  <a16:creationId xmlns:a16="http://schemas.microsoft.com/office/drawing/2014/main" id="{DE4170BE-0D5F-4F59-B2ED-D07DFD84BE95}"/>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97F9895F-B2CF-4F6E-A124-87D6BB078209}"/>
                </a:ext>
              </a:extLst>
            </p:cNvPr>
            <p:cNvSpPr txBox="1"/>
            <p:nvPr/>
          </p:nvSpPr>
          <p:spPr>
            <a:xfrm>
              <a:off x="198562" y="856531"/>
              <a:ext cx="1453626"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7" name="Group 6">
            <a:extLst>
              <a:ext uri="{FF2B5EF4-FFF2-40B4-BE49-F238E27FC236}">
                <a16:creationId xmlns:a16="http://schemas.microsoft.com/office/drawing/2014/main" id="{EC736EE8-AB58-4D19-A9C8-A0FEE809FAA8}"/>
              </a:ext>
            </a:extLst>
          </p:cNvPr>
          <p:cNvGrpSpPr/>
          <p:nvPr/>
        </p:nvGrpSpPr>
        <p:grpSpPr>
          <a:xfrm>
            <a:off x="187066" y="1169563"/>
            <a:ext cx="1951735" cy="914270"/>
            <a:chOff x="2529808" y="542425"/>
            <a:chExt cx="1573920" cy="914270"/>
          </a:xfrm>
        </p:grpSpPr>
        <p:sp>
          <p:nvSpPr>
            <p:cNvPr id="33" name="TextBox 32">
              <a:extLst>
                <a:ext uri="{FF2B5EF4-FFF2-40B4-BE49-F238E27FC236}">
                  <a16:creationId xmlns:a16="http://schemas.microsoft.com/office/drawing/2014/main" id="{01472BB9-452F-4CF4-A8C5-463CE801978E}"/>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3">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34" name="TextBox 33">
              <a:extLst>
                <a:ext uri="{FF2B5EF4-FFF2-40B4-BE49-F238E27FC236}">
                  <a16:creationId xmlns:a16="http://schemas.microsoft.com/office/drawing/2014/main" id="{1C6BDDA2-DAD0-4175-8F77-77A09826BDCD}"/>
                </a:ext>
              </a:extLst>
            </p:cNvPr>
            <p:cNvSpPr txBox="1"/>
            <p:nvPr/>
          </p:nvSpPr>
          <p:spPr>
            <a:xfrm>
              <a:off x="2529808" y="856531"/>
              <a:ext cx="157392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8" name="Group 7">
            <a:extLst>
              <a:ext uri="{FF2B5EF4-FFF2-40B4-BE49-F238E27FC236}">
                <a16:creationId xmlns:a16="http://schemas.microsoft.com/office/drawing/2014/main" id="{E2254169-E83C-4230-8068-0511F6A21E42}"/>
              </a:ext>
            </a:extLst>
          </p:cNvPr>
          <p:cNvGrpSpPr/>
          <p:nvPr/>
        </p:nvGrpSpPr>
        <p:grpSpPr>
          <a:xfrm>
            <a:off x="187066" y="2119338"/>
            <a:ext cx="1714453" cy="744993"/>
            <a:chOff x="4357874" y="542425"/>
            <a:chExt cx="1714453" cy="744993"/>
          </a:xfrm>
        </p:grpSpPr>
        <p:sp>
          <p:nvSpPr>
            <p:cNvPr id="35" name="TextBox 34">
              <a:hlinkClick r:id="rId3"/>
              <a:extLst>
                <a:ext uri="{FF2B5EF4-FFF2-40B4-BE49-F238E27FC236}">
                  <a16:creationId xmlns:a16="http://schemas.microsoft.com/office/drawing/2014/main" id="{6EDD71D5-BD13-4184-A7FC-C00FC3DA7ACD}"/>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3">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6" name="TextBox 35">
              <a:extLst>
                <a:ext uri="{FF2B5EF4-FFF2-40B4-BE49-F238E27FC236}">
                  <a16:creationId xmlns:a16="http://schemas.microsoft.com/office/drawing/2014/main" id="{1623445B-7C75-4A2A-8C53-AD691BEBA31B}"/>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karolinag@thevab.com</a:t>
              </a:r>
            </a:p>
          </p:txBody>
        </p:sp>
      </p:grpSp>
      <p:grpSp>
        <p:nvGrpSpPr>
          <p:cNvPr id="27" name="Group 26">
            <a:extLst>
              <a:ext uri="{FF2B5EF4-FFF2-40B4-BE49-F238E27FC236}">
                <a16:creationId xmlns:a16="http://schemas.microsoft.com/office/drawing/2014/main" id="{71735001-7320-48CE-AC1E-E936DB3D063C}"/>
              </a:ext>
            </a:extLst>
          </p:cNvPr>
          <p:cNvGrpSpPr/>
          <p:nvPr/>
        </p:nvGrpSpPr>
        <p:grpSpPr>
          <a:xfrm>
            <a:off x="187066" y="205034"/>
            <a:ext cx="2433585" cy="744993"/>
            <a:chOff x="2529807" y="542425"/>
            <a:chExt cx="1962494" cy="744993"/>
          </a:xfrm>
        </p:grpSpPr>
        <p:sp>
          <p:nvSpPr>
            <p:cNvPr id="28" name="TextBox 27">
              <a:extLst>
                <a:ext uri="{FF2B5EF4-FFF2-40B4-BE49-F238E27FC236}">
                  <a16:creationId xmlns:a16="http://schemas.microsoft.com/office/drawing/2014/main" id="{7ADBA0AB-C612-40BA-A6BB-1C746493236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31" name="TextBox 30">
              <a:extLst>
                <a:ext uri="{FF2B5EF4-FFF2-40B4-BE49-F238E27FC236}">
                  <a16:creationId xmlns:a16="http://schemas.microsoft.com/office/drawing/2014/main" id="{CFC22FF7-9B85-4088-BD65-0D7155264C9C}"/>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pic>
        <p:nvPicPr>
          <p:cNvPr id="39" name="Picture 38">
            <a:extLst>
              <a:ext uri="{FF2B5EF4-FFF2-40B4-BE49-F238E27FC236}">
                <a16:creationId xmlns:a16="http://schemas.microsoft.com/office/drawing/2014/main" id="{F7AFDA0F-6C69-446A-B240-1B063BAA97A6}"/>
              </a:ext>
            </a:extLst>
          </p:cNvPr>
          <p:cNvPicPr>
            <a:picLocks noChangeAspect="1"/>
          </p:cNvPicPr>
          <p:nvPr/>
        </p:nvPicPr>
        <p:blipFill rotWithShape="1">
          <a:blip r:embed="rId4"/>
          <a:srcRect l="4181" t="95080" r="-1"/>
          <a:stretch/>
        </p:blipFill>
        <p:spPr>
          <a:xfrm>
            <a:off x="483207" y="6507893"/>
            <a:ext cx="11708793" cy="350107"/>
          </a:xfrm>
          <a:prstGeom prst="rect">
            <a:avLst/>
          </a:prstGeom>
        </p:spPr>
      </p:pic>
      <p:sp>
        <p:nvSpPr>
          <p:cNvPr id="40" name="Slide Number Placeholder 5">
            <a:extLst>
              <a:ext uri="{FF2B5EF4-FFF2-40B4-BE49-F238E27FC236}">
                <a16:creationId xmlns:a16="http://schemas.microsoft.com/office/drawing/2014/main" id="{B6377841-6279-4CE0-881E-D6F15129EC44}"/>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2" name="Rectangle 41">
            <a:extLst>
              <a:ext uri="{FF2B5EF4-FFF2-40B4-BE49-F238E27FC236}">
                <a16:creationId xmlns:a16="http://schemas.microsoft.com/office/drawing/2014/main" id="{0C967FAB-7FBC-45CF-851C-77D0806CC16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8" name="TextBox 37">
            <a:extLst>
              <a:ext uri="{FF2B5EF4-FFF2-40B4-BE49-F238E27FC236}">
                <a16:creationId xmlns:a16="http://schemas.microsoft.com/office/drawing/2014/main" id="{B0701395-5201-63A4-EFEA-CE158DFF8CE9}"/>
              </a:ext>
            </a:extLst>
          </p:cNvPr>
          <p:cNvSpPr txBox="1"/>
          <p:nvPr/>
        </p:nvSpPr>
        <p:spPr>
          <a:xfrm>
            <a:off x="1069392" y="4391377"/>
            <a:ext cx="4231733"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We are committed to providing marketers with the data and insights they need to develop thoughtful, inclusive campaigns &amp; strategies. To find out more on the unique media consumption behaviors and cultural trends of multicultural consumers</a:t>
            </a:r>
            <a:r>
              <a:rPr lang="en-US" sz="1600">
                <a:solidFill>
                  <a:schemeClr val="bg1"/>
                </a:solidFill>
                <a:latin typeface="Helvetica" pitchFamily="2" charset="0"/>
              </a:rPr>
              <a:t>, visit the VAB’s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Multicultural Marketing Resource Center</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 </a:t>
            </a:r>
          </a:p>
        </p:txBody>
      </p:sp>
      <p:pic>
        <p:nvPicPr>
          <p:cNvPr id="41" name="Picture 40" descr="A circular object with text on it&#10;&#10;Description automatically generated with low confidence">
            <a:extLst>
              <a:ext uri="{FF2B5EF4-FFF2-40B4-BE49-F238E27FC236}">
                <a16:creationId xmlns:a16="http://schemas.microsoft.com/office/drawing/2014/main" id="{BCE9D051-434E-71E3-114E-2B5B1207F1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374" y="4391377"/>
            <a:ext cx="959842" cy="959842"/>
          </a:xfrm>
          <a:prstGeom prst="rect">
            <a:avLst/>
          </a:prstGeom>
        </p:spPr>
      </p:pic>
      <p:pic>
        <p:nvPicPr>
          <p:cNvPr id="5" name="Picture 4">
            <a:hlinkClick r:id="rId7"/>
            <a:extLst>
              <a:ext uri="{FF2B5EF4-FFF2-40B4-BE49-F238E27FC236}">
                <a16:creationId xmlns:a16="http://schemas.microsoft.com/office/drawing/2014/main" id="{401A153F-C72F-48FE-B87C-E46CB189D123}"/>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8901554" y="2431701"/>
            <a:ext cx="2551764" cy="1419120"/>
          </a:xfrm>
          <a:prstGeom prst="rect">
            <a:avLst/>
          </a:prstGeom>
          <a:ln>
            <a:solidFill>
              <a:srgbClr val="1F1A62"/>
            </a:solidFill>
          </a:ln>
        </p:spPr>
      </p:pic>
      <p:pic>
        <p:nvPicPr>
          <p:cNvPr id="3" name="Picture 2">
            <a:hlinkClick r:id="rId9"/>
            <a:extLst>
              <a:ext uri="{FF2B5EF4-FFF2-40B4-BE49-F238E27FC236}">
                <a16:creationId xmlns:a16="http://schemas.microsoft.com/office/drawing/2014/main" id="{6F1166BE-41BD-1405-046A-5ADE9AE257F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896418" y="656257"/>
            <a:ext cx="2540740" cy="1429166"/>
          </a:xfrm>
          <a:prstGeom prst="rect">
            <a:avLst/>
          </a:prstGeom>
          <a:ln>
            <a:solidFill>
              <a:srgbClr val="1F1A62"/>
            </a:solidFill>
          </a:ln>
        </p:spPr>
      </p:pic>
      <p:pic>
        <p:nvPicPr>
          <p:cNvPr id="10" name="Picture 9">
            <a:hlinkClick r:id="rId11"/>
            <a:extLst>
              <a:ext uri="{FF2B5EF4-FFF2-40B4-BE49-F238E27FC236}">
                <a16:creationId xmlns:a16="http://schemas.microsoft.com/office/drawing/2014/main" id="{6BDA7CEB-FF10-7F3E-B523-7147984896B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888531" y="2423117"/>
            <a:ext cx="2556515" cy="1436289"/>
          </a:xfrm>
          <a:prstGeom prst="rect">
            <a:avLst/>
          </a:prstGeom>
          <a:ln>
            <a:solidFill>
              <a:srgbClr val="1F1A62"/>
            </a:solidFill>
          </a:ln>
        </p:spPr>
      </p:pic>
      <p:pic>
        <p:nvPicPr>
          <p:cNvPr id="11" name="Picture 10">
            <a:hlinkClick r:id="rId13"/>
            <a:extLst>
              <a:ext uri="{FF2B5EF4-FFF2-40B4-BE49-F238E27FC236}">
                <a16:creationId xmlns:a16="http://schemas.microsoft.com/office/drawing/2014/main" id="{4182C54C-FE19-54F0-9E13-0A04A6F2CC76}"/>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881305" y="4187701"/>
            <a:ext cx="2601193" cy="1468350"/>
          </a:xfrm>
          <a:prstGeom prst="rect">
            <a:avLst/>
          </a:prstGeom>
          <a:ln>
            <a:solidFill>
              <a:srgbClr val="1F1A62"/>
            </a:solidFill>
          </a:ln>
        </p:spPr>
      </p:pic>
      <p:pic>
        <p:nvPicPr>
          <p:cNvPr id="12" name="Picture 11">
            <a:hlinkClick r:id="rId15"/>
            <a:extLst>
              <a:ext uri="{FF2B5EF4-FFF2-40B4-BE49-F238E27FC236}">
                <a16:creationId xmlns:a16="http://schemas.microsoft.com/office/drawing/2014/main" id="{29895698-377A-3B58-6793-2086A3F7A011}"/>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8876839" y="4187701"/>
            <a:ext cx="2601194" cy="1464276"/>
          </a:xfrm>
          <a:prstGeom prst="rect">
            <a:avLst/>
          </a:prstGeom>
          <a:ln>
            <a:solidFill>
              <a:srgbClr val="1F1A62"/>
            </a:solidFill>
          </a:ln>
        </p:spPr>
      </p:pic>
      <p:pic>
        <p:nvPicPr>
          <p:cNvPr id="14" name="Picture 13">
            <a:hlinkClick r:id="rId17"/>
            <a:extLst>
              <a:ext uri="{FF2B5EF4-FFF2-40B4-BE49-F238E27FC236}">
                <a16:creationId xmlns:a16="http://schemas.microsoft.com/office/drawing/2014/main" id="{0AB3A03E-F4B1-C837-A5CD-F8DC85D1E907}"/>
              </a:ext>
            </a:extLst>
          </p:cNvPr>
          <p:cNvPicPr>
            <a:picLocks noChangeAspect="1"/>
          </p:cNvPicPr>
          <p:nvPr/>
        </p:nvPicPr>
        <p:blipFill rotWithShape="1">
          <a:blip r:embed="rId18"/>
          <a:srcRect l="6943" r="8603" b="27693"/>
          <a:stretch/>
        </p:blipFill>
        <p:spPr>
          <a:xfrm>
            <a:off x="8876839" y="656387"/>
            <a:ext cx="2601195" cy="1419120"/>
          </a:xfrm>
          <a:prstGeom prst="roundRect">
            <a:avLst>
              <a:gd name="adj" fmla="val 0"/>
            </a:avLst>
          </a:prstGeom>
          <a:solidFill>
            <a:srgbClr val="FFFFFF">
              <a:shade val="85000"/>
            </a:srgbClr>
          </a:solidFill>
          <a:ln>
            <a:solidFill>
              <a:srgbClr val="1B1464"/>
            </a:solidFill>
          </a:ln>
          <a:effectLst/>
        </p:spPr>
      </p:pic>
      <p:grpSp>
        <p:nvGrpSpPr>
          <p:cNvPr id="16" name="Group 15">
            <a:extLst>
              <a:ext uri="{FF2B5EF4-FFF2-40B4-BE49-F238E27FC236}">
                <a16:creationId xmlns:a16="http://schemas.microsoft.com/office/drawing/2014/main" id="{FB97815D-BB96-C397-D016-4D17892479EC}"/>
              </a:ext>
            </a:extLst>
          </p:cNvPr>
          <p:cNvGrpSpPr/>
          <p:nvPr/>
        </p:nvGrpSpPr>
        <p:grpSpPr>
          <a:xfrm>
            <a:off x="2495085" y="205034"/>
            <a:ext cx="2229315" cy="744993"/>
            <a:chOff x="198561" y="542425"/>
            <a:chExt cx="1723629" cy="744993"/>
          </a:xfrm>
        </p:grpSpPr>
        <p:sp>
          <p:nvSpPr>
            <p:cNvPr id="18" name="TextBox 17">
              <a:extLst>
                <a:ext uri="{FF2B5EF4-FFF2-40B4-BE49-F238E27FC236}">
                  <a16:creationId xmlns:a16="http://schemas.microsoft.com/office/drawing/2014/main" id="{0BDCF9CB-F87B-1F8E-2046-CD167288FBB8}"/>
                </a:ext>
              </a:extLst>
            </p:cNvPr>
            <p:cNvSpPr txBox="1"/>
            <p:nvPr/>
          </p:nvSpPr>
          <p:spPr>
            <a:xfrm>
              <a:off x="198561" y="542425"/>
              <a:ext cx="172362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Benjamin Vandegrift</a:t>
              </a:r>
            </a:p>
          </p:txBody>
        </p:sp>
        <p:sp>
          <p:nvSpPr>
            <p:cNvPr id="19" name="TextBox 18">
              <a:extLst>
                <a:ext uri="{FF2B5EF4-FFF2-40B4-BE49-F238E27FC236}">
                  <a16:creationId xmlns:a16="http://schemas.microsoft.com/office/drawing/2014/main" id="{F5966ADD-CB38-79C9-05F0-F46EFA0660EE}"/>
                </a:ext>
              </a:extLst>
            </p:cNvPr>
            <p:cNvSpPr txBox="1"/>
            <p:nvPr/>
          </p:nvSpPr>
          <p:spPr>
            <a:xfrm>
              <a:off x="198562" y="856531"/>
              <a:ext cx="17236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VP, Measurement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benjaminv@thevab.com</a:t>
              </a:r>
            </a:p>
          </p:txBody>
        </p:sp>
      </p:grpSp>
    </p:spTree>
    <p:extLst>
      <p:ext uri="{BB962C8B-B14F-4D97-AF65-F5344CB8AC3E}">
        <p14:creationId xmlns:p14="http://schemas.microsoft.com/office/powerpoint/2010/main" val="165106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sp>
        <p:nvSpPr>
          <p:cNvPr id="17" name="TextBox 15">
            <a:extLst>
              <a:ext uri="{FF2B5EF4-FFF2-40B4-BE49-F238E27FC236}">
                <a16:creationId xmlns:a16="http://schemas.microsoft.com/office/drawing/2014/main" id="{403F38AA-AAD1-410D-BCAB-2DE98701921E}"/>
              </a:ext>
            </a:extLst>
          </p:cNvPr>
          <p:cNvSpPr txBox="1"/>
          <p:nvPr/>
        </p:nvSpPr>
        <p:spPr>
          <a:xfrm>
            <a:off x="589946" y="5519837"/>
            <a:ext cx="11012107"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Curious to learn more about VAB?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Check out this </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quick video</a:t>
            </a:r>
            <a:r>
              <a:rPr kumimoji="0" lang="en-US" sz="18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mn-cs"/>
              </a:rPr>
              <a:t> </a:t>
            </a:r>
            <a:r>
              <a:rPr kumimoji="0" lang="en-US" sz="1800" b="0" i="0" u="none" strike="noStrike" kern="1200" cap="none" spc="0" normalizeH="0" baseline="0" noProof="0">
                <a:ln>
                  <a:noFill/>
                </a:ln>
                <a:solidFill>
                  <a:srgbClr val="1F1A62"/>
                </a:solidFill>
                <a:effectLst/>
                <a:uLnTx/>
                <a:uFillTx/>
                <a:latin typeface="Helvetica" panose="020B0604020202020204" pitchFamily="34" charset="0"/>
                <a:ea typeface="Calibri" panose="020F0502020204030204" pitchFamily="34" charset="0"/>
                <a:cs typeface="+mn-cs"/>
              </a:rPr>
              <a:t>to see what we do and how we can help you develop business-driving marketing strategies.</a:t>
            </a: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13" name="Picture 12">
            <a:extLst>
              <a:ext uri="{FF2B5EF4-FFF2-40B4-BE49-F238E27FC236}">
                <a16:creationId xmlns:a16="http://schemas.microsoft.com/office/drawing/2014/main" id="{99A06B51-7093-4110-9EB6-7203F1992FC7}"/>
              </a:ext>
            </a:extLst>
          </p:cNvPr>
          <p:cNvPicPr>
            <a:picLocks noChangeAspect="1"/>
          </p:cNvPicPr>
          <p:nvPr/>
        </p:nvPicPr>
        <p:blipFill rotWithShape="1">
          <a:blip r:embed="rId5"/>
          <a:srcRect l="4181" t="95080" r="-1"/>
          <a:stretch/>
        </p:blipFill>
        <p:spPr>
          <a:xfrm>
            <a:off x="483207" y="6507893"/>
            <a:ext cx="11708793" cy="350107"/>
          </a:xfrm>
          <a:prstGeom prst="rect">
            <a:avLst/>
          </a:prstGeom>
        </p:spPr>
      </p:pic>
      <p:sp>
        <p:nvSpPr>
          <p:cNvPr id="20" name="Slide Number Placeholder 5">
            <a:extLst>
              <a:ext uri="{FF2B5EF4-FFF2-40B4-BE49-F238E27FC236}">
                <a16:creationId xmlns:a16="http://schemas.microsoft.com/office/drawing/2014/main" id="{DF4BC25C-B092-C0F9-5730-2C2960B2206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041288B3-197C-FDDD-0C8D-B598B530A61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88591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290E3C-D913-4324-9F7C-7AB204FAA4D7}"/>
              </a:ext>
            </a:extLst>
          </p:cNvPr>
          <p:cNvSpPr/>
          <p:nvPr/>
        </p:nvSpPr>
        <p:spPr>
          <a:xfrm>
            <a:off x="63874" y="58204"/>
            <a:ext cx="1026056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Rethink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creative with a focus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on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empathy</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compete for a shrinking share of wallet, savvy marketers understand they need to rethink their messaging</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during inflationary times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3"/>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47" name="Picture 46">
            <a:extLst>
              <a:ext uri="{FF2B5EF4-FFF2-40B4-BE49-F238E27FC236}">
                <a16:creationId xmlns:a16="http://schemas.microsoft.com/office/drawing/2014/main" id="{509B09F7-C29F-F555-B237-306274A7BE7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857" y="1490151"/>
            <a:ext cx="1389471" cy="443966"/>
          </a:xfrm>
          <a:prstGeom prst="rect">
            <a:avLst/>
          </a:prstGeom>
        </p:spPr>
      </p:pic>
      <p:pic>
        <p:nvPicPr>
          <p:cNvPr id="48" name="Picture 47" descr="A picture containing text&#10;&#10;Description automatically generated">
            <a:extLst>
              <a:ext uri="{FF2B5EF4-FFF2-40B4-BE49-F238E27FC236}">
                <a16:creationId xmlns:a16="http://schemas.microsoft.com/office/drawing/2014/main" id="{D2CEA994-A761-0663-639C-8A34D2D7B5C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95328" y="1490151"/>
            <a:ext cx="1435417" cy="489478"/>
          </a:xfrm>
          <a:prstGeom prst="rect">
            <a:avLst/>
          </a:prstGeom>
        </p:spPr>
      </p:pic>
      <p:sp>
        <p:nvSpPr>
          <p:cNvPr id="19" name="TextBox 18">
            <a:hlinkClick r:id="rId6"/>
            <a:extLst>
              <a:ext uri="{FF2B5EF4-FFF2-40B4-BE49-F238E27FC236}">
                <a16:creationId xmlns:a16="http://schemas.microsoft.com/office/drawing/2014/main" id="{8355FB0F-63E3-0397-C447-949C2B4D435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1" name="Picture 20">
            <a:hlinkClick r:id="rId6"/>
            <a:extLst>
              <a:ext uri="{FF2B5EF4-FFF2-40B4-BE49-F238E27FC236}">
                <a16:creationId xmlns:a16="http://schemas.microsoft.com/office/drawing/2014/main" id="{A9B82112-2293-C27A-CCA2-262DFA2B38E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0324444" y="152658"/>
            <a:ext cx="1736192" cy="975419"/>
          </a:xfrm>
          <a:prstGeom prst="rect">
            <a:avLst/>
          </a:prstGeom>
          <a:ln>
            <a:solidFill>
              <a:srgbClr val="1F1A62"/>
            </a:solidFill>
          </a:ln>
        </p:spPr>
      </p:pic>
      <p:sp>
        <p:nvSpPr>
          <p:cNvPr id="2" name="TextBox 1">
            <a:extLst>
              <a:ext uri="{FF2B5EF4-FFF2-40B4-BE49-F238E27FC236}">
                <a16:creationId xmlns:a16="http://schemas.microsoft.com/office/drawing/2014/main" id="{A5ACE6BC-EBD3-C4DA-5E3F-504A3158987C}"/>
              </a:ext>
            </a:extLst>
          </p:cNvPr>
          <p:cNvSpPr txBox="1"/>
          <p:nvPr/>
        </p:nvSpPr>
        <p:spPr>
          <a:xfrm>
            <a:off x="492088" y="6320559"/>
            <a:ext cx="1165503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Advertiser Perceptions, Monthly Omnibus, April 2022.</a:t>
            </a:r>
            <a:endPar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22" name="Chart 21">
            <a:extLst>
              <a:ext uri="{FF2B5EF4-FFF2-40B4-BE49-F238E27FC236}">
                <a16:creationId xmlns:a16="http://schemas.microsoft.com/office/drawing/2014/main" id="{C8D4B000-63A9-8626-0F09-C80BBC30CDC1}"/>
              </a:ext>
            </a:extLst>
          </p:cNvPr>
          <p:cNvGraphicFramePr/>
          <p:nvPr>
            <p:extLst>
              <p:ext uri="{D42A27DB-BD31-4B8C-83A1-F6EECF244321}">
                <p14:modId xmlns:p14="http://schemas.microsoft.com/office/powerpoint/2010/main" val="2585114201"/>
              </p:ext>
            </p:extLst>
          </p:nvPr>
        </p:nvGraphicFramePr>
        <p:xfrm>
          <a:off x="692289" y="2490937"/>
          <a:ext cx="10783839" cy="3750231"/>
        </p:xfrm>
        <a:graphic>
          <a:graphicData uri="http://schemas.openxmlformats.org/drawingml/2006/chart">
            <c:chart xmlns:c="http://schemas.openxmlformats.org/drawingml/2006/chart" xmlns:r="http://schemas.openxmlformats.org/officeDocument/2006/relationships" r:id="rId8"/>
          </a:graphicData>
        </a:graphic>
      </p:graphicFrame>
      <p:sp>
        <p:nvSpPr>
          <p:cNvPr id="23" name="Left Brace 22">
            <a:extLst>
              <a:ext uri="{FF2B5EF4-FFF2-40B4-BE49-F238E27FC236}">
                <a16:creationId xmlns:a16="http://schemas.microsoft.com/office/drawing/2014/main" id="{DF1AED2D-93E0-7674-C578-99D2269D30EC}"/>
              </a:ext>
            </a:extLst>
          </p:cNvPr>
          <p:cNvSpPr/>
          <p:nvPr/>
        </p:nvSpPr>
        <p:spPr>
          <a:xfrm rot="16200000">
            <a:off x="3534019" y="2756315"/>
            <a:ext cx="410533" cy="5046529"/>
          </a:xfrm>
          <a:prstGeom prst="leftBrace">
            <a:avLst>
              <a:gd name="adj1" fmla="val 65202"/>
              <a:gd name="adj2" fmla="val 50000"/>
            </a:avLst>
          </a:prstGeom>
          <a:ln>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E16A98D-9D4A-DE81-18D0-B27A087CEDE6}"/>
              </a:ext>
            </a:extLst>
          </p:cNvPr>
          <p:cNvSpPr/>
          <p:nvPr/>
        </p:nvSpPr>
        <p:spPr>
          <a:xfrm>
            <a:off x="3306551" y="5584505"/>
            <a:ext cx="857265" cy="594886"/>
          </a:xfrm>
          <a:prstGeom prst="rect">
            <a:avLst/>
          </a:prstGeom>
          <a:solidFill>
            <a:srgbClr val="E2E8F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50%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Agree</a:t>
            </a:r>
          </a:p>
        </p:txBody>
      </p:sp>
      <p:sp>
        <p:nvSpPr>
          <p:cNvPr id="25" name="TextBox 24">
            <a:extLst>
              <a:ext uri="{FF2B5EF4-FFF2-40B4-BE49-F238E27FC236}">
                <a16:creationId xmlns:a16="http://schemas.microsoft.com/office/drawing/2014/main" id="{3727509F-5315-FB85-A16B-DED69C549BDE}"/>
              </a:ext>
            </a:extLst>
          </p:cNvPr>
          <p:cNvSpPr txBox="1"/>
          <p:nvPr/>
        </p:nvSpPr>
        <p:spPr>
          <a:xfrm>
            <a:off x="1" y="2272138"/>
            <a:ext cx="1219199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My (company / main client’s) company will have to rethink our messaging in order </a:t>
            </a:r>
            <a:b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to compete for a share of consumers’ smaller discretionary spending</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B1464"/>
                </a:solidFill>
                <a:latin typeface="Helvetica" panose="020B0403020202020204" pitchFamily="34" charset="0"/>
                <a:ea typeface="+mn-ea"/>
                <a:cs typeface="+mn-cs"/>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respondents who agree</a:t>
            </a:r>
          </a:p>
        </p:txBody>
      </p:sp>
      <p:sp>
        <p:nvSpPr>
          <p:cNvPr id="28" name="Left Brace 27">
            <a:extLst>
              <a:ext uri="{FF2B5EF4-FFF2-40B4-BE49-F238E27FC236}">
                <a16:creationId xmlns:a16="http://schemas.microsoft.com/office/drawing/2014/main" id="{5552AF51-B3F4-7657-5CAE-0F803F634FC2}"/>
              </a:ext>
            </a:extLst>
          </p:cNvPr>
          <p:cNvSpPr/>
          <p:nvPr/>
        </p:nvSpPr>
        <p:spPr>
          <a:xfrm rot="16200000">
            <a:off x="10115555" y="4409700"/>
            <a:ext cx="410533" cy="1739758"/>
          </a:xfrm>
          <a:prstGeom prst="leftBrace">
            <a:avLst>
              <a:gd name="adj1" fmla="val 65202"/>
              <a:gd name="adj2" fmla="val 50000"/>
            </a:avLst>
          </a:prstGeom>
          <a:ln>
            <a:solidFill>
              <a:srgbClr val="1B146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4BC3DD1-B2FD-E77D-DC64-AD823C649AB2}"/>
              </a:ext>
            </a:extLst>
          </p:cNvPr>
          <p:cNvSpPr/>
          <p:nvPr/>
        </p:nvSpPr>
        <p:spPr>
          <a:xfrm>
            <a:off x="9759226" y="5584505"/>
            <a:ext cx="1133855" cy="594886"/>
          </a:xfrm>
          <a:prstGeom prst="rect">
            <a:avLst/>
          </a:prstGeom>
          <a:solidFill>
            <a:srgbClr val="E2E8F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17%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Disagree</a:t>
            </a:r>
          </a:p>
        </p:txBody>
      </p:sp>
      <p:sp>
        <p:nvSpPr>
          <p:cNvPr id="3" name="Rectangle: Rounded Corners 2">
            <a:hlinkClick r:id="rId6"/>
            <a:extLst>
              <a:ext uri="{FF2B5EF4-FFF2-40B4-BE49-F238E27FC236}">
                <a16:creationId xmlns:a16="http://schemas.microsoft.com/office/drawing/2014/main" id="{E6B53801-99C7-DB50-6F91-8B6A5F00DE6D}"/>
              </a:ext>
            </a:extLst>
          </p:cNvPr>
          <p:cNvSpPr/>
          <p:nvPr/>
        </p:nvSpPr>
        <p:spPr>
          <a:xfrm>
            <a:off x="10233497" y="1447990"/>
            <a:ext cx="1890929" cy="648571"/>
          </a:xfrm>
          <a:prstGeom prst="roundRect">
            <a:avLst/>
          </a:prstGeom>
          <a:solidFill>
            <a:srgbClr val="E2E8F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u="sng" dirty="0">
                <a:solidFill>
                  <a:srgbClr val="1B1464"/>
                </a:solidFill>
                <a:latin typeface="Helvetica" panose="020B0403020202020204" pitchFamily="34" charset="0"/>
              </a:rPr>
              <a:t>Click the icon above</a:t>
            </a:r>
            <a:r>
              <a:rPr lang="en-US" sz="1000" dirty="0">
                <a:solidFill>
                  <a:srgbClr val="1B1464"/>
                </a:solidFill>
                <a:latin typeface="Helvetica" panose="020B0403020202020204" pitchFamily="34" charset="0"/>
              </a:rPr>
              <a:t> to learn about the other 5 marketing strategies to navigate your brand through inflation</a:t>
            </a:r>
          </a:p>
        </p:txBody>
      </p:sp>
    </p:spTree>
    <p:extLst>
      <p:ext uri="{BB962C8B-B14F-4D97-AF65-F5344CB8AC3E}">
        <p14:creationId xmlns:p14="http://schemas.microsoft.com/office/powerpoint/2010/main" val="427997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0" name="Rectangle 19">
            <a:extLst>
              <a:ext uri="{FF2B5EF4-FFF2-40B4-BE49-F238E27FC236}">
                <a16:creationId xmlns:a16="http://schemas.microsoft.com/office/drawing/2014/main" id="{F5290E3C-D913-4324-9F7C-7AB204FAA4D7}"/>
              </a:ext>
            </a:extLst>
          </p:cNvPr>
          <p:cNvSpPr/>
          <p:nvPr/>
        </p:nvSpPr>
        <p:spPr>
          <a:xfrm>
            <a:off x="15233" y="58204"/>
            <a:ext cx="1041888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Applying lessons from Covid to Inflation: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Marketers who </a:t>
            </a:r>
            <a:b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evolved their messaging to foster a greater</a:t>
            </a:r>
            <a:r>
              <a:rPr lang="en-US" sz="2600" b="1" dirty="0">
                <a:solidFill>
                  <a:srgbClr val="1B1464"/>
                </a:solidFill>
                <a:latin typeface="Helvetica" pitchFamily="2" charset="0"/>
              </a:rPr>
              <a:t> connection with their community during Covid experienced new customer growth</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4"/>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24" name="Picture 8" descr="Brand New: New Logo and Identity for Rocket Mortgage by Lippincott">
            <a:extLst>
              <a:ext uri="{FF2B5EF4-FFF2-40B4-BE49-F238E27FC236}">
                <a16:creationId xmlns:a16="http://schemas.microsoft.com/office/drawing/2014/main" id="{9ED0C107-7E4E-2DD8-018F-1165E89FC08C}"/>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47330" t="19290" b="22922"/>
          <a:stretch/>
        </p:blipFill>
        <p:spPr bwMode="auto">
          <a:xfrm>
            <a:off x="3731654" y="2102898"/>
            <a:ext cx="1629088" cy="74357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E0A9B354-0242-65CE-CE45-A03785559D3D}"/>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2992978" y="2749562"/>
            <a:ext cx="3106440" cy="1485176"/>
          </a:xfrm>
          <a:prstGeom prst="rect">
            <a:avLst/>
          </a:prstGeom>
          <a:ln>
            <a:noFill/>
          </a:ln>
        </p:spPr>
      </p:pic>
      <p:pic>
        <p:nvPicPr>
          <p:cNvPr id="28" name="Picture 10" descr="Tractor Supply Co. won't open this year in Hilo - West Hawaii Today">
            <a:extLst>
              <a:ext uri="{FF2B5EF4-FFF2-40B4-BE49-F238E27FC236}">
                <a16:creationId xmlns:a16="http://schemas.microsoft.com/office/drawing/2014/main" id="{150CEA64-69E6-78E5-B78B-6384A75D76B9}"/>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87070" y="2312498"/>
            <a:ext cx="1167642" cy="3303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5F5F2BA4-BB26-06E4-11A8-2DADD47A38A7}"/>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6202137" y="2749562"/>
            <a:ext cx="2737508" cy="1485177"/>
          </a:xfrm>
          <a:prstGeom prst="rect">
            <a:avLst/>
          </a:prstGeom>
          <a:ln>
            <a:noFill/>
          </a:ln>
        </p:spPr>
      </p:pic>
      <p:pic>
        <p:nvPicPr>
          <p:cNvPr id="30" name="Picture 29">
            <a:extLst>
              <a:ext uri="{FF2B5EF4-FFF2-40B4-BE49-F238E27FC236}">
                <a16:creationId xmlns:a16="http://schemas.microsoft.com/office/drawing/2014/main" id="{AC177667-11BB-0E5E-5BC4-A0F0910AE9F9}"/>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233137" y="2749562"/>
            <a:ext cx="2576736" cy="1485176"/>
          </a:xfrm>
          <a:prstGeom prst="rect">
            <a:avLst/>
          </a:prstGeom>
          <a:ln>
            <a:noFill/>
          </a:ln>
        </p:spPr>
      </p:pic>
      <p:pic>
        <p:nvPicPr>
          <p:cNvPr id="33" name="Picture 4">
            <a:extLst>
              <a:ext uri="{FF2B5EF4-FFF2-40B4-BE49-F238E27FC236}">
                <a16:creationId xmlns:a16="http://schemas.microsoft.com/office/drawing/2014/main" id="{63287D30-C5EB-A797-A01C-E67126AC5455}"/>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82470" y="2381329"/>
            <a:ext cx="878070" cy="28464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5FFE1EF1-7FB6-3726-53F8-97C5C86416D4}"/>
              </a:ext>
            </a:extLst>
          </p:cNvPr>
          <p:cNvSpPr txBox="1"/>
          <p:nvPr/>
        </p:nvSpPr>
        <p:spPr>
          <a:xfrm>
            <a:off x="526244" y="6327568"/>
            <a:ext cx="115082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VAB analysis of Comscore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Helvetica" panose="020B0604020202020204" pitchFamily="34" charset="0"/>
              </a:rPr>
              <a:t>mediametrix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 multiplatform (website + mobile) media trend data, P18+. Three-month average: April – June 2019 vs. April – June 2020 (calendar months).</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5" name="TextBox 34">
            <a:extLst>
              <a:ext uri="{FF2B5EF4-FFF2-40B4-BE49-F238E27FC236}">
                <a16:creationId xmlns:a16="http://schemas.microsoft.com/office/drawing/2014/main" id="{0247BC56-2001-5006-7A53-4E1002C353E8}"/>
              </a:ext>
            </a:extLst>
          </p:cNvPr>
          <p:cNvSpPr txBox="1"/>
          <p:nvPr/>
        </p:nvSpPr>
        <p:spPr>
          <a:xfrm>
            <a:off x="9110651" y="5426987"/>
            <a:ext cx="2884569" cy="861774"/>
          </a:xfrm>
          <a:prstGeom prst="rect">
            <a:avLst/>
          </a:prstGeom>
          <a:solidFill>
            <a:srgbClr val="66C5AD"/>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anose="020B0604020202020204" pitchFamily="34" charset="0"/>
                <a:ea typeface="+mn-ea"/>
                <a:cs typeface="+mn-cs"/>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mn-cs"/>
              </a:rPr>
              <a:t>(+6.2 MM)</a:t>
            </a:r>
          </a:p>
        </p:txBody>
      </p:sp>
      <p:sp>
        <p:nvSpPr>
          <p:cNvPr id="36" name="TextBox 35">
            <a:extLst>
              <a:ext uri="{FF2B5EF4-FFF2-40B4-BE49-F238E27FC236}">
                <a16:creationId xmlns:a16="http://schemas.microsoft.com/office/drawing/2014/main" id="{A7BB81A4-6DCB-1838-EDBB-96B87F774800}"/>
              </a:ext>
            </a:extLst>
          </p:cNvPr>
          <p:cNvSpPr txBox="1"/>
          <p:nvPr/>
        </p:nvSpPr>
        <p:spPr>
          <a:xfrm>
            <a:off x="129067" y="5428664"/>
            <a:ext cx="2818470" cy="861774"/>
          </a:xfrm>
          <a:prstGeom prst="rect">
            <a:avLst/>
          </a:prstGeom>
          <a:solidFill>
            <a:srgbClr val="66C5AD"/>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Helvetica" panose="020B0604020202020204" pitchFamily="34" charset="0"/>
                <a:ea typeface="+mn-ea"/>
                <a:cs typeface="+mn-cs"/>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Helvetica" panose="020B0604020202020204" pitchFamily="34" charset="0"/>
                <a:ea typeface="+mn-ea"/>
                <a:cs typeface="+mn-cs"/>
              </a:rPr>
              <a:t>(+1.2 MM)</a:t>
            </a:r>
          </a:p>
        </p:txBody>
      </p:sp>
      <p:sp>
        <p:nvSpPr>
          <p:cNvPr id="37" name="TextBox 36">
            <a:extLst>
              <a:ext uri="{FF2B5EF4-FFF2-40B4-BE49-F238E27FC236}">
                <a16:creationId xmlns:a16="http://schemas.microsoft.com/office/drawing/2014/main" id="{2BE5BD4E-F7F4-CD6A-76FC-4AFC16B03A16}"/>
              </a:ext>
            </a:extLst>
          </p:cNvPr>
          <p:cNvSpPr txBox="1"/>
          <p:nvPr/>
        </p:nvSpPr>
        <p:spPr>
          <a:xfrm>
            <a:off x="3155176" y="5430339"/>
            <a:ext cx="2723302" cy="861774"/>
          </a:xfrm>
          <a:prstGeom prst="rect">
            <a:avLst/>
          </a:prstGeom>
          <a:solidFill>
            <a:srgbClr val="66C5AD"/>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anose="020B0604020202020204" pitchFamily="34" charset="0"/>
                <a:ea typeface="+mn-ea"/>
                <a:cs typeface="+mn-cs"/>
              </a:rPr>
              <a:t>+79%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mn-cs"/>
              </a:rPr>
              <a:t>(+1.2 MM)</a:t>
            </a:r>
          </a:p>
        </p:txBody>
      </p:sp>
      <p:sp>
        <p:nvSpPr>
          <p:cNvPr id="38" name="TextBox 37">
            <a:extLst>
              <a:ext uri="{FF2B5EF4-FFF2-40B4-BE49-F238E27FC236}">
                <a16:creationId xmlns:a16="http://schemas.microsoft.com/office/drawing/2014/main" id="{E8346DBA-F617-EF2A-C118-B9A2D6EB6C0E}"/>
              </a:ext>
            </a:extLst>
          </p:cNvPr>
          <p:cNvSpPr txBox="1"/>
          <p:nvPr/>
        </p:nvSpPr>
        <p:spPr>
          <a:xfrm>
            <a:off x="6101143" y="5432013"/>
            <a:ext cx="2781857" cy="861774"/>
          </a:xfrm>
          <a:prstGeom prst="rect">
            <a:avLst/>
          </a:prstGeom>
          <a:solidFill>
            <a:srgbClr val="66C5AD"/>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Helvetica" panose="020B0604020202020204" pitchFamily="34" charset="0"/>
                <a:ea typeface="+mn-ea"/>
                <a:cs typeface="+mn-cs"/>
              </a:rPr>
              <a:t>+57%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604020202020204" pitchFamily="34" charset="0"/>
                <a:ea typeface="+mn-ea"/>
                <a:cs typeface="+mn-cs"/>
              </a:rPr>
              <a:t>(+3.4 MM)</a:t>
            </a:r>
          </a:p>
        </p:txBody>
      </p:sp>
      <p:sp>
        <p:nvSpPr>
          <p:cNvPr id="39" name="Rectangle: Rounded Corners 38">
            <a:extLst>
              <a:ext uri="{FF2B5EF4-FFF2-40B4-BE49-F238E27FC236}">
                <a16:creationId xmlns:a16="http://schemas.microsoft.com/office/drawing/2014/main" id="{92B79C95-457F-9E3F-B9B1-1CC8D876976D}"/>
              </a:ext>
            </a:extLst>
          </p:cNvPr>
          <p:cNvSpPr/>
          <p:nvPr/>
        </p:nvSpPr>
        <p:spPr>
          <a:xfrm>
            <a:off x="196014" y="4510033"/>
            <a:ext cx="11798256" cy="7705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Digital Platform: Unique Visitors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3-Month Average YoY: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Apr – Jun ’19 vs. Apr – Jun ’20 </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40" name="Straight Arrow Connector 39">
            <a:extLst>
              <a:ext uri="{FF2B5EF4-FFF2-40B4-BE49-F238E27FC236}">
                <a16:creationId xmlns:a16="http://schemas.microsoft.com/office/drawing/2014/main" id="{A5E06206-16E8-6E0F-40D9-536FD3D82138}"/>
              </a:ext>
            </a:extLst>
          </p:cNvPr>
          <p:cNvCxnSpPr>
            <a:cxnSpLocks/>
          </p:cNvCxnSpPr>
          <p:nvPr/>
        </p:nvCxnSpPr>
        <p:spPr>
          <a:xfrm flipH="1">
            <a:off x="196014" y="4815952"/>
            <a:ext cx="3852312" cy="0"/>
          </a:xfrm>
          <a:prstGeom prst="straightConnector1">
            <a:avLst/>
          </a:prstGeom>
          <a:ln w="1270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B741349-C643-FDBE-EC1C-D425751A4C8D}"/>
              </a:ext>
            </a:extLst>
          </p:cNvPr>
          <p:cNvCxnSpPr>
            <a:cxnSpLocks/>
          </p:cNvCxnSpPr>
          <p:nvPr/>
        </p:nvCxnSpPr>
        <p:spPr>
          <a:xfrm>
            <a:off x="8135916" y="4817628"/>
            <a:ext cx="3852312" cy="0"/>
          </a:xfrm>
          <a:prstGeom prst="straightConnector1">
            <a:avLst/>
          </a:prstGeom>
          <a:ln w="12700">
            <a:solidFill>
              <a:srgbClr val="1B1464"/>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7E74D434-2B68-1AB9-A6CC-8CC9BC563D3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203002" y="2749562"/>
            <a:ext cx="2737507" cy="1485176"/>
          </a:xfrm>
          <a:prstGeom prst="rect">
            <a:avLst/>
          </a:prstGeom>
          <a:ln>
            <a:solidFill>
              <a:srgbClr val="1B1464"/>
            </a:solidFill>
          </a:ln>
        </p:spPr>
      </p:pic>
      <p:pic>
        <p:nvPicPr>
          <p:cNvPr id="44" name="Picture 6" descr="UPS | World Branding Awards">
            <a:extLst>
              <a:ext uri="{FF2B5EF4-FFF2-40B4-BE49-F238E27FC236}">
                <a16:creationId xmlns:a16="http://schemas.microsoft.com/office/drawing/2014/main" id="{16592071-AA01-10C5-6E27-1068DBB50D8A}"/>
              </a:ext>
            </a:extLst>
          </p:cNvPr>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975278" y="2125746"/>
            <a:ext cx="1134252" cy="638275"/>
          </a:xfrm>
          <a:prstGeom prst="rect">
            <a:avLst/>
          </a:prstGeom>
          <a:ln>
            <a:noFill/>
          </a:ln>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509B09F7-C29F-F555-B237-306274A7BE77}"/>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857" y="1490151"/>
            <a:ext cx="1389471" cy="443966"/>
          </a:xfrm>
          <a:prstGeom prst="rect">
            <a:avLst/>
          </a:prstGeom>
        </p:spPr>
      </p:pic>
      <p:pic>
        <p:nvPicPr>
          <p:cNvPr id="48" name="Picture 47" descr="A picture containing text&#10;&#10;Description automatically generated">
            <a:extLst>
              <a:ext uri="{FF2B5EF4-FFF2-40B4-BE49-F238E27FC236}">
                <a16:creationId xmlns:a16="http://schemas.microsoft.com/office/drawing/2014/main" id="{D2CEA994-A761-0663-639C-8A34D2D7B5C0}"/>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1495328" y="1490151"/>
            <a:ext cx="1435417" cy="489478"/>
          </a:xfrm>
          <a:prstGeom prst="rect">
            <a:avLst/>
          </a:prstGeom>
        </p:spPr>
      </p:pic>
      <p:pic>
        <p:nvPicPr>
          <p:cNvPr id="4" name="Picture 3">
            <a:hlinkClick r:id="rId3"/>
            <a:extLst>
              <a:ext uri="{FF2B5EF4-FFF2-40B4-BE49-F238E27FC236}">
                <a16:creationId xmlns:a16="http://schemas.microsoft.com/office/drawing/2014/main" id="{FEE7999F-09BC-1551-B6B5-410F54580119}"/>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0324444" y="152658"/>
            <a:ext cx="1736192" cy="975419"/>
          </a:xfrm>
          <a:prstGeom prst="rect">
            <a:avLst/>
          </a:prstGeom>
          <a:ln>
            <a:solidFill>
              <a:srgbClr val="1F1A62"/>
            </a:solidFill>
          </a:ln>
        </p:spPr>
      </p:pic>
      <p:sp>
        <p:nvSpPr>
          <p:cNvPr id="7" name="Rectangle: Rounded Corners 6">
            <a:hlinkClick r:id="rId3"/>
            <a:extLst>
              <a:ext uri="{FF2B5EF4-FFF2-40B4-BE49-F238E27FC236}">
                <a16:creationId xmlns:a16="http://schemas.microsoft.com/office/drawing/2014/main" id="{4B367D1B-1E6F-ACC8-F73F-B088D42253AB}"/>
              </a:ext>
            </a:extLst>
          </p:cNvPr>
          <p:cNvSpPr/>
          <p:nvPr/>
        </p:nvSpPr>
        <p:spPr>
          <a:xfrm>
            <a:off x="10233497" y="1447990"/>
            <a:ext cx="1890929" cy="648571"/>
          </a:xfrm>
          <a:prstGeom prst="roundRect">
            <a:avLst/>
          </a:prstGeom>
          <a:solidFill>
            <a:srgbClr val="E2E8F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u="sng" dirty="0">
                <a:solidFill>
                  <a:srgbClr val="1B1464"/>
                </a:solidFill>
                <a:latin typeface="Helvetica" panose="020B0403020202020204" pitchFamily="34" charset="0"/>
              </a:rPr>
              <a:t>Click the icon above</a:t>
            </a:r>
            <a:r>
              <a:rPr lang="en-US" sz="1000" dirty="0">
                <a:solidFill>
                  <a:srgbClr val="1B1464"/>
                </a:solidFill>
                <a:latin typeface="Helvetica" panose="020B0403020202020204" pitchFamily="34" charset="0"/>
              </a:rPr>
              <a:t> to learn about the other 5 marketing strategies to navigate your brand through inflation</a:t>
            </a:r>
          </a:p>
        </p:txBody>
      </p:sp>
    </p:spTree>
    <p:extLst>
      <p:ext uri="{BB962C8B-B14F-4D97-AF65-F5344CB8AC3E}">
        <p14:creationId xmlns:p14="http://schemas.microsoft.com/office/powerpoint/2010/main" val="35026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5290E3C-D913-4324-9F7C-7AB204FAA4D7}"/>
              </a:ext>
            </a:extLst>
          </p:cNvPr>
          <p:cNvSpPr/>
          <p:nvPr/>
        </p:nvSpPr>
        <p:spPr>
          <a:xfrm>
            <a:off x="63874" y="58204"/>
            <a:ext cx="1026056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Applying lessons from Covid to Inflation</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lang="en-US" sz="2600" b="1" dirty="0">
                <a:solidFill>
                  <a:srgbClr val="1B1464"/>
                </a:solidFill>
                <a:latin typeface="Helvetica" pitchFamily="2" charset="0"/>
              </a:rPr>
              <a:t>Many marketers who offered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reassurance, hope and practical help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through their creative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experienced increased interest and trial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during Covid</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3"/>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47" name="Picture 46">
            <a:extLst>
              <a:ext uri="{FF2B5EF4-FFF2-40B4-BE49-F238E27FC236}">
                <a16:creationId xmlns:a16="http://schemas.microsoft.com/office/drawing/2014/main" id="{509B09F7-C29F-F555-B237-306274A7BE7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857" y="1490151"/>
            <a:ext cx="1389471" cy="443966"/>
          </a:xfrm>
          <a:prstGeom prst="rect">
            <a:avLst/>
          </a:prstGeom>
        </p:spPr>
      </p:pic>
      <p:pic>
        <p:nvPicPr>
          <p:cNvPr id="48" name="Picture 47" descr="A picture containing text&#10;&#10;Description automatically generated">
            <a:extLst>
              <a:ext uri="{FF2B5EF4-FFF2-40B4-BE49-F238E27FC236}">
                <a16:creationId xmlns:a16="http://schemas.microsoft.com/office/drawing/2014/main" id="{D2CEA994-A761-0663-639C-8A34D2D7B5C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95328" y="1490151"/>
            <a:ext cx="1435417" cy="489478"/>
          </a:xfrm>
          <a:prstGeom prst="rect">
            <a:avLst/>
          </a:prstGeom>
        </p:spPr>
      </p:pic>
      <p:sp>
        <p:nvSpPr>
          <p:cNvPr id="3" name="TextBox 2">
            <a:extLst>
              <a:ext uri="{FF2B5EF4-FFF2-40B4-BE49-F238E27FC236}">
                <a16:creationId xmlns:a16="http://schemas.microsoft.com/office/drawing/2014/main" id="{CBE8BC94-3D73-7F83-D4D8-749C26FC35B0}"/>
              </a:ext>
            </a:extLst>
          </p:cNvPr>
          <p:cNvSpPr txBox="1"/>
          <p:nvPr/>
        </p:nvSpPr>
        <p:spPr>
          <a:xfrm>
            <a:off x="526244" y="6327568"/>
            <a:ext cx="1150821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VAB analysis of Comscore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Helvetica" panose="020B0604020202020204" pitchFamily="34" charset="0"/>
              </a:rPr>
              <a:t>mediametrix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Helvetica" panose="020B0604020202020204" pitchFamily="34" charset="0"/>
              </a:rPr>
              <a:t> multiplatform (website + mobile) media trend data, P18+. Three-month average: April – June 2019 vs. April – June 2020 (calendar months).</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4" name="Picture 3">
            <a:extLst>
              <a:ext uri="{FF2B5EF4-FFF2-40B4-BE49-F238E27FC236}">
                <a16:creationId xmlns:a16="http://schemas.microsoft.com/office/drawing/2014/main" id="{E6533640-E83B-AE71-A20B-C0540840DDF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137068" y="2993689"/>
            <a:ext cx="2858152" cy="1485175"/>
          </a:xfrm>
          <a:prstGeom prst="rect">
            <a:avLst/>
          </a:prstGeom>
          <a:ln>
            <a:solidFill>
              <a:srgbClr val="1B1464"/>
            </a:solidFill>
          </a:ln>
        </p:spPr>
      </p:pic>
      <p:pic>
        <p:nvPicPr>
          <p:cNvPr id="5" name="Picture 4" descr="Jersey Mike's USA - Authentic Sub Sandwich Franchise Since 1956">
            <a:extLst>
              <a:ext uri="{FF2B5EF4-FFF2-40B4-BE49-F238E27FC236}">
                <a16:creationId xmlns:a16="http://schemas.microsoft.com/office/drawing/2014/main" id="{FC24CC7C-1D8B-6BB5-D96A-9A38DCBF1B5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026139" y="2184264"/>
            <a:ext cx="966521" cy="702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4CC32F-D45A-CE66-6AAB-E387542240C7}"/>
              </a:ext>
            </a:extLst>
          </p:cNvPr>
          <p:cNvSpPr txBox="1"/>
          <p:nvPr/>
        </p:nvSpPr>
        <p:spPr>
          <a:xfrm>
            <a:off x="9110651" y="5426987"/>
            <a:ext cx="2884569" cy="861774"/>
          </a:xfrm>
          <a:prstGeom prst="rect">
            <a:avLst/>
          </a:prstGeom>
          <a:solidFill>
            <a:srgbClr val="66C5AD"/>
          </a:solidFill>
          <a:ln>
            <a:solidFill>
              <a:srgbClr val="1B1464"/>
            </a:solidFill>
          </a:ln>
        </p:spPr>
        <p:txBody>
          <a:bodyPr wrap="square" rtlCol="0">
            <a:spAutoFit/>
          </a:bodyPr>
          <a:lstStyle/>
          <a:p>
            <a:pPr algn="ctr"/>
            <a:r>
              <a:rPr lang="en-US" sz="3600" b="1">
                <a:solidFill>
                  <a:schemeClr val="bg1"/>
                </a:solidFill>
                <a:latin typeface="Helvetica" panose="020B0604020202020204" pitchFamily="34" charset="0"/>
              </a:rPr>
              <a:t>+57%</a:t>
            </a:r>
          </a:p>
          <a:p>
            <a:pPr algn="ctr"/>
            <a:r>
              <a:rPr lang="en-US" sz="1400">
                <a:solidFill>
                  <a:schemeClr val="bg1"/>
                </a:solidFill>
                <a:latin typeface="Helvetica" panose="020B0604020202020204" pitchFamily="34" charset="0"/>
              </a:rPr>
              <a:t>(+1.0 MM)</a:t>
            </a:r>
          </a:p>
        </p:txBody>
      </p:sp>
      <p:pic>
        <p:nvPicPr>
          <p:cNvPr id="7" name="Picture 6">
            <a:extLst>
              <a:ext uri="{FF2B5EF4-FFF2-40B4-BE49-F238E27FC236}">
                <a16:creationId xmlns:a16="http://schemas.microsoft.com/office/drawing/2014/main" id="{A690329F-CB4C-9B97-859D-48597A7BC12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31144" y="2993690"/>
            <a:ext cx="2816392" cy="1485177"/>
          </a:xfrm>
          <a:prstGeom prst="rect">
            <a:avLst/>
          </a:prstGeom>
          <a:ln>
            <a:solidFill>
              <a:srgbClr val="1B1464"/>
            </a:solidFill>
          </a:ln>
        </p:spPr>
      </p:pic>
      <p:pic>
        <p:nvPicPr>
          <p:cNvPr id="8" name="Picture 2" descr="Carvana | Buy &amp; Finance Used Cars Online | At Home Delivery">
            <a:extLst>
              <a:ext uri="{FF2B5EF4-FFF2-40B4-BE49-F238E27FC236}">
                <a16:creationId xmlns:a16="http://schemas.microsoft.com/office/drawing/2014/main" id="{6331A1CE-15D4-B8D3-ABB9-B3F5DEC8316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63222" y="2170156"/>
            <a:ext cx="1000624" cy="7304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3A58C23-B24F-F285-A8E7-654F74904F95}"/>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892764" y="2376547"/>
            <a:ext cx="1226823" cy="317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23B30D3-C082-6EB2-FEB5-234B54C686A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129350" y="2993691"/>
            <a:ext cx="2753650" cy="1485655"/>
          </a:xfrm>
          <a:prstGeom prst="rect">
            <a:avLst/>
          </a:prstGeom>
          <a:ln>
            <a:solidFill>
              <a:srgbClr val="1B1464"/>
            </a:solidFill>
          </a:ln>
        </p:spPr>
      </p:pic>
      <p:pic>
        <p:nvPicPr>
          <p:cNvPr id="11" name="Picture 10">
            <a:extLst>
              <a:ext uri="{FF2B5EF4-FFF2-40B4-BE49-F238E27FC236}">
                <a16:creationId xmlns:a16="http://schemas.microsoft.com/office/drawing/2014/main" id="{2AE51D49-CBE3-45D4-26A8-7831EB102C8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198409" y="2993691"/>
            <a:ext cx="2680068" cy="1485176"/>
          </a:xfrm>
          <a:prstGeom prst="rect">
            <a:avLst/>
          </a:prstGeom>
          <a:ln>
            <a:solidFill>
              <a:srgbClr val="1B1464"/>
            </a:solidFill>
          </a:ln>
        </p:spPr>
      </p:pic>
      <p:pic>
        <p:nvPicPr>
          <p:cNvPr id="12" name="Picture 2" descr="Lowe's Home Improvement: Lowe's Official Logos">
            <a:extLst>
              <a:ext uri="{FF2B5EF4-FFF2-40B4-BE49-F238E27FC236}">
                <a16:creationId xmlns:a16="http://schemas.microsoft.com/office/drawing/2014/main" id="{790C87C1-2E43-42C2-1C10-C2278C6FD0A1}"/>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048326" y="2310427"/>
            <a:ext cx="980234" cy="4499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BE1E56-7224-DBBD-05F6-F81B30349A3C}"/>
              </a:ext>
            </a:extLst>
          </p:cNvPr>
          <p:cNvSpPr txBox="1"/>
          <p:nvPr/>
        </p:nvSpPr>
        <p:spPr>
          <a:xfrm>
            <a:off x="129067" y="5428664"/>
            <a:ext cx="2818470" cy="861774"/>
          </a:xfrm>
          <a:prstGeom prst="rect">
            <a:avLst/>
          </a:prstGeom>
          <a:solidFill>
            <a:srgbClr val="66C5AD"/>
          </a:solidFill>
          <a:ln>
            <a:solidFill>
              <a:srgbClr val="1B1464"/>
            </a:solidFill>
          </a:ln>
        </p:spPr>
        <p:txBody>
          <a:bodyPr wrap="square" rtlCol="0">
            <a:spAutoFit/>
          </a:bodyPr>
          <a:lstStyle/>
          <a:p>
            <a:pPr algn="ctr"/>
            <a:r>
              <a:rPr lang="en-US" sz="3600" b="1">
                <a:solidFill>
                  <a:schemeClr val="bg1"/>
                </a:solidFill>
                <a:latin typeface="Helvetica" panose="020B0604020202020204" pitchFamily="34" charset="0"/>
              </a:rPr>
              <a:t>+35%</a:t>
            </a:r>
          </a:p>
          <a:p>
            <a:pPr algn="ctr"/>
            <a:r>
              <a:rPr lang="en-US" sz="1400">
                <a:solidFill>
                  <a:schemeClr val="bg1"/>
                </a:solidFill>
                <a:latin typeface="Helvetica" panose="020B0604020202020204" pitchFamily="34" charset="0"/>
              </a:rPr>
              <a:t>(+1.0 MM)</a:t>
            </a:r>
          </a:p>
        </p:txBody>
      </p:sp>
      <p:sp>
        <p:nvSpPr>
          <p:cNvPr id="14" name="TextBox 13">
            <a:extLst>
              <a:ext uri="{FF2B5EF4-FFF2-40B4-BE49-F238E27FC236}">
                <a16:creationId xmlns:a16="http://schemas.microsoft.com/office/drawing/2014/main" id="{8E833BB2-F788-3C94-3603-C13A7998685A}"/>
              </a:ext>
            </a:extLst>
          </p:cNvPr>
          <p:cNvSpPr txBox="1"/>
          <p:nvPr/>
        </p:nvSpPr>
        <p:spPr>
          <a:xfrm>
            <a:off x="3155176" y="5430339"/>
            <a:ext cx="2723302" cy="861774"/>
          </a:xfrm>
          <a:prstGeom prst="rect">
            <a:avLst/>
          </a:prstGeom>
          <a:solidFill>
            <a:srgbClr val="66C5AD"/>
          </a:solidFill>
          <a:ln>
            <a:solidFill>
              <a:srgbClr val="1B1464"/>
            </a:solidFill>
          </a:ln>
        </p:spPr>
        <p:txBody>
          <a:bodyPr wrap="square" rtlCol="0">
            <a:spAutoFit/>
          </a:bodyPr>
          <a:lstStyle/>
          <a:p>
            <a:pPr algn="ctr"/>
            <a:r>
              <a:rPr lang="en-US" sz="3600" b="1">
                <a:solidFill>
                  <a:schemeClr val="bg1"/>
                </a:solidFill>
                <a:latin typeface="Helvetica" panose="020B0604020202020204" pitchFamily="34" charset="0"/>
              </a:rPr>
              <a:t>+26%</a:t>
            </a:r>
          </a:p>
          <a:p>
            <a:pPr algn="ctr"/>
            <a:r>
              <a:rPr lang="en-US" sz="1400">
                <a:solidFill>
                  <a:schemeClr val="bg1"/>
                </a:solidFill>
                <a:latin typeface="Helvetica" panose="020B0604020202020204" pitchFamily="34" charset="0"/>
              </a:rPr>
              <a:t>(+10.2 MM)</a:t>
            </a:r>
          </a:p>
        </p:txBody>
      </p:sp>
      <p:sp>
        <p:nvSpPr>
          <p:cNvPr id="15" name="TextBox 14">
            <a:extLst>
              <a:ext uri="{FF2B5EF4-FFF2-40B4-BE49-F238E27FC236}">
                <a16:creationId xmlns:a16="http://schemas.microsoft.com/office/drawing/2014/main" id="{95ADF7B8-691E-E8E4-C51E-160974E9934E}"/>
              </a:ext>
            </a:extLst>
          </p:cNvPr>
          <p:cNvSpPr txBox="1"/>
          <p:nvPr/>
        </p:nvSpPr>
        <p:spPr>
          <a:xfrm>
            <a:off x="6101143" y="5432013"/>
            <a:ext cx="2781857" cy="861774"/>
          </a:xfrm>
          <a:prstGeom prst="rect">
            <a:avLst/>
          </a:prstGeom>
          <a:solidFill>
            <a:srgbClr val="66C5AD"/>
          </a:solidFill>
          <a:ln>
            <a:solidFill>
              <a:srgbClr val="1B1464"/>
            </a:solidFill>
          </a:ln>
        </p:spPr>
        <p:txBody>
          <a:bodyPr wrap="square" rtlCol="0">
            <a:spAutoFit/>
          </a:bodyPr>
          <a:lstStyle/>
          <a:p>
            <a:pPr algn="ctr"/>
            <a:r>
              <a:rPr lang="en-US" sz="3600" b="1">
                <a:solidFill>
                  <a:schemeClr val="bg1"/>
                </a:solidFill>
                <a:latin typeface="Helvetica" panose="020B0604020202020204" pitchFamily="34" charset="0"/>
              </a:rPr>
              <a:t>+15%</a:t>
            </a:r>
          </a:p>
          <a:p>
            <a:pPr algn="ctr"/>
            <a:r>
              <a:rPr lang="en-US" sz="1400">
                <a:solidFill>
                  <a:schemeClr val="bg1"/>
                </a:solidFill>
                <a:latin typeface="Helvetica" panose="020B0604020202020204" pitchFamily="34" charset="0"/>
              </a:rPr>
              <a:t>(+5.0 MM)</a:t>
            </a:r>
          </a:p>
        </p:txBody>
      </p:sp>
      <p:sp>
        <p:nvSpPr>
          <p:cNvPr id="16" name="Rectangle: Rounded Corners 15">
            <a:extLst>
              <a:ext uri="{FF2B5EF4-FFF2-40B4-BE49-F238E27FC236}">
                <a16:creationId xmlns:a16="http://schemas.microsoft.com/office/drawing/2014/main" id="{26DA1E16-1A08-46A1-0E4E-F7FCD2D353BE}"/>
              </a:ext>
            </a:extLst>
          </p:cNvPr>
          <p:cNvSpPr/>
          <p:nvPr/>
        </p:nvSpPr>
        <p:spPr>
          <a:xfrm>
            <a:off x="196014" y="4510033"/>
            <a:ext cx="11798256" cy="7705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Digital Platform: Unique Visitors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3-Month Average YoY: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Apr – Jun ’19 vs. Apr – Jun ’20 </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17" name="Straight Arrow Connector 16">
            <a:extLst>
              <a:ext uri="{FF2B5EF4-FFF2-40B4-BE49-F238E27FC236}">
                <a16:creationId xmlns:a16="http://schemas.microsoft.com/office/drawing/2014/main" id="{B51DB249-372C-5666-290A-2691AE286E96}"/>
              </a:ext>
            </a:extLst>
          </p:cNvPr>
          <p:cNvCxnSpPr>
            <a:cxnSpLocks/>
          </p:cNvCxnSpPr>
          <p:nvPr/>
        </p:nvCxnSpPr>
        <p:spPr>
          <a:xfrm flipH="1">
            <a:off x="196014" y="4815952"/>
            <a:ext cx="3852312" cy="0"/>
          </a:xfrm>
          <a:prstGeom prst="straightConnector1">
            <a:avLst/>
          </a:prstGeom>
          <a:ln w="12700">
            <a:solidFill>
              <a:srgbClr val="1B146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903183-CEEB-261E-3476-69A59E045A9E}"/>
              </a:ext>
            </a:extLst>
          </p:cNvPr>
          <p:cNvCxnSpPr>
            <a:cxnSpLocks/>
          </p:cNvCxnSpPr>
          <p:nvPr/>
        </p:nvCxnSpPr>
        <p:spPr>
          <a:xfrm>
            <a:off x="8135916" y="4817628"/>
            <a:ext cx="3852312" cy="0"/>
          </a:xfrm>
          <a:prstGeom prst="straightConnector1">
            <a:avLst/>
          </a:prstGeom>
          <a:ln w="12700">
            <a:solidFill>
              <a:srgbClr val="1B1464"/>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hlinkClick r:id="rId14"/>
            <a:extLst>
              <a:ext uri="{FF2B5EF4-FFF2-40B4-BE49-F238E27FC236}">
                <a16:creationId xmlns:a16="http://schemas.microsoft.com/office/drawing/2014/main" id="{8355FB0F-63E3-0397-C447-949C2B4D435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1" name="Picture 20">
            <a:hlinkClick r:id="rId14"/>
            <a:extLst>
              <a:ext uri="{FF2B5EF4-FFF2-40B4-BE49-F238E27FC236}">
                <a16:creationId xmlns:a16="http://schemas.microsoft.com/office/drawing/2014/main" id="{A9B82112-2293-C27A-CCA2-262DFA2B38E5}"/>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0324444" y="152658"/>
            <a:ext cx="1736192" cy="975419"/>
          </a:xfrm>
          <a:prstGeom prst="rect">
            <a:avLst/>
          </a:prstGeom>
          <a:ln>
            <a:solidFill>
              <a:srgbClr val="1F1A62"/>
            </a:solidFill>
          </a:ln>
        </p:spPr>
      </p:pic>
      <p:sp>
        <p:nvSpPr>
          <p:cNvPr id="23" name="Rectangle: Rounded Corners 22">
            <a:hlinkClick r:id="rId14"/>
            <a:extLst>
              <a:ext uri="{FF2B5EF4-FFF2-40B4-BE49-F238E27FC236}">
                <a16:creationId xmlns:a16="http://schemas.microsoft.com/office/drawing/2014/main" id="{FE194938-9E61-5646-E494-E906E2FC84AA}"/>
              </a:ext>
            </a:extLst>
          </p:cNvPr>
          <p:cNvSpPr/>
          <p:nvPr/>
        </p:nvSpPr>
        <p:spPr>
          <a:xfrm>
            <a:off x="10233497" y="1447990"/>
            <a:ext cx="1890929" cy="648571"/>
          </a:xfrm>
          <a:prstGeom prst="roundRect">
            <a:avLst/>
          </a:prstGeom>
          <a:solidFill>
            <a:srgbClr val="E2E8F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u="sng" dirty="0">
                <a:solidFill>
                  <a:srgbClr val="1B1464"/>
                </a:solidFill>
                <a:latin typeface="Helvetica" panose="020B0403020202020204" pitchFamily="34" charset="0"/>
              </a:rPr>
              <a:t>Click the icon above</a:t>
            </a:r>
            <a:r>
              <a:rPr lang="en-US" sz="1000" dirty="0">
                <a:solidFill>
                  <a:srgbClr val="1B1464"/>
                </a:solidFill>
                <a:latin typeface="Helvetica" panose="020B0403020202020204" pitchFamily="34" charset="0"/>
              </a:rPr>
              <a:t> to learn about the other 5 marketing strategies to navigate your brand through inflation</a:t>
            </a:r>
          </a:p>
        </p:txBody>
      </p:sp>
    </p:spTree>
    <p:extLst>
      <p:ext uri="{BB962C8B-B14F-4D97-AF65-F5344CB8AC3E}">
        <p14:creationId xmlns:p14="http://schemas.microsoft.com/office/powerpoint/2010/main" val="39570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0" name="Rectangle 19">
            <a:extLst>
              <a:ext uri="{FF2B5EF4-FFF2-40B4-BE49-F238E27FC236}">
                <a16:creationId xmlns:a16="http://schemas.microsoft.com/office/drawing/2014/main" id="{F5290E3C-D913-4324-9F7C-7AB204FAA4D7}"/>
              </a:ext>
            </a:extLst>
          </p:cNvPr>
          <p:cNvSpPr/>
          <p:nvPr/>
        </p:nvSpPr>
        <p:spPr>
          <a:xfrm>
            <a:off x="63874" y="58202"/>
            <a:ext cx="1026056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The value of engaging ‘Sophisticates’ at the cinema: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I</a:t>
            </a:r>
            <a:r>
              <a:rPr lang="en-US" sz="2600" b="1" dirty="0" err="1">
                <a:solidFill>
                  <a:srgbClr val="1B1464"/>
                </a:solidFill>
                <a:latin typeface="Helvetica" pitchFamily="2" charset="0"/>
              </a:rPr>
              <a:t>nfluential</a:t>
            </a:r>
            <a:r>
              <a:rPr lang="en-US" sz="2600" b="1" dirty="0">
                <a:solidFill>
                  <a:srgbClr val="1B1464"/>
                </a:solidFill>
                <a:latin typeface="Helvetica" pitchFamily="2" charset="0"/>
              </a:rPr>
              <a:t>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Adult 25-44 frequent movie goers highly value exceptional experiences and are willing to pay extra for them</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4"/>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3" name="Picture 2" descr="Logo&#10;&#10;Description automatically generated with low confidence">
            <a:extLst>
              <a:ext uri="{FF2B5EF4-FFF2-40B4-BE49-F238E27FC236}">
                <a16:creationId xmlns:a16="http://schemas.microsoft.com/office/drawing/2014/main" id="{EEDB7954-74C2-2004-0A1C-E821B37B35A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248" y="1527402"/>
            <a:ext cx="1410542" cy="491984"/>
          </a:xfrm>
          <a:prstGeom prst="rect">
            <a:avLst/>
          </a:prstGeom>
        </p:spPr>
      </p:pic>
      <p:pic>
        <p:nvPicPr>
          <p:cNvPr id="4" name="Picture 3" descr="Text&#10;&#10;Description automatically generated with low confidence">
            <a:extLst>
              <a:ext uri="{FF2B5EF4-FFF2-40B4-BE49-F238E27FC236}">
                <a16:creationId xmlns:a16="http://schemas.microsoft.com/office/drawing/2014/main" id="{117A4274-1CA3-FBE9-2A7A-C730402183A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66448" y="1537424"/>
            <a:ext cx="1086629" cy="471940"/>
          </a:xfrm>
          <a:prstGeom prst="rect">
            <a:avLst/>
          </a:prstGeom>
        </p:spPr>
      </p:pic>
      <p:sp>
        <p:nvSpPr>
          <p:cNvPr id="28" name="Rectangle 27">
            <a:extLst>
              <a:ext uri="{FF2B5EF4-FFF2-40B4-BE49-F238E27FC236}">
                <a16:creationId xmlns:a16="http://schemas.microsoft.com/office/drawing/2014/main" id="{3F507258-5A01-DFAB-A148-2B2274861840}"/>
              </a:ext>
            </a:extLst>
          </p:cNvPr>
          <p:cNvSpPr/>
          <p:nvPr/>
        </p:nvSpPr>
        <p:spPr>
          <a:xfrm>
            <a:off x="638525" y="2063847"/>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3EEA362E-08B2-35B6-EC48-68FB538A9D67}"/>
              </a:ext>
            </a:extLst>
          </p:cNvPr>
          <p:cNvSpPr txBox="1"/>
          <p:nvPr/>
        </p:nvSpPr>
        <p:spPr>
          <a:xfrm>
            <a:off x="650705" y="3011505"/>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73%</a:t>
            </a:r>
          </a:p>
        </p:txBody>
      </p:sp>
      <p:sp>
        <p:nvSpPr>
          <p:cNvPr id="30" name="TextBox 29">
            <a:extLst>
              <a:ext uri="{FF2B5EF4-FFF2-40B4-BE49-F238E27FC236}">
                <a16:creationId xmlns:a16="http://schemas.microsoft.com/office/drawing/2014/main" id="{E9D72AFE-EB6B-3C5C-46BA-8840EE27BC56}"/>
              </a:ext>
            </a:extLst>
          </p:cNvPr>
          <p:cNvSpPr txBox="1"/>
          <p:nvPr/>
        </p:nvSpPr>
        <p:spPr>
          <a:xfrm>
            <a:off x="638522" y="3437848"/>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B1464"/>
                </a:solidFill>
                <a:latin typeface="Helvetica" panose="020B0403020202020204" pitchFamily="34" charset="0"/>
              </a:rPr>
              <a:t>‘for me, going out to eat is all about the ‘experience’’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(109 index vs. total adults 25-44)</a:t>
            </a:r>
          </a:p>
        </p:txBody>
      </p:sp>
      <p:sp>
        <p:nvSpPr>
          <p:cNvPr id="31" name="TextBox 30">
            <a:extLst>
              <a:ext uri="{FF2B5EF4-FFF2-40B4-BE49-F238E27FC236}">
                <a16:creationId xmlns:a16="http://schemas.microsoft.com/office/drawing/2014/main" id="{0A76EF87-B591-DF66-EAD5-7ECC1501B5AA}"/>
              </a:ext>
            </a:extLst>
          </p:cNvPr>
          <p:cNvSpPr txBox="1"/>
          <p:nvPr/>
        </p:nvSpPr>
        <p:spPr>
          <a:xfrm>
            <a:off x="742287" y="1652472"/>
            <a:ext cx="105281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B1464"/>
                </a:solidFill>
                <a:latin typeface="Helvetica" panose="020B0403020202020204" pitchFamily="34" charset="0"/>
              </a:rPr>
              <a:t>% of </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Adult 25-44 Frequent Movie Goers who say…</a:t>
            </a:r>
          </a:p>
        </p:txBody>
      </p:sp>
      <p:sp>
        <p:nvSpPr>
          <p:cNvPr id="32" name="Rectangle 31">
            <a:extLst>
              <a:ext uri="{FF2B5EF4-FFF2-40B4-BE49-F238E27FC236}">
                <a16:creationId xmlns:a16="http://schemas.microsoft.com/office/drawing/2014/main" id="{D6207CB6-A269-BBB3-1A4D-10F4914DDC01}"/>
              </a:ext>
            </a:extLst>
          </p:cNvPr>
          <p:cNvSpPr/>
          <p:nvPr/>
        </p:nvSpPr>
        <p:spPr>
          <a:xfrm>
            <a:off x="440087" y="6304485"/>
            <a:ext cx="11793936" cy="21544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2021 Fall Doublebase Study, Base: P25-44. </a:t>
            </a:r>
          </a:p>
        </p:txBody>
      </p:sp>
      <p:pic>
        <p:nvPicPr>
          <p:cNvPr id="33" name="Picture 32" descr="Logo, icon&#10;&#10;Description automatically generated">
            <a:extLst>
              <a:ext uri="{FF2B5EF4-FFF2-40B4-BE49-F238E27FC236}">
                <a16:creationId xmlns:a16="http://schemas.microsoft.com/office/drawing/2014/main" id="{6A90C086-4967-72BC-497A-81626F3CC9D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806316" y="2095896"/>
            <a:ext cx="959104" cy="959104"/>
          </a:xfrm>
          <a:prstGeom prst="rect">
            <a:avLst/>
          </a:prstGeom>
        </p:spPr>
      </p:pic>
      <p:sp>
        <p:nvSpPr>
          <p:cNvPr id="34" name="Rectangle 33">
            <a:extLst>
              <a:ext uri="{FF2B5EF4-FFF2-40B4-BE49-F238E27FC236}">
                <a16:creationId xmlns:a16="http://schemas.microsoft.com/office/drawing/2014/main" id="{1ED800D7-3ACE-A624-774D-28FE9669BBBB}"/>
              </a:ext>
            </a:extLst>
          </p:cNvPr>
          <p:cNvSpPr/>
          <p:nvPr/>
        </p:nvSpPr>
        <p:spPr>
          <a:xfrm>
            <a:off x="4467992" y="2070333"/>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48248D7-8E22-D164-57A0-B1ABB9387DE8}"/>
              </a:ext>
            </a:extLst>
          </p:cNvPr>
          <p:cNvSpPr txBox="1"/>
          <p:nvPr/>
        </p:nvSpPr>
        <p:spPr>
          <a:xfrm>
            <a:off x="4480172" y="3017991"/>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64%</a:t>
            </a:r>
          </a:p>
        </p:txBody>
      </p:sp>
      <p:sp>
        <p:nvSpPr>
          <p:cNvPr id="36" name="TextBox 35">
            <a:extLst>
              <a:ext uri="{FF2B5EF4-FFF2-40B4-BE49-F238E27FC236}">
                <a16:creationId xmlns:a16="http://schemas.microsoft.com/office/drawing/2014/main" id="{5FE0D587-C77C-3911-6A86-0CE567258B4F}"/>
              </a:ext>
            </a:extLst>
          </p:cNvPr>
          <p:cNvSpPr txBox="1"/>
          <p:nvPr/>
        </p:nvSpPr>
        <p:spPr>
          <a:xfrm>
            <a:off x="4467989" y="3444334"/>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B1464"/>
                </a:solidFill>
                <a:latin typeface="Helvetica" panose="020B0403020202020204" pitchFamily="34" charset="0"/>
              </a:rPr>
              <a:t>‘it’s worth it to me to pay more for </a:t>
            </a:r>
            <a:br>
              <a:rPr lang="en-US" sz="1200" b="1">
                <a:solidFill>
                  <a:srgbClr val="1B1464"/>
                </a:solidFill>
                <a:latin typeface="Helvetica" panose="020B0403020202020204" pitchFamily="34" charset="0"/>
              </a:rPr>
            </a:br>
            <a:r>
              <a:rPr lang="en-US" sz="1200" b="1">
                <a:solidFill>
                  <a:srgbClr val="1B1464"/>
                </a:solidFill>
                <a:latin typeface="Helvetica" panose="020B0403020202020204" pitchFamily="34" charset="0"/>
              </a:rPr>
              <a:t>high quality hotel accommodations’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(108 index vs. total adults 25-44)</a:t>
            </a:r>
          </a:p>
        </p:txBody>
      </p:sp>
      <p:sp>
        <p:nvSpPr>
          <p:cNvPr id="37" name="Rectangle 36">
            <a:extLst>
              <a:ext uri="{FF2B5EF4-FFF2-40B4-BE49-F238E27FC236}">
                <a16:creationId xmlns:a16="http://schemas.microsoft.com/office/drawing/2014/main" id="{99AAA012-8676-D1DF-C4EE-F2F02AB230CE}"/>
              </a:ext>
            </a:extLst>
          </p:cNvPr>
          <p:cNvSpPr/>
          <p:nvPr/>
        </p:nvSpPr>
        <p:spPr>
          <a:xfrm>
            <a:off x="8232608" y="2070333"/>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BA92F549-1053-4B59-83AF-78F331998C19}"/>
              </a:ext>
            </a:extLst>
          </p:cNvPr>
          <p:cNvSpPr txBox="1"/>
          <p:nvPr/>
        </p:nvSpPr>
        <p:spPr>
          <a:xfrm>
            <a:off x="8243823" y="3017991"/>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53%</a:t>
            </a:r>
          </a:p>
        </p:txBody>
      </p:sp>
      <p:sp>
        <p:nvSpPr>
          <p:cNvPr id="39" name="TextBox 38">
            <a:extLst>
              <a:ext uri="{FF2B5EF4-FFF2-40B4-BE49-F238E27FC236}">
                <a16:creationId xmlns:a16="http://schemas.microsoft.com/office/drawing/2014/main" id="{405875F6-A8A6-D9C4-1981-5A1BA2692A64}"/>
              </a:ext>
            </a:extLst>
          </p:cNvPr>
          <p:cNvSpPr txBox="1"/>
          <p:nvPr/>
        </p:nvSpPr>
        <p:spPr>
          <a:xfrm>
            <a:off x="8204733" y="3444334"/>
            <a:ext cx="3348506"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B1464"/>
                </a:solidFill>
                <a:latin typeface="Helvetica" panose="020B0403020202020204" pitchFamily="34" charset="0"/>
              </a:rPr>
              <a:t>‘I would pay extra for a product that is consistent with the image I want to convey’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(123 index vs. total adults 25-44)</a:t>
            </a:r>
          </a:p>
        </p:txBody>
      </p:sp>
      <p:sp>
        <p:nvSpPr>
          <p:cNvPr id="40" name="Rectangle 39">
            <a:extLst>
              <a:ext uri="{FF2B5EF4-FFF2-40B4-BE49-F238E27FC236}">
                <a16:creationId xmlns:a16="http://schemas.microsoft.com/office/drawing/2014/main" id="{1EA98958-C00D-EEEF-7ACD-C62917D9899B}"/>
              </a:ext>
            </a:extLst>
          </p:cNvPr>
          <p:cNvSpPr/>
          <p:nvPr/>
        </p:nvSpPr>
        <p:spPr>
          <a:xfrm>
            <a:off x="645008" y="4239605"/>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FD9FC2D8-6FD9-83C8-B67F-190A4EDB3E22}"/>
              </a:ext>
            </a:extLst>
          </p:cNvPr>
          <p:cNvSpPr txBox="1"/>
          <p:nvPr/>
        </p:nvSpPr>
        <p:spPr>
          <a:xfrm>
            <a:off x="650705" y="5187263"/>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52%</a:t>
            </a:r>
          </a:p>
        </p:txBody>
      </p:sp>
      <p:sp>
        <p:nvSpPr>
          <p:cNvPr id="42" name="TextBox 41">
            <a:extLst>
              <a:ext uri="{FF2B5EF4-FFF2-40B4-BE49-F238E27FC236}">
                <a16:creationId xmlns:a16="http://schemas.microsoft.com/office/drawing/2014/main" id="{A165DB58-2230-9700-12F5-F488FBED409D}"/>
              </a:ext>
            </a:extLst>
          </p:cNvPr>
          <p:cNvSpPr txBox="1"/>
          <p:nvPr/>
        </p:nvSpPr>
        <p:spPr>
          <a:xfrm>
            <a:off x="638522" y="5613606"/>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B1464"/>
                </a:solidFill>
                <a:latin typeface="Helvetica" panose="020B0403020202020204" pitchFamily="34" charset="0"/>
              </a:rPr>
              <a:t>‘I’m willing to spend more for a quality bottle of wine’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(111 index vs. total adults 25-44)</a:t>
            </a:r>
          </a:p>
        </p:txBody>
      </p:sp>
      <p:sp>
        <p:nvSpPr>
          <p:cNvPr id="44" name="Rectangle 43">
            <a:extLst>
              <a:ext uri="{FF2B5EF4-FFF2-40B4-BE49-F238E27FC236}">
                <a16:creationId xmlns:a16="http://schemas.microsoft.com/office/drawing/2014/main" id="{214E3C66-4BFA-30B9-7C09-B72A8FDB8559}"/>
              </a:ext>
            </a:extLst>
          </p:cNvPr>
          <p:cNvSpPr/>
          <p:nvPr/>
        </p:nvSpPr>
        <p:spPr>
          <a:xfrm>
            <a:off x="4474475" y="4246091"/>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EB2C7D85-8E39-0472-4AD7-A3326D97680D}"/>
              </a:ext>
            </a:extLst>
          </p:cNvPr>
          <p:cNvSpPr txBox="1"/>
          <p:nvPr/>
        </p:nvSpPr>
        <p:spPr>
          <a:xfrm>
            <a:off x="4480172" y="5193749"/>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42%</a:t>
            </a:r>
          </a:p>
        </p:txBody>
      </p:sp>
      <p:sp>
        <p:nvSpPr>
          <p:cNvPr id="46" name="TextBox 45">
            <a:extLst>
              <a:ext uri="{FF2B5EF4-FFF2-40B4-BE49-F238E27FC236}">
                <a16:creationId xmlns:a16="http://schemas.microsoft.com/office/drawing/2014/main" id="{E5B70A8A-30D5-0A19-7B52-F85E57A837E5}"/>
              </a:ext>
            </a:extLst>
          </p:cNvPr>
          <p:cNvSpPr txBox="1"/>
          <p:nvPr/>
        </p:nvSpPr>
        <p:spPr>
          <a:xfrm>
            <a:off x="4467989" y="5620092"/>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B1464"/>
                </a:solidFill>
                <a:latin typeface="Helvetica" panose="020B0403020202020204" pitchFamily="34" charset="0"/>
              </a:rPr>
              <a:t>‘I’m willing to pay more for a flight in order to travel on my favorite airline’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(118 index vs. total adults 25-44)</a:t>
            </a:r>
          </a:p>
        </p:txBody>
      </p:sp>
      <p:sp>
        <p:nvSpPr>
          <p:cNvPr id="50" name="Rectangle 49">
            <a:extLst>
              <a:ext uri="{FF2B5EF4-FFF2-40B4-BE49-F238E27FC236}">
                <a16:creationId xmlns:a16="http://schemas.microsoft.com/office/drawing/2014/main" id="{B9829F19-D865-B2F6-33B5-9AA44FED346D}"/>
              </a:ext>
            </a:extLst>
          </p:cNvPr>
          <p:cNvSpPr/>
          <p:nvPr/>
        </p:nvSpPr>
        <p:spPr>
          <a:xfrm>
            <a:off x="8239091" y="4246091"/>
            <a:ext cx="3291448" cy="2017143"/>
          </a:xfrm>
          <a:prstGeom prst="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DCBBC2DD-52D8-9F79-931A-22DF1B6C2B36}"/>
              </a:ext>
            </a:extLst>
          </p:cNvPr>
          <p:cNvSpPr txBox="1"/>
          <p:nvPr/>
        </p:nvSpPr>
        <p:spPr>
          <a:xfrm>
            <a:off x="8243823" y="5193749"/>
            <a:ext cx="32703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38%</a:t>
            </a:r>
          </a:p>
        </p:txBody>
      </p:sp>
      <p:sp>
        <p:nvSpPr>
          <p:cNvPr id="52" name="TextBox 51">
            <a:extLst>
              <a:ext uri="{FF2B5EF4-FFF2-40B4-BE49-F238E27FC236}">
                <a16:creationId xmlns:a16="http://schemas.microsoft.com/office/drawing/2014/main" id="{B08BEE95-23F4-64C9-E31A-28A4C0217B6E}"/>
              </a:ext>
            </a:extLst>
          </p:cNvPr>
          <p:cNvSpPr txBox="1"/>
          <p:nvPr/>
        </p:nvSpPr>
        <p:spPr>
          <a:xfrm>
            <a:off x="8231640" y="5620092"/>
            <a:ext cx="32946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1B1464"/>
                </a:solidFill>
                <a:latin typeface="Helvetica" panose="020B0403020202020204" pitchFamily="34" charset="0"/>
              </a:rPr>
              <a:t>‘I take vacation experiences that help differentiate me from my friends’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(129 index vs. total adults 25-44)</a:t>
            </a:r>
          </a:p>
        </p:txBody>
      </p:sp>
      <p:pic>
        <p:nvPicPr>
          <p:cNvPr id="53" name="Picture 52" descr="Icon&#10;&#10;Description automatically generated">
            <a:extLst>
              <a:ext uri="{FF2B5EF4-FFF2-40B4-BE49-F238E27FC236}">
                <a16:creationId xmlns:a16="http://schemas.microsoft.com/office/drawing/2014/main" id="{B7B0BEC1-1506-6D1E-2D4D-B1A544502D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809244" y="4294355"/>
            <a:ext cx="953248" cy="953248"/>
          </a:xfrm>
          <a:prstGeom prst="rect">
            <a:avLst/>
          </a:prstGeom>
        </p:spPr>
      </p:pic>
      <p:pic>
        <p:nvPicPr>
          <p:cNvPr id="54" name="Picture 53">
            <a:extLst>
              <a:ext uri="{FF2B5EF4-FFF2-40B4-BE49-F238E27FC236}">
                <a16:creationId xmlns:a16="http://schemas.microsoft.com/office/drawing/2014/main" id="{7AF630C9-8289-BE8E-AF85-2F51773B5CE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640299" y="4329222"/>
            <a:ext cx="950073" cy="950073"/>
          </a:xfrm>
          <a:prstGeom prst="rect">
            <a:avLst/>
          </a:prstGeom>
        </p:spPr>
      </p:pic>
      <p:pic>
        <p:nvPicPr>
          <p:cNvPr id="55" name="Picture 54" descr="A picture containing shape&#10;&#10;Description automatically generated">
            <a:extLst>
              <a:ext uri="{FF2B5EF4-FFF2-40B4-BE49-F238E27FC236}">
                <a16:creationId xmlns:a16="http://schemas.microsoft.com/office/drawing/2014/main" id="{40A0D809-76D7-44E2-173C-6827E347A9A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628239" y="2107096"/>
            <a:ext cx="974192" cy="974192"/>
          </a:xfrm>
          <a:prstGeom prst="rect">
            <a:avLst/>
          </a:prstGeom>
        </p:spPr>
      </p:pic>
      <p:pic>
        <p:nvPicPr>
          <p:cNvPr id="56" name="Picture 55" descr="Icon&#10;&#10;Description automatically generated">
            <a:extLst>
              <a:ext uri="{FF2B5EF4-FFF2-40B4-BE49-F238E27FC236}">
                <a16:creationId xmlns:a16="http://schemas.microsoft.com/office/drawing/2014/main" id="{3B7C621A-5003-86AC-6967-B2C86A1A756A}"/>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9368541" y="4259061"/>
            <a:ext cx="1020890" cy="1020890"/>
          </a:xfrm>
          <a:prstGeom prst="rect">
            <a:avLst/>
          </a:prstGeom>
        </p:spPr>
      </p:pic>
      <p:pic>
        <p:nvPicPr>
          <p:cNvPr id="57" name="Picture 56" descr="A picture containing text, clock, sign&#10;&#10;Description automatically generated">
            <a:extLst>
              <a:ext uri="{FF2B5EF4-FFF2-40B4-BE49-F238E27FC236}">
                <a16:creationId xmlns:a16="http://schemas.microsoft.com/office/drawing/2014/main" id="{B7B3D513-647B-3479-CF8C-5BF699A789C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9391890" y="2133937"/>
            <a:ext cx="974192" cy="974192"/>
          </a:xfrm>
          <a:prstGeom prst="rect">
            <a:avLst/>
          </a:prstGeom>
        </p:spPr>
      </p:pic>
      <p:pic>
        <p:nvPicPr>
          <p:cNvPr id="6" name="Picture 5">
            <a:hlinkClick r:id="rId3"/>
            <a:extLst>
              <a:ext uri="{FF2B5EF4-FFF2-40B4-BE49-F238E27FC236}">
                <a16:creationId xmlns:a16="http://schemas.microsoft.com/office/drawing/2014/main" id="{5F51F5D7-C335-6F8D-1CAB-9AABDDACBAB4}"/>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324443" y="152653"/>
            <a:ext cx="1736192" cy="977345"/>
          </a:xfrm>
          <a:prstGeom prst="rect">
            <a:avLst/>
          </a:prstGeom>
          <a:ln>
            <a:solidFill>
              <a:srgbClr val="1F1A62"/>
            </a:solidFill>
          </a:ln>
        </p:spPr>
      </p:pic>
    </p:spTree>
    <p:extLst>
      <p:ext uri="{BB962C8B-B14F-4D97-AF65-F5344CB8AC3E}">
        <p14:creationId xmlns:p14="http://schemas.microsoft.com/office/powerpoint/2010/main" val="249602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B9777B2-A132-41D5-B86C-9334A1A8EBF9}"/>
              </a:ext>
            </a:extLst>
          </p:cNvPr>
          <p:cNvSpPr/>
          <p:nvPr/>
        </p:nvSpPr>
        <p:spPr>
          <a:xfrm>
            <a:off x="3572" y="2143661"/>
            <a:ext cx="4543027" cy="4714339"/>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8" name="Rectangle 57">
            <a:extLst>
              <a:ext uri="{FF2B5EF4-FFF2-40B4-BE49-F238E27FC236}">
                <a16:creationId xmlns:a16="http://schemas.microsoft.com/office/drawing/2014/main" id="{BD1B8452-A97B-4AF7-B912-CC07C37EC17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50325" y="67309"/>
            <a:ext cx="10384286" cy="127837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One of 18 case studies on measurement innovation: </a:t>
            </a:r>
            <a:r>
              <a:rPr kumimoji="0" lang="en-US" sz="2600" b="1" i="0" u="none" strike="noStrike" kern="1200" cap="none" spc="0" normalizeH="0" baseline="0" noProof="0">
                <a:ln>
                  <a:noFill/>
                </a:ln>
                <a:solidFill>
                  <a:srgbClr val="1B1464"/>
                </a:solidFill>
                <a:effectLst/>
                <a:uLnTx/>
                <a:uFillTx/>
                <a:latin typeface="Helvetica" pitchFamily="2" charset="0"/>
                <a:ea typeface="+mj-ea"/>
                <a:cs typeface="+mj-cs"/>
              </a:rPr>
              <a:t>An </a:t>
            </a:r>
            <a:r>
              <a:rPr kumimoji="0" lang="en-US" sz="2600" b="1" i="0" u="none" strike="noStrike" kern="1200" cap="none" spc="0" normalizeH="0" baseline="0" noProof="0" dirty="0">
                <a:ln>
                  <a:noFill/>
                </a:ln>
                <a:solidFill>
                  <a:srgbClr val="1B1464"/>
                </a:solidFill>
                <a:effectLst/>
                <a:uLnTx/>
                <a:uFillTx/>
                <a:latin typeface="Helvetica" pitchFamily="2" charset="0"/>
                <a:ea typeface="+mj-ea"/>
                <a:cs typeface="+mj-cs"/>
              </a:rPr>
              <a:t>auto </a:t>
            </a:r>
            <a:r>
              <a:rPr lang="en-US" sz="2600" b="1">
                <a:solidFill>
                  <a:srgbClr val="1B1464"/>
                </a:solidFill>
                <a:latin typeface="Helvetica" pitchFamily="2" charset="0"/>
              </a:rPr>
              <a:t>insurance</a:t>
            </a:r>
            <a:r>
              <a:rPr kumimoji="0" lang="en-US" sz="2600" b="1" i="0" u="none" strike="noStrike" kern="1200" cap="none" spc="0" normalizeH="0" baseline="0" noProof="0">
                <a:ln>
                  <a:noFill/>
                </a:ln>
                <a:solidFill>
                  <a:srgbClr val="1B1464"/>
                </a:solidFill>
                <a:effectLst/>
                <a:uLnTx/>
                <a:uFillTx/>
                <a:latin typeface="Helvetica" pitchFamily="2" charset="0"/>
                <a:ea typeface="+mj-ea"/>
                <a:cs typeface="+mj-cs"/>
              </a:rPr>
              <a:t> brand </a:t>
            </a:r>
            <a:r>
              <a:rPr lang="en-US" sz="2600" b="1">
                <a:solidFill>
                  <a:srgbClr val="1B1464"/>
                </a:solidFill>
                <a:latin typeface="Helvetica" pitchFamily="2" charset="0"/>
              </a:rPr>
              <a:t>partnered with </a:t>
            </a:r>
            <a:r>
              <a:rPr lang="en-US" sz="2600" b="1" i="1" dirty="0" err="1">
                <a:solidFill>
                  <a:srgbClr val="1B1464"/>
                </a:solidFill>
                <a:latin typeface="Helvetica" pitchFamily="2" charset="0"/>
              </a:rPr>
              <a:t>AudienceXpress</a:t>
            </a:r>
            <a:r>
              <a:rPr lang="en-US" sz="2600" b="1">
                <a:solidFill>
                  <a:srgbClr val="1B1464"/>
                </a:solidFill>
                <a:latin typeface="Helvetica" pitchFamily="2" charset="0"/>
              </a:rPr>
              <a:t> to </a:t>
            </a:r>
            <a:r>
              <a:rPr lang="en-US" sz="2600" b="1" dirty="0">
                <a:solidFill>
                  <a:srgbClr val="1B1464"/>
                </a:solidFill>
                <a:latin typeface="Helvetica" pitchFamily="2" charset="0"/>
              </a:rPr>
              <a:t>reach </a:t>
            </a:r>
            <a:br>
              <a:rPr lang="en-US" sz="2600" b="1" dirty="0">
                <a:solidFill>
                  <a:srgbClr val="1B1464"/>
                </a:solidFill>
                <a:latin typeface="Helvetica" pitchFamily="2" charset="0"/>
              </a:rPr>
            </a:br>
            <a:r>
              <a:rPr lang="en-US" sz="2600" b="1" dirty="0">
                <a:solidFill>
                  <a:srgbClr val="1B1464"/>
                </a:solidFill>
                <a:latin typeface="Helvetica" pitchFamily="2" charset="0"/>
              </a:rPr>
              <a:t>in-market customers </a:t>
            </a:r>
            <a:r>
              <a:rPr lang="en-US" sz="2600" b="1">
                <a:solidFill>
                  <a:srgbClr val="1B1464"/>
                </a:solidFill>
                <a:latin typeface="Helvetica" pitchFamily="2" charset="0"/>
              </a:rPr>
              <a:t>and drive </a:t>
            </a:r>
            <a:r>
              <a:rPr lang="en-US" sz="2600" b="1" dirty="0">
                <a:solidFill>
                  <a:srgbClr val="1B1464"/>
                </a:solidFill>
                <a:latin typeface="Helvetica" pitchFamily="2" charset="0"/>
              </a:rPr>
              <a:t>them</a:t>
            </a:r>
            <a:r>
              <a:rPr lang="en-US" sz="2600" b="1">
                <a:solidFill>
                  <a:srgbClr val="1B1464"/>
                </a:solidFill>
                <a:latin typeface="Helvetica" pitchFamily="2" charset="0"/>
              </a:rPr>
              <a:t> through the sales funnel</a:t>
            </a:r>
            <a:endParaRPr kumimoji="0" lang="en-US" sz="2600" b="1" i="0" u="none" strike="noStrike" kern="1200" cap="none" spc="0" normalizeH="0" baseline="0" noProof="0">
              <a:ln>
                <a:noFill/>
              </a:ln>
              <a:solidFill>
                <a:srgbClr val="1B1464"/>
              </a:solidFill>
              <a:effectLst/>
              <a:uLnTx/>
              <a:uFillTx/>
              <a:latin typeface="Helvetica" pitchFamily="2" charset="0"/>
              <a:ea typeface="+mj-ea"/>
              <a:cs typeface="+mj-cs"/>
            </a:endParaRPr>
          </a:p>
        </p:txBody>
      </p:sp>
      <p:sp>
        <p:nvSpPr>
          <p:cNvPr id="31" name="TextBox 30">
            <a:hlinkClick r:id="rId3"/>
            <a:extLst>
              <a:ext uri="{FF2B5EF4-FFF2-40B4-BE49-F238E27FC236}">
                <a16:creationId xmlns:a16="http://schemas.microsoft.com/office/drawing/2014/main" id="{568D8840-B3D9-4FCD-AA9A-402B62F48C64}"/>
              </a:ext>
            </a:extLst>
          </p:cNvPr>
          <p:cNvSpPr txBox="1"/>
          <p:nvPr/>
        </p:nvSpPr>
        <p:spPr>
          <a:xfrm>
            <a:off x="10482763" y="115559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46" name="Picture 45">
            <a:extLst>
              <a:ext uri="{FF2B5EF4-FFF2-40B4-BE49-F238E27FC236}">
                <a16:creationId xmlns:a16="http://schemas.microsoft.com/office/drawing/2014/main" id="{314698F7-2ED1-4332-A839-4E1AA7CA734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359529" y="1527946"/>
            <a:ext cx="1654335" cy="403731"/>
          </a:xfrm>
          <a:prstGeom prst="rect">
            <a:avLst/>
          </a:prstGeom>
        </p:spPr>
      </p:pic>
      <p:pic>
        <p:nvPicPr>
          <p:cNvPr id="47" name="Picture 46">
            <a:extLst>
              <a:ext uri="{FF2B5EF4-FFF2-40B4-BE49-F238E27FC236}">
                <a16:creationId xmlns:a16="http://schemas.microsoft.com/office/drawing/2014/main" id="{AB3F4308-087F-4022-B12F-EC9CE6935B15}"/>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42" y="1490151"/>
            <a:ext cx="1389471" cy="443966"/>
          </a:xfrm>
          <a:prstGeom prst="rect">
            <a:avLst/>
          </a:prstGeom>
        </p:spPr>
      </p:pic>
      <p:sp>
        <p:nvSpPr>
          <p:cNvPr id="91" name="Rectangle 90">
            <a:extLst>
              <a:ext uri="{FF2B5EF4-FFF2-40B4-BE49-F238E27FC236}">
                <a16:creationId xmlns:a16="http://schemas.microsoft.com/office/drawing/2014/main" id="{2785D820-B170-45A2-B5A5-2AABF27FB549}"/>
              </a:ext>
            </a:extLst>
          </p:cNvPr>
          <p:cNvSpPr/>
          <p:nvPr/>
        </p:nvSpPr>
        <p:spPr>
          <a:xfrm>
            <a:off x="3104182" y="1457487"/>
            <a:ext cx="2249137" cy="652551"/>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itchFamily="2" charset="0"/>
                <a:ea typeface="+mn-ea"/>
                <a:cs typeface="+mn-cs"/>
              </a:rPr>
              <a:t>Insurance</a:t>
            </a:r>
          </a:p>
        </p:txBody>
      </p:sp>
      <p:sp>
        <p:nvSpPr>
          <p:cNvPr id="27" name="Rectangle 26">
            <a:extLst>
              <a:ext uri="{FF2B5EF4-FFF2-40B4-BE49-F238E27FC236}">
                <a16:creationId xmlns:a16="http://schemas.microsoft.com/office/drawing/2014/main" id="{810E5FD5-3B43-4CE8-864D-5F2D0E26ECD3}"/>
              </a:ext>
            </a:extLst>
          </p:cNvPr>
          <p:cNvSpPr/>
          <p:nvPr/>
        </p:nvSpPr>
        <p:spPr>
          <a:xfrm>
            <a:off x="76121" y="2183840"/>
            <a:ext cx="4470477" cy="427809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lang="en-US" sz="1050">
                <a:solidFill>
                  <a:srgbClr val="1F1A62"/>
                </a:solidFill>
                <a:latin typeface="Helvetica"/>
                <a:cs typeface="Helvetica"/>
              </a:rPr>
              <a:t>An insurance company sought to heighten its brand awareness in order to increase sales leads and drive incremental lift in policies written</a:t>
            </a:r>
            <a:br>
              <a:rPr lang="en-US" sz="1050">
                <a:solidFill>
                  <a:srgbClr val="1F1A62"/>
                </a:solidFill>
                <a:latin typeface="Helvetica"/>
                <a:cs typeface="Helvetica"/>
              </a:rPr>
            </a:b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Measurement Innovation</a:t>
            </a: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Using AudienceXpress, the insurance company was able to measure the success of their campaign against multiple KPIs across key audience segments</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Target Segments</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A25-64 </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HHI $100k+</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In market for auto 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Through the analysis the brand was able to determine how each audience segment progressed through the sales funnel, with HHI$100k+ having the highest likelihood to convert leads to policies written</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endParaRPr kumimoji="0" lang="en-US" sz="4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In addition to driving new customers, the campaign provided the brand with a directional roadmap that informed current and future media investments across various media channels</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AudienceXpress / Comcast Viewership Data / CTV</a:t>
            </a:r>
          </a:p>
        </p:txBody>
      </p:sp>
      <p:sp>
        <p:nvSpPr>
          <p:cNvPr id="41" name="Google Shape;229;p30">
            <a:extLst>
              <a:ext uri="{FF2B5EF4-FFF2-40B4-BE49-F238E27FC236}">
                <a16:creationId xmlns:a16="http://schemas.microsoft.com/office/drawing/2014/main" id="{02728DC0-4865-B302-F5C0-8460D0CFD677}"/>
              </a:ext>
            </a:extLst>
          </p:cNvPr>
          <p:cNvSpPr txBox="1"/>
          <p:nvPr/>
        </p:nvSpPr>
        <p:spPr>
          <a:xfrm>
            <a:off x="4563405" y="2035852"/>
            <a:ext cx="7607075" cy="430857"/>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Arial Black"/>
                <a:cs typeface="Arial Black"/>
                <a:sym typeface="Arial Black"/>
              </a:rPr>
              <a:t>Campaign Results Overview</a:t>
            </a:r>
          </a:p>
        </p:txBody>
      </p:sp>
      <p:sp>
        <p:nvSpPr>
          <p:cNvPr id="70" name="Rectangle 69">
            <a:extLst>
              <a:ext uri="{FF2B5EF4-FFF2-40B4-BE49-F238E27FC236}">
                <a16:creationId xmlns:a16="http://schemas.microsoft.com/office/drawing/2014/main" id="{ABC69ABD-9875-8E37-AEB5-A02BB6861AD5}"/>
              </a:ext>
            </a:extLst>
          </p:cNvPr>
          <p:cNvSpPr/>
          <p:nvPr/>
        </p:nvSpPr>
        <p:spPr>
          <a:xfrm>
            <a:off x="4641249" y="1623189"/>
            <a:ext cx="1454752" cy="409936"/>
          </a:xfrm>
          <a:prstGeom prst="rect">
            <a:avLst/>
          </a:prstGeom>
          <a:solidFill>
            <a:srgbClr val="E2E8F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a:ea typeface="+mn-ea"/>
                <a:cs typeface="Helvetica"/>
              </a:rPr>
              <a:t>Incremental Lift </a:t>
            </a:r>
            <a:r>
              <a:rPr kumimoji="0" lang="en-US" sz="1100" b="1" i="0" u="none" strike="noStrike" kern="1200" cap="none" spc="0" normalizeH="0" baseline="0" noProof="0">
                <a:ln>
                  <a:noFill/>
                </a:ln>
                <a:solidFill>
                  <a:srgbClr val="1F1A62"/>
                </a:solidFill>
                <a:effectLst/>
                <a:uLnTx/>
                <a:uFillTx/>
                <a:latin typeface="Helvetica"/>
                <a:ea typeface="+mn-ea"/>
                <a:cs typeface="Helvetica"/>
              </a:rPr>
              <a:t>/ </a:t>
            </a:r>
            <a:br>
              <a:rPr kumimoji="0" lang="en-US" sz="1100" b="1" i="0" u="none" strike="noStrike" kern="1200" cap="none" spc="0" normalizeH="0" baseline="0" noProof="0" dirty="0">
                <a:ln>
                  <a:noFill/>
                </a:ln>
                <a:solidFill>
                  <a:srgbClr val="1F1A62"/>
                </a:solidFill>
                <a:effectLst/>
                <a:uLnTx/>
                <a:uFillTx/>
                <a:latin typeface="Helvetica"/>
                <a:ea typeface="+mn-ea"/>
                <a:cs typeface="Helvetica"/>
              </a:rPr>
            </a:br>
            <a:r>
              <a:rPr kumimoji="0" lang="en-US" sz="1100" b="1" i="0" u="none" strike="noStrike" kern="1200" cap="none" spc="0" normalizeH="0" baseline="0" noProof="0">
                <a:ln>
                  <a:noFill/>
                </a:ln>
                <a:solidFill>
                  <a:srgbClr val="1F1A62"/>
                </a:solidFill>
                <a:effectLst/>
                <a:uLnTx/>
                <a:uFillTx/>
                <a:latin typeface="Helvetica"/>
                <a:ea typeface="+mn-ea"/>
                <a:cs typeface="Helvetica"/>
              </a:rPr>
              <a:t>Website Traffic</a:t>
            </a:r>
          </a:p>
        </p:txBody>
      </p:sp>
      <p:pic>
        <p:nvPicPr>
          <p:cNvPr id="28" name="Picture 27">
            <a:extLst>
              <a:ext uri="{FF2B5EF4-FFF2-40B4-BE49-F238E27FC236}">
                <a16:creationId xmlns:a16="http://schemas.microsoft.com/office/drawing/2014/main" id="{4972E87F-A289-0A2C-F877-5E6CA2AA760A}"/>
              </a:ext>
            </a:extLst>
          </p:cNvPr>
          <p:cNvPicPr>
            <a:picLocks noChangeAspect="1"/>
          </p:cNvPicPr>
          <p:nvPr/>
        </p:nvPicPr>
        <p:blipFill rotWithShape="1">
          <a:blip r:embed="rId7"/>
          <a:srcRect l="4181" t="95080" r="-1"/>
          <a:stretch/>
        </p:blipFill>
        <p:spPr>
          <a:xfrm>
            <a:off x="483207" y="6507893"/>
            <a:ext cx="11708793" cy="350107"/>
          </a:xfrm>
          <a:prstGeom prst="rect">
            <a:avLst/>
          </a:prstGeom>
        </p:spPr>
      </p:pic>
      <p:sp>
        <p:nvSpPr>
          <p:cNvPr id="29" name="Slide Number Placeholder 5">
            <a:extLst>
              <a:ext uri="{FF2B5EF4-FFF2-40B4-BE49-F238E27FC236}">
                <a16:creationId xmlns:a16="http://schemas.microsoft.com/office/drawing/2014/main" id="{4C7B4D6A-6EE7-049F-B6A8-E1BDAAB2B72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8144B572-E657-1A29-2D0A-65B04572996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6" name="Picture 5">
            <a:hlinkClick r:id="rId3"/>
            <a:extLst>
              <a:ext uri="{FF2B5EF4-FFF2-40B4-BE49-F238E27FC236}">
                <a16:creationId xmlns:a16="http://schemas.microsoft.com/office/drawing/2014/main" id="{FD84D156-043D-2184-CDB0-E41A4B67E68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333742" y="152520"/>
            <a:ext cx="1720226" cy="967627"/>
          </a:xfrm>
          <a:prstGeom prst="rect">
            <a:avLst/>
          </a:prstGeom>
          <a:ln>
            <a:solidFill>
              <a:srgbClr val="1F1A62"/>
            </a:solidFill>
          </a:ln>
        </p:spPr>
      </p:pic>
      <p:pic>
        <p:nvPicPr>
          <p:cNvPr id="7" name="Picture 6" descr="Icon&#10;&#10;Description automatically generated">
            <a:extLst>
              <a:ext uri="{FF2B5EF4-FFF2-40B4-BE49-F238E27FC236}">
                <a16:creationId xmlns:a16="http://schemas.microsoft.com/office/drawing/2014/main" id="{BDE114D4-4A4C-1D92-3B9F-FF023F52FFC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183727" y="1614502"/>
            <a:ext cx="389440" cy="389440"/>
          </a:xfrm>
          <a:prstGeom prst="rect">
            <a:avLst/>
          </a:prstGeom>
        </p:spPr>
      </p:pic>
      <p:sp>
        <p:nvSpPr>
          <p:cNvPr id="10" name="Google Shape;229;p30">
            <a:extLst>
              <a:ext uri="{FF2B5EF4-FFF2-40B4-BE49-F238E27FC236}">
                <a16:creationId xmlns:a16="http://schemas.microsoft.com/office/drawing/2014/main" id="{4D528556-551D-47C6-54DE-B96296F2838D}"/>
              </a:ext>
            </a:extLst>
          </p:cNvPr>
          <p:cNvSpPr txBox="1"/>
          <p:nvPr/>
        </p:nvSpPr>
        <p:spPr>
          <a:xfrm>
            <a:off x="6547337" y="2558825"/>
            <a:ext cx="1611899" cy="738633"/>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+73%</a:t>
            </a:r>
            <a:endPar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1" name="Google Shape;229;p30">
            <a:extLst>
              <a:ext uri="{FF2B5EF4-FFF2-40B4-BE49-F238E27FC236}">
                <a16:creationId xmlns:a16="http://schemas.microsoft.com/office/drawing/2014/main" id="{9ED7CB28-AA1F-AF08-FCD6-7558BD6F687A}"/>
              </a:ext>
            </a:extLst>
          </p:cNvPr>
          <p:cNvSpPr txBox="1"/>
          <p:nvPr/>
        </p:nvSpPr>
        <p:spPr>
          <a:xfrm>
            <a:off x="5632719" y="3225142"/>
            <a:ext cx="4084919" cy="400079"/>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Total incremental lift in leads</a:t>
            </a:r>
            <a:endPar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2" name="Google Shape;229;p30">
            <a:extLst>
              <a:ext uri="{FF2B5EF4-FFF2-40B4-BE49-F238E27FC236}">
                <a16:creationId xmlns:a16="http://schemas.microsoft.com/office/drawing/2014/main" id="{C92D8AF4-41BA-B83F-FE03-99EDC997A45B}"/>
              </a:ext>
            </a:extLst>
          </p:cNvPr>
          <p:cNvSpPr txBox="1"/>
          <p:nvPr/>
        </p:nvSpPr>
        <p:spPr>
          <a:xfrm>
            <a:off x="9768366" y="2558825"/>
            <a:ext cx="1611899" cy="738633"/>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+11%</a:t>
            </a:r>
            <a:endParaRPr kumimoji="0" lang="en-US" sz="36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3" name="Google Shape;229;p30">
            <a:extLst>
              <a:ext uri="{FF2B5EF4-FFF2-40B4-BE49-F238E27FC236}">
                <a16:creationId xmlns:a16="http://schemas.microsoft.com/office/drawing/2014/main" id="{6FDCE3A9-56B5-DB21-BA7A-733FB9FE54BA}"/>
              </a:ext>
            </a:extLst>
          </p:cNvPr>
          <p:cNvSpPr txBox="1"/>
          <p:nvPr/>
        </p:nvSpPr>
        <p:spPr>
          <a:xfrm>
            <a:off x="8717882" y="3231141"/>
            <a:ext cx="3712868" cy="400079"/>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Total Increase in policies written</a:t>
            </a:r>
            <a:endPar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14" name="Chart 13">
            <a:extLst>
              <a:ext uri="{FF2B5EF4-FFF2-40B4-BE49-F238E27FC236}">
                <a16:creationId xmlns:a16="http://schemas.microsoft.com/office/drawing/2014/main" id="{AA403117-DCA9-F4AD-41AA-461C231EACFE}"/>
              </a:ext>
            </a:extLst>
          </p:cNvPr>
          <p:cNvGraphicFramePr/>
          <p:nvPr>
            <p:extLst>
              <p:ext uri="{D42A27DB-BD31-4B8C-83A1-F6EECF244321}">
                <p14:modId xmlns:p14="http://schemas.microsoft.com/office/powerpoint/2010/main" val="152736609"/>
              </p:ext>
            </p:extLst>
          </p:nvPr>
        </p:nvGraphicFramePr>
        <p:xfrm>
          <a:off x="4845799" y="3791952"/>
          <a:ext cx="7042285" cy="2263209"/>
        </p:xfrm>
        <a:graphic>
          <a:graphicData uri="http://schemas.openxmlformats.org/drawingml/2006/chart">
            <c:chart xmlns:c="http://schemas.openxmlformats.org/drawingml/2006/chart" xmlns:r="http://schemas.openxmlformats.org/officeDocument/2006/relationships" r:id="rId10"/>
          </a:graphicData>
        </a:graphic>
      </p:graphicFrame>
      <p:sp>
        <p:nvSpPr>
          <p:cNvPr id="17" name="Google Shape;59;p13">
            <a:extLst>
              <a:ext uri="{FF2B5EF4-FFF2-40B4-BE49-F238E27FC236}">
                <a16:creationId xmlns:a16="http://schemas.microsoft.com/office/drawing/2014/main" id="{E7377026-2B8B-08F2-12CF-42B70A8BC4DF}"/>
              </a:ext>
            </a:extLst>
          </p:cNvPr>
          <p:cNvSpPr txBox="1"/>
          <p:nvPr/>
        </p:nvSpPr>
        <p:spPr>
          <a:xfrm>
            <a:off x="4546597" y="6322143"/>
            <a:ext cx="5867585" cy="215403"/>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2060"/>
              </a:buClr>
              <a:buSzPts val="600"/>
              <a:buFontTx/>
              <a:buNone/>
              <a:tabLst/>
              <a:defRPr/>
            </a:pPr>
            <a:r>
              <a:rPr kumimoji="0" lang="en" sz="800" b="0" i="0" u="none" strike="noStrike" kern="0" cap="none" spc="0" normalizeH="0" baseline="0" noProof="0">
                <a:ln>
                  <a:noFill/>
                </a:ln>
                <a:solidFill>
                  <a:srgbClr val="002060"/>
                </a:solidFill>
                <a:effectLst/>
                <a:uLnTx/>
                <a:uFillTx/>
                <a:latin typeface="Helvetica" panose="020B0403020202020204" pitchFamily="34" charset="0"/>
                <a:ea typeface="Helvetica Neue"/>
                <a:cs typeface="Helvetica Neue"/>
                <a:sym typeface="Helvetica Neue"/>
              </a:rPr>
              <a:t>Source: </a:t>
            </a:r>
            <a:r>
              <a:rPr kumimoji="0" lang="en" sz="800" b="0" i="0" u="none" strike="noStrike" kern="0" cap="none" spc="0" normalizeH="0" baseline="0" noProof="0" err="1">
                <a:ln>
                  <a:noFill/>
                </a:ln>
                <a:solidFill>
                  <a:srgbClr val="002060"/>
                </a:solidFill>
                <a:effectLst/>
                <a:uLnTx/>
                <a:uFillTx/>
                <a:latin typeface="Helvetica" panose="020B0403020202020204" pitchFamily="34" charset="0"/>
                <a:ea typeface="Helvetica Neue"/>
                <a:cs typeface="Helvetica Neue"/>
                <a:sym typeface="Helvetica Neue"/>
              </a:rPr>
              <a:t>AudienceXpress</a:t>
            </a:r>
            <a:r>
              <a:rPr kumimoji="0" lang="en" sz="800" b="0" i="0" u="none" strike="noStrike" kern="0" cap="none" spc="0" normalizeH="0" baseline="0" noProof="0">
                <a:ln>
                  <a:noFill/>
                </a:ln>
                <a:solidFill>
                  <a:srgbClr val="002060"/>
                </a:solidFill>
                <a:effectLst/>
                <a:uLnTx/>
                <a:uFillTx/>
                <a:latin typeface="Helvetica" panose="020B0403020202020204" pitchFamily="34" charset="0"/>
                <a:ea typeface="Helvetica Neue"/>
                <a:cs typeface="Helvetica Neue"/>
                <a:sym typeface="Helvetica Neue"/>
              </a:rPr>
              <a:t>, Insurance Case study.  Campaign time period: </a:t>
            </a:r>
            <a:r>
              <a:rPr kumimoji="0" lang="en" sz="800" b="0" i="0" u="none" strike="noStrike" kern="0" cap="none" spc="0" normalizeH="0" baseline="0" noProof="0">
                <a:ln>
                  <a:noFill/>
                </a:ln>
                <a:solidFill>
                  <a:srgbClr val="1F1A62"/>
                </a:solidFill>
                <a:effectLst/>
                <a:uLnTx/>
                <a:uFillTx/>
                <a:latin typeface="Helvetica" panose="020B0403020202020204" pitchFamily="34" charset="0"/>
                <a:ea typeface="Helvetica Neue"/>
                <a:cs typeface="Helvetica Neue"/>
                <a:sym typeface="Helvetica Neue"/>
              </a:rPr>
              <a:t>July 8 – October 24, 2021.</a:t>
            </a:r>
            <a:endParaRPr kumimoji="0" sz="1467" b="0" i="0" u="none" strike="noStrike" kern="0" cap="none" spc="0" normalizeH="0" baseline="0" noProof="0">
              <a:ln>
                <a:noFill/>
              </a:ln>
              <a:solidFill>
                <a:srgbClr val="000000"/>
              </a:solidFill>
              <a:effectLst/>
              <a:uLnTx/>
              <a:uFillTx/>
              <a:latin typeface="Helvetica" panose="020B0403020202020204" pitchFamily="34" charset="0"/>
              <a:ea typeface="+mn-ea"/>
              <a:cs typeface="Arial"/>
              <a:sym typeface="Arial"/>
            </a:endParaRPr>
          </a:p>
        </p:txBody>
      </p:sp>
      <p:pic>
        <p:nvPicPr>
          <p:cNvPr id="18" name="Picture 17">
            <a:extLst>
              <a:ext uri="{FF2B5EF4-FFF2-40B4-BE49-F238E27FC236}">
                <a16:creationId xmlns:a16="http://schemas.microsoft.com/office/drawing/2014/main" id="{975E7F82-4A78-7371-AEBA-18984867F8A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482763" y="6107479"/>
            <a:ext cx="1687717" cy="407865"/>
          </a:xfrm>
          <a:prstGeom prst="rect">
            <a:avLst/>
          </a:prstGeom>
        </p:spPr>
      </p:pic>
      <p:pic>
        <p:nvPicPr>
          <p:cNvPr id="4" name="Graphic 3" descr="Bar graph with upward trend with solid fill">
            <a:extLst>
              <a:ext uri="{FF2B5EF4-FFF2-40B4-BE49-F238E27FC236}">
                <a16:creationId xmlns:a16="http://schemas.microsoft.com/office/drawing/2014/main" id="{871FB93B-8C34-45A8-C1DA-D0AD43CAFD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89468" y="2470941"/>
            <a:ext cx="914400" cy="914400"/>
          </a:xfrm>
          <a:prstGeom prst="rect">
            <a:avLst/>
          </a:prstGeom>
        </p:spPr>
      </p:pic>
      <p:pic>
        <p:nvPicPr>
          <p:cNvPr id="5" name="Graphic 4" descr="Clipboard with solid fill">
            <a:extLst>
              <a:ext uri="{FF2B5EF4-FFF2-40B4-BE49-F238E27FC236}">
                <a16:creationId xmlns:a16="http://schemas.microsoft.com/office/drawing/2014/main" id="{21949A21-F144-439B-4957-BF93D3B259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59780" y="2470941"/>
            <a:ext cx="914400" cy="914400"/>
          </a:xfrm>
          <a:prstGeom prst="rect">
            <a:avLst/>
          </a:prstGeom>
        </p:spPr>
      </p:pic>
    </p:spTree>
    <p:extLst>
      <p:ext uri="{BB962C8B-B14F-4D97-AF65-F5344CB8AC3E}">
        <p14:creationId xmlns:p14="http://schemas.microsoft.com/office/powerpoint/2010/main" val="308042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BB9777B2-A132-41D5-B86C-9334A1A8EBF9}"/>
              </a:ext>
            </a:extLst>
          </p:cNvPr>
          <p:cNvSpPr/>
          <p:nvPr/>
        </p:nvSpPr>
        <p:spPr>
          <a:xfrm>
            <a:off x="3572" y="2143661"/>
            <a:ext cx="4543027" cy="4714339"/>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58" name="Rectangle 57">
            <a:extLst>
              <a:ext uri="{FF2B5EF4-FFF2-40B4-BE49-F238E27FC236}">
                <a16:creationId xmlns:a16="http://schemas.microsoft.com/office/drawing/2014/main" id="{BD1B8452-A97B-4AF7-B912-CC07C37EC174}"/>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itle 1">
            <a:extLst>
              <a:ext uri="{FF2B5EF4-FFF2-40B4-BE49-F238E27FC236}">
                <a16:creationId xmlns:a16="http://schemas.microsoft.com/office/drawing/2014/main" id="{FE51337C-7111-4FDD-BD9E-AAF8EAD4F674}"/>
              </a:ext>
            </a:extLst>
          </p:cNvPr>
          <p:cNvSpPr txBox="1">
            <a:spLocks/>
          </p:cNvSpPr>
          <p:nvPr/>
        </p:nvSpPr>
        <p:spPr>
          <a:xfrm>
            <a:off x="50325" y="55277"/>
            <a:ext cx="10384286" cy="127837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403020202020204" pitchFamily="34" charset="0"/>
                <a:ea typeface="+mj-ea"/>
                <a:cs typeface="+mj-cs"/>
              </a:rPr>
              <a:t>One of 18 case studies on measurement innovation: </a:t>
            </a:r>
            <a:r>
              <a:rPr kumimoji="0" lang="en-US" sz="2600" b="1" i="0" u="none" strike="noStrike" kern="1200" cap="none" spc="0" normalizeH="0" baseline="0" noProof="0">
                <a:ln>
                  <a:noFill/>
                </a:ln>
                <a:solidFill>
                  <a:srgbClr val="1B1464"/>
                </a:solidFill>
                <a:effectLst/>
                <a:uLnTx/>
                <a:uFillTx/>
                <a:latin typeface="Helvetica" pitchFamily="2" charset="0"/>
                <a:ea typeface="+mj-ea"/>
                <a:cs typeface="+mj-cs"/>
              </a:rPr>
              <a:t>BET </a:t>
            </a:r>
            <a:r>
              <a:rPr lang="en-US" sz="2600" b="1">
                <a:solidFill>
                  <a:srgbClr val="1B1464"/>
                </a:solidFill>
                <a:latin typeface="Helvetica" pitchFamily="2" charset="0"/>
              </a:rPr>
              <a:t>leveraged </a:t>
            </a:r>
            <a:r>
              <a:rPr lang="en-US" sz="2600" b="1" i="1" dirty="0" err="1">
                <a:solidFill>
                  <a:srgbClr val="1B1464"/>
                </a:solidFill>
                <a:latin typeface="Helvetica" pitchFamily="2" charset="0"/>
              </a:rPr>
              <a:t>VideoAmp’s</a:t>
            </a:r>
            <a:r>
              <a:rPr lang="en-US" sz="2600" b="1">
                <a:solidFill>
                  <a:srgbClr val="1B1464"/>
                </a:solidFill>
                <a:latin typeface="Helvetica" pitchFamily="2" charset="0"/>
              </a:rPr>
              <a:t> viewing behavior data to highlight the value of the BET Award’s </a:t>
            </a:r>
            <a:r>
              <a:rPr lang="en-US" sz="2600" b="1" dirty="0">
                <a:solidFill>
                  <a:srgbClr val="1B1464"/>
                </a:solidFill>
                <a:latin typeface="Helvetica" pitchFamily="2" charset="0"/>
              </a:rPr>
              <a:t>audience</a:t>
            </a:r>
            <a:r>
              <a:rPr lang="en-US" sz="2600" b="1">
                <a:solidFill>
                  <a:srgbClr val="1B1464"/>
                </a:solidFill>
                <a:latin typeface="Helvetica" pitchFamily="2" charset="0"/>
              </a:rPr>
              <a:t> for advertisers</a:t>
            </a:r>
            <a:endParaRPr kumimoji="0" lang="en-US" sz="2600" b="1" i="0" u="none" strike="noStrike" kern="1200" cap="none" spc="0" normalizeH="0" baseline="0" noProof="0">
              <a:ln>
                <a:noFill/>
              </a:ln>
              <a:solidFill>
                <a:srgbClr val="1B1464"/>
              </a:solidFill>
              <a:effectLst/>
              <a:uLnTx/>
              <a:uFillTx/>
              <a:latin typeface="Helvetica" pitchFamily="2" charset="0"/>
              <a:ea typeface="+mj-ea"/>
              <a:cs typeface="+mj-cs"/>
            </a:endParaRPr>
          </a:p>
        </p:txBody>
      </p:sp>
      <p:pic>
        <p:nvPicPr>
          <p:cNvPr id="46" name="Picture 45">
            <a:extLst>
              <a:ext uri="{FF2B5EF4-FFF2-40B4-BE49-F238E27FC236}">
                <a16:creationId xmlns:a16="http://schemas.microsoft.com/office/drawing/2014/main" id="{314698F7-2ED1-4332-A839-4E1AA7CA734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59529" y="1527946"/>
            <a:ext cx="1654335" cy="403731"/>
          </a:xfrm>
          <a:prstGeom prst="rect">
            <a:avLst/>
          </a:prstGeom>
        </p:spPr>
      </p:pic>
      <p:pic>
        <p:nvPicPr>
          <p:cNvPr id="47" name="Picture 46">
            <a:extLst>
              <a:ext uri="{FF2B5EF4-FFF2-40B4-BE49-F238E27FC236}">
                <a16:creationId xmlns:a16="http://schemas.microsoft.com/office/drawing/2014/main" id="{AB3F4308-087F-4022-B12F-EC9CE6935B1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942" y="1490151"/>
            <a:ext cx="1389471" cy="443966"/>
          </a:xfrm>
          <a:prstGeom prst="rect">
            <a:avLst/>
          </a:prstGeom>
        </p:spPr>
      </p:pic>
      <p:sp>
        <p:nvSpPr>
          <p:cNvPr id="91" name="Rectangle 90">
            <a:extLst>
              <a:ext uri="{FF2B5EF4-FFF2-40B4-BE49-F238E27FC236}">
                <a16:creationId xmlns:a16="http://schemas.microsoft.com/office/drawing/2014/main" id="{2785D820-B170-45A2-B5A5-2AABF27FB549}"/>
              </a:ext>
            </a:extLst>
          </p:cNvPr>
          <p:cNvSpPr/>
          <p:nvPr/>
        </p:nvSpPr>
        <p:spPr>
          <a:xfrm>
            <a:off x="3104182" y="1472651"/>
            <a:ext cx="2249137" cy="622222"/>
          </a:xfrm>
          <a:prstGeom prst="rect">
            <a:avLst/>
          </a:prstGeom>
          <a:noFill/>
          <a:ln w="19050">
            <a:noFill/>
          </a:ln>
        </p:spPr>
        <p:txBody>
          <a:bodyPr wrap="square" tIns="0" bIns="9144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Category: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50" b="1" i="0" u="none" strike="noStrike" kern="1200" cap="none" spc="0" normalizeH="0" baseline="0" noProof="0">
                <a:ln>
                  <a:noFill/>
                </a:ln>
                <a:solidFill>
                  <a:srgbClr val="1B1464"/>
                </a:solidFill>
                <a:effectLst/>
                <a:uLnTx/>
                <a:uFillTx/>
                <a:latin typeface="Helvetica" pitchFamily="2" charset="0"/>
                <a:ea typeface="+mn-ea"/>
                <a:cs typeface="+mn-cs"/>
              </a:rPr>
              <a:t>Entertainment</a:t>
            </a:r>
          </a:p>
        </p:txBody>
      </p:sp>
      <p:sp>
        <p:nvSpPr>
          <p:cNvPr id="27" name="Rectangle 26">
            <a:extLst>
              <a:ext uri="{FF2B5EF4-FFF2-40B4-BE49-F238E27FC236}">
                <a16:creationId xmlns:a16="http://schemas.microsoft.com/office/drawing/2014/main" id="{810E5FD5-3B43-4CE8-864D-5F2D0E26ECD3}"/>
              </a:ext>
            </a:extLst>
          </p:cNvPr>
          <p:cNvSpPr/>
          <p:nvPr/>
        </p:nvSpPr>
        <p:spPr>
          <a:xfrm>
            <a:off x="76121" y="2183840"/>
            <a:ext cx="4470477" cy="43165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Challenge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050">
                <a:solidFill>
                  <a:srgbClr val="1F1A62"/>
                </a:solidFill>
                <a:latin typeface="Helvetica"/>
                <a:cs typeface="Helvetica"/>
              </a:rPr>
              <a:t>BET wanted to highlight the value of the BET Awards audience by identifying and measuring advanced audience segments</a:t>
            </a:r>
            <a:br>
              <a:rPr lang="en-US" sz="1050">
                <a:solidFill>
                  <a:srgbClr val="1F1A62"/>
                </a:solidFill>
                <a:latin typeface="Helvetica"/>
                <a:cs typeface="Helvetica"/>
              </a:rPr>
            </a:b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Measurement Innovation</a:t>
            </a:r>
            <a:endParaRPr kumimoji="0" lang="en-US" sz="6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50" b="0" i="0" u="none" strike="noStrike" kern="1200" cap="none" spc="0" normalizeH="0" baseline="0" noProof="0" err="1">
                <a:ln>
                  <a:noFill/>
                </a:ln>
                <a:solidFill>
                  <a:srgbClr val="1F1A62"/>
                </a:solidFill>
                <a:effectLst/>
                <a:uLnTx/>
                <a:uFillTx/>
                <a:latin typeface="Helvetica"/>
                <a:ea typeface="+mn-ea"/>
                <a:cs typeface="Helvetica"/>
              </a:rPr>
              <a:t>VideoAmp’s</a:t>
            </a:r>
            <a:r>
              <a:rPr kumimoji="0" lang="en-US" sz="1050" b="0" i="0" u="none" strike="noStrike" kern="1200" cap="none" spc="0" normalizeH="0" baseline="0" noProof="0">
                <a:ln>
                  <a:noFill/>
                </a:ln>
                <a:solidFill>
                  <a:srgbClr val="1F1A62"/>
                </a:solidFill>
                <a:effectLst/>
                <a:uLnTx/>
                <a:uFillTx/>
                <a:latin typeface="Helvetica"/>
                <a:ea typeface="+mn-ea"/>
                <a:cs typeface="Helvetica"/>
              </a:rPr>
              <a:t> second by second viewership data allowed BET to go beyond providing standard audience metrics to their advertisers.  This enabled BET to identify and measure advanced audience segments.  Proving the effectiveness of the BET Awards to reach and engage with high value audiences</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Target Segment</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Targeting included P18-49, and advanced audience segments: BET Change Makers and BET Cultural Innovators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Learnings</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Advanced Audience AA viewing for the BET Awards was more than 2.5x higher than the network’s prime audience</a:t>
            </a:r>
            <a:br>
              <a:rPr kumimoji="0" lang="en-US" sz="1000" b="0" i="0" u="none" strike="noStrike" kern="1200" cap="none" spc="0" normalizeH="0" baseline="0" noProof="0">
                <a:ln>
                  <a:noFill/>
                </a:ln>
                <a:solidFill>
                  <a:srgbClr val="1F1A62"/>
                </a:solidFill>
                <a:effectLst/>
                <a:uLnTx/>
                <a:uFillTx/>
                <a:latin typeface="Helvetica"/>
                <a:ea typeface="+mn-ea"/>
                <a:cs typeface="Helvetica"/>
              </a:rPr>
            </a:b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BET has strong engagement with its advanced audiences, as well as viewers with high propensity to be trendsetters and ad-receptive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500" b="0" i="0" u="none" strike="noStrike" kern="1200" cap="none" spc="0" normalizeH="0" baseline="0" noProof="0">
              <a:ln>
                <a:noFill/>
              </a:ln>
              <a:solidFill>
                <a:srgbClr val="1F1A62"/>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50" b="0" i="0" u="none" strike="noStrike" kern="1200" cap="none" spc="0" normalizeH="0" baseline="0" noProof="0">
                <a:ln>
                  <a:noFill/>
                </a:ln>
                <a:solidFill>
                  <a:srgbClr val="1F1A62"/>
                </a:solidFill>
                <a:effectLst/>
                <a:uLnTx/>
                <a:uFillTx/>
                <a:latin typeface="Helvetica"/>
                <a:ea typeface="+mn-ea"/>
                <a:cs typeface="Helvetica"/>
              </a:rPr>
              <a:t>BET Awards had the highest engagement of the night across all linear programming during its airtime</a:t>
            </a:r>
          </a:p>
          <a:p>
            <a:pPr marR="0" lvl="0" algn="l" defTabSz="914400" rtl="0" eaLnBrk="1" fontAlgn="auto" latinLnBrk="0" hangingPunct="1">
              <a:lnSpc>
                <a:spcPct val="100000"/>
              </a:lnSpc>
              <a:spcBef>
                <a:spcPts val="0"/>
              </a:spcBef>
              <a:spcAft>
                <a:spcPts val="0"/>
              </a:spcAft>
              <a:buClrTx/>
              <a:buSzTx/>
              <a:tabLst/>
              <a:defRPr/>
            </a:pPr>
            <a:endParaRPr kumimoji="0" lang="en-US" sz="800" b="0" i="0" u="none" strike="noStrike" kern="1200" cap="none" spc="0" normalizeH="0" baseline="0" noProof="0">
              <a:ln>
                <a:noFill/>
              </a:ln>
              <a:solidFill>
                <a:srgbClr val="1F1A62"/>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a:ea typeface="+mn-ea"/>
                <a:cs typeface="Helvetica"/>
              </a:rPr>
              <a:t>Company / Viewing Source / Media Type</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05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050" b="0" i="0" u="none" strike="noStrike" kern="1200" cap="none" spc="0" normalizeH="0" baseline="0" noProof="0">
                <a:ln>
                  <a:noFill/>
                </a:ln>
                <a:solidFill>
                  <a:srgbClr val="1F1A62"/>
                </a:solidFill>
                <a:effectLst/>
                <a:uLnTx/>
                <a:uFillTx/>
                <a:latin typeface="Helvetica"/>
                <a:ea typeface="+mn-ea"/>
                <a:cs typeface="Helvetica"/>
              </a:rPr>
              <a:t> / </a:t>
            </a:r>
            <a:r>
              <a:rPr kumimoji="0" lang="en-US" sz="1050" b="0" i="0" u="none" strike="noStrike" kern="1200" cap="none" spc="0" normalizeH="0" baseline="0" noProof="0" err="1">
                <a:ln>
                  <a:noFill/>
                </a:ln>
                <a:solidFill>
                  <a:srgbClr val="1F1A62"/>
                </a:solidFill>
                <a:effectLst/>
                <a:uLnTx/>
                <a:uFillTx/>
                <a:latin typeface="Helvetica"/>
                <a:ea typeface="+mn-ea"/>
                <a:cs typeface="Helvetica"/>
              </a:rPr>
              <a:t>VideoAmp</a:t>
            </a:r>
            <a:r>
              <a:rPr kumimoji="0" lang="en-US" sz="1050" b="0" i="0" u="none" strike="noStrike" kern="1200" cap="none" spc="0" normalizeH="0" baseline="0" noProof="0">
                <a:ln>
                  <a:noFill/>
                </a:ln>
                <a:solidFill>
                  <a:srgbClr val="1F1A62"/>
                </a:solidFill>
                <a:effectLst/>
                <a:uLnTx/>
                <a:uFillTx/>
                <a:latin typeface="Helvetica"/>
                <a:ea typeface="+mn-ea"/>
                <a:cs typeface="Helvetica"/>
              </a:rPr>
              <a:t> Platform / Linear</a:t>
            </a:r>
          </a:p>
        </p:txBody>
      </p:sp>
      <p:sp>
        <p:nvSpPr>
          <p:cNvPr id="41" name="Google Shape;229;p30">
            <a:extLst>
              <a:ext uri="{FF2B5EF4-FFF2-40B4-BE49-F238E27FC236}">
                <a16:creationId xmlns:a16="http://schemas.microsoft.com/office/drawing/2014/main" id="{02728DC0-4865-B302-F5C0-8460D0CFD677}"/>
              </a:ext>
            </a:extLst>
          </p:cNvPr>
          <p:cNvSpPr txBox="1"/>
          <p:nvPr/>
        </p:nvSpPr>
        <p:spPr>
          <a:xfrm>
            <a:off x="4563405" y="2080302"/>
            <a:ext cx="7042285" cy="430857"/>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Campaign Results Overview</a:t>
            </a:r>
          </a:p>
        </p:txBody>
      </p:sp>
      <p:pic>
        <p:nvPicPr>
          <p:cNvPr id="28" name="Picture 27">
            <a:extLst>
              <a:ext uri="{FF2B5EF4-FFF2-40B4-BE49-F238E27FC236}">
                <a16:creationId xmlns:a16="http://schemas.microsoft.com/office/drawing/2014/main" id="{4972E87F-A289-0A2C-F877-5E6CA2AA760A}"/>
              </a:ext>
            </a:extLst>
          </p:cNvPr>
          <p:cNvPicPr>
            <a:picLocks noChangeAspect="1"/>
          </p:cNvPicPr>
          <p:nvPr/>
        </p:nvPicPr>
        <p:blipFill rotWithShape="1">
          <a:blip r:embed="rId6"/>
          <a:srcRect l="4181" t="95080" r="-1"/>
          <a:stretch/>
        </p:blipFill>
        <p:spPr>
          <a:xfrm>
            <a:off x="483207" y="6507893"/>
            <a:ext cx="11708793" cy="350107"/>
          </a:xfrm>
          <a:prstGeom prst="rect">
            <a:avLst/>
          </a:prstGeom>
        </p:spPr>
      </p:pic>
      <p:sp>
        <p:nvSpPr>
          <p:cNvPr id="29" name="Slide Number Placeholder 5">
            <a:extLst>
              <a:ext uri="{FF2B5EF4-FFF2-40B4-BE49-F238E27FC236}">
                <a16:creationId xmlns:a16="http://schemas.microsoft.com/office/drawing/2014/main" id="{4C7B4D6A-6EE7-049F-B6A8-E1BDAAB2B729}"/>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8144B572-E657-1A29-2D0A-65B04572996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4" name="TextBox 33">
            <a:hlinkClick r:id="rId7"/>
            <a:extLst>
              <a:ext uri="{FF2B5EF4-FFF2-40B4-BE49-F238E27FC236}">
                <a16:creationId xmlns:a16="http://schemas.microsoft.com/office/drawing/2014/main" id="{4361A46B-AF4E-978E-0B54-9DB11E17471D}"/>
              </a:ext>
            </a:extLst>
          </p:cNvPr>
          <p:cNvSpPr txBox="1"/>
          <p:nvPr/>
        </p:nvSpPr>
        <p:spPr>
          <a:xfrm>
            <a:off x="10144982" y="2268383"/>
            <a:ext cx="21167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And check out our</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webinar series</a:t>
            </a:r>
            <a:r>
              <a:rPr lang="en-US" sz="800" b="1">
                <a:solidFill>
                  <a:srgbClr val="1B1464"/>
                </a:solidFill>
                <a:latin typeface="Helvetica" panose="020B0604020202020204" pitchFamily="34" charset="0"/>
                <a:cs typeface="Helvetica" panose="020B0604020202020204" pitchFamily="34" charset="0"/>
              </a:rPr>
              <a:t> </a:t>
            </a:r>
            <a:br>
              <a:rPr lang="en-US" sz="800" b="1">
                <a:solidFill>
                  <a:srgbClr val="1B1464"/>
                </a:solidFill>
                <a:latin typeface="Helvetica" panose="020B0604020202020204" pitchFamily="34" charset="0"/>
                <a:cs typeface="Helvetica" panose="020B0604020202020204" pitchFamily="34" charset="0"/>
              </a:rPr>
            </a:br>
            <a:r>
              <a:rPr lang="en-US" sz="800" b="1">
                <a:solidFill>
                  <a:srgbClr val="1B1464"/>
                </a:solidFill>
                <a:latin typeface="Helvetica" panose="020B0604020202020204" pitchFamily="34" charset="0"/>
                <a:cs typeface="Helvetica" panose="020B0604020202020204" pitchFamily="34" charset="0"/>
              </a:rPr>
              <a:t>on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Modern Video Measurement </a:t>
            </a:r>
            <a:b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b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hear from our partner, </a:t>
            </a:r>
            <a:r>
              <a:rPr kumimoji="0" lang="en-US" sz="800" b="1"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VideoAmp</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pic>
        <p:nvPicPr>
          <p:cNvPr id="9" name="Picture 8">
            <a:hlinkClick r:id="rId7"/>
            <a:extLst>
              <a:ext uri="{FF2B5EF4-FFF2-40B4-BE49-F238E27FC236}">
                <a16:creationId xmlns:a16="http://schemas.microsoft.com/office/drawing/2014/main" id="{5B27FA0C-B242-079F-A3D8-FAAB6D6316D1}"/>
              </a:ext>
            </a:extLst>
          </p:cNvPr>
          <p:cNvPicPr>
            <a:picLocks noChangeAspect="1"/>
          </p:cNvPicPr>
          <p:nvPr/>
        </p:nvPicPr>
        <p:blipFill rotWithShape="1">
          <a:blip r:embed="rId8"/>
          <a:srcRect b="27693"/>
          <a:stretch/>
        </p:blipFill>
        <p:spPr>
          <a:xfrm>
            <a:off x="10434611" y="1499371"/>
            <a:ext cx="1675580" cy="725059"/>
          </a:xfrm>
          <a:prstGeom prst="roundRect">
            <a:avLst>
              <a:gd name="adj" fmla="val 8594"/>
            </a:avLst>
          </a:prstGeom>
          <a:solidFill>
            <a:srgbClr val="FFFFFF">
              <a:shade val="85000"/>
            </a:srgbClr>
          </a:solidFill>
          <a:ln>
            <a:noFill/>
          </a:ln>
          <a:effectLst/>
        </p:spPr>
      </p:pic>
      <p:sp>
        <p:nvSpPr>
          <p:cNvPr id="17" name="Google Shape;59;p13">
            <a:extLst>
              <a:ext uri="{FF2B5EF4-FFF2-40B4-BE49-F238E27FC236}">
                <a16:creationId xmlns:a16="http://schemas.microsoft.com/office/drawing/2014/main" id="{E7377026-2B8B-08F2-12CF-42B70A8BC4DF}"/>
              </a:ext>
            </a:extLst>
          </p:cNvPr>
          <p:cNvSpPr txBox="1"/>
          <p:nvPr/>
        </p:nvSpPr>
        <p:spPr>
          <a:xfrm>
            <a:off x="4546597" y="5946846"/>
            <a:ext cx="7042285" cy="584735"/>
          </a:xfrm>
          <a:prstGeom prst="rect">
            <a:avLst/>
          </a:prstGeom>
          <a:noFill/>
          <a:ln>
            <a:noFill/>
          </a:ln>
        </p:spPr>
        <p:txBody>
          <a:bodyPr spcFirstLastPara="1" wrap="square" lIns="91433" tIns="45700" rIns="91433"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VideoAmp</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Case study: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BET Awards 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Advanced Audience Definitions: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BET Change Makers Age 18+ • Male / Female • African American Viewers who are influencers around Social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BET Cultural Innovators Age 18+ • Male / Female • African American Viewers who consider themselves to be trendsetters for all cultures </a:t>
            </a:r>
          </a:p>
        </p:txBody>
      </p:sp>
      <p:pic>
        <p:nvPicPr>
          <p:cNvPr id="2" name="Picture 1" descr="Icon&#10;&#10;Description automatically generated">
            <a:extLst>
              <a:ext uri="{FF2B5EF4-FFF2-40B4-BE49-F238E27FC236}">
                <a16:creationId xmlns:a16="http://schemas.microsoft.com/office/drawing/2014/main" id="{CDE7CB6A-BB1A-3424-CBA8-D7A06EB25C8A}"/>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4323665" y="1764508"/>
            <a:ext cx="367979" cy="265776"/>
          </a:xfrm>
          <a:prstGeom prst="rect">
            <a:avLst/>
          </a:prstGeom>
          <a:noFill/>
          <a:ln>
            <a:noFill/>
          </a:ln>
        </p:spPr>
      </p:pic>
      <p:pic>
        <p:nvPicPr>
          <p:cNvPr id="3" name="Picture 2" descr="VideoAmp">
            <a:extLst>
              <a:ext uri="{FF2B5EF4-FFF2-40B4-BE49-F238E27FC236}">
                <a16:creationId xmlns:a16="http://schemas.microsoft.com/office/drawing/2014/main" id="{8ED91187-6890-4183-F8D7-BC675058280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0423298" y="5151037"/>
            <a:ext cx="1909695" cy="1087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ET Logo and symbol, meaning, history, PNG">
            <a:extLst>
              <a:ext uri="{FF2B5EF4-FFF2-40B4-BE49-F238E27FC236}">
                <a16:creationId xmlns:a16="http://schemas.microsoft.com/office/drawing/2014/main" id="{F2790F34-E89F-8DEE-1F9A-331C833CF8CE}"/>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11378146" y="6027591"/>
            <a:ext cx="813854" cy="45779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229;p30">
            <a:extLst>
              <a:ext uri="{FF2B5EF4-FFF2-40B4-BE49-F238E27FC236}">
                <a16:creationId xmlns:a16="http://schemas.microsoft.com/office/drawing/2014/main" id="{B497777C-0908-32AB-DF28-D351C11ED5B5}"/>
              </a:ext>
            </a:extLst>
          </p:cNvPr>
          <p:cNvSpPr txBox="1"/>
          <p:nvPr/>
        </p:nvSpPr>
        <p:spPr>
          <a:xfrm>
            <a:off x="4402041" y="3591560"/>
            <a:ext cx="2561000" cy="1200298"/>
          </a:xfrm>
          <a:prstGeom prst="rect">
            <a:avLst/>
          </a:prstGeom>
          <a:noFill/>
          <a:ln>
            <a:noFill/>
          </a:ln>
        </p:spPr>
        <p:txBody>
          <a:bodyPr spcFirstLastPara="1" wrap="square" lIns="91425" tIns="91425" rIns="91425" bIns="91425"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ED3C8D"/>
                </a:solidFill>
                <a:effectLst/>
                <a:uLnTx/>
                <a:uFillTx/>
                <a:latin typeface="Helvetica"/>
                <a:ea typeface="+mn-ea"/>
                <a:cs typeface="Arial Black"/>
                <a:sym typeface="Arial Black"/>
              </a:rPr>
              <a:t>500</a:t>
            </a:r>
            <a:r>
              <a:rPr kumimoji="0" lang="en-US" sz="4800" b="1" i="0" u="none" strike="noStrike" kern="1200" cap="none" spc="0" normalizeH="0" baseline="0" noProof="0">
                <a:ln>
                  <a:noFill/>
                </a:ln>
                <a:solidFill>
                  <a:srgbClr val="ED3C8D"/>
                </a:solidFill>
                <a:effectLst/>
                <a:uLnTx/>
                <a:uFillTx/>
                <a:latin typeface="Helvetica"/>
                <a:ea typeface="+mn-ea"/>
                <a:cs typeface="Arial Black"/>
                <a:sym typeface="Arial Black"/>
              </a:rPr>
              <a:t>K</a:t>
            </a:r>
            <a:endParaRPr kumimoji="0" lang="en-US" sz="4800" b="1" i="0" u="none" strike="noStrike" kern="1200" cap="none" spc="0" normalizeH="0" baseline="0" noProof="0">
              <a:ln>
                <a:noFill/>
              </a:ln>
              <a:solidFill>
                <a:srgbClr val="ED3C8D"/>
              </a:solidFill>
              <a:effectLst/>
              <a:uLnTx/>
              <a:uFillTx/>
              <a:latin typeface="Helvetica"/>
              <a:ea typeface="+mn-ea"/>
              <a:cs typeface="+mn-cs"/>
            </a:endParaRPr>
          </a:p>
        </p:txBody>
      </p:sp>
      <p:sp>
        <p:nvSpPr>
          <p:cNvPr id="16" name="Google Shape;229;p30">
            <a:extLst>
              <a:ext uri="{FF2B5EF4-FFF2-40B4-BE49-F238E27FC236}">
                <a16:creationId xmlns:a16="http://schemas.microsoft.com/office/drawing/2014/main" id="{EA8A69B6-2E07-F355-0AB6-ED2C99D1FE72}"/>
              </a:ext>
            </a:extLst>
          </p:cNvPr>
          <p:cNvSpPr txBox="1"/>
          <p:nvPr/>
        </p:nvSpPr>
        <p:spPr>
          <a:xfrm>
            <a:off x="6915649" y="3822393"/>
            <a:ext cx="4973499" cy="738633"/>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a:ea typeface="Arial Black"/>
                <a:cs typeface="Arial Black"/>
                <a:sym typeface="Arial Black"/>
              </a:rPr>
              <a:t>BET Change Makers and BET Cultural Innovators reached by the BET Awards</a:t>
            </a:r>
            <a:endParaRPr kumimoji="0" lang="en-US" b="0" i="0" u="none" strike="noStrike" kern="1200" cap="none" spc="0" normalizeH="0" baseline="0" noProof="0">
              <a:ln>
                <a:noFill/>
              </a:ln>
              <a:solidFill>
                <a:srgbClr val="1F1A62"/>
              </a:solidFill>
              <a:effectLst/>
              <a:uLnTx/>
              <a:uFillTx/>
              <a:latin typeface="Helvetica"/>
              <a:ea typeface="+mn-ea"/>
              <a:cs typeface="+mn-cs"/>
            </a:endParaRPr>
          </a:p>
        </p:txBody>
      </p:sp>
      <p:sp>
        <p:nvSpPr>
          <p:cNvPr id="19" name="Google Shape;229;p30">
            <a:extLst>
              <a:ext uri="{FF2B5EF4-FFF2-40B4-BE49-F238E27FC236}">
                <a16:creationId xmlns:a16="http://schemas.microsoft.com/office/drawing/2014/main" id="{2E298233-3767-E391-7337-05541BA1F3B8}"/>
              </a:ext>
            </a:extLst>
          </p:cNvPr>
          <p:cNvSpPr txBox="1"/>
          <p:nvPr/>
        </p:nvSpPr>
        <p:spPr>
          <a:xfrm>
            <a:off x="7003582" y="2686733"/>
            <a:ext cx="4810214" cy="738633"/>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YOY growth in households with </a:t>
            </a:r>
            <a:br>
              <a:rPr kumimoji="0" lang="en-US" b="0" i="0" u="none"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br>
            <a:r>
              <a:rPr kumimoji="0" lang="en-US" b="0" i="0" u="none" strike="noStrike" kern="1200" cap="none" spc="0" normalizeH="0" baseline="0" noProof="0">
                <a:ln>
                  <a:noFill/>
                </a:ln>
                <a:solidFill>
                  <a:srgbClr val="1F1A62"/>
                </a:solidFill>
                <a:effectLst/>
                <a:uLnTx/>
                <a:uFillTx/>
                <a:latin typeface="Helvetica" panose="020B0403020202020204" pitchFamily="34" charset="0"/>
                <a:ea typeface="Arial Black"/>
                <a:cs typeface="Arial Black"/>
                <a:sym typeface="Arial Black"/>
              </a:rPr>
              <a:t>P18-49 impressions by the BET Awards</a:t>
            </a:r>
            <a:endParaRPr kumimoji="0" lang="en-US"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pSp>
        <p:nvGrpSpPr>
          <p:cNvPr id="20" name="Group 19">
            <a:extLst>
              <a:ext uri="{FF2B5EF4-FFF2-40B4-BE49-F238E27FC236}">
                <a16:creationId xmlns:a16="http://schemas.microsoft.com/office/drawing/2014/main" id="{02B8FDC2-DD1A-83EF-4279-B5A23965B016}"/>
              </a:ext>
            </a:extLst>
          </p:cNvPr>
          <p:cNvGrpSpPr/>
          <p:nvPr/>
        </p:nvGrpSpPr>
        <p:grpSpPr>
          <a:xfrm>
            <a:off x="4846895" y="2455900"/>
            <a:ext cx="2036127" cy="1200298"/>
            <a:chOff x="4301475" y="3561797"/>
            <a:chExt cx="2036127" cy="1200298"/>
          </a:xfrm>
        </p:grpSpPr>
        <p:sp>
          <p:nvSpPr>
            <p:cNvPr id="21" name="Google Shape;229;p30">
              <a:extLst>
                <a:ext uri="{FF2B5EF4-FFF2-40B4-BE49-F238E27FC236}">
                  <a16:creationId xmlns:a16="http://schemas.microsoft.com/office/drawing/2014/main" id="{6814295C-17AE-C9CE-A1D2-FFB98A7DBD66}"/>
                </a:ext>
              </a:extLst>
            </p:cNvPr>
            <p:cNvSpPr txBox="1"/>
            <p:nvPr/>
          </p:nvSpPr>
          <p:spPr>
            <a:xfrm>
              <a:off x="4301475" y="3561797"/>
              <a:ext cx="2036127" cy="120029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ED3C8D"/>
                  </a:solidFill>
                  <a:effectLst/>
                  <a:uLnTx/>
                  <a:uFillTx/>
                  <a:latin typeface="Helvetica" panose="020B0403020202020204" pitchFamily="34" charset="0"/>
                  <a:ea typeface="+mn-ea"/>
                  <a:cs typeface="Arial Black"/>
                  <a:sym typeface="Arial Black"/>
                </a:rPr>
                <a:t>39</a:t>
              </a:r>
              <a:endParaRPr kumimoji="0" lang="en-US" sz="66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22" name="Rectangle 21">
              <a:extLst>
                <a:ext uri="{FF2B5EF4-FFF2-40B4-BE49-F238E27FC236}">
                  <a16:creationId xmlns:a16="http://schemas.microsoft.com/office/drawing/2014/main" id="{46F68FD3-0933-62C1-850E-C207D262903A}"/>
                </a:ext>
              </a:extLst>
            </p:cNvPr>
            <p:cNvSpPr/>
            <p:nvPr/>
          </p:nvSpPr>
          <p:spPr>
            <a:xfrm>
              <a:off x="5822586" y="3664743"/>
              <a:ext cx="50366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Arial Black"/>
                  <a:cs typeface="Arial Black"/>
                  <a:sym typeface="Arial Black"/>
                </a:rPr>
                <a:t>%</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8ADF31B5-686B-1ADF-9D2E-9505732B30AB}"/>
                </a:ext>
              </a:extLst>
            </p:cNvPr>
            <p:cNvSpPr/>
            <p:nvPr/>
          </p:nvSpPr>
          <p:spPr>
            <a:xfrm>
              <a:off x="4367658" y="3863176"/>
              <a:ext cx="45397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3C8D"/>
                  </a:solidFill>
                  <a:effectLst/>
                  <a:uLnTx/>
                  <a:uFillTx/>
                  <a:latin typeface="Helvetica" panose="020B0403020202020204" pitchFamily="34" charset="0"/>
                  <a:ea typeface="+mn-ea"/>
                  <a:cs typeface="Arial Black"/>
                  <a:sym typeface="Arial Black"/>
                </a:rPr>
                <a:t>+</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D7BF3306-EF02-FBFD-4C99-DEB1F41056DD}"/>
              </a:ext>
            </a:extLst>
          </p:cNvPr>
          <p:cNvGrpSpPr/>
          <p:nvPr/>
        </p:nvGrpSpPr>
        <p:grpSpPr>
          <a:xfrm>
            <a:off x="4765280" y="4722036"/>
            <a:ext cx="2036127" cy="1200298"/>
            <a:chOff x="4301475" y="3561797"/>
            <a:chExt cx="2036127" cy="1200298"/>
          </a:xfrm>
        </p:grpSpPr>
        <p:sp>
          <p:nvSpPr>
            <p:cNvPr id="26" name="Google Shape;229;p30">
              <a:extLst>
                <a:ext uri="{FF2B5EF4-FFF2-40B4-BE49-F238E27FC236}">
                  <a16:creationId xmlns:a16="http://schemas.microsoft.com/office/drawing/2014/main" id="{57FE42D5-5295-4D4D-2729-F7A4A0EBC9FB}"/>
                </a:ext>
              </a:extLst>
            </p:cNvPr>
            <p:cNvSpPr txBox="1"/>
            <p:nvPr/>
          </p:nvSpPr>
          <p:spPr>
            <a:xfrm>
              <a:off x="4301475" y="3561797"/>
              <a:ext cx="2036127" cy="1200298"/>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10</a:t>
              </a:r>
            </a:p>
          </p:txBody>
        </p:sp>
        <p:sp>
          <p:nvSpPr>
            <p:cNvPr id="32" name="Rectangle 31">
              <a:extLst>
                <a:ext uri="{FF2B5EF4-FFF2-40B4-BE49-F238E27FC236}">
                  <a16:creationId xmlns:a16="http://schemas.microsoft.com/office/drawing/2014/main" id="{E2E1102A-ABB2-BD31-E2A7-6721A810CA1F}"/>
                </a:ext>
              </a:extLst>
            </p:cNvPr>
            <p:cNvSpPr/>
            <p:nvPr/>
          </p:nvSpPr>
          <p:spPr>
            <a:xfrm>
              <a:off x="5814040" y="3858952"/>
              <a:ext cx="44114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3C8D"/>
                  </a:solidFill>
                  <a:effectLst/>
                  <a:uLnTx/>
                  <a:uFillTx/>
                  <a:latin typeface="Helvetica" panose="020B0403020202020204" pitchFamily="34" charset="0"/>
                  <a:ea typeface="Arial Black"/>
                  <a:cs typeface="Arial Black"/>
                  <a:sym typeface="Arial Black"/>
                </a:rPr>
                <a:t>x</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3" name="Google Shape;229;p30">
            <a:extLst>
              <a:ext uri="{FF2B5EF4-FFF2-40B4-BE49-F238E27FC236}">
                <a16:creationId xmlns:a16="http://schemas.microsoft.com/office/drawing/2014/main" id="{215ABEF3-7238-4D9A-F2CB-FA579C4FA1CE}"/>
              </a:ext>
            </a:extLst>
          </p:cNvPr>
          <p:cNvSpPr txBox="1"/>
          <p:nvPr/>
        </p:nvSpPr>
        <p:spPr>
          <a:xfrm>
            <a:off x="6861023" y="4952869"/>
            <a:ext cx="5186703" cy="738633"/>
          </a:xfrm>
          <a:prstGeom prst="rect">
            <a:avLst/>
          </a:prstGeom>
          <a:noFill/>
          <a:ln>
            <a:noFill/>
          </a:ln>
        </p:spPr>
        <p:txBody>
          <a:bodyPr spcFirstLastPara="1" wrap="square" lIns="91425"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1F1A62"/>
                </a:solidFill>
                <a:effectLst/>
                <a:uLnTx/>
                <a:uFillTx/>
                <a:latin typeface="Helvetica"/>
                <a:ea typeface="Arial Black"/>
                <a:cs typeface="Arial Black"/>
                <a:sym typeface="Arial Black"/>
              </a:rPr>
              <a:t>Higher total minutes viewed on average than </a:t>
            </a:r>
            <a:br>
              <a:rPr kumimoji="0" lang="en-US" b="0" i="0" u="none" strike="noStrike" kern="1200" cap="none" spc="0" normalizeH="0" baseline="0" noProof="0">
                <a:ln>
                  <a:noFill/>
                </a:ln>
                <a:solidFill>
                  <a:srgbClr val="1F1A62"/>
                </a:solidFill>
                <a:effectLst/>
                <a:uLnTx/>
                <a:uFillTx/>
                <a:latin typeface="Helvetica"/>
                <a:ea typeface="Arial Black"/>
                <a:cs typeface="Arial Black"/>
                <a:sym typeface="Arial Black"/>
              </a:rPr>
            </a:br>
            <a:r>
              <a:rPr kumimoji="0" lang="en-US" b="0" i="0" u="none" strike="noStrike" kern="1200" cap="none" spc="0" normalizeH="0" baseline="0" noProof="0">
                <a:ln>
                  <a:noFill/>
                </a:ln>
                <a:solidFill>
                  <a:srgbClr val="1F1A62"/>
                </a:solidFill>
                <a:effectLst/>
                <a:uLnTx/>
                <a:uFillTx/>
                <a:latin typeface="Helvetica"/>
                <a:ea typeface="Arial Black"/>
                <a:cs typeface="Arial Black"/>
                <a:sym typeface="Arial Black"/>
              </a:rPr>
              <a:t>the average of all programs across TV </a:t>
            </a:r>
            <a:endParaRPr kumimoji="0" lang="en-US" b="0" i="0" u="none" strike="noStrike" kern="1200" cap="none" spc="0" normalizeH="0" baseline="0" noProof="0">
              <a:ln>
                <a:noFill/>
              </a:ln>
              <a:solidFill>
                <a:srgbClr val="1F1A62"/>
              </a:solidFill>
              <a:effectLst/>
              <a:uLnTx/>
              <a:uFillTx/>
              <a:latin typeface="Helvetica"/>
              <a:ea typeface="+mn-ea"/>
              <a:cs typeface="+mn-cs"/>
            </a:endParaRPr>
          </a:p>
        </p:txBody>
      </p:sp>
      <p:sp>
        <p:nvSpPr>
          <p:cNvPr id="35" name="TextBox 34">
            <a:hlinkClick r:id="rId12"/>
            <a:extLst>
              <a:ext uri="{FF2B5EF4-FFF2-40B4-BE49-F238E27FC236}">
                <a16:creationId xmlns:a16="http://schemas.microsoft.com/office/drawing/2014/main" id="{51D861E4-34F3-1E73-8137-9389E4A2E913}"/>
              </a:ext>
            </a:extLst>
          </p:cNvPr>
          <p:cNvSpPr txBox="1"/>
          <p:nvPr/>
        </p:nvSpPr>
        <p:spPr>
          <a:xfrm>
            <a:off x="10482763" y="1155593"/>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36" name="Picture 35">
            <a:hlinkClick r:id="rId12"/>
            <a:extLst>
              <a:ext uri="{FF2B5EF4-FFF2-40B4-BE49-F238E27FC236}">
                <a16:creationId xmlns:a16="http://schemas.microsoft.com/office/drawing/2014/main" id="{8083AA18-FD82-1BBE-4876-13EB7A222107}"/>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333742" y="152520"/>
            <a:ext cx="1720226" cy="967627"/>
          </a:xfrm>
          <a:prstGeom prst="rect">
            <a:avLst/>
          </a:prstGeom>
          <a:ln>
            <a:solidFill>
              <a:srgbClr val="1F1A62"/>
            </a:solidFill>
          </a:ln>
        </p:spPr>
      </p:pic>
      <p:sp>
        <p:nvSpPr>
          <p:cNvPr id="5" name="Rectangle 4">
            <a:extLst>
              <a:ext uri="{FF2B5EF4-FFF2-40B4-BE49-F238E27FC236}">
                <a16:creationId xmlns:a16="http://schemas.microsoft.com/office/drawing/2014/main" id="{8F6DF25E-57FC-9045-D90F-D156E5F4D6D3}"/>
              </a:ext>
            </a:extLst>
          </p:cNvPr>
          <p:cNvSpPr/>
          <p:nvPr/>
        </p:nvSpPr>
        <p:spPr>
          <a:xfrm>
            <a:off x="4846895" y="1749795"/>
            <a:ext cx="802389" cy="312558"/>
          </a:xfrm>
          <a:prstGeom prst="rect">
            <a:avLst/>
          </a:prstGeom>
          <a:solidFill>
            <a:srgbClr val="E2E8F1"/>
          </a:solidFill>
          <a:ln w="190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a:ea typeface="+mn-ea"/>
                <a:cs typeface="Helvetica"/>
              </a:rPr>
              <a:t>Tune - in</a:t>
            </a:r>
          </a:p>
        </p:txBody>
      </p:sp>
    </p:spTree>
    <p:extLst>
      <p:ext uri="{BB962C8B-B14F-4D97-AF65-F5344CB8AC3E}">
        <p14:creationId xmlns:p14="http://schemas.microsoft.com/office/powerpoint/2010/main" val="174951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C3AF1C00-4CD9-4211-B079-7B3EC1A85AF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hlinkClick r:id="rId3"/>
            <a:extLst>
              <a:ext uri="{FF2B5EF4-FFF2-40B4-BE49-F238E27FC236}">
                <a16:creationId xmlns:a16="http://schemas.microsoft.com/office/drawing/2014/main" id="{39FA2B98-684B-4710-876B-354541CC806A}"/>
              </a:ext>
            </a:extLst>
          </p:cNvPr>
          <p:cNvSpPr txBox="1"/>
          <p:nvPr/>
        </p:nvSpPr>
        <p:spPr>
          <a:xfrm>
            <a:off x="10482763" y="1152898"/>
            <a:ext cx="1422184" cy="215444"/>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0" name="Rectangle 19">
            <a:extLst>
              <a:ext uri="{FF2B5EF4-FFF2-40B4-BE49-F238E27FC236}">
                <a16:creationId xmlns:a16="http://schemas.microsoft.com/office/drawing/2014/main" id="{F5290E3C-D913-4324-9F7C-7AB204FAA4D7}"/>
              </a:ext>
            </a:extLst>
          </p:cNvPr>
          <p:cNvSpPr/>
          <p:nvPr/>
        </p:nvSpPr>
        <p:spPr>
          <a:xfrm>
            <a:off x="44418" y="58202"/>
            <a:ext cx="1054281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ED3C8D"/>
                </a:solidFill>
                <a:latin typeface="Helvetica" pitchFamily="2" charset="0"/>
              </a:rPr>
              <a:t>The summer scale </a:t>
            </a:r>
            <a:r>
              <a:rPr lang="en-US" sz="2600" b="1">
                <a:solidFill>
                  <a:srgbClr val="ED3C8D"/>
                </a:solidFill>
                <a:latin typeface="Helvetica" pitchFamily="2" charset="0"/>
              </a:rPr>
              <a:t>of </a:t>
            </a:r>
            <a:r>
              <a:rPr lang="en-US" sz="2600" b="1" dirty="0">
                <a:solidFill>
                  <a:srgbClr val="ED3C8D"/>
                </a:solidFill>
                <a:latin typeface="Helvetica" pitchFamily="2" charset="0"/>
              </a:rPr>
              <a:t>cinema</a:t>
            </a:r>
            <a:r>
              <a:rPr lang="en-US" sz="2600" b="1">
                <a:solidFill>
                  <a:srgbClr val="ED3C8D"/>
                </a:solidFill>
                <a:latin typeface="Helvetica" pitchFamily="2" charset="0"/>
              </a:rPr>
              <a:t>: </a:t>
            </a:r>
            <a:r>
              <a:rPr lang="en-US" sz="2600" b="1">
                <a:solidFill>
                  <a:srgbClr val="1B1464"/>
                </a:solidFill>
                <a:latin typeface="Helvetica" pitchFamily="2" charset="0"/>
              </a:rPr>
              <a:t>M</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ore adults attended the opening weekend of new movie releases than participated in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other summer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activities like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going to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baseball</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games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bars</a:t>
            </a:r>
            <a:r>
              <a:rPr lang="en-US" sz="2600" b="1">
                <a:solidFill>
                  <a:srgbClr val="1B1464"/>
                </a:solidFill>
                <a:latin typeface="Helvetica" pitchFamily="2" charset="0"/>
              </a:rPr>
              <a:t> </a:t>
            </a:r>
            <a:r>
              <a:rPr lang="en-US" sz="2600" b="1" dirty="0">
                <a:solidFill>
                  <a:srgbClr val="1B1464"/>
                </a:solidFill>
                <a:latin typeface="Helvetica" pitchFamily="2" charset="0"/>
              </a:rPr>
              <a:t>or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beaches</a:t>
            </a:r>
          </a:p>
        </p:txBody>
      </p:sp>
      <p:pic>
        <p:nvPicPr>
          <p:cNvPr id="26" name="Picture 25">
            <a:extLst>
              <a:ext uri="{FF2B5EF4-FFF2-40B4-BE49-F238E27FC236}">
                <a16:creationId xmlns:a16="http://schemas.microsoft.com/office/drawing/2014/main" id="{44BE4B88-8BB0-4B12-9E1E-1C593B73C134}"/>
              </a:ext>
            </a:extLst>
          </p:cNvPr>
          <p:cNvPicPr>
            <a:picLocks noChangeAspect="1"/>
          </p:cNvPicPr>
          <p:nvPr/>
        </p:nvPicPr>
        <p:blipFill rotWithShape="1">
          <a:blip r:embed="rId4"/>
          <a:srcRect l="4181" t="95080" r="-1"/>
          <a:stretch/>
        </p:blipFill>
        <p:spPr>
          <a:xfrm>
            <a:off x="483207" y="6507893"/>
            <a:ext cx="11708793" cy="350107"/>
          </a:xfrm>
          <a:prstGeom prst="rect">
            <a:avLst/>
          </a:prstGeom>
        </p:spPr>
      </p:pic>
      <p:sp>
        <p:nvSpPr>
          <p:cNvPr id="27" name="Slide Number Placeholder 5">
            <a:extLst>
              <a:ext uri="{FF2B5EF4-FFF2-40B4-BE49-F238E27FC236}">
                <a16:creationId xmlns:a16="http://schemas.microsoft.com/office/drawing/2014/main" id="{1C65133A-83A9-4BB7-A593-F63AAC6197BB}"/>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3" name="Rectangle 42">
            <a:extLst>
              <a:ext uri="{FF2B5EF4-FFF2-40B4-BE49-F238E27FC236}">
                <a16:creationId xmlns:a16="http://schemas.microsoft.com/office/drawing/2014/main" id="{1CB0E71E-025E-45C5-BB02-34D3C02B6020}"/>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5" name="Picture 4" descr="Logo&#10;&#10;Description automatically generated with low confidence">
            <a:extLst>
              <a:ext uri="{FF2B5EF4-FFF2-40B4-BE49-F238E27FC236}">
                <a16:creationId xmlns:a16="http://schemas.microsoft.com/office/drawing/2014/main" id="{D231A1D1-52DE-7AFE-9C3D-85258E59609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474" y="1451202"/>
            <a:ext cx="1410542" cy="491984"/>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21076C8C-CE8C-0CFD-671A-0C6E03408C1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376674" y="1461224"/>
            <a:ext cx="1086629" cy="471940"/>
          </a:xfrm>
          <a:prstGeom prst="rect">
            <a:avLst/>
          </a:prstGeom>
        </p:spPr>
      </p:pic>
      <p:sp>
        <p:nvSpPr>
          <p:cNvPr id="9" name="Rectangle 8">
            <a:extLst>
              <a:ext uri="{FF2B5EF4-FFF2-40B4-BE49-F238E27FC236}">
                <a16:creationId xmlns:a16="http://schemas.microsoft.com/office/drawing/2014/main" id="{3254D9F2-86B5-F156-C3AB-C7B04910D1E1}"/>
              </a:ext>
            </a:extLst>
          </p:cNvPr>
          <p:cNvSpPr/>
          <p:nvPr/>
        </p:nvSpPr>
        <p:spPr>
          <a:xfrm>
            <a:off x="494429" y="4864606"/>
            <a:ext cx="7241327" cy="1348406"/>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0064E9-6BC8-2F87-AC26-398DCA6B0BE1}"/>
              </a:ext>
            </a:extLst>
          </p:cNvPr>
          <p:cNvSpPr/>
          <p:nvPr/>
        </p:nvSpPr>
        <p:spPr>
          <a:xfrm>
            <a:off x="8346322" y="4867921"/>
            <a:ext cx="3369455" cy="1348406"/>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AA4341-6942-C0EA-B25C-2FEFAF0B2592}"/>
              </a:ext>
            </a:extLst>
          </p:cNvPr>
          <p:cNvSpPr/>
          <p:nvPr/>
        </p:nvSpPr>
        <p:spPr>
          <a:xfrm>
            <a:off x="8346322" y="2309702"/>
            <a:ext cx="3360664" cy="2080052"/>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3F2C09-7AF7-5B91-9840-29475946F7D8}"/>
              </a:ext>
            </a:extLst>
          </p:cNvPr>
          <p:cNvSpPr/>
          <p:nvPr/>
        </p:nvSpPr>
        <p:spPr>
          <a:xfrm>
            <a:off x="501053" y="2306387"/>
            <a:ext cx="7241327" cy="2080052"/>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con&#10;&#10;Description automatically generated">
            <a:extLst>
              <a:ext uri="{FF2B5EF4-FFF2-40B4-BE49-F238E27FC236}">
                <a16:creationId xmlns:a16="http://schemas.microsoft.com/office/drawing/2014/main" id="{50B0320C-CCBB-3233-8967-BCF56BFBEBD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671693" y="4928153"/>
            <a:ext cx="756346" cy="756346"/>
          </a:xfrm>
          <a:prstGeom prst="rect">
            <a:avLst/>
          </a:prstGeom>
        </p:spPr>
      </p:pic>
      <p:pic>
        <p:nvPicPr>
          <p:cNvPr id="14" name="Picture 2" descr="Doctor Strange in the Multiverse of Madness - Wikipedia">
            <a:extLst>
              <a:ext uri="{FF2B5EF4-FFF2-40B4-BE49-F238E27FC236}">
                <a16:creationId xmlns:a16="http://schemas.microsoft.com/office/drawing/2014/main" id="{4715F7D5-CFA7-EAA6-EAC8-94DA112731C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74942" y="2478032"/>
            <a:ext cx="880528" cy="13054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Jurassic World Dominion (2022) - IMDb">
            <a:extLst>
              <a:ext uri="{FF2B5EF4-FFF2-40B4-BE49-F238E27FC236}">
                <a16:creationId xmlns:a16="http://schemas.microsoft.com/office/drawing/2014/main" id="{9DD8FB8E-E7B6-C05A-4CB1-29DE62ADCE4D}"/>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250977" y="2485604"/>
            <a:ext cx="904232" cy="13038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BB96E68-AAC1-47AF-CFB6-E678CAA60CA2}"/>
              </a:ext>
            </a:extLst>
          </p:cNvPr>
          <p:cNvSpPr txBox="1"/>
          <p:nvPr/>
        </p:nvSpPr>
        <p:spPr>
          <a:xfrm>
            <a:off x="8346323" y="5752741"/>
            <a:ext cx="3391838" cy="461665"/>
          </a:xfrm>
          <a:prstGeom prst="rect">
            <a:avLst/>
          </a:prstGeom>
          <a:solidFill>
            <a:srgbClr val="00BFF2"/>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Went to a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concert / live music </a:t>
            </a:r>
            <a:b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 last week: </a:t>
            </a:r>
            <a:r>
              <a:rPr lang="en-US" sz="1200" b="1" u="sng">
                <a:solidFill>
                  <a:prstClr val="white"/>
                </a:solidFill>
                <a:latin typeface="Helvetica" panose="020B0403020202020204" pitchFamily="34" charset="0"/>
              </a:rPr>
              <a:t>942K</a:t>
            </a:r>
            <a:endPar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17" name="Picture 8" descr="Top Gun: Maverick (2022) - IMDb">
            <a:extLst>
              <a:ext uri="{FF2B5EF4-FFF2-40B4-BE49-F238E27FC236}">
                <a16:creationId xmlns:a16="http://schemas.microsoft.com/office/drawing/2014/main" id="{ED4E67F9-94F1-7693-5B4F-858701C576D1}"/>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4977029" y="2478032"/>
            <a:ext cx="901497" cy="1305237"/>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3AD1C73-9BD4-391C-196A-FF8F4EA59E67}"/>
              </a:ext>
            </a:extLst>
          </p:cNvPr>
          <p:cNvSpPr txBox="1"/>
          <p:nvPr/>
        </p:nvSpPr>
        <p:spPr>
          <a:xfrm>
            <a:off x="965753" y="3959058"/>
            <a:ext cx="910618" cy="307777"/>
          </a:xfrm>
          <a:prstGeom prst="rect">
            <a:avLst/>
          </a:prstGeom>
          <a:solidFill>
            <a:srgbClr val="ED3C8D"/>
          </a:solidFill>
        </p:spPr>
        <p:txBody>
          <a:bodyPr wrap="square" rtlCol="0">
            <a:spAutoFit/>
          </a:bodyPr>
          <a:lstStyle/>
          <a:p>
            <a:pPr algn="ctr"/>
            <a:r>
              <a:rPr lang="en-US" sz="1400" b="1">
                <a:solidFill>
                  <a:schemeClr val="bg1"/>
                </a:solidFill>
                <a:latin typeface="Helvetica" panose="020B0403020202020204" pitchFamily="34" charset="0"/>
              </a:rPr>
              <a:t>13.5 MM</a:t>
            </a:r>
          </a:p>
        </p:txBody>
      </p:sp>
      <p:sp>
        <p:nvSpPr>
          <p:cNvPr id="19" name="TextBox 18">
            <a:extLst>
              <a:ext uri="{FF2B5EF4-FFF2-40B4-BE49-F238E27FC236}">
                <a16:creationId xmlns:a16="http://schemas.microsoft.com/office/drawing/2014/main" id="{958A5CF8-BFC3-EDAC-9673-C6357B11909E}"/>
              </a:ext>
            </a:extLst>
          </p:cNvPr>
          <p:cNvSpPr txBox="1"/>
          <p:nvPr/>
        </p:nvSpPr>
        <p:spPr>
          <a:xfrm>
            <a:off x="2231338" y="3962372"/>
            <a:ext cx="910618" cy="307777"/>
          </a:xfrm>
          <a:prstGeom prst="rect">
            <a:avLst/>
          </a:prstGeom>
          <a:solidFill>
            <a:srgbClr val="ED3C8D"/>
          </a:solidFill>
        </p:spPr>
        <p:txBody>
          <a:bodyPr wrap="square" rtlCol="0">
            <a:spAutoFit/>
          </a:bodyPr>
          <a:lstStyle/>
          <a:p>
            <a:pPr algn="ctr"/>
            <a:r>
              <a:rPr lang="en-US" sz="1400" b="1">
                <a:solidFill>
                  <a:schemeClr val="bg1"/>
                </a:solidFill>
                <a:latin typeface="Helvetica" panose="020B0403020202020204" pitchFamily="34" charset="0"/>
              </a:rPr>
              <a:t>10.8 MM</a:t>
            </a:r>
          </a:p>
        </p:txBody>
      </p:sp>
      <p:pic>
        <p:nvPicPr>
          <p:cNvPr id="21" name="Picture 2">
            <a:extLst>
              <a:ext uri="{FF2B5EF4-FFF2-40B4-BE49-F238E27FC236}">
                <a16:creationId xmlns:a16="http://schemas.microsoft.com/office/drawing/2014/main" id="{A6FD39DA-FFD3-F5DB-C533-BE87A893238A}"/>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3643341" y="2497334"/>
            <a:ext cx="903347" cy="1285935"/>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2995A9B2-56B2-E5EA-2817-FE8AC7A67DB9}"/>
              </a:ext>
            </a:extLst>
          </p:cNvPr>
          <p:cNvSpPr txBox="1"/>
          <p:nvPr/>
        </p:nvSpPr>
        <p:spPr>
          <a:xfrm>
            <a:off x="3616192" y="3965687"/>
            <a:ext cx="910618" cy="307777"/>
          </a:xfrm>
          <a:prstGeom prst="rect">
            <a:avLst/>
          </a:prstGeom>
          <a:solidFill>
            <a:srgbClr val="ED3C8D"/>
          </a:solidFill>
        </p:spPr>
        <p:txBody>
          <a:bodyPr wrap="square" rtlCol="0">
            <a:spAutoFit/>
          </a:bodyPr>
          <a:lstStyle/>
          <a:p>
            <a:pPr algn="ctr"/>
            <a:r>
              <a:rPr lang="en-US" sz="1400" b="1">
                <a:solidFill>
                  <a:schemeClr val="bg1"/>
                </a:solidFill>
                <a:latin typeface="Helvetica" panose="020B0403020202020204" pitchFamily="34" charset="0"/>
              </a:rPr>
              <a:t>10 MM+</a:t>
            </a:r>
          </a:p>
        </p:txBody>
      </p:sp>
      <p:sp>
        <p:nvSpPr>
          <p:cNvPr id="23" name="TextBox 22">
            <a:extLst>
              <a:ext uri="{FF2B5EF4-FFF2-40B4-BE49-F238E27FC236}">
                <a16:creationId xmlns:a16="http://schemas.microsoft.com/office/drawing/2014/main" id="{5CF8408A-7D61-35B9-3BE3-015F09FD6A1F}"/>
              </a:ext>
            </a:extLst>
          </p:cNvPr>
          <p:cNvSpPr txBox="1"/>
          <p:nvPr/>
        </p:nvSpPr>
        <p:spPr>
          <a:xfrm>
            <a:off x="8542664" y="3962373"/>
            <a:ext cx="910618" cy="307777"/>
          </a:xfrm>
          <a:prstGeom prst="rect">
            <a:avLst/>
          </a:prstGeom>
          <a:solidFill>
            <a:srgbClr val="ED3C8D"/>
          </a:solidFill>
        </p:spPr>
        <p:txBody>
          <a:bodyPr wrap="square" rtlCol="0">
            <a:spAutoFit/>
          </a:bodyPr>
          <a:lstStyle/>
          <a:p>
            <a:pPr algn="ctr"/>
            <a:r>
              <a:rPr lang="en-US" sz="1400" b="1">
                <a:solidFill>
                  <a:schemeClr val="bg1"/>
                </a:solidFill>
                <a:latin typeface="Helvetica" panose="020B0403020202020204" pitchFamily="34" charset="0"/>
              </a:rPr>
              <a:t>4 MM+</a:t>
            </a:r>
          </a:p>
        </p:txBody>
      </p:sp>
      <p:sp>
        <p:nvSpPr>
          <p:cNvPr id="24" name="TextBox 23">
            <a:extLst>
              <a:ext uri="{FF2B5EF4-FFF2-40B4-BE49-F238E27FC236}">
                <a16:creationId xmlns:a16="http://schemas.microsoft.com/office/drawing/2014/main" id="{DAA815F3-8190-C680-CC8F-A21AFF00AF41}"/>
              </a:ext>
            </a:extLst>
          </p:cNvPr>
          <p:cNvSpPr txBox="1"/>
          <p:nvPr/>
        </p:nvSpPr>
        <p:spPr>
          <a:xfrm>
            <a:off x="9559770" y="3965687"/>
            <a:ext cx="910618" cy="307777"/>
          </a:xfrm>
          <a:prstGeom prst="rect">
            <a:avLst/>
          </a:prstGeom>
          <a:solidFill>
            <a:srgbClr val="ED3C8D"/>
          </a:solidFill>
        </p:spPr>
        <p:txBody>
          <a:bodyPr wrap="square" rtlCol="0">
            <a:spAutoFit/>
          </a:bodyPr>
          <a:lstStyle/>
          <a:p>
            <a:pPr algn="ctr"/>
            <a:r>
              <a:rPr lang="en-US" sz="1400" b="1">
                <a:solidFill>
                  <a:schemeClr val="bg1"/>
                </a:solidFill>
                <a:latin typeface="Helvetica" panose="020B0403020202020204" pitchFamily="34" charset="0"/>
              </a:rPr>
              <a:t>2.4 MM</a:t>
            </a:r>
          </a:p>
        </p:txBody>
      </p:sp>
      <p:sp>
        <p:nvSpPr>
          <p:cNvPr id="25" name="TextBox 24">
            <a:extLst>
              <a:ext uri="{FF2B5EF4-FFF2-40B4-BE49-F238E27FC236}">
                <a16:creationId xmlns:a16="http://schemas.microsoft.com/office/drawing/2014/main" id="{375F2F88-6EF0-B31C-F278-224D6D7C3210}"/>
              </a:ext>
            </a:extLst>
          </p:cNvPr>
          <p:cNvSpPr txBox="1"/>
          <p:nvPr/>
        </p:nvSpPr>
        <p:spPr>
          <a:xfrm>
            <a:off x="10606693" y="3969002"/>
            <a:ext cx="910618" cy="307777"/>
          </a:xfrm>
          <a:prstGeom prst="rect">
            <a:avLst/>
          </a:prstGeom>
          <a:solidFill>
            <a:srgbClr val="ED3C8D"/>
          </a:solidFill>
        </p:spPr>
        <p:txBody>
          <a:bodyPr wrap="square" rtlCol="0">
            <a:spAutoFit/>
          </a:bodyPr>
          <a:lstStyle/>
          <a:p>
            <a:pPr algn="ctr"/>
            <a:r>
              <a:rPr lang="en-US" sz="1400" b="1">
                <a:solidFill>
                  <a:schemeClr val="bg1"/>
                </a:solidFill>
                <a:latin typeface="Helvetica" panose="020B0403020202020204" pitchFamily="34" charset="0"/>
              </a:rPr>
              <a:t>1.4 MM</a:t>
            </a:r>
          </a:p>
        </p:txBody>
      </p:sp>
      <p:sp>
        <p:nvSpPr>
          <p:cNvPr id="28" name="TextBox 27">
            <a:extLst>
              <a:ext uri="{FF2B5EF4-FFF2-40B4-BE49-F238E27FC236}">
                <a16:creationId xmlns:a16="http://schemas.microsoft.com/office/drawing/2014/main" id="{233015D8-E6CB-4C2D-0D7B-9B78882DA3AD}"/>
              </a:ext>
            </a:extLst>
          </p:cNvPr>
          <p:cNvSpPr txBox="1"/>
          <p:nvPr/>
        </p:nvSpPr>
        <p:spPr>
          <a:xfrm>
            <a:off x="4961277" y="3959063"/>
            <a:ext cx="910618" cy="307777"/>
          </a:xfrm>
          <a:prstGeom prst="rect">
            <a:avLst/>
          </a:prstGeom>
          <a:solidFill>
            <a:srgbClr val="ED3C8D"/>
          </a:solidFill>
        </p:spPr>
        <p:txBody>
          <a:bodyPr wrap="square" rtlCol="0">
            <a:spAutoFit/>
          </a:bodyPr>
          <a:lstStyle/>
          <a:p>
            <a:pPr algn="ctr"/>
            <a:r>
              <a:rPr lang="en-US" sz="1400" b="1">
                <a:solidFill>
                  <a:schemeClr val="bg1"/>
                </a:solidFill>
                <a:latin typeface="Helvetica" panose="020B0403020202020204" pitchFamily="34" charset="0"/>
              </a:rPr>
              <a:t>9.1 MM*</a:t>
            </a:r>
          </a:p>
        </p:txBody>
      </p:sp>
      <p:sp>
        <p:nvSpPr>
          <p:cNvPr id="29" name="TextBox 28">
            <a:extLst>
              <a:ext uri="{FF2B5EF4-FFF2-40B4-BE49-F238E27FC236}">
                <a16:creationId xmlns:a16="http://schemas.microsoft.com/office/drawing/2014/main" id="{04002326-43BC-0D79-6821-CEEA709477AE}"/>
              </a:ext>
            </a:extLst>
          </p:cNvPr>
          <p:cNvSpPr txBox="1"/>
          <p:nvPr/>
        </p:nvSpPr>
        <p:spPr>
          <a:xfrm>
            <a:off x="6306373" y="3962378"/>
            <a:ext cx="910618" cy="307777"/>
          </a:xfrm>
          <a:prstGeom prst="rect">
            <a:avLst/>
          </a:prstGeom>
          <a:solidFill>
            <a:srgbClr val="ED3C8D"/>
          </a:solidFill>
        </p:spPr>
        <p:txBody>
          <a:bodyPr wrap="square" rtlCol="0">
            <a:spAutoFit/>
          </a:bodyPr>
          <a:lstStyle/>
          <a:p>
            <a:pPr algn="ctr"/>
            <a:r>
              <a:rPr lang="en-US" sz="1400" b="1">
                <a:solidFill>
                  <a:schemeClr val="bg1"/>
                </a:solidFill>
                <a:latin typeface="Helvetica" panose="020B0403020202020204" pitchFamily="34" charset="0"/>
              </a:rPr>
              <a:t>8.4 MM*</a:t>
            </a:r>
          </a:p>
        </p:txBody>
      </p:sp>
      <p:pic>
        <p:nvPicPr>
          <p:cNvPr id="30" name="Picture 24" descr="Minions 2: The Rise of Gru (2022) - IMDb">
            <a:extLst>
              <a:ext uri="{FF2B5EF4-FFF2-40B4-BE49-F238E27FC236}">
                <a16:creationId xmlns:a16="http://schemas.microsoft.com/office/drawing/2014/main" id="{47CC3A9E-8BF7-3021-2F3A-ECA6E8306549}"/>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357485" y="2488067"/>
            <a:ext cx="892639" cy="1289737"/>
          </a:xfrm>
          <a:prstGeom prst="rect">
            <a:avLst/>
          </a:prstGeom>
          <a:noFill/>
          <a:ln w="19050">
            <a:solidFill>
              <a:srgbClr val="1B1464"/>
            </a:solidFill>
          </a:ln>
          <a:extLst>
            <a:ext uri="{909E8E84-426E-40DD-AFC4-6F175D3DCCD1}">
              <a14:hiddenFill xmlns:a14="http://schemas.microsoft.com/office/drawing/2010/main">
                <a:solidFill>
                  <a:srgbClr val="FFFFFF"/>
                </a:solidFill>
              </a14:hiddenFill>
            </a:ext>
          </a:extLst>
        </p:spPr>
      </p:pic>
      <p:pic>
        <p:nvPicPr>
          <p:cNvPr id="33" name="Picture 2" descr="Lightyear Trailer Debuts, Along With New Poster For Pixar Film">
            <a:extLst>
              <a:ext uri="{FF2B5EF4-FFF2-40B4-BE49-F238E27FC236}">
                <a16:creationId xmlns:a16="http://schemas.microsoft.com/office/drawing/2014/main" id="{330D9BFA-2340-4011-98C9-0C1AC6B9C905}"/>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8554164" y="2479792"/>
            <a:ext cx="879722" cy="1310301"/>
          </a:xfrm>
          <a:prstGeom prst="rect">
            <a:avLst/>
          </a:prstGeom>
          <a:noFill/>
          <a:ln w="19050">
            <a:solidFill>
              <a:srgbClr val="1B1464"/>
            </a:solidFill>
          </a:ln>
          <a:extLst>
            <a:ext uri="{909E8E84-426E-40DD-AFC4-6F175D3DCCD1}">
              <a14:hiddenFill xmlns:a14="http://schemas.microsoft.com/office/drawing/2010/main">
                <a:solidFill>
                  <a:srgbClr val="FFFFFF"/>
                </a:solidFill>
              </a14:hiddenFill>
            </a:ext>
          </a:extLst>
        </p:spPr>
      </p:pic>
      <p:pic>
        <p:nvPicPr>
          <p:cNvPr id="34" name="Picture 33" descr="Nope Poster Teases Jordan Peele&amp;amp;#39;s Latest Horror Film - ComingSoon.net">
            <a:extLst>
              <a:ext uri="{FF2B5EF4-FFF2-40B4-BE49-F238E27FC236}">
                <a16:creationId xmlns:a16="http://schemas.microsoft.com/office/drawing/2014/main" id="{D41EAB5C-9540-A55F-3E93-76B56D6B636A}"/>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0611561" y="2459913"/>
            <a:ext cx="910618" cy="1317891"/>
          </a:xfrm>
          <a:prstGeom prst="rect">
            <a:avLst/>
          </a:prstGeom>
          <a:noFill/>
          <a:ln>
            <a:solidFill>
              <a:srgbClr val="1B1464"/>
            </a:solidFill>
          </a:ln>
          <a:extLst>
            <a:ext uri="{909E8E84-426E-40DD-AFC4-6F175D3DCCD1}">
              <a14:hiddenFill xmlns:a14="http://schemas.microsoft.com/office/drawing/2010/main">
                <a:solidFill>
                  <a:srgbClr val="FFFFFF"/>
                </a:solidFill>
              </a14:hiddenFill>
            </a:ext>
          </a:extLst>
        </p:spPr>
      </p:pic>
      <p:pic>
        <p:nvPicPr>
          <p:cNvPr id="35" name="Picture 6" descr="Amazon.com: ELVIS MOVIE POSTER 2 Sided ORIGINAL 27x40 2022 - Baz Luhrmann:  Posters &amp; Prints">
            <a:extLst>
              <a:ext uri="{FF2B5EF4-FFF2-40B4-BE49-F238E27FC236}">
                <a16:creationId xmlns:a16="http://schemas.microsoft.com/office/drawing/2014/main" id="{FEECA62C-9F16-1BCA-D675-101CEB222AFE}"/>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9556457" y="2468189"/>
            <a:ext cx="910618" cy="1311965"/>
          </a:xfrm>
          <a:prstGeom prst="rect">
            <a:avLst/>
          </a:prstGeom>
          <a:noFill/>
          <a:ln w="19050">
            <a:solidFill>
              <a:srgbClr val="1B1464"/>
            </a:solidFill>
          </a:ln>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CFC1F784-B1EF-85CF-FBF0-40320DA1CB61}"/>
              </a:ext>
            </a:extLst>
          </p:cNvPr>
          <p:cNvSpPr txBox="1"/>
          <p:nvPr/>
        </p:nvSpPr>
        <p:spPr>
          <a:xfrm>
            <a:off x="494129" y="1967833"/>
            <a:ext cx="11218333" cy="338554"/>
          </a:xfrm>
          <a:prstGeom prst="rect">
            <a:avLst/>
          </a:prstGeom>
          <a:solidFill>
            <a:srgbClr val="002060"/>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Helvetica" panose="020B0403020202020204" pitchFamily="34" charset="0"/>
              </a:rPr>
              <a:t>Cinema</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Estimated 3-Day Opening Weekend Adult 18+ Admissions</a:t>
            </a:r>
          </a:p>
        </p:txBody>
      </p:sp>
      <p:sp>
        <p:nvSpPr>
          <p:cNvPr id="37" name="TextBox 36">
            <a:extLst>
              <a:ext uri="{FF2B5EF4-FFF2-40B4-BE49-F238E27FC236}">
                <a16:creationId xmlns:a16="http://schemas.microsoft.com/office/drawing/2014/main" id="{3A41FC7A-5CD2-F474-CA60-FF6F230997AC}"/>
              </a:ext>
            </a:extLst>
          </p:cNvPr>
          <p:cNvSpPr txBox="1"/>
          <p:nvPr/>
        </p:nvSpPr>
        <p:spPr>
          <a:xfrm>
            <a:off x="497444" y="4535991"/>
            <a:ext cx="11218333" cy="338554"/>
          </a:xfrm>
          <a:prstGeom prst="rect">
            <a:avLst/>
          </a:prstGeom>
          <a:solidFill>
            <a:srgbClr val="00BFF2"/>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Helvetica" panose="020B0403020202020204" pitchFamily="34" charset="0"/>
              </a:rPr>
              <a:t>Other ‘Out-of-Home’ Activities by Comparison (Adult 18+)</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38" name="TextBox 37">
            <a:extLst>
              <a:ext uri="{FF2B5EF4-FFF2-40B4-BE49-F238E27FC236}">
                <a16:creationId xmlns:a16="http://schemas.microsoft.com/office/drawing/2014/main" id="{7A723BA7-663C-335D-C3B2-B15F448B2422}"/>
              </a:ext>
            </a:extLst>
          </p:cNvPr>
          <p:cNvSpPr txBox="1"/>
          <p:nvPr/>
        </p:nvSpPr>
        <p:spPr>
          <a:xfrm>
            <a:off x="6029739" y="5749432"/>
            <a:ext cx="1696336" cy="461665"/>
          </a:xfrm>
          <a:prstGeom prst="rect">
            <a:avLst/>
          </a:prstGeom>
          <a:solidFill>
            <a:srgbClr val="00BFF2"/>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Went to the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beach</a:t>
            </a:r>
            <a:b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 last week: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5.8 MM</a:t>
            </a:r>
          </a:p>
        </p:txBody>
      </p:sp>
      <p:sp>
        <p:nvSpPr>
          <p:cNvPr id="39" name="TextBox 38">
            <a:extLst>
              <a:ext uri="{FF2B5EF4-FFF2-40B4-BE49-F238E27FC236}">
                <a16:creationId xmlns:a16="http://schemas.microsoft.com/office/drawing/2014/main" id="{193154B7-CA49-CCD8-B52A-6988A52D6E51}"/>
              </a:ext>
            </a:extLst>
          </p:cNvPr>
          <p:cNvSpPr txBox="1"/>
          <p:nvPr/>
        </p:nvSpPr>
        <p:spPr>
          <a:xfrm>
            <a:off x="3985592" y="5749432"/>
            <a:ext cx="1696336" cy="461665"/>
          </a:xfrm>
          <a:prstGeom prst="rect">
            <a:avLst/>
          </a:prstGeom>
          <a:solidFill>
            <a:srgbClr val="00BFF2"/>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Went to a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bar / club</a:t>
            </a:r>
            <a:b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 last week: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5.8 MM</a:t>
            </a:r>
          </a:p>
        </p:txBody>
      </p:sp>
      <p:sp>
        <p:nvSpPr>
          <p:cNvPr id="40" name="TextBox 39">
            <a:extLst>
              <a:ext uri="{FF2B5EF4-FFF2-40B4-BE49-F238E27FC236}">
                <a16:creationId xmlns:a16="http://schemas.microsoft.com/office/drawing/2014/main" id="{4C102298-5349-FF16-A527-CE9A35F73DBE}"/>
              </a:ext>
            </a:extLst>
          </p:cNvPr>
          <p:cNvSpPr txBox="1"/>
          <p:nvPr/>
        </p:nvSpPr>
        <p:spPr>
          <a:xfrm>
            <a:off x="493656" y="5749432"/>
            <a:ext cx="3120880" cy="461665"/>
          </a:xfrm>
          <a:prstGeom prst="rect">
            <a:avLst/>
          </a:prstGeom>
          <a:solidFill>
            <a:srgbClr val="00BFF2"/>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Went to an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MLB regular season or playoff game</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in last 12 months: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7.3 MM</a:t>
            </a:r>
          </a:p>
        </p:txBody>
      </p:sp>
      <p:pic>
        <p:nvPicPr>
          <p:cNvPr id="41" name="Picture 40" descr="Icon&#10;&#10;Description automatically generated with low confidence">
            <a:extLst>
              <a:ext uri="{FF2B5EF4-FFF2-40B4-BE49-F238E27FC236}">
                <a16:creationId xmlns:a16="http://schemas.microsoft.com/office/drawing/2014/main" id="{C9D05B23-932C-825A-279C-22863BFD8F47}"/>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4441345" y="4916260"/>
            <a:ext cx="784830" cy="784830"/>
          </a:xfrm>
          <a:prstGeom prst="rect">
            <a:avLst/>
          </a:prstGeom>
        </p:spPr>
      </p:pic>
      <p:pic>
        <p:nvPicPr>
          <p:cNvPr id="42" name="Picture 41" descr="Icon&#10;&#10;Description automatically generated">
            <a:extLst>
              <a:ext uri="{FF2B5EF4-FFF2-40B4-BE49-F238E27FC236}">
                <a16:creationId xmlns:a16="http://schemas.microsoft.com/office/drawing/2014/main" id="{9EAE69B5-86EB-CE0C-2A5C-2407862CCD1D}"/>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637118" y="4926202"/>
            <a:ext cx="784830" cy="784830"/>
          </a:xfrm>
          <a:prstGeom prst="rect">
            <a:avLst/>
          </a:prstGeom>
        </p:spPr>
      </p:pic>
      <p:pic>
        <p:nvPicPr>
          <p:cNvPr id="44" name="Picture 43" descr="A picture containing icon&#10;&#10;Description automatically generated">
            <a:extLst>
              <a:ext uri="{FF2B5EF4-FFF2-40B4-BE49-F238E27FC236}">
                <a16:creationId xmlns:a16="http://schemas.microsoft.com/office/drawing/2014/main" id="{65E5FEDF-BE6D-8F5B-0B14-A9032AB0AF31}"/>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6465606" y="4894546"/>
            <a:ext cx="824602" cy="824602"/>
          </a:xfrm>
          <a:prstGeom prst="rect">
            <a:avLst/>
          </a:prstGeom>
        </p:spPr>
      </p:pic>
      <p:sp>
        <p:nvSpPr>
          <p:cNvPr id="45" name="Rectangle 44">
            <a:extLst>
              <a:ext uri="{FF2B5EF4-FFF2-40B4-BE49-F238E27FC236}">
                <a16:creationId xmlns:a16="http://schemas.microsoft.com/office/drawing/2014/main" id="{2BAE52DD-B55C-E7C2-1AB1-020FED728E92}"/>
              </a:ext>
            </a:extLst>
          </p:cNvPr>
          <p:cNvSpPr/>
          <p:nvPr/>
        </p:nvSpPr>
        <p:spPr>
          <a:xfrm>
            <a:off x="440087" y="6195365"/>
            <a:ext cx="11793936" cy="33855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Screendollars</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Newsletter, based on data from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EntTelligenc</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e.</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 Top Gun</a:t>
            </a:r>
            <a:r>
              <a:rPr lang="en-US" sz="800">
                <a:solidFill>
                  <a:srgbClr val="1B1464"/>
                </a:solidFill>
                <a:latin typeface="Helvetica" panose="020B0403020202020204" pitchFamily="34" charset="0"/>
                <a:ea typeface="Open Sans" panose="020B0606030504020204" pitchFamily="34" charset="0"/>
                <a:cs typeface="Open Sans" panose="020B0606030504020204" pitchFamily="34" charset="0"/>
              </a:rPr>
              <a:t>:</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Maverick’s estimated 4-day opening weekend over Memorial Day weekend – 11.4 MM; Minions: The Rise of Gru’s estimated 4-day opening weekend over July 4</a:t>
            </a:r>
            <a:r>
              <a:rPr kumimoji="0" lang="en-US" sz="800" b="0" i="0" u="none" strike="noStrike" kern="1200" cap="none" spc="0" normalizeH="0" baseline="3000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th</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weekend – 9.7 MM. ‘Other activities’ based on MRI-Simmons Fall 2021 Doublebase USA study, P18+, ‘concert / live music’ includes country, rock, classical, or other.</a:t>
            </a:r>
          </a:p>
        </p:txBody>
      </p:sp>
      <p:pic>
        <p:nvPicPr>
          <p:cNvPr id="4" name="Picture 3">
            <a:hlinkClick r:id="rId3"/>
            <a:extLst>
              <a:ext uri="{FF2B5EF4-FFF2-40B4-BE49-F238E27FC236}">
                <a16:creationId xmlns:a16="http://schemas.microsoft.com/office/drawing/2014/main" id="{BDA18B92-EA21-30CC-F256-4E14A9A5B132}"/>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10312054" y="141097"/>
            <a:ext cx="1773547" cy="1001151"/>
          </a:xfrm>
          <a:prstGeom prst="rect">
            <a:avLst/>
          </a:prstGeom>
          <a:ln>
            <a:solidFill>
              <a:srgbClr val="1F1A62"/>
            </a:solidFill>
          </a:ln>
        </p:spPr>
      </p:pic>
    </p:spTree>
    <p:extLst>
      <p:ext uri="{BB962C8B-B14F-4D97-AF65-F5344CB8AC3E}">
        <p14:creationId xmlns:p14="http://schemas.microsoft.com/office/powerpoint/2010/main" val="1676274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UserInfo>
        <DisplayName>Danielle Delauro</DisplayName>
        <AccountId>38</AccountId>
        <AccountType/>
      </UserInfo>
      <UserInfo>
        <DisplayName>Marianne Vita</DisplayName>
        <AccountId>43</AccountId>
        <AccountType/>
      </UserInfo>
      <UserInfo>
        <DisplayName>Reed Kiely</DisplayName>
        <AccountId>39</AccountId>
        <AccountType/>
      </UserInfo>
      <UserInfo>
        <DisplayName>Dylan Breger</DisplayName>
        <AccountId>93</AccountId>
        <AccountType/>
      </UserInfo>
      <UserInfo>
        <DisplayName>Nellie Chung</DisplayName>
        <AccountId>63</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5" ma:contentTypeDescription="Create a new document." ma:contentTypeScope="" ma:versionID="a466b9157af1ce0310746701f63ffce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baee444f3b59eaeedc5a740e00a18818"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53F105-5EA6-4DEE-8A79-99500119FB72}">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7FCC88-64B2-4234-AEA9-3E44AB14EC24}">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04B8162-7963-4D80-A0C4-AB755D5DA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2464</Words>
  <Application>Microsoft Office PowerPoint</Application>
  <PresentationFormat>Widescreen</PresentationFormat>
  <Paragraphs>248</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vt:lpstr>
      <vt:lpstr>Helvetica Light</vt:lpstr>
      <vt:lpstr>Helvetica-Normal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Guillen</dc:creator>
  <cp:lastModifiedBy>Reed Kiely</cp:lastModifiedBy>
  <cp:revision>1</cp:revision>
  <cp:lastPrinted>2021-11-23T19:30:13Z</cp:lastPrinted>
  <dcterms:created xsi:type="dcterms:W3CDTF">2021-06-10T19:55:25Z</dcterms:created>
  <dcterms:modified xsi:type="dcterms:W3CDTF">2022-09-27T21:50:13Z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