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 id="2147483707" r:id="rId5"/>
    <p:sldMasterId id="2147483745" r:id="rId6"/>
  </p:sldMasterIdLst>
  <p:notesMasterIdLst>
    <p:notesMasterId r:id="rId22"/>
  </p:notesMasterIdLst>
  <p:sldIdLst>
    <p:sldId id="2839" r:id="rId7"/>
    <p:sldId id="2146846275" r:id="rId8"/>
    <p:sldId id="2147376352" r:id="rId9"/>
    <p:sldId id="2147376412" r:id="rId10"/>
    <p:sldId id="2147376347" r:id="rId11"/>
    <p:sldId id="2147376409" r:id="rId12"/>
    <p:sldId id="2147376410" r:id="rId13"/>
    <p:sldId id="2146846624" r:id="rId14"/>
    <p:sldId id="2147376345" r:id="rId15"/>
    <p:sldId id="2146846628" r:id="rId16"/>
    <p:sldId id="2147376416" r:id="rId17"/>
    <p:sldId id="2147376411" r:id="rId18"/>
    <p:sldId id="2147376317" r:id="rId19"/>
    <p:sldId id="2147376348" r:id="rId20"/>
    <p:sldId id="21468462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W" userId="S::jasonw@thevab.com::4bff8d5b-7de6-4655-b397-69b0afc81113"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21855EDF-F9CE-3B66-C6A5-06158391F461}" name="Leah Montner Dixon" initials="LMD" userId="S::leahm@thevab.com::d5b2ae9e-9213-4442-b7df-4db8cbe51e5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1464"/>
    <a:srgbClr val="FFE600"/>
    <a:srgbClr val="00BFF2"/>
    <a:srgbClr val="E2E8F0"/>
    <a:srgbClr val="ED3C8D"/>
    <a:srgbClr val="A343FF"/>
    <a:srgbClr val="FF6E30"/>
    <a:srgbClr val="ACBDCE"/>
    <a:srgbClr val="FAFAF4"/>
    <a:srgbClr val="E2E8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91EBD2-F049-4897-A4C6-74F1A93ECE8B}" v="6" dt="2024-10-02T13:32:12.019"/>
    <p1510:client id="{E845028C-3D46-4C26-883E-9B576DE0ED9D}" v="3" dt="2024-10-02T13:30:58.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napToGrid="0">
      <p:cViewPr varScale="1">
        <p:scale>
          <a:sx n="102" d="100"/>
          <a:sy n="102" d="100"/>
        </p:scale>
        <p:origin x="126"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d Kiely" userId="768be38e-2fb5-40ce-925d-bd8e9d9e3c31" providerId="ADAL" clId="{0B1D2D2E-F875-4F93-B2CE-9811FCB7EB84}"/>
    <pc:docChg chg="undo redo custSel addSld delSld modSld sldOrd delMainMaster">
      <pc:chgData name="Reed Kiely" userId="768be38e-2fb5-40ce-925d-bd8e9d9e3c31" providerId="ADAL" clId="{0B1D2D2E-F875-4F93-B2CE-9811FCB7EB84}" dt="2024-09-20T19:05:00.583" v="3828" actId="1038"/>
      <pc:docMkLst>
        <pc:docMk/>
      </pc:docMkLst>
      <pc:sldChg chg="del">
        <pc:chgData name="Reed Kiely" userId="768be38e-2fb5-40ce-925d-bd8e9d9e3c31" providerId="ADAL" clId="{0B1D2D2E-F875-4F93-B2CE-9811FCB7EB84}" dt="2024-09-19T17:24:51.795" v="3766" actId="47"/>
        <pc:sldMkLst>
          <pc:docMk/>
          <pc:sldMk cId="913639366" sldId="2146846153"/>
        </pc:sldMkLst>
      </pc:sldChg>
      <pc:sldChg chg="addSp modSp mod">
        <pc:chgData name="Reed Kiely" userId="768be38e-2fb5-40ce-925d-bd8e9d9e3c31" providerId="ADAL" clId="{0B1D2D2E-F875-4F93-B2CE-9811FCB7EB84}" dt="2024-09-19T17:20:47.978" v="3739" actId="207"/>
        <pc:sldMkLst>
          <pc:docMk/>
          <pc:sldMk cId="907101350" sldId="2146846178"/>
        </pc:sldMkLst>
        <pc:spChg chg="add mod">
          <ac:chgData name="Reed Kiely" userId="768be38e-2fb5-40ce-925d-bd8e9d9e3c31" providerId="ADAL" clId="{0B1D2D2E-F875-4F93-B2CE-9811FCB7EB84}" dt="2024-08-26T17:34:52.870" v="436" actId="1076"/>
          <ac:spMkLst>
            <pc:docMk/>
            <pc:sldMk cId="907101350" sldId="2146846178"/>
            <ac:spMk id="32" creationId="{37A76504-0FA7-F309-6B47-E7DF204942C7}"/>
          </ac:spMkLst>
        </pc:spChg>
        <pc:spChg chg="mod">
          <ac:chgData name="Reed Kiely" userId="768be38e-2fb5-40ce-925d-bd8e9d9e3c31" providerId="ADAL" clId="{0B1D2D2E-F875-4F93-B2CE-9811FCB7EB84}" dt="2024-09-19T17:20:00.733" v="3673" actId="1076"/>
          <ac:spMkLst>
            <pc:docMk/>
            <pc:sldMk cId="907101350" sldId="2146846178"/>
            <ac:spMk id="46" creationId="{6D49C056-2B7A-48FA-4176-56A367D59F6E}"/>
          </ac:spMkLst>
        </pc:spChg>
        <pc:spChg chg="mod">
          <ac:chgData name="Reed Kiely" userId="768be38e-2fb5-40ce-925d-bd8e9d9e3c31" providerId="ADAL" clId="{0B1D2D2E-F875-4F93-B2CE-9811FCB7EB84}" dt="2024-09-19T17:20:47.978" v="3739" actId="207"/>
          <ac:spMkLst>
            <pc:docMk/>
            <pc:sldMk cId="907101350" sldId="2146846178"/>
            <ac:spMk id="47" creationId="{831F9202-96A9-84F0-FE6A-22D1465F1299}"/>
          </ac:spMkLst>
        </pc:spChg>
      </pc:sldChg>
      <pc:sldChg chg="modSp mod">
        <pc:chgData name="Reed Kiely" userId="768be38e-2fb5-40ce-925d-bd8e9d9e3c31" providerId="ADAL" clId="{0B1D2D2E-F875-4F93-B2CE-9811FCB7EB84}" dt="2024-09-20T19:05:00.583" v="3828" actId="1038"/>
        <pc:sldMkLst>
          <pc:docMk/>
          <pc:sldMk cId="957495863" sldId="2146846202"/>
        </pc:sldMkLst>
        <pc:picChg chg="mod">
          <ac:chgData name="Reed Kiely" userId="768be38e-2fb5-40ce-925d-bd8e9d9e3c31" providerId="ADAL" clId="{0B1D2D2E-F875-4F93-B2CE-9811FCB7EB84}" dt="2024-09-20T19:05:00.583" v="3828" actId="1038"/>
          <ac:picMkLst>
            <pc:docMk/>
            <pc:sldMk cId="957495863" sldId="2146846202"/>
            <ac:picMk id="3" creationId="{C7ED67D7-ED5C-ABAE-7B54-6241E5728FBB}"/>
          </ac:picMkLst>
        </pc:picChg>
        <pc:picChg chg="mod">
          <ac:chgData name="Reed Kiely" userId="768be38e-2fb5-40ce-925d-bd8e9d9e3c31" providerId="ADAL" clId="{0B1D2D2E-F875-4F93-B2CE-9811FCB7EB84}" dt="2024-09-20T19:05:00.583" v="3828" actId="1038"/>
          <ac:picMkLst>
            <pc:docMk/>
            <pc:sldMk cId="957495863" sldId="2146846202"/>
            <ac:picMk id="18" creationId="{7BA45F46-FA28-03B9-9F34-AA8D03ACC129}"/>
          </ac:picMkLst>
        </pc:picChg>
        <pc:picChg chg="mod">
          <ac:chgData name="Reed Kiely" userId="768be38e-2fb5-40ce-925d-bd8e9d9e3c31" providerId="ADAL" clId="{0B1D2D2E-F875-4F93-B2CE-9811FCB7EB84}" dt="2024-09-20T19:05:00.583" v="3828" actId="1038"/>
          <ac:picMkLst>
            <pc:docMk/>
            <pc:sldMk cId="957495863" sldId="2146846202"/>
            <ac:picMk id="21" creationId="{CF288743-1C22-465C-86D5-044E8B6548FF}"/>
          </ac:picMkLst>
        </pc:picChg>
        <pc:picChg chg="mod">
          <ac:chgData name="Reed Kiely" userId="768be38e-2fb5-40ce-925d-bd8e9d9e3c31" providerId="ADAL" clId="{0B1D2D2E-F875-4F93-B2CE-9811FCB7EB84}" dt="2024-09-20T19:05:00.583" v="3828" actId="1038"/>
          <ac:picMkLst>
            <pc:docMk/>
            <pc:sldMk cId="957495863" sldId="2146846202"/>
            <ac:picMk id="22" creationId="{B77F0C0D-3199-1AC9-B9C5-6750B1AC7746}"/>
          </ac:picMkLst>
        </pc:picChg>
        <pc:picChg chg="mod">
          <ac:chgData name="Reed Kiely" userId="768be38e-2fb5-40ce-925d-bd8e9d9e3c31" providerId="ADAL" clId="{0B1D2D2E-F875-4F93-B2CE-9811FCB7EB84}" dt="2024-09-20T19:05:00.583" v="3828" actId="1038"/>
          <ac:picMkLst>
            <pc:docMk/>
            <pc:sldMk cId="957495863" sldId="2146846202"/>
            <ac:picMk id="28" creationId="{48DF0224-7349-F881-CCAE-BEB2BA6DC81E}"/>
          </ac:picMkLst>
        </pc:picChg>
        <pc:picChg chg="mod">
          <ac:chgData name="Reed Kiely" userId="768be38e-2fb5-40ce-925d-bd8e9d9e3c31" providerId="ADAL" clId="{0B1D2D2E-F875-4F93-B2CE-9811FCB7EB84}" dt="2024-09-20T19:05:00.583" v="3828" actId="1038"/>
          <ac:picMkLst>
            <pc:docMk/>
            <pc:sldMk cId="957495863" sldId="2146846202"/>
            <ac:picMk id="31" creationId="{58939E78-F71B-59EA-36A0-DAF86117EFC4}"/>
          </ac:picMkLst>
        </pc:picChg>
        <pc:picChg chg="mod">
          <ac:chgData name="Reed Kiely" userId="768be38e-2fb5-40ce-925d-bd8e9d9e3c31" providerId="ADAL" clId="{0B1D2D2E-F875-4F93-B2CE-9811FCB7EB84}" dt="2024-09-20T19:05:00.583" v="3828" actId="1038"/>
          <ac:picMkLst>
            <pc:docMk/>
            <pc:sldMk cId="957495863" sldId="2146846202"/>
            <ac:picMk id="33" creationId="{C4D46781-BB2A-EBCD-B78C-1FC86EE5B954}"/>
          </ac:picMkLst>
        </pc:picChg>
        <pc:picChg chg="mod">
          <ac:chgData name="Reed Kiely" userId="768be38e-2fb5-40ce-925d-bd8e9d9e3c31" providerId="ADAL" clId="{0B1D2D2E-F875-4F93-B2CE-9811FCB7EB84}" dt="2024-09-20T19:05:00.583" v="3828" actId="1038"/>
          <ac:picMkLst>
            <pc:docMk/>
            <pc:sldMk cId="957495863" sldId="2146846202"/>
            <ac:picMk id="35" creationId="{A6BE3691-82CE-CAF7-EEB2-DD598A7956BF}"/>
          </ac:picMkLst>
        </pc:picChg>
        <pc:picChg chg="mod">
          <ac:chgData name="Reed Kiely" userId="768be38e-2fb5-40ce-925d-bd8e9d9e3c31" providerId="ADAL" clId="{0B1D2D2E-F875-4F93-B2CE-9811FCB7EB84}" dt="2024-09-20T19:05:00.583" v="3828" actId="1038"/>
          <ac:picMkLst>
            <pc:docMk/>
            <pc:sldMk cId="957495863" sldId="2146846202"/>
            <ac:picMk id="41" creationId="{33AC8C6C-4313-C41A-F905-353D50B4FC4B}"/>
          </ac:picMkLst>
        </pc:picChg>
        <pc:picChg chg="mod">
          <ac:chgData name="Reed Kiely" userId="768be38e-2fb5-40ce-925d-bd8e9d9e3c31" providerId="ADAL" clId="{0B1D2D2E-F875-4F93-B2CE-9811FCB7EB84}" dt="2024-09-20T19:05:00.583" v="3828" actId="1038"/>
          <ac:picMkLst>
            <pc:docMk/>
            <pc:sldMk cId="957495863" sldId="2146846202"/>
            <ac:picMk id="44" creationId="{55CEF6EF-AA94-0272-8429-8AA305B19EC2}"/>
          </ac:picMkLst>
        </pc:picChg>
        <pc:picChg chg="mod">
          <ac:chgData name="Reed Kiely" userId="768be38e-2fb5-40ce-925d-bd8e9d9e3c31" providerId="ADAL" clId="{0B1D2D2E-F875-4F93-B2CE-9811FCB7EB84}" dt="2024-09-20T19:05:00.583" v="3828" actId="1038"/>
          <ac:picMkLst>
            <pc:docMk/>
            <pc:sldMk cId="957495863" sldId="2146846202"/>
            <ac:picMk id="45" creationId="{55CDD5CF-7A3F-CFB3-CCB6-6F5F1AC87974}"/>
          </ac:picMkLst>
        </pc:picChg>
        <pc:picChg chg="mod">
          <ac:chgData name="Reed Kiely" userId="768be38e-2fb5-40ce-925d-bd8e9d9e3c31" providerId="ADAL" clId="{0B1D2D2E-F875-4F93-B2CE-9811FCB7EB84}" dt="2024-09-20T19:05:00.583" v="3828" actId="1038"/>
          <ac:picMkLst>
            <pc:docMk/>
            <pc:sldMk cId="957495863" sldId="2146846202"/>
            <ac:picMk id="48" creationId="{8703C2B2-33A4-44B9-B069-AF0AB60F46E4}"/>
          </ac:picMkLst>
        </pc:picChg>
      </pc:sldChg>
      <pc:sldChg chg="del">
        <pc:chgData name="Reed Kiely" userId="768be38e-2fb5-40ce-925d-bd8e9d9e3c31" providerId="ADAL" clId="{0B1D2D2E-F875-4F93-B2CE-9811FCB7EB84}" dt="2024-09-19T17:24:51.795" v="3766" actId="47"/>
        <pc:sldMkLst>
          <pc:docMk/>
          <pc:sldMk cId="3750613639" sldId="2146846281"/>
        </pc:sldMkLst>
      </pc:sldChg>
      <pc:sldChg chg="addSp modSp mod">
        <pc:chgData name="Reed Kiely" userId="768be38e-2fb5-40ce-925d-bd8e9d9e3c31" providerId="ADAL" clId="{0B1D2D2E-F875-4F93-B2CE-9811FCB7EB84}" dt="2024-09-19T17:21:40.180" v="3765" actId="14100"/>
        <pc:sldMkLst>
          <pc:docMk/>
          <pc:sldMk cId="4034429229" sldId="2146846292"/>
        </pc:sldMkLst>
        <pc:spChg chg="add mod">
          <ac:chgData name="Reed Kiely" userId="768be38e-2fb5-40ce-925d-bd8e9d9e3c31" providerId="ADAL" clId="{0B1D2D2E-F875-4F93-B2CE-9811FCB7EB84}" dt="2024-08-26T17:35:00.116" v="438" actId="1076"/>
          <ac:spMkLst>
            <pc:docMk/>
            <pc:sldMk cId="4034429229" sldId="2146846292"/>
            <ac:spMk id="5" creationId="{C1AF7BC4-06DF-283F-387C-43843AFAD16E}"/>
          </ac:spMkLst>
        </pc:spChg>
        <pc:picChg chg="mod">
          <ac:chgData name="Reed Kiely" userId="768be38e-2fb5-40ce-925d-bd8e9d9e3c31" providerId="ADAL" clId="{0B1D2D2E-F875-4F93-B2CE-9811FCB7EB84}" dt="2024-09-19T17:21:40.180" v="3765" actId="14100"/>
          <ac:picMkLst>
            <pc:docMk/>
            <pc:sldMk cId="4034429229" sldId="2146846292"/>
            <ac:picMk id="22" creationId="{86F67F6A-2A0E-ECC5-81B0-445964D9BCB2}"/>
          </ac:picMkLst>
        </pc:picChg>
      </pc:sldChg>
      <pc:sldChg chg="del">
        <pc:chgData name="Reed Kiely" userId="768be38e-2fb5-40ce-925d-bd8e9d9e3c31" providerId="ADAL" clId="{0B1D2D2E-F875-4F93-B2CE-9811FCB7EB84}" dt="2024-09-19T17:24:51.795" v="3766" actId="47"/>
        <pc:sldMkLst>
          <pc:docMk/>
          <pc:sldMk cId="180655006" sldId="2146846378"/>
        </pc:sldMkLst>
      </pc:sldChg>
      <pc:sldChg chg="addSp modSp del mod">
        <pc:chgData name="Reed Kiely" userId="768be38e-2fb5-40ce-925d-bd8e9d9e3c31" providerId="ADAL" clId="{0B1D2D2E-F875-4F93-B2CE-9811FCB7EB84}" dt="2024-08-26T17:35:10.678" v="439" actId="47"/>
        <pc:sldMkLst>
          <pc:docMk/>
          <pc:sldMk cId="3062678903" sldId="2146846590"/>
        </pc:sldMkLst>
        <pc:spChg chg="add mod">
          <ac:chgData name="Reed Kiely" userId="768be38e-2fb5-40ce-925d-bd8e9d9e3c31" providerId="ADAL" clId="{0B1D2D2E-F875-4F93-B2CE-9811FCB7EB84}" dt="2024-08-26T17:12:46.423" v="381" actId="1076"/>
          <ac:spMkLst>
            <pc:docMk/>
            <pc:sldMk cId="3062678903" sldId="2146846590"/>
            <ac:spMk id="4" creationId="{D5A1EC99-AB13-51F3-631E-E3CB2D18004B}"/>
          </ac:spMkLst>
        </pc:spChg>
      </pc:sldChg>
      <pc:sldChg chg="addSp modSp del mod">
        <pc:chgData name="Reed Kiely" userId="768be38e-2fb5-40ce-925d-bd8e9d9e3c31" providerId="ADAL" clId="{0B1D2D2E-F875-4F93-B2CE-9811FCB7EB84}" dt="2024-08-26T17:20:09.220" v="388" actId="47"/>
        <pc:sldMkLst>
          <pc:docMk/>
          <pc:sldMk cId="3626501125" sldId="2146846595"/>
        </pc:sldMkLst>
        <pc:spChg chg="add mod">
          <ac:chgData name="Reed Kiely" userId="768be38e-2fb5-40ce-925d-bd8e9d9e3c31" providerId="ADAL" clId="{0B1D2D2E-F875-4F93-B2CE-9811FCB7EB84}" dt="2024-08-26T17:13:31.628" v="382" actId="1076"/>
          <ac:spMkLst>
            <pc:docMk/>
            <pc:sldMk cId="3626501125" sldId="2146846595"/>
            <ac:spMk id="3" creationId="{0E1EEC0B-EB6B-FA4C-5B78-2DB291446085}"/>
          </ac:spMkLst>
        </pc:spChg>
      </pc:sldChg>
      <pc:sldChg chg="addSp modSp">
        <pc:chgData name="Reed Kiely" userId="768be38e-2fb5-40ce-925d-bd8e9d9e3c31" providerId="ADAL" clId="{0B1D2D2E-F875-4F93-B2CE-9811FCB7EB84}" dt="2024-09-12T17:45:41.567" v="913"/>
        <pc:sldMkLst>
          <pc:docMk/>
          <pc:sldMk cId="433779639" sldId="2146846609"/>
        </pc:sldMkLst>
        <pc:spChg chg="add mod">
          <ac:chgData name="Reed Kiely" userId="768be38e-2fb5-40ce-925d-bd8e9d9e3c31" providerId="ADAL" clId="{0B1D2D2E-F875-4F93-B2CE-9811FCB7EB84}" dt="2024-09-12T17:45:41.567" v="913"/>
          <ac:spMkLst>
            <pc:docMk/>
            <pc:sldMk cId="433779639" sldId="2146846609"/>
            <ac:spMk id="3" creationId="{625E5343-3268-4A56-A8B9-46DD36571F5F}"/>
          </ac:spMkLst>
        </pc:spChg>
      </pc:sldChg>
      <pc:sldChg chg="del">
        <pc:chgData name="Reed Kiely" userId="768be38e-2fb5-40ce-925d-bd8e9d9e3c31" providerId="ADAL" clId="{0B1D2D2E-F875-4F93-B2CE-9811FCB7EB84}" dt="2024-09-19T17:24:51.795" v="3766" actId="47"/>
        <pc:sldMkLst>
          <pc:docMk/>
          <pc:sldMk cId="549373201" sldId="2146846610"/>
        </pc:sldMkLst>
      </pc:sldChg>
      <pc:sldChg chg="del">
        <pc:chgData name="Reed Kiely" userId="768be38e-2fb5-40ce-925d-bd8e9d9e3c31" providerId="ADAL" clId="{0B1D2D2E-F875-4F93-B2CE-9811FCB7EB84}" dt="2024-09-19T17:24:51.795" v="3766" actId="47"/>
        <pc:sldMkLst>
          <pc:docMk/>
          <pc:sldMk cId="985663613" sldId="2146846615"/>
        </pc:sldMkLst>
      </pc:sldChg>
      <pc:sldChg chg="del">
        <pc:chgData name="Reed Kiely" userId="768be38e-2fb5-40ce-925d-bd8e9d9e3c31" providerId="ADAL" clId="{0B1D2D2E-F875-4F93-B2CE-9811FCB7EB84}" dt="2024-09-19T17:24:51.795" v="3766" actId="47"/>
        <pc:sldMkLst>
          <pc:docMk/>
          <pc:sldMk cId="311590957" sldId="2146846617"/>
        </pc:sldMkLst>
      </pc:sldChg>
      <pc:sldChg chg="del">
        <pc:chgData name="Reed Kiely" userId="768be38e-2fb5-40ce-925d-bd8e9d9e3c31" providerId="ADAL" clId="{0B1D2D2E-F875-4F93-B2CE-9811FCB7EB84}" dt="2024-09-19T17:24:51.795" v="3766" actId="47"/>
        <pc:sldMkLst>
          <pc:docMk/>
          <pc:sldMk cId="3901756183" sldId="2146846619"/>
        </pc:sldMkLst>
      </pc:sldChg>
      <pc:sldChg chg="addSp modSp mod ord">
        <pc:chgData name="Reed Kiely" userId="768be38e-2fb5-40ce-925d-bd8e9d9e3c31" providerId="ADAL" clId="{0B1D2D2E-F875-4F93-B2CE-9811FCB7EB84}" dt="2024-09-19T17:44:48.878" v="3796"/>
        <pc:sldMkLst>
          <pc:docMk/>
          <pc:sldMk cId="1008510114" sldId="2146846624"/>
        </pc:sldMkLst>
        <pc:spChg chg="add mod">
          <ac:chgData name="Reed Kiely" userId="768be38e-2fb5-40ce-925d-bd8e9d9e3c31" providerId="ADAL" clId="{0B1D2D2E-F875-4F93-B2CE-9811FCB7EB84}" dt="2024-08-26T17:19:44.589" v="386" actId="207"/>
          <ac:spMkLst>
            <pc:docMk/>
            <pc:sldMk cId="1008510114" sldId="2146846624"/>
            <ac:spMk id="4" creationId="{24C4795C-C710-B9DE-8F5A-B4C7A8F876D6}"/>
          </ac:spMkLst>
        </pc:spChg>
        <pc:spChg chg="mod">
          <ac:chgData name="Reed Kiely" userId="768be38e-2fb5-40ce-925d-bd8e9d9e3c31" providerId="ADAL" clId="{0B1D2D2E-F875-4F93-B2CE-9811FCB7EB84}" dt="2024-09-19T17:08:50.251" v="3073" actId="20577"/>
          <ac:spMkLst>
            <pc:docMk/>
            <pc:sldMk cId="1008510114" sldId="2146846624"/>
            <ac:spMk id="4" creationId="{CAF2B940-3371-5D21-3C88-B2991F9F1D85}"/>
          </ac:spMkLst>
        </pc:spChg>
      </pc:sldChg>
      <pc:sldChg chg="addSp modSp mod">
        <pc:chgData name="Reed Kiely" userId="768be38e-2fb5-40ce-925d-bd8e9d9e3c31" providerId="ADAL" clId="{0B1D2D2E-F875-4F93-B2CE-9811FCB7EB84}" dt="2024-09-19T17:09:13.042" v="3089" actId="20577"/>
        <pc:sldMkLst>
          <pc:docMk/>
          <pc:sldMk cId="3594937951" sldId="2146846628"/>
        </pc:sldMkLst>
        <pc:spChg chg="add mod">
          <ac:chgData name="Reed Kiely" userId="768be38e-2fb5-40ce-925d-bd8e9d9e3c31" providerId="ADAL" clId="{0B1D2D2E-F875-4F93-B2CE-9811FCB7EB84}" dt="2024-08-26T17:19:50.752" v="387" actId="207"/>
          <ac:spMkLst>
            <pc:docMk/>
            <pc:sldMk cId="3594937951" sldId="2146846628"/>
            <ac:spMk id="2" creationId="{55D656D8-ED51-90C1-04AF-13A8F9DEFDBD}"/>
          </ac:spMkLst>
        </pc:spChg>
        <pc:spChg chg="mod">
          <ac:chgData name="Reed Kiely" userId="768be38e-2fb5-40ce-925d-bd8e9d9e3c31" providerId="ADAL" clId="{0B1D2D2E-F875-4F93-B2CE-9811FCB7EB84}" dt="2024-09-19T17:09:13.042" v="3089" actId="20577"/>
          <ac:spMkLst>
            <pc:docMk/>
            <pc:sldMk cId="3594937951" sldId="2146846628"/>
            <ac:spMk id="7" creationId="{6A83701D-D895-1676-F353-5D4728461BBD}"/>
          </ac:spMkLst>
        </pc:spChg>
      </pc:sldChg>
      <pc:sldChg chg="addSp modSp del mod">
        <pc:chgData name="Reed Kiely" userId="768be38e-2fb5-40ce-925d-bd8e9d9e3c31" providerId="ADAL" clId="{0B1D2D2E-F875-4F93-B2CE-9811FCB7EB84}" dt="2024-08-26T17:20:09.220" v="388" actId="47"/>
        <pc:sldMkLst>
          <pc:docMk/>
          <pc:sldMk cId="1842699221" sldId="2146846635"/>
        </pc:sldMkLst>
        <pc:spChg chg="add mod">
          <ac:chgData name="Reed Kiely" userId="768be38e-2fb5-40ce-925d-bd8e9d9e3c31" providerId="ADAL" clId="{0B1D2D2E-F875-4F93-B2CE-9811FCB7EB84}" dt="2024-08-26T17:10:54.294" v="376" actId="1076"/>
          <ac:spMkLst>
            <pc:docMk/>
            <pc:sldMk cId="1842699221" sldId="2146846635"/>
            <ac:spMk id="4" creationId="{3543A4B3-F29B-49EF-25E7-0844C65084E7}"/>
          </ac:spMkLst>
        </pc:spChg>
      </pc:sldChg>
      <pc:sldChg chg="addSp delSp modSp mod ord">
        <pc:chgData name="Reed Kiely" userId="768be38e-2fb5-40ce-925d-bd8e9d9e3c31" providerId="ADAL" clId="{0B1D2D2E-F875-4F93-B2CE-9811FCB7EB84}" dt="2024-08-26T17:35:14.497" v="441"/>
        <pc:sldMkLst>
          <pc:docMk/>
          <pc:sldMk cId="426383894" sldId="2146846638"/>
        </pc:sldMkLst>
        <pc:spChg chg="add del mod">
          <ac:chgData name="Reed Kiely" userId="768be38e-2fb5-40ce-925d-bd8e9d9e3c31" providerId="ADAL" clId="{0B1D2D2E-F875-4F93-B2CE-9811FCB7EB84}" dt="2024-08-26T17:20:50.883" v="402" actId="478"/>
          <ac:spMkLst>
            <pc:docMk/>
            <pc:sldMk cId="426383894" sldId="2146846638"/>
            <ac:spMk id="8" creationId="{FCBE2285-4838-3CCE-8A6E-5EDE09D567DD}"/>
          </ac:spMkLst>
        </pc:spChg>
        <pc:spChg chg="add mod">
          <ac:chgData name="Reed Kiely" userId="768be38e-2fb5-40ce-925d-bd8e9d9e3c31" providerId="ADAL" clId="{0B1D2D2E-F875-4F93-B2CE-9811FCB7EB84}" dt="2024-08-26T17:34:26.641" v="434" actId="20577"/>
          <ac:spMkLst>
            <pc:docMk/>
            <pc:sldMk cId="426383894" sldId="2146846638"/>
            <ac:spMk id="9" creationId="{BFEE837A-F797-D723-C889-BC54114CD18B}"/>
          </ac:spMkLst>
        </pc:spChg>
      </pc:sldChg>
      <pc:sldChg chg="addSp modSp del mod">
        <pc:chgData name="Reed Kiely" userId="768be38e-2fb5-40ce-925d-bd8e9d9e3c31" providerId="ADAL" clId="{0B1D2D2E-F875-4F93-B2CE-9811FCB7EB84}" dt="2024-08-26T17:20:29.795" v="391" actId="47"/>
        <pc:sldMkLst>
          <pc:docMk/>
          <pc:sldMk cId="2273417322" sldId="2146846641"/>
        </pc:sldMkLst>
        <pc:spChg chg="add mod">
          <ac:chgData name="Reed Kiely" userId="768be38e-2fb5-40ce-925d-bd8e9d9e3c31" providerId="ADAL" clId="{0B1D2D2E-F875-4F93-B2CE-9811FCB7EB84}" dt="2024-08-26T17:12:43.489" v="380" actId="1076"/>
          <ac:spMkLst>
            <pc:docMk/>
            <pc:sldMk cId="2273417322" sldId="2146846641"/>
            <ac:spMk id="3" creationId="{4E6C6CAA-5C95-C912-243B-B894A72EBC99}"/>
          </ac:spMkLst>
        </pc:spChg>
      </pc:sldChg>
      <pc:sldChg chg="addSp modSp mod">
        <pc:chgData name="Reed Kiely" userId="768be38e-2fb5-40ce-925d-bd8e9d9e3c31" providerId="ADAL" clId="{0B1D2D2E-F875-4F93-B2CE-9811FCB7EB84}" dt="2024-09-12T17:45:40.349" v="912" actId="1076"/>
        <pc:sldMkLst>
          <pc:docMk/>
          <pc:sldMk cId="192895229" sldId="2146846650"/>
        </pc:sldMkLst>
        <pc:spChg chg="add mod">
          <ac:chgData name="Reed Kiely" userId="768be38e-2fb5-40ce-925d-bd8e9d9e3c31" providerId="ADAL" clId="{0B1D2D2E-F875-4F93-B2CE-9811FCB7EB84}" dt="2024-09-12T17:45:40.349" v="912" actId="1076"/>
          <ac:spMkLst>
            <pc:docMk/>
            <pc:sldMk cId="192895229" sldId="2146846650"/>
            <ac:spMk id="5" creationId="{4A636737-E73D-B7AA-044F-467DE065BE0A}"/>
          </ac:spMkLst>
        </pc:spChg>
      </pc:sldChg>
      <pc:sldChg chg="addSp modSp del mod">
        <pc:chgData name="Reed Kiely" userId="768be38e-2fb5-40ce-925d-bd8e9d9e3c31" providerId="ADAL" clId="{0B1D2D2E-F875-4F93-B2CE-9811FCB7EB84}" dt="2024-08-26T17:20:09.220" v="388" actId="47"/>
        <pc:sldMkLst>
          <pc:docMk/>
          <pc:sldMk cId="1330159391" sldId="2146846689"/>
        </pc:sldMkLst>
        <pc:spChg chg="add mod">
          <ac:chgData name="Reed Kiely" userId="768be38e-2fb5-40ce-925d-bd8e9d9e3c31" providerId="ADAL" clId="{0B1D2D2E-F875-4F93-B2CE-9811FCB7EB84}" dt="2024-08-26T17:13:37.192" v="383" actId="1076"/>
          <ac:spMkLst>
            <pc:docMk/>
            <pc:sldMk cId="1330159391" sldId="2146846689"/>
            <ac:spMk id="4" creationId="{7542A93D-0B0B-AAFD-0806-9DE845AEE96A}"/>
          </ac:spMkLst>
        </pc:spChg>
      </pc:sldChg>
      <pc:sldChg chg="addSp modSp del mod">
        <pc:chgData name="Reed Kiely" userId="768be38e-2fb5-40ce-925d-bd8e9d9e3c31" providerId="ADAL" clId="{0B1D2D2E-F875-4F93-B2CE-9811FCB7EB84}" dt="2024-08-26T17:34:48.846" v="435" actId="47"/>
        <pc:sldMkLst>
          <pc:docMk/>
          <pc:sldMk cId="2699200354" sldId="2146846697"/>
        </pc:sldMkLst>
        <pc:spChg chg="add mod">
          <ac:chgData name="Reed Kiely" userId="768be38e-2fb5-40ce-925d-bd8e9d9e3c31" providerId="ADAL" clId="{0B1D2D2E-F875-4F93-B2CE-9811FCB7EB84}" dt="2024-08-26T17:23:04.293" v="433" actId="1076"/>
          <ac:spMkLst>
            <pc:docMk/>
            <pc:sldMk cId="2699200354" sldId="2146846697"/>
            <ac:spMk id="4" creationId="{37189788-5E92-50E0-E741-ADB6D2C67D55}"/>
          </ac:spMkLst>
        </pc:spChg>
      </pc:sldChg>
      <pc:sldChg chg="del">
        <pc:chgData name="Reed Kiely" userId="768be38e-2fb5-40ce-925d-bd8e9d9e3c31" providerId="ADAL" clId="{0B1D2D2E-F875-4F93-B2CE-9811FCB7EB84}" dt="2024-09-19T17:24:51.795" v="3766" actId="47"/>
        <pc:sldMkLst>
          <pc:docMk/>
          <pc:sldMk cId="1904563100" sldId="2147376308"/>
        </pc:sldMkLst>
      </pc:sldChg>
      <pc:sldChg chg="del">
        <pc:chgData name="Reed Kiely" userId="768be38e-2fb5-40ce-925d-bd8e9d9e3c31" providerId="ADAL" clId="{0B1D2D2E-F875-4F93-B2CE-9811FCB7EB84}" dt="2024-09-19T17:24:51.795" v="3766" actId="47"/>
        <pc:sldMkLst>
          <pc:docMk/>
          <pc:sldMk cId="3400831383" sldId="2147376310"/>
        </pc:sldMkLst>
      </pc:sldChg>
      <pc:sldChg chg="del">
        <pc:chgData name="Reed Kiely" userId="768be38e-2fb5-40ce-925d-bd8e9d9e3c31" providerId="ADAL" clId="{0B1D2D2E-F875-4F93-B2CE-9811FCB7EB84}" dt="2024-09-19T17:24:51.795" v="3766" actId="47"/>
        <pc:sldMkLst>
          <pc:docMk/>
          <pc:sldMk cId="935814078" sldId="2147376311"/>
        </pc:sldMkLst>
      </pc:sldChg>
      <pc:sldChg chg="del">
        <pc:chgData name="Reed Kiely" userId="768be38e-2fb5-40ce-925d-bd8e9d9e3c31" providerId="ADAL" clId="{0B1D2D2E-F875-4F93-B2CE-9811FCB7EB84}" dt="2024-09-19T17:24:51.795" v="3766" actId="47"/>
        <pc:sldMkLst>
          <pc:docMk/>
          <pc:sldMk cId="361054244" sldId="2147376312"/>
        </pc:sldMkLst>
      </pc:sldChg>
      <pc:sldChg chg="del">
        <pc:chgData name="Reed Kiely" userId="768be38e-2fb5-40ce-925d-bd8e9d9e3c31" providerId="ADAL" clId="{0B1D2D2E-F875-4F93-B2CE-9811FCB7EB84}" dt="2024-09-19T17:24:51.795" v="3766" actId="47"/>
        <pc:sldMkLst>
          <pc:docMk/>
          <pc:sldMk cId="3550089242" sldId="2147376313"/>
        </pc:sldMkLst>
      </pc:sldChg>
      <pc:sldChg chg="addSp modSp del mod">
        <pc:chgData name="Reed Kiely" userId="768be38e-2fb5-40ce-925d-bd8e9d9e3c31" providerId="ADAL" clId="{0B1D2D2E-F875-4F93-B2CE-9811FCB7EB84}" dt="2024-09-19T17:24:57.001" v="3767" actId="47"/>
        <pc:sldMkLst>
          <pc:docMk/>
          <pc:sldMk cId="3160842437" sldId="2147376314"/>
        </pc:sldMkLst>
        <pc:spChg chg="mod">
          <ac:chgData name="Reed Kiely" userId="768be38e-2fb5-40ce-925d-bd8e9d9e3c31" providerId="ADAL" clId="{0B1D2D2E-F875-4F93-B2CE-9811FCB7EB84}" dt="2024-09-12T18:43:33.053" v="2504"/>
          <ac:spMkLst>
            <pc:docMk/>
            <pc:sldMk cId="3160842437" sldId="2147376314"/>
            <ac:spMk id="2" creationId="{287EB8BA-AE3D-3CD5-CDFB-FD8CCB26152F}"/>
          </ac:spMkLst>
        </pc:spChg>
        <pc:spChg chg="add mod">
          <ac:chgData name="Reed Kiely" userId="768be38e-2fb5-40ce-925d-bd8e9d9e3c31" providerId="ADAL" clId="{0B1D2D2E-F875-4F93-B2CE-9811FCB7EB84}" dt="2024-09-12T18:43:56.883" v="2553" actId="20577"/>
          <ac:spMkLst>
            <pc:docMk/>
            <pc:sldMk cId="3160842437" sldId="2147376314"/>
            <ac:spMk id="3" creationId="{D2C5A77D-98F5-E6F9-8F10-005B2C832490}"/>
          </ac:spMkLst>
        </pc:spChg>
      </pc:sldChg>
      <pc:sldChg chg="del">
        <pc:chgData name="Reed Kiely" userId="768be38e-2fb5-40ce-925d-bd8e9d9e3c31" providerId="ADAL" clId="{0B1D2D2E-F875-4F93-B2CE-9811FCB7EB84}" dt="2024-09-19T17:24:51.795" v="3766" actId="47"/>
        <pc:sldMkLst>
          <pc:docMk/>
          <pc:sldMk cId="3709144185" sldId="2147376316"/>
        </pc:sldMkLst>
      </pc:sldChg>
      <pc:sldChg chg="addSp delSp modSp mod">
        <pc:chgData name="Reed Kiely" userId="768be38e-2fb5-40ce-925d-bd8e9d9e3c31" providerId="ADAL" clId="{0B1D2D2E-F875-4F93-B2CE-9811FCB7EB84}" dt="2024-09-19T17:27:24.524" v="3794"/>
        <pc:sldMkLst>
          <pc:docMk/>
          <pc:sldMk cId="2248315224" sldId="2147376317"/>
        </pc:sldMkLst>
        <pc:spChg chg="mod">
          <ac:chgData name="Reed Kiely" userId="768be38e-2fb5-40ce-925d-bd8e9d9e3c31" providerId="ADAL" clId="{0B1D2D2E-F875-4F93-B2CE-9811FCB7EB84}" dt="2024-09-19T17:13:20.268" v="3368" actId="1076"/>
          <ac:spMkLst>
            <pc:docMk/>
            <pc:sldMk cId="2248315224" sldId="2147376317"/>
            <ac:spMk id="3" creationId="{BE94840F-EDBB-BCBD-F356-3C989AF58EA0}"/>
          </ac:spMkLst>
        </pc:spChg>
        <pc:spChg chg="mod">
          <ac:chgData name="Reed Kiely" userId="768be38e-2fb5-40ce-925d-bd8e9d9e3c31" providerId="ADAL" clId="{0B1D2D2E-F875-4F93-B2CE-9811FCB7EB84}" dt="2024-09-09T13:56:03.956" v="564" actId="14100"/>
          <ac:spMkLst>
            <pc:docMk/>
            <pc:sldMk cId="2248315224" sldId="2147376317"/>
            <ac:spMk id="4" creationId="{878D12E6-8693-5459-4B5C-66C86FF2F8B2}"/>
          </ac:spMkLst>
        </pc:spChg>
        <pc:spChg chg="add del mod">
          <ac:chgData name="Reed Kiely" userId="768be38e-2fb5-40ce-925d-bd8e9d9e3c31" providerId="ADAL" clId="{0B1D2D2E-F875-4F93-B2CE-9811FCB7EB84}" dt="2024-09-19T17:27:10.077" v="3793"/>
          <ac:spMkLst>
            <pc:docMk/>
            <pc:sldMk cId="2248315224" sldId="2147376317"/>
            <ac:spMk id="11" creationId="{84434228-49A0-015B-EF6D-8AD01D6C7F00}"/>
          </ac:spMkLst>
        </pc:spChg>
        <pc:spChg chg="add mod">
          <ac:chgData name="Reed Kiely" userId="768be38e-2fb5-40ce-925d-bd8e9d9e3c31" providerId="ADAL" clId="{0B1D2D2E-F875-4F93-B2CE-9811FCB7EB84}" dt="2024-09-19T17:27:24.524" v="3794"/>
          <ac:spMkLst>
            <pc:docMk/>
            <pc:sldMk cId="2248315224" sldId="2147376317"/>
            <ac:spMk id="13" creationId="{4F72032E-4B57-0EB5-4807-406CAF301CDB}"/>
          </ac:spMkLst>
        </pc:spChg>
        <pc:picChg chg="add del mod">
          <ac:chgData name="Reed Kiely" userId="768be38e-2fb5-40ce-925d-bd8e9d9e3c31" providerId="ADAL" clId="{0B1D2D2E-F875-4F93-B2CE-9811FCB7EB84}" dt="2024-09-09T13:56:02.394" v="562" actId="1076"/>
          <ac:picMkLst>
            <pc:docMk/>
            <pc:sldMk cId="2248315224" sldId="2147376317"/>
            <ac:picMk id="2" creationId="{A86657AE-C2E1-0D22-5537-FEC9E63A232C}"/>
          </ac:picMkLst>
        </pc:picChg>
      </pc:sldChg>
      <pc:sldChg chg="addSp modSp del mod">
        <pc:chgData name="Reed Kiely" userId="768be38e-2fb5-40ce-925d-bd8e9d9e3c31" providerId="ADAL" clId="{0B1D2D2E-F875-4F93-B2CE-9811FCB7EB84}" dt="2024-08-26T17:20:30.333" v="392" actId="47"/>
        <pc:sldMkLst>
          <pc:docMk/>
          <pc:sldMk cId="941964184" sldId="2147376318"/>
        </pc:sldMkLst>
        <pc:spChg chg="add mod">
          <ac:chgData name="Reed Kiely" userId="768be38e-2fb5-40ce-925d-bd8e9d9e3c31" providerId="ADAL" clId="{0B1D2D2E-F875-4F93-B2CE-9811FCB7EB84}" dt="2024-08-26T17:09:14.464" v="372" actId="1076"/>
          <ac:spMkLst>
            <pc:docMk/>
            <pc:sldMk cId="941964184" sldId="2147376318"/>
            <ac:spMk id="3" creationId="{74FCBBD1-0C9D-D04A-9A01-5E72606CEDED}"/>
          </ac:spMkLst>
        </pc:spChg>
      </pc:sldChg>
      <pc:sldChg chg="del">
        <pc:chgData name="Reed Kiely" userId="768be38e-2fb5-40ce-925d-bd8e9d9e3c31" providerId="ADAL" clId="{0B1D2D2E-F875-4F93-B2CE-9811FCB7EB84}" dt="2024-08-19T17:58:45.969" v="338" actId="47"/>
        <pc:sldMkLst>
          <pc:docMk/>
          <pc:sldMk cId="3947955657" sldId="2147376343"/>
        </pc:sldMkLst>
      </pc:sldChg>
      <pc:sldChg chg="addSp modSp mod">
        <pc:chgData name="Reed Kiely" userId="768be38e-2fb5-40ce-925d-bd8e9d9e3c31" providerId="ADAL" clId="{0B1D2D2E-F875-4F93-B2CE-9811FCB7EB84}" dt="2024-09-19T17:21:18.163" v="3761" actId="6549"/>
        <pc:sldMkLst>
          <pc:docMk/>
          <pc:sldMk cId="2792518678" sldId="2147376344"/>
        </pc:sldMkLst>
        <pc:spChg chg="add mod">
          <ac:chgData name="Reed Kiely" userId="768be38e-2fb5-40ce-925d-bd8e9d9e3c31" providerId="ADAL" clId="{0B1D2D2E-F875-4F93-B2CE-9811FCB7EB84}" dt="2024-08-26T17:34:55.637" v="437" actId="1076"/>
          <ac:spMkLst>
            <pc:docMk/>
            <pc:sldMk cId="2792518678" sldId="2147376344"/>
            <ac:spMk id="8" creationId="{1A49B684-04EB-D8F0-984E-71B72AAD12D6}"/>
          </ac:spMkLst>
        </pc:spChg>
        <pc:spChg chg="mod">
          <ac:chgData name="Reed Kiely" userId="768be38e-2fb5-40ce-925d-bd8e9d9e3c31" providerId="ADAL" clId="{0B1D2D2E-F875-4F93-B2CE-9811FCB7EB84}" dt="2024-09-19T17:21:18.163" v="3761" actId="6549"/>
          <ac:spMkLst>
            <pc:docMk/>
            <pc:sldMk cId="2792518678" sldId="2147376344"/>
            <ac:spMk id="15" creationId="{41E840C5-A571-3C2A-D006-BC97D88039B1}"/>
          </ac:spMkLst>
        </pc:spChg>
        <pc:picChg chg="mod">
          <ac:chgData name="Reed Kiely" userId="768be38e-2fb5-40ce-925d-bd8e9d9e3c31" providerId="ADAL" clId="{0B1D2D2E-F875-4F93-B2CE-9811FCB7EB84}" dt="2024-09-19T17:21:08.156" v="3743" actId="14100"/>
          <ac:picMkLst>
            <pc:docMk/>
            <pc:sldMk cId="2792518678" sldId="2147376344"/>
            <ac:picMk id="23" creationId="{D96C1579-62D5-76D6-E19E-E8B3E06835C4}"/>
          </ac:picMkLst>
        </pc:picChg>
      </pc:sldChg>
      <pc:sldChg chg="add del">
        <pc:chgData name="Reed Kiely" userId="768be38e-2fb5-40ce-925d-bd8e9d9e3c31" providerId="ADAL" clId="{0B1D2D2E-F875-4F93-B2CE-9811FCB7EB84}" dt="2024-08-19T17:58:56.665" v="340"/>
        <pc:sldMkLst>
          <pc:docMk/>
          <pc:sldMk cId="1485855208" sldId="2147376345"/>
        </pc:sldMkLst>
      </pc:sldChg>
      <pc:sldChg chg="modSp mod modCm">
        <pc:chgData name="Reed Kiely" userId="768be38e-2fb5-40ce-925d-bd8e9d9e3c31" providerId="ADAL" clId="{0B1D2D2E-F875-4F93-B2CE-9811FCB7EB84}" dt="2024-09-19T17:08:20.242" v="3036" actId="20577"/>
        <pc:sldMkLst>
          <pc:docMk/>
          <pc:sldMk cId="2491171504" sldId="2147376345"/>
        </pc:sldMkLst>
        <pc:spChg chg="mod">
          <ac:chgData name="Reed Kiely" userId="768be38e-2fb5-40ce-925d-bd8e9d9e3c31" providerId="ADAL" clId="{0B1D2D2E-F875-4F93-B2CE-9811FCB7EB84}" dt="2024-09-19T17:08:20.242" v="3036" actId="20577"/>
          <ac:spMkLst>
            <pc:docMk/>
            <pc:sldMk cId="2491171504" sldId="2147376345"/>
            <ac:spMk id="6" creationId="{2B033617-73DF-8EC5-7AF3-1FA28B365087}"/>
          </ac:spMkLst>
        </pc:spChg>
        <pc:extLst>
          <p:ext xmlns:p="http://schemas.openxmlformats.org/presentationml/2006/main" uri="{D6D511B9-2390-475A-947B-AFAB55BFBCF1}">
            <pc226:cmChg xmlns:pc226="http://schemas.microsoft.com/office/powerpoint/2022/06/main/command" chg="mod">
              <pc226:chgData name="Reed Kiely" userId="768be38e-2fb5-40ce-925d-bd8e9d9e3c31" providerId="ADAL" clId="{0B1D2D2E-F875-4F93-B2CE-9811FCB7EB84}" dt="2024-09-19T17:08:20.242" v="3036" actId="20577"/>
              <pc2:cmMkLst xmlns:pc2="http://schemas.microsoft.com/office/powerpoint/2019/9/main/command">
                <pc:docMk/>
                <pc:sldMk cId="2491171504" sldId="2147376345"/>
                <pc2:cmMk id="{BF06E089-3CCC-4236-BB8F-1F4B0AD0DFCE}"/>
              </pc2:cmMkLst>
            </pc226:cmChg>
          </p:ext>
        </pc:extLst>
      </pc:sldChg>
      <pc:sldChg chg="addSp delSp modSp add mod ord">
        <pc:chgData name="Reed Kiely" userId="768be38e-2fb5-40ce-925d-bd8e9d9e3c31" providerId="ADAL" clId="{0B1D2D2E-F875-4F93-B2CE-9811FCB7EB84}" dt="2024-09-10T13:59:05.625" v="871" actId="113"/>
        <pc:sldMkLst>
          <pc:docMk/>
          <pc:sldMk cId="2182170677" sldId="2147376346"/>
        </pc:sldMkLst>
        <pc:spChg chg="add del mod">
          <ac:chgData name="Reed Kiely" userId="768be38e-2fb5-40ce-925d-bd8e9d9e3c31" providerId="ADAL" clId="{0B1D2D2E-F875-4F93-B2CE-9811FCB7EB84}" dt="2024-09-10T13:57:22.888" v="761" actId="478"/>
          <ac:spMkLst>
            <pc:docMk/>
            <pc:sldMk cId="2182170677" sldId="2147376346"/>
            <ac:spMk id="2" creationId="{587CA855-271F-8721-9B80-2423FB273F98}"/>
          </ac:spMkLst>
        </pc:spChg>
        <pc:spChg chg="mod">
          <ac:chgData name="Reed Kiely" userId="768be38e-2fb5-40ce-925d-bd8e9d9e3c31" providerId="ADAL" clId="{0B1D2D2E-F875-4F93-B2CE-9811FCB7EB84}" dt="2024-09-10T13:58:56.648" v="868" actId="20577"/>
          <ac:spMkLst>
            <pc:docMk/>
            <pc:sldMk cId="2182170677" sldId="2147376346"/>
            <ac:spMk id="4" creationId="{878D12E6-8693-5459-4B5C-66C86FF2F8B2}"/>
          </ac:spMkLst>
        </pc:spChg>
        <pc:spChg chg="del">
          <ac:chgData name="Reed Kiely" userId="768be38e-2fb5-40ce-925d-bd8e9d9e3c31" providerId="ADAL" clId="{0B1D2D2E-F875-4F93-B2CE-9811FCB7EB84}" dt="2024-09-09T13:51:37.208" v="448" actId="478"/>
          <ac:spMkLst>
            <pc:docMk/>
            <pc:sldMk cId="2182170677" sldId="2147376346"/>
            <ac:spMk id="8" creationId="{A59A3669-6799-352C-AD18-1CFC8ADD0410}"/>
          </ac:spMkLst>
        </pc:spChg>
        <pc:spChg chg="add mod">
          <ac:chgData name="Reed Kiely" userId="768be38e-2fb5-40ce-925d-bd8e9d9e3c31" providerId="ADAL" clId="{0B1D2D2E-F875-4F93-B2CE-9811FCB7EB84}" dt="2024-09-10T13:46:15.068" v="589"/>
          <ac:spMkLst>
            <pc:docMk/>
            <pc:sldMk cId="2182170677" sldId="2147376346"/>
            <ac:spMk id="9" creationId="{C8A9F2D6-8068-9347-4369-81CDF2F48C9E}"/>
          </ac:spMkLst>
        </pc:spChg>
        <pc:spChg chg="del">
          <ac:chgData name="Reed Kiely" userId="768be38e-2fb5-40ce-925d-bd8e9d9e3c31" providerId="ADAL" clId="{0B1D2D2E-F875-4F93-B2CE-9811FCB7EB84}" dt="2024-09-09T13:51:37.208" v="448" actId="478"/>
          <ac:spMkLst>
            <pc:docMk/>
            <pc:sldMk cId="2182170677" sldId="2147376346"/>
            <ac:spMk id="10" creationId="{B2D8AA86-260C-95F8-91E5-53A962E6D6D5}"/>
          </ac:spMkLst>
        </pc:spChg>
        <pc:spChg chg="add mod">
          <ac:chgData name="Reed Kiely" userId="768be38e-2fb5-40ce-925d-bd8e9d9e3c31" providerId="ADAL" clId="{0B1D2D2E-F875-4F93-B2CE-9811FCB7EB84}" dt="2024-09-10T13:57:39.321" v="770" actId="255"/>
          <ac:spMkLst>
            <pc:docMk/>
            <pc:sldMk cId="2182170677" sldId="2147376346"/>
            <ac:spMk id="12" creationId="{AE7BA4D9-08F8-EC71-945E-A8E2E0F578A1}"/>
          </ac:spMkLst>
        </pc:spChg>
        <pc:spChg chg="add del mod">
          <ac:chgData name="Reed Kiely" userId="768be38e-2fb5-40ce-925d-bd8e9d9e3c31" providerId="ADAL" clId="{0B1D2D2E-F875-4F93-B2CE-9811FCB7EB84}" dt="2024-09-10T13:58:59.888" v="869" actId="478"/>
          <ac:spMkLst>
            <pc:docMk/>
            <pc:sldMk cId="2182170677" sldId="2147376346"/>
            <ac:spMk id="13" creationId="{0729F032-3578-4EFB-3D76-A43AC974936F}"/>
          </ac:spMkLst>
        </pc:spChg>
        <pc:spChg chg="add del mod">
          <ac:chgData name="Reed Kiely" userId="768be38e-2fb5-40ce-925d-bd8e9d9e3c31" providerId="ADAL" clId="{0B1D2D2E-F875-4F93-B2CE-9811FCB7EB84}" dt="2024-09-10T13:58:13.175" v="786" actId="478"/>
          <ac:spMkLst>
            <pc:docMk/>
            <pc:sldMk cId="2182170677" sldId="2147376346"/>
            <ac:spMk id="14" creationId="{369229F5-9713-224B-97F7-CF6A27B544A1}"/>
          </ac:spMkLst>
        </pc:spChg>
        <pc:spChg chg="add del mod">
          <ac:chgData name="Reed Kiely" userId="768be38e-2fb5-40ce-925d-bd8e9d9e3c31" providerId="ADAL" clId="{0B1D2D2E-F875-4F93-B2CE-9811FCB7EB84}" dt="2024-09-10T13:57:23.647" v="762" actId="478"/>
          <ac:spMkLst>
            <pc:docMk/>
            <pc:sldMk cId="2182170677" sldId="2147376346"/>
            <ac:spMk id="15" creationId="{1DD43142-2C6E-58A9-DFE8-B19D63C997B6}"/>
          </ac:spMkLst>
        </pc:spChg>
        <pc:spChg chg="add mod">
          <ac:chgData name="Reed Kiely" userId="768be38e-2fb5-40ce-925d-bd8e9d9e3c31" providerId="ADAL" clId="{0B1D2D2E-F875-4F93-B2CE-9811FCB7EB84}" dt="2024-09-09T13:55:14.153" v="550" actId="20577"/>
          <ac:spMkLst>
            <pc:docMk/>
            <pc:sldMk cId="2182170677" sldId="2147376346"/>
            <ac:spMk id="16" creationId="{29BF39B1-F534-7FA2-47E7-A23451CB7E4B}"/>
          </ac:spMkLst>
        </pc:spChg>
        <pc:spChg chg="add del mod">
          <ac:chgData name="Reed Kiely" userId="768be38e-2fb5-40ce-925d-bd8e9d9e3c31" providerId="ADAL" clId="{0B1D2D2E-F875-4F93-B2CE-9811FCB7EB84}" dt="2024-09-10T13:46:14.896" v="588" actId="478"/>
          <ac:spMkLst>
            <pc:docMk/>
            <pc:sldMk cId="2182170677" sldId="2147376346"/>
            <ac:spMk id="19" creationId="{0AF41589-0433-0DFE-B72D-3CF03E0E31AC}"/>
          </ac:spMkLst>
        </pc:spChg>
        <pc:graphicFrameChg chg="add mod">
          <ac:chgData name="Reed Kiely" userId="768be38e-2fb5-40ce-925d-bd8e9d9e3c31" providerId="ADAL" clId="{0B1D2D2E-F875-4F93-B2CE-9811FCB7EB84}" dt="2024-09-10T13:59:05.625" v="871" actId="113"/>
          <ac:graphicFrameMkLst>
            <pc:docMk/>
            <pc:sldMk cId="2182170677" sldId="2147376346"/>
            <ac:graphicFrameMk id="11" creationId="{A0BBF605-4AE6-6DB5-8546-8F43D0C6E0B5}"/>
          </ac:graphicFrameMkLst>
        </pc:graphicFrameChg>
        <pc:picChg chg="add mod">
          <ac:chgData name="Reed Kiely" userId="768be38e-2fb5-40ce-925d-bd8e9d9e3c31" providerId="ADAL" clId="{0B1D2D2E-F875-4F93-B2CE-9811FCB7EB84}" dt="2024-09-10T13:46:15.068" v="589"/>
          <ac:picMkLst>
            <pc:docMk/>
            <pc:sldMk cId="2182170677" sldId="2147376346"/>
            <ac:picMk id="8" creationId="{C50AC50C-FC3B-00BC-A096-79BC46A6F6A6}"/>
          </ac:picMkLst>
        </pc:picChg>
        <pc:picChg chg="del">
          <ac:chgData name="Reed Kiely" userId="768be38e-2fb5-40ce-925d-bd8e9d9e3c31" providerId="ADAL" clId="{0B1D2D2E-F875-4F93-B2CE-9811FCB7EB84}" dt="2024-09-09T13:51:34.414" v="447" actId="478"/>
          <ac:picMkLst>
            <pc:docMk/>
            <pc:sldMk cId="2182170677" sldId="2147376346"/>
            <ac:picMk id="17" creationId="{D7798509-1532-3061-8DA7-8591EA9C6993}"/>
          </ac:picMkLst>
        </pc:picChg>
        <pc:picChg chg="add del mod">
          <ac:chgData name="Reed Kiely" userId="768be38e-2fb5-40ce-925d-bd8e9d9e3c31" providerId="ADAL" clId="{0B1D2D2E-F875-4F93-B2CE-9811FCB7EB84}" dt="2024-09-09T13:56:46.297" v="580" actId="478"/>
          <ac:picMkLst>
            <pc:docMk/>
            <pc:sldMk cId="2182170677" sldId="2147376346"/>
            <ac:picMk id="18" creationId="{55138BA5-D375-148D-5F9A-56EC899F9C9C}"/>
          </ac:picMkLst>
        </pc:picChg>
        <pc:picChg chg="add mod">
          <ac:chgData name="Reed Kiely" userId="768be38e-2fb5-40ce-925d-bd8e9d9e3c31" providerId="ADAL" clId="{0B1D2D2E-F875-4F93-B2CE-9811FCB7EB84}" dt="2024-09-09T13:56:44.905" v="579"/>
          <ac:picMkLst>
            <pc:docMk/>
            <pc:sldMk cId="2182170677" sldId="2147376346"/>
            <ac:picMk id="20" creationId="{E99BB042-319A-86D7-2028-62202E261CBF}"/>
          </ac:picMkLst>
        </pc:picChg>
        <pc:picChg chg="del">
          <ac:chgData name="Reed Kiely" userId="768be38e-2fb5-40ce-925d-bd8e9d9e3c31" providerId="ADAL" clId="{0B1D2D2E-F875-4F93-B2CE-9811FCB7EB84}" dt="2024-09-09T13:51:34.414" v="447" actId="478"/>
          <ac:picMkLst>
            <pc:docMk/>
            <pc:sldMk cId="2182170677" sldId="2147376346"/>
            <ac:picMk id="21" creationId="{2EE45F68-75FA-5E6F-B61A-C9A4E30DD30D}"/>
          </ac:picMkLst>
        </pc:picChg>
        <pc:picChg chg="add del mod">
          <ac:chgData name="Reed Kiely" userId="768be38e-2fb5-40ce-925d-bd8e9d9e3c31" providerId="ADAL" clId="{0B1D2D2E-F875-4F93-B2CE-9811FCB7EB84}" dt="2024-09-10T13:46:14.896" v="588" actId="478"/>
          <ac:picMkLst>
            <pc:docMk/>
            <pc:sldMk cId="2182170677" sldId="2147376346"/>
            <ac:picMk id="22" creationId="{27B9FAC8-EC5F-2819-BD61-405DE64E1A2D}"/>
          </ac:picMkLst>
        </pc:picChg>
        <pc:cxnChg chg="del">
          <ac:chgData name="Reed Kiely" userId="768be38e-2fb5-40ce-925d-bd8e9d9e3c31" providerId="ADAL" clId="{0B1D2D2E-F875-4F93-B2CE-9811FCB7EB84}" dt="2024-09-09T13:51:38.209" v="449" actId="478"/>
          <ac:cxnSpMkLst>
            <pc:docMk/>
            <pc:sldMk cId="2182170677" sldId="2147376346"/>
            <ac:cxnSpMk id="9" creationId="{438F0BC9-98A0-BA32-92A2-F90C542A08F9}"/>
          </ac:cxnSpMkLst>
        </pc:cxnChg>
      </pc:sldChg>
      <pc:sldChg chg="addSp delSp modSp add mod ord">
        <pc:chgData name="Reed Kiely" userId="768be38e-2fb5-40ce-925d-bd8e9d9e3c31" providerId="ADAL" clId="{0B1D2D2E-F875-4F93-B2CE-9811FCB7EB84}" dt="2024-09-19T17:25:49.030" v="3789" actId="20577"/>
        <pc:sldMkLst>
          <pc:docMk/>
          <pc:sldMk cId="1888369432" sldId="2147376347"/>
        </pc:sldMkLst>
        <pc:spChg chg="add del mod ord">
          <ac:chgData name="Reed Kiely" userId="768be38e-2fb5-40ce-925d-bd8e9d9e3c31" providerId="ADAL" clId="{0B1D2D2E-F875-4F93-B2CE-9811FCB7EB84}" dt="2024-09-10T13:48:19.200" v="637" actId="478"/>
          <ac:spMkLst>
            <pc:docMk/>
            <pc:sldMk cId="1888369432" sldId="2147376347"/>
            <ac:spMk id="2" creationId="{335D1430-A67B-7657-BD51-56E2E017D214}"/>
          </ac:spMkLst>
        </pc:spChg>
        <pc:spChg chg="del">
          <ac:chgData name="Reed Kiely" userId="768be38e-2fb5-40ce-925d-bd8e9d9e3c31" providerId="ADAL" clId="{0B1D2D2E-F875-4F93-B2CE-9811FCB7EB84}" dt="2024-09-09T13:53:01.828" v="487" actId="478"/>
          <ac:spMkLst>
            <pc:docMk/>
            <pc:sldMk cId="1888369432" sldId="2147376347"/>
            <ac:spMk id="2" creationId="{587CA855-271F-8721-9B80-2423FB273F98}"/>
          </ac:spMkLst>
        </pc:spChg>
        <pc:spChg chg="mod">
          <ac:chgData name="Reed Kiely" userId="768be38e-2fb5-40ce-925d-bd8e9d9e3c31" providerId="ADAL" clId="{0B1D2D2E-F875-4F93-B2CE-9811FCB7EB84}" dt="2024-09-10T13:45:15.425" v="583" actId="20577"/>
          <ac:spMkLst>
            <pc:docMk/>
            <pc:sldMk cId="1888369432" sldId="2147376347"/>
            <ac:spMk id="4" creationId="{878D12E6-8693-5459-4B5C-66C86FF2F8B2}"/>
          </ac:spMkLst>
        </pc:spChg>
        <pc:spChg chg="add del mod">
          <ac:chgData name="Reed Kiely" userId="768be38e-2fb5-40ce-925d-bd8e9d9e3c31" providerId="ADAL" clId="{0B1D2D2E-F875-4F93-B2CE-9811FCB7EB84}" dt="2024-09-19T17:15:29.914" v="3409" actId="478"/>
          <ac:spMkLst>
            <pc:docMk/>
            <pc:sldMk cId="1888369432" sldId="2147376347"/>
            <ac:spMk id="4" creationId="{DF3F41D6-5BC4-8CB5-4ABD-CD9041795FFE}"/>
          </ac:spMkLst>
        </pc:spChg>
        <pc:spChg chg="add mod ord">
          <ac:chgData name="Reed Kiely" userId="768be38e-2fb5-40ce-925d-bd8e9d9e3c31" providerId="ADAL" clId="{0B1D2D2E-F875-4F93-B2CE-9811FCB7EB84}" dt="2024-09-10T13:57:09.546" v="757" actId="207"/>
          <ac:spMkLst>
            <pc:docMk/>
            <pc:sldMk cId="1888369432" sldId="2147376347"/>
            <ac:spMk id="8" creationId="{CA34F508-2AFF-E029-9F8E-677C387FD1E4}"/>
          </ac:spMkLst>
        </pc:spChg>
        <pc:spChg chg="add mod">
          <ac:chgData name="Reed Kiely" userId="768be38e-2fb5-40ce-925d-bd8e9d9e3c31" providerId="ADAL" clId="{0B1D2D2E-F875-4F93-B2CE-9811FCB7EB84}" dt="2024-09-09T13:53:03.947" v="489"/>
          <ac:spMkLst>
            <pc:docMk/>
            <pc:sldMk cId="1888369432" sldId="2147376347"/>
            <ac:spMk id="9" creationId="{2B633161-71F5-F151-4A8B-A14A46F3E01D}"/>
          </ac:spMkLst>
        </pc:spChg>
        <pc:spChg chg="add mod ord">
          <ac:chgData name="Reed Kiely" userId="768be38e-2fb5-40ce-925d-bd8e9d9e3c31" providerId="ADAL" clId="{0B1D2D2E-F875-4F93-B2CE-9811FCB7EB84}" dt="2024-09-10T13:56:50.161" v="753" actId="207"/>
          <ac:spMkLst>
            <pc:docMk/>
            <pc:sldMk cId="1888369432" sldId="2147376347"/>
            <ac:spMk id="9" creationId="{F3A4EDDA-A153-FCC5-3C82-1E4B84FB99F2}"/>
          </ac:spMkLst>
        </pc:spChg>
        <pc:spChg chg="add mod">
          <ac:chgData name="Reed Kiely" userId="768be38e-2fb5-40ce-925d-bd8e9d9e3c31" providerId="ADAL" clId="{0B1D2D2E-F875-4F93-B2CE-9811FCB7EB84}" dt="2024-09-09T13:53:03.947" v="489"/>
          <ac:spMkLst>
            <pc:docMk/>
            <pc:sldMk cId="1888369432" sldId="2147376347"/>
            <ac:spMk id="10" creationId="{74044C58-8E05-A6AC-0954-02671F832A2C}"/>
          </ac:spMkLst>
        </pc:spChg>
        <pc:spChg chg="add mod ord">
          <ac:chgData name="Reed Kiely" userId="768be38e-2fb5-40ce-925d-bd8e9d9e3c31" providerId="ADAL" clId="{0B1D2D2E-F875-4F93-B2CE-9811FCB7EB84}" dt="2024-09-10T13:56:50.161" v="753" actId="207"/>
          <ac:spMkLst>
            <pc:docMk/>
            <pc:sldMk cId="1888369432" sldId="2147376347"/>
            <ac:spMk id="10" creationId="{8C2079AC-1811-5E0B-2761-E88589B8112B}"/>
          </ac:spMkLst>
        </pc:spChg>
        <pc:spChg chg="del">
          <ac:chgData name="Reed Kiely" userId="768be38e-2fb5-40ce-925d-bd8e9d9e3c31" providerId="ADAL" clId="{0B1D2D2E-F875-4F93-B2CE-9811FCB7EB84}" dt="2024-09-09T13:53:03.770" v="488" actId="478"/>
          <ac:spMkLst>
            <pc:docMk/>
            <pc:sldMk cId="1888369432" sldId="2147376347"/>
            <ac:spMk id="12" creationId="{AE7BA4D9-08F8-EC71-945E-A8E2E0F578A1}"/>
          </ac:spMkLst>
        </pc:spChg>
        <pc:spChg chg="del">
          <ac:chgData name="Reed Kiely" userId="768be38e-2fb5-40ce-925d-bd8e9d9e3c31" providerId="ADAL" clId="{0B1D2D2E-F875-4F93-B2CE-9811FCB7EB84}" dt="2024-09-09T13:53:01.828" v="487" actId="478"/>
          <ac:spMkLst>
            <pc:docMk/>
            <pc:sldMk cId="1888369432" sldId="2147376347"/>
            <ac:spMk id="13" creationId="{0729F032-3578-4EFB-3D76-A43AC974936F}"/>
          </ac:spMkLst>
        </pc:spChg>
        <pc:spChg chg="mod">
          <ac:chgData name="Reed Kiely" userId="768be38e-2fb5-40ce-925d-bd8e9d9e3c31" providerId="ADAL" clId="{0B1D2D2E-F875-4F93-B2CE-9811FCB7EB84}" dt="2024-09-19T17:25:49.030" v="3789" actId="20577"/>
          <ac:spMkLst>
            <pc:docMk/>
            <pc:sldMk cId="1888369432" sldId="2147376347"/>
            <ac:spMk id="13" creationId="{C73E0411-A469-200D-14CB-7A15BFF65FB8}"/>
          </ac:spMkLst>
        </pc:spChg>
        <pc:spChg chg="del">
          <ac:chgData name="Reed Kiely" userId="768be38e-2fb5-40ce-925d-bd8e9d9e3c31" providerId="ADAL" clId="{0B1D2D2E-F875-4F93-B2CE-9811FCB7EB84}" dt="2024-09-10T13:45:19.475" v="585" actId="478"/>
          <ac:spMkLst>
            <pc:docMk/>
            <pc:sldMk cId="1888369432" sldId="2147376347"/>
            <ac:spMk id="14" creationId="{369229F5-9713-224B-97F7-CF6A27B544A1}"/>
          </ac:spMkLst>
        </pc:spChg>
        <pc:spChg chg="add mod">
          <ac:chgData name="Reed Kiely" userId="768be38e-2fb5-40ce-925d-bd8e9d9e3c31" providerId="ADAL" clId="{0B1D2D2E-F875-4F93-B2CE-9811FCB7EB84}" dt="2024-09-09T13:53:03.947" v="489"/>
          <ac:spMkLst>
            <pc:docMk/>
            <pc:sldMk cId="1888369432" sldId="2147376347"/>
            <ac:spMk id="16" creationId="{1DA76E23-4F09-DA9D-0A69-4C05F02376AA}"/>
          </ac:spMkLst>
        </pc:spChg>
        <pc:spChg chg="add mod">
          <ac:chgData name="Reed Kiely" userId="768be38e-2fb5-40ce-925d-bd8e9d9e3c31" providerId="ADAL" clId="{0B1D2D2E-F875-4F93-B2CE-9811FCB7EB84}" dt="2024-09-09T13:53:03.947" v="489"/>
          <ac:spMkLst>
            <pc:docMk/>
            <pc:sldMk cId="1888369432" sldId="2147376347"/>
            <ac:spMk id="17" creationId="{FFDF9B5E-61D8-444D-CA91-B3261E81D8B9}"/>
          </ac:spMkLst>
        </pc:spChg>
        <pc:spChg chg="add mod">
          <ac:chgData name="Reed Kiely" userId="768be38e-2fb5-40ce-925d-bd8e9d9e3c31" providerId="ADAL" clId="{0B1D2D2E-F875-4F93-B2CE-9811FCB7EB84}" dt="2024-09-09T13:53:03.947" v="489"/>
          <ac:spMkLst>
            <pc:docMk/>
            <pc:sldMk cId="1888369432" sldId="2147376347"/>
            <ac:spMk id="18" creationId="{CA88C0B6-52B2-47BF-0456-9CF7CC902B62}"/>
          </ac:spMkLst>
        </pc:spChg>
        <pc:spChg chg="add mod">
          <ac:chgData name="Reed Kiely" userId="768be38e-2fb5-40ce-925d-bd8e9d9e3c31" providerId="ADAL" clId="{0B1D2D2E-F875-4F93-B2CE-9811FCB7EB84}" dt="2024-09-09T13:53:03.947" v="489"/>
          <ac:spMkLst>
            <pc:docMk/>
            <pc:sldMk cId="1888369432" sldId="2147376347"/>
            <ac:spMk id="19" creationId="{6DCCA45E-06B9-0CEA-19FC-AC322E0AD0C8}"/>
          </ac:spMkLst>
        </pc:spChg>
        <pc:spChg chg="add mod">
          <ac:chgData name="Reed Kiely" userId="768be38e-2fb5-40ce-925d-bd8e9d9e3c31" providerId="ADAL" clId="{0B1D2D2E-F875-4F93-B2CE-9811FCB7EB84}" dt="2024-09-09T13:53:03.947" v="489"/>
          <ac:spMkLst>
            <pc:docMk/>
            <pc:sldMk cId="1888369432" sldId="2147376347"/>
            <ac:spMk id="20" creationId="{E9F974D5-6F6F-C400-41F9-C7C477246358}"/>
          </ac:spMkLst>
        </pc:spChg>
        <pc:spChg chg="add mod">
          <ac:chgData name="Reed Kiely" userId="768be38e-2fb5-40ce-925d-bd8e9d9e3c31" providerId="ADAL" clId="{0B1D2D2E-F875-4F93-B2CE-9811FCB7EB84}" dt="2024-09-09T13:53:03.947" v="489"/>
          <ac:spMkLst>
            <pc:docMk/>
            <pc:sldMk cId="1888369432" sldId="2147376347"/>
            <ac:spMk id="22" creationId="{930B4E16-1DCC-D62A-3093-8D55572F1341}"/>
          </ac:spMkLst>
        </pc:spChg>
        <pc:spChg chg="add mod">
          <ac:chgData name="Reed Kiely" userId="768be38e-2fb5-40ce-925d-bd8e9d9e3c31" providerId="ADAL" clId="{0B1D2D2E-F875-4F93-B2CE-9811FCB7EB84}" dt="2024-09-10T13:56:40.944" v="751" actId="1036"/>
          <ac:spMkLst>
            <pc:docMk/>
            <pc:sldMk cId="1888369432" sldId="2147376347"/>
            <ac:spMk id="22" creationId="{99FB22D9-F82D-80EA-5F22-C5CFD6D22AF9}"/>
          </ac:spMkLst>
        </pc:spChg>
        <pc:spChg chg="add mod">
          <ac:chgData name="Reed Kiely" userId="768be38e-2fb5-40ce-925d-bd8e9d9e3c31" providerId="ADAL" clId="{0B1D2D2E-F875-4F93-B2CE-9811FCB7EB84}" dt="2024-09-10T13:56:40.944" v="751" actId="1036"/>
          <ac:spMkLst>
            <pc:docMk/>
            <pc:sldMk cId="1888369432" sldId="2147376347"/>
            <ac:spMk id="23" creationId="{766BBCD6-DE2F-CA72-EED7-C4D8214E0650}"/>
          </ac:spMkLst>
        </pc:spChg>
        <pc:spChg chg="add mod">
          <ac:chgData name="Reed Kiely" userId="768be38e-2fb5-40ce-925d-bd8e9d9e3c31" providerId="ADAL" clId="{0B1D2D2E-F875-4F93-B2CE-9811FCB7EB84}" dt="2024-09-09T13:53:03.947" v="489"/>
          <ac:spMkLst>
            <pc:docMk/>
            <pc:sldMk cId="1888369432" sldId="2147376347"/>
            <ac:spMk id="23" creationId="{B2DB246D-BECD-16F6-33A5-D7C1D3CD8891}"/>
          </ac:spMkLst>
        </pc:spChg>
        <pc:spChg chg="add mod">
          <ac:chgData name="Reed Kiely" userId="768be38e-2fb5-40ce-925d-bd8e9d9e3c31" providerId="ADAL" clId="{0B1D2D2E-F875-4F93-B2CE-9811FCB7EB84}" dt="2024-09-09T13:53:03.947" v="489"/>
          <ac:spMkLst>
            <pc:docMk/>
            <pc:sldMk cId="1888369432" sldId="2147376347"/>
            <ac:spMk id="24" creationId="{A5724094-6C6E-C2A5-6D55-A28D5970D154}"/>
          </ac:spMkLst>
        </pc:spChg>
        <pc:spChg chg="add mod">
          <ac:chgData name="Reed Kiely" userId="768be38e-2fb5-40ce-925d-bd8e9d9e3c31" providerId="ADAL" clId="{0B1D2D2E-F875-4F93-B2CE-9811FCB7EB84}" dt="2024-09-10T13:56:40.944" v="751" actId="1036"/>
          <ac:spMkLst>
            <pc:docMk/>
            <pc:sldMk cId="1888369432" sldId="2147376347"/>
            <ac:spMk id="24" creationId="{B9C77A3B-0F73-A085-C3DE-FC93707E7222}"/>
          </ac:spMkLst>
        </pc:spChg>
        <pc:spChg chg="add mod">
          <ac:chgData name="Reed Kiely" userId="768be38e-2fb5-40ce-925d-bd8e9d9e3c31" providerId="ADAL" clId="{0B1D2D2E-F875-4F93-B2CE-9811FCB7EB84}" dt="2024-09-10T13:56:40.944" v="751" actId="1036"/>
          <ac:spMkLst>
            <pc:docMk/>
            <pc:sldMk cId="1888369432" sldId="2147376347"/>
            <ac:spMk id="25" creationId="{914E9378-6C38-043F-0F47-00A89E2E4B96}"/>
          </ac:spMkLst>
        </pc:spChg>
        <pc:spChg chg="add del mod">
          <ac:chgData name="Reed Kiely" userId="768be38e-2fb5-40ce-925d-bd8e9d9e3c31" providerId="ADAL" clId="{0B1D2D2E-F875-4F93-B2CE-9811FCB7EB84}" dt="2024-09-10T13:46:19.544" v="590" actId="478"/>
          <ac:spMkLst>
            <pc:docMk/>
            <pc:sldMk cId="1888369432" sldId="2147376347"/>
            <ac:spMk id="26" creationId="{29060F8C-D14E-AE9E-CBE1-A657FFCB9316}"/>
          </ac:spMkLst>
        </pc:spChg>
        <pc:spChg chg="add del mod">
          <ac:chgData name="Reed Kiely" userId="768be38e-2fb5-40ce-925d-bd8e9d9e3c31" providerId="ADAL" clId="{0B1D2D2E-F875-4F93-B2CE-9811FCB7EB84}" dt="2024-09-10T13:56:33.344" v="740" actId="478"/>
          <ac:spMkLst>
            <pc:docMk/>
            <pc:sldMk cId="1888369432" sldId="2147376347"/>
            <ac:spMk id="27" creationId="{24BEC238-9E7B-60C2-85A4-AEB7D4FBE6B2}"/>
          </ac:spMkLst>
        </pc:spChg>
        <pc:spChg chg="add del mod">
          <ac:chgData name="Reed Kiely" userId="768be38e-2fb5-40ce-925d-bd8e9d9e3c31" providerId="ADAL" clId="{0B1D2D2E-F875-4F93-B2CE-9811FCB7EB84}" dt="2024-09-10T13:56:33.344" v="740" actId="478"/>
          <ac:spMkLst>
            <pc:docMk/>
            <pc:sldMk cId="1888369432" sldId="2147376347"/>
            <ac:spMk id="29" creationId="{11452E1A-CBA0-FCF7-1273-F38C0504EA3D}"/>
          </ac:spMkLst>
        </pc:spChg>
        <pc:spChg chg="add del mod">
          <ac:chgData name="Reed Kiely" userId="768be38e-2fb5-40ce-925d-bd8e9d9e3c31" providerId="ADAL" clId="{0B1D2D2E-F875-4F93-B2CE-9811FCB7EB84}" dt="2024-09-10T13:56:33.344" v="740" actId="478"/>
          <ac:spMkLst>
            <pc:docMk/>
            <pc:sldMk cId="1888369432" sldId="2147376347"/>
            <ac:spMk id="30" creationId="{6C5A86C1-BDD6-B127-0484-D2638971674A}"/>
          </ac:spMkLst>
        </pc:spChg>
        <pc:spChg chg="add del mod">
          <ac:chgData name="Reed Kiely" userId="768be38e-2fb5-40ce-925d-bd8e9d9e3c31" providerId="ADAL" clId="{0B1D2D2E-F875-4F93-B2CE-9811FCB7EB84}" dt="2024-09-10T13:56:33.344" v="740" actId="478"/>
          <ac:spMkLst>
            <pc:docMk/>
            <pc:sldMk cId="1888369432" sldId="2147376347"/>
            <ac:spMk id="31" creationId="{6A88A3B2-5FED-C875-11AD-2C7DE120574B}"/>
          </ac:spMkLst>
        </pc:spChg>
        <pc:spChg chg="add del mod">
          <ac:chgData name="Reed Kiely" userId="768be38e-2fb5-40ce-925d-bd8e9d9e3c31" providerId="ADAL" clId="{0B1D2D2E-F875-4F93-B2CE-9811FCB7EB84}" dt="2024-09-10T13:56:33.344" v="740" actId="478"/>
          <ac:spMkLst>
            <pc:docMk/>
            <pc:sldMk cId="1888369432" sldId="2147376347"/>
            <ac:spMk id="32" creationId="{F14BF827-D7D5-3876-E67F-C3361CBE00A0}"/>
          </ac:spMkLst>
        </pc:spChg>
        <pc:spChg chg="add del mod">
          <ac:chgData name="Reed Kiely" userId="768be38e-2fb5-40ce-925d-bd8e9d9e3c31" providerId="ADAL" clId="{0B1D2D2E-F875-4F93-B2CE-9811FCB7EB84}" dt="2024-09-10T13:56:33.344" v="740" actId="478"/>
          <ac:spMkLst>
            <pc:docMk/>
            <pc:sldMk cId="1888369432" sldId="2147376347"/>
            <ac:spMk id="33" creationId="{DA30C168-92ED-A3A3-C749-53A1A84694E9}"/>
          </ac:spMkLst>
        </pc:spChg>
        <pc:spChg chg="add mod">
          <ac:chgData name="Reed Kiely" userId="768be38e-2fb5-40ce-925d-bd8e9d9e3c31" providerId="ADAL" clId="{0B1D2D2E-F875-4F93-B2CE-9811FCB7EB84}" dt="2024-09-10T13:56:40.944" v="751" actId="1036"/>
          <ac:spMkLst>
            <pc:docMk/>
            <pc:sldMk cId="1888369432" sldId="2147376347"/>
            <ac:spMk id="35" creationId="{A3FB7637-5ABE-D50F-AB9B-6617A2EED1E2}"/>
          </ac:spMkLst>
        </pc:spChg>
        <pc:spChg chg="add mod">
          <ac:chgData name="Reed Kiely" userId="768be38e-2fb5-40ce-925d-bd8e9d9e3c31" providerId="ADAL" clId="{0B1D2D2E-F875-4F93-B2CE-9811FCB7EB84}" dt="2024-09-10T13:56:40.944" v="751" actId="1036"/>
          <ac:spMkLst>
            <pc:docMk/>
            <pc:sldMk cId="1888369432" sldId="2147376347"/>
            <ac:spMk id="36" creationId="{E97CAF1E-B3B3-D35C-7B12-CE9668AD10C4}"/>
          </ac:spMkLst>
        </pc:spChg>
        <pc:spChg chg="add mod">
          <ac:chgData name="Reed Kiely" userId="768be38e-2fb5-40ce-925d-bd8e9d9e3c31" providerId="ADAL" clId="{0B1D2D2E-F875-4F93-B2CE-9811FCB7EB84}" dt="2024-09-10T13:56:40.944" v="751" actId="1036"/>
          <ac:spMkLst>
            <pc:docMk/>
            <pc:sldMk cId="1888369432" sldId="2147376347"/>
            <ac:spMk id="37" creationId="{DCCD9477-AEE5-EFD5-81D2-44D300BF6EDD}"/>
          </ac:spMkLst>
        </pc:spChg>
        <pc:spChg chg="add del mod">
          <ac:chgData name="Reed Kiely" userId="768be38e-2fb5-40ce-925d-bd8e9d9e3c31" providerId="ADAL" clId="{0B1D2D2E-F875-4F93-B2CE-9811FCB7EB84}" dt="2024-09-10T13:45:19.145" v="584" actId="478"/>
          <ac:spMkLst>
            <pc:docMk/>
            <pc:sldMk cId="1888369432" sldId="2147376347"/>
            <ac:spMk id="38" creationId="{C678388D-D707-720B-BA87-83E7DABE1024}"/>
          </ac:spMkLst>
        </pc:spChg>
        <pc:spChg chg="add mod">
          <ac:chgData name="Reed Kiely" userId="768be38e-2fb5-40ce-925d-bd8e9d9e3c31" providerId="ADAL" clId="{0B1D2D2E-F875-4F93-B2CE-9811FCB7EB84}" dt="2024-09-09T13:53:47.020" v="513" actId="114"/>
          <ac:spMkLst>
            <pc:docMk/>
            <pc:sldMk cId="1888369432" sldId="2147376347"/>
            <ac:spMk id="39" creationId="{57692553-D15E-7C5C-5802-89140C47F22E}"/>
          </ac:spMkLst>
        </pc:spChg>
        <pc:spChg chg="add mod">
          <ac:chgData name="Reed Kiely" userId="768be38e-2fb5-40ce-925d-bd8e9d9e3c31" providerId="ADAL" clId="{0B1D2D2E-F875-4F93-B2CE-9811FCB7EB84}" dt="2024-09-10T13:56:40.944" v="751" actId="1036"/>
          <ac:spMkLst>
            <pc:docMk/>
            <pc:sldMk cId="1888369432" sldId="2147376347"/>
            <ac:spMk id="40" creationId="{879DF786-A2B6-228F-D0D1-68E1B34C77AE}"/>
          </ac:spMkLst>
        </pc:spChg>
        <pc:spChg chg="add mod">
          <ac:chgData name="Reed Kiely" userId="768be38e-2fb5-40ce-925d-bd8e9d9e3c31" providerId="ADAL" clId="{0B1D2D2E-F875-4F93-B2CE-9811FCB7EB84}" dt="2024-09-10T13:56:40.944" v="751" actId="1036"/>
          <ac:spMkLst>
            <pc:docMk/>
            <pc:sldMk cId="1888369432" sldId="2147376347"/>
            <ac:spMk id="41" creationId="{B4C02837-5337-F75A-D2EF-DC73761A7FC8}"/>
          </ac:spMkLst>
        </pc:spChg>
        <pc:spChg chg="add mod">
          <ac:chgData name="Reed Kiely" userId="768be38e-2fb5-40ce-925d-bd8e9d9e3c31" providerId="ADAL" clId="{0B1D2D2E-F875-4F93-B2CE-9811FCB7EB84}" dt="2024-09-10T13:45:56.317" v="587"/>
          <ac:spMkLst>
            <pc:docMk/>
            <pc:sldMk cId="1888369432" sldId="2147376347"/>
            <ac:spMk id="45" creationId="{A29AB073-0DC5-DB58-9B80-7F62AEBC6133}"/>
          </ac:spMkLst>
        </pc:spChg>
        <pc:graphicFrameChg chg="del">
          <ac:chgData name="Reed Kiely" userId="768be38e-2fb5-40ce-925d-bd8e9d9e3c31" providerId="ADAL" clId="{0B1D2D2E-F875-4F93-B2CE-9811FCB7EB84}" dt="2024-09-09T13:53:01.828" v="487" actId="478"/>
          <ac:graphicFrameMkLst>
            <pc:docMk/>
            <pc:sldMk cId="1888369432" sldId="2147376347"/>
            <ac:graphicFrameMk id="11" creationId="{A0BBF605-4AE6-6DB5-8546-8F43D0C6E0B5}"/>
          </ac:graphicFrameMkLst>
        </pc:graphicFrameChg>
        <pc:picChg chg="add del mod">
          <ac:chgData name="Reed Kiely" userId="768be38e-2fb5-40ce-925d-bd8e9d9e3c31" providerId="ADAL" clId="{0B1D2D2E-F875-4F93-B2CE-9811FCB7EB84}" dt="2024-09-10T13:54:00.767" v="681" actId="478"/>
          <ac:picMkLst>
            <pc:docMk/>
            <pc:sldMk cId="1888369432" sldId="2147376347"/>
            <ac:picMk id="12" creationId="{457DD081-543A-7BCF-88D9-95A8CD20D965}"/>
          </ac:picMkLst>
        </pc:picChg>
        <pc:picChg chg="add del mod">
          <ac:chgData name="Reed Kiely" userId="768be38e-2fb5-40ce-925d-bd8e9d9e3c31" providerId="ADAL" clId="{0B1D2D2E-F875-4F93-B2CE-9811FCB7EB84}" dt="2024-09-10T13:54:00.192" v="680" actId="478"/>
          <ac:picMkLst>
            <pc:docMk/>
            <pc:sldMk cId="1888369432" sldId="2147376347"/>
            <ac:picMk id="15" creationId="{F5C70A0C-C790-CE65-3259-DC4213ABF595}"/>
          </ac:picMkLst>
        </pc:picChg>
        <pc:picChg chg="add mod">
          <ac:chgData name="Reed Kiely" userId="768be38e-2fb5-40ce-925d-bd8e9d9e3c31" providerId="ADAL" clId="{0B1D2D2E-F875-4F93-B2CE-9811FCB7EB84}" dt="2024-09-10T13:56:40.944" v="751" actId="1036"/>
          <ac:picMkLst>
            <pc:docMk/>
            <pc:sldMk cId="1888369432" sldId="2147376347"/>
            <ac:picMk id="17" creationId="{8E7191E5-6CF7-B796-92C5-4B307F5E17B4}"/>
          </ac:picMkLst>
        </pc:picChg>
        <pc:picChg chg="add mod">
          <ac:chgData name="Reed Kiely" userId="768be38e-2fb5-40ce-925d-bd8e9d9e3c31" providerId="ADAL" clId="{0B1D2D2E-F875-4F93-B2CE-9811FCB7EB84}" dt="2024-09-10T13:56:40.944" v="751" actId="1036"/>
          <ac:picMkLst>
            <pc:docMk/>
            <pc:sldMk cId="1888369432" sldId="2147376347"/>
            <ac:picMk id="19" creationId="{C4B69F41-94EE-0AD7-FCD2-899C3FCC900B}"/>
          </ac:picMkLst>
        </pc:picChg>
        <pc:picChg chg="add mod">
          <ac:chgData name="Reed Kiely" userId="768be38e-2fb5-40ce-925d-bd8e9d9e3c31" providerId="ADAL" clId="{0B1D2D2E-F875-4F93-B2CE-9811FCB7EB84}" dt="2024-09-10T13:56:40.944" v="751" actId="1036"/>
          <ac:picMkLst>
            <pc:docMk/>
            <pc:sldMk cId="1888369432" sldId="2147376347"/>
            <ac:picMk id="21" creationId="{7D01A97E-5C62-79E0-EE0F-AB3DCFB00B7E}"/>
          </ac:picMkLst>
        </pc:picChg>
        <pc:picChg chg="add del">
          <ac:chgData name="Reed Kiely" userId="768be38e-2fb5-40ce-925d-bd8e9d9e3c31" providerId="ADAL" clId="{0B1D2D2E-F875-4F93-B2CE-9811FCB7EB84}" dt="2024-09-09T13:55:45.458" v="553" actId="22"/>
          <ac:picMkLst>
            <pc:docMk/>
            <pc:sldMk cId="1888369432" sldId="2147376347"/>
            <ac:picMk id="41" creationId="{B6F9AE32-E453-0E73-D7A0-0BFD0B8E0B3E}"/>
          </ac:picMkLst>
        </pc:picChg>
        <pc:picChg chg="add mod modCrop">
          <ac:chgData name="Reed Kiely" userId="768be38e-2fb5-40ce-925d-bd8e9d9e3c31" providerId="ADAL" clId="{0B1D2D2E-F875-4F93-B2CE-9811FCB7EB84}" dt="2024-09-10T13:45:49.568" v="586"/>
          <ac:picMkLst>
            <pc:docMk/>
            <pc:sldMk cId="1888369432" sldId="2147376347"/>
            <ac:picMk id="43" creationId="{7CD4B16A-DFA1-CBB9-E229-2196343AF59D}"/>
          </ac:picMkLst>
        </pc:picChg>
        <pc:picChg chg="add del mod">
          <ac:chgData name="Reed Kiely" userId="768be38e-2fb5-40ce-925d-bd8e9d9e3c31" providerId="ADAL" clId="{0B1D2D2E-F875-4F93-B2CE-9811FCB7EB84}" dt="2024-09-09T13:56:40.730" v="578" actId="478"/>
          <ac:picMkLst>
            <pc:docMk/>
            <pc:sldMk cId="1888369432" sldId="2147376347"/>
            <ac:picMk id="44" creationId="{9547D8AD-F077-9FE1-2907-12ACE177F6A9}"/>
          </ac:picMkLst>
        </pc:picChg>
        <pc:cxnChg chg="add mod">
          <ac:chgData name="Reed Kiely" userId="768be38e-2fb5-40ce-925d-bd8e9d9e3c31" providerId="ADAL" clId="{0B1D2D2E-F875-4F93-B2CE-9811FCB7EB84}" dt="2024-09-09T13:53:03.947" v="489"/>
          <ac:cxnSpMkLst>
            <pc:docMk/>
            <pc:sldMk cId="1888369432" sldId="2147376347"/>
            <ac:cxnSpMk id="8" creationId="{B7AA0381-741B-E78C-93F6-2D2D590D8EE0}"/>
          </ac:cxnSpMkLst>
        </pc:cxnChg>
        <pc:cxnChg chg="add mod">
          <ac:chgData name="Reed Kiely" userId="768be38e-2fb5-40ce-925d-bd8e9d9e3c31" providerId="ADAL" clId="{0B1D2D2E-F875-4F93-B2CE-9811FCB7EB84}" dt="2024-09-09T13:53:03.947" v="489"/>
          <ac:cxnSpMkLst>
            <pc:docMk/>
            <pc:sldMk cId="1888369432" sldId="2147376347"/>
            <ac:cxnSpMk id="15" creationId="{35C03190-4812-F2BB-9E15-F66887E832BE}"/>
          </ac:cxnSpMkLst>
        </pc:cxnChg>
        <pc:cxnChg chg="add mod">
          <ac:chgData name="Reed Kiely" userId="768be38e-2fb5-40ce-925d-bd8e9d9e3c31" providerId="ADAL" clId="{0B1D2D2E-F875-4F93-B2CE-9811FCB7EB84}" dt="2024-09-09T13:53:03.947" v="489"/>
          <ac:cxnSpMkLst>
            <pc:docMk/>
            <pc:sldMk cId="1888369432" sldId="2147376347"/>
            <ac:cxnSpMk id="21" creationId="{EB7FCFF7-3936-CD3F-3F99-4ED73CA800A7}"/>
          </ac:cxnSpMkLst>
        </pc:cxnChg>
        <pc:cxnChg chg="add del mod">
          <ac:chgData name="Reed Kiely" userId="768be38e-2fb5-40ce-925d-bd8e9d9e3c31" providerId="ADAL" clId="{0B1D2D2E-F875-4F93-B2CE-9811FCB7EB84}" dt="2024-09-09T13:53:11.273" v="493" actId="478"/>
          <ac:cxnSpMkLst>
            <pc:docMk/>
            <pc:sldMk cId="1888369432" sldId="2147376347"/>
            <ac:cxnSpMk id="25" creationId="{9AFC1CD4-D4F3-EC0D-F34D-00C65948CC57}"/>
          </ac:cxnSpMkLst>
        </pc:cxnChg>
        <pc:cxnChg chg="add del mod">
          <ac:chgData name="Reed Kiely" userId="768be38e-2fb5-40ce-925d-bd8e9d9e3c31" providerId="ADAL" clId="{0B1D2D2E-F875-4F93-B2CE-9811FCB7EB84}" dt="2024-09-10T13:46:26.607" v="595" actId="478"/>
          <ac:cxnSpMkLst>
            <pc:docMk/>
            <pc:sldMk cId="1888369432" sldId="2147376347"/>
            <ac:cxnSpMk id="28" creationId="{7EC420C0-0A97-26A7-36DF-C084727360F3}"/>
          </ac:cxnSpMkLst>
        </pc:cxnChg>
        <pc:cxnChg chg="add del mod">
          <ac:chgData name="Reed Kiely" userId="768be38e-2fb5-40ce-925d-bd8e9d9e3c31" providerId="ADAL" clId="{0B1D2D2E-F875-4F93-B2CE-9811FCB7EB84}" dt="2024-09-10T13:46:27.504" v="596" actId="478"/>
          <ac:cxnSpMkLst>
            <pc:docMk/>
            <pc:sldMk cId="1888369432" sldId="2147376347"/>
            <ac:cxnSpMk id="34" creationId="{0183CB7E-C3C8-5512-44FC-E7B04A65C7DF}"/>
          </ac:cxnSpMkLst>
        </pc:cxnChg>
      </pc:sldChg>
      <pc:sldChg chg="addSp delSp modSp add mod">
        <pc:chgData name="Reed Kiely" userId="768be38e-2fb5-40ce-925d-bd8e9d9e3c31" providerId="ADAL" clId="{0B1D2D2E-F875-4F93-B2CE-9811FCB7EB84}" dt="2024-09-19T17:18:50.186" v="3634" actId="20577"/>
        <pc:sldMkLst>
          <pc:docMk/>
          <pc:sldMk cId="4003279167" sldId="2147376348"/>
        </pc:sldMkLst>
        <pc:spChg chg="add del mod">
          <ac:chgData name="Reed Kiely" userId="768be38e-2fb5-40ce-925d-bd8e9d9e3c31" providerId="ADAL" clId="{0B1D2D2E-F875-4F93-B2CE-9811FCB7EB84}" dt="2024-09-19T17:18:13.642" v="3598" actId="478"/>
          <ac:spMkLst>
            <pc:docMk/>
            <pc:sldMk cId="4003279167" sldId="2147376348"/>
            <ac:spMk id="2" creationId="{F20BAFC0-8BA0-5A11-7A8F-EFA3203976E8}"/>
          </ac:spMkLst>
        </pc:spChg>
        <pc:spChg chg="add mod ord">
          <ac:chgData name="Reed Kiely" userId="768be38e-2fb5-40ce-925d-bd8e9d9e3c31" providerId="ADAL" clId="{0B1D2D2E-F875-4F93-B2CE-9811FCB7EB84}" dt="2024-09-12T17:48:54.473" v="1052" actId="167"/>
          <ac:spMkLst>
            <pc:docMk/>
            <pc:sldMk cId="4003279167" sldId="2147376348"/>
            <ac:spMk id="9" creationId="{2C2BD4E3-C23C-7BCB-D774-0DD44D5D99FE}"/>
          </ac:spMkLst>
        </pc:spChg>
        <pc:spChg chg="mod">
          <ac:chgData name="Reed Kiely" userId="768be38e-2fb5-40ce-925d-bd8e9d9e3c31" providerId="ADAL" clId="{0B1D2D2E-F875-4F93-B2CE-9811FCB7EB84}" dt="2024-09-12T17:48:45.409" v="1049" actId="20577"/>
          <ac:spMkLst>
            <pc:docMk/>
            <pc:sldMk cId="4003279167" sldId="2147376348"/>
            <ac:spMk id="11" creationId="{ED2472AF-DF1C-49E2-7E0C-D1ADF28703F8}"/>
          </ac:spMkLst>
        </pc:spChg>
        <pc:spChg chg="del">
          <ac:chgData name="Reed Kiely" userId="768be38e-2fb5-40ce-925d-bd8e9d9e3c31" providerId="ADAL" clId="{0B1D2D2E-F875-4F93-B2CE-9811FCB7EB84}" dt="2024-09-12T17:48:49.138" v="1050" actId="478"/>
          <ac:spMkLst>
            <pc:docMk/>
            <pc:sldMk cId="4003279167" sldId="2147376348"/>
            <ac:spMk id="12" creationId="{AE802217-F0EE-5978-5655-61C241CD11D4}"/>
          </ac:spMkLst>
        </pc:spChg>
        <pc:spChg chg="del">
          <ac:chgData name="Reed Kiely" userId="768be38e-2fb5-40ce-925d-bd8e9d9e3c31" providerId="ADAL" clId="{0B1D2D2E-F875-4F93-B2CE-9811FCB7EB84}" dt="2024-09-12T17:48:49.138" v="1050" actId="478"/>
          <ac:spMkLst>
            <pc:docMk/>
            <pc:sldMk cId="4003279167" sldId="2147376348"/>
            <ac:spMk id="13" creationId="{D62EB906-1224-D7DF-58A8-7C150006B0E4}"/>
          </ac:spMkLst>
        </pc:spChg>
        <pc:spChg chg="del">
          <ac:chgData name="Reed Kiely" userId="768be38e-2fb5-40ce-925d-bd8e9d9e3c31" providerId="ADAL" clId="{0B1D2D2E-F875-4F93-B2CE-9811FCB7EB84}" dt="2024-09-12T17:48:49.138" v="1050" actId="478"/>
          <ac:spMkLst>
            <pc:docMk/>
            <pc:sldMk cId="4003279167" sldId="2147376348"/>
            <ac:spMk id="14" creationId="{15F751B0-16E8-DA12-EC7C-EBB89312E44C}"/>
          </ac:spMkLst>
        </pc:spChg>
        <pc:spChg chg="del">
          <ac:chgData name="Reed Kiely" userId="768be38e-2fb5-40ce-925d-bd8e9d9e3c31" providerId="ADAL" clId="{0B1D2D2E-F875-4F93-B2CE-9811FCB7EB84}" dt="2024-09-12T17:48:49.138" v="1050" actId="478"/>
          <ac:spMkLst>
            <pc:docMk/>
            <pc:sldMk cId="4003279167" sldId="2147376348"/>
            <ac:spMk id="15" creationId="{AA5ED218-9EA8-DBF0-6970-3842A44E2876}"/>
          </ac:spMkLst>
        </pc:spChg>
        <pc:spChg chg="del">
          <ac:chgData name="Reed Kiely" userId="768be38e-2fb5-40ce-925d-bd8e9d9e3c31" providerId="ADAL" clId="{0B1D2D2E-F875-4F93-B2CE-9811FCB7EB84}" dt="2024-09-12T17:48:49.138" v="1050" actId="478"/>
          <ac:spMkLst>
            <pc:docMk/>
            <pc:sldMk cId="4003279167" sldId="2147376348"/>
            <ac:spMk id="17" creationId="{26CF9F39-F01D-D60B-38F9-EAA63486F5F1}"/>
          </ac:spMkLst>
        </pc:spChg>
        <pc:spChg chg="del">
          <ac:chgData name="Reed Kiely" userId="768be38e-2fb5-40ce-925d-bd8e9d9e3c31" providerId="ADAL" clId="{0B1D2D2E-F875-4F93-B2CE-9811FCB7EB84}" dt="2024-09-12T17:48:49.138" v="1050" actId="478"/>
          <ac:spMkLst>
            <pc:docMk/>
            <pc:sldMk cId="4003279167" sldId="2147376348"/>
            <ac:spMk id="18" creationId="{E8D41D15-8DA0-06CC-ABD5-4BE8A90FAD8F}"/>
          </ac:spMkLst>
        </pc:spChg>
        <pc:spChg chg="del">
          <ac:chgData name="Reed Kiely" userId="768be38e-2fb5-40ce-925d-bd8e9d9e3c31" providerId="ADAL" clId="{0B1D2D2E-F875-4F93-B2CE-9811FCB7EB84}" dt="2024-09-12T17:48:49.138" v="1050" actId="478"/>
          <ac:spMkLst>
            <pc:docMk/>
            <pc:sldMk cId="4003279167" sldId="2147376348"/>
            <ac:spMk id="19" creationId="{F540AA8F-88D7-A70D-003E-CD7BE7211650}"/>
          </ac:spMkLst>
        </pc:spChg>
        <pc:spChg chg="del">
          <ac:chgData name="Reed Kiely" userId="768be38e-2fb5-40ce-925d-bd8e9d9e3c31" providerId="ADAL" clId="{0B1D2D2E-F875-4F93-B2CE-9811FCB7EB84}" dt="2024-09-12T17:48:49.138" v="1050" actId="478"/>
          <ac:spMkLst>
            <pc:docMk/>
            <pc:sldMk cId="4003279167" sldId="2147376348"/>
            <ac:spMk id="20" creationId="{5311A5C8-F54E-AD1E-EEFA-984D42AC7DD1}"/>
          </ac:spMkLst>
        </pc:spChg>
        <pc:spChg chg="del">
          <ac:chgData name="Reed Kiely" userId="768be38e-2fb5-40ce-925d-bd8e9d9e3c31" providerId="ADAL" clId="{0B1D2D2E-F875-4F93-B2CE-9811FCB7EB84}" dt="2024-09-12T17:48:49.138" v="1050" actId="478"/>
          <ac:spMkLst>
            <pc:docMk/>
            <pc:sldMk cId="4003279167" sldId="2147376348"/>
            <ac:spMk id="21" creationId="{D3B238BE-2CDB-A566-DD29-FC0CDCA521C2}"/>
          </ac:spMkLst>
        </pc:spChg>
        <pc:spChg chg="add">
          <ac:chgData name="Reed Kiely" userId="768be38e-2fb5-40ce-925d-bd8e9d9e3c31" providerId="ADAL" clId="{0B1D2D2E-F875-4F93-B2CE-9811FCB7EB84}" dt="2024-09-12T17:49:08.671" v="1054" actId="11529"/>
          <ac:spMkLst>
            <pc:docMk/>
            <pc:sldMk cId="4003279167" sldId="2147376348"/>
            <ac:spMk id="22" creationId="{A9CB9DA2-A572-96C6-ED37-D0CDC694886E}"/>
          </ac:spMkLst>
        </pc:spChg>
        <pc:spChg chg="mod">
          <ac:chgData name="Reed Kiely" userId="768be38e-2fb5-40ce-925d-bd8e9d9e3c31" providerId="ADAL" clId="{0B1D2D2E-F875-4F93-B2CE-9811FCB7EB84}" dt="2024-09-19T17:18:50.186" v="3634" actId="20577"/>
          <ac:spMkLst>
            <pc:docMk/>
            <pc:sldMk cId="4003279167" sldId="2147376348"/>
            <ac:spMk id="24" creationId="{93700D1B-37DC-17B0-738E-1D0749115B9E}"/>
          </ac:spMkLst>
        </pc:spChg>
        <pc:picChg chg="del">
          <ac:chgData name="Reed Kiely" userId="768be38e-2fb5-40ce-925d-bd8e9d9e3c31" providerId="ADAL" clId="{0B1D2D2E-F875-4F93-B2CE-9811FCB7EB84}" dt="2024-09-12T17:48:49.138" v="1050" actId="478"/>
          <ac:picMkLst>
            <pc:docMk/>
            <pc:sldMk cId="4003279167" sldId="2147376348"/>
            <ac:picMk id="2" creationId="{95DE51F3-DE56-FBCE-8657-60F96A2DD3D8}"/>
          </ac:picMkLst>
        </pc:picChg>
        <pc:picChg chg="del">
          <ac:chgData name="Reed Kiely" userId="768be38e-2fb5-40ce-925d-bd8e9d9e3c31" providerId="ADAL" clId="{0B1D2D2E-F875-4F93-B2CE-9811FCB7EB84}" dt="2024-09-12T17:48:49.138" v="1050" actId="478"/>
          <ac:picMkLst>
            <pc:docMk/>
            <pc:sldMk cId="4003279167" sldId="2147376348"/>
            <ac:picMk id="3" creationId="{65514F0E-AC67-B450-D632-C3F8E236F3AE}"/>
          </ac:picMkLst>
        </pc:picChg>
        <pc:picChg chg="del">
          <ac:chgData name="Reed Kiely" userId="768be38e-2fb5-40ce-925d-bd8e9d9e3c31" providerId="ADAL" clId="{0B1D2D2E-F875-4F93-B2CE-9811FCB7EB84}" dt="2024-09-12T17:48:49.138" v="1050" actId="478"/>
          <ac:picMkLst>
            <pc:docMk/>
            <pc:sldMk cId="4003279167" sldId="2147376348"/>
            <ac:picMk id="4" creationId="{42CC00A0-AFF0-0474-619D-2AF3B5EBDCF1}"/>
          </ac:picMkLst>
        </pc:picChg>
        <pc:picChg chg="del">
          <ac:chgData name="Reed Kiely" userId="768be38e-2fb5-40ce-925d-bd8e9d9e3c31" providerId="ADAL" clId="{0B1D2D2E-F875-4F93-B2CE-9811FCB7EB84}" dt="2024-09-12T17:48:49.138" v="1050" actId="478"/>
          <ac:picMkLst>
            <pc:docMk/>
            <pc:sldMk cId="4003279167" sldId="2147376348"/>
            <ac:picMk id="5" creationId="{DABA7BBF-10C4-BBAA-3764-E042E4F4046E}"/>
          </ac:picMkLst>
        </pc:picChg>
        <pc:picChg chg="del">
          <ac:chgData name="Reed Kiely" userId="768be38e-2fb5-40ce-925d-bd8e9d9e3c31" providerId="ADAL" clId="{0B1D2D2E-F875-4F93-B2CE-9811FCB7EB84}" dt="2024-09-12T17:48:49.138" v="1050" actId="478"/>
          <ac:picMkLst>
            <pc:docMk/>
            <pc:sldMk cId="4003279167" sldId="2147376348"/>
            <ac:picMk id="6" creationId="{52B098BC-EA43-3C9B-C4D2-CD475647E8B2}"/>
          </ac:picMkLst>
        </pc:picChg>
        <pc:picChg chg="del">
          <ac:chgData name="Reed Kiely" userId="768be38e-2fb5-40ce-925d-bd8e9d9e3c31" providerId="ADAL" clId="{0B1D2D2E-F875-4F93-B2CE-9811FCB7EB84}" dt="2024-09-12T17:48:49.138" v="1050" actId="478"/>
          <ac:picMkLst>
            <pc:docMk/>
            <pc:sldMk cId="4003279167" sldId="2147376348"/>
            <ac:picMk id="7" creationId="{E7A357AE-3B27-292A-E0F5-0BC438C11AD1}"/>
          </ac:picMkLst>
        </pc:picChg>
        <pc:picChg chg="del">
          <ac:chgData name="Reed Kiely" userId="768be38e-2fb5-40ce-925d-bd8e9d9e3c31" providerId="ADAL" clId="{0B1D2D2E-F875-4F93-B2CE-9811FCB7EB84}" dt="2024-09-12T17:48:49.138" v="1050" actId="478"/>
          <ac:picMkLst>
            <pc:docMk/>
            <pc:sldMk cId="4003279167" sldId="2147376348"/>
            <ac:picMk id="8" creationId="{84BC066B-9529-7CDC-0E24-4BB7129D4914}"/>
          </ac:picMkLst>
        </pc:picChg>
        <pc:picChg chg="del">
          <ac:chgData name="Reed Kiely" userId="768be38e-2fb5-40ce-925d-bd8e9d9e3c31" providerId="ADAL" clId="{0B1D2D2E-F875-4F93-B2CE-9811FCB7EB84}" dt="2024-09-12T17:48:56.129" v="1053" actId="478"/>
          <ac:picMkLst>
            <pc:docMk/>
            <pc:sldMk cId="4003279167" sldId="2147376348"/>
            <ac:picMk id="10" creationId="{F15050F5-976D-49A4-3A9D-8539F2080D8C}"/>
          </ac:picMkLst>
        </pc:picChg>
        <pc:picChg chg="del">
          <ac:chgData name="Reed Kiely" userId="768be38e-2fb5-40ce-925d-bd8e9d9e3c31" providerId="ADAL" clId="{0B1D2D2E-F875-4F93-B2CE-9811FCB7EB84}" dt="2024-09-12T17:48:49.138" v="1050" actId="478"/>
          <ac:picMkLst>
            <pc:docMk/>
            <pc:sldMk cId="4003279167" sldId="2147376348"/>
            <ac:picMk id="16" creationId="{D72C0F31-9742-53F3-99BF-2E9E1778642F}"/>
          </ac:picMkLst>
        </pc:picChg>
      </pc:sldChg>
      <pc:sldChg chg="addSp delSp modSp add mod ord">
        <pc:chgData name="Reed Kiely" userId="768be38e-2fb5-40ce-925d-bd8e9d9e3c31" providerId="ADAL" clId="{0B1D2D2E-F875-4F93-B2CE-9811FCB7EB84}" dt="2024-09-12T17:56:03.984" v="1185"/>
        <pc:sldMkLst>
          <pc:docMk/>
          <pc:sldMk cId="1935938263" sldId="2147376349"/>
        </pc:sldMkLst>
        <pc:spChg chg="add mod">
          <ac:chgData name="Reed Kiely" userId="768be38e-2fb5-40ce-925d-bd8e9d9e3c31" providerId="ADAL" clId="{0B1D2D2E-F875-4F93-B2CE-9811FCB7EB84}" dt="2024-09-12T17:54:52.953" v="1160"/>
          <ac:spMkLst>
            <pc:docMk/>
            <pc:sldMk cId="1935938263" sldId="2147376349"/>
            <ac:spMk id="3" creationId="{D768ED80-6B9F-13B8-C6AB-6D5EB3893692}"/>
          </ac:spMkLst>
        </pc:spChg>
        <pc:spChg chg="add mod">
          <ac:chgData name="Reed Kiely" userId="768be38e-2fb5-40ce-925d-bd8e9d9e3c31" providerId="ADAL" clId="{0B1D2D2E-F875-4F93-B2CE-9811FCB7EB84}" dt="2024-09-12T17:54:52.953" v="1160"/>
          <ac:spMkLst>
            <pc:docMk/>
            <pc:sldMk cId="1935938263" sldId="2147376349"/>
            <ac:spMk id="4" creationId="{D0ECC2C6-F501-0C7E-248C-ECFC1C7D70F8}"/>
          </ac:spMkLst>
        </pc:spChg>
        <pc:spChg chg="add mod">
          <ac:chgData name="Reed Kiely" userId="768be38e-2fb5-40ce-925d-bd8e9d9e3c31" providerId="ADAL" clId="{0B1D2D2E-F875-4F93-B2CE-9811FCB7EB84}" dt="2024-09-12T17:54:52.953" v="1160"/>
          <ac:spMkLst>
            <pc:docMk/>
            <pc:sldMk cId="1935938263" sldId="2147376349"/>
            <ac:spMk id="5" creationId="{B615974F-F64E-D62A-865B-FBAB6C5E2FEC}"/>
          </ac:spMkLst>
        </pc:spChg>
        <pc:spChg chg="add mod">
          <ac:chgData name="Reed Kiely" userId="768be38e-2fb5-40ce-925d-bd8e9d9e3c31" providerId="ADAL" clId="{0B1D2D2E-F875-4F93-B2CE-9811FCB7EB84}" dt="2024-09-12T17:54:52.953" v="1160"/>
          <ac:spMkLst>
            <pc:docMk/>
            <pc:sldMk cId="1935938263" sldId="2147376349"/>
            <ac:spMk id="7" creationId="{09658267-7FC7-93B2-4197-597BE06EB44F}"/>
          </ac:spMkLst>
        </pc:spChg>
        <pc:spChg chg="add mod">
          <ac:chgData name="Reed Kiely" userId="768be38e-2fb5-40ce-925d-bd8e9d9e3c31" providerId="ADAL" clId="{0B1D2D2E-F875-4F93-B2CE-9811FCB7EB84}" dt="2024-09-12T17:54:52.953" v="1160"/>
          <ac:spMkLst>
            <pc:docMk/>
            <pc:sldMk cId="1935938263" sldId="2147376349"/>
            <ac:spMk id="8" creationId="{014D0EF0-720B-754A-BF3C-37BDAEABBEB3}"/>
          </ac:spMkLst>
        </pc:spChg>
        <pc:spChg chg="add mod">
          <ac:chgData name="Reed Kiely" userId="768be38e-2fb5-40ce-925d-bd8e9d9e3c31" providerId="ADAL" clId="{0B1D2D2E-F875-4F93-B2CE-9811FCB7EB84}" dt="2024-09-12T17:54:52.953" v="1160"/>
          <ac:spMkLst>
            <pc:docMk/>
            <pc:sldMk cId="1935938263" sldId="2147376349"/>
            <ac:spMk id="10" creationId="{6E770FE8-6C7D-B50B-4DCA-1D8A23AD0712}"/>
          </ac:spMkLst>
        </pc:spChg>
        <pc:spChg chg="mod">
          <ac:chgData name="Reed Kiely" userId="768be38e-2fb5-40ce-925d-bd8e9d9e3c31" providerId="ADAL" clId="{0B1D2D2E-F875-4F93-B2CE-9811FCB7EB84}" dt="2024-09-12T17:53:21.195" v="1155" actId="1076"/>
          <ac:spMkLst>
            <pc:docMk/>
            <pc:sldMk cId="1935938263" sldId="2147376349"/>
            <ac:spMk id="11" creationId="{ED2472AF-DF1C-49E2-7E0C-D1ADF28703F8}"/>
          </ac:spMkLst>
        </pc:spChg>
        <pc:spChg chg="mod">
          <ac:chgData name="Reed Kiely" userId="768be38e-2fb5-40ce-925d-bd8e9d9e3c31" providerId="ADAL" clId="{0B1D2D2E-F875-4F93-B2CE-9811FCB7EB84}" dt="2024-09-12T17:54:52.953" v="1160"/>
          <ac:spMkLst>
            <pc:docMk/>
            <pc:sldMk cId="1935938263" sldId="2147376349"/>
            <ac:spMk id="13" creationId="{D32447FD-94DF-63B8-823B-7292A821CC00}"/>
          </ac:spMkLst>
        </pc:spChg>
        <pc:spChg chg="mod">
          <ac:chgData name="Reed Kiely" userId="768be38e-2fb5-40ce-925d-bd8e9d9e3c31" providerId="ADAL" clId="{0B1D2D2E-F875-4F93-B2CE-9811FCB7EB84}" dt="2024-09-12T17:54:52.953" v="1160"/>
          <ac:spMkLst>
            <pc:docMk/>
            <pc:sldMk cId="1935938263" sldId="2147376349"/>
            <ac:spMk id="14" creationId="{EBB95951-112B-25EE-16E5-4EEA5E2782CE}"/>
          </ac:spMkLst>
        </pc:spChg>
        <pc:spChg chg="add mod">
          <ac:chgData name="Reed Kiely" userId="768be38e-2fb5-40ce-925d-bd8e9d9e3c31" providerId="ADAL" clId="{0B1D2D2E-F875-4F93-B2CE-9811FCB7EB84}" dt="2024-09-12T17:54:52.953" v="1160"/>
          <ac:spMkLst>
            <pc:docMk/>
            <pc:sldMk cId="1935938263" sldId="2147376349"/>
            <ac:spMk id="15" creationId="{2CB65F6C-6BC8-56B1-98D8-C68435D02FCB}"/>
          </ac:spMkLst>
        </pc:spChg>
        <pc:spChg chg="add mod">
          <ac:chgData name="Reed Kiely" userId="768be38e-2fb5-40ce-925d-bd8e9d9e3c31" providerId="ADAL" clId="{0B1D2D2E-F875-4F93-B2CE-9811FCB7EB84}" dt="2024-09-12T17:54:52.953" v="1160"/>
          <ac:spMkLst>
            <pc:docMk/>
            <pc:sldMk cId="1935938263" sldId="2147376349"/>
            <ac:spMk id="16" creationId="{9A33EDF1-D3CD-D04C-7B25-B921F3E047E9}"/>
          </ac:spMkLst>
        </pc:spChg>
        <pc:spChg chg="add mod">
          <ac:chgData name="Reed Kiely" userId="768be38e-2fb5-40ce-925d-bd8e9d9e3c31" providerId="ADAL" clId="{0B1D2D2E-F875-4F93-B2CE-9811FCB7EB84}" dt="2024-09-12T17:54:52.953" v="1160"/>
          <ac:spMkLst>
            <pc:docMk/>
            <pc:sldMk cId="1935938263" sldId="2147376349"/>
            <ac:spMk id="17" creationId="{81FF7827-52EB-C239-C049-D2C20FC6F217}"/>
          </ac:spMkLst>
        </pc:spChg>
        <pc:spChg chg="add mod">
          <ac:chgData name="Reed Kiely" userId="768be38e-2fb5-40ce-925d-bd8e9d9e3c31" providerId="ADAL" clId="{0B1D2D2E-F875-4F93-B2CE-9811FCB7EB84}" dt="2024-09-12T17:54:52.953" v="1160"/>
          <ac:spMkLst>
            <pc:docMk/>
            <pc:sldMk cId="1935938263" sldId="2147376349"/>
            <ac:spMk id="18" creationId="{14B1B677-185E-C05B-8FC7-D382DC0A8BA6}"/>
          </ac:spMkLst>
        </pc:spChg>
        <pc:spChg chg="add mod">
          <ac:chgData name="Reed Kiely" userId="768be38e-2fb5-40ce-925d-bd8e9d9e3c31" providerId="ADAL" clId="{0B1D2D2E-F875-4F93-B2CE-9811FCB7EB84}" dt="2024-09-12T17:54:52.953" v="1160"/>
          <ac:spMkLst>
            <pc:docMk/>
            <pc:sldMk cId="1935938263" sldId="2147376349"/>
            <ac:spMk id="19" creationId="{BBE02536-D28A-F198-7316-FED411F589AA}"/>
          </ac:spMkLst>
        </pc:spChg>
        <pc:spChg chg="add mod">
          <ac:chgData name="Reed Kiely" userId="768be38e-2fb5-40ce-925d-bd8e9d9e3c31" providerId="ADAL" clId="{0B1D2D2E-F875-4F93-B2CE-9811FCB7EB84}" dt="2024-09-12T17:54:52.953" v="1160"/>
          <ac:spMkLst>
            <pc:docMk/>
            <pc:sldMk cId="1935938263" sldId="2147376349"/>
            <ac:spMk id="20" creationId="{DFDA23CC-394A-0D5C-58FC-45DEDA4C36C3}"/>
          </ac:spMkLst>
        </pc:spChg>
        <pc:spChg chg="add mod">
          <ac:chgData name="Reed Kiely" userId="768be38e-2fb5-40ce-925d-bd8e9d9e3c31" providerId="ADAL" clId="{0B1D2D2E-F875-4F93-B2CE-9811FCB7EB84}" dt="2024-09-12T17:54:52.953" v="1160"/>
          <ac:spMkLst>
            <pc:docMk/>
            <pc:sldMk cId="1935938263" sldId="2147376349"/>
            <ac:spMk id="21" creationId="{7C29FF79-1409-B730-8EA3-D3097BBD1DB5}"/>
          </ac:spMkLst>
        </pc:spChg>
        <pc:spChg chg="del">
          <ac:chgData name="Reed Kiely" userId="768be38e-2fb5-40ce-925d-bd8e9d9e3c31" providerId="ADAL" clId="{0B1D2D2E-F875-4F93-B2CE-9811FCB7EB84}" dt="2024-09-12T17:53:11.177" v="1153" actId="478"/>
          <ac:spMkLst>
            <pc:docMk/>
            <pc:sldMk cId="1935938263" sldId="2147376349"/>
            <ac:spMk id="22" creationId="{A9CB9DA2-A572-96C6-ED37-D0CDC694886E}"/>
          </ac:spMkLst>
        </pc:spChg>
        <pc:spChg chg="add mod">
          <ac:chgData name="Reed Kiely" userId="768be38e-2fb5-40ce-925d-bd8e9d9e3c31" providerId="ADAL" clId="{0B1D2D2E-F875-4F93-B2CE-9811FCB7EB84}" dt="2024-09-12T17:54:52.953" v="1160"/>
          <ac:spMkLst>
            <pc:docMk/>
            <pc:sldMk cId="1935938263" sldId="2147376349"/>
            <ac:spMk id="23" creationId="{6ACF5D27-98B2-23D0-A4EE-F62B9B669D16}"/>
          </ac:spMkLst>
        </pc:spChg>
        <pc:spChg chg="add mod">
          <ac:chgData name="Reed Kiely" userId="768be38e-2fb5-40ce-925d-bd8e9d9e3c31" providerId="ADAL" clId="{0B1D2D2E-F875-4F93-B2CE-9811FCB7EB84}" dt="2024-09-12T17:54:52.953" v="1160"/>
          <ac:spMkLst>
            <pc:docMk/>
            <pc:sldMk cId="1935938263" sldId="2147376349"/>
            <ac:spMk id="24" creationId="{A4B0250F-726C-76B0-602C-6F3C8F97BEA9}"/>
          </ac:spMkLst>
        </pc:spChg>
        <pc:spChg chg="add mod">
          <ac:chgData name="Reed Kiely" userId="768be38e-2fb5-40ce-925d-bd8e9d9e3c31" providerId="ADAL" clId="{0B1D2D2E-F875-4F93-B2CE-9811FCB7EB84}" dt="2024-09-12T17:54:52.953" v="1160"/>
          <ac:spMkLst>
            <pc:docMk/>
            <pc:sldMk cId="1935938263" sldId="2147376349"/>
            <ac:spMk id="25" creationId="{73DBDF9F-7655-2E3C-6F28-B1B3C17ADEFA}"/>
          </ac:spMkLst>
        </pc:spChg>
        <pc:spChg chg="add mod">
          <ac:chgData name="Reed Kiely" userId="768be38e-2fb5-40ce-925d-bd8e9d9e3c31" providerId="ADAL" clId="{0B1D2D2E-F875-4F93-B2CE-9811FCB7EB84}" dt="2024-09-12T17:54:52.953" v="1160"/>
          <ac:spMkLst>
            <pc:docMk/>
            <pc:sldMk cId="1935938263" sldId="2147376349"/>
            <ac:spMk id="26" creationId="{0D686400-19A3-FAAB-C421-7AEF70631689}"/>
          </ac:spMkLst>
        </pc:spChg>
        <pc:spChg chg="add mod">
          <ac:chgData name="Reed Kiely" userId="768be38e-2fb5-40ce-925d-bd8e9d9e3c31" providerId="ADAL" clId="{0B1D2D2E-F875-4F93-B2CE-9811FCB7EB84}" dt="2024-09-12T17:54:52.953" v="1160"/>
          <ac:spMkLst>
            <pc:docMk/>
            <pc:sldMk cId="1935938263" sldId="2147376349"/>
            <ac:spMk id="27" creationId="{E924ABE9-89FC-7492-2059-23B544C08EA9}"/>
          </ac:spMkLst>
        </pc:spChg>
        <pc:spChg chg="add mod">
          <ac:chgData name="Reed Kiely" userId="768be38e-2fb5-40ce-925d-bd8e9d9e3c31" providerId="ADAL" clId="{0B1D2D2E-F875-4F93-B2CE-9811FCB7EB84}" dt="2024-09-12T17:54:52.953" v="1160"/>
          <ac:spMkLst>
            <pc:docMk/>
            <pc:sldMk cId="1935938263" sldId="2147376349"/>
            <ac:spMk id="28" creationId="{3C0A1B6D-9CC4-B04E-3C5E-FBD843629BF1}"/>
          </ac:spMkLst>
        </pc:spChg>
        <pc:spChg chg="add mod">
          <ac:chgData name="Reed Kiely" userId="768be38e-2fb5-40ce-925d-bd8e9d9e3c31" providerId="ADAL" clId="{0B1D2D2E-F875-4F93-B2CE-9811FCB7EB84}" dt="2024-09-12T17:54:52.953" v="1160"/>
          <ac:spMkLst>
            <pc:docMk/>
            <pc:sldMk cId="1935938263" sldId="2147376349"/>
            <ac:spMk id="29" creationId="{A11F27BB-8AC8-D341-AA04-9BCB871ED1E9}"/>
          </ac:spMkLst>
        </pc:spChg>
        <pc:spChg chg="add mod">
          <ac:chgData name="Reed Kiely" userId="768be38e-2fb5-40ce-925d-bd8e9d9e3c31" providerId="ADAL" clId="{0B1D2D2E-F875-4F93-B2CE-9811FCB7EB84}" dt="2024-09-12T17:54:52.953" v="1160"/>
          <ac:spMkLst>
            <pc:docMk/>
            <pc:sldMk cId="1935938263" sldId="2147376349"/>
            <ac:spMk id="30" creationId="{009CB2AC-67C1-20BB-0374-68B6CABA54C4}"/>
          </ac:spMkLst>
        </pc:spChg>
        <pc:spChg chg="add mod">
          <ac:chgData name="Reed Kiely" userId="768be38e-2fb5-40ce-925d-bd8e9d9e3c31" providerId="ADAL" clId="{0B1D2D2E-F875-4F93-B2CE-9811FCB7EB84}" dt="2024-09-12T17:54:52.953" v="1160"/>
          <ac:spMkLst>
            <pc:docMk/>
            <pc:sldMk cId="1935938263" sldId="2147376349"/>
            <ac:spMk id="31" creationId="{C7EBF5F1-5CF5-AA9E-5F9E-49688EA29D6A}"/>
          </ac:spMkLst>
        </pc:spChg>
        <pc:spChg chg="add mod">
          <ac:chgData name="Reed Kiely" userId="768be38e-2fb5-40ce-925d-bd8e9d9e3c31" providerId="ADAL" clId="{0B1D2D2E-F875-4F93-B2CE-9811FCB7EB84}" dt="2024-09-12T17:54:52.953" v="1160"/>
          <ac:spMkLst>
            <pc:docMk/>
            <pc:sldMk cId="1935938263" sldId="2147376349"/>
            <ac:spMk id="32" creationId="{932EBBB4-AA95-BB2C-62C9-86455A1BCA42}"/>
          </ac:spMkLst>
        </pc:spChg>
        <pc:spChg chg="add del mod">
          <ac:chgData name="Reed Kiely" userId="768be38e-2fb5-40ce-925d-bd8e9d9e3c31" providerId="ADAL" clId="{0B1D2D2E-F875-4F93-B2CE-9811FCB7EB84}" dt="2024-09-12T17:55:09.273" v="1167" actId="478"/>
          <ac:spMkLst>
            <pc:docMk/>
            <pc:sldMk cId="1935938263" sldId="2147376349"/>
            <ac:spMk id="33" creationId="{0899B447-274D-5477-57F5-1D6733BD9CFE}"/>
          </ac:spMkLst>
        </pc:spChg>
        <pc:spChg chg="add mod">
          <ac:chgData name="Reed Kiely" userId="768be38e-2fb5-40ce-925d-bd8e9d9e3c31" providerId="ADAL" clId="{0B1D2D2E-F875-4F93-B2CE-9811FCB7EB84}" dt="2024-09-12T17:55:46.393" v="1183" actId="1076"/>
          <ac:spMkLst>
            <pc:docMk/>
            <pc:sldMk cId="1935938263" sldId="2147376349"/>
            <ac:spMk id="34" creationId="{4A900AE1-2097-F18F-D029-75BAD54AB454}"/>
          </ac:spMkLst>
        </pc:spChg>
        <pc:grpChg chg="add mod">
          <ac:chgData name="Reed Kiely" userId="768be38e-2fb5-40ce-925d-bd8e9d9e3c31" providerId="ADAL" clId="{0B1D2D2E-F875-4F93-B2CE-9811FCB7EB84}" dt="2024-09-12T17:54:52.953" v="1160"/>
          <ac:grpSpMkLst>
            <pc:docMk/>
            <pc:sldMk cId="1935938263" sldId="2147376349"/>
            <ac:grpSpMk id="12" creationId="{844D8C3E-E51D-05EF-F822-3927189570E9}"/>
          </ac:grpSpMkLst>
        </pc:grpChg>
        <pc:picChg chg="add mod">
          <ac:chgData name="Reed Kiely" userId="768be38e-2fb5-40ce-925d-bd8e9d9e3c31" providerId="ADAL" clId="{0B1D2D2E-F875-4F93-B2CE-9811FCB7EB84}" dt="2024-09-12T17:55:39.800" v="1181" actId="1582"/>
          <ac:picMkLst>
            <pc:docMk/>
            <pc:sldMk cId="1935938263" sldId="2147376349"/>
            <ac:picMk id="2" creationId="{C45C8069-9019-94D1-1223-E8470817831F}"/>
          </ac:picMkLst>
        </pc:picChg>
        <pc:picChg chg="add mod">
          <ac:chgData name="Reed Kiely" userId="768be38e-2fb5-40ce-925d-bd8e9d9e3c31" providerId="ADAL" clId="{0B1D2D2E-F875-4F93-B2CE-9811FCB7EB84}" dt="2024-09-12T17:54:52.953" v="1160"/>
          <ac:picMkLst>
            <pc:docMk/>
            <pc:sldMk cId="1935938263" sldId="2147376349"/>
            <ac:picMk id="6" creationId="{0B802EC9-0DA1-A4B2-A013-F5854D1C15FB}"/>
          </ac:picMkLst>
        </pc:picChg>
      </pc:sldChg>
      <pc:sldChg chg="add del">
        <pc:chgData name="Reed Kiely" userId="768be38e-2fb5-40ce-925d-bd8e9d9e3c31" providerId="ADAL" clId="{0B1D2D2E-F875-4F93-B2CE-9811FCB7EB84}" dt="2024-09-12T17:52:55.497" v="1135"/>
        <pc:sldMkLst>
          <pc:docMk/>
          <pc:sldMk cId="1313903957" sldId="2147376350"/>
        </pc:sldMkLst>
      </pc:sldChg>
      <pc:sldChg chg="addSp delSp modSp add mod">
        <pc:chgData name="Reed Kiely" userId="768be38e-2fb5-40ce-925d-bd8e9d9e3c31" providerId="ADAL" clId="{0B1D2D2E-F875-4F93-B2CE-9811FCB7EB84}" dt="2024-09-12T18:14:08.836" v="1567" actId="14100"/>
        <pc:sldMkLst>
          <pc:docMk/>
          <pc:sldMk cId="3133887906" sldId="2147376350"/>
        </pc:sldMkLst>
        <pc:spChg chg="add mod">
          <ac:chgData name="Reed Kiely" userId="768be38e-2fb5-40ce-925d-bd8e9d9e3c31" providerId="ADAL" clId="{0B1D2D2E-F875-4F93-B2CE-9811FCB7EB84}" dt="2024-09-12T18:14:08.836" v="1567" actId="14100"/>
          <ac:spMkLst>
            <pc:docMk/>
            <pc:sldMk cId="3133887906" sldId="2147376350"/>
            <ac:spMk id="2" creationId="{351B32C3-BF64-E180-6620-B3D3E6FA709D}"/>
          </ac:spMkLst>
        </pc:spChg>
        <pc:spChg chg="del">
          <ac:chgData name="Reed Kiely" userId="768be38e-2fb5-40ce-925d-bd8e9d9e3c31" providerId="ADAL" clId="{0B1D2D2E-F875-4F93-B2CE-9811FCB7EB84}" dt="2024-09-12T17:53:09.017" v="1152" actId="478"/>
          <ac:spMkLst>
            <pc:docMk/>
            <pc:sldMk cId="3133887906" sldId="2147376350"/>
            <ac:spMk id="22" creationId="{A9CB9DA2-A572-96C6-ED37-D0CDC694886E}"/>
          </ac:spMkLst>
        </pc:spChg>
      </pc:sldChg>
      <pc:sldChg chg="addSp delSp modSp mod ord">
        <pc:chgData name="Reed Kiely" userId="768be38e-2fb5-40ce-925d-bd8e9d9e3c31" providerId="ADAL" clId="{0B1D2D2E-F875-4F93-B2CE-9811FCB7EB84}" dt="2024-09-12T21:03:22.953" v="2702" actId="166"/>
        <pc:sldMkLst>
          <pc:docMk/>
          <pc:sldMk cId="4294932472" sldId="2147376351"/>
        </pc:sldMkLst>
        <pc:spChg chg="add del mod">
          <ac:chgData name="Reed Kiely" userId="768be38e-2fb5-40ce-925d-bd8e9d9e3c31" providerId="ADAL" clId="{0B1D2D2E-F875-4F93-B2CE-9811FCB7EB84}" dt="2024-09-12T21:02:34.051" v="2671" actId="478"/>
          <ac:spMkLst>
            <pc:docMk/>
            <pc:sldMk cId="4294932472" sldId="2147376351"/>
            <ac:spMk id="2" creationId="{8B1F2046-E858-ECAB-F04D-67D68DB2DC6A}"/>
          </ac:spMkLst>
        </pc:spChg>
        <pc:spChg chg="add mod">
          <ac:chgData name="Reed Kiely" userId="768be38e-2fb5-40ce-925d-bd8e9d9e3c31" providerId="ADAL" clId="{0B1D2D2E-F875-4F93-B2CE-9811FCB7EB84}" dt="2024-09-12T21:02:18.658" v="2668"/>
          <ac:spMkLst>
            <pc:docMk/>
            <pc:sldMk cId="4294932472" sldId="2147376351"/>
            <ac:spMk id="6" creationId="{913AE09E-457A-99B5-72E6-D1BC95843820}"/>
          </ac:spMkLst>
        </pc:spChg>
        <pc:spChg chg="add mod ord">
          <ac:chgData name="Reed Kiely" userId="768be38e-2fb5-40ce-925d-bd8e9d9e3c31" providerId="ADAL" clId="{0B1D2D2E-F875-4F93-B2CE-9811FCB7EB84}" dt="2024-09-12T21:02:58.641" v="2676" actId="167"/>
          <ac:spMkLst>
            <pc:docMk/>
            <pc:sldMk cId="4294932472" sldId="2147376351"/>
            <ac:spMk id="7" creationId="{C1D519BA-44E6-2D5D-925D-79AB7D3E749D}"/>
          </ac:spMkLst>
        </pc:spChg>
        <pc:spChg chg="add del mod">
          <ac:chgData name="Reed Kiely" userId="768be38e-2fb5-40ce-925d-bd8e9d9e3c31" providerId="ADAL" clId="{0B1D2D2E-F875-4F93-B2CE-9811FCB7EB84}" dt="2024-09-12T21:02:52.970" v="2675" actId="478"/>
          <ac:spMkLst>
            <pc:docMk/>
            <pc:sldMk cId="4294932472" sldId="2147376351"/>
            <ac:spMk id="8" creationId="{FA2E1E5C-F81A-143A-940E-C5D394C98273}"/>
          </ac:spMkLst>
        </pc:spChg>
        <pc:spChg chg="add mod">
          <ac:chgData name="Reed Kiely" userId="768be38e-2fb5-40ce-925d-bd8e9d9e3c31" providerId="ADAL" clId="{0B1D2D2E-F875-4F93-B2CE-9811FCB7EB84}" dt="2024-09-12T21:02:49.668" v="2674"/>
          <ac:spMkLst>
            <pc:docMk/>
            <pc:sldMk cId="4294932472" sldId="2147376351"/>
            <ac:spMk id="10" creationId="{B797BBC2-2B45-E545-B852-954CB2DCE541}"/>
          </ac:spMkLst>
        </pc:spChg>
        <pc:spChg chg="mod ord">
          <ac:chgData name="Reed Kiely" userId="768be38e-2fb5-40ce-925d-bd8e9d9e3c31" providerId="ADAL" clId="{0B1D2D2E-F875-4F93-B2CE-9811FCB7EB84}" dt="2024-09-12T21:03:22.953" v="2702" actId="166"/>
          <ac:spMkLst>
            <pc:docMk/>
            <pc:sldMk cId="4294932472" sldId="2147376351"/>
            <ac:spMk id="11" creationId="{ED2472AF-DF1C-49E2-7E0C-D1ADF28703F8}"/>
          </ac:spMkLst>
        </pc:spChg>
        <pc:spChg chg="add mod">
          <ac:chgData name="Reed Kiely" userId="768be38e-2fb5-40ce-925d-bd8e9d9e3c31" providerId="ADAL" clId="{0B1D2D2E-F875-4F93-B2CE-9811FCB7EB84}" dt="2024-09-12T21:02:49.668" v="2674"/>
          <ac:spMkLst>
            <pc:docMk/>
            <pc:sldMk cId="4294932472" sldId="2147376351"/>
            <ac:spMk id="12" creationId="{7AE3684A-EB52-776C-2DA4-99D02CA02511}"/>
          </ac:spMkLst>
        </pc:spChg>
        <pc:spChg chg="add mod">
          <ac:chgData name="Reed Kiely" userId="768be38e-2fb5-40ce-925d-bd8e9d9e3c31" providerId="ADAL" clId="{0B1D2D2E-F875-4F93-B2CE-9811FCB7EB84}" dt="2024-09-12T21:03:14.755" v="2701" actId="1036"/>
          <ac:spMkLst>
            <pc:docMk/>
            <pc:sldMk cId="4294932472" sldId="2147376351"/>
            <ac:spMk id="15" creationId="{57175D09-5A13-96F9-E522-ED878694D35F}"/>
          </ac:spMkLst>
        </pc:spChg>
        <pc:spChg chg="add mod">
          <ac:chgData name="Reed Kiely" userId="768be38e-2fb5-40ce-925d-bd8e9d9e3c31" providerId="ADAL" clId="{0B1D2D2E-F875-4F93-B2CE-9811FCB7EB84}" dt="2024-09-12T21:03:14.755" v="2701" actId="1036"/>
          <ac:spMkLst>
            <pc:docMk/>
            <pc:sldMk cId="4294932472" sldId="2147376351"/>
            <ac:spMk id="16" creationId="{6F50F15F-D9F3-C6D9-CB54-E86816A0841A}"/>
          </ac:spMkLst>
        </pc:spChg>
        <pc:spChg chg="add mod">
          <ac:chgData name="Reed Kiely" userId="768be38e-2fb5-40ce-925d-bd8e9d9e3c31" providerId="ADAL" clId="{0B1D2D2E-F875-4F93-B2CE-9811FCB7EB84}" dt="2024-09-12T21:03:06.234" v="2688" actId="1038"/>
          <ac:spMkLst>
            <pc:docMk/>
            <pc:sldMk cId="4294932472" sldId="2147376351"/>
            <ac:spMk id="18" creationId="{BA443906-F314-F41C-243F-D852DAFD8157}"/>
          </ac:spMkLst>
        </pc:spChg>
        <pc:spChg chg="add del">
          <ac:chgData name="Reed Kiely" userId="768be38e-2fb5-40ce-925d-bd8e9d9e3c31" providerId="ADAL" clId="{0B1D2D2E-F875-4F93-B2CE-9811FCB7EB84}" dt="2024-09-12T21:01:17.264" v="2651" actId="478"/>
          <ac:spMkLst>
            <pc:docMk/>
            <pc:sldMk cId="4294932472" sldId="2147376351"/>
            <ac:spMk id="22" creationId="{A9CB9DA2-A572-96C6-ED37-D0CDC694886E}"/>
          </ac:spMkLst>
        </pc:spChg>
        <pc:grpChg chg="add mod">
          <ac:chgData name="Reed Kiely" userId="768be38e-2fb5-40ce-925d-bd8e9d9e3c31" providerId="ADAL" clId="{0B1D2D2E-F875-4F93-B2CE-9811FCB7EB84}" dt="2024-09-12T21:02:18.658" v="2668"/>
          <ac:grpSpMkLst>
            <pc:docMk/>
            <pc:sldMk cId="4294932472" sldId="2147376351"/>
            <ac:grpSpMk id="3" creationId="{6C1F0434-4D6A-9DB2-CFA4-D44D27DBBCF5}"/>
          </ac:grpSpMkLst>
        </pc:grpChg>
        <pc:graphicFrameChg chg="add mod">
          <ac:chgData name="Reed Kiely" userId="768be38e-2fb5-40ce-925d-bd8e9d9e3c31" providerId="ADAL" clId="{0B1D2D2E-F875-4F93-B2CE-9811FCB7EB84}" dt="2024-09-12T21:03:14.755" v="2701" actId="1036"/>
          <ac:graphicFrameMkLst>
            <pc:docMk/>
            <pc:sldMk cId="4294932472" sldId="2147376351"/>
            <ac:graphicFrameMk id="13" creationId="{4CE9C98A-B68F-0523-FA5F-9A1F9A81D4EB}"/>
          </ac:graphicFrameMkLst>
        </pc:graphicFrameChg>
        <pc:picChg chg="mod">
          <ac:chgData name="Reed Kiely" userId="768be38e-2fb5-40ce-925d-bd8e9d9e3c31" providerId="ADAL" clId="{0B1D2D2E-F875-4F93-B2CE-9811FCB7EB84}" dt="2024-09-12T21:02:18.658" v="2668"/>
          <ac:picMkLst>
            <pc:docMk/>
            <pc:sldMk cId="4294932472" sldId="2147376351"/>
            <ac:picMk id="4" creationId="{49FF615A-3A3C-E956-9E9B-D2505857EB02}"/>
          </ac:picMkLst>
        </pc:picChg>
        <pc:picChg chg="mod">
          <ac:chgData name="Reed Kiely" userId="768be38e-2fb5-40ce-925d-bd8e9d9e3c31" providerId="ADAL" clId="{0B1D2D2E-F875-4F93-B2CE-9811FCB7EB84}" dt="2024-09-12T21:02:18.658" v="2668"/>
          <ac:picMkLst>
            <pc:docMk/>
            <pc:sldMk cId="4294932472" sldId="2147376351"/>
            <ac:picMk id="5" creationId="{A7EE5650-3D86-BBCD-A26F-DC498EC49934}"/>
          </ac:picMkLst>
        </pc:picChg>
        <pc:picChg chg="add mod">
          <ac:chgData name="Reed Kiely" userId="768be38e-2fb5-40ce-925d-bd8e9d9e3c31" providerId="ADAL" clId="{0B1D2D2E-F875-4F93-B2CE-9811FCB7EB84}" dt="2024-09-12T21:02:49.668" v="2674"/>
          <ac:picMkLst>
            <pc:docMk/>
            <pc:sldMk cId="4294932472" sldId="2147376351"/>
            <ac:picMk id="17" creationId="{6AAEEA63-7929-C7AF-1F07-4A8CA24DB90E}"/>
          </ac:picMkLst>
        </pc:picChg>
        <pc:cxnChg chg="add mod">
          <ac:chgData name="Reed Kiely" userId="768be38e-2fb5-40ce-925d-bd8e9d9e3c31" providerId="ADAL" clId="{0B1D2D2E-F875-4F93-B2CE-9811FCB7EB84}" dt="2024-09-12T21:03:14.755" v="2701" actId="1036"/>
          <ac:cxnSpMkLst>
            <pc:docMk/>
            <pc:sldMk cId="4294932472" sldId="2147376351"/>
            <ac:cxnSpMk id="14" creationId="{0B87E653-56AE-ACB3-53C5-45C96D64C3C4}"/>
          </ac:cxnSpMkLst>
        </pc:cxnChg>
      </pc:sldChg>
      <pc:sldChg chg="addSp delSp modSp mod">
        <pc:chgData name="Reed Kiely" userId="768be38e-2fb5-40ce-925d-bd8e9d9e3c31" providerId="ADAL" clId="{0B1D2D2E-F875-4F93-B2CE-9811FCB7EB84}" dt="2024-09-19T17:11:05.139" v="3207" actId="20577"/>
        <pc:sldMkLst>
          <pc:docMk/>
          <pc:sldMk cId="358082853" sldId="2147376352"/>
        </pc:sldMkLst>
        <pc:spChg chg="mod">
          <ac:chgData name="Reed Kiely" userId="768be38e-2fb5-40ce-925d-bd8e9d9e3c31" providerId="ADAL" clId="{0B1D2D2E-F875-4F93-B2CE-9811FCB7EB84}" dt="2024-09-12T21:01:17.115" v="2650" actId="20577"/>
          <ac:spMkLst>
            <pc:docMk/>
            <pc:sldMk cId="358082853" sldId="2147376352"/>
            <ac:spMk id="2" creationId="{23B3728E-26C1-7217-7B1C-E9EA04144259}"/>
          </ac:spMkLst>
        </pc:spChg>
        <pc:spChg chg="add del mod">
          <ac:chgData name="Reed Kiely" userId="768be38e-2fb5-40ce-925d-bd8e9d9e3c31" providerId="ADAL" clId="{0B1D2D2E-F875-4F93-B2CE-9811FCB7EB84}" dt="2024-09-19T17:06:19.434" v="2978" actId="478"/>
          <ac:spMkLst>
            <pc:docMk/>
            <pc:sldMk cId="358082853" sldId="2147376352"/>
            <ac:spMk id="2" creationId="{3D789ADD-E85E-5C2E-060C-BCAC46968B2B}"/>
          </ac:spMkLst>
        </pc:spChg>
        <pc:spChg chg="add mod">
          <ac:chgData name="Reed Kiely" userId="768be38e-2fb5-40ce-925d-bd8e9d9e3c31" providerId="ADAL" clId="{0B1D2D2E-F875-4F93-B2CE-9811FCB7EB84}" dt="2024-09-12T20:56:34.633" v="2556" actId="207"/>
          <ac:spMkLst>
            <pc:docMk/>
            <pc:sldMk cId="358082853" sldId="2147376352"/>
            <ac:spMk id="3" creationId="{A5621C56-D37B-88AF-9A48-6BCC86203F83}"/>
          </ac:spMkLst>
        </pc:spChg>
        <pc:spChg chg="add mod">
          <ac:chgData name="Reed Kiely" userId="768be38e-2fb5-40ce-925d-bd8e9d9e3c31" providerId="ADAL" clId="{0B1D2D2E-F875-4F93-B2CE-9811FCB7EB84}" dt="2024-09-12T20:56:26.940" v="2555"/>
          <ac:spMkLst>
            <pc:docMk/>
            <pc:sldMk cId="358082853" sldId="2147376352"/>
            <ac:spMk id="5" creationId="{FA31380C-7E88-EFB0-3686-AA8FBCF9F68B}"/>
          </ac:spMkLst>
        </pc:spChg>
        <pc:spChg chg="add mod">
          <ac:chgData name="Reed Kiely" userId="768be38e-2fb5-40ce-925d-bd8e9d9e3c31" providerId="ADAL" clId="{0B1D2D2E-F875-4F93-B2CE-9811FCB7EB84}" dt="2024-09-12T20:56:26.940" v="2555"/>
          <ac:spMkLst>
            <pc:docMk/>
            <pc:sldMk cId="358082853" sldId="2147376352"/>
            <ac:spMk id="6" creationId="{4A49DE7E-1E2D-C7E4-B94E-D1D927ABD6A2}"/>
          </ac:spMkLst>
        </pc:spChg>
        <pc:spChg chg="add mod">
          <ac:chgData name="Reed Kiely" userId="768be38e-2fb5-40ce-925d-bd8e9d9e3c31" providerId="ADAL" clId="{0B1D2D2E-F875-4F93-B2CE-9811FCB7EB84}" dt="2024-09-12T21:00:26.338" v="2607" actId="1035"/>
          <ac:spMkLst>
            <pc:docMk/>
            <pc:sldMk cId="358082853" sldId="2147376352"/>
            <ac:spMk id="7" creationId="{A7AC9824-DA2E-2DE7-1296-3A4259A3A26B}"/>
          </ac:spMkLst>
        </pc:spChg>
        <pc:spChg chg="add mod">
          <ac:chgData name="Reed Kiely" userId="768be38e-2fb5-40ce-925d-bd8e9d9e3c31" providerId="ADAL" clId="{0B1D2D2E-F875-4F93-B2CE-9811FCB7EB84}" dt="2024-09-12T20:56:26.940" v="2555"/>
          <ac:spMkLst>
            <pc:docMk/>
            <pc:sldMk cId="358082853" sldId="2147376352"/>
            <ac:spMk id="8" creationId="{8D5C498C-31A6-89F5-0341-3523F8EC0F0C}"/>
          </ac:spMkLst>
        </pc:spChg>
        <pc:spChg chg="add mod">
          <ac:chgData name="Reed Kiely" userId="768be38e-2fb5-40ce-925d-bd8e9d9e3c31" providerId="ADAL" clId="{0B1D2D2E-F875-4F93-B2CE-9811FCB7EB84}" dt="2024-09-12T20:56:26.940" v="2555"/>
          <ac:spMkLst>
            <pc:docMk/>
            <pc:sldMk cId="358082853" sldId="2147376352"/>
            <ac:spMk id="10" creationId="{9861B9F5-A0F1-736D-22C4-41986DA2059F}"/>
          </ac:spMkLst>
        </pc:spChg>
        <pc:spChg chg="add mod">
          <ac:chgData name="Reed Kiely" userId="768be38e-2fb5-40ce-925d-bd8e9d9e3c31" providerId="ADAL" clId="{0B1D2D2E-F875-4F93-B2CE-9811FCB7EB84}" dt="2024-09-12T20:56:26.940" v="2555"/>
          <ac:spMkLst>
            <pc:docMk/>
            <pc:sldMk cId="358082853" sldId="2147376352"/>
            <ac:spMk id="11" creationId="{549D96B3-3B04-F483-E966-EFB33CF7E6BA}"/>
          </ac:spMkLst>
        </pc:spChg>
        <pc:spChg chg="add mod">
          <ac:chgData name="Reed Kiely" userId="768be38e-2fb5-40ce-925d-bd8e9d9e3c31" providerId="ADAL" clId="{0B1D2D2E-F875-4F93-B2CE-9811FCB7EB84}" dt="2024-09-12T20:56:26.940" v="2555"/>
          <ac:spMkLst>
            <pc:docMk/>
            <pc:sldMk cId="358082853" sldId="2147376352"/>
            <ac:spMk id="12" creationId="{344895CF-83B2-C248-50B1-D840BA431FB1}"/>
          </ac:spMkLst>
        </pc:spChg>
        <pc:spChg chg="add mod">
          <ac:chgData name="Reed Kiely" userId="768be38e-2fb5-40ce-925d-bd8e9d9e3c31" providerId="ADAL" clId="{0B1D2D2E-F875-4F93-B2CE-9811FCB7EB84}" dt="2024-09-12T20:56:26.940" v="2555"/>
          <ac:spMkLst>
            <pc:docMk/>
            <pc:sldMk cId="358082853" sldId="2147376352"/>
            <ac:spMk id="13" creationId="{CB70CFF8-F023-CDEE-DBD7-3D32A0AA5C1A}"/>
          </ac:spMkLst>
        </pc:spChg>
        <pc:spChg chg="add mod">
          <ac:chgData name="Reed Kiely" userId="768be38e-2fb5-40ce-925d-bd8e9d9e3c31" providerId="ADAL" clId="{0B1D2D2E-F875-4F93-B2CE-9811FCB7EB84}" dt="2024-09-12T20:56:26.940" v="2555"/>
          <ac:spMkLst>
            <pc:docMk/>
            <pc:sldMk cId="358082853" sldId="2147376352"/>
            <ac:spMk id="14" creationId="{88A1A07C-91AE-FAB4-532D-A38BE90E56FE}"/>
          </ac:spMkLst>
        </pc:spChg>
        <pc:spChg chg="add mod">
          <ac:chgData name="Reed Kiely" userId="768be38e-2fb5-40ce-925d-bd8e9d9e3c31" providerId="ADAL" clId="{0B1D2D2E-F875-4F93-B2CE-9811FCB7EB84}" dt="2024-09-12T20:56:26.940" v="2555"/>
          <ac:spMkLst>
            <pc:docMk/>
            <pc:sldMk cId="358082853" sldId="2147376352"/>
            <ac:spMk id="15" creationId="{7EF64EE2-4D1D-75B2-4D6E-B7A24994C23D}"/>
          </ac:spMkLst>
        </pc:spChg>
        <pc:spChg chg="add del mod">
          <ac:chgData name="Reed Kiely" userId="768be38e-2fb5-40ce-925d-bd8e9d9e3c31" providerId="ADAL" clId="{0B1D2D2E-F875-4F93-B2CE-9811FCB7EB84}" dt="2024-09-19T17:06:19.434" v="2978" actId="478"/>
          <ac:spMkLst>
            <pc:docMk/>
            <pc:sldMk cId="358082853" sldId="2147376352"/>
            <ac:spMk id="16" creationId="{9D2206B9-084E-BADB-8F5F-210636A25B9A}"/>
          </ac:spMkLst>
        </pc:spChg>
        <pc:spChg chg="add del mod">
          <ac:chgData name="Reed Kiely" userId="768be38e-2fb5-40ce-925d-bd8e9d9e3c31" providerId="ADAL" clId="{0B1D2D2E-F875-4F93-B2CE-9811FCB7EB84}" dt="2024-09-12T21:00:12.329" v="2597" actId="478"/>
          <ac:spMkLst>
            <pc:docMk/>
            <pc:sldMk cId="358082853" sldId="2147376352"/>
            <ac:spMk id="16" creationId="{A6DF4818-61E6-2690-810A-FEC7A603ED05}"/>
          </ac:spMkLst>
        </pc:spChg>
        <pc:spChg chg="add del">
          <ac:chgData name="Reed Kiely" userId="768be38e-2fb5-40ce-925d-bd8e9d9e3c31" providerId="ADAL" clId="{0B1D2D2E-F875-4F93-B2CE-9811FCB7EB84}" dt="2024-09-19T17:10:36.361" v="3171" actId="478"/>
          <ac:spMkLst>
            <pc:docMk/>
            <pc:sldMk cId="358082853" sldId="2147376352"/>
            <ac:spMk id="20" creationId="{2AC56766-E1D2-DAA5-F254-48B4D2C24580}"/>
          </ac:spMkLst>
        </pc:spChg>
        <pc:spChg chg="add mod">
          <ac:chgData name="Reed Kiely" userId="768be38e-2fb5-40ce-925d-bd8e9d9e3c31" providerId="ADAL" clId="{0B1D2D2E-F875-4F93-B2CE-9811FCB7EB84}" dt="2024-09-12T21:01:16.327" v="2646" actId="207"/>
          <ac:spMkLst>
            <pc:docMk/>
            <pc:sldMk cId="358082853" sldId="2147376352"/>
            <ac:spMk id="20" creationId="{CBD95F77-B618-2CD6-07E0-FF35AD23DD16}"/>
          </ac:spMkLst>
        </pc:spChg>
        <pc:spChg chg="del">
          <ac:chgData name="Reed Kiely" userId="768be38e-2fb5-40ce-925d-bd8e9d9e3c31" providerId="ADAL" clId="{0B1D2D2E-F875-4F93-B2CE-9811FCB7EB84}" dt="2024-09-12T20:56:06.596" v="2554" actId="478"/>
          <ac:spMkLst>
            <pc:docMk/>
            <pc:sldMk cId="358082853" sldId="2147376352"/>
            <ac:spMk id="22" creationId="{A9CB9DA2-A572-96C6-ED37-D0CDC694886E}"/>
          </ac:spMkLst>
        </pc:spChg>
        <pc:spChg chg="mod">
          <ac:chgData name="Reed Kiely" userId="768be38e-2fb5-40ce-925d-bd8e9d9e3c31" providerId="ADAL" clId="{0B1D2D2E-F875-4F93-B2CE-9811FCB7EB84}" dt="2024-09-19T17:11:05.139" v="3207" actId="20577"/>
          <ac:spMkLst>
            <pc:docMk/>
            <pc:sldMk cId="358082853" sldId="2147376352"/>
            <ac:spMk id="23" creationId="{6BBC891B-5F77-678A-0CA6-0A36994D1F2C}"/>
          </ac:spMkLst>
        </pc:spChg>
        <pc:grpChg chg="add mod">
          <ac:chgData name="Reed Kiely" userId="768be38e-2fb5-40ce-925d-bd8e9d9e3c31" providerId="ADAL" clId="{0B1D2D2E-F875-4F93-B2CE-9811FCB7EB84}" dt="2024-09-12T21:00:01.914" v="2593"/>
          <ac:grpSpMkLst>
            <pc:docMk/>
            <pc:sldMk cId="358082853" sldId="2147376352"/>
            <ac:grpSpMk id="17" creationId="{B6343D4D-0315-D1DB-9B6D-D28DEA5CA32F}"/>
          </ac:grpSpMkLst>
        </pc:grpChg>
        <pc:graphicFrameChg chg="add mod">
          <ac:chgData name="Reed Kiely" userId="768be38e-2fb5-40ce-925d-bd8e9d9e3c31" providerId="ADAL" clId="{0B1D2D2E-F875-4F93-B2CE-9811FCB7EB84}" dt="2024-09-12T20:56:26.940" v="2555"/>
          <ac:graphicFrameMkLst>
            <pc:docMk/>
            <pc:sldMk cId="358082853" sldId="2147376352"/>
            <ac:graphicFrameMk id="4" creationId="{EAC754E0-C969-F199-A1F5-2640A41DEA62}"/>
          </ac:graphicFrameMkLst>
        </pc:graphicFrameChg>
        <pc:picChg chg="mod">
          <ac:chgData name="Reed Kiely" userId="768be38e-2fb5-40ce-925d-bd8e9d9e3c31" providerId="ADAL" clId="{0B1D2D2E-F875-4F93-B2CE-9811FCB7EB84}" dt="2024-09-12T21:00:01.914" v="2593"/>
          <ac:picMkLst>
            <pc:docMk/>
            <pc:sldMk cId="358082853" sldId="2147376352"/>
            <ac:picMk id="18" creationId="{AAB59898-2AF4-49BC-C664-F3AFA4F64F5D}"/>
          </ac:picMkLst>
        </pc:picChg>
        <pc:picChg chg="mod">
          <ac:chgData name="Reed Kiely" userId="768be38e-2fb5-40ce-925d-bd8e9d9e3c31" providerId="ADAL" clId="{0B1D2D2E-F875-4F93-B2CE-9811FCB7EB84}" dt="2024-09-12T21:00:01.914" v="2593"/>
          <ac:picMkLst>
            <pc:docMk/>
            <pc:sldMk cId="358082853" sldId="2147376352"/>
            <ac:picMk id="19" creationId="{5F35600B-EB5B-B1B0-4007-A14EEF7D0109}"/>
          </ac:picMkLst>
        </pc:picChg>
      </pc:sldChg>
      <pc:sldChg chg="modSp add del mod">
        <pc:chgData name="Reed Kiely" userId="768be38e-2fb5-40ce-925d-bd8e9d9e3c31" providerId="ADAL" clId="{0B1D2D2E-F875-4F93-B2CE-9811FCB7EB84}" dt="2024-09-12T18:40:02.234" v="2239" actId="47"/>
        <pc:sldMkLst>
          <pc:docMk/>
          <pc:sldMk cId="2207743244" sldId="2147376353"/>
        </pc:sldMkLst>
        <pc:spChg chg="mod">
          <ac:chgData name="Reed Kiely" userId="768be38e-2fb5-40ce-925d-bd8e9d9e3c31" providerId="ADAL" clId="{0B1D2D2E-F875-4F93-B2CE-9811FCB7EB84}" dt="2024-09-12T18:35:17.588" v="2118" actId="20577"/>
          <ac:spMkLst>
            <pc:docMk/>
            <pc:sldMk cId="2207743244" sldId="2147376353"/>
            <ac:spMk id="11" creationId="{ED2472AF-DF1C-49E2-7E0C-D1ADF28703F8}"/>
          </ac:spMkLst>
        </pc:spChg>
      </pc:sldChg>
      <pc:sldChg chg="addSp delSp modSp mod">
        <pc:chgData name="Reed Kiely" userId="768be38e-2fb5-40ce-925d-bd8e9d9e3c31" providerId="ADAL" clId="{0B1D2D2E-F875-4F93-B2CE-9811FCB7EB84}" dt="2024-09-19T17:09:29.826" v="3098" actId="20577"/>
        <pc:sldMkLst>
          <pc:docMk/>
          <pc:sldMk cId="2979414231" sldId="2147376409"/>
        </pc:sldMkLst>
        <pc:spChg chg="add del mod">
          <ac:chgData name="Reed Kiely" userId="768be38e-2fb5-40ce-925d-bd8e9d9e3c31" providerId="ADAL" clId="{0B1D2D2E-F875-4F93-B2CE-9811FCB7EB84}" dt="2024-09-19T16:43:31.437" v="2843" actId="478"/>
          <ac:spMkLst>
            <pc:docMk/>
            <pc:sldMk cId="2979414231" sldId="2147376409"/>
            <ac:spMk id="6" creationId="{72207DB0-C4F9-9461-E2C5-B039CB562645}"/>
          </ac:spMkLst>
        </pc:spChg>
        <pc:spChg chg="mod">
          <ac:chgData name="Reed Kiely" userId="768be38e-2fb5-40ce-925d-bd8e9d9e3c31" providerId="ADAL" clId="{0B1D2D2E-F875-4F93-B2CE-9811FCB7EB84}" dt="2024-09-19T17:09:29.826" v="3098" actId="20577"/>
          <ac:spMkLst>
            <pc:docMk/>
            <pc:sldMk cId="2979414231" sldId="2147376409"/>
            <ac:spMk id="51" creationId="{DF653D9E-73B5-3CE6-7090-2E830F628E64}"/>
          </ac:spMkLst>
        </pc:spChg>
      </pc:sldChg>
      <pc:sldChg chg="modSp mod">
        <pc:chgData name="Reed Kiely" userId="768be38e-2fb5-40ce-925d-bd8e9d9e3c31" providerId="ADAL" clId="{0B1D2D2E-F875-4F93-B2CE-9811FCB7EB84}" dt="2024-09-19T17:16:19.964" v="3426" actId="313"/>
        <pc:sldMkLst>
          <pc:docMk/>
          <pc:sldMk cId="2347830112" sldId="2147376410"/>
        </pc:sldMkLst>
        <pc:spChg chg="mod">
          <ac:chgData name="Reed Kiely" userId="768be38e-2fb5-40ce-925d-bd8e9d9e3c31" providerId="ADAL" clId="{0B1D2D2E-F875-4F93-B2CE-9811FCB7EB84}" dt="2024-09-19T17:16:19.964" v="3426" actId="313"/>
          <ac:spMkLst>
            <pc:docMk/>
            <pc:sldMk cId="2347830112" sldId="2147376410"/>
            <ac:spMk id="53" creationId="{57EEBE20-0FCB-BB98-13A9-A7ABD6062BE1}"/>
          </ac:spMkLst>
        </pc:spChg>
      </pc:sldChg>
      <pc:sldChg chg="modSp mod">
        <pc:chgData name="Reed Kiely" userId="768be38e-2fb5-40ce-925d-bd8e9d9e3c31" providerId="ADAL" clId="{0B1D2D2E-F875-4F93-B2CE-9811FCB7EB84}" dt="2024-09-19T17:17:39.219" v="3549" actId="20577"/>
        <pc:sldMkLst>
          <pc:docMk/>
          <pc:sldMk cId="188229003" sldId="2147376411"/>
        </pc:sldMkLst>
        <pc:spChg chg="mod">
          <ac:chgData name="Reed Kiely" userId="768be38e-2fb5-40ce-925d-bd8e9d9e3c31" providerId="ADAL" clId="{0B1D2D2E-F875-4F93-B2CE-9811FCB7EB84}" dt="2024-09-19T17:17:39.219" v="3549" actId="20577"/>
          <ac:spMkLst>
            <pc:docMk/>
            <pc:sldMk cId="188229003" sldId="2147376411"/>
            <ac:spMk id="55" creationId="{3CD820F6-E738-F83E-DB62-C08BB5A18E76}"/>
          </ac:spMkLst>
        </pc:spChg>
      </pc:sldChg>
      <pc:sldChg chg="modSp mod">
        <pc:chgData name="Reed Kiely" userId="768be38e-2fb5-40ce-925d-bd8e9d9e3c31" providerId="ADAL" clId="{0B1D2D2E-F875-4F93-B2CE-9811FCB7EB84}" dt="2024-09-19T20:11:52.047" v="3797" actId="20577"/>
        <pc:sldMkLst>
          <pc:docMk/>
          <pc:sldMk cId="3547169497" sldId="2147376412"/>
        </pc:sldMkLst>
        <pc:spChg chg="mod">
          <ac:chgData name="Reed Kiely" userId="768be38e-2fb5-40ce-925d-bd8e9d9e3c31" providerId="ADAL" clId="{0B1D2D2E-F875-4F93-B2CE-9811FCB7EB84}" dt="2024-09-19T20:11:52.047" v="3797" actId="20577"/>
          <ac:spMkLst>
            <pc:docMk/>
            <pc:sldMk cId="3547169497" sldId="2147376412"/>
            <ac:spMk id="23" creationId="{31D2F514-37B5-1253-19BA-C19399F0C90B}"/>
          </ac:spMkLst>
        </pc:spChg>
        <pc:spChg chg="mod">
          <ac:chgData name="Reed Kiely" userId="768be38e-2fb5-40ce-925d-bd8e9d9e3c31" providerId="ADAL" clId="{0B1D2D2E-F875-4F93-B2CE-9811FCB7EB84}" dt="2024-09-19T17:12:41.738" v="3365" actId="20577"/>
          <ac:spMkLst>
            <pc:docMk/>
            <pc:sldMk cId="3547169497" sldId="2147376412"/>
            <ac:spMk id="27" creationId="{46AD3232-FF1A-1573-139F-619235CF3377}"/>
          </ac:spMkLst>
        </pc:spChg>
      </pc:sldChg>
      <pc:sldChg chg="ord">
        <pc:chgData name="Reed Kiely" userId="768be38e-2fb5-40ce-925d-bd8e9d9e3c31" providerId="ADAL" clId="{0B1D2D2E-F875-4F93-B2CE-9811FCB7EB84}" dt="2024-09-19T17:25:00.870" v="3769"/>
        <pc:sldMkLst>
          <pc:docMk/>
          <pc:sldMk cId="1880356149" sldId="2147376413"/>
        </pc:sldMkLst>
      </pc:sldChg>
      <pc:sldChg chg="addSp modSp new mod">
        <pc:chgData name="Reed Kiely" userId="768be38e-2fb5-40ce-925d-bd8e9d9e3c31" providerId="ADAL" clId="{0B1D2D2E-F875-4F93-B2CE-9811FCB7EB84}" dt="2024-09-19T17:19:53.314" v="3671" actId="207"/>
        <pc:sldMkLst>
          <pc:docMk/>
          <pc:sldMk cId="3804688306" sldId="2147376414"/>
        </pc:sldMkLst>
        <pc:spChg chg="add mod">
          <ac:chgData name="Reed Kiely" userId="768be38e-2fb5-40ce-925d-bd8e9d9e3c31" providerId="ADAL" clId="{0B1D2D2E-F875-4F93-B2CE-9811FCB7EB84}" dt="2024-09-19T17:19:53.314" v="3671" actId="207"/>
          <ac:spMkLst>
            <pc:docMk/>
            <pc:sldMk cId="3804688306" sldId="2147376414"/>
            <ac:spMk id="2" creationId="{97F6D644-8258-D785-9079-86EAB54A9B6C}"/>
          </ac:spMkLst>
        </pc:spChg>
      </pc:sldChg>
      <pc:sldMasterChg chg="del delSldLayout">
        <pc:chgData name="Reed Kiely" userId="768be38e-2fb5-40ce-925d-bd8e9d9e3c31" providerId="ADAL" clId="{0B1D2D2E-F875-4F93-B2CE-9811FCB7EB84}" dt="2024-09-19T17:24:51.795" v="3766" actId="47"/>
        <pc:sldMasterMkLst>
          <pc:docMk/>
          <pc:sldMasterMk cId="3350250209" sldId="2147483685"/>
        </pc:sldMasterMkLst>
        <pc:sldLayoutChg chg="del">
          <pc:chgData name="Reed Kiely" userId="768be38e-2fb5-40ce-925d-bd8e9d9e3c31" providerId="ADAL" clId="{0B1D2D2E-F875-4F93-B2CE-9811FCB7EB84}" dt="2024-09-19T17:24:51.795" v="3766" actId="47"/>
          <pc:sldLayoutMkLst>
            <pc:docMk/>
            <pc:sldMasterMk cId="3350250209" sldId="2147483685"/>
            <pc:sldLayoutMk cId="455613946" sldId="2147483686"/>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622038156" sldId="2147483687"/>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669487028" sldId="2147483688"/>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1386727938" sldId="2147483689"/>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141950938" sldId="2147483690"/>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1803618234" sldId="2147483691"/>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237617422" sldId="2147483692"/>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043014256" sldId="2147483693"/>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632877921" sldId="2147483694"/>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3948522305" sldId="2147483695"/>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18649041" sldId="2147483696"/>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517684431" sldId="2147483697"/>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855558107" sldId="2147483698"/>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956864404" sldId="2147483699"/>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837724797" sldId="2147483700"/>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1668870299" sldId="2147483701"/>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3412358388" sldId="2147483702"/>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3695092262" sldId="2147483703"/>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107475116" sldId="2147483704"/>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2861139894" sldId="2147483705"/>
          </pc:sldLayoutMkLst>
        </pc:sldLayoutChg>
        <pc:sldLayoutChg chg="del">
          <pc:chgData name="Reed Kiely" userId="768be38e-2fb5-40ce-925d-bd8e9d9e3c31" providerId="ADAL" clId="{0B1D2D2E-F875-4F93-B2CE-9811FCB7EB84}" dt="2024-09-19T17:24:51.795" v="3766" actId="47"/>
          <pc:sldLayoutMkLst>
            <pc:docMk/>
            <pc:sldMasterMk cId="3350250209" sldId="2147483685"/>
            <pc:sldLayoutMk cId="4271110667" sldId="2147483706"/>
          </pc:sldLayoutMkLst>
        </pc:sldLayoutChg>
      </pc:sldMasterChg>
    </pc:docChg>
  </pc:docChgLst>
  <pc:docChgLst>
    <pc:chgData name="Reed Kiely" userId="768be38e-2fb5-40ce-925d-bd8e9d9e3c31" providerId="ADAL" clId="{6FFCC8B9-0877-431D-8CAB-D7E2F17451BA}"/>
    <pc:docChg chg="addSld modSld">
      <pc:chgData name="Reed Kiely" userId="768be38e-2fb5-40ce-925d-bd8e9d9e3c31" providerId="ADAL" clId="{6FFCC8B9-0877-431D-8CAB-D7E2F17451BA}" dt="2024-01-04T17:00:33.043" v="12" actId="680"/>
      <pc:docMkLst>
        <pc:docMk/>
      </pc:docMkLst>
      <pc:sldChg chg="modSp mod">
        <pc:chgData name="Reed Kiely" userId="768be38e-2fb5-40ce-925d-bd8e9d9e3c31" providerId="ADAL" clId="{6FFCC8B9-0877-431D-8CAB-D7E2F17451BA}" dt="2024-01-04T17:00:23.453" v="11" actId="20577"/>
        <pc:sldMkLst>
          <pc:docMk/>
          <pc:sldMk cId="4086481096" sldId="2839"/>
        </pc:sldMkLst>
        <pc:spChg chg="mod">
          <ac:chgData name="Reed Kiely" userId="768be38e-2fb5-40ce-925d-bd8e9d9e3c31" providerId="ADAL" clId="{6FFCC8B9-0877-431D-8CAB-D7E2F17451BA}" dt="2024-01-04T17:00:23.453" v="11" actId="20577"/>
          <ac:spMkLst>
            <pc:docMk/>
            <pc:sldMk cId="4086481096" sldId="2839"/>
            <ac:spMk id="6" creationId="{65121FEB-E7DA-6544-BD8E-06D2CB674FBA}"/>
          </ac:spMkLst>
        </pc:spChg>
      </pc:sldChg>
      <pc:sldChg chg="new">
        <pc:chgData name="Reed Kiely" userId="768be38e-2fb5-40ce-925d-bd8e9d9e3c31" providerId="ADAL" clId="{6FFCC8B9-0877-431D-8CAB-D7E2F17451BA}" dt="2024-01-04T17:00:33.043" v="12" actId="680"/>
        <pc:sldMkLst>
          <pc:docMk/>
          <pc:sldMk cId="1964659908" sldId="2147327046"/>
        </pc:sldMkLst>
      </pc:sldChg>
    </pc:docChg>
  </pc:docChgLst>
  <pc:docChgLst>
    <pc:chgData name="Karolina Guillen" userId="c1c08796-a0be-47c6-af52-5d31fd96ec50" providerId="ADAL" clId="{15C73103-AA1C-4A68-BD2E-8862239714F1}"/>
    <pc:docChg chg="undo custSel addSld delSld modSld sldOrd">
      <pc:chgData name="Karolina Guillen" userId="c1c08796-a0be-47c6-af52-5d31fd96ec50" providerId="ADAL" clId="{15C73103-AA1C-4A68-BD2E-8862239714F1}" dt="2023-12-11T15:19:12.279" v="1729"/>
      <pc:docMkLst>
        <pc:docMk/>
      </pc:docMkLst>
      <pc:sldChg chg="modSp mod">
        <pc:chgData name="Karolina Guillen" userId="c1c08796-a0be-47c6-af52-5d31fd96ec50" providerId="ADAL" clId="{15C73103-AA1C-4A68-BD2E-8862239714F1}" dt="2023-12-04T18:34:13.991" v="59" actId="20577"/>
        <pc:sldMkLst>
          <pc:docMk/>
          <pc:sldMk cId="714752505" sldId="2146846026"/>
        </pc:sldMkLst>
        <pc:spChg chg="mod">
          <ac:chgData name="Karolina Guillen" userId="c1c08796-a0be-47c6-af52-5d31fd96ec50" providerId="ADAL" clId="{15C73103-AA1C-4A68-BD2E-8862239714F1}" dt="2023-12-04T18:34:13.991" v="59" actId="20577"/>
          <ac:spMkLst>
            <pc:docMk/>
            <pc:sldMk cId="714752505" sldId="2146846026"/>
            <ac:spMk id="4" creationId="{1BF894CE-5EB9-4BB3-F6C7-477E37F6A6AA}"/>
          </ac:spMkLst>
        </pc:spChg>
      </pc:sldChg>
      <pc:sldChg chg="del">
        <pc:chgData name="Karolina Guillen" userId="c1c08796-a0be-47c6-af52-5d31fd96ec50" providerId="ADAL" clId="{15C73103-AA1C-4A68-BD2E-8862239714F1}" dt="2023-12-04T21:50:47.198" v="496" actId="47"/>
        <pc:sldMkLst>
          <pc:docMk/>
          <pc:sldMk cId="4276078758" sldId="2146846172"/>
        </pc:sldMkLst>
      </pc:sldChg>
      <pc:sldChg chg="addSp delSp modSp mod">
        <pc:chgData name="Karolina Guillen" userId="c1c08796-a0be-47c6-af52-5d31fd96ec50" providerId="ADAL" clId="{15C73103-AA1C-4A68-BD2E-8862239714F1}" dt="2023-12-04T22:16:53.097" v="1111" actId="1076"/>
        <pc:sldMkLst>
          <pc:docMk/>
          <pc:sldMk cId="957495863" sldId="2146846202"/>
        </pc:sldMkLst>
        <pc:spChg chg="add mod">
          <ac:chgData name="Karolina Guillen" userId="c1c08796-a0be-47c6-af52-5d31fd96ec50" providerId="ADAL" clId="{15C73103-AA1C-4A68-BD2E-8862239714F1}" dt="2023-12-04T22:16:53.097" v="1111" actId="1076"/>
          <ac:spMkLst>
            <pc:docMk/>
            <pc:sldMk cId="957495863" sldId="2146846202"/>
            <ac:spMk id="14" creationId="{2DDBEF7C-3EB4-03B5-8A76-69EFB897353A}"/>
          </ac:spMkLst>
        </pc:spChg>
        <pc:spChg chg="del">
          <ac:chgData name="Karolina Guillen" userId="c1c08796-a0be-47c6-af52-5d31fd96ec50" providerId="ADAL" clId="{15C73103-AA1C-4A68-BD2E-8862239714F1}" dt="2023-12-04T22:16:49.751" v="1109" actId="478"/>
          <ac:spMkLst>
            <pc:docMk/>
            <pc:sldMk cId="957495863" sldId="2146846202"/>
            <ac:spMk id="19" creationId="{2BE332CC-D3EA-52B4-02EA-2A1DF1D04D04}"/>
          </ac:spMkLst>
        </pc:spChg>
      </pc:sldChg>
      <pc:sldChg chg="modSp mod">
        <pc:chgData name="Karolina Guillen" userId="c1c08796-a0be-47c6-af52-5d31fd96ec50" providerId="ADAL" clId="{15C73103-AA1C-4A68-BD2E-8862239714F1}" dt="2023-12-04T21:35:14.052" v="424" actId="207"/>
        <pc:sldMkLst>
          <pc:docMk/>
          <pc:sldMk cId="3300276714" sldId="2146846260"/>
        </pc:sldMkLst>
        <pc:spChg chg="mod">
          <ac:chgData name="Karolina Guillen" userId="c1c08796-a0be-47c6-af52-5d31fd96ec50" providerId="ADAL" clId="{15C73103-AA1C-4A68-BD2E-8862239714F1}" dt="2023-12-04T21:35:14.052" v="424" actId="207"/>
          <ac:spMkLst>
            <pc:docMk/>
            <pc:sldMk cId="3300276714" sldId="2146846260"/>
            <ac:spMk id="39" creationId="{5FF39CF9-87A3-A547-262E-BA4FD04BB4C0}"/>
          </ac:spMkLst>
        </pc:spChg>
      </pc:sldChg>
      <pc:sldChg chg="modSp mod">
        <pc:chgData name="Karolina Guillen" userId="c1c08796-a0be-47c6-af52-5d31fd96ec50" providerId="ADAL" clId="{15C73103-AA1C-4A68-BD2E-8862239714F1}" dt="2023-12-04T21:34:43.168" v="381" actId="1037"/>
        <pc:sldMkLst>
          <pc:docMk/>
          <pc:sldMk cId="862213053" sldId="2146846276"/>
        </pc:sldMkLst>
        <pc:spChg chg="mod">
          <ac:chgData name="Karolina Guillen" userId="c1c08796-a0be-47c6-af52-5d31fd96ec50" providerId="ADAL" clId="{15C73103-AA1C-4A68-BD2E-8862239714F1}" dt="2023-12-04T21:34:43.168" v="381" actId="1037"/>
          <ac:spMkLst>
            <pc:docMk/>
            <pc:sldMk cId="862213053" sldId="2146846276"/>
            <ac:spMk id="4" creationId="{1BF894CE-5EB9-4BB3-F6C7-477E37F6A6AA}"/>
          </ac:spMkLst>
        </pc:spChg>
      </pc:sldChg>
      <pc:sldChg chg="modSp mod">
        <pc:chgData name="Karolina Guillen" userId="c1c08796-a0be-47c6-af52-5d31fd96ec50" providerId="ADAL" clId="{15C73103-AA1C-4A68-BD2E-8862239714F1}" dt="2023-12-04T18:34:02.944" v="55" actId="20577"/>
        <pc:sldMkLst>
          <pc:docMk/>
          <pc:sldMk cId="4048580068" sldId="2146846277"/>
        </pc:sldMkLst>
        <pc:spChg chg="mod">
          <ac:chgData name="Karolina Guillen" userId="c1c08796-a0be-47c6-af52-5d31fd96ec50" providerId="ADAL" clId="{15C73103-AA1C-4A68-BD2E-8862239714F1}" dt="2023-12-04T18:34:02.944" v="55" actId="20577"/>
          <ac:spMkLst>
            <pc:docMk/>
            <pc:sldMk cId="4048580068" sldId="2146846277"/>
            <ac:spMk id="12" creationId="{18074A0B-E58D-745C-F539-FF418458E9E5}"/>
          </ac:spMkLst>
        </pc:spChg>
      </pc:sldChg>
      <pc:sldChg chg="modSp mod">
        <pc:chgData name="Karolina Guillen" userId="c1c08796-a0be-47c6-af52-5d31fd96ec50" providerId="ADAL" clId="{15C73103-AA1C-4A68-BD2E-8862239714F1}" dt="2023-12-04T21:49:38.195" v="487" actId="20577"/>
        <pc:sldMkLst>
          <pc:docMk/>
          <pc:sldMk cId="660351924" sldId="2146846278"/>
        </pc:sldMkLst>
        <pc:spChg chg="mod">
          <ac:chgData name="Karolina Guillen" userId="c1c08796-a0be-47c6-af52-5d31fd96ec50" providerId="ADAL" clId="{15C73103-AA1C-4A68-BD2E-8862239714F1}" dt="2023-12-04T21:49:38.195" v="487" actId="20577"/>
          <ac:spMkLst>
            <pc:docMk/>
            <pc:sldMk cId="660351924" sldId="2146846278"/>
            <ac:spMk id="4" creationId="{AD4DB818-9C6B-EFD9-101D-F636BD16A98B}"/>
          </ac:spMkLst>
        </pc:spChg>
      </pc:sldChg>
      <pc:sldChg chg="del">
        <pc:chgData name="Karolina Guillen" userId="c1c08796-a0be-47c6-af52-5d31fd96ec50" providerId="ADAL" clId="{15C73103-AA1C-4A68-BD2E-8862239714F1}" dt="2023-12-04T19:08:35.637" v="71" actId="47"/>
        <pc:sldMkLst>
          <pc:docMk/>
          <pc:sldMk cId="1202823598" sldId="2146846292"/>
        </pc:sldMkLst>
      </pc:sldChg>
      <pc:sldChg chg="modSp mod">
        <pc:chgData name="Karolina Guillen" userId="c1c08796-a0be-47c6-af52-5d31fd96ec50" providerId="ADAL" clId="{15C73103-AA1C-4A68-BD2E-8862239714F1}" dt="2023-12-04T18:33:15.775" v="33" actId="20577"/>
        <pc:sldMkLst>
          <pc:docMk/>
          <pc:sldMk cId="4234762483" sldId="2147327032"/>
        </pc:sldMkLst>
        <pc:spChg chg="mod">
          <ac:chgData name="Karolina Guillen" userId="c1c08796-a0be-47c6-af52-5d31fd96ec50" providerId="ADAL" clId="{15C73103-AA1C-4A68-BD2E-8862239714F1}" dt="2023-12-04T18:33:15.775" v="33" actId="20577"/>
          <ac:spMkLst>
            <pc:docMk/>
            <pc:sldMk cId="4234762483" sldId="2147327032"/>
            <ac:spMk id="12" creationId="{18074A0B-E58D-745C-F539-FF418458E9E5}"/>
          </ac:spMkLst>
        </pc:spChg>
      </pc:sldChg>
      <pc:sldChg chg="addSp modSp mod addCm">
        <pc:chgData name="Karolina Guillen" userId="c1c08796-a0be-47c6-af52-5d31fd96ec50" providerId="ADAL" clId="{15C73103-AA1C-4A68-BD2E-8862239714F1}" dt="2023-12-04T19:16:52.162" v="371"/>
        <pc:sldMkLst>
          <pc:docMk/>
          <pc:sldMk cId="1508047624" sldId="2147327034"/>
        </pc:sldMkLst>
        <pc:spChg chg="mod">
          <ac:chgData name="Karolina Guillen" userId="c1c08796-a0be-47c6-af52-5d31fd96ec50" providerId="ADAL" clId="{15C73103-AA1C-4A68-BD2E-8862239714F1}" dt="2023-12-04T18:34:27.433" v="65" actId="6549"/>
          <ac:spMkLst>
            <pc:docMk/>
            <pc:sldMk cId="1508047624" sldId="2147327034"/>
            <ac:spMk id="4" creationId="{1BF894CE-5EB9-4BB3-F6C7-477E37F6A6AA}"/>
          </ac:spMkLst>
        </pc:spChg>
        <pc:spChg chg="add mod">
          <ac:chgData name="Karolina Guillen" userId="c1c08796-a0be-47c6-af52-5d31fd96ec50" providerId="ADAL" clId="{15C73103-AA1C-4A68-BD2E-8862239714F1}" dt="2023-12-04T19:16:40.018" v="369" actId="1076"/>
          <ac:spMkLst>
            <pc:docMk/>
            <pc:sldMk cId="1508047624" sldId="2147327034"/>
            <ac:spMk id="7" creationId="{54E7D6E1-72B8-22C1-F0D4-9BB0CF59951A}"/>
          </ac:spMkLst>
        </pc:spChg>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15C73103-AA1C-4A68-BD2E-8862239714F1}" dt="2023-12-04T19:16:52.162" v="371"/>
              <pc2:cmMkLst xmlns:pc2="http://schemas.microsoft.com/office/powerpoint/2019/9/main/command">
                <pc:docMk/>
                <pc:sldMk cId="1508047624" sldId="2147327034"/>
                <pc2:cmMk id="{CE03E8C2-EA4F-4188-830B-8DAA512FDC32}"/>
              </pc2:cmMkLst>
            </pc226:cmChg>
          </p:ext>
        </pc:extLst>
      </pc:sldChg>
      <pc:sldChg chg="addSp delSp modSp mod addCm">
        <pc:chgData name="Karolina Guillen" userId="c1c08796-a0be-47c6-af52-5d31fd96ec50" providerId="ADAL" clId="{15C73103-AA1C-4A68-BD2E-8862239714F1}" dt="2023-12-04T22:16:46.624" v="1108" actId="1076"/>
        <pc:sldMkLst>
          <pc:docMk/>
          <pc:sldMk cId="580894001" sldId="2147327035"/>
        </pc:sldMkLst>
        <pc:spChg chg="mod ord">
          <ac:chgData name="Karolina Guillen" userId="c1c08796-a0be-47c6-af52-5d31fd96ec50" providerId="ADAL" clId="{15C73103-AA1C-4A68-BD2E-8862239714F1}" dt="2023-12-04T22:16:46.624" v="1108" actId="1076"/>
          <ac:spMkLst>
            <pc:docMk/>
            <pc:sldMk cId="580894001" sldId="2147327035"/>
            <ac:spMk id="3" creationId="{2C7A1FE6-8CA2-7004-703E-94709568CCE3}"/>
          </ac:spMkLst>
        </pc:spChg>
        <pc:spChg chg="mod">
          <ac:chgData name="Karolina Guillen" userId="c1c08796-a0be-47c6-af52-5d31fd96ec50" providerId="ADAL" clId="{15C73103-AA1C-4A68-BD2E-8862239714F1}" dt="2023-12-04T22:15:31.976" v="1081" actId="14100"/>
          <ac:spMkLst>
            <pc:docMk/>
            <pc:sldMk cId="580894001" sldId="2147327035"/>
            <ac:spMk id="4" creationId="{1BF894CE-5EB9-4BB3-F6C7-477E37F6A6AA}"/>
          </ac:spMkLst>
        </pc:spChg>
        <pc:spChg chg="add mod">
          <ac:chgData name="Karolina Guillen" userId="c1c08796-a0be-47c6-af52-5d31fd96ec50" providerId="ADAL" clId="{15C73103-AA1C-4A68-BD2E-8862239714F1}" dt="2023-12-04T22:14:42.399" v="1021" actId="12788"/>
          <ac:spMkLst>
            <pc:docMk/>
            <pc:sldMk cId="580894001" sldId="2147327035"/>
            <ac:spMk id="7" creationId="{3A00758B-ECB3-ADA5-0603-7276AE27AF9B}"/>
          </ac:spMkLst>
        </pc:spChg>
        <pc:spChg chg="add mod">
          <ac:chgData name="Karolina Guillen" userId="c1c08796-a0be-47c6-af52-5d31fd96ec50" providerId="ADAL" clId="{15C73103-AA1C-4A68-BD2E-8862239714F1}" dt="2023-12-04T22:12:30.726" v="977" actId="1076"/>
          <ac:spMkLst>
            <pc:docMk/>
            <pc:sldMk cId="580894001" sldId="2147327035"/>
            <ac:spMk id="9" creationId="{4FE02FF8-DAD2-E9F5-C55F-ECE6714CB17C}"/>
          </ac:spMkLst>
        </pc:spChg>
        <pc:spChg chg="add mod">
          <ac:chgData name="Karolina Guillen" userId="c1c08796-a0be-47c6-af52-5d31fd96ec50" providerId="ADAL" clId="{15C73103-AA1C-4A68-BD2E-8862239714F1}" dt="2023-12-04T22:15:01.612" v="1025" actId="404"/>
          <ac:spMkLst>
            <pc:docMk/>
            <pc:sldMk cId="580894001" sldId="2147327035"/>
            <ac:spMk id="10" creationId="{52851688-DFF7-DF61-C0A3-17AAD0EF88A3}"/>
          </ac:spMkLst>
        </pc:spChg>
        <pc:spChg chg="mod">
          <ac:chgData name="Karolina Guillen" userId="c1c08796-a0be-47c6-af52-5d31fd96ec50" providerId="ADAL" clId="{15C73103-AA1C-4A68-BD2E-8862239714F1}" dt="2023-12-04T21:55:47.412" v="744" actId="1037"/>
          <ac:spMkLst>
            <pc:docMk/>
            <pc:sldMk cId="580894001" sldId="2147327035"/>
            <ac:spMk id="28" creationId="{62C3B945-3C0E-D0F6-A230-6AEF77F8DAEA}"/>
          </ac:spMkLst>
        </pc:spChg>
        <pc:spChg chg="mod">
          <ac:chgData name="Karolina Guillen" userId="c1c08796-a0be-47c6-af52-5d31fd96ec50" providerId="ADAL" clId="{15C73103-AA1C-4A68-BD2E-8862239714F1}" dt="2023-12-04T22:12:39.620" v="984" actId="1037"/>
          <ac:spMkLst>
            <pc:docMk/>
            <pc:sldMk cId="580894001" sldId="2147327035"/>
            <ac:spMk id="29" creationId="{130E5368-C67E-7AD2-6E8A-98118AF1228B}"/>
          </ac:spMkLst>
        </pc:spChg>
        <pc:spChg chg="mod">
          <ac:chgData name="Karolina Guillen" userId="c1c08796-a0be-47c6-af52-5d31fd96ec50" providerId="ADAL" clId="{15C73103-AA1C-4A68-BD2E-8862239714F1}" dt="2023-12-04T22:12:39.620" v="984" actId="1037"/>
          <ac:spMkLst>
            <pc:docMk/>
            <pc:sldMk cId="580894001" sldId="2147327035"/>
            <ac:spMk id="39" creationId="{11CC762C-A9FA-0695-1762-0BF51C1BE3ED}"/>
          </ac:spMkLst>
        </pc:spChg>
        <pc:grpChg chg="mod">
          <ac:chgData name="Karolina Guillen" userId="c1c08796-a0be-47c6-af52-5d31fd96ec50" providerId="ADAL" clId="{15C73103-AA1C-4A68-BD2E-8862239714F1}" dt="2023-12-04T21:55:47.412" v="744" actId="1037"/>
          <ac:grpSpMkLst>
            <pc:docMk/>
            <pc:sldMk cId="580894001" sldId="2147327035"/>
            <ac:grpSpMk id="30" creationId="{F602ED42-DE77-563C-5241-833013A09562}"/>
          </ac:grpSpMkLst>
        </pc:grpChg>
        <pc:grpChg chg="mod">
          <ac:chgData name="Karolina Guillen" userId="c1c08796-a0be-47c6-af52-5d31fd96ec50" providerId="ADAL" clId="{15C73103-AA1C-4A68-BD2E-8862239714F1}" dt="2023-12-04T22:12:39.620" v="984" actId="1037"/>
          <ac:grpSpMkLst>
            <pc:docMk/>
            <pc:sldMk cId="580894001" sldId="2147327035"/>
            <ac:grpSpMk id="33" creationId="{4B3139D1-F1B1-A205-BB05-6F87553660E4}"/>
          </ac:grpSpMkLst>
        </pc:grpChg>
        <pc:picChg chg="add mod">
          <ac:chgData name="Karolina Guillen" userId="c1c08796-a0be-47c6-af52-5d31fd96ec50" providerId="ADAL" clId="{15C73103-AA1C-4A68-BD2E-8862239714F1}" dt="2023-12-04T22:16:22.352" v="1103" actId="14100"/>
          <ac:picMkLst>
            <pc:docMk/>
            <pc:sldMk cId="580894001" sldId="2147327035"/>
            <ac:picMk id="11" creationId="{A9F7B29B-4451-EBB4-AC26-50E412B9CAD5}"/>
          </ac:picMkLst>
        </pc:picChg>
        <pc:picChg chg="del">
          <ac:chgData name="Karolina Guillen" userId="c1c08796-a0be-47c6-af52-5d31fd96ec50" providerId="ADAL" clId="{15C73103-AA1C-4A68-BD2E-8862239714F1}" dt="2023-12-04T22:16:32.679" v="1104" actId="478"/>
          <ac:picMkLst>
            <pc:docMk/>
            <pc:sldMk cId="580894001" sldId="2147327035"/>
            <ac:picMk id="13" creationId="{DB71619E-6B64-5C98-B0C7-629CC5E721BE}"/>
          </ac:picMkLst>
        </pc:picChg>
        <pc:picChg chg="mod">
          <ac:chgData name="Karolina Guillen" userId="c1c08796-a0be-47c6-af52-5d31fd96ec50" providerId="ADAL" clId="{15C73103-AA1C-4A68-BD2E-8862239714F1}" dt="2023-12-04T21:55:47.412" v="744" actId="1037"/>
          <ac:picMkLst>
            <pc:docMk/>
            <pc:sldMk cId="580894001" sldId="2147327035"/>
            <ac:picMk id="37" creationId="{BB3744AF-9121-D169-C7D1-AEDF70468AB0}"/>
          </ac:picMkLst>
        </pc:picChg>
        <pc:picChg chg="mod">
          <ac:chgData name="Karolina Guillen" userId="c1c08796-a0be-47c6-af52-5d31fd96ec50" providerId="ADAL" clId="{15C73103-AA1C-4A68-BD2E-8862239714F1}" dt="2023-12-04T22:12:39.620" v="984" actId="1037"/>
          <ac:picMkLst>
            <pc:docMk/>
            <pc:sldMk cId="580894001" sldId="2147327035"/>
            <ac:picMk id="38" creationId="{43174388-2CA3-F4F6-457E-132FA096451D}"/>
          </ac:picMkLst>
        </pc:picChg>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15C73103-AA1C-4A68-BD2E-8862239714F1}" dt="2023-12-04T19:16:57.793" v="372"/>
              <pc2:cmMkLst xmlns:pc2="http://schemas.microsoft.com/office/powerpoint/2019/9/main/command">
                <pc:docMk/>
                <pc:sldMk cId="580894001" sldId="2147327035"/>
                <pc2:cmMk id="{BA1887E4-F9C8-4932-886E-E17B3DB4BE9B}"/>
              </pc2:cmMkLst>
            </pc226:cmChg>
          </p:ext>
        </pc:extLst>
      </pc:sldChg>
      <pc:sldChg chg="addSp delSp modSp add mod">
        <pc:chgData name="Karolina Guillen" userId="c1c08796-a0be-47c6-af52-5d31fd96ec50" providerId="ADAL" clId="{15C73103-AA1C-4A68-BD2E-8862239714F1}" dt="2023-12-04T21:47:52.683" v="425" actId="14100"/>
        <pc:sldMkLst>
          <pc:docMk/>
          <pc:sldMk cId="656725741" sldId="2147327036"/>
        </pc:sldMkLst>
        <pc:spChg chg="del">
          <ac:chgData name="Karolina Guillen" userId="c1c08796-a0be-47c6-af52-5d31fd96ec50" providerId="ADAL" clId="{15C73103-AA1C-4A68-BD2E-8862239714F1}" dt="2023-12-04T19:08:10.773" v="69" actId="478"/>
          <ac:spMkLst>
            <pc:docMk/>
            <pc:sldMk cId="656725741" sldId="2147327036"/>
            <ac:spMk id="2" creationId="{5E22990F-28B3-E049-7C41-B7D817EB0304}"/>
          </ac:spMkLst>
        </pc:spChg>
        <pc:spChg chg="del">
          <ac:chgData name="Karolina Guillen" userId="c1c08796-a0be-47c6-af52-5d31fd96ec50" providerId="ADAL" clId="{15C73103-AA1C-4A68-BD2E-8862239714F1}" dt="2023-12-04T19:08:10.773" v="69" actId="478"/>
          <ac:spMkLst>
            <pc:docMk/>
            <pc:sldMk cId="656725741" sldId="2147327036"/>
            <ac:spMk id="3" creationId="{6A66138F-2403-57C0-06FE-2F733625C2E7}"/>
          </ac:spMkLst>
        </pc:spChg>
        <pc:spChg chg="mod">
          <ac:chgData name="Karolina Guillen" userId="c1c08796-a0be-47c6-af52-5d31fd96ec50" providerId="ADAL" clId="{15C73103-AA1C-4A68-BD2E-8862239714F1}" dt="2023-12-04T21:47:52.683" v="425" actId="14100"/>
          <ac:spMkLst>
            <pc:docMk/>
            <pc:sldMk cId="656725741" sldId="2147327036"/>
            <ac:spMk id="4" creationId="{13A1E6BF-9EFC-667D-8902-E2554043B393}"/>
          </ac:spMkLst>
        </pc:spChg>
        <pc:spChg chg="mod">
          <ac:chgData name="Karolina Guillen" userId="c1c08796-a0be-47c6-af52-5d31fd96ec50" providerId="ADAL" clId="{15C73103-AA1C-4A68-BD2E-8862239714F1}" dt="2023-12-04T19:11:25.632" v="364" actId="20577"/>
          <ac:spMkLst>
            <pc:docMk/>
            <pc:sldMk cId="656725741" sldId="2147327036"/>
            <ac:spMk id="5" creationId="{62AA41DC-03D0-308E-08C0-5B0D41139E56}"/>
          </ac:spMkLst>
        </pc:spChg>
        <pc:spChg chg="del">
          <ac:chgData name="Karolina Guillen" userId="c1c08796-a0be-47c6-af52-5d31fd96ec50" providerId="ADAL" clId="{15C73103-AA1C-4A68-BD2E-8862239714F1}" dt="2023-12-04T19:08:10.773" v="69" actId="478"/>
          <ac:spMkLst>
            <pc:docMk/>
            <pc:sldMk cId="656725741" sldId="2147327036"/>
            <ac:spMk id="6" creationId="{5EF200F6-226C-E0E0-DD1D-4DC139EC604D}"/>
          </ac:spMkLst>
        </pc:spChg>
        <pc:spChg chg="del">
          <ac:chgData name="Karolina Guillen" userId="c1c08796-a0be-47c6-af52-5d31fd96ec50" providerId="ADAL" clId="{15C73103-AA1C-4A68-BD2E-8862239714F1}" dt="2023-12-04T19:08:10.773" v="69" actId="478"/>
          <ac:spMkLst>
            <pc:docMk/>
            <pc:sldMk cId="656725741" sldId="2147327036"/>
            <ac:spMk id="7" creationId="{268F10EE-25FF-3548-9D60-D879B235DB95}"/>
          </ac:spMkLst>
        </pc:spChg>
        <pc:spChg chg="del">
          <ac:chgData name="Karolina Guillen" userId="c1c08796-a0be-47c6-af52-5d31fd96ec50" providerId="ADAL" clId="{15C73103-AA1C-4A68-BD2E-8862239714F1}" dt="2023-12-04T19:08:10.773" v="69" actId="478"/>
          <ac:spMkLst>
            <pc:docMk/>
            <pc:sldMk cId="656725741" sldId="2147327036"/>
            <ac:spMk id="8" creationId="{843922C5-454E-0A5B-5BE7-A1583FC3F403}"/>
          </ac:spMkLst>
        </pc:spChg>
        <pc:spChg chg="del">
          <ac:chgData name="Karolina Guillen" userId="c1c08796-a0be-47c6-af52-5d31fd96ec50" providerId="ADAL" clId="{15C73103-AA1C-4A68-BD2E-8862239714F1}" dt="2023-12-04T19:08:10.773" v="69" actId="478"/>
          <ac:spMkLst>
            <pc:docMk/>
            <pc:sldMk cId="656725741" sldId="2147327036"/>
            <ac:spMk id="9" creationId="{23277D65-9B6C-120B-B0E0-1DE93BB6CF14}"/>
          </ac:spMkLst>
        </pc:spChg>
        <pc:spChg chg="del">
          <ac:chgData name="Karolina Guillen" userId="c1c08796-a0be-47c6-af52-5d31fd96ec50" providerId="ADAL" clId="{15C73103-AA1C-4A68-BD2E-8862239714F1}" dt="2023-12-04T19:08:10.773" v="69" actId="478"/>
          <ac:spMkLst>
            <pc:docMk/>
            <pc:sldMk cId="656725741" sldId="2147327036"/>
            <ac:spMk id="10" creationId="{65BFC1D9-F10E-BE39-BA0F-F52448CEE26E}"/>
          </ac:spMkLst>
        </pc:spChg>
        <pc:spChg chg="del">
          <ac:chgData name="Karolina Guillen" userId="c1c08796-a0be-47c6-af52-5d31fd96ec50" providerId="ADAL" clId="{15C73103-AA1C-4A68-BD2E-8862239714F1}" dt="2023-12-04T19:08:10.773" v="69" actId="478"/>
          <ac:spMkLst>
            <pc:docMk/>
            <pc:sldMk cId="656725741" sldId="2147327036"/>
            <ac:spMk id="11" creationId="{8484ACBE-65C5-F4E5-DBAB-D7275C26D101}"/>
          </ac:spMkLst>
        </pc:spChg>
        <pc:spChg chg="del">
          <ac:chgData name="Karolina Guillen" userId="c1c08796-a0be-47c6-af52-5d31fd96ec50" providerId="ADAL" clId="{15C73103-AA1C-4A68-BD2E-8862239714F1}" dt="2023-12-04T19:08:10.773" v="69" actId="478"/>
          <ac:spMkLst>
            <pc:docMk/>
            <pc:sldMk cId="656725741" sldId="2147327036"/>
            <ac:spMk id="12" creationId="{AD798C3F-A21A-84F9-0EF0-F654057785C9}"/>
          </ac:spMkLst>
        </pc:spChg>
        <pc:spChg chg="del">
          <ac:chgData name="Karolina Guillen" userId="c1c08796-a0be-47c6-af52-5d31fd96ec50" providerId="ADAL" clId="{15C73103-AA1C-4A68-BD2E-8862239714F1}" dt="2023-12-04T19:08:10.773" v="69" actId="478"/>
          <ac:spMkLst>
            <pc:docMk/>
            <pc:sldMk cId="656725741" sldId="2147327036"/>
            <ac:spMk id="15" creationId="{CA7C4812-942D-4D39-7D5B-132D567EA3A8}"/>
          </ac:spMkLst>
        </pc:spChg>
        <pc:spChg chg="add mod">
          <ac:chgData name="Karolina Guillen" userId="c1c08796-a0be-47c6-af52-5d31fd96ec50" providerId="ADAL" clId="{15C73103-AA1C-4A68-BD2E-8862239714F1}" dt="2023-12-04T19:08:44.377" v="73" actId="1036"/>
          <ac:spMkLst>
            <pc:docMk/>
            <pc:sldMk cId="656725741" sldId="2147327036"/>
            <ac:spMk id="24" creationId="{A99B58B7-519C-BCA4-8035-9FB5BE51AEE3}"/>
          </ac:spMkLst>
        </pc:spChg>
        <pc:spChg chg="add mod">
          <ac:chgData name="Karolina Guillen" userId="c1c08796-a0be-47c6-af52-5d31fd96ec50" providerId="ADAL" clId="{15C73103-AA1C-4A68-BD2E-8862239714F1}" dt="2023-12-04T19:08:17.114" v="70"/>
          <ac:spMkLst>
            <pc:docMk/>
            <pc:sldMk cId="656725741" sldId="2147327036"/>
            <ac:spMk id="26" creationId="{6B8069D9-5D99-EDFE-8FFF-E5304B455132}"/>
          </ac:spMkLst>
        </pc:spChg>
        <pc:graphicFrameChg chg="add mod">
          <ac:chgData name="Karolina Guillen" userId="c1c08796-a0be-47c6-af52-5d31fd96ec50" providerId="ADAL" clId="{15C73103-AA1C-4A68-BD2E-8862239714F1}" dt="2023-12-04T19:08:44.377" v="73" actId="1036"/>
          <ac:graphicFrameMkLst>
            <pc:docMk/>
            <pc:sldMk cId="656725741" sldId="2147327036"/>
            <ac:graphicFrameMk id="22" creationId="{0942C918-7CC1-C3AF-2639-4B148F6C0FD1}"/>
          </ac:graphicFrameMkLst>
        </pc:graphicFrameChg>
        <pc:picChg chg="del">
          <ac:chgData name="Karolina Guillen" userId="c1c08796-a0be-47c6-af52-5d31fd96ec50" providerId="ADAL" clId="{15C73103-AA1C-4A68-BD2E-8862239714F1}" dt="2023-12-04T19:08:10.773" v="69" actId="478"/>
          <ac:picMkLst>
            <pc:docMk/>
            <pc:sldMk cId="656725741" sldId="2147327036"/>
            <ac:picMk id="19" creationId="{B727EE03-1145-26E7-5BC2-D2C75C0B4217}"/>
          </ac:picMkLst>
        </pc:picChg>
        <pc:picChg chg="del">
          <ac:chgData name="Karolina Guillen" userId="c1c08796-a0be-47c6-af52-5d31fd96ec50" providerId="ADAL" clId="{15C73103-AA1C-4A68-BD2E-8862239714F1}" dt="2023-12-04T19:08:10.773" v="69" actId="478"/>
          <ac:picMkLst>
            <pc:docMk/>
            <pc:sldMk cId="656725741" sldId="2147327036"/>
            <ac:picMk id="21" creationId="{920D6514-3D24-548A-5B5C-17D496E87D12}"/>
          </ac:picMkLst>
        </pc:picChg>
        <pc:picChg chg="del">
          <ac:chgData name="Karolina Guillen" userId="c1c08796-a0be-47c6-af52-5d31fd96ec50" providerId="ADAL" clId="{15C73103-AA1C-4A68-BD2E-8862239714F1}" dt="2023-12-04T19:08:10.773" v="69" actId="478"/>
          <ac:picMkLst>
            <pc:docMk/>
            <pc:sldMk cId="656725741" sldId="2147327036"/>
            <ac:picMk id="23" creationId="{AFD125C3-F08C-8FCA-4EA1-7B6D36C8152B}"/>
          </ac:picMkLst>
        </pc:picChg>
      </pc:sldChg>
      <pc:sldChg chg="addSp delSp modSp add mod ord">
        <pc:chgData name="Karolina Guillen" userId="c1c08796-a0be-47c6-af52-5d31fd96ec50" providerId="ADAL" clId="{15C73103-AA1C-4A68-BD2E-8862239714F1}" dt="2023-12-04T21:53:53.823" v="632" actId="14100"/>
        <pc:sldMkLst>
          <pc:docMk/>
          <pc:sldMk cId="1159834156" sldId="2147327037"/>
        </pc:sldMkLst>
        <pc:spChg chg="del">
          <ac:chgData name="Karolina Guillen" userId="c1c08796-a0be-47c6-af52-5d31fd96ec50" providerId="ADAL" clId="{15C73103-AA1C-4A68-BD2E-8862239714F1}" dt="2023-12-04T21:49:57.712" v="489" actId="478"/>
          <ac:spMkLst>
            <pc:docMk/>
            <pc:sldMk cId="1159834156" sldId="2147327037"/>
            <ac:spMk id="3" creationId="{FD1D7337-689D-8AF8-12B4-B464A242C070}"/>
          </ac:spMkLst>
        </pc:spChg>
        <pc:spChg chg="add mod">
          <ac:chgData name="Karolina Guillen" userId="c1c08796-a0be-47c6-af52-5d31fd96ec50" providerId="ADAL" clId="{15C73103-AA1C-4A68-BD2E-8862239714F1}" dt="2023-12-04T21:50:03.044" v="490"/>
          <ac:spMkLst>
            <pc:docMk/>
            <pc:sldMk cId="1159834156" sldId="2147327037"/>
            <ac:spMk id="4" creationId="{74DB3B56-5794-9FE6-5279-B44E4F0B3725}"/>
          </ac:spMkLst>
        </pc:spChg>
        <pc:spChg chg="mod">
          <ac:chgData name="Karolina Guillen" userId="c1c08796-a0be-47c6-af52-5d31fd96ec50" providerId="ADAL" clId="{15C73103-AA1C-4A68-BD2E-8862239714F1}" dt="2023-12-04T21:53:38.029" v="630" actId="1076"/>
          <ac:spMkLst>
            <pc:docMk/>
            <pc:sldMk cId="1159834156" sldId="2147327037"/>
            <ac:spMk id="6" creationId="{55F7F9A8-30EE-AEA6-DE14-F0B6A55017A0}"/>
          </ac:spMkLst>
        </pc:spChg>
        <pc:spChg chg="add mod">
          <ac:chgData name="Karolina Guillen" userId="c1c08796-a0be-47c6-af52-5d31fd96ec50" providerId="ADAL" clId="{15C73103-AA1C-4A68-BD2E-8862239714F1}" dt="2023-12-04T21:50:03.044" v="490"/>
          <ac:spMkLst>
            <pc:docMk/>
            <pc:sldMk cId="1159834156" sldId="2147327037"/>
            <ac:spMk id="9" creationId="{3662744A-89F3-7C76-6900-4EE54A7C3E7F}"/>
          </ac:spMkLst>
        </pc:spChg>
        <pc:spChg chg="add mod">
          <ac:chgData name="Karolina Guillen" userId="c1c08796-a0be-47c6-af52-5d31fd96ec50" providerId="ADAL" clId="{15C73103-AA1C-4A68-BD2E-8862239714F1}" dt="2023-12-04T21:50:03.044" v="490"/>
          <ac:spMkLst>
            <pc:docMk/>
            <pc:sldMk cId="1159834156" sldId="2147327037"/>
            <ac:spMk id="10" creationId="{71B5FA0E-32E5-5A5F-4386-3AC9A5FCAE63}"/>
          </ac:spMkLst>
        </pc:spChg>
        <pc:spChg chg="add mod">
          <ac:chgData name="Karolina Guillen" userId="c1c08796-a0be-47c6-af52-5d31fd96ec50" providerId="ADAL" clId="{15C73103-AA1C-4A68-BD2E-8862239714F1}" dt="2023-12-04T21:50:03.044" v="490"/>
          <ac:spMkLst>
            <pc:docMk/>
            <pc:sldMk cId="1159834156" sldId="2147327037"/>
            <ac:spMk id="11" creationId="{189237B1-560F-1E51-9FBC-9DD395DC0EB6}"/>
          </ac:spMkLst>
        </pc:spChg>
        <pc:spChg chg="mod">
          <ac:chgData name="Karolina Guillen" userId="c1c08796-a0be-47c6-af52-5d31fd96ec50" providerId="ADAL" clId="{15C73103-AA1C-4A68-BD2E-8862239714F1}" dt="2023-12-04T21:52:54.118" v="626" actId="20577"/>
          <ac:spMkLst>
            <pc:docMk/>
            <pc:sldMk cId="1159834156" sldId="2147327037"/>
            <ac:spMk id="12" creationId="{18074A0B-E58D-745C-F539-FF418458E9E5}"/>
          </ac:spMkLst>
        </pc:spChg>
        <pc:spChg chg="add mod">
          <ac:chgData name="Karolina Guillen" userId="c1c08796-a0be-47c6-af52-5d31fd96ec50" providerId="ADAL" clId="{15C73103-AA1C-4A68-BD2E-8862239714F1}" dt="2023-12-04T21:50:03.044" v="490"/>
          <ac:spMkLst>
            <pc:docMk/>
            <pc:sldMk cId="1159834156" sldId="2147327037"/>
            <ac:spMk id="13" creationId="{21FEC13C-59CD-A849-B079-C2BBD8FAD5BE}"/>
          </ac:spMkLst>
        </pc:spChg>
        <pc:spChg chg="del">
          <ac:chgData name="Karolina Guillen" userId="c1c08796-a0be-47c6-af52-5d31fd96ec50" providerId="ADAL" clId="{15C73103-AA1C-4A68-BD2E-8862239714F1}" dt="2023-12-04T21:49:57.712" v="489" actId="478"/>
          <ac:spMkLst>
            <pc:docMk/>
            <pc:sldMk cId="1159834156" sldId="2147327037"/>
            <ac:spMk id="25" creationId="{9797FDEA-85A0-8326-9AB4-82EB2A4826A7}"/>
          </ac:spMkLst>
        </pc:spChg>
        <pc:spChg chg="del">
          <ac:chgData name="Karolina Guillen" userId="c1c08796-a0be-47c6-af52-5d31fd96ec50" providerId="ADAL" clId="{15C73103-AA1C-4A68-BD2E-8862239714F1}" dt="2023-12-04T21:49:57.712" v="489" actId="478"/>
          <ac:spMkLst>
            <pc:docMk/>
            <pc:sldMk cId="1159834156" sldId="2147327037"/>
            <ac:spMk id="26" creationId="{46B4CECC-ABF1-A943-76A6-DD3863FFA56B}"/>
          </ac:spMkLst>
        </pc:spChg>
        <pc:spChg chg="del">
          <ac:chgData name="Karolina Guillen" userId="c1c08796-a0be-47c6-af52-5d31fd96ec50" providerId="ADAL" clId="{15C73103-AA1C-4A68-BD2E-8862239714F1}" dt="2023-12-04T21:49:57.712" v="489" actId="478"/>
          <ac:spMkLst>
            <pc:docMk/>
            <pc:sldMk cId="1159834156" sldId="2147327037"/>
            <ac:spMk id="27" creationId="{47DD0A04-D5B8-CB37-04CD-C58BACADA7BC}"/>
          </ac:spMkLst>
        </pc:spChg>
        <pc:spChg chg="del">
          <ac:chgData name="Karolina Guillen" userId="c1c08796-a0be-47c6-af52-5d31fd96ec50" providerId="ADAL" clId="{15C73103-AA1C-4A68-BD2E-8862239714F1}" dt="2023-12-04T21:49:57.712" v="489" actId="478"/>
          <ac:spMkLst>
            <pc:docMk/>
            <pc:sldMk cId="1159834156" sldId="2147327037"/>
            <ac:spMk id="28" creationId="{90BA7BA4-D409-9A7A-0C49-3CD57354BDF9}"/>
          </ac:spMkLst>
        </pc:spChg>
        <pc:spChg chg="del">
          <ac:chgData name="Karolina Guillen" userId="c1c08796-a0be-47c6-af52-5d31fd96ec50" providerId="ADAL" clId="{15C73103-AA1C-4A68-BD2E-8862239714F1}" dt="2023-12-04T21:49:57.712" v="489" actId="478"/>
          <ac:spMkLst>
            <pc:docMk/>
            <pc:sldMk cId="1159834156" sldId="2147327037"/>
            <ac:spMk id="29" creationId="{E801AC7A-6C23-960F-EB5C-6F45C832D968}"/>
          </ac:spMkLst>
        </pc:spChg>
        <pc:spChg chg="del">
          <ac:chgData name="Karolina Guillen" userId="c1c08796-a0be-47c6-af52-5d31fd96ec50" providerId="ADAL" clId="{15C73103-AA1C-4A68-BD2E-8862239714F1}" dt="2023-12-04T21:49:57.712" v="489" actId="478"/>
          <ac:spMkLst>
            <pc:docMk/>
            <pc:sldMk cId="1159834156" sldId="2147327037"/>
            <ac:spMk id="30" creationId="{D14B8694-1DF0-B4A2-7997-D7D47BC1E13D}"/>
          </ac:spMkLst>
        </pc:spChg>
        <pc:spChg chg="del">
          <ac:chgData name="Karolina Guillen" userId="c1c08796-a0be-47c6-af52-5d31fd96ec50" providerId="ADAL" clId="{15C73103-AA1C-4A68-BD2E-8862239714F1}" dt="2023-12-04T21:49:57.712" v="489" actId="478"/>
          <ac:spMkLst>
            <pc:docMk/>
            <pc:sldMk cId="1159834156" sldId="2147327037"/>
            <ac:spMk id="31" creationId="{4CABA997-A293-E717-D2D2-35391F94C19B}"/>
          </ac:spMkLst>
        </pc:spChg>
        <pc:spChg chg="del">
          <ac:chgData name="Karolina Guillen" userId="c1c08796-a0be-47c6-af52-5d31fd96ec50" providerId="ADAL" clId="{15C73103-AA1C-4A68-BD2E-8862239714F1}" dt="2023-12-04T21:49:57.712" v="489" actId="478"/>
          <ac:spMkLst>
            <pc:docMk/>
            <pc:sldMk cId="1159834156" sldId="2147327037"/>
            <ac:spMk id="32" creationId="{3DB80E37-9935-A9D5-0D8B-D3D5F15925D0}"/>
          </ac:spMkLst>
        </pc:spChg>
        <pc:spChg chg="del">
          <ac:chgData name="Karolina Guillen" userId="c1c08796-a0be-47c6-af52-5d31fd96ec50" providerId="ADAL" clId="{15C73103-AA1C-4A68-BD2E-8862239714F1}" dt="2023-12-04T21:49:57.712" v="489" actId="478"/>
          <ac:spMkLst>
            <pc:docMk/>
            <pc:sldMk cId="1159834156" sldId="2147327037"/>
            <ac:spMk id="33" creationId="{2950B1FB-1854-A572-96BC-A98B55596BAD}"/>
          </ac:spMkLst>
        </pc:spChg>
        <pc:spChg chg="add mod">
          <ac:chgData name="Karolina Guillen" userId="c1c08796-a0be-47c6-af52-5d31fd96ec50" providerId="ADAL" clId="{15C73103-AA1C-4A68-BD2E-8862239714F1}" dt="2023-12-04T21:53:53.823" v="632" actId="14100"/>
          <ac:spMkLst>
            <pc:docMk/>
            <pc:sldMk cId="1159834156" sldId="2147327037"/>
            <ac:spMk id="34" creationId="{05FE9962-36F7-9A00-D6F5-F9FCDAEB5871}"/>
          </ac:spMkLst>
        </pc:spChg>
        <pc:spChg chg="del">
          <ac:chgData name="Karolina Guillen" userId="c1c08796-a0be-47c6-af52-5d31fd96ec50" providerId="ADAL" clId="{15C73103-AA1C-4A68-BD2E-8862239714F1}" dt="2023-12-04T21:49:57.712" v="489" actId="478"/>
          <ac:spMkLst>
            <pc:docMk/>
            <pc:sldMk cId="1159834156" sldId="2147327037"/>
            <ac:spMk id="35" creationId="{D2A469E1-F928-77FE-BA76-11C824B813F7}"/>
          </ac:spMkLst>
        </pc:spChg>
        <pc:spChg chg="del">
          <ac:chgData name="Karolina Guillen" userId="c1c08796-a0be-47c6-af52-5d31fd96ec50" providerId="ADAL" clId="{15C73103-AA1C-4A68-BD2E-8862239714F1}" dt="2023-12-04T21:49:57.712" v="489" actId="478"/>
          <ac:spMkLst>
            <pc:docMk/>
            <pc:sldMk cId="1159834156" sldId="2147327037"/>
            <ac:spMk id="36" creationId="{0F1E129F-9659-C419-50AF-9424A89B2308}"/>
          </ac:spMkLst>
        </pc:spChg>
        <pc:spChg chg="del">
          <ac:chgData name="Karolina Guillen" userId="c1c08796-a0be-47c6-af52-5d31fd96ec50" providerId="ADAL" clId="{15C73103-AA1C-4A68-BD2E-8862239714F1}" dt="2023-12-04T21:50:32.197" v="494" actId="478"/>
          <ac:spMkLst>
            <pc:docMk/>
            <pc:sldMk cId="1159834156" sldId="2147327037"/>
            <ac:spMk id="37" creationId="{7199B811-DFF7-19DC-3024-02B08003BFF5}"/>
          </ac:spMkLst>
        </pc:spChg>
        <pc:spChg chg="del">
          <ac:chgData name="Karolina Guillen" userId="c1c08796-a0be-47c6-af52-5d31fd96ec50" providerId="ADAL" clId="{15C73103-AA1C-4A68-BD2E-8862239714F1}" dt="2023-12-04T21:49:57.712" v="489" actId="478"/>
          <ac:spMkLst>
            <pc:docMk/>
            <pc:sldMk cId="1159834156" sldId="2147327037"/>
            <ac:spMk id="38" creationId="{0F42751B-F885-4647-AE68-CFA9D53BA1CF}"/>
          </ac:spMkLst>
        </pc:spChg>
        <pc:spChg chg="del">
          <ac:chgData name="Karolina Guillen" userId="c1c08796-a0be-47c6-af52-5d31fd96ec50" providerId="ADAL" clId="{15C73103-AA1C-4A68-BD2E-8862239714F1}" dt="2023-12-04T21:49:57.712" v="489" actId="478"/>
          <ac:spMkLst>
            <pc:docMk/>
            <pc:sldMk cId="1159834156" sldId="2147327037"/>
            <ac:spMk id="39" creationId="{2BA09EC4-AD97-CD7B-BCAA-16CFCB1817EB}"/>
          </ac:spMkLst>
        </pc:spChg>
        <pc:spChg chg="del">
          <ac:chgData name="Karolina Guillen" userId="c1c08796-a0be-47c6-af52-5d31fd96ec50" providerId="ADAL" clId="{15C73103-AA1C-4A68-BD2E-8862239714F1}" dt="2023-12-04T21:49:57.712" v="489" actId="478"/>
          <ac:spMkLst>
            <pc:docMk/>
            <pc:sldMk cId="1159834156" sldId="2147327037"/>
            <ac:spMk id="40" creationId="{E216F4CD-C118-8A0D-8790-CB056D93DA1A}"/>
          </ac:spMkLst>
        </pc:spChg>
        <pc:spChg chg="del">
          <ac:chgData name="Karolina Guillen" userId="c1c08796-a0be-47c6-af52-5d31fd96ec50" providerId="ADAL" clId="{15C73103-AA1C-4A68-BD2E-8862239714F1}" dt="2023-12-04T21:49:57.712" v="489" actId="478"/>
          <ac:spMkLst>
            <pc:docMk/>
            <pc:sldMk cId="1159834156" sldId="2147327037"/>
            <ac:spMk id="41" creationId="{81ACFDC6-7686-1A1C-9939-AC9128F8BA8F}"/>
          </ac:spMkLst>
        </pc:spChg>
        <pc:spChg chg="del">
          <ac:chgData name="Karolina Guillen" userId="c1c08796-a0be-47c6-af52-5d31fd96ec50" providerId="ADAL" clId="{15C73103-AA1C-4A68-BD2E-8862239714F1}" dt="2023-12-04T21:49:57.712" v="489" actId="478"/>
          <ac:spMkLst>
            <pc:docMk/>
            <pc:sldMk cId="1159834156" sldId="2147327037"/>
            <ac:spMk id="42" creationId="{90B99650-DCB9-FCEF-EBF2-53D49D9B55B8}"/>
          </ac:spMkLst>
        </pc:spChg>
        <pc:spChg chg="del">
          <ac:chgData name="Karolina Guillen" userId="c1c08796-a0be-47c6-af52-5d31fd96ec50" providerId="ADAL" clId="{15C73103-AA1C-4A68-BD2E-8862239714F1}" dt="2023-12-04T21:49:57.712" v="489" actId="478"/>
          <ac:spMkLst>
            <pc:docMk/>
            <pc:sldMk cId="1159834156" sldId="2147327037"/>
            <ac:spMk id="43" creationId="{8B68286B-4961-BA2B-AD74-C715DF29D7A1}"/>
          </ac:spMkLst>
        </pc:spChg>
        <pc:spChg chg="del">
          <ac:chgData name="Karolina Guillen" userId="c1c08796-a0be-47c6-af52-5d31fd96ec50" providerId="ADAL" clId="{15C73103-AA1C-4A68-BD2E-8862239714F1}" dt="2023-12-04T21:49:57.712" v="489" actId="478"/>
          <ac:spMkLst>
            <pc:docMk/>
            <pc:sldMk cId="1159834156" sldId="2147327037"/>
            <ac:spMk id="44" creationId="{07C0B5EE-E40C-E7F2-672E-80B6286B8784}"/>
          </ac:spMkLst>
        </pc:spChg>
        <pc:spChg chg="del">
          <ac:chgData name="Karolina Guillen" userId="c1c08796-a0be-47c6-af52-5d31fd96ec50" providerId="ADAL" clId="{15C73103-AA1C-4A68-BD2E-8862239714F1}" dt="2023-12-04T21:49:57.712" v="489" actId="478"/>
          <ac:spMkLst>
            <pc:docMk/>
            <pc:sldMk cId="1159834156" sldId="2147327037"/>
            <ac:spMk id="45" creationId="{B5348A06-FD7D-B97B-6372-DC4F9FEDA5FE}"/>
          </ac:spMkLst>
        </pc:spChg>
        <pc:spChg chg="del">
          <ac:chgData name="Karolina Guillen" userId="c1c08796-a0be-47c6-af52-5d31fd96ec50" providerId="ADAL" clId="{15C73103-AA1C-4A68-BD2E-8862239714F1}" dt="2023-12-04T21:49:57.712" v="489" actId="478"/>
          <ac:spMkLst>
            <pc:docMk/>
            <pc:sldMk cId="1159834156" sldId="2147327037"/>
            <ac:spMk id="46" creationId="{842E8291-6BFE-E731-D1F3-133E58630ABE}"/>
          </ac:spMkLst>
        </pc:spChg>
        <pc:spChg chg="del">
          <ac:chgData name="Karolina Guillen" userId="c1c08796-a0be-47c6-af52-5d31fd96ec50" providerId="ADAL" clId="{15C73103-AA1C-4A68-BD2E-8862239714F1}" dt="2023-12-04T21:49:57.712" v="489" actId="478"/>
          <ac:spMkLst>
            <pc:docMk/>
            <pc:sldMk cId="1159834156" sldId="2147327037"/>
            <ac:spMk id="47" creationId="{E52F18C2-6BAE-6D74-AADF-87F90CBFB81E}"/>
          </ac:spMkLst>
        </pc:spChg>
        <pc:graphicFrameChg chg="add mod">
          <ac:chgData name="Karolina Guillen" userId="c1c08796-a0be-47c6-af52-5d31fd96ec50" providerId="ADAL" clId="{15C73103-AA1C-4A68-BD2E-8862239714F1}" dt="2023-12-04T21:50:03.044" v="490"/>
          <ac:graphicFrameMkLst>
            <pc:docMk/>
            <pc:sldMk cId="1159834156" sldId="2147327037"/>
            <ac:graphicFrameMk id="7" creationId="{E362A74A-89F2-E552-20C0-8FB31D7FC207}"/>
          </ac:graphicFrameMkLst>
        </pc:graphicFrameChg>
        <pc:picChg chg="del">
          <ac:chgData name="Karolina Guillen" userId="c1c08796-a0be-47c6-af52-5d31fd96ec50" providerId="ADAL" clId="{15C73103-AA1C-4A68-BD2E-8862239714F1}" dt="2023-12-04T21:49:57.712" v="489" actId="478"/>
          <ac:picMkLst>
            <pc:docMk/>
            <pc:sldMk cId="1159834156" sldId="2147327037"/>
            <ac:picMk id="14" creationId="{AAEC8359-4D03-EE1B-FDAD-5FBDD8A029B0}"/>
          </ac:picMkLst>
        </pc:picChg>
        <pc:picChg chg="del">
          <ac:chgData name="Karolina Guillen" userId="c1c08796-a0be-47c6-af52-5d31fd96ec50" providerId="ADAL" clId="{15C73103-AA1C-4A68-BD2E-8862239714F1}" dt="2023-12-04T21:49:57.712" v="489" actId="478"/>
          <ac:picMkLst>
            <pc:docMk/>
            <pc:sldMk cId="1159834156" sldId="2147327037"/>
            <ac:picMk id="16" creationId="{ABA15612-48C6-E93F-4583-9DC14FB9A542}"/>
          </ac:picMkLst>
        </pc:picChg>
        <pc:picChg chg="del">
          <ac:chgData name="Karolina Guillen" userId="c1c08796-a0be-47c6-af52-5d31fd96ec50" providerId="ADAL" clId="{15C73103-AA1C-4A68-BD2E-8862239714F1}" dt="2023-12-04T21:49:57.712" v="489" actId="478"/>
          <ac:picMkLst>
            <pc:docMk/>
            <pc:sldMk cId="1159834156" sldId="2147327037"/>
            <ac:picMk id="17" creationId="{47D2B834-1487-5608-C2A3-CC5012E71358}"/>
          </ac:picMkLst>
        </pc:picChg>
        <pc:picChg chg="del">
          <ac:chgData name="Karolina Guillen" userId="c1c08796-a0be-47c6-af52-5d31fd96ec50" providerId="ADAL" clId="{15C73103-AA1C-4A68-BD2E-8862239714F1}" dt="2023-12-04T21:49:57.712" v="489" actId="478"/>
          <ac:picMkLst>
            <pc:docMk/>
            <pc:sldMk cId="1159834156" sldId="2147327037"/>
            <ac:picMk id="18" creationId="{248C7E1D-5770-CBE0-03D8-D0E143D79049}"/>
          </ac:picMkLst>
        </pc:picChg>
        <pc:picChg chg="del">
          <ac:chgData name="Karolina Guillen" userId="c1c08796-a0be-47c6-af52-5d31fd96ec50" providerId="ADAL" clId="{15C73103-AA1C-4A68-BD2E-8862239714F1}" dt="2023-12-04T21:49:57.712" v="489" actId="478"/>
          <ac:picMkLst>
            <pc:docMk/>
            <pc:sldMk cId="1159834156" sldId="2147327037"/>
            <ac:picMk id="19" creationId="{77322DC3-C9FF-B4AC-5D5D-9D2DE38B8816}"/>
          </ac:picMkLst>
        </pc:picChg>
        <pc:picChg chg="del">
          <ac:chgData name="Karolina Guillen" userId="c1c08796-a0be-47c6-af52-5d31fd96ec50" providerId="ADAL" clId="{15C73103-AA1C-4A68-BD2E-8862239714F1}" dt="2023-12-04T21:49:57.712" v="489" actId="478"/>
          <ac:picMkLst>
            <pc:docMk/>
            <pc:sldMk cId="1159834156" sldId="2147327037"/>
            <ac:picMk id="20" creationId="{D30E59F9-6B60-8DDA-952E-8B9C15FEC488}"/>
          </ac:picMkLst>
        </pc:picChg>
        <pc:picChg chg="del">
          <ac:chgData name="Karolina Guillen" userId="c1c08796-a0be-47c6-af52-5d31fd96ec50" providerId="ADAL" clId="{15C73103-AA1C-4A68-BD2E-8862239714F1}" dt="2023-12-04T21:49:57.712" v="489" actId="478"/>
          <ac:picMkLst>
            <pc:docMk/>
            <pc:sldMk cId="1159834156" sldId="2147327037"/>
            <ac:picMk id="21" creationId="{1857A076-C025-1208-AA2A-99DDE67F90FE}"/>
          </ac:picMkLst>
        </pc:picChg>
        <pc:picChg chg="del">
          <ac:chgData name="Karolina Guillen" userId="c1c08796-a0be-47c6-af52-5d31fd96ec50" providerId="ADAL" clId="{15C73103-AA1C-4A68-BD2E-8862239714F1}" dt="2023-12-04T21:49:57.712" v="489" actId="478"/>
          <ac:picMkLst>
            <pc:docMk/>
            <pc:sldMk cId="1159834156" sldId="2147327037"/>
            <ac:picMk id="22" creationId="{37A64FCB-2470-39BF-DDC6-4ED0665DC5BB}"/>
          </ac:picMkLst>
        </pc:picChg>
        <pc:picChg chg="del">
          <ac:chgData name="Karolina Guillen" userId="c1c08796-a0be-47c6-af52-5d31fd96ec50" providerId="ADAL" clId="{15C73103-AA1C-4A68-BD2E-8862239714F1}" dt="2023-12-04T21:49:57.712" v="489" actId="478"/>
          <ac:picMkLst>
            <pc:docMk/>
            <pc:sldMk cId="1159834156" sldId="2147327037"/>
            <ac:picMk id="23" creationId="{C05A3AE4-F89D-1FA3-270B-813BEB21B2B3}"/>
          </ac:picMkLst>
        </pc:picChg>
        <pc:picChg chg="del">
          <ac:chgData name="Karolina Guillen" userId="c1c08796-a0be-47c6-af52-5d31fd96ec50" providerId="ADAL" clId="{15C73103-AA1C-4A68-BD2E-8862239714F1}" dt="2023-12-04T21:49:57.712" v="489" actId="478"/>
          <ac:picMkLst>
            <pc:docMk/>
            <pc:sldMk cId="1159834156" sldId="2147327037"/>
            <ac:picMk id="24" creationId="{590B3AE6-D2A5-FDD7-636D-DEEEFB6173C7}"/>
          </ac:picMkLst>
        </pc:picChg>
      </pc:sldChg>
      <pc:sldChg chg="addSp delSp modSp add mod delCm">
        <pc:chgData name="Karolina Guillen" userId="c1c08796-a0be-47c6-af52-5d31fd96ec50" providerId="ADAL" clId="{15C73103-AA1C-4A68-BD2E-8862239714F1}" dt="2023-12-11T15:19:12.279" v="1729"/>
        <pc:sldMkLst>
          <pc:docMk/>
          <pc:sldMk cId="2987732408" sldId="2147327038"/>
        </pc:sldMkLst>
        <pc:spChg chg="mod">
          <ac:chgData name="Karolina Guillen" userId="c1c08796-a0be-47c6-af52-5d31fd96ec50" providerId="ADAL" clId="{15C73103-AA1C-4A68-BD2E-8862239714F1}" dt="2023-12-04T22:20:21.018" v="1224" actId="14100"/>
          <ac:spMkLst>
            <pc:docMk/>
            <pc:sldMk cId="2987732408" sldId="2147327038"/>
            <ac:spMk id="4" creationId="{1BF894CE-5EB9-4BB3-F6C7-477E37F6A6AA}"/>
          </ac:spMkLst>
        </pc:spChg>
        <pc:spChg chg="mod">
          <ac:chgData name="Karolina Guillen" userId="c1c08796-a0be-47c6-af52-5d31fd96ec50" providerId="ADAL" clId="{15C73103-AA1C-4A68-BD2E-8862239714F1}" dt="2023-12-04T22:24:43.705" v="1371" actId="12788"/>
          <ac:spMkLst>
            <pc:docMk/>
            <pc:sldMk cId="2987732408" sldId="2147327038"/>
            <ac:spMk id="6" creationId="{55F7F9A8-30EE-AEA6-DE14-F0B6A55017A0}"/>
          </ac:spMkLst>
        </pc:spChg>
        <pc:spChg chg="del">
          <ac:chgData name="Karolina Guillen" userId="c1c08796-a0be-47c6-af52-5d31fd96ec50" providerId="ADAL" clId="{15C73103-AA1C-4A68-BD2E-8862239714F1}" dt="2023-12-04T22:22:14.498" v="1233" actId="478"/>
          <ac:spMkLst>
            <pc:docMk/>
            <pc:sldMk cId="2987732408" sldId="2147327038"/>
            <ac:spMk id="7" creationId="{3A00758B-ECB3-ADA5-0603-7276AE27AF9B}"/>
          </ac:spMkLst>
        </pc:spChg>
        <pc:spChg chg="mod">
          <ac:chgData name="Karolina Guillen" userId="c1c08796-a0be-47c6-af52-5d31fd96ec50" providerId="ADAL" clId="{15C73103-AA1C-4A68-BD2E-8862239714F1}" dt="2023-12-11T15:19:12.279" v="1729"/>
          <ac:spMkLst>
            <pc:docMk/>
            <pc:sldMk cId="2987732408" sldId="2147327038"/>
            <ac:spMk id="8" creationId="{1D69881A-FB64-3CFC-C56D-CC1440044506}"/>
          </ac:spMkLst>
        </pc:spChg>
        <pc:spChg chg="del">
          <ac:chgData name="Karolina Guillen" userId="c1c08796-a0be-47c6-af52-5d31fd96ec50" providerId="ADAL" clId="{15C73103-AA1C-4A68-BD2E-8862239714F1}" dt="2023-12-04T22:18:40.243" v="1221" actId="478"/>
          <ac:spMkLst>
            <pc:docMk/>
            <pc:sldMk cId="2987732408" sldId="2147327038"/>
            <ac:spMk id="9" creationId="{4FE02FF8-DAD2-E9F5-C55F-ECE6714CB17C}"/>
          </ac:spMkLst>
        </pc:spChg>
        <pc:spChg chg="del">
          <ac:chgData name="Karolina Guillen" userId="c1c08796-a0be-47c6-af52-5d31fd96ec50" providerId="ADAL" clId="{15C73103-AA1C-4A68-BD2E-8862239714F1}" dt="2023-12-04T22:22:14.498" v="1233" actId="478"/>
          <ac:spMkLst>
            <pc:docMk/>
            <pc:sldMk cId="2987732408" sldId="2147327038"/>
            <ac:spMk id="10" creationId="{52851688-DFF7-DF61-C0A3-17AAD0EF88A3}"/>
          </ac:spMkLst>
        </pc:spChg>
        <pc:spChg chg="add mod">
          <ac:chgData name="Karolina Guillen" userId="c1c08796-a0be-47c6-af52-5d31fd96ec50" providerId="ADAL" clId="{15C73103-AA1C-4A68-BD2E-8862239714F1}" dt="2023-12-04T22:39:33.693" v="1725" actId="20577"/>
          <ac:spMkLst>
            <pc:docMk/>
            <pc:sldMk cId="2987732408" sldId="2147327038"/>
            <ac:spMk id="16" creationId="{5C01BBF0-F779-99FD-68A7-9CCE62A8627D}"/>
          </ac:spMkLst>
        </pc:spChg>
        <pc:spChg chg="add mod ord">
          <ac:chgData name="Karolina Guillen" userId="c1c08796-a0be-47c6-af52-5d31fd96ec50" providerId="ADAL" clId="{15C73103-AA1C-4A68-BD2E-8862239714F1}" dt="2023-12-04T22:38:35.464" v="1711" actId="207"/>
          <ac:spMkLst>
            <pc:docMk/>
            <pc:sldMk cId="2987732408" sldId="2147327038"/>
            <ac:spMk id="17" creationId="{1D9E2072-E27E-CF40-83C7-355AAE91A5E6}"/>
          </ac:spMkLst>
        </pc:spChg>
        <pc:spChg chg="add mod">
          <ac:chgData name="Karolina Guillen" userId="c1c08796-a0be-47c6-af52-5d31fd96ec50" providerId="ADAL" clId="{15C73103-AA1C-4A68-BD2E-8862239714F1}" dt="2023-12-04T22:32:24.223" v="1508" actId="1035"/>
          <ac:spMkLst>
            <pc:docMk/>
            <pc:sldMk cId="2987732408" sldId="2147327038"/>
            <ac:spMk id="18" creationId="{67C0B305-4E9D-FA2C-5C46-0F9B543625A0}"/>
          </ac:spMkLst>
        </pc:spChg>
        <pc:spChg chg="add mod">
          <ac:chgData name="Karolina Guillen" userId="c1c08796-a0be-47c6-af52-5d31fd96ec50" providerId="ADAL" clId="{15C73103-AA1C-4A68-BD2E-8862239714F1}" dt="2023-12-04T22:39:43.387" v="1726" actId="207"/>
          <ac:spMkLst>
            <pc:docMk/>
            <pc:sldMk cId="2987732408" sldId="2147327038"/>
            <ac:spMk id="23" creationId="{B37E2B39-797B-B5EF-BDED-28B7FF9D1BA3}"/>
          </ac:spMkLst>
        </pc:spChg>
        <pc:spChg chg="add mod">
          <ac:chgData name="Karolina Guillen" userId="c1c08796-a0be-47c6-af52-5d31fd96ec50" providerId="ADAL" clId="{15C73103-AA1C-4A68-BD2E-8862239714F1}" dt="2023-12-04T22:39:43.387" v="1726" actId="207"/>
          <ac:spMkLst>
            <pc:docMk/>
            <pc:sldMk cId="2987732408" sldId="2147327038"/>
            <ac:spMk id="24" creationId="{F038D8D4-2D9E-F934-2898-6DAC6ECEADB7}"/>
          </ac:spMkLst>
        </pc:spChg>
        <pc:spChg chg="del">
          <ac:chgData name="Karolina Guillen" userId="c1c08796-a0be-47c6-af52-5d31fd96ec50" providerId="ADAL" clId="{15C73103-AA1C-4A68-BD2E-8862239714F1}" dt="2023-12-04T22:18:40.243" v="1221" actId="478"/>
          <ac:spMkLst>
            <pc:docMk/>
            <pc:sldMk cId="2987732408" sldId="2147327038"/>
            <ac:spMk id="28" creationId="{62C3B945-3C0E-D0F6-A230-6AEF77F8DAEA}"/>
          </ac:spMkLst>
        </pc:spChg>
        <pc:spChg chg="del">
          <ac:chgData name="Karolina Guillen" userId="c1c08796-a0be-47c6-af52-5d31fd96ec50" providerId="ADAL" clId="{15C73103-AA1C-4A68-BD2E-8862239714F1}" dt="2023-12-04T22:18:40.243" v="1221" actId="478"/>
          <ac:spMkLst>
            <pc:docMk/>
            <pc:sldMk cId="2987732408" sldId="2147327038"/>
            <ac:spMk id="29" creationId="{130E5368-C67E-7AD2-6E8A-98118AF1228B}"/>
          </ac:spMkLst>
        </pc:spChg>
        <pc:spChg chg="del">
          <ac:chgData name="Karolina Guillen" userId="c1c08796-a0be-47c6-af52-5d31fd96ec50" providerId="ADAL" clId="{15C73103-AA1C-4A68-BD2E-8862239714F1}" dt="2023-12-04T22:18:44.923" v="1223" actId="478"/>
          <ac:spMkLst>
            <pc:docMk/>
            <pc:sldMk cId="2987732408" sldId="2147327038"/>
            <ac:spMk id="39" creationId="{11CC762C-A9FA-0695-1762-0BF51C1BE3ED}"/>
          </ac:spMkLst>
        </pc:spChg>
        <pc:spChg chg="del">
          <ac:chgData name="Karolina Guillen" userId="c1c08796-a0be-47c6-af52-5d31fd96ec50" providerId="ADAL" clId="{15C73103-AA1C-4A68-BD2E-8862239714F1}" dt="2023-12-04T22:18:41.623" v="1222" actId="478"/>
          <ac:spMkLst>
            <pc:docMk/>
            <pc:sldMk cId="2987732408" sldId="2147327038"/>
            <ac:spMk id="40" creationId="{F0384964-6261-DFA3-F6F4-48D29CECE4E6}"/>
          </ac:spMkLst>
        </pc:spChg>
        <pc:grpChg chg="add mod">
          <ac:chgData name="Karolina Guillen" userId="c1c08796-a0be-47c6-af52-5d31fd96ec50" providerId="ADAL" clId="{15C73103-AA1C-4A68-BD2E-8862239714F1}" dt="2023-12-04T22:32:24.223" v="1508" actId="1035"/>
          <ac:grpSpMkLst>
            <pc:docMk/>
            <pc:sldMk cId="2987732408" sldId="2147327038"/>
            <ac:grpSpMk id="19" creationId="{B18D212A-7220-89EC-C599-A1DAFCADFA1C}"/>
          </ac:grpSpMkLst>
        </pc:grpChg>
        <pc:grpChg chg="del">
          <ac:chgData name="Karolina Guillen" userId="c1c08796-a0be-47c6-af52-5d31fd96ec50" providerId="ADAL" clId="{15C73103-AA1C-4A68-BD2E-8862239714F1}" dt="2023-12-04T22:18:40.243" v="1221" actId="478"/>
          <ac:grpSpMkLst>
            <pc:docMk/>
            <pc:sldMk cId="2987732408" sldId="2147327038"/>
            <ac:grpSpMk id="30" creationId="{F602ED42-DE77-563C-5241-833013A09562}"/>
          </ac:grpSpMkLst>
        </pc:grpChg>
        <pc:grpChg chg="del">
          <ac:chgData name="Karolina Guillen" userId="c1c08796-a0be-47c6-af52-5d31fd96ec50" providerId="ADAL" clId="{15C73103-AA1C-4A68-BD2E-8862239714F1}" dt="2023-12-04T22:18:40.243" v="1221" actId="478"/>
          <ac:grpSpMkLst>
            <pc:docMk/>
            <pc:sldMk cId="2987732408" sldId="2147327038"/>
            <ac:grpSpMk id="33" creationId="{4B3139D1-F1B1-A205-BB05-6F87553660E4}"/>
          </ac:grpSpMkLst>
        </pc:grpChg>
        <pc:picChg chg="mod">
          <ac:chgData name="Karolina Guillen" userId="c1c08796-a0be-47c6-af52-5d31fd96ec50" providerId="ADAL" clId="{15C73103-AA1C-4A68-BD2E-8862239714F1}" dt="2023-12-11T15:19:08.009" v="1728"/>
          <ac:picMkLst>
            <pc:docMk/>
            <pc:sldMk cId="2987732408" sldId="2147327038"/>
            <ac:picMk id="11" creationId="{A9F7B29B-4451-EBB4-AC26-50E412B9CAD5}"/>
          </ac:picMkLst>
        </pc:picChg>
        <pc:picChg chg="add mod">
          <ac:chgData name="Karolina Guillen" userId="c1c08796-a0be-47c6-af52-5d31fd96ec50" providerId="ADAL" clId="{15C73103-AA1C-4A68-BD2E-8862239714F1}" dt="2023-12-04T22:20:50.173" v="1225"/>
          <ac:picMkLst>
            <pc:docMk/>
            <pc:sldMk cId="2987732408" sldId="2147327038"/>
            <ac:picMk id="12" creationId="{E5981861-A8F6-C6BC-5E7E-0F2DED749F7B}"/>
          </ac:picMkLst>
        </pc:picChg>
        <pc:picChg chg="add mod">
          <ac:chgData name="Karolina Guillen" userId="c1c08796-a0be-47c6-af52-5d31fd96ec50" providerId="ADAL" clId="{15C73103-AA1C-4A68-BD2E-8862239714F1}" dt="2023-12-04T22:20:50.173" v="1225"/>
          <ac:picMkLst>
            <pc:docMk/>
            <pc:sldMk cId="2987732408" sldId="2147327038"/>
            <ac:picMk id="13" creationId="{8F9751B2-A120-0CDD-A9E8-10E9018FEDBA}"/>
          </ac:picMkLst>
        </pc:picChg>
        <pc:picChg chg="add mod">
          <ac:chgData name="Karolina Guillen" userId="c1c08796-a0be-47c6-af52-5d31fd96ec50" providerId="ADAL" clId="{15C73103-AA1C-4A68-BD2E-8862239714F1}" dt="2023-12-04T22:37:48.090" v="1695" actId="1076"/>
          <ac:picMkLst>
            <pc:docMk/>
            <pc:sldMk cId="2987732408" sldId="2147327038"/>
            <ac:picMk id="20" creationId="{4B4C8A00-13AB-08F7-BD89-E8319BFD1462}"/>
          </ac:picMkLst>
        </pc:picChg>
        <pc:picChg chg="add mod">
          <ac:chgData name="Karolina Guillen" userId="c1c08796-a0be-47c6-af52-5d31fd96ec50" providerId="ADAL" clId="{15C73103-AA1C-4A68-BD2E-8862239714F1}" dt="2023-12-04T22:38:03.146" v="1709" actId="1076"/>
          <ac:picMkLst>
            <pc:docMk/>
            <pc:sldMk cId="2987732408" sldId="2147327038"/>
            <ac:picMk id="21" creationId="{C55C0E5A-1C81-EBF6-107F-AB5095659345}"/>
          </ac:picMkLst>
        </pc:picChg>
        <pc:picChg chg="add mod">
          <ac:chgData name="Karolina Guillen" userId="c1c08796-a0be-47c6-af52-5d31fd96ec50" providerId="ADAL" clId="{15C73103-AA1C-4A68-BD2E-8862239714F1}" dt="2023-12-04T22:38:00.722" v="1708" actId="1076"/>
          <ac:picMkLst>
            <pc:docMk/>
            <pc:sldMk cId="2987732408" sldId="2147327038"/>
            <ac:picMk id="22" creationId="{55CFD6C3-15FB-1E0B-ADC2-2FCDC0A97FCA}"/>
          </ac:picMkLst>
        </pc:picChg>
        <pc:picChg chg="del">
          <ac:chgData name="Karolina Guillen" userId="c1c08796-a0be-47c6-af52-5d31fd96ec50" providerId="ADAL" clId="{15C73103-AA1C-4A68-BD2E-8862239714F1}" dt="2023-12-04T22:18:40.243" v="1221" actId="478"/>
          <ac:picMkLst>
            <pc:docMk/>
            <pc:sldMk cId="2987732408" sldId="2147327038"/>
            <ac:picMk id="37" creationId="{BB3744AF-9121-D169-C7D1-AEDF70468AB0}"/>
          </ac:picMkLst>
        </pc:picChg>
        <pc:picChg chg="del">
          <ac:chgData name="Karolina Guillen" userId="c1c08796-a0be-47c6-af52-5d31fd96ec50" providerId="ADAL" clId="{15C73103-AA1C-4A68-BD2E-8862239714F1}" dt="2023-12-04T22:18:40.243" v="1221" actId="478"/>
          <ac:picMkLst>
            <pc:docMk/>
            <pc:sldMk cId="2987732408" sldId="2147327038"/>
            <ac:picMk id="38" creationId="{43174388-2CA3-F4F6-457E-132FA096451D}"/>
          </ac:picMkLst>
        </pc:picChg>
        <pc:extLst>
          <p:ext xmlns:p="http://schemas.openxmlformats.org/presentationml/2006/main" uri="{D6D511B9-2390-475A-947B-AFAB55BFBCF1}">
            <pc226:cmChg xmlns:pc226="http://schemas.microsoft.com/office/powerpoint/2022/06/main/command" chg="del">
              <pc226:chgData name="Karolina Guillen" userId="c1c08796-a0be-47c6-af52-5d31fd96ec50" providerId="ADAL" clId="{15C73103-AA1C-4A68-BD2E-8862239714F1}" dt="2023-12-11T15:19:03.632" v="1727"/>
              <pc2:cmMkLst xmlns:pc2="http://schemas.microsoft.com/office/powerpoint/2019/9/main/command">
                <pc:docMk/>
                <pc:sldMk cId="2987732408" sldId="2147327038"/>
                <pc2:cmMk id="{360D4F73-97D0-4F7E-A619-C9C93C387172}"/>
              </pc2:cmMkLst>
            </pc226:cmChg>
          </p:ext>
        </pc:extLst>
      </pc:sldChg>
    </pc:docChg>
  </pc:docChgLst>
  <pc:docChgLst>
    <pc:chgData name="Leah Montner Dixon" userId="d5b2ae9e-9213-4442-b7df-4db8cbe51e5d" providerId="ADAL" clId="{813A158C-82EF-4344-8736-18F7E75A19AE}"/>
    <pc:docChg chg="custSel modSld">
      <pc:chgData name="Leah Montner Dixon" userId="d5b2ae9e-9213-4442-b7df-4db8cbe51e5d" providerId="ADAL" clId="{813A158C-82EF-4344-8736-18F7E75A19AE}" dt="2023-11-28T16:38:15.657" v="4" actId="2056"/>
      <pc:docMkLst>
        <pc:docMk/>
      </pc:docMkLst>
      <pc:sldChg chg="addCm modCm">
        <pc:chgData name="Leah Montner Dixon" userId="d5b2ae9e-9213-4442-b7df-4db8cbe51e5d" providerId="ADAL" clId="{813A158C-82EF-4344-8736-18F7E75A19AE}" dt="2023-11-28T16:38:15.657" v="4" actId="2056"/>
        <pc:sldMkLst>
          <pc:docMk/>
          <pc:sldMk cId="714752505" sldId="2146846026"/>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813A158C-82EF-4344-8736-18F7E75A19AE}" dt="2023-11-28T16:37:32.083" v="3"/>
              <pc2:cmMkLst xmlns:pc2="http://schemas.microsoft.com/office/powerpoint/2019/9/main/command">
                <pc:docMk/>
                <pc:sldMk cId="714752505" sldId="2146846026"/>
                <pc2:cmMk id="{F4BA5A6E-46DD-4111-B498-A2D4CB29B4B4}"/>
              </pc2:cmMkLst>
            </pc226:cmChg>
            <pc226:cmChg xmlns:pc226="http://schemas.microsoft.com/office/powerpoint/2022/06/main/command" chg="mod">
              <pc226:chgData name="Leah Montner Dixon" userId="d5b2ae9e-9213-4442-b7df-4db8cbe51e5d" providerId="ADAL" clId="{813A158C-82EF-4344-8736-18F7E75A19AE}" dt="2023-11-28T16:38:15.657" v="4" actId="2056"/>
              <pc2:cmMkLst xmlns:pc2="http://schemas.microsoft.com/office/powerpoint/2019/9/main/command">
                <pc:docMk/>
                <pc:sldMk cId="714752505" sldId="2146846026"/>
                <pc2:cmMk id="{9BB9FB96-DF90-40F6-B7AD-9E04A8991A8C}"/>
              </pc2:cmMkLst>
              <pc226:cmRplyChg chg="add">
                <pc226:chgData name="Leah Montner Dixon" userId="d5b2ae9e-9213-4442-b7df-4db8cbe51e5d" providerId="ADAL" clId="{813A158C-82EF-4344-8736-18F7E75A19AE}" dt="2023-11-28T16:34:33.162" v="0"/>
                <pc2:cmRplyMkLst xmlns:pc2="http://schemas.microsoft.com/office/powerpoint/2019/9/main/command">
                  <pc:docMk/>
                  <pc:sldMk cId="714752505" sldId="2146846026"/>
                  <pc2:cmMk id="{9BB9FB96-DF90-40F6-B7AD-9E04A8991A8C}"/>
                  <pc2:cmRplyMk id="{6DB1EF73-F235-4821-A877-7576A023F8A3}"/>
                </pc2:cmRplyMkLst>
              </pc226:cmRplyChg>
            </pc226:cmChg>
          </p:ext>
        </pc:extLst>
      </pc:sldChg>
      <pc:sldChg chg="addCm">
        <pc:chgData name="Leah Montner Dixon" userId="d5b2ae9e-9213-4442-b7df-4db8cbe51e5d" providerId="ADAL" clId="{813A158C-82EF-4344-8736-18F7E75A19AE}" dt="2023-11-28T16:35:34.684" v="1"/>
        <pc:sldMkLst>
          <pc:docMk/>
          <pc:sldMk cId="3300276714" sldId="2146846260"/>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813A158C-82EF-4344-8736-18F7E75A19AE}" dt="2023-11-28T16:35:34.684" v="1"/>
              <pc2:cmMkLst xmlns:pc2="http://schemas.microsoft.com/office/powerpoint/2019/9/main/command">
                <pc:docMk/>
                <pc:sldMk cId="3300276714" sldId="2146846260"/>
                <pc2:cmMk id="{96FF43CD-31BF-489D-A8A3-C1DABDD62257}"/>
              </pc2:cmMkLst>
            </pc226:cmChg>
          </p:ext>
        </pc:extLst>
      </pc:sldChg>
    </pc:docChg>
  </pc:docChgLst>
  <pc:docChgLst>
    <pc:chgData name="Jason Wiese" userId="4bff8d5b-7de6-4655-b397-69b0afc81113" providerId="ADAL" clId="{274639CF-18B7-49A9-8056-C4E261EBBDCF}"/>
    <pc:docChg chg="undo redo custSel delSld modSld sldOrd delMainMaster">
      <pc:chgData name="Jason Wiese" userId="4bff8d5b-7de6-4655-b397-69b0afc81113" providerId="ADAL" clId="{274639CF-18B7-49A9-8056-C4E261EBBDCF}" dt="2024-09-20T18:52:18.635" v="3711" actId="1076"/>
      <pc:docMkLst>
        <pc:docMk/>
      </pc:docMkLst>
      <pc:sldChg chg="addSp delSp modSp del mod">
        <pc:chgData name="Jason Wiese" userId="4bff8d5b-7de6-4655-b397-69b0afc81113" providerId="ADAL" clId="{274639CF-18B7-49A9-8056-C4E261EBBDCF}" dt="2024-09-20T17:14:36.156" v="3555" actId="47"/>
        <pc:sldMkLst>
          <pc:docMk/>
          <pc:sldMk cId="674805524" sldId="2146846178"/>
        </pc:sldMkLst>
        <pc:spChg chg="del mod">
          <ac:chgData name="Jason Wiese" userId="4bff8d5b-7de6-4655-b397-69b0afc81113" providerId="ADAL" clId="{274639CF-18B7-49A9-8056-C4E261EBBDCF}" dt="2024-09-20T17:08:39.710" v="3099" actId="478"/>
          <ac:spMkLst>
            <pc:docMk/>
            <pc:sldMk cId="674805524" sldId="2146846178"/>
            <ac:spMk id="2" creationId="{5ABE9FE3-681C-0070-8412-6EE03AF2CED4}"/>
          </ac:spMkLst>
        </pc:spChg>
        <pc:spChg chg="del mod">
          <ac:chgData name="Jason Wiese" userId="4bff8d5b-7de6-4655-b397-69b0afc81113" providerId="ADAL" clId="{274639CF-18B7-49A9-8056-C4E261EBBDCF}" dt="2024-09-20T17:08:39.710" v="3099" actId="478"/>
          <ac:spMkLst>
            <pc:docMk/>
            <pc:sldMk cId="674805524" sldId="2146846178"/>
            <ac:spMk id="3" creationId="{ECB516C0-7D65-34D0-5890-11428DBF3A1B}"/>
          </ac:spMkLst>
        </pc:spChg>
        <pc:spChg chg="del mod">
          <ac:chgData name="Jason Wiese" userId="4bff8d5b-7de6-4655-b397-69b0afc81113" providerId="ADAL" clId="{274639CF-18B7-49A9-8056-C4E261EBBDCF}" dt="2024-09-20T17:08:39.710" v="3099" actId="478"/>
          <ac:spMkLst>
            <pc:docMk/>
            <pc:sldMk cId="674805524" sldId="2146846178"/>
            <ac:spMk id="4" creationId="{DE319AA8-B298-6972-4602-CAEF2C3696FF}"/>
          </ac:spMkLst>
        </pc:spChg>
        <pc:spChg chg="del">
          <ac:chgData name="Jason Wiese" userId="4bff8d5b-7de6-4655-b397-69b0afc81113" providerId="ADAL" clId="{274639CF-18B7-49A9-8056-C4E261EBBDCF}" dt="2024-09-20T17:08:39.710" v="3099" actId="478"/>
          <ac:spMkLst>
            <pc:docMk/>
            <pc:sldMk cId="674805524" sldId="2146846178"/>
            <ac:spMk id="8" creationId="{45A3AB87-1E4A-A5E7-08D2-0EA1ABFB2192}"/>
          </ac:spMkLst>
        </pc:spChg>
        <pc:spChg chg="del mod">
          <ac:chgData name="Jason Wiese" userId="4bff8d5b-7de6-4655-b397-69b0afc81113" providerId="ADAL" clId="{274639CF-18B7-49A9-8056-C4E261EBBDCF}" dt="2024-09-20T17:08:39.710" v="3099" actId="478"/>
          <ac:spMkLst>
            <pc:docMk/>
            <pc:sldMk cId="674805524" sldId="2146846178"/>
            <ac:spMk id="9" creationId="{B88A659B-E219-0ABF-69B3-A23B397DC9FA}"/>
          </ac:spMkLst>
        </pc:spChg>
        <pc:spChg chg="add mod">
          <ac:chgData name="Jason Wiese" userId="4bff8d5b-7de6-4655-b397-69b0afc81113" providerId="ADAL" clId="{274639CF-18B7-49A9-8056-C4E261EBBDCF}" dt="2024-09-20T17:09:01.625" v="3101" actId="207"/>
          <ac:spMkLst>
            <pc:docMk/>
            <pc:sldMk cId="674805524" sldId="2146846178"/>
            <ac:spMk id="12" creationId="{C4004CDF-7911-E1D0-EE93-B83AA60697B9}"/>
          </ac:spMkLst>
        </pc:spChg>
        <pc:spChg chg="del mod">
          <ac:chgData name="Jason Wiese" userId="4bff8d5b-7de6-4655-b397-69b0afc81113" providerId="ADAL" clId="{274639CF-18B7-49A9-8056-C4E261EBBDCF}" dt="2024-09-20T17:08:39.710" v="3099" actId="478"/>
          <ac:spMkLst>
            <pc:docMk/>
            <pc:sldMk cId="674805524" sldId="2146846178"/>
            <ac:spMk id="13" creationId="{308D6A35-20F8-8900-3AB6-DEF82F5BAA59}"/>
          </ac:spMkLst>
        </pc:spChg>
        <pc:spChg chg="del mod">
          <ac:chgData name="Jason Wiese" userId="4bff8d5b-7de6-4655-b397-69b0afc81113" providerId="ADAL" clId="{274639CF-18B7-49A9-8056-C4E261EBBDCF}" dt="2024-09-20T17:08:39.710" v="3099" actId="478"/>
          <ac:spMkLst>
            <pc:docMk/>
            <pc:sldMk cId="674805524" sldId="2146846178"/>
            <ac:spMk id="15" creationId="{D4D919FB-8F47-0EAC-E4CB-F610188360A3}"/>
          </ac:spMkLst>
        </pc:spChg>
        <pc:spChg chg="del mod">
          <ac:chgData name="Jason Wiese" userId="4bff8d5b-7de6-4655-b397-69b0afc81113" providerId="ADAL" clId="{274639CF-18B7-49A9-8056-C4E261EBBDCF}" dt="2024-09-20T17:08:39.710" v="3099" actId="478"/>
          <ac:spMkLst>
            <pc:docMk/>
            <pc:sldMk cId="674805524" sldId="2146846178"/>
            <ac:spMk id="16" creationId="{EF6D78AD-B455-52A2-AB7C-177AAA2AB251}"/>
          </ac:spMkLst>
        </pc:spChg>
        <pc:spChg chg="del mod">
          <ac:chgData name="Jason Wiese" userId="4bff8d5b-7de6-4655-b397-69b0afc81113" providerId="ADAL" clId="{274639CF-18B7-49A9-8056-C4E261EBBDCF}" dt="2024-09-20T17:08:39.710" v="3099" actId="478"/>
          <ac:spMkLst>
            <pc:docMk/>
            <pc:sldMk cId="674805524" sldId="2146846178"/>
            <ac:spMk id="17" creationId="{C63A7B5D-A43D-714B-4861-F8FB47FE5E95}"/>
          </ac:spMkLst>
        </pc:spChg>
        <pc:spChg chg="add mod">
          <ac:chgData name="Jason Wiese" userId="4bff8d5b-7de6-4655-b397-69b0afc81113" providerId="ADAL" clId="{274639CF-18B7-49A9-8056-C4E261EBBDCF}" dt="2024-09-20T17:08:57.587" v="3100"/>
          <ac:spMkLst>
            <pc:docMk/>
            <pc:sldMk cId="674805524" sldId="2146846178"/>
            <ac:spMk id="18" creationId="{F177D520-32B2-7839-FBB6-70063DDBC4A2}"/>
          </ac:spMkLst>
        </pc:spChg>
        <pc:spChg chg="add mod">
          <ac:chgData name="Jason Wiese" userId="4bff8d5b-7de6-4655-b397-69b0afc81113" providerId="ADAL" clId="{274639CF-18B7-49A9-8056-C4E261EBBDCF}" dt="2024-09-20T17:08:57.587" v="3100"/>
          <ac:spMkLst>
            <pc:docMk/>
            <pc:sldMk cId="674805524" sldId="2146846178"/>
            <ac:spMk id="19" creationId="{DA6C2816-5C9B-7BF2-5EAF-8FFC474145DD}"/>
          </ac:spMkLst>
        </pc:spChg>
        <pc:spChg chg="del mod">
          <ac:chgData name="Jason Wiese" userId="4bff8d5b-7de6-4655-b397-69b0afc81113" providerId="ADAL" clId="{274639CF-18B7-49A9-8056-C4E261EBBDCF}" dt="2024-09-20T17:08:39.710" v="3099" actId="478"/>
          <ac:spMkLst>
            <pc:docMk/>
            <pc:sldMk cId="674805524" sldId="2146846178"/>
            <ac:spMk id="21" creationId="{8155006E-16DB-8F60-AB5C-E79B6FB8FA74}"/>
          </ac:spMkLst>
        </pc:spChg>
        <pc:spChg chg="del mod">
          <ac:chgData name="Jason Wiese" userId="4bff8d5b-7de6-4655-b397-69b0afc81113" providerId="ADAL" clId="{274639CF-18B7-49A9-8056-C4E261EBBDCF}" dt="2024-09-20T17:08:39.710" v="3099" actId="478"/>
          <ac:spMkLst>
            <pc:docMk/>
            <pc:sldMk cId="674805524" sldId="2146846178"/>
            <ac:spMk id="22" creationId="{6ECA32A4-F158-63B7-5B2D-2916183E829A}"/>
          </ac:spMkLst>
        </pc:spChg>
        <pc:spChg chg="del mod">
          <ac:chgData name="Jason Wiese" userId="4bff8d5b-7de6-4655-b397-69b0afc81113" providerId="ADAL" clId="{274639CF-18B7-49A9-8056-C4E261EBBDCF}" dt="2024-09-20T17:08:39.710" v="3099" actId="478"/>
          <ac:spMkLst>
            <pc:docMk/>
            <pc:sldMk cId="674805524" sldId="2146846178"/>
            <ac:spMk id="23" creationId="{CBEDC305-F232-837F-95D2-C4A0700E1BC7}"/>
          </ac:spMkLst>
        </pc:spChg>
        <pc:spChg chg="del mod">
          <ac:chgData name="Jason Wiese" userId="4bff8d5b-7de6-4655-b397-69b0afc81113" providerId="ADAL" clId="{274639CF-18B7-49A9-8056-C4E261EBBDCF}" dt="2024-09-20T17:08:39.710" v="3099" actId="478"/>
          <ac:spMkLst>
            <pc:docMk/>
            <pc:sldMk cId="674805524" sldId="2146846178"/>
            <ac:spMk id="25" creationId="{A0ED79C0-689D-B348-437B-BC9982E96CCA}"/>
          </ac:spMkLst>
        </pc:spChg>
        <pc:spChg chg="del mod">
          <ac:chgData name="Jason Wiese" userId="4bff8d5b-7de6-4655-b397-69b0afc81113" providerId="ADAL" clId="{274639CF-18B7-49A9-8056-C4E261EBBDCF}" dt="2024-09-20T17:08:39.710" v="3099" actId="478"/>
          <ac:spMkLst>
            <pc:docMk/>
            <pc:sldMk cId="674805524" sldId="2146846178"/>
            <ac:spMk id="26" creationId="{6C120BDF-8052-9629-98E6-CC57B5C1C613}"/>
          </ac:spMkLst>
        </pc:spChg>
        <pc:spChg chg="del mod">
          <ac:chgData name="Jason Wiese" userId="4bff8d5b-7de6-4655-b397-69b0afc81113" providerId="ADAL" clId="{274639CF-18B7-49A9-8056-C4E261EBBDCF}" dt="2024-09-20T17:08:39.710" v="3099" actId="478"/>
          <ac:spMkLst>
            <pc:docMk/>
            <pc:sldMk cId="674805524" sldId="2146846178"/>
            <ac:spMk id="27" creationId="{0DCE39BF-3878-9937-0640-390A6B788269}"/>
          </ac:spMkLst>
        </pc:spChg>
        <pc:spChg chg="del mod">
          <ac:chgData name="Jason Wiese" userId="4bff8d5b-7de6-4655-b397-69b0afc81113" providerId="ADAL" clId="{274639CF-18B7-49A9-8056-C4E261EBBDCF}" dt="2024-09-20T17:08:39.710" v="3099" actId="478"/>
          <ac:spMkLst>
            <pc:docMk/>
            <pc:sldMk cId="674805524" sldId="2146846178"/>
            <ac:spMk id="33" creationId="{C76FF973-1257-5910-9EE8-DB7E928D2659}"/>
          </ac:spMkLst>
        </pc:spChg>
        <pc:spChg chg="del mod">
          <ac:chgData name="Jason Wiese" userId="4bff8d5b-7de6-4655-b397-69b0afc81113" providerId="ADAL" clId="{274639CF-18B7-49A9-8056-C4E261EBBDCF}" dt="2024-09-20T17:08:39.710" v="3099" actId="478"/>
          <ac:spMkLst>
            <pc:docMk/>
            <pc:sldMk cId="674805524" sldId="2146846178"/>
            <ac:spMk id="34" creationId="{0784D591-35E3-A21E-1413-DC13529DCB4E}"/>
          </ac:spMkLst>
        </pc:spChg>
        <pc:spChg chg="del mod">
          <ac:chgData name="Jason Wiese" userId="4bff8d5b-7de6-4655-b397-69b0afc81113" providerId="ADAL" clId="{274639CF-18B7-49A9-8056-C4E261EBBDCF}" dt="2024-09-20T17:08:39.710" v="3099" actId="478"/>
          <ac:spMkLst>
            <pc:docMk/>
            <pc:sldMk cId="674805524" sldId="2146846178"/>
            <ac:spMk id="36" creationId="{B31CA5CD-3EAE-0AEB-FDFC-ECCC6FC9D9FD}"/>
          </ac:spMkLst>
        </pc:spChg>
        <pc:spChg chg="del mod">
          <ac:chgData name="Jason Wiese" userId="4bff8d5b-7de6-4655-b397-69b0afc81113" providerId="ADAL" clId="{274639CF-18B7-49A9-8056-C4E261EBBDCF}" dt="2024-09-20T17:08:39.710" v="3099" actId="478"/>
          <ac:spMkLst>
            <pc:docMk/>
            <pc:sldMk cId="674805524" sldId="2146846178"/>
            <ac:spMk id="37" creationId="{DB9426CC-EF7C-7D5C-0391-D2B0972CBC72}"/>
          </ac:spMkLst>
        </pc:spChg>
        <pc:spChg chg="del mod">
          <ac:chgData name="Jason Wiese" userId="4bff8d5b-7de6-4655-b397-69b0afc81113" providerId="ADAL" clId="{274639CF-18B7-49A9-8056-C4E261EBBDCF}" dt="2024-09-20T17:08:39.710" v="3099" actId="478"/>
          <ac:spMkLst>
            <pc:docMk/>
            <pc:sldMk cId="674805524" sldId="2146846178"/>
            <ac:spMk id="38" creationId="{B8A34510-B533-1BB1-4848-A3104BA1C496}"/>
          </ac:spMkLst>
        </pc:spChg>
        <pc:spChg chg="del mod">
          <ac:chgData name="Jason Wiese" userId="4bff8d5b-7de6-4655-b397-69b0afc81113" providerId="ADAL" clId="{274639CF-18B7-49A9-8056-C4E261EBBDCF}" dt="2024-09-20T17:08:39.710" v="3099" actId="478"/>
          <ac:spMkLst>
            <pc:docMk/>
            <pc:sldMk cId="674805524" sldId="2146846178"/>
            <ac:spMk id="39" creationId="{E8BC5C18-C945-004A-DADE-35B61C46A6F3}"/>
          </ac:spMkLst>
        </pc:spChg>
        <pc:spChg chg="del mod">
          <ac:chgData name="Jason Wiese" userId="4bff8d5b-7de6-4655-b397-69b0afc81113" providerId="ADAL" clId="{274639CF-18B7-49A9-8056-C4E261EBBDCF}" dt="2024-09-20T17:08:39.710" v="3099" actId="478"/>
          <ac:spMkLst>
            <pc:docMk/>
            <pc:sldMk cId="674805524" sldId="2146846178"/>
            <ac:spMk id="41" creationId="{F8889718-E3FD-664B-26A0-33E539762FBB}"/>
          </ac:spMkLst>
        </pc:spChg>
        <pc:spChg chg="del mod">
          <ac:chgData name="Jason Wiese" userId="4bff8d5b-7de6-4655-b397-69b0afc81113" providerId="ADAL" clId="{274639CF-18B7-49A9-8056-C4E261EBBDCF}" dt="2024-09-20T17:08:39.710" v="3099" actId="478"/>
          <ac:spMkLst>
            <pc:docMk/>
            <pc:sldMk cId="674805524" sldId="2146846178"/>
            <ac:spMk id="42" creationId="{66A44F74-4C29-21D2-4C2A-50B61F9F754C}"/>
          </ac:spMkLst>
        </pc:spChg>
        <pc:spChg chg="ord">
          <ac:chgData name="Jason Wiese" userId="4bff8d5b-7de6-4655-b397-69b0afc81113" providerId="ADAL" clId="{274639CF-18B7-49A9-8056-C4E261EBBDCF}" dt="2024-09-20T17:10:09.402" v="3127" actId="167"/>
          <ac:spMkLst>
            <pc:docMk/>
            <pc:sldMk cId="674805524" sldId="2146846178"/>
            <ac:spMk id="46" creationId="{6D49C056-2B7A-48FA-4176-56A367D59F6E}"/>
          </ac:spMkLst>
        </pc:spChg>
        <pc:spChg chg="mod">
          <ac:chgData name="Jason Wiese" userId="4bff8d5b-7de6-4655-b397-69b0afc81113" providerId="ADAL" clId="{274639CF-18B7-49A9-8056-C4E261EBBDCF}" dt="2024-09-20T17:11:46.565" v="3367" actId="6549"/>
          <ac:spMkLst>
            <pc:docMk/>
            <pc:sldMk cId="674805524" sldId="2146846178"/>
            <ac:spMk id="47" creationId="{831F9202-96A9-84F0-FE6A-22D1465F1299}"/>
          </ac:spMkLst>
        </pc:spChg>
        <pc:spChg chg="add mod">
          <ac:chgData name="Jason Wiese" userId="4bff8d5b-7de6-4655-b397-69b0afc81113" providerId="ADAL" clId="{274639CF-18B7-49A9-8056-C4E261EBBDCF}" dt="2024-09-20T17:08:57.587" v="3100"/>
          <ac:spMkLst>
            <pc:docMk/>
            <pc:sldMk cId="674805524" sldId="2146846178"/>
            <ac:spMk id="50" creationId="{22C5D53E-4766-23F8-DFA0-6B40B7B6226C}"/>
          </ac:spMkLst>
        </pc:spChg>
        <pc:spChg chg="add mod">
          <ac:chgData name="Jason Wiese" userId="4bff8d5b-7de6-4655-b397-69b0afc81113" providerId="ADAL" clId="{274639CF-18B7-49A9-8056-C4E261EBBDCF}" dt="2024-09-20T17:08:57.587" v="3100"/>
          <ac:spMkLst>
            <pc:docMk/>
            <pc:sldMk cId="674805524" sldId="2146846178"/>
            <ac:spMk id="51" creationId="{F5978BDA-147B-A73C-D7A3-977541BDFBBB}"/>
          </ac:spMkLst>
        </pc:spChg>
        <pc:spChg chg="del mod">
          <ac:chgData name="Jason Wiese" userId="4bff8d5b-7de6-4655-b397-69b0afc81113" providerId="ADAL" clId="{274639CF-18B7-49A9-8056-C4E261EBBDCF}" dt="2024-09-20T17:08:39.710" v="3099" actId="478"/>
          <ac:spMkLst>
            <pc:docMk/>
            <pc:sldMk cId="674805524" sldId="2146846178"/>
            <ac:spMk id="52" creationId="{76564BA3-272B-4278-2888-EF2128A5B7B4}"/>
          </ac:spMkLst>
        </pc:spChg>
        <pc:spChg chg="del mod">
          <ac:chgData name="Jason Wiese" userId="4bff8d5b-7de6-4655-b397-69b0afc81113" providerId="ADAL" clId="{274639CF-18B7-49A9-8056-C4E261EBBDCF}" dt="2024-09-20T17:08:39.710" v="3099" actId="478"/>
          <ac:spMkLst>
            <pc:docMk/>
            <pc:sldMk cId="674805524" sldId="2146846178"/>
            <ac:spMk id="53" creationId="{9E609351-64F5-D216-1E73-37E0DCA6FED7}"/>
          </ac:spMkLst>
        </pc:spChg>
        <pc:spChg chg="del mod">
          <ac:chgData name="Jason Wiese" userId="4bff8d5b-7de6-4655-b397-69b0afc81113" providerId="ADAL" clId="{274639CF-18B7-49A9-8056-C4E261EBBDCF}" dt="2024-09-20T17:08:39.710" v="3099" actId="478"/>
          <ac:spMkLst>
            <pc:docMk/>
            <pc:sldMk cId="674805524" sldId="2146846178"/>
            <ac:spMk id="54" creationId="{1F80C8E2-7544-2B09-84F2-B1A5CEE4F3B2}"/>
          </ac:spMkLst>
        </pc:spChg>
        <pc:spChg chg="del mod">
          <ac:chgData name="Jason Wiese" userId="4bff8d5b-7de6-4655-b397-69b0afc81113" providerId="ADAL" clId="{274639CF-18B7-49A9-8056-C4E261EBBDCF}" dt="2024-09-20T17:08:39.710" v="3099" actId="478"/>
          <ac:spMkLst>
            <pc:docMk/>
            <pc:sldMk cId="674805524" sldId="2146846178"/>
            <ac:spMk id="55" creationId="{4EC14CE8-2B69-EC7C-4AE5-56C22B8A40C6}"/>
          </ac:spMkLst>
        </pc:spChg>
        <pc:spChg chg="del mod">
          <ac:chgData name="Jason Wiese" userId="4bff8d5b-7de6-4655-b397-69b0afc81113" providerId="ADAL" clId="{274639CF-18B7-49A9-8056-C4E261EBBDCF}" dt="2024-09-20T17:08:39.710" v="3099" actId="478"/>
          <ac:spMkLst>
            <pc:docMk/>
            <pc:sldMk cId="674805524" sldId="2146846178"/>
            <ac:spMk id="56" creationId="{265CF479-3226-9580-FA07-3A57867073B3}"/>
          </ac:spMkLst>
        </pc:spChg>
        <pc:spChg chg="del mod">
          <ac:chgData name="Jason Wiese" userId="4bff8d5b-7de6-4655-b397-69b0afc81113" providerId="ADAL" clId="{274639CF-18B7-49A9-8056-C4E261EBBDCF}" dt="2024-09-20T17:08:39.710" v="3099" actId="478"/>
          <ac:spMkLst>
            <pc:docMk/>
            <pc:sldMk cId="674805524" sldId="2146846178"/>
            <ac:spMk id="57" creationId="{5314C194-87DF-0B28-29CC-9AA1B1E34C83}"/>
          </ac:spMkLst>
        </pc:spChg>
        <pc:spChg chg="del mod">
          <ac:chgData name="Jason Wiese" userId="4bff8d5b-7de6-4655-b397-69b0afc81113" providerId="ADAL" clId="{274639CF-18B7-49A9-8056-C4E261EBBDCF}" dt="2024-09-20T17:08:39.710" v="3099" actId="478"/>
          <ac:spMkLst>
            <pc:docMk/>
            <pc:sldMk cId="674805524" sldId="2146846178"/>
            <ac:spMk id="58" creationId="{88FE5448-B593-372D-5F1A-C4ACF17F2252}"/>
          </ac:spMkLst>
        </pc:spChg>
        <pc:spChg chg="del mod">
          <ac:chgData name="Jason Wiese" userId="4bff8d5b-7de6-4655-b397-69b0afc81113" providerId="ADAL" clId="{274639CF-18B7-49A9-8056-C4E261EBBDCF}" dt="2024-09-20T17:08:39.710" v="3099" actId="478"/>
          <ac:spMkLst>
            <pc:docMk/>
            <pc:sldMk cId="674805524" sldId="2146846178"/>
            <ac:spMk id="59" creationId="{8320EAD5-C9F3-9D14-9155-9B14017856EE}"/>
          </ac:spMkLst>
        </pc:spChg>
        <pc:spChg chg="add mod">
          <ac:chgData name="Jason Wiese" userId="4bff8d5b-7de6-4655-b397-69b0afc81113" providerId="ADAL" clId="{274639CF-18B7-49A9-8056-C4E261EBBDCF}" dt="2024-09-20T17:08:57.587" v="3100"/>
          <ac:spMkLst>
            <pc:docMk/>
            <pc:sldMk cId="674805524" sldId="2146846178"/>
            <ac:spMk id="61" creationId="{9269C62C-03CB-3313-173B-191190C6CA9E}"/>
          </ac:spMkLst>
        </pc:spChg>
        <pc:spChg chg="add mod">
          <ac:chgData name="Jason Wiese" userId="4bff8d5b-7de6-4655-b397-69b0afc81113" providerId="ADAL" clId="{274639CF-18B7-49A9-8056-C4E261EBBDCF}" dt="2024-09-20T17:08:57.587" v="3100"/>
          <ac:spMkLst>
            <pc:docMk/>
            <pc:sldMk cId="674805524" sldId="2146846178"/>
            <ac:spMk id="62" creationId="{15A57946-D776-AA2C-C2B4-4305AECA277C}"/>
          </ac:spMkLst>
        </pc:spChg>
        <pc:spChg chg="add mod">
          <ac:chgData name="Jason Wiese" userId="4bff8d5b-7de6-4655-b397-69b0afc81113" providerId="ADAL" clId="{274639CF-18B7-49A9-8056-C4E261EBBDCF}" dt="2024-09-20T17:08:57.587" v="3100"/>
          <ac:spMkLst>
            <pc:docMk/>
            <pc:sldMk cId="674805524" sldId="2146846178"/>
            <ac:spMk id="63" creationId="{5FCB6851-61F3-9388-79FF-C7788B27D7A5}"/>
          </ac:spMkLst>
        </pc:spChg>
        <pc:spChg chg="add mod">
          <ac:chgData name="Jason Wiese" userId="4bff8d5b-7de6-4655-b397-69b0afc81113" providerId="ADAL" clId="{274639CF-18B7-49A9-8056-C4E261EBBDCF}" dt="2024-09-20T17:08:57.587" v="3100"/>
          <ac:spMkLst>
            <pc:docMk/>
            <pc:sldMk cId="674805524" sldId="2146846178"/>
            <ac:spMk id="1024" creationId="{2B7A29C5-C4AB-3937-06EF-87CE3F390CCB}"/>
          </ac:spMkLst>
        </pc:spChg>
        <pc:spChg chg="add mod">
          <ac:chgData name="Jason Wiese" userId="4bff8d5b-7de6-4655-b397-69b0afc81113" providerId="ADAL" clId="{274639CF-18B7-49A9-8056-C4E261EBBDCF}" dt="2024-09-20T17:08:57.587" v="3100"/>
          <ac:spMkLst>
            <pc:docMk/>
            <pc:sldMk cId="674805524" sldId="2146846178"/>
            <ac:spMk id="1025" creationId="{B455029D-77B4-6695-3E82-251ACAA0E37B}"/>
          </ac:spMkLst>
        </pc:spChg>
        <pc:spChg chg="add mod">
          <ac:chgData name="Jason Wiese" userId="4bff8d5b-7de6-4655-b397-69b0afc81113" providerId="ADAL" clId="{274639CF-18B7-49A9-8056-C4E261EBBDCF}" dt="2024-09-20T17:08:57.587" v="3100"/>
          <ac:spMkLst>
            <pc:docMk/>
            <pc:sldMk cId="674805524" sldId="2146846178"/>
            <ac:spMk id="1027" creationId="{67F6DA9D-1A56-B580-76F1-17818802C135}"/>
          </ac:spMkLst>
        </pc:spChg>
        <pc:spChg chg="add mod">
          <ac:chgData name="Jason Wiese" userId="4bff8d5b-7de6-4655-b397-69b0afc81113" providerId="ADAL" clId="{274639CF-18B7-49A9-8056-C4E261EBBDCF}" dt="2024-09-20T17:08:57.587" v="3100"/>
          <ac:spMkLst>
            <pc:docMk/>
            <pc:sldMk cId="674805524" sldId="2146846178"/>
            <ac:spMk id="1029" creationId="{95F61BE7-F3AA-3108-AEB4-704115F9658D}"/>
          </ac:spMkLst>
        </pc:spChg>
        <pc:spChg chg="add mod">
          <ac:chgData name="Jason Wiese" userId="4bff8d5b-7de6-4655-b397-69b0afc81113" providerId="ADAL" clId="{274639CF-18B7-49A9-8056-C4E261EBBDCF}" dt="2024-09-20T17:08:57.587" v="3100"/>
          <ac:spMkLst>
            <pc:docMk/>
            <pc:sldMk cId="674805524" sldId="2146846178"/>
            <ac:spMk id="1030" creationId="{111E0365-C24A-3DA4-6B8A-A73440BC70CC}"/>
          </ac:spMkLst>
        </pc:spChg>
        <pc:spChg chg="add mod">
          <ac:chgData name="Jason Wiese" userId="4bff8d5b-7de6-4655-b397-69b0afc81113" providerId="ADAL" clId="{274639CF-18B7-49A9-8056-C4E261EBBDCF}" dt="2024-09-20T17:08:57.587" v="3100"/>
          <ac:spMkLst>
            <pc:docMk/>
            <pc:sldMk cId="674805524" sldId="2146846178"/>
            <ac:spMk id="1031" creationId="{7ED55CF3-6B19-69B5-6295-B28E29E52D3F}"/>
          </ac:spMkLst>
        </pc:spChg>
        <pc:spChg chg="add mod">
          <ac:chgData name="Jason Wiese" userId="4bff8d5b-7de6-4655-b397-69b0afc81113" providerId="ADAL" clId="{274639CF-18B7-49A9-8056-C4E261EBBDCF}" dt="2024-09-20T17:08:57.587" v="3100"/>
          <ac:spMkLst>
            <pc:docMk/>
            <pc:sldMk cId="674805524" sldId="2146846178"/>
            <ac:spMk id="1032" creationId="{83F28FD7-66F0-017D-E013-7E3E3CA03489}"/>
          </ac:spMkLst>
        </pc:spChg>
        <pc:spChg chg="add mod">
          <ac:chgData name="Jason Wiese" userId="4bff8d5b-7de6-4655-b397-69b0afc81113" providerId="ADAL" clId="{274639CF-18B7-49A9-8056-C4E261EBBDCF}" dt="2024-09-20T17:09:03.919" v="3102" actId="207"/>
          <ac:spMkLst>
            <pc:docMk/>
            <pc:sldMk cId="674805524" sldId="2146846178"/>
            <ac:spMk id="1033" creationId="{905AEE98-4714-92C1-A958-2692FA60F522}"/>
          </ac:spMkLst>
        </pc:spChg>
        <pc:spChg chg="add mod">
          <ac:chgData name="Jason Wiese" userId="4bff8d5b-7de6-4655-b397-69b0afc81113" providerId="ADAL" clId="{274639CF-18B7-49A9-8056-C4E261EBBDCF}" dt="2024-09-20T17:08:57.587" v="3100"/>
          <ac:spMkLst>
            <pc:docMk/>
            <pc:sldMk cId="674805524" sldId="2146846178"/>
            <ac:spMk id="1035" creationId="{C37A6FFC-DD3F-C15A-3ADA-99E8E94779C8}"/>
          </ac:spMkLst>
        </pc:spChg>
        <pc:spChg chg="add mod">
          <ac:chgData name="Jason Wiese" userId="4bff8d5b-7de6-4655-b397-69b0afc81113" providerId="ADAL" clId="{274639CF-18B7-49A9-8056-C4E261EBBDCF}" dt="2024-09-20T17:08:57.587" v="3100"/>
          <ac:spMkLst>
            <pc:docMk/>
            <pc:sldMk cId="674805524" sldId="2146846178"/>
            <ac:spMk id="1037" creationId="{C232C20E-B3F1-0D54-7B26-2D9F6A262D78}"/>
          </ac:spMkLst>
        </pc:spChg>
        <pc:spChg chg="add mod">
          <ac:chgData name="Jason Wiese" userId="4bff8d5b-7de6-4655-b397-69b0afc81113" providerId="ADAL" clId="{274639CF-18B7-49A9-8056-C4E261EBBDCF}" dt="2024-09-20T17:08:57.587" v="3100"/>
          <ac:spMkLst>
            <pc:docMk/>
            <pc:sldMk cId="674805524" sldId="2146846178"/>
            <ac:spMk id="1039" creationId="{09B51808-870F-0458-A9CA-BF1D66A38A23}"/>
          </ac:spMkLst>
        </pc:spChg>
        <pc:spChg chg="add mod">
          <ac:chgData name="Jason Wiese" userId="4bff8d5b-7de6-4655-b397-69b0afc81113" providerId="ADAL" clId="{274639CF-18B7-49A9-8056-C4E261EBBDCF}" dt="2024-09-20T17:08:57.587" v="3100"/>
          <ac:spMkLst>
            <pc:docMk/>
            <pc:sldMk cId="674805524" sldId="2146846178"/>
            <ac:spMk id="1040" creationId="{DBBED86D-85A5-80A6-4344-44B0F59D214F}"/>
          </ac:spMkLst>
        </pc:spChg>
        <pc:spChg chg="add mod">
          <ac:chgData name="Jason Wiese" userId="4bff8d5b-7de6-4655-b397-69b0afc81113" providerId="ADAL" clId="{274639CF-18B7-49A9-8056-C4E261EBBDCF}" dt="2024-09-20T17:08:57.587" v="3100"/>
          <ac:spMkLst>
            <pc:docMk/>
            <pc:sldMk cId="674805524" sldId="2146846178"/>
            <ac:spMk id="1041" creationId="{6E1156DE-01F8-C8D2-9680-50979FF1153B}"/>
          </ac:spMkLst>
        </pc:spChg>
        <pc:spChg chg="add mod">
          <ac:chgData name="Jason Wiese" userId="4bff8d5b-7de6-4655-b397-69b0afc81113" providerId="ADAL" clId="{274639CF-18B7-49A9-8056-C4E261EBBDCF}" dt="2024-09-20T17:08:57.587" v="3100"/>
          <ac:spMkLst>
            <pc:docMk/>
            <pc:sldMk cId="674805524" sldId="2146846178"/>
            <ac:spMk id="1042" creationId="{3C412E8D-3744-4A86-24BD-49947C83AD21}"/>
          </ac:spMkLst>
        </pc:spChg>
        <pc:spChg chg="add mod">
          <ac:chgData name="Jason Wiese" userId="4bff8d5b-7de6-4655-b397-69b0afc81113" providerId="ADAL" clId="{274639CF-18B7-49A9-8056-C4E261EBBDCF}" dt="2024-09-20T17:08:57.587" v="3100"/>
          <ac:spMkLst>
            <pc:docMk/>
            <pc:sldMk cId="674805524" sldId="2146846178"/>
            <ac:spMk id="1043" creationId="{34C8978F-A2C5-4DF8-715B-3993184BE26F}"/>
          </ac:spMkLst>
        </pc:spChg>
        <pc:spChg chg="add mod">
          <ac:chgData name="Jason Wiese" userId="4bff8d5b-7de6-4655-b397-69b0afc81113" providerId="ADAL" clId="{274639CF-18B7-49A9-8056-C4E261EBBDCF}" dt="2024-09-20T17:08:57.587" v="3100"/>
          <ac:spMkLst>
            <pc:docMk/>
            <pc:sldMk cId="674805524" sldId="2146846178"/>
            <ac:spMk id="1044" creationId="{FC5746F8-D2EF-C621-16EA-5B1D93E346D5}"/>
          </ac:spMkLst>
        </pc:spChg>
        <pc:spChg chg="add mod">
          <ac:chgData name="Jason Wiese" userId="4bff8d5b-7de6-4655-b397-69b0afc81113" providerId="ADAL" clId="{274639CF-18B7-49A9-8056-C4E261EBBDCF}" dt="2024-09-20T17:08:57.587" v="3100"/>
          <ac:spMkLst>
            <pc:docMk/>
            <pc:sldMk cId="674805524" sldId="2146846178"/>
            <ac:spMk id="1045" creationId="{E007525C-B11C-6BD5-7B0E-E5B4F6C2761A}"/>
          </ac:spMkLst>
        </pc:spChg>
        <pc:spChg chg="add mod">
          <ac:chgData name="Jason Wiese" userId="4bff8d5b-7de6-4655-b397-69b0afc81113" providerId="ADAL" clId="{274639CF-18B7-49A9-8056-C4E261EBBDCF}" dt="2024-09-20T17:08:57.587" v="3100"/>
          <ac:spMkLst>
            <pc:docMk/>
            <pc:sldMk cId="674805524" sldId="2146846178"/>
            <ac:spMk id="1046" creationId="{D61F5FEC-FC1C-A316-9416-34EC17E07515}"/>
          </ac:spMkLst>
        </pc:spChg>
        <pc:spChg chg="add mod">
          <ac:chgData name="Jason Wiese" userId="4bff8d5b-7de6-4655-b397-69b0afc81113" providerId="ADAL" clId="{274639CF-18B7-49A9-8056-C4E261EBBDCF}" dt="2024-09-20T17:08:57.587" v="3100"/>
          <ac:spMkLst>
            <pc:docMk/>
            <pc:sldMk cId="674805524" sldId="2146846178"/>
            <ac:spMk id="1047" creationId="{12CEC54E-008E-AC6A-A833-EB9612FD42E2}"/>
          </ac:spMkLst>
        </pc:spChg>
        <pc:spChg chg="add mod">
          <ac:chgData name="Jason Wiese" userId="4bff8d5b-7de6-4655-b397-69b0afc81113" providerId="ADAL" clId="{274639CF-18B7-49A9-8056-C4E261EBBDCF}" dt="2024-09-20T17:09:06.709" v="3103" actId="207"/>
          <ac:spMkLst>
            <pc:docMk/>
            <pc:sldMk cId="674805524" sldId="2146846178"/>
            <ac:spMk id="1048" creationId="{E32C1FC6-8268-3237-2CEE-7C8ABF8DA504}"/>
          </ac:spMkLst>
        </pc:spChg>
        <pc:spChg chg="add mod">
          <ac:chgData name="Jason Wiese" userId="4bff8d5b-7de6-4655-b397-69b0afc81113" providerId="ADAL" clId="{274639CF-18B7-49A9-8056-C4E261EBBDCF}" dt="2024-09-20T17:08:57.587" v="3100"/>
          <ac:spMkLst>
            <pc:docMk/>
            <pc:sldMk cId="674805524" sldId="2146846178"/>
            <ac:spMk id="1049" creationId="{ED0F3E4E-6540-EC41-1ABB-5F204703796B}"/>
          </ac:spMkLst>
        </pc:spChg>
        <pc:spChg chg="add mod">
          <ac:chgData name="Jason Wiese" userId="4bff8d5b-7de6-4655-b397-69b0afc81113" providerId="ADAL" clId="{274639CF-18B7-49A9-8056-C4E261EBBDCF}" dt="2024-09-20T17:08:57.587" v="3100"/>
          <ac:spMkLst>
            <pc:docMk/>
            <pc:sldMk cId="674805524" sldId="2146846178"/>
            <ac:spMk id="1050" creationId="{CD10A741-3E8D-32D3-3A76-370B2140CFB6}"/>
          </ac:spMkLst>
        </pc:spChg>
        <pc:spChg chg="add mod">
          <ac:chgData name="Jason Wiese" userId="4bff8d5b-7de6-4655-b397-69b0afc81113" providerId="ADAL" clId="{274639CF-18B7-49A9-8056-C4E261EBBDCF}" dt="2024-09-20T17:08:57.587" v="3100"/>
          <ac:spMkLst>
            <pc:docMk/>
            <pc:sldMk cId="674805524" sldId="2146846178"/>
            <ac:spMk id="1051" creationId="{EEFA2D05-E277-ED57-8FA9-0ED3ABDE5620}"/>
          </ac:spMkLst>
        </pc:spChg>
        <pc:spChg chg="add mod">
          <ac:chgData name="Jason Wiese" userId="4bff8d5b-7de6-4655-b397-69b0afc81113" providerId="ADAL" clId="{274639CF-18B7-49A9-8056-C4E261EBBDCF}" dt="2024-09-20T17:08:57.587" v="3100"/>
          <ac:spMkLst>
            <pc:docMk/>
            <pc:sldMk cId="674805524" sldId="2146846178"/>
            <ac:spMk id="1052" creationId="{7A7C65F1-7427-146D-727D-93974784C65F}"/>
          </ac:spMkLst>
        </pc:spChg>
        <pc:spChg chg="add mod">
          <ac:chgData name="Jason Wiese" userId="4bff8d5b-7de6-4655-b397-69b0afc81113" providerId="ADAL" clId="{274639CF-18B7-49A9-8056-C4E261EBBDCF}" dt="2024-09-20T17:08:57.587" v="3100"/>
          <ac:spMkLst>
            <pc:docMk/>
            <pc:sldMk cId="674805524" sldId="2146846178"/>
            <ac:spMk id="1053" creationId="{A5D7C717-C00E-1535-0683-F364E572FDF7}"/>
          </ac:spMkLst>
        </pc:spChg>
        <pc:spChg chg="add mod">
          <ac:chgData name="Jason Wiese" userId="4bff8d5b-7de6-4655-b397-69b0afc81113" providerId="ADAL" clId="{274639CF-18B7-49A9-8056-C4E261EBBDCF}" dt="2024-09-20T17:08:57.587" v="3100"/>
          <ac:spMkLst>
            <pc:docMk/>
            <pc:sldMk cId="674805524" sldId="2146846178"/>
            <ac:spMk id="1054" creationId="{3E3CA541-1D8E-676A-1C1B-F4CE43B7A99B}"/>
          </ac:spMkLst>
        </pc:spChg>
        <pc:spChg chg="add mod">
          <ac:chgData name="Jason Wiese" userId="4bff8d5b-7de6-4655-b397-69b0afc81113" providerId="ADAL" clId="{274639CF-18B7-49A9-8056-C4E261EBBDCF}" dt="2024-09-20T17:08:57.587" v="3100"/>
          <ac:spMkLst>
            <pc:docMk/>
            <pc:sldMk cId="674805524" sldId="2146846178"/>
            <ac:spMk id="1055" creationId="{9D2DCF0A-F724-4BA2-0E9A-AC037F5D730E}"/>
          </ac:spMkLst>
        </pc:spChg>
        <pc:spChg chg="add mod">
          <ac:chgData name="Jason Wiese" userId="4bff8d5b-7de6-4655-b397-69b0afc81113" providerId="ADAL" clId="{274639CF-18B7-49A9-8056-C4E261EBBDCF}" dt="2024-09-20T17:08:57.587" v="3100"/>
          <ac:spMkLst>
            <pc:docMk/>
            <pc:sldMk cId="674805524" sldId="2146846178"/>
            <ac:spMk id="1056" creationId="{8A96C552-0D85-4BC9-4423-8E5CE0ED8C48}"/>
          </ac:spMkLst>
        </pc:spChg>
        <pc:spChg chg="add mod">
          <ac:chgData name="Jason Wiese" userId="4bff8d5b-7de6-4655-b397-69b0afc81113" providerId="ADAL" clId="{274639CF-18B7-49A9-8056-C4E261EBBDCF}" dt="2024-09-20T17:08:57.587" v="3100"/>
          <ac:spMkLst>
            <pc:docMk/>
            <pc:sldMk cId="674805524" sldId="2146846178"/>
            <ac:spMk id="1057" creationId="{907ECD82-F228-112E-3909-7A4C28D1C937}"/>
          </ac:spMkLst>
        </pc:spChg>
        <pc:spChg chg="add mod">
          <ac:chgData name="Jason Wiese" userId="4bff8d5b-7de6-4655-b397-69b0afc81113" providerId="ADAL" clId="{274639CF-18B7-49A9-8056-C4E261EBBDCF}" dt="2024-09-20T17:08:57.587" v="3100"/>
          <ac:spMkLst>
            <pc:docMk/>
            <pc:sldMk cId="674805524" sldId="2146846178"/>
            <ac:spMk id="1058" creationId="{6AA213DB-0982-3CC6-7092-98377ACC734D}"/>
          </ac:spMkLst>
        </pc:spChg>
        <pc:spChg chg="add mod">
          <ac:chgData name="Jason Wiese" userId="4bff8d5b-7de6-4655-b397-69b0afc81113" providerId="ADAL" clId="{274639CF-18B7-49A9-8056-C4E261EBBDCF}" dt="2024-09-20T17:08:57.587" v="3100"/>
          <ac:spMkLst>
            <pc:docMk/>
            <pc:sldMk cId="674805524" sldId="2146846178"/>
            <ac:spMk id="1059" creationId="{BA95B41D-4759-9825-5C11-86E102FF35ED}"/>
          </ac:spMkLst>
        </pc:spChg>
        <pc:spChg chg="add mod">
          <ac:chgData name="Jason Wiese" userId="4bff8d5b-7de6-4655-b397-69b0afc81113" providerId="ADAL" clId="{274639CF-18B7-49A9-8056-C4E261EBBDCF}" dt="2024-09-20T17:09:08.936" v="3104" actId="207"/>
          <ac:spMkLst>
            <pc:docMk/>
            <pc:sldMk cId="674805524" sldId="2146846178"/>
            <ac:spMk id="1060" creationId="{69B768E9-C05B-8C68-F1C0-3F8AD7B1B661}"/>
          </ac:spMkLst>
        </pc:spChg>
        <pc:spChg chg="add mod">
          <ac:chgData name="Jason Wiese" userId="4bff8d5b-7de6-4655-b397-69b0afc81113" providerId="ADAL" clId="{274639CF-18B7-49A9-8056-C4E261EBBDCF}" dt="2024-09-20T17:08:57.587" v="3100"/>
          <ac:spMkLst>
            <pc:docMk/>
            <pc:sldMk cId="674805524" sldId="2146846178"/>
            <ac:spMk id="1061" creationId="{41869461-ACB5-62E0-C8C2-7D4C240CCD60}"/>
          </ac:spMkLst>
        </pc:spChg>
        <pc:spChg chg="add mod">
          <ac:chgData name="Jason Wiese" userId="4bff8d5b-7de6-4655-b397-69b0afc81113" providerId="ADAL" clId="{274639CF-18B7-49A9-8056-C4E261EBBDCF}" dt="2024-09-20T17:08:57.587" v="3100"/>
          <ac:spMkLst>
            <pc:docMk/>
            <pc:sldMk cId="674805524" sldId="2146846178"/>
            <ac:spMk id="1062" creationId="{77E0EB02-AED0-3A3F-2BF8-B287EE82AED9}"/>
          </ac:spMkLst>
        </pc:spChg>
        <pc:spChg chg="add mod">
          <ac:chgData name="Jason Wiese" userId="4bff8d5b-7de6-4655-b397-69b0afc81113" providerId="ADAL" clId="{274639CF-18B7-49A9-8056-C4E261EBBDCF}" dt="2024-09-20T17:08:57.587" v="3100"/>
          <ac:spMkLst>
            <pc:docMk/>
            <pc:sldMk cId="674805524" sldId="2146846178"/>
            <ac:spMk id="1063" creationId="{DE9CE272-CB0F-F21F-87B4-C5C974D0F8CD}"/>
          </ac:spMkLst>
        </pc:spChg>
        <pc:spChg chg="add mod">
          <ac:chgData name="Jason Wiese" userId="4bff8d5b-7de6-4655-b397-69b0afc81113" providerId="ADAL" clId="{274639CF-18B7-49A9-8056-C4E261EBBDCF}" dt="2024-09-20T17:08:57.587" v="3100"/>
          <ac:spMkLst>
            <pc:docMk/>
            <pc:sldMk cId="674805524" sldId="2146846178"/>
            <ac:spMk id="1064" creationId="{9EADFE60-D262-7650-3F08-9059CD8EAA1B}"/>
          </ac:spMkLst>
        </pc:spChg>
        <pc:spChg chg="add mod">
          <ac:chgData name="Jason Wiese" userId="4bff8d5b-7de6-4655-b397-69b0afc81113" providerId="ADAL" clId="{274639CF-18B7-49A9-8056-C4E261EBBDCF}" dt="2024-09-20T17:08:57.587" v="3100"/>
          <ac:spMkLst>
            <pc:docMk/>
            <pc:sldMk cId="674805524" sldId="2146846178"/>
            <ac:spMk id="1065" creationId="{B650415E-C65B-2D45-63DD-863CF7E042F8}"/>
          </ac:spMkLst>
        </pc:spChg>
        <pc:spChg chg="add mod">
          <ac:chgData name="Jason Wiese" userId="4bff8d5b-7de6-4655-b397-69b0afc81113" providerId="ADAL" clId="{274639CF-18B7-49A9-8056-C4E261EBBDCF}" dt="2024-09-20T17:08:57.587" v="3100"/>
          <ac:spMkLst>
            <pc:docMk/>
            <pc:sldMk cId="674805524" sldId="2146846178"/>
            <ac:spMk id="1066" creationId="{663B640A-6135-4F2B-346C-48EAF34CA24F}"/>
          </ac:spMkLst>
        </pc:spChg>
        <pc:spChg chg="del mod">
          <ac:chgData name="Jason Wiese" userId="4bff8d5b-7de6-4655-b397-69b0afc81113" providerId="ADAL" clId="{274639CF-18B7-49A9-8056-C4E261EBBDCF}" dt="2024-09-20T17:08:39.710" v="3099" actId="478"/>
          <ac:spMkLst>
            <pc:docMk/>
            <pc:sldMk cId="674805524" sldId="2146846178"/>
            <ac:spMk id="1067" creationId="{E7C6909C-3897-3A48-1E09-99FA972FEC61}"/>
          </ac:spMkLst>
        </pc:spChg>
        <pc:spChg chg="del mod">
          <ac:chgData name="Jason Wiese" userId="4bff8d5b-7de6-4655-b397-69b0afc81113" providerId="ADAL" clId="{274639CF-18B7-49A9-8056-C4E261EBBDCF}" dt="2024-09-20T17:08:39.710" v="3099" actId="478"/>
          <ac:spMkLst>
            <pc:docMk/>
            <pc:sldMk cId="674805524" sldId="2146846178"/>
            <ac:spMk id="1068" creationId="{32E38F1A-6413-D833-CA71-7568476E14AF}"/>
          </ac:spMkLst>
        </pc:spChg>
        <pc:spChg chg="del mod">
          <ac:chgData name="Jason Wiese" userId="4bff8d5b-7de6-4655-b397-69b0afc81113" providerId="ADAL" clId="{274639CF-18B7-49A9-8056-C4E261EBBDCF}" dt="2024-09-20T17:08:39.710" v="3099" actId="478"/>
          <ac:spMkLst>
            <pc:docMk/>
            <pc:sldMk cId="674805524" sldId="2146846178"/>
            <ac:spMk id="1069" creationId="{6224E0DC-4990-2FED-DD6A-BDA7FFAF9BB8}"/>
          </ac:spMkLst>
        </pc:spChg>
        <pc:spChg chg="del mod">
          <ac:chgData name="Jason Wiese" userId="4bff8d5b-7de6-4655-b397-69b0afc81113" providerId="ADAL" clId="{274639CF-18B7-49A9-8056-C4E261EBBDCF}" dt="2024-09-20T17:08:39.710" v="3099" actId="478"/>
          <ac:spMkLst>
            <pc:docMk/>
            <pc:sldMk cId="674805524" sldId="2146846178"/>
            <ac:spMk id="1074" creationId="{BDE1708C-DB92-0E6F-E19D-2855C7831227}"/>
          </ac:spMkLst>
        </pc:spChg>
        <pc:spChg chg="del mod">
          <ac:chgData name="Jason Wiese" userId="4bff8d5b-7de6-4655-b397-69b0afc81113" providerId="ADAL" clId="{274639CF-18B7-49A9-8056-C4E261EBBDCF}" dt="2024-09-20T17:08:39.710" v="3099" actId="478"/>
          <ac:spMkLst>
            <pc:docMk/>
            <pc:sldMk cId="674805524" sldId="2146846178"/>
            <ac:spMk id="1075" creationId="{79EFAFDE-0A74-258C-A685-638E069529A0}"/>
          </ac:spMkLst>
        </pc:spChg>
        <pc:spChg chg="del mod">
          <ac:chgData name="Jason Wiese" userId="4bff8d5b-7de6-4655-b397-69b0afc81113" providerId="ADAL" clId="{274639CF-18B7-49A9-8056-C4E261EBBDCF}" dt="2024-09-20T17:08:39.710" v="3099" actId="478"/>
          <ac:spMkLst>
            <pc:docMk/>
            <pc:sldMk cId="674805524" sldId="2146846178"/>
            <ac:spMk id="1076" creationId="{55E167BC-DA2A-3569-98EF-A608BAF8967C}"/>
          </ac:spMkLst>
        </pc:spChg>
        <pc:spChg chg="del mod">
          <ac:chgData name="Jason Wiese" userId="4bff8d5b-7de6-4655-b397-69b0afc81113" providerId="ADAL" clId="{274639CF-18B7-49A9-8056-C4E261EBBDCF}" dt="2024-09-20T17:08:39.710" v="3099" actId="478"/>
          <ac:spMkLst>
            <pc:docMk/>
            <pc:sldMk cId="674805524" sldId="2146846178"/>
            <ac:spMk id="1077" creationId="{49FA51C4-BAC7-CA34-D1E2-14A7D40DA234}"/>
          </ac:spMkLst>
        </pc:spChg>
        <pc:spChg chg="del mod">
          <ac:chgData name="Jason Wiese" userId="4bff8d5b-7de6-4655-b397-69b0afc81113" providerId="ADAL" clId="{274639CF-18B7-49A9-8056-C4E261EBBDCF}" dt="2024-09-20T17:08:39.710" v="3099" actId="478"/>
          <ac:spMkLst>
            <pc:docMk/>
            <pc:sldMk cId="674805524" sldId="2146846178"/>
            <ac:spMk id="1078" creationId="{8923BFB0-CEEE-2996-F447-B756050F2C86}"/>
          </ac:spMkLst>
        </pc:spChg>
        <pc:spChg chg="del mod">
          <ac:chgData name="Jason Wiese" userId="4bff8d5b-7de6-4655-b397-69b0afc81113" providerId="ADAL" clId="{274639CF-18B7-49A9-8056-C4E261EBBDCF}" dt="2024-09-20T17:08:39.710" v="3099" actId="478"/>
          <ac:spMkLst>
            <pc:docMk/>
            <pc:sldMk cId="674805524" sldId="2146846178"/>
            <ac:spMk id="1080" creationId="{69803C52-FA5A-1C47-2D24-B17FC403B37B}"/>
          </ac:spMkLst>
        </pc:spChg>
        <pc:spChg chg="del mod">
          <ac:chgData name="Jason Wiese" userId="4bff8d5b-7de6-4655-b397-69b0afc81113" providerId="ADAL" clId="{274639CF-18B7-49A9-8056-C4E261EBBDCF}" dt="2024-09-20T17:08:39.710" v="3099" actId="478"/>
          <ac:spMkLst>
            <pc:docMk/>
            <pc:sldMk cId="674805524" sldId="2146846178"/>
            <ac:spMk id="1081" creationId="{BC89ADD4-A806-C770-34DC-B41A2E6B2678}"/>
          </ac:spMkLst>
        </pc:spChg>
        <pc:spChg chg="del mod">
          <ac:chgData name="Jason Wiese" userId="4bff8d5b-7de6-4655-b397-69b0afc81113" providerId="ADAL" clId="{274639CF-18B7-49A9-8056-C4E261EBBDCF}" dt="2024-09-20T17:08:39.710" v="3099" actId="478"/>
          <ac:spMkLst>
            <pc:docMk/>
            <pc:sldMk cId="674805524" sldId="2146846178"/>
            <ac:spMk id="1082" creationId="{79379DCA-2A80-B17C-9468-1673E5D900FC}"/>
          </ac:spMkLst>
        </pc:spChg>
        <pc:spChg chg="del mod">
          <ac:chgData name="Jason Wiese" userId="4bff8d5b-7de6-4655-b397-69b0afc81113" providerId="ADAL" clId="{274639CF-18B7-49A9-8056-C4E261EBBDCF}" dt="2024-09-20T17:08:39.710" v="3099" actId="478"/>
          <ac:spMkLst>
            <pc:docMk/>
            <pc:sldMk cId="674805524" sldId="2146846178"/>
            <ac:spMk id="1083" creationId="{975C63DC-B5FE-C251-3A7F-D58478FFAA2F}"/>
          </ac:spMkLst>
        </pc:spChg>
        <pc:spChg chg="del mod">
          <ac:chgData name="Jason Wiese" userId="4bff8d5b-7de6-4655-b397-69b0afc81113" providerId="ADAL" clId="{274639CF-18B7-49A9-8056-C4E261EBBDCF}" dt="2024-09-20T17:08:39.710" v="3099" actId="478"/>
          <ac:spMkLst>
            <pc:docMk/>
            <pc:sldMk cId="674805524" sldId="2146846178"/>
            <ac:spMk id="1084" creationId="{F94C000E-2307-0DE1-761C-DDBD081E7D45}"/>
          </ac:spMkLst>
        </pc:spChg>
        <pc:spChg chg="add mod">
          <ac:chgData name="Jason Wiese" userId="4bff8d5b-7de6-4655-b397-69b0afc81113" providerId="ADAL" clId="{274639CF-18B7-49A9-8056-C4E261EBBDCF}" dt="2024-09-20T17:08:57.587" v="3100"/>
          <ac:spMkLst>
            <pc:docMk/>
            <pc:sldMk cId="674805524" sldId="2146846178"/>
            <ac:spMk id="1090" creationId="{BE58D8D9-AA86-2AFA-0612-5A95B860E765}"/>
          </ac:spMkLst>
        </pc:spChg>
        <pc:spChg chg="add mod">
          <ac:chgData name="Jason Wiese" userId="4bff8d5b-7de6-4655-b397-69b0afc81113" providerId="ADAL" clId="{274639CF-18B7-49A9-8056-C4E261EBBDCF}" dt="2024-09-20T17:08:57.587" v="3100"/>
          <ac:spMkLst>
            <pc:docMk/>
            <pc:sldMk cId="674805524" sldId="2146846178"/>
            <ac:spMk id="1091" creationId="{6C82572F-E64F-38D3-2224-2E9EE158FF05}"/>
          </ac:spMkLst>
        </pc:spChg>
        <pc:spChg chg="add mod">
          <ac:chgData name="Jason Wiese" userId="4bff8d5b-7de6-4655-b397-69b0afc81113" providerId="ADAL" clId="{274639CF-18B7-49A9-8056-C4E261EBBDCF}" dt="2024-09-20T17:08:57.587" v="3100"/>
          <ac:spMkLst>
            <pc:docMk/>
            <pc:sldMk cId="674805524" sldId="2146846178"/>
            <ac:spMk id="1092" creationId="{7FD9CAFD-FE6C-CFFA-1474-6EF30241BB85}"/>
          </ac:spMkLst>
        </pc:spChg>
        <pc:spChg chg="add mod">
          <ac:chgData name="Jason Wiese" userId="4bff8d5b-7de6-4655-b397-69b0afc81113" providerId="ADAL" clId="{274639CF-18B7-49A9-8056-C4E261EBBDCF}" dt="2024-09-20T17:08:57.587" v="3100"/>
          <ac:spMkLst>
            <pc:docMk/>
            <pc:sldMk cId="674805524" sldId="2146846178"/>
            <ac:spMk id="1093" creationId="{E841EB14-DEC8-0B65-F947-82F415743646}"/>
          </ac:spMkLst>
        </pc:spChg>
        <pc:spChg chg="add mod">
          <ac:chgData name="Jason Wiese" userId="4bff8d5b-7de6-4655-b397-69b0afc81113" providerId="ADAL" clId="{274639CF-18B7-49A9-8056-C4E261EBBDCF}" dt="2024-09-20T17:08:57.587" v="3100"/>
          <ac:spMkLst>
            <pc:docMk/>
            <pc:sldMk cId="674805524" sldId="2146846178"/>
            <ac:spMk id="1094" creationId="{90A00F5A-EAC6-E9C2-AE44-5D268D2D35E4}"/>
          </ac:spMkLst>
        </pc:spChg>
        <pc:spChg chg="add mod">
          <ac:chgData name="Jason Wiese" userId="4bff8d5b-7de6-4655-b397-69b0afc81113" providerId="ADAL" clId="{274639CF-18B7-49A9-8056-C4E261EBBDCF}" dt="2024-09-20T17:08:57.587" v="3100"/>
          <ac:spMkLst>
            <pc:docMk/>
            <pc:sldMk cId="674805524" sldId="2146846178"/>
            <ac:spMk id="1096" creationId="{6C2F9748-A253-D122-B307-6771B3483F2A}"/>
          </ac:spMkLst>
        </pc:spChg>
        <pc:spChg chg="add mod">
          <ac:chgData name="Jason Wiese" userId="4bff8d5b-7de6-4655-b397-69b0afc81113" providerId="ADAL" clId="{274639CF-18B7-49A9-8056-C4E261EBBDCF}" dt="2024-09-20T17:08:57.587" v="3100"/>
          <ac:spMkLst>
            <pc:docMk/>
            <pc:sldMk cId="674805524" sldId="2146846178"/>
            <ac:spMk id="1098" creationId="{28B1FEE5-961B-C31C-5F74-75B3120E968C}"/>
          </ac:spMkLst>
        </pc:spChg>
        <pc:spChg chg="add mod">
          <ac:chgData name="Jason Wiese" userId="4bff8d5b-7de6-4655-b397-69b0afc81113" providerId="ADAL" clId="{274639CF-18B7-49A9-8056-C4E261EBBDCF}" dt="2024-09-20T17:08:57.587" v="3100"/>
          <ac:spMkLst>
            <pc:docMk/>
            <pc:sldMk cId="674805524" sldId="2146846178"/>
            <ac:spMk id="1099" creationId="{5A1A94A2-F7C4-23E3-6A28-B9EEE041EE6C}"/>
          </ac:spMkLst>
        </pc:spChg>
        <pc:spChg chg="add mod">
          <ac:chgData name="Jason Wiese" userId="4bff8d5b-7de6-4655-b397-69b0afc81113" providerId="ADAL" clId="{274639CF-18B7-49A9-8056-C4E261EBBDCF}" dt="2024-09-20T17:08:57.587" v="3100"/>
          <ac:spMkLst>
            <pc:docMk/>
            <pc:sldMk cId="674805524" sldId="2146846178"/>
            <ac:spMk id="1100" creationId="{EFDB7FD6-9CA1-F212-4052-7FE8E541F7F2}"/>
          </ac:spMkLst>
        </pc:spChg>
        <pc:spChg chg="add mod">
          <ac:chgData name="Jason Wiese" userId="4bff8d5b-7de6-4655-b397-69b0afc81113" providerId="ADAL" clId="{274639CF-18B7-49A9-8056-C4E261EBBDCF}" dt="2024-09-20T17:08:57.587" v="3100"/>
          <ac:spMkLst>
            <pc:docMk/>
            <pc:sldMk cId="674805524" sldId="2146846178"/>
            <ac:spMk id="1101" creationId="{3778F53F-ACBF-2799-CB36-D559451D1C64}"/>
          </ac:spMkLst>
        </pc:spChg>
        <pc:spChg chg="add mod">
          <ac:chgData name="Jason Wiese" userId="4bff8d5b-7de6-4655-b397-69b0afc81113" providerId="ADAL" clId="{274639CF-18B7-49A9-8056-C4E261EBBDCF}" dt="2024-09-20T17:08:57.587" v="3100"/>
          <ac:spMkLst>
            <pc:docMk/>
            <pc:sldMk cId="674805524" sldId="2146846178"/>
            <ac:spMk id="1102" creationId="{CADBB8BF-8D1D-1711-FF88-D6EDE733BBA4}"/>
          </ac:spMkLst>
        </pc:spChg>
        <pc:spChg chg="add mod">
          <ac:chgData name="Jason Wiese" userId="4bff8d5b-7de6-4655-b397-69b0afc81113" providerId="ADAL" clId="{274639CF-18B7-49A9-8056-C4E261EBBDCF}" dt="2024-09-20T17:09:19.309" v="3117" actId="404"/>
          <ac:spMkLst>
            <pc:docMk/>
            <pc:sldMk cId="674805524" sldId="2146846178"/>
            <ac:spMk id="1107" creationId="{711FD939-2341-AEC4-C666-56989A825C7D}"/>
          </ac:spMkLst>
        </pc:spChg>
        <pc:spChg chg="add mod">
          <ac:chgData name="Jason Wiese" userId="4bff8d5b-7de6-4655-b397-69b0afc81113" providerId="ADAL" clId="{274639CF-18B7-49A9-8056-C4E261EBBDCF}" dt="2024-09-20T17:09:29.337" v="3118"/>
          <ac:spMkLst>
            <pc:docMk/>
            <pc:sldMk cId="674805524" sldId="2146846178"/>
            <ac:spMk id="1108" creationId="{35D98C9B-99F5-5D56-F0CB-5D3C3BBC4E9C}"/>
          </ac:spMkLst>
        </pc:spChg>
        <pc:spChg chg="add del mod">
          <ac:chgData name="Jason Wiese" userId="4bff8d5b-7de6-4655-b397-69b0afc81113" providerId="ADAL" clId="{274639CF-18B7-49A9-8056-C4E261EBBDCF}" dt="2024-09-20T17:11:11.401" v="3265" actId="478"/>
          <ac:spMkLst>
            <pc:docMk/>
            <pc:sldMk cId="674805524" sldId="2146846178"/>
            <ac:spMk id="1109" creationId="{95427A02-C5C0-7C90-26F8-C94D49FE3649}"/>
          </ac:spMkLst>
        </pc:spChg>
        <pc:grpChg chg="del mod">
          <ac:chgData name="Jason Wiese" userId="4bff8d5b-7de6-4655-b397-69b0afc81113" providerId="ADAL" clId="{274639CF-18B7-49A9-8056-C4E261EBBDCF}" dt="2024-09-20T17:08:39.710" v="3099" actId="478"/>
          <ac:grpSpMkLst>
            <pc:docMk/>
            <pc:sldMk cId="674805524" sldId="2146846178"/>
            <ac:grpSpMk id="43" creationId="{8CBAAF16-0921-52D5-978D-EE58AE4C5694}"/>
          </ac:grpSpMkLst>
        </pc:grpChg>
        <pc:grpChg chg="del mod">
          <ac:chgData name="Jason Wiese" userId="4bff8d5b-7de6-4655-b397-69b0afc81113" providerId="ADAL" clId="{274639CF-18B7-49A9-8056-C4E261EBBDCF}" dt="2024-09-20T17:08:39.710" v="3099" actId="478"/>
          <ac:grpSpMkLst>
            <pc:docMk/>
            <pc:sldMk cId="674805524" sldId="2146846178"/>
            <ac:grpSpMk id="1095" creationId="{A3478DCD-CF39-B03F-DF92-9A78E3199EBE}"/>
          </ac:grpSpMkLst>
        </pc:grpChg>
        <pc:grpChg chg="del mod">
          <ac:chgData name="Jason Wiese" userId="4bff8d5b-7de6-4655-b397-69b0afc81113" providerId="ADAL" clId="{274639CF-18B7-49A9-8056-C4E261EBBDCF}" dt="2024-09-20T17:08:39.710" v="3099" actId="478"/>
          <ac:grpSpMkLst>
            <pc:docMk/>
            <pc:sldMk cId="674805524" sldId="2146846178"/>
            <ac:grpSpMk id="1097" creationId="{5B295999-4BBF-4F03-21E8-B83626FFC973}"/>
          </ac:grpSpMkLst>
        </pc:grpChg>
        <pc:picChg chg="del mod">
          <ac:chgData name="Jason Wiese" userId="4bff8d5b-7de6-4655-b397-69b0afc81113" providerId="ADAL" clId="{274639CF-18B7-49A9-8056-C4E261EBBDCF}" dt="2024-09-20T17:08:39.710" v="3099" actId="478"/>
          <ac:picMkLst>
            <pc:docMk/>
            <pc:sldMk cId="674805524" sldId="2146846178"/>
            <ac:picMk id="20" creationId="{2607E867-67DF-C1B9-053E-B87E8D4917A9}"/>
          </ac:picMkLst>
        </pc:picChg>
        <pc:picChg chg="del mod">
          <ac:chgData name="Jason Wiese" userId="4bff8d5b-7de6-4655-b397-69b0afc81113" providerId="ADAL" clId="{274639CF-18B7-49A9-8056-C4E261EBBDCF}" dt="2024-09-20T17:08:39.710" v="3099" actId="478"/>
          <ac:picMkLst>
            <pc:docMk/>
            <pc:sldMk cId="674805524" sldId="2146846178"/>
            <ac:picMk id="24" creationId="{52FFAD84-B5D6-DA24-7977-1B5905E34117}"/>
          </ac:picMkLst>
        </pc:picChg>
        <pc:picChg chg="del mod">
          <ac:chgData name="Jason Wiese" userId="4bff8d5b-7de6-4655-b397-69b0afc81113" providerId="ADAL" clId="{274639CF-18B7-49A9-8056-C4E261EBBDCF}" dt="2024-09-20T17:08:39.710" v="3099" actId="478"/>
          <ac:picMkLst>
            <pc:docMk/>
            <pc:sldMk cId="674805524" sldId="2146846178"/>
            <ac:picMk id="35" creationId="{3413DD30-CF63-3C22-41EE-019EFFBEA5FC}"/>
          </ac:picMkLst>
        </pc:picChg>
        <pc:picChg chg="del mod">
          <ac:chgData name="Jason Wiese" userId="4bff8d5b-7de6-4655-b397-69b0afc81113" providerId="ADAL" clId="{274639CF-18B7-49A9-8056-C4E261EBBDCF}" dt="2024-09-20T17:08:39.710" v="3099" actId="478"/>
          <ac:picMkLst>
            <pc:docMk/>
            <pc:sldMk cId="674805524" sldId="2146846178"/>
            <ac:picMk id="40" creationId="{0729A594-7BF3-F2A0-87B0-458FB1DCECB8}"/>
          </ac:picMkLst>
        </pc:picChg>
        <pc:picChg chg="mod">
          <ac:chgData name="Jason Wiese" userId="4bff8d5b-7de6-4655-b397-69b0afc81113" providerId="ADAL" clId="{274639CF-18B7-49A9-8056-C4E261EBBDCF}" dt="2024-09-20T16:43:51.169" v="2798" actId="1035"/>
          <ac:picMkLst>
            <pc:docMk/>
            <pc:sldMk cId="674805524" sldId="2146846178"/>
            <ac:picMk id="44" creationId="{33E0355B-B1AB-10B3-C527-1E90A1AA3BAC}"/>
          </ac:picMkLst>
        </pc:picChg>
        <pc:picChg chg="mod">
          <ac:chgData name="Jason Wiese" userId="4bff8d5b-7de6-4655-b397-69b0afc81113" providerId="ADAL" clId="{274639CF-18B7-49A9-8056-C4E261EBBDCF}" dt="2024-09-20T16:43:51.169" v="2798" actId="1035"/>
          <ac:picMkLst>
            <pc:docMk/>
            <pc:sldMk cId="674805524" sldId="2146846178"/>
            <ac:picMk id="45" creationId="{71EF5704-EF3F-5063-66E2-90268048E845}"/>
          </ac:picMkLst>
        </pc:picChg>
        <pc:picChg chg="del">
          <ac:chgData name="Jason Wiese" userId="4bff8d5b-7de6-4655-b397-69b0afc81113" providerId="ADAL" clId="{274639CF-18B7-49A9-8056-C4E261EBBDCF}" dt="2024-09-20T17:10:06.406" v="3126" actId="478"/>
          <ac:picMkLst>
            <pc:docMk/>
            <pc:sldMk cId="674805524" sldId="2146846178"/>
            <ac:picMk id="48" creationId="{55BBFC6F-FD8B-4F8F-3F9C-4D796015852C}"/>
          </ac:picMkLst>
        </pc:picChg>
        <pc:picChg chg="del mod">
          <ac:chgData name="Jason Wiese" userId="4bff8d5b-7de6-4655-b397-69b0afc81113" providerId="ADAL" clId="{274639CF-18B7-49A9-8056-C4E261EBBDCF}" dt="2024-09-20T17:08:39.710" v="3099" actId="478"/>
          <ac:picMkLst>
            <pc:docMk/>
            <pc:sldMk cId="674805524" sldId="2146846178"/>
            <ac:picMk id="60" creationId="{101EC5A6-3FD2-FAC0-EFAA-37B84FBA7383}"/>
          </ac:picMkLst>
        </pc:picChg>
        <pc:picChg chg="del mod">
          <ac:chgData name="Jason Wiese" userId="4bff8d5b-7de6-4655-b397-69b0afc81113" providerId="ADAL" clId="{274639CF-18B7-49A9-8056-C4E261EBBDCF}" dt="2024-09-20T17:08:39.710" v="3099" actId="478"/>
          <ac:picMkLst>
            <pc:docMk/>
            <pc:sldMk cId="674805524" sldId="2146846178"/>
            <ac:picMk id="1026" creationId="{766A64AD-DB58-DC47-D723-06B12A545118}"/>
          </ac:picMkLst>
        </pc:picChg>
        <pc:picChg chg="del mod">
          <ac:chgData name="Jason Wiese" userId="4bff8d5b-7de6-4655-b397-69b0afc81113" providerId="ADAL" clId="{274639CF-18B7-49A9-8056-C4E261EBBDCF}" dt="2024-09-20T17:08:39.710" v="3099" actId="478"/>
          <ac:picMkLst>
            <pc:docMk/>
            <pc:sldMk cId="674805524" sldId="2146846178"/>
            <ac:picMk id="1028" creationId="{B8F53292-14F8-1926-35F4-54D710B52544}"/>
          </ac:picMkLst>
        </pc:picChg>
        <pc:picChg chg="del mod">
          <ac:chgData name="Jason Wiese" userId="4bff8d5b-7de6-4655-b397-69b0afc81113" providerId="ADAL" clId="{274639CF-18B7-49A9-8056-C4E261EBBDCF}" dt="2024-09-20T17:08:39.710" v="3099" actId="478"/>
          <ac:picMkLst>
            <pc:docMk/>
            <pc:sldMk cId="674805524" sldId="2146846178"/>
            <ac:picMk id="1034" creationId="{D846F0D7-75BB-9A4D-E533-CEAD62566F06}"/>
          </ac:picMkLst>
        </pc:picChg>
        <pc:picChg chg="mod">
          <ac:chgData name="Jason Wiese" userId="4bff8d5b-7de6-4655-b397-69b0afc81113" providerId="ADAL" clId="{274639CF-18B7-49A9-8056-C4E261EBBDCF}" dt="2024-09-20T16:43:51.169" v="2798" actId="1035"/>
          <ac:picMkLst>
            <pc:docMk/>
            <pc:sldMk cId="674805524" sldId="2146846178"/>
            <ac:picMk id="1036" creationId="{DF524474-E3F6-506D-4ED9-0CE5FE14E58A}"/>
          </ac:picMkLst>
        </pc:picChg>
        <pc:picChg chg="mod">
          <ac:chgData name="Jason Wiese" userId="4bff8d5b-7de6-4655-b397-69b0afc81113" providerId="ADAL" clId="{274639CF-18B7-49A9-8056-C4E261EBBDCF}" dt="2024-09-20T16:43:51.169" v="2798" actId="1035"/>
          <ac:picMkLst>
            <pc:docMk/>
            <pc:sldMk cId="674805524" sldId="2146846178"/>
            <ac:picMk id="1038" creationId="{61B6F537-3414-5D39-3FA5-994C17CC4827}"/>
          </ac:picMkLst>
        </pc:picChg>
        <pc:picChg chg="del mod">
          <ac:chgData name="Jason Wiese" userId="4bff8d5b-7de6-4655-b397-69b0afc81113" providerId="ADAL" clId="{274639CF-18B7-49A9-8056-C4E261EBBDCF}" dt="2024-09-20T17:08:39.710" v="3099" actId="478"/>
          <ac:picMkLst>
            <pc:docMk/>
            <pc:sldMk cId="674805524" sldId="2146846178"/>
            <ac:picMk id="1079" creationId="{49E922FD-8B83-AAD7-2C99-EB518C21CDC4}"/>
          </ac:picMkLst>
        </pc:picChg>
        <pc:picChg chg="del mod">
          <ac:chgData name="Jason Wiese" userId="4bff8d5b-7de6-4655-b397-69b0afc81113" providerId="ADAL" clId="{274639CF-18B7-49A9-8056-C4E261EBBDCF}" dt="2024-09-20T17:08:39.710" v="3099" actId="478"/>
          <ac:picMkLst>
            <pc:docMk/>
            <pc:sldMk cId="674805524" sldId="2146846178"/>
            <ac:picMk id="1085" creationId="{640CFD55-8300-FFDB-71AA-6BF81C521785}"/>
          </ac:picMkLst>
        </pc:picChg>
        <pc:picChg chg="del mod">
          <ac:chgData name="Jason Wiese" userId="4bff8d5b-7de6-4655-b397-69b0afc81113" providerId="ADAL" clId="{274639CF-18B7-49A9-8056-C4E261EBBDCF}" dt="2024-09-20T17:08:39.710" v="3099" actId="478"/>
          <ac:picMkLst>
            <pc:docMk/>
            <pc:sldMk cId="674805524" sldId="2146846178"/>
            <ac:picMk id="1086" creationId="{267F9582-7A06-B861-985D-7AD29A975598}"/>
          </ac:picMkLst>
        </pc:picChg>
        <pc:picChg chg="del mod">
          <ac:chgData name="Jason Wiese" userId="4bff8d5b-7de6-4655-b397-69b0afc81113" providerId="ADAL" clId="{274639CF-18B7-49A9-8056-C4E261EBBDCF}" dt="2024-09-20T17:08:39.710" v="3099" actId="478"/>
          <ac:picMkLst>
            <pc:docMk/>
            <pc:sldMk cId="674805524" sldId="2146846178"/>
            <ac:picMk id="1087" creationId="{C0EC5A00-F55D-6437-23B5-0D95C3E4C519}"/>
          </ac:picMkLst>
        </pc:picChg>
        <pc:picChg chg="mod">
          <ac:chgData name="Jason Wiese" userId="4bff8d5b-7de6-4655-b397-69b0afc81113" providerId="ADAL" clId="{274639CF-18B7-49A9-8056-C4E261EBBDCF}" dt="2024-09-20T16:43:51.169" v="2798" actId="1035"/>
          <ac:picMkLst>
            <pc:docMk/>
            <pc:sldMk cId="674805524" sldId="2146846178"/>
            <ac:picMk id="1088" creationId="{EB196148-9A55-E852-0439-3E70110B5EAC}"/>
          </ac:picMkLst>
        </pc:picChg>
        <pc:picChg chg="mod">
          <ac:chgData name="Jason Wiese" userId="4bff8d5b-7de6-4655-b397-69b0afc81113" providerId="ADAL" clId="{274639CF-18B7-49A9-8056-C4E261EBBDCF}" dt="2024-09-20T16:43:51.169" v="2798" actId="1035"/>
          <ac:picMkLst>
            <pc:docMk/>
            <pc:sldMk cId="674805524" sldId="2146846178"/>
            <ac:picMk id="1089" creationId="{FE722ECD-06B8-6B4D-CC6E-8F891AF528BE}"/>
          </ac:picMkLst>
        </pc:picChg>
        <pc:picChg chg="add mod ord">
          <ac:chgData name="Jason Wiese" userId="4bff8d5b-7de6-4655-b397-69b0afc81113" providerId="ADAL" clId="{274639CF-18B7-49A9-8056-C4E261EBBDCF}" dt="2024-09-20T17:10:35.129" v="3128"/>
          <ac:picMkLst>
            <pc:docMk/>
            <pc:sldMk cId="674805524" sldId="2146846178"/>
            <ac:picMk id="1110" creationId="{16167641-121A-6D8B-363A-FDB28CACC26D}"/>
          </ac:picMkLst>
        </pc:picChg>
        <pc:cxnChg chg="del mod">
          <ac:chgData name="Jason Wiese" userId="4bff8d5b-7de6-4655-b397-69b0afc81113" providerId="ADAL" clId="{274639CF-18B7-49A9-8056-C4E261EBBDCF}" dt="2024-09-20T17:08:39.710" v="3099" actId="478"/>
          <ac:cxnSpMkLst>
            <pc:docMk/>
            <pc:sldMk cId="674805524" sldId="2146846178"/>
            <ac:cxnSpMk id="5" creationId="{94661E01-CCD2-C649-6C8D-A4391F1DECA4}"/>
          </ac:cxnSpMkLst>
        </pc:cxnChg>
        <pc:cxnChg chg="del mod">
          <ac:chgData name="Jason Wiese" userId="4bff8d5b-7de6-4655-b397-69b0afc81113" providerId="ADAL" clId="{274639CF-18B7-49A9-8056-C4E261EBBDCF}" dt="2024-09-20T17:08:39.710" v="3099" actId="478"/>
          <ac:cxnSpMkLst>
            <pc:docMk/>
            <pc:sldMk cId="674805524" sldId="2146846178"/>
            <ac:cxnSpMk id="6" creationId="{CFC236E1-A5DA-9CE1-3521-178D6F9E1F1C}"/>
          </ac:cxnSpMkLst>
        </pc:cxnChg>
        <pc:cxnChg chg="del mod">
          <ac:chgData name="Jason Wiese" userId="4bff8d5b-7de6-4655-b397-69b0afc81113" providerId="ADAL" clId="{274639CF-18B7-49A9-8056-C4E261EBBDCF}" dt="2024-09-20T17:08:39.710" v="3099" actId="478"/>
          <ac:cxnSpMkLst>
            <pc:docMk/>
            <pc:sldMk cId="674805524" sldId="2146846178"/>
            <ac:cxnSpMk id="7" creationId="{E1EE9D88-6D7E-7393-3DCB-D43640B57E05}"/>
          </ac:cxnSpMkLst>
        </pc:cxnChg>
        <pc:cxnChg chg="del mod">
          <ac:chgData name="Jason Wiese" userId="4bff8d5b-7de6-4655-b397-69b0afc81113" providerId="ADAL" clId="{274639CF-18B7-49A9-8056-C4E261EBBDCF}" dt="2024-09-20T17:08:39.710" v="3099" actId="478"/>
          <ac:cxnSpMkLst>
            <pc:docMk/>
            <pc:sldMk cId="674805524" sldId="2146846178"/>
            <ac:cxnSpMk id="14" creationId="{A017249C-46D9-CF1A-2CC0-EE059989F820}"/>
          </ac:cxnSpMkLst>
        </pc:cxnChg>
        <pc:cxnChg chg="del mod">
          <ac:chgData name="Jason Wiese" userId="4bff8d5b-7de6-4655-b397-69b0afc81113" providerId="ADAL" clId="{274639CF-18B7-49A9-8056-C4E261EBBDCF}" dt="2024-09-20T17:08:39.710" v="3099" actId="478"/>
          <ac:cxnSpMkLst>
            <pc:docMk/>
            <pc:sldMk cId="674805524" sldId="2146846178"/>
            <ac:cxnSpMk id="28" creationId="{977F8497-AEC8-4E67-3866-1A4EA7CFBF83}"/>
          </ac:cxnSpMkLst>
        </pc:cxnChg>
        <pc:cxnChg chg="del mod">
          <ac:chgData name="Jason Wiese" userId="4bff8d5b-7de6-4655-b397-69b0afc81113" providerId="ADAL" clId="{274639CF-18B7-49A9-8056-C4E261EBBDCF}" dt="2024-09-20T17:08:39.710" v="3099" actId="478"/>
          <ac:cxnSpMkLst>
            <pc:docMk/>
            <pc:sldMk cId="674805524" sldId="2146846178"/>
            <ac:cxnSpMk id="29" creationId="{4FE2702D-6977-046A-0828-7373BCF163F1}"/>
          </ac:cxnSpMkLst>
        </pc:cxnChg>
        <pc:cxnChg chg="del mod">
          <ac:chgData name="Jason Wiese" userId="4bff8d5b-7de6-4655-b397-69b0afc81113" providerId="ADAL" clId="{274639CF-18B7-49A9-8056-C4E261EBBDCF}" dt="2024-09-20T17:08:39.710" v="3099" actId="478"/>
          <ac:cxnSpMkLst>
            <pc:docMk/>
            <pc:sldMk cId="674805524" sldId="2146846178"/>
            <ac:cxnSpMk id="30" creationId="{2AAC04DC-F38D-FD34-9714-5DE394B62CA4}"/>
          </ac:cxnSpMkLst>
        </pc:cxnChg>
        <pc:cxnChg chg="del mod">
          <ac:chgData name="Jason Wiese" userId="4bff8d5b-7de6-4655-b397-69b0afc81113" providerId="ADAL" clId="{274639CF-18B7-49A9-8056-C4E261EBBDCF}" dt="2024-09-20T17:08:39.710" v="3099" actId="478"/>
          <ac:cxnSpMkLst>
            <pc:docMk/>
            <pc:sldMk cId="674805524" sldId="2146846178"/>
            <ac:cxnSpMk id="31" creationId="{70A105AD-79F8-F1F3-3FC7-E577FF064903}"/>
          </ac:cxnSpMkLst>
        </pc:cxnChg>
        <pc:cxnChg chg="del mod">
          <ac:chgData name="Jason Wiese" userId="4bff8d5b-7de6-4655-b397-69b0afc81113" providerId="ADAL" clId="{274639CF-18B7-49A9-8056-C4E261EBBDCF}" dt="2024-09-20T17:08:39.710" v="3099" actId="478"/>
          <ac:cxnSpMkLst>
            <pc:docMk/>
            <pc:sldMk cId="674805524" sldId="2146846178"/>
            <ac:cxnSpMk id="1070" creationId="{6FCBE152-50E5-5C3C-06FA-EB8D6112AD0D}"/>
          </ac:cxnSpMkLst>
        </pc:cxnChg>
        <pc:cxnChg chg="del mod">
          <ac:chgData name="Jason Wiese" userId="4bff8d5b-7de6-4655-b397-69b0afc81113" providerId="ADAL" clId="{274639CF-18B7-49A9-8056-C4E261EBBDCF}" dt="2024-09-20T17:08:39.710" v="3099" actId="478"/>
          <ac:cxnSpMkLst>
            <pc:docMk/>
            <pc:sldMk cId="674805524" sldId="2146846178"/>
            <ac:cxnSpMk id="1071" creationId="{D8CFF3C0-662A-260E-EBAB-88A0EC58FD08}"/>
          </ac:cxnSpMkLst>
        </pc:cxnChg>
        <pc:cxnChg chg="del mod">
          <ac:chgData name="Jason Wiese" userId="4bff8d5b-7de6-4655-b397-69b0afc81113" providerId="ADAL" clId="{274639CF-18B7-49A9-8056-C4E261EBBDCF}" dt="2024-09-20T17:08:39.710" v="3099" actId="478"/>
          <ac:cxnSpMkLst>
            <pc:docMk/>
            <pc:sldMk cId="674805524" sldId="2146846178"/>
            <ac:cxnSpMk id="1072" creationId="{0A8F9257-7655-4297-DBA1-2A62346F56DD}"/>
          </ac:cxnSpMkLst>
        </pc:cxnChg>
        <pc:cxnChg chg="del mod">
          <ac:chgData name="Jason Wiese" userId="4bff8d5b-7de6-4655-b397-69b0afc81113" providerId="ADAL" clId="{274639CF-18B7-49A9-8056-C4E261EBBDCF}" dt="2024-09-20T17:08:39.710" v="3099" actId="478"/>
          <ac:cxnSpMkLst>
            <pc:docMk/>
            <pc:sldMk cId="674805524" sldId="2146846178"/>
            <ac:cxnSpMk id="1073" creationId="{BD407EDA-F051-C64B-4C52-79A1159AA997}"/>
          </ac:cxnSpMkLst>
        </pc:cxnChg>
        <pc:cxnChg chg="add mod">
          <ac:chgData name="Jason Wiese" userId="4bff8d5b-7de6-4655-b397-69b0afc81113" providerId="ADAL" clId="{274639CF-18B7-49A9-8056-C4E261EBBDCF}" dt="2024-09-20T17:08:57.587" v="3100"/>
          <ac:cxnSpMkLst>
            <pc:docMk/>
            <pc:sldMk cId="674805524" sldId="2146846178"/>
            <ac:cxnSpMk id="1103" creationId="{B67B2EAC-2E13-3EB8-D2CF-AE934F116569}"/>
          </ac:cxnSpMkLst>
        </pc:cxnChg>
        <pc:cxnChg chg="add mod">
          <ac:chgData name="Jason Wiese" userId="4bff8d5b-7de6-4655-b397-69b0afc81113" providerId="ADAL" clId="{274639CF-18B7-49A9-8056-C4E261EBBDCF}" dt="2024-09-20T17:08:57.587" v="3100"/>
          <ac:cxnSpMkLst>
            <pc:docMk/>
            <pc:sldMk cId="674805524" sldId="2146846178"/>
            <ac:cxnSpMk id="1104" creationId="{18F0B281-5E58-5C62-7BAF-1AE3C1B28550}"/>
          </ac:cxnSpMkLst>
        </pc:cxnChg>
        <pc:cxnChg chg="add mod">
          <ac:chgData name="Jason Wiese" userId="4bff8d5b-7de6-4655-b397-69b0afc81113" providerId="ADAL" clId="{274639CF-18B7-49A9-8056-C4E261EBBDCF}" dt="2024-09-20T17:08:57.587" v="3100"/>
          <ac:cxnSpMkLst>
            <pc:docMk/>
            <pc:sldMk cId="674805524" sldId="2146846178"/>
            <ac:cxnSpMk id="1105" creationId="{FC9195C8-1332-E8E8-F43D-ED6C4D3A6D45}"/>
          </ac:cxnSpMkLst>
        </pc:cxnChg>
        <pc:cxnChg chg="add mod">
          <ac:chgData name="Jason Wiese" userId="4bff8d5b-7de6-4655-b397-69b0afc81113" providerId="ADAL" clId="{274639CF-18B7-49A9-8056-C4E261EBBDCF}" dt="2024-09-20T17:08:57.587" v="3100"/>
          <ac:cxnSpMkLst>
            <pc:docMk/>
            <pc:sldMk cId="674805524" sldId="2146846178"/>
            <ac:cxnSpMk id="1106" creationId="{9FE18AC2-7E5B-4A94-5DD8-EB23DFD89E92}"/>
          </ac:cxnSpMkLst>
        </pc:cxnChg>
      </pc:sldChg>
      <pc:sldChg chg="modSp del mod">
        <pc:chgData name="Jason Wiese" userId="4bff8d5b-7de6-4655-b397-69b0afc81113" providerId="ADAL" clId="{274639CF-18B7-49A9-8056-C4E261EBBDCF}" dt="2024-09-20T16:41:10.340" v="2726" actId="2696"/>
        <pc:sldMkLst>
          <pc:docMk/>
          <pc:sldMk cId="907101350" sldId="2146846178"/>
        </pc:sldMkLst>
        <pc:spChg chg="mod">
          <ac:chgData name="Jason Wiese" userId="4bff8d5b-7de6-4655-b397-69b0afc81113" providerId="ADAL" clId="{274639CF-18B7-49A9-8056-C4E261EBBDCF}" dt="2024-09-20T16:33:23.027" v="2534" actId="403"/>
          <ac:spMkLst>
            <pc:docMk/>
            <pc:sldMk cId="907101350" sldId="2146846178"/>
            <ac:spMk id="9" creationId="{B88A659B-E219-0ABF-69B3-A23B397DC9FA}"/>
          </ac:spMkLst>
        </pc:spChg>
      </pc:sldChg>
      <pc:sldChg chg="del">
        <pc:chgData name="Jason Wiese" userId="4bff8d5b-7de6-4655-b397-69b0afc81113" providerId="ADAL" clId="{274639CF-18B7-49A9-8056-C4E261EBBDCF}" dt="2024-09-20T16:54:20.303" v="2856" actId="47"/>
        <pc:sldMkLst>
          <pc:docMk/>
          <pc:sldMk cId="4034429229" sldId="2146846292"/>
        </pc:sldMkLst>
      </pc:sldChg>
      <pc:sldChg chg="addSp delSp modSp mod ord">
        <pc:chgData name="Jason Wiese" userId="4bff8d5b-7de6-4655-b397-69b0afc81113" providerId="ADAL" clId="{274639CF-18B7-49A9-8056-C4E261EBBDCF}" dt="2024-09-20T16:20:30.488" v="2399" actId="20577"/>
        <pc:sldMkLst>
          <pc:docMk/>
          <pc:sldMk cId="1008510114" sldId="2146846624"/>
        </pc:sldMkLst>
        <pc:spChg chg="add mod">
          <ac:chgData name="Jason Wiese" userId="4bff8d5b-7de6-4655-b397-69b0afc81113" providerId="ADAL" clId="{274639CF-18B7-49A9-8056-C4E261EBBDCF}" dt="2024-09-20T16:15:33.984" v="2168" actId="1076"/>
          <ac:spMkLst>
            <pc:docMk/>
            <pc:sldMk cId="1008510114" sldId="2146846624"/>
            <ac:spMk id="2" creationId="{967E4C8E-7002-933B-F361-3B5099CF42AB}"/>
          </ac:spMkLst>
        </pc:spChg>
        <pc:spChg chg="mod">
          <ac:chgData name="Jason Wiese" userId="4bff8d5b-7de6-4655-b397-69b0afc81113" providerId="ADAL" clId="{274639CF-18B7-49A9-8056-C4E261EBBDCF}" dt="2024-09-20T16:20:30.488" v="2399" actId="20577"/>
          <ac:spMkLst>
            <pc:docMk/>
            <pc:sldMk cId="1008510114" sldId="2146846624"/>
            <ac:spMk id="4" creationId="{CAF2B940-3371-5D21-3C88-B2991F9F1D85}"/>
          </ac:spMkLst>
        </pc:spChg>
        <pc:spChg chg="del">
          <ac:chgData name="Jason Wiese" userId="4bff8d5b-7de6-4655-b397-69b0afc81113" providerId="ADAL" clId="{274639CF-18B7-49A9-8056-C4E261EBBDCF}" dt="2024-09-20T16:13:03.562" v="2120" actId="478"/>
          <ac:spMkLst>
            <pc:docMk/>
            <pc:sldMk cId="1008510114" sldId="2146846624"/>
            <ac:spMk id="8" creationId="{609D4F81-7FBF-3D62-7630-AA4F635FBD08}"/>
          </ac:spMkLst>
        </pc:spChg>
        <pc:spChg chg="add del mod">
          <ac:chgData name="Jason Wiese" userId="4bff8d5b-7de6-4655-b397-69b0afc81113" providerId="ADAL" clId="{274639CF-18B7-49A9-8056-C4E261EBBDCF}" dt="2024-09-20T16:18:18.538" v="2209" actId="478"/>
          <ac:spMkLst>
            <pc:docMk/>
            <pc:sldMk cId="1008510114" sldId="2146846624"/>
            <ac:spMk id="10" creationId="{2DE6D537-0BCA-BB3F-6A5D-B653237F5FAF}"/>
          </ac:spMkLst>
        </pc:spChg>
        <pc:spChg chg="add mod">
          <ac:chgData name="Jason Wiese" userId="4bff8d5b-7de6-4655-b397-69b0afc81113" providerId="ADAL" clId="{274639CF-18B7-49A9-8056-C4E261EBBDCF}" dt="2024-09-20T16:19:24.460" v="2224" actId="208"/>
          <ac:spMkLst>
            <pc:docMk/>
            <pc:sldMk cId="1008510114" sldId="2146846624"/>
            <ac:spMk id="13" creationId="{FE87FA0E-A619-7B64-FF18-57AADDFEA249}"/>
          </ac:spMkLst>
        </pc:spChg>
        <pc:spChg chg="add del mod">
          <ac:chgData name="Jason Wiese" userId="4bff8d5b-7de6-4655-b397-69b0afc81113" providerId="ADAL" clId="{274639CF-18B7-49A9-8056-C4E261EBBDCF}" dt="2024-09-20T16:14:28.597" v="2132" actId="478"/>
          <ac:spMkLst>
            <pc:docMk/>
            <pc:sldMk cId="1008510114" sldId="2146846624"/>
            <ac:spMk id="14" creationId="{5604C65D-0D79-0E3E-934B-C86673055CFB}"/>
          </ac:spMkLst>
        </pc:spChg>
        <pc:spChg chg="del">
          <ac:chgData name="Jason Wiese" userId="4bff8d5b-7de6-4655-b397-69b0afc81113" providerId="ADAL" clId="{274639CF-18B7-49A9-8056-C4E261EBBDCF}" dt="2024-09-20T16:13:03.562" v="2120" actId="478"/>
          <ac:spMkLst>
            <pc:docMk/>
            <pc:sldMk cId="1008510114" sldId="2146846624"/>
            <ac:spMk id="16" creationId="{C43CE774-5CF8-9835-2487-3F505D58EFAD}"/>
          </ac:spMkLst>
        </pc:spChg>
        <pc:spChg chg="del">
          <ac:chgData name="Jason Wiese" userId="4bff8d5b-7de6-4655-b397-69b0afc81113" providerId="ADAL" clId="{274639CF-18B7-49A9-8056-C4E261EBBDCF}" dt="2024-09-20T16:13:03.562" v="2120" actId="478"/>
          <ac:spMkLst>
            <pc:docMk/>
            <pc:sldMk cId="1008510114" sldId="2146846624"/>
            <ac:spMk id="17" creationId="{C0CA12CF-833C-5023-467A-10ACD5FC59B8}"/>
          </ac:spMkLst>
        </pc:spChg>
        <pc:spChg chg="del">
          <ac:chgData name="Jason Wiese" userId="4bff8d5b-7de6-4655-b397-69b0afc81113" providerId="ADAL" clId="{274639CF-18B7-49A9-8056-C4E261EBBDCF}" dt="2024-09-20T16:13:03.562" v="2120" actId="478"/>
          <ac:spMkLst>
            <pc:docMk/>
            <pc:sldMk cId="1008510114" sldId="2146846624"/>
            <ac:spMk id="18" creationId="{62C47414-05B6-1A02-8D42-CDAE7BC2E2E7}"/>
          </ac:spMkLst>
        </pc:spChg>
        <pc:spChg chg="del">
          <ac:chgData name="Jason Wiese" userId="4bff8d5b-7de6-4655-b397-69b0afc81113" providerId="ADAL" clId="{274639CF-18B7-49A9-8056-C4E261EBBDCF}" dt="2024-09-20T16:13:03.562" v="2120" actId="478"/>
          <ac:spMkLst>
            <pc:docMk/>
            <pc:sldMk cId="1008510114" sldId="2146846624"/>
            <ac:spMk id="19" creationId="{9301DC3F-88C5-3413-64B8-1326D1648222}"/>
          </ac:spMkLst>
        </pc:spChg>
        <pc:spChg chg="del">
          <ac:chgData name="Jason Wiese" userId="4bff8d5b-7de6-4655-b397-69b0afc81113" providerId="ADAL" clId="{274639CF-18B7-49A9-8056-C4E261EBBDCF}" dt="2024-09-20T16:13:03.562" v="2120" actId="478"/>
          <ac:spMkLst>
            <pc:docMk/>
            <pc:sldMk cId="1008510114" sldId="2146846624"/>
            <ac:spMk id="20" creationId="{5BB24739-1D28-04A5-BFB7-A04AFDE96D33}"/>
          </ac:spMkLst>
        </pc:spChg>
        <pc:spChg chg="del">
          <ac:chgData name="Jason Wiese" userId="4bff8d5b-7de6-4655-b397-69b0afc81113" providerId="ADAL" clId="{274639CF-18B7-49A9-8056-C4E261EBBDCF}" dt="2024-09-20T16:13:03.562" v="2120" actId="478"/>
          <ac:spMkLst>
            <pc:docMk/>
            <pc:sldMk cId="1008510114" sldId="2146846624"/>
            <ac:spMk id="21" creationId="{E26896A0-7EFB-29AB-4B0F-DC66884512BA}"/>
          </ac:spMkLst>
        </pc:spChg>
        <pc:spChg chg="add mod">
          <ac:chgData name="Jason Wiese" userId="4bff8d5b-7de6-4655-b397-69b0afc81113" providerId="ADAL" clId="{274639CF-18B7-49A9-8056-C4E261EBBDCF}" dt="2024-09-20T16:18:52.240" v="2218" actId="1076"/>
          <ac:spMkLst>
            <pc:docMk/>
            <pc:sldMk cId="1008510114" sldId="2146846624"/>
            <ac:spMk id="22" creationId="{85FF3526-8843-7B56-074E-BF3E7BF156C3}"/>
          </ac:spMkLst>
        </pc:spChg>
        <pc:spChg chg="add del mod ord">
          <ac:chgData name="Jason Wiese" userId="4bff8d5b-7de6-4655-b397-69b0afc81113" providerId="ADAL" clId="{274639CF-18B7-49A9-8056-C4E261EBBDCF}" dt="2024-09-20T16:16:10.364" v="2174" actId="478"/>
          <ac:spMkLst>
            <pc:docMk/>
            <pc:sldMk cId="1008510114" sldId="2146846624"/>
            <ac:spMk id="23" creationId="{52D8B9B5-95D3-48EC-7279-7617A59E3D64}"/>
          </ac:spMkLst>
        </pc:spChg>
        <pc:spChg chg="del">
          <ac:chgData name="Jason Wiese" userId="4bff8d5b-7de6-4655-b397-69b0afc81113" providerId="ADAL" clId="{274639CF-18B7-49A9-8056-C4E261EBBDCF}" dt="2024-09-20T16:13:03.562" v="2120" actId="478"/>
          <ac:spMkLst>
            <pc:docMk/>
            <pc:sldMk cId="1008510114" sldId="2146846624"/>
            <ac:spMk id="24" creationId="{90CEFC56-37E5-CB68-3676-9DD5F9462BC1}"/>
          </ac:spMkLst>
        </pc:spChg>
        <pc:spChg chg="add del mod ord">
          <ac:chgData name="Jason Wiese" userId="4bff8d5b-7de6-4655-b397-69b0afc81113" providerId="ADAL" clId="{274639CF-18B7-49A9-8056-C4E261EBBDCF}" dt="2024-09-20T16:18:25.007" v="2211" actId="478"/>
          <ac:spMkLst>
            <pc:docMk/>
            <pc:sldMk cId="1008510114" sldId="2146846624"/>
            <ac:spMk id="29" creationId="{6A635669-B11E-CFC0-F77F-35BC1F8F4A81}"/>
          </ac:spMkLst>
        </pc:spChg>
        <pc:spChg chg="add del">
          <ac:chgData name="Jason Wiese" userId="4bff8d5b-7de6-4655-b397-69b0afc81113" providerId="ADAL" clId="{274639CF-18B7-49A9-8056-C4E261EBBDCF}" dt="2024-09-20T16:17:08.545" v="2189" actId="478"/>
          <ac:spMkLst>
            <pc:docMk/>
            <pc:sldMk cId="1008510114" sldId="2146846624"/>
            <ac:spMk id="30" creationId="{1F4CABF5-2608-ED3A-A8A2-37F4DAE221EC}"/>
          </ac:spMkLst>
        </pc:spChg>
        <pc:spChg chg="add del mod">
          <ac:chgData name="Jason Wiese" userId="4bff8d5b-7de6-4655-b397-69b0afc81113" providerId="ADAL" clId="{274639CF-18B7-49A9-8056-C4E261EBBDCF}" dt="2024-09-20T16:17:24.702" v="2192" actId="478"/>
          <ac:spMkLst>
            <pc:docMk/>
            <pc:sldMk cId="1008510114" sldId="2146846624"/>
            <ac:spMk id="31" creationId="{25245CBA-7A3D-3ABE-2512-E12A3F835B23}"/>
          </ac:spMkLst>
        </pc:spChg>
        <pc:spChg chg="add mod">
          <ac:chgData name="Jason Wiese" userId="4bff8d5b-7de6-4655-b397-69b0afc81113" providerId="ADAL" clId="{274639CF-18B7-49A9-8056-C4E261EBBDCF}" dt="2024-09-20T16:18:52.240" v="2218" actId="1076"/>
          <ac:spMkLst>
            <pc:docMk/>
            <pc:sldMk cId="1008510114" sldId="2146846624"/>
            <ac:spMk id="32" creationId="{03C7386B-BB90-865D-EDBB-CC697CFA0BA5}"/>
          </ac:spMkLst>
        </pc:spChg>
        <pc:spChg chg="add del mod">
          <ac:chgData name="Jason Wiese" userId="4bff8d5b-7de6-4655-b397-69b0afc81113" providerId="ADAL" clId="{274639CF-18B7-49A9-8056-C4E261EBBDCF}" dt="2024-09-20T16:20:16.545" v="2354" actId="478"/>
          <ac:spMkLst>
            <pc:docMk/>
            <pc:sldMk cId="1008510114" sldId="2146846624"/>
            <ac:spMk id="33" creationId="{E2BC88ED-D3CA-E517-FF79-43FD55E98F2F}"/>
          </ac:spMkLst>
        </pc:spChg>
        <pc:picChg chg="del">
          <ac:chgData name="Jason Wiese" userId="4bff8d5b-7de6-4655-b397-69b0afc81113" providerId="ADAL" clId="{274639CF-18B7-49A9-8056-C4E261EBBDCF}" dt="2024-09-20T16:13:03.562" v="2120" actId="478"/>
          <ac:picMkLst>
            <pc:docMk/>
            <pc:sldMk cId="1008510114" sldId="2146846624"/>
            <ac:picMk id="3" creationId="{7D7CD6BE-2BDE-E6FF-E540-B8D03AB30D8E}"/>
          </ac:picMkLst>
        </pc:picChg>
        <pc:picChg chg="add mod">
          <ac:chgData name="Jason Wiese" userId="4bff8d5b-7de6-4655-b397-69b0afc81113" providerId="ADAL" clId="{274639CF-18B7-49A9-8056-C4E261EBBDCF}" dt="2024-09-20T16:18:55.337" v="2219" actId="1076"/>
          <ac:picMkLst>
            <pc:docMk/>
            <pc:sldMk cId="1008510114" sldId="2146846624"/>
            <ac:picMk id="15" creationId="{9906457D-64EF-205F-A4F6-BD42479C11D6}"/>
          </ac:picMkLst>
        </pc:picChg>
        <pc:picChg chg="del">
          <ac:chgData name="Jason Wiese" userId="4bff8d5b-7de6-4655-b397-69b0afc81113" providerId="ADAL" clId="{274639CF-18B7-49A9-8056-C4E261EBBDCF}" dt="2024-09-20T16:13:03.562" v="2120" actId="478"/>
          <ac:picMkLst>
            <pc:docMk/>
            <pc:sldMk cId="1008510114" sldId="2146846624"/>
            <ac:picMk id="25" creationId="{D298002D-D537-005A-A2F8-CAB915F3E613}"/>
          </ac:picMkLst>
        </pc:picChg>
        <pc:picChg chg="mod">
          <ac:chgData name="Jason Wiese" userId="4bff8d5b-7de6-4655-b397-69b0afc81113" providerId="ADAL" clId="{274639CF-18B7-49A9-8056-C4E261EBBDCF}" dt="2024-09-20T16:15:12.400" v="2162" actId="1076"/>
          <ac:picMkLst>
            <pc:docMk/>
            <pc:sldMk cId="1008510114" sldId="2146846624"/>
            <ac:picMk id="26" creationId="{BC49BE9A-A6F5-1FDC-D374-C14B9C6A25F3}"/>
          </ac:picMkLst>
        </pc:picChg>
        <pc:picChg chg="del">
          <ac:chgData name="Jason Wiese" userId="4bff8d5b-7de6-4655-b397-69b0afc81113" providerId="ADAL" clId="{274639CF-18B7-49A9-8056-C4E261EBBDCF}" dt="2024-09-20T16:13:03.562" v="2120" actId="478"/>
          <ac:picMkLst>
            <pc:docMk/>
            <pc:sldMk cId="1008510114" sldId="2146846624"/>
            <ac:picMk id="27" creationId="{B72C2170-53EB-0891-0CE2-DD9019AFA642}"/>
          </ac:picMkLst>
        </pc:picChg>
      </pc:sldChg>
      <pc:sldChg chg="addSp delSp modSp mod ord">
        <pc:chgData name="Jason Wiese" userId="4bff8d5b-7de6-4655-b397-69b0afc81113" providerId="ADAL" clId="{274639CF-18B7-49A9-8056-C4E261EBBDCF}" dt="2024-09-20T16:32:32.518" v="2512" actId="478"/>
        <pc:sldMkLst>
          <pc:docMk/>
          <pc:sldMk cId="3594937951" sldId="2146846628"/>
        </pc:sldMkLst>
        <pc:spChg chg="add del mod">
          <ac:chgData name="Jason Wiese" userId="4bff8d5b-7de6-4655-b397-69b0afc81113" providerId="ADAL" clId="{274639CF-18B7-49A9-8056-C4E261EBBDCF}" dt="2024-09-20T16:26:45.124" v="2446" actId="478"/>
          <ac:spMkLst>
            <pc:docMk/>
            <pc:sldMk cId="3594937951" sldId="2146846628"/>
            <ac:spMk id="3" creationId="{B3E86992-3DD8-153C-CAFA-B7F9DFF9FFC8}"/>
          </ac:spMkLst>
        </pc:spChg>
        <pc:spChg chg="add del mod">
          <ac:chgData name="Jason Wiese" userId="4bff8d5b-7de6-4655-b397-69b0afc81113" providerId="ADAL" clId="{274639CF-18B7-49A9-8056-C4E261EBBDCF}" dt="2024-09-20T16:25:27.091" v="2428" actId="478"/>
          <ac:spMkLst>
            <pc:docMk/>
            <pc:sldMk cId="3594937951" sldId="2146846628"/>
            <ac:spMk id="4" creationId="{02CAC9FA-1EED-2E83-F22D-6450BE62660F}"/>
          </ac:spMkLst>
        </pc:spChg>
        <pc:spChg chg="mod">
          <ac:chgData name="Jason Wiese" userId="4bff8d5b-7de6-4655-b397-69b0afc81113" providerId="ADAL" clId="{274639CF-18B7-49A9-8056-C4E261EBBDCF}" dt="2024-09-20T14:01:13.328" v="120" actId="115"/>
          <ac:spMkLst>
            <pc:docMk/>
            <pc:sldMk cId="3594937951" sldId="2146846628"/>
            <ac:spMk id="5" creationId="{5E3BC636-1210-444F-7798-EDFF235C060B}"/>
          </ac:spMkLst>
        </pc:spChg>
        <pc:spChg chg="mod">
          <ac:chgData name="Jason Wiese" userId="4bff8d5b-7de6-4655-b397-69b0afc81113" providerId="ADAL" clId="{274639CF-18B7-49A9-8056-C4E261EBBDCF}" dt="2024-09-20T16:32:27.804" v="2511" actId="20577"/>
          <ac:spMkLst>
            <pc:docMk/>
            <pc:sldMk cId="3594937951" sldId="2146846628"/>
            <ac:spMk id="7" creationId="{6A83701D-D895-1676-F353-5D4728461BBD}"/>
          </ac:spMkLst>
        </pc:spChg>
        <pc:spChg chg="add mod">
          <ac:chgData name="Jason Wiese" userId="4bff8d5b-7de6-4655-b397-69b0afc81113" providerId="ADAL" clId="{274639CF-18B7-49A9-8056-C4E261EBBDCF}" dt="2024-09-20T16:27:21.368" v="2455" actId="1076"/>
          <ac:spMkLst>
            <pc:docMk/>
            <pc:sldMk cId="3594937951" sldId="2146846628"/>
            <ac:spMk id="10" creationId="{C18CB0AE-39C3-9DB3-425C-71F020EC4581}"/>
          </ac:spMkLst>
        </pc:spChg>
        <pc:spChg chg="add del mod">
          <ac:chgData name="Jason Wiese" userId="4bff8d5b-7de6-4655-b397-69b0afc81113" providerId="ADAL" clId="{274639CF-18B7-49A9-8056-C4E261EBBDCF}" dt="2024-09-20T16:26:48.374" v="2447" actId="478"/>
          <ac:spMkLst>
            <pc:docMk/>
            <pc:sldMk cId="3594937951" sldId="2146846628"/>
            <ac:spMk id="11" creationId="{AA75FAE2-A7C9-D9E2-D3FC-E7DA11DC72CE}"/>
          </ac:spMkLst>
        </pc:spChg>
        <pc:spChg chg="add del mod">
          <ac:chgData name="Jason Wiese" userId="4bff8d5b-7de6-4655-b397-69b0afc81113" providerId="ADAL" clId="{274639CF-18B7-49A9-8056-C4E261EBBDCF}" dt="2024-09-20T16:32:32.518" v="2512" actId="478"/>
          <ac:spMkLst>
            <pc:docMk/>
            <pc:sldMk cId="3594937951" sldId="2146846628"/>
            <ac:spMk id="12" creationId="{C6F6F314-9A5E-AA1A-BCA4-DF2E20120CE5}"/>
          </ac:spMkLst>
        </pc:spChg>
      </pc:sldChg>
      <pc:sldChg chg="addSp delSp modSp mod ord">
        <pc:chgData name="Jason Wiese" userId="4bff8d5b-7de6-4655-b397-69b0afc81113" providerId="ADAL" clId="{274639CF-18B7-49A9-8056-C4E261EBBDCF}" dt="2024-09-20T16:40:44.875" v="2725" actId="207"/>
        <pc:sldMkLst>
          <pc:docMk/>
          <pc:sldMk cId="2248315224" sldId="2147376317"/>
        </pc:sldMkLst>
        <pc:spChg chg="mod">
          <ac:chgData name="Jason Wiese" userId="4bff8d5b-7de6-4655-b397-69b0afc81113" providerId="ADAL" clId="{274639CF-18B7-49A9-8056-C4E261EBBDCF}" dt="2024-08-17T21:33:13.482" v="30" actId="20577"/>
          <ac:spMkLst>
            <pc:docMk/>
            <pc:sldMk cId="2248315224" sldId="2147376317"/>
            <ac:spMk id="2" creationId="{AA1377C6-77F6-1564-B31D-89C634CF33AC}"/>
          </ac:spMkLst>
        </pc:spChg>
        <pc:spChg chg="add mod">
          <ac:chgData name="Jason Wiese" userId="4bff8d5b-7de6-4655-b397-69b0afc81113" providerId="ADAL" clId="{274639CF-18B7-49A9-8056-C4E261EBBDCF}" dt="2024-09-20T16:35:08.493" v="2577" actId="1076"/>
          <ac:spMkLst>
            <pc:docMk/>
            <pc:sldMk cId="2248315224" sldId="2147376317"/>
            <ac:spMk id="5" creationId="{27681CCA-3ADC-F333-D0F3-CD25880CBB89}"/>
          </ac:spMkLst>
        </pc:spChg>
        <pc:spChg chg="mod">
          <ac:chgData name="Jason Wiese" userId="4bff8d5b-7de6-4655-b397-69b0afc81113" providerId="ADAL" clId="{274639CF-18B7-49A9-8056-C4E261EBBDCF}" dt="2024-09-20T16:34:39.586" v="2571" actId="1037"/>
          <ac:spMkLst>
            <pc:docMk/>
            <pc:sldMk cId="2248315224" sldId="2147376317"/>
            <ac:spMk id="8" creationId="{A59A3669-6799-352C-AD18-1CFC8ADD0410}"/>
          </ac:spMkLst>
        </pc:spChg>
        <pc:spChg chg="mod">
          <ac:chgData name="Jason Wiese" userId="4bff8d5b-7de6-4655-b397-69b0afc81113" providerId="ADAL" clId="{274639CF-18B7-49A9-8056-C4E261EBBDCF}" dt="2024-09-20T16:35:02.808" v="2575" actId="14100"/>
          <ac:spMkLst>
            <pc:docMk/>
            <pc:sldMk cId="2248315224" sldId="2147376317"/>
            <ac:spMk id="10" creationId="{B2D8AA86-260C-95F8-91E5-53A962E6D6D5}"/>
          </ac:spMkLst>
        </pc:spChg>
        <pc:spChg chg="mod">
          <ac:chgData name="Jason Wiese" userId="4bff8d5b-7de6-4655-b397-69b0afc81113" providerId="ADAL" clId="{274639CF-18B7-49A9-8056-C4E261EBBDCF}" dt="2024-09-20T16:40:42.217" v="2724" actId="207"/>
          <ac:spMkLst>
            <pc:docMk/>
            <pc:sldMk cId="2248315224" sldId="2147376317"/>
            <ac:spMk id="11" creationId="{84434228-49A0-015B-EF6D-8AD01D6C7F00}"/>
          </ac:spMkLst>
        </pc:spChg>
        <pc:spChg chg="mod">
          <ac:chgData name="Jason Wiese" userId="4bff8d5b-7de6-4655-b397-69b0afc81113" providerId="ADAL" clId="{274639CF-18B7-49A9-8056-C4E261EBBDCF}" dt="2024-09-20T16:38:46.573" v="2657" actId="20577"/>
          <ac:spMkLst>
            <pc:docMk/>
            <pc:sldMk cId="2248315224" sldId="2147376317"/>
            <ac:spMk id="12" creationId="{34152865-6759-6439-FACA-5A5814503F5F}"/>
          </ac:spMkLst>
        </pc:spChg>
        <pc:spChg chg="mod">
          <ac:chgData name="Jason Wiese" userId="4bff8d5b-7de6-4655-b397-69b0afc81113" providerId="ADAL" clId="{274639CF-18B7-49A9-8056-C4E261EBBDCF}" dt="2024-09-20T16:40:44.875" v="2725" actId="207"/>
          <ac:spMkLst>
            <pc:docMk/>
            <pc:sldMk cId="2248315224" sldId="2147376317"/>
            <ac:spMk id="13" creationId="{4F72032E-4B57-0EB5-4807-406CAF301CDB}"/>
          </ac:spMkLst>
        </pc:spChg>
        <pc:picChg chg="mod">
          <ac:chgData name="Jason Wiese" userId="4bff8d5b-7de6-4655-b397-69b0afc81113" providerId="ADAL" clId="{274639CF-18B7-49A9-8056-C4E261EBBDCF}" dt="2024-09-20T16:34:56.052" v="2573" actId="1076"/>
          <ac:picMkLst>
            <pc:docMk/>
            <pc:sldMk cId="2248315224" sldId="2147376317"/>
            <ac:picMk id="17" creationId="{D7798509-1532-3061-8DA7-8591EA9C6993}"/>
          </ac:picMkLst>
        </pc:picChg>
        <pc:picChg chg="mod">
          <ac:chgData name="Jason Wiese" userId="4bff8d5b-7de6-4655-b397-69b0afc81113" providerId="ADAL" clId="{274639CF-18B7-49A9-8056-C4E261EBBDCF}" dt="2024-09-20T16:34:39.586" v="2571" actId="1037"/>
          <ac:picMkLst>
            <pc:docMk/>
            <pc:sldMk cId="2248315224" sldId="2147376317"/>
            <ac:picMk id="21" creationId="{2EE45F68-75FA-5E6F-B61A-C9A4E30DD30D}"/>
          </ac:picMkLst>
        </pc:picChg>
        <pc:cxnChg chg="del mod">
          <ac:chgData name="Jason Wiese" userId="4bff8d5b-7de6-4655-b397-69b0afc81113" providerId="ADAL" clId="{274639CF-18B7-49A9-8056-C4E261EBBDCF}" dt="2024-09-20T16:34:43.964" v="2572" actId="478"/>
          <ac:cxnSpMkLst>
            <pc:docMk/>
            <pc:sldMk cId="2248315224" sldId="2147376317"/>
            <ac:cxnSpMk id="9" creationId="{438F0BC9-98A0-BA32-92A2-F90C542A08F9}"/>
          </ac:cxnSpMkLst>
        </pc:cxnChg>
      </pc:sldChg>
      <pc:sldChg chg="modSp del mod">
        <pc:chgData name="Jason Wiese" userId="4bff8d5b-7de6-4655-b397-69b0afc81113" providerId="ADAL" clId="{274639CF-18B7-49A9-8056-C4E261EBBDCF}" dt="2024-09-20T16:54:19.772" v="2855" actId="47"/>
        <pc:sldMkLst>
          <pc:docMk/>
          <pc:sldMk cId="2792518678" sldId="2147376344"/>
        </pc:sldMkLst>
        <pc:spChg chg="mod">
          <ac:chgData name="Jason Wiese" userId="4bff8d5b-7de6-4655-b397-69b0afc81113" providerId="ADAL" clId="{274639CF-18B7-49A9-8056-C4E261EBBDCF}" dt="2024-09-20T16:33:07.123" v="2522" actId="1035"/>
          <ac:spMkLst>
            <pc:docMk/>
            <pc:sldMk cId="2792518678" sldId="2147376344"/>
            <ac:spMk id="3" creationId="{1CDF8985-52AA-751B-B21E-DC4A367C0B65}"/>
          </ac:spMkLst>
        </pc:spChg>
      </pc:sldChg>
      <pc:sldChg chg="addSp delSp modSp mod ord">
        <pc:chgData name="Jason Wiese" userId="4bff8d5b-7de6-4655-b397-69b0afc81113" providerId="ADAL" clId="{274639CF-18B7-49A9-8056-C4E261EBBDCF}" dt="2024-09-20T16:07:17.527" v="2117" actId="478"/>
        <pc:sldMkLst>
          <pc:docMk/>
          <pc:sldMk cId="2491171504" sldId="2147376345"/>
        </pc:sldMkLst>
        <pc:spChg chg="add del mod">
          <ac:chgData name="Jason Wiese" userId="4bff8d5b-7de6-4655-b397-69b0afc81113" providerId="ADAL" clId="{274639CF-18B7-49A9-8056-C4E261EBBDCF}" dt="2024-09-20T16:07:17.527" v="2117" actId="478"/>
          <ac:spMkLst>
            <pc:docMk/>
            <pc:sldMk cId="2491171504" sldId="2147376345"/>
            <ac:spMk id="2" creationId="{88780695-1A5B-0B65-39A7-69B292B9C925}"/>
          </ac:spMkLst>
        </pc:spChg>
        <pc:spChg chg="mod">
          <ac:chgData name="Jason Wiese" userId="4bff8d5b-7de6-4655-b397-69b0afc81113" providerId="ADAL" clId="{274639CF-18B7-49A9-8056-C4E261EBBDCF}" dt="2024-09-20T16:07:14.192" v="2116" actId="108"/>
          <ac:spMkLst>
            <pc:docMk/>
            <pc:sldMk cId="2491171504" sldId="2147376345"/>
            <ac:spMk id="6" creationId="{2B033617-73DF-8EC5-7AF3-1FA28B365087}"/>
          </ac:spMkLst>
        </pc:spChg>
      </pc:sldChg>
      <pc:sldChg chg="modSp del mod">
        <pc:chgData name="Jason Wiese" userId="4bff8d5b-7de6-4655-b397-69b0afc81113" providerId="ADAL" clId="{274639CF-18B7-49A9-8056-C4E261EBBDCF}" dt="2024-09-20T16:39:42.645" v="2723" actId="2696"/>
        <pc:sldMkLst>
          <pc:docMk/>
          <pc:sldMk cId="1888369432" sldId="2147376347"/>
        </pc:sldMkLst>
        <pc:spChg chg="mod">
          <ac:chgData name="Jason Wiese" userId="4bff8d5b-7de6-4655-b397-69b0afc81113" providerId="ADAL" clId="{274639CF-18B7-49A9-8056-C4E261EBBDCF}" dt="2024-09-20T16:39:32.242" v="2722" actId="20577"/>
          <ac:spMkLst>
            <pc:docMk/>
            <pc:sldMk cId="1888369432" sldId="2147376347"/>
            <ac:spMk id="13" creationId="{C73E0411-A469-200D-14CB-7A15BFF65FB8}"/>
          </ac:spMkLst>
        </pc:spChg>
      </pc:sldChg>
      <pc:sldChg chg="modSp mod">
        <pc:chgData name="Jason Wiese" userId="4bff8d5b-7de6-4655-b397-69b0afc81113" providerId="ADAL" clId="{274639CF-18B7-49A9-8056-C4E261EBBDCF}" dt="2024-09-20T18:49:35.718" v="3699" actId="313"/>
        <pc:sldMkLst>
          <pc:docMk/>
          <pc:sldMk cId="3014302268" sldId="2147376347"/>
        </pc:sldMkLst>
        <pc:spChg chg="mod">
          <ac:chgData name="Jason Wiese" userId="4bff8d5b-7de6-4655-b397-69b0afc81113" providerId="ADAL" clId="{274639CF-18B7-49A9-8056-C4E261EBBDCF}" dt="2024-09-20T18:49:35.718" v="3699" actId="313"/>
          <ac:spMkLst>
            <pc:docMk/>
            <pc:sldMk cId="3014302268" sldId="2147376347"/>
            <ac:spMk id="13" creationId="{C73E0411-A469-200D-14CB-7A15BFF65FB8}"/>
          </ac:spMkLst>
        </pc:spChg>
      </pc:sldChg>
      <pc:sldChg chg="addSp delSp modSp mod">
        <pc:chgData name="Jason Wiese" userId="4bff8d5b-7de6-4655-b397-69b0afc81113" providerId="ADAL" clId="{274639CF-18B7-49A9-8056-C4E261EBBDCF}" dt="2024-09-20T18:27:54.176" v="3646" actId="20577"/>
        <pc:sldMkLst>
          <pc:docMk/>
          <pc:sldMk cId="4003279167" sldId="2147376348"/>
        </pc:sldMkLst>
        <pc:spChg chg="del">
          <ac:chgData name="Jason Wiese" userId="4bff8d5b-7de6-4655-b397-69b0afc81113" providerId="ADAL" clId="{274639CF-18B7-49A9-8056-C4E261EBBDCF}" dt="2024-09-20T14:11:33.166" v="486" actId="478"/>
          <ac:spMkLst>
            <pc:docMk/>
            <pc:sldMk cId="4003279167" sldId="2147376348"/>
            <ac:spMk id="18" creationId="{BD36F9EB-549A-2E0E-2C21-EC788A3C8B69}"/>
          </ac:spMkLst>
        </pc:spChg>
        <pc:spChg chg="add del">
          <ac:chgData name="Jason Wiese" userId="4bff8d5b-7de6-4655-b397-69b0afc81113" providerId="ADAL" clId="{274639CF-18B7-49A9-8056-C4E261EBBDCF}" dt="2024-09-20T14:12:43.461" v="493" actId="478"/>
          <ac:spMkLst>
            <pc:docMk/>
            <pc:sldMk cId="4003279167" sldId="2147376348"/>
            <ac:spMk id="21" creationId="{8B8C367D-FF68-7BC2-955E-5EF7877870C7}"/>
          </ac:spMkLst>
        </pc:spChg>
        <pc:spChg chg="del">
          <ac:chgData name="Jason Wiese" userId="4bff8d5b-7de6-4655-b397-69b0afc81113" providerId="ADAL" clId="{274639CF-18B7-49A9-8056-C4E261EBBDCF}" dt="2024-09-20T14:16:14.481" v="518" actId="478"/>
          <ac:spMkLst>
            <pc:docMk/>
            <pc:sldMk cId="4003279167" sldId="2147376348"/>
            <ac:spMk id="24" creationId="{93700D1B-37DC-17B0-738E-1D0749115B9E}"/>
          </ac:spMkLst>
        </pc:spChg>
        <pc:spChg chg="add mod">
          <ac:chgData name="Jason Wiese" userId="4bff8d5b-7de6-4655-b397-69b0afc81113" providerId="ADAL" clId="{274639CF-18B7-49A9-8056-C4E261EBBDCF}" dt="2024-09-20T18:27:54.176" v="3646" actId="20577"/>
          <ac:spMkLst>
            <pc:docMk/>
            <pc:sldMk cId="4003279167" sldId="2147376348"/>
            <ac:spMk id="25" creationId="{2C80C860-9406-EAD6-4807-70D97A8F6962}"/>
          </ac:spMkLst>
        </pc:spChg>
        <pc:picChg chg="add del">
          <ac:chgData name="Jason Wiese" userId="4bff8d5b-7de6-4655-b397-69b0afc81113" providerId="ADAL" clId="{274639CF-18B7-49A9-8056-C4E261EBBDCF}" dt="2024-09-20T14:15:48.025" v="506" actId="478"/>
          <ac:picMkLst>
            <pc:docMk/>
            <pc:sldMk cId="4003279167" sldId="2147376348"/>
            <ac:picMk id="3" creationId="{BB2D5B70-59C6-54F0-BE7D-C4284D9DCAEE}"/>
          </ac:picMkLst>
        </pc:picChg>
        <pc:picChg chg="add del">
          <ac:chgData name="Jason Wiese" userId="4bff8d5b-7de6-4655-b397-69b0afc81113" providerId="ADAL" clId="{274639CF-18B7-49A9-8056-C4E261EBBDCF}" dt="2024-09-20T14:15:48.025" v="506" actId="478"/>
          <ac:picMkLst>
            <pc:docMk/>
            <pc:sldMk cId="4003279167" sldId="2147376348"/>
            <ac:picMk id="5" creationId="{E1BBFFD4-319E-2AA6-3474-6B7A74FDF93E}"/>
          </ac:picMkLst>
        </pc:picChg>
        <pc:picChg chg="add del">
          <ac:chgData name="Jason Wiese" userId="4bff8d5b-7de6-4655-b397-69b0afc81113" providerId="ADAL" clId="{274639CF-18B7-49A9-8056-C4E261EBBDCF}" dt="2024-09-20T14:15:48.025" v="506" actId="478"/>
          <ac:picMkLst>
            <pc:docMk/>
            <pc:sldMk cId="4003279167" sldId="2147376348"/>
            <ac:picMk id="7" creationId="{B38F4BCB-10BB-639A-6D16-6AEA60838EEF}"/>
          </ac:picMkLst>
        </pc:picChg>
        <pc:picChg chg="add mod">
          <ac:chgData name="Jason Wiese" userId="4bff8d5b-7de6-4655-b397-69b0afc81113" providerId="ADAL" clId="{274639CF-18B7-49A9-8056-C4E261EBBDCF}" dt="2024-09-20T14:16:08.625" v="517" actId="1035"/>
          <ac:picMkLst>
            <pc:docMk/>
            <pc:sldMk cId="4003279167" sldId="2147376348"/>
            <ac:picMk id="8" creationId="{6DCB2C55-0DBE-A311-6195-E0CD4636002A}"/>
          </ac:picMkLst>
        </pc:picChg>
        <pc:picChg chg="add del mod">
          <ac:chgData name="Jason Wiese" userId="4bff8d5b-7de6-4655-b397-69b0afc81113" providerId="ADAL" clId="{274639CF-18B7-49A9-8056-C4E261EBBDCF}" dt="2024-09-20T14:15:48.025" v="506" actId="478"/>
          <ac:picMkLst>
            <pc:docMk/>
            <pc:sldMk cId="4003279167" sldId="2147376348"/>
            <ac:picMk id="10" creationId="{BF9018E6-C183-5A8C-1E71-CCD37F6949F2}"/>
          </ac:picMkLst>
        </pc:picChg>
        <pc:picChg chg="add mod">
          <ac:chgData name="Jason Wiese" userId="4bff8d5b-7de6-4655-b397-69b0afc81113" providerId="ADAL" clId="{274639CF-18B7-49A9-8056-C4E261EBBDCF}" dt="2024-09-20T14:16:08.625" v="517" actId="1035"/>
          <ac:picMkLst>
            <pc:docMk/>
            <pc:sldMk cId="4003279167" sldId="2147376348"/>
            <ac:picMk id="11" creationId="{3F2396D7-2F9C-D90F-5DB7-DA1E6BCB99E3}"/>
          </ac:picMkLst>
        </pc:picChg>
        <pc:picChg chg="add mod">
          <ac:chgData name="Jason Wiese" userId="4bff8d5b-7de6-4655-b397-69b0afc81113" providerId="ADAL" clId="{274639CF-18B7-49A9-8056-C4E261EBBDCF}" dt="2024-09-20T14:28:52.970" v="521" actId="554"/>
          <ac:picMkLst>
            <pc:docMk/>
            <pc:sldMk cId="4003279167" sldId="2147376348"/>
            <ac:picMk id="12" creationId="{01AE63E2-2599-F864-7D7B-A867BFF2AAD8}"/>
          </ac:picMkLst>
        </pc:picChg>
        <pc:picChg chg="add del">
          <ac:chgData name="Jason Wiese" userId="4bff8d5b-7de6-4655-b397-69b0afc81113" providerId="ADAL" clId="{274639CF-18B7-49A9-8056-C4E261EBBDCF}" dt="2024-09-20T14:15:48.025" v="506" actId="478"/>
          <ac:picMkLst>
            <pc:docMk/>
            <pc:sldMk cId="4003279167" sldId="2147376348"/>
            <ac:picMk id="13" creationId="{98D73CD3-CF2D-762B-5ED4-915BA3B05675}"/>
          </ac:picMkLst>
        </pc:picChg>
        <pc:picChg chg="add mod">
          <ac:chgData name="Jason Wiese" userId="4bff8d5b-7de6-4655-b397-69b0afc81113" providerId="ADAL" clId="{274639CF-18B7-49A9-8056-C4E261EBBDCF}" dt="2024-09-20T14:28:52.970" v="521" actId="554"/>
          <ac:picMkLst>
            <pc:docMk/>
            <pc:sldMk cId="4003279167" sldId="2147376348"/>
            <ac:picMk id="14" creationId="{5C00649F-19FB-FD36-4321-3EA86ED7D25C}"/>
          </ac:picMkLst>
        </pc:picChg>
        <pc:picChg chg="add mod">
          <ac:chgData name="Jason Wiese" userId="4bff8d5b-7de6-4655-b397-69b0afc81113" providerId="ADAL" clId="{274639CF-18B7-49A9-8056-C4E261EBBDCF}" dt="2024-09-20T14:28:52.970" v="521" actId="554"/>
          <ac:picMkLst>
            <pc:docMk/>
            <pc:sldMk cId="4003279167" sldId="2147376348"/>
            <ac:picMk id="22" creationId="{58737CAA-07BB-F334-DFFF-ECF12F5BC1DB}"/>
          </ac:picMkLst>
        </pc:picChg>
        <pc:picChg chg="add mod">
          <ac:chgData name="Jason Wiese" userId="4bff8d5b-7de6-4655-b397-69b0afc81113" providerId="ADAL" clId="{274639CF-18B7-49A9-8056-C4E261EBBDCF}" dt="2024-09-20T14:16:08.625" v="517" actId="1035"/>
          <ac:picMkLst>
            <pc:docMk/>
            <pc:sldMk cId="4003279167" sldId="2147376348"/>
            <ac:picMk id="23" creationId="{D8E1515B-A83C-C778-7248-42E42DAB884B}"/>
          </ac:picMkLst>
        </pc:picChg>
      </pc:sldChg>
      <pc:sldChg chg="addSp delSp modSp mod ord">
        <pc:chgData name="Jason Wiese" userId="4bff8d5b-7de6-4655-b397-69b0afc81113" providerId="ADAL" clId="{274639CF-18B7-49A9-8056-C4E261EBBDCF}" dt="2024-09-20T15:52:56.978" v="1161" actId="207"/>
        <pc:sldMkLst>
          <pc:docMk/>
          <pc:sldMk cId="358082853" sldId="2147376352"/>
        </pc:sldMkLst>
        <pc:spChg chg="del">
          <ac:chgData name="Jason Wiese" userId="4bff8d5b-7de6-4655-b397-69b0afc81113" providerId="ADAL" clId="{274639CF-18B7-49A9-8056-C4E261EBBDCF}" dt="2024-09-20T15:43:02.980" v="734" actId="478"/>
          <ac:spMkLst>
            <pc:docMk/>
            <pc:sldMk cId="358082853" sldId="2147376352"/>
            <ac:spMk id="3" creationId="{A5621C56-D37B-88AF-9A48-6BCC86203F83}"/>
          </ac:spMkLst>
        </pc:spChg>
        <pc:spChg chg="del">
          <ac:chgData name="Jason Wiese" userId="4bff8d5b-7de6-4655-b397-69b0afc81113" providerId="ADAL" clId="{274639CF-18B7-49A9-8056-C4E261EBBDCF}" dt="2024-09-20T15:43:02.980" v="734" actId="478"/>
          <ac:spMkLst>
            <pc:docMk/>
            <pc:sldMk cId="358082853" sldId="2147376352"/>
            <ac:spMk id="5" creationId="{FA31380C-7E88-EFB0-3686-AA8FBCF9F68B}"/>
          </ac:spMkLst>
        </pc:spChg>
        <pc:spChg chg="del">
          <ac:chgData name="Jason Wiese" userId="4bff8d5b-7de6-4655-b397-69b0afc81113" providerId="ADAL" clId="{274639CF-18B7-49A9-8056-C4E261EBBDCF}" dt="2024-09-20T15:43:02.980" v="734" actId="478"/>
          <ac:spMkLst>
            <pc:docMk/>
            <pc:sldMk cId="358082853" sldId="2147376352"/>
            <ac:spMk id="6" creationId="{4A49DE7E-1E2D-C7E4-B94E-D1D927ABD6A2}"/>
          </ac:spMkLst>
        </pc:spChg>
        <pc:spChg chg="del">
          <ac:chgData name="Jason Wiese" userId="4bff8d5b-7de6-4655-b397-69b0afc81113" providerId="ADAL" clId="{274639CF-18B7-49A9-8056-C4E261EBBDCF}" dt="2024-09-20T15:43:18.897" v="736" actId="478"/>
          <ac:spMkLst>
            <pc:docMk/>
            <pc:sldMk cId="358082853" sldId="2147376352"/>
            <ac:spMk id="7" creationId="{A7AC9824-DA2E-2DE7-1296-3A4259A3A26B}"/>
          </ac:spMkLst>
        </pc:spChg>
        <pc:spChg chg="del">
          <ac:chgData name="Jason Wiese" userId="4bff8d5b-7de6-4655-b397-69b0afc81113" providerId="ADAL" clId="{274639CF-18B7-49A9-8056-C4E261EBBDCF}" dt="2024-09-20T15:43:02.980" v="734" actId="478"/>
          <ac:spMkLst>
            <pc:docMk/>
            <pc:sldMk cId="358082853" sldId="2147376352"/>
            <ac:spMk id="8" creationId="{8D5C498C-31A6-89F5-0341-3523F8EC0F0C}"/>
          </ac:spMkLst>
        </pc:spChg>
        <pc:spChg chg="del">
          <ac:chgData name="Jason Wiese" userId="4bff8d5b-7de6-4655-b397-69b0afc81113" providerId="ADAL" clId="{274639CF-18B7-49A9-8056-C4E261EBBDCF}" dt="2024-09-20T15:43:02.980" v="734" actId="478"/>
          <ac:spMkLst>
            <pc:docMk/>
            <pc:sldMk cId="358082853" sldId="2147376352"/>
            <ac:spMk id="10" creationId="{9861B9F5-A0F1-736D-22C4-41986DA2059F}"/>
          </ac:spMkLst>
        </pc:spChg>
        <pc:spChg chg="del">
          <ac:chgData name="Jason Wiese" userId="4bff8d5b-7de6-4655-b397-69b0afc81113" providerId="ADAL" clId="{274639CF-18B7-49A9-8056-C4E261EBBDCF}" dt="2024-09-20T15:43:02.980" v="734" actId="478"/>
          <ac:spMkLst>
            <pc:docMk/>
            <pc:sldMk cId="358082853" sldId="2147376352"/>
            <ac:spMk id="11" creationId="{549D96B3-3B04-F483-E966-EFB33CF7E6BA}"/>
          </ac:spMkLst>
        </pc:spChg>
        <pc:spChg chg="del">
          <ac:chgData name="Jason Wiese" userId="4bff8d5b-7de6-4655-b397-69b0afc81113" providerId="ADAL" clId="{274639CF-18B7-49A9-8056-C4E261EBBDCF}" dt="2024-09-20T15:43:02.980" v="734" actId="478"/>
          <ac:spMkLst>
            <pc:docMk/>
            <pc:sldMk cId="358082853" sldId="2147376352"/>
            <ac:spMk id="12" creationId="{344895CF-83B2-C248-50B1-D840BA431FB1}"/>
          </ac:spMkLst>
        </pc:spChg>
        <pc:spChg chg="del">
          <ac:chgData name="Jason Wiese" userId="4bff8d5b-7de6-4655-b397-69b0afc81113" providerId="ADAL" clId="{274639CF-18B7-49A9-8056-C4E261EBBDCF}" dt="2024-09-20T15:43:02.980" v="734" actId="478"/>
          <ac:spMkLst>
            <pc:docMk/>
            <pc:sldMk cId="358082853" sldId="2147376352"/>
            <ac:spMk id="13" creationId="{CB70CFF8-F023-CDEE-DBD7-3D32A0AA5C1A}"/>
          </ac:spMkLst>
        </pc:spChg>
        <pc:spChg chg="del">
          <ac:chgData name="Jason Wiese" userId="4bff8d5b-7de6-4655-b397-69b0afc81113" providerId="ADAL" clId="{274639CF-18B7-49A9-8056-C4E261EBBDCF}" dt="2024-09-20T15:43:02.980" v="734" actId="478"/>
          <ac:spMkLst>
            <pc:docMk/>
            <pc:sldMk cId="358082853" sldId="2147376352"/>
            <ac:spMk id="14" creationId="{88A1A07C-91AE-FAB4-532D-A38BE90E56FE}"/>
          </ac:spMkLst>
        </pc:spChg>
        <pc:spChg chg="del">
          <ac:chgData name="Jason Wiese" userId="4bff8d5b-7de6-4655-b397-69b0afc81113" providerId="ADAL" clId="{274639CF-18B7-49A9-8056-C4E261EBBDCF}" dt="2024-09-20T15:43:02.980" v="734" actId="478"/>
          <ac:spMkLst>
            <pc:docMk/>
            <pc:sldMk cId="358082853" sldId="2147376352"/>
            <ac:spMk id="15" creationId="{7EF64EE2-4D1D-75B2-4D6E-B7A24994C23D}"/>
          </ac:spMkLst>
        </pc:spChg>
        <pc:spChg chg="mod">
          <ac:chgData name="Jason Wiese" userId="4bff8d5b-7de6-4655-b397-69b0afc81113" providerId="ADAL" clId="{274639CF-18B7-49A9-8056-C4E261EBBDCF}" dt="2024-09-20T15:52:56.978" v="1161" actId="207"/>
          <ac:spMkLst>
            <pc:docMk/>
            <pc:sldMk cId="358082853" sldId="2147376352"/>
            <ac:spMk id="23" creationId="{6BBC891B-5F77-678A-0CA6-0A36994D1F2C}"/>
          </ac:spMkLst>
        </pc:spChg>
        <pc:spChg chg="add mod">
          <ac:chgData name="Jason Wiese" userId="4bff8d5b-7de6-4655-b397-69b0afc81113" providerId="ADAL" clId="{274639CF-18B7-49A9-8056-C4E261EBBDCF}" dt="2024-09-20T15:43:14.372" v="735"/>
          <ac:spMkLst>
            <pc:docMk/>
            <pc:sldMk cId="358082853" sldId="2147376352"/>
            <ac:spMk id="24" creationId="{64403C89-0B06-413B-ADB7-F1863A79DFB7}"/>
          </ac:spMkLst>
        </pc:spChg>
        <pc:spChg chg="add mod">
          <ac:chgData name="Jason Wiese" userId="4bff8d5b-7de6-4655-b397-69b0afc81113" providerId="ADAL" clId="{274639CF-18B7-49A9-8056-C4E261EBBDCF}" dt="2024-09-20T15:43:14.372" v="735"/>
          <ac:spMkLst>
            <pc:docMk/>
            <pc:sldMk cId="358082853" sldId="2147376352"/>
            <ac:spMk id="25" creationId="{4B359413-1053-8104-D2C9-FBE962CEFE52}"/>
          </ac:spMkLst>
        </pc:spChg>
        <pc:spChg chg="add mod">
          <ac:chgData name="Jason Wiese" userId="4bff8d5b-7de6-4655-b397-69b0afc81113" providerId="ADAL" clId="{274639CF-18B7-49A9-8056-C4E261EBBDCF}" dt="2024-09-20T15:43:14.372" v="735"/>
          <ac:spMkLst>
            <pc:docMk/>
            <pc:sldMk cId="358082853" sldId="2147376352"/>
            <ac:spMk id="26" creationId="{AF6B9B71-EB6D-944D-AB7A-81AD0202A151}"/>
          </ac:spMkLst>
        </pc:spChg>
        <pc:spChg chg="add mod">
          <ac:chgData name="Jason Wiese" userId="4bff8d5b-7de6-4655-b397-69b0afc81113" providerId="ADAL" clId="{274639CF-18B7-49A9-8056-C4E261EBBDCF}" dt="2024-09-20T15:43:14.372" v="735"/>
          <ac:spMkLst>
            <pc:docMk/>
            <pc:sldMk cId="358082853" sldId="2147376352"/>
            <ac:spMk id="28" creationId="{81627B6E-ED7B-4CE7-848D-3AE4F9F0A156}"/>
          </ac:spMkLst>
        </pc:spChg>
        <pc:spChg chg="add mod">
          <ac:chgData name="Jason Wiese" userId="4bff8d5b-7de6-4655-b397-69b0afc81113" providerId="ADAL" clId="{274639CF-18B7-49A9-8056-C4E261EBBDCF}" dt="2024-09-20T15:43:14.372" v="735"/>
          <ac:spMkLst>
            <pc:docMk/>
            <pc:sldMk cId="358082853" sldId="2147376352"/>
            <ac:spMk id="29" creationId="{E696D944-C5C4-BF7E-ECBC-5E131FA52B63}"/>
          </ac:spMkLst>
        </pc:spChg>
        <pc:spChg chg="add mod">
          <ac:chgData name="Jason Wiese" userId="4bff8d5b-7de6-4655-b397-69b0afc81113" providerId="ADAL" clId="{274639CF-18B7-49A9-8056-C4E261EBBDCF}" dt="2024-09-20T15:43:14.372" v="735"/>
          <ac:spMkLst>
            <pc:docMk/>
            <pc:sldMk cId="358082853" sldId="2147376352"/>
            <ac:spMk id="30" creationId="{55A19F3D-C7FC-C71E-B186-4B2DA464AFCA}"/>
          </ac:spMkLst>
        </pc:spChg>
        <pc:spChg chg="add mod">
          <ac:chgData name="Jason Wiese" userId="4bff8d5b-7de6-4655-b397-69b0afc81113" providerId="ADAL" clId="{274639CF-18B7-49A9-8056-C4E261EBBDCF}" dt="2024-09-20T15:44:48.791" v="751" actId="1035"/>
          <ac:spMkLst>
            <pc:docMk/>
            <pc:sldMk cId="358082853" sldId="2147376352"/>
            <ac:spMk id="31" creationId="{EF4DEF93-56B5-B330-D048-E0B50F3409E6}"/>
          </ac:spMkLst>
        </pc:spChg>
        <pc:spChg chg="add mod">
          <ac:chgData name="Jason Wiese" userId="4bff8d5b-7de6-4655-b397-69b0afc81113" providerId="ADAL" clId="{274639CF-18B7-49A9-8056-C4E261EBBDCF}" dt="2024-09-20T15:46:36.828" v="765" actId="1037"/>
          <ac:spMkLst>
            <pc:docMk/>
            <pc:sldMk cId="358082853" sldId="2147376352"/>
            <ac:spMk id="32" creationId="{FC6897E0-B1CC-085D-21F2-20D6F72C06C3}"/>
          </ac:spMkLst>
        </pc:spChg>
        <pc:spChg chg="add mod">
          <ac:chgData name="Jason Wiese" userId="4bff8d5b-7de6-4655-b397-69b0afc81113" providerId="ADAL" clId="{274639CF-18B7-49A9-8056-C4E261EBBDCF}" dt="2024-09-20T15:46:36.828" v="765" actId="1037"/>
          <ac:spMkLst>
            <pc:docMk/>
            <pc:sldMk cId="358082853" sldId="2147376352"/>
            <ac:spMk id="33" creationId="{F7D7744F-3860-2A23-1F4A-C47570A54A9E}"/>
          </ac:spMkLst>
        </pc:spChg>
        <pc:spChg chg="add mod">
          <ac:chgData name="Jason Wiese" userId="4bff8d5b-7de6-4655-b397-69b0afc81113" providerId="ADAL" clId="{274639CF-18B7-49A9-8056-C4E261EBBDCF}" dt="2024-09-20T15:46:30.031" v="754" actId="1076"/>
          <ac:spMkLst>
            <pc:docMk/>
            <pc:sldMk cId="358082853" sldId="2147376352"/>
            <ac:spMk id="35" creationId="{FD9FBD40-2CCA-6108-19EE-06C5C6135F28}"/>
          </ac:spMkLst>
        </pc:spChg>
        <pc:spChg chg="add mod">
          <ac:chgData name="Jason Wiese" userId="4bff8d5b-7de6-4655-b397-69b0afc81113" providerId="ADAL" clId="{274639CF-18B7-49A9-8056-C4E261EBBDCF}" dt="2024-09-20T15:46:19.181" v="753" actId="1076"/>
          <ac:spMkLst>
            <pc:docMk/>
            <pc:sldMk cId="358082853" sldId="2147376352"/>
            <ac:spMk id="36" creationId="{289C4350-B5ED-DEB3-0753-1F38D2C8471A}"/>
          </ac:spMkLst>
        </pc:spChg>
        <pc:spChg chg="add mod">
          <ac:chgData name="Jason Wiese" userId="4bff8d5b-7de6-4655-b397-69b0afc81113" providerId="ADAL" clId="{274639CF-18B7-49A9-8056-C4E261EBBDCF}" dt="2024-09-20T15:46:36.828" v="765" actId="1037"/>
          <ac:spMkLst>
            <pc:docMk/>
            <pc:sldMk cId="358082853" sldId="2147376352"/>
            <ac:spMk id="37" creationId="{34D08D81-04C1-77A0-D9DB-B5F62E5C5639}"/>
          </ac:spMkLst>
        </pc:spChg>
        <pc:spChg chg="add del mod">
          <ac:chgData name="Jason Wiese" userId="4bff8d5b-7de6-4655-b397-69b0afc81113" providerId="ADAL" clId="{274639CF-18B7-49A9-8056-C4E261EBBDCF}" dt="2024-09-20T15:52:52.415" v="1160" actId="478"/>
          <ac:spMkLst>
            <pc:docMk/>
            <pc:sldMk cId="358082853" sldId="2147376352"/>
            <ac:spMk id="38" creationId="{E1FF7DB6-C427-4861-F104-43A858E0A3C2}"/>
          </ac:spMkLst>
        </pc:spChg>
        <pc:graphicFrameChg chg="del">
          <ac:chgData name="Jason Wiese" userId="4bff8d5b-7de6-4655-b397-69b0afc81113" providerId="ADAL" clId="{274639CF-18B7-49A9-8056-C4E261EBBDCF}" dt="2024-09-20T15:43:02.980" v="734" actId="478"/>
          <ac:graphicFrameMkLst>
            <pc:docMk/>
            <pc:sldMk cId="358082853" sldId="2147376352"/>
            <ac:graphicFrameMk id="4" creationId="{EAC754E0-C969-F199-A1F5-2640A41DEA62}"/>
          </ac:graphicFrameMkLst>
        </pc:graphicFrameChg>
        <pc:graphicFrameChg chg="add mod">
          <ac:chgData name="Jason Wiese" userId="4bff8d5b-7de6-4655-b397-69b0afc81113" providerId="ADAL" clId="{274639CF-18B7-49A9-8056-C4E261EBBDCF}" dt="2024-09-20T15:43:14.372" v="735"/>
          <ac:graphicFrameMkLst>
            <pc:docMk/>
            <pc:sldMk cId="358082853" sldId="2147376352"/>
            <ac:graphicFrameMk id="27" creationId="{6385D7A9-FF96-FBF5-9501-78289792A4D9}"/>
          </ac:graphicFrameMkLst>
        </pc:graphicFrameChg>
        <pc:graphicFrameChg chg="add mod">
          <ac:chgData name="Jason Wiese" userId="4bff8d5b-7de6-4655-b397-69b0afc81113" providerId="ADAL" clId="{274639CF-18B7-49A9-8056-C4E261EBBDCF}" dt="2024-09-20T15:46:30.031" v="754" actId="1076"/>
          <ac:graphicFrameMkLst>
            <pc:docMk/>
            <pc:sldMk cId="358082853" sldId="2147376352"/>
            <ac:graphicFrameMk id="34" creationId="{96801EA1-4397-F9FA-F6B9-F419F4B3B200}"/>
          </ac:graphicFrameMkLst>
        </pc:graphicFrameChg>
      </pc:sldChg>
      <pc:sldChg chg="addSp delSp modSp mod ord">
        <pc:chgData name="Jason Wiese" userId="4bff8d5b-7de6-4655-b397-69b0afc81113" providerId="ADAL" clId="{274639CF-18B7-49A9-8056-C4E261EBBDCF}" dt="2024-09-20T15:58:02.538" v="1558" actId="20577"/>
        <pc:sldMkLst>
          <pc:docMk/>
          <pc:sldMk cId="2979414231" sldId="2147376409"/>
        </pc:sldMkLst>
        <pc:spChg chg="add del mod">
          <ac:chgData name="Jason Wiese" userId="4bff8d5b-7de6-4655-b397-69b0afc81113" providerId="ADAL" clId="{274639CF-18B7-49A9-8056-C4E261EBBDCF}" dt="2024-09-20T15:56:48.923" v="1485" actId="478"/>
          <ac:spMkLst>
            <pc:docMk/>
            <pc:sldMk cId="2979414231" sldId="2147376409"/>
            <ac:spMk id="3" creationId="{9385B2ED-DD51-95CE-ED84-FB7CE4C42B9D}"/>
          </ac:spMkLst>
        </pc:spChg>
        <pc:spChg chg="mod">
          <ac:chgData name="Jason Wiese" userId="4bff8d5b-7de6-4655-b397-69b0afc81113" providerId="ADAL" clId="{274639CF-18B7-49A9-8056-C4E261EBBDCF}" dt="2024-09-20T15:58:02.538" v="1558" actId="20577"/>
          <ac:spMkLst>
            <pc:docMk/>
            <pc:sldMk cId="2979414231" sldId="2147376409"/>
            <ac:spMk id="51" creationId="{DF653D9E-73B5-3CE6-7090-2E830F628E64}"/>
          </ac:spMkLst>
        </pc:spChg>
      </pc:sldChg>
      <pc:sldChg chg="modSp mod ord">
        <pc:chgData name="Jason Wiese" userId="4bff8d5b-7de6-4655-b397-69b0afc81113" providerId="ADAL" clId="{274639CF-18B7-49A9-8056-C4E261EBBDCF}" dt="2024-09-20T18:26:40.773" v="3612" actId="20577"/>
        <pc:sldMkLst>
          <pc:docMk/>
          <pc:sldMk cId="2347830112" sldId="2147376410"/>
        </pc:sldMkLst>
        <pc:spChg chg="mod">
          <ac:chgData name="Jason Wiese" userId="4bff8d5b-7de6-4655-b397-69b0afc81113" providerId="ADAL" clId="{274639CF-18B7-49A9-8056-C4E261EBBDCF}" dt="2024-09-20T18:26:40.773" v="3612" actId="20577"/>
          <ac:spMkLst>
            <pc:docMk/>
            <pc:sldMk cId="2347830112" sldId="2147376410"/>
            <ac:spMk id="53" creationId="{57EEBE20-0FCB-BB98-13A9-A7ABD6062BE1}"/>
          </ac:spMkLst>
        </pc:spChg>
      </pc:sldChg>
      <pc:sldChg chg="addSp delSp modSp mod">
        <pc:chgData name="Jason Wiese" userId="4bff8d5b-7de6-4655-b397-69b0afc81113" providerId="ADAL" clId="{274639CF-18B7-49A9-8056-C4E261EBBDCF}" dt="2024-09-20T18:52:18.635" v="3711" actId="1076"/>
        <pc:sldMkLst>
          <pc:docMk/>
          <pc:sldMk cId="188229003" sldId="2147376411"/>
        </pc:sldMkLst>
        <pc:spChg chg="add mod">
          <ac:chgData name="Jason Wiese" userId="4bff8d5b-7de6-4655-b397-69b0afc81113" providerId="ADAL" clId="{274639CF-18B7-49A9-8056-C4E261EBBDCF}" dt="2024-09-20T18:43:07.653" v="3670" actId="20577"/>
          <ac:spMkLst>
            <pc:docMk/>
            <pc:sldMk cId="188229003" sldId="2147376411"/>
            <ac:spMk id="5" creationId="{266F4037-A352-E2FF-C503-634664A0D12E}"/>
          </ac:spMkLst>
        </pc:spChg>
        <pc:spChg chg="add mod">
          <ac:chgData name="Jason Wiese" userId="4bff8d5b-7de6-4655-b397-69b0afc81113" providerId="ADAL" clId="{274639CF-18B7-49A9-8056-C4E261EBBDCF}" dt="2024-09-20T18:42:56.734" v="3669" actId="1076"/>
          <ac:spMkLst>
            <pc:docMk/>
            <pc:sldMk cId="188229003" sldId="2147376411"/>
            <ac:spMk id="6" creationId="{80666809-6A9A-FCF1-C158-166846265AFE}"/>
          </ac:spMkLst>
        </pc:spChg>
        <pc:spChg chg="add mod">
          <ac:chgData name="Jason Wiese" userId="4bff8d5b-7de6-4655-b397-69b0afc81113" providerId="ADAL" clId="{274639CF-18B7-49A9-8056-C4E261EBBDCF}" dt="2024-09-20T18:42:56.734" v="3669" actId="1076"/>
          <ac:spMkLst>
            <pc:docMk/>
            <pc:sldMk cId="188229003" sldId="2147376411"/>
            <ac:spMk id="7" creationId="{5C2D1381-B9AD-CF40-9AB1-F6682D9EF71F}"/>
          </ac:spMkLst>
        </pc:spChg>
        <pc:spChg chg="add mod">
          <ac:chgData name="Jason Wiese" userId="4bff8d5b-7de6-4655-b397-69b0afc81113" providerId="ADAL" clId="{274639CF-18B7-49A9-8056-C4E261EBBDCF}" dt="2024-09-20T18:51:39.700" v="3706" actId="14100"/>
          <ac:spMkLst>
            <pc:docMk/>
            <pc:sldMk cId="188229003" sldId="2147376411"/>
            <ac:spMk id="8" creationId="{00A2C391-BDC3-AA89-1AC8-9000510B5449}"/>
          </ac:spMkLst>
        </pc:spChg>
        <pc:spChg chg="mod">
          <ac:chgData name="Jason Wiese" userId="4bff8d5b-7de6-4655-b397-69b0afc81113" providerId="ADAL" clId="{274639CF-18B7-49A9-8056-C4E261EBBDCF}" dt="2024-09-20T18:52:06.154" v="3709" actId="14100"/>
          <ac:spMkLst>
            <pc:docMk/>
            <pc:sldMk cId="188229003" sldId="2147376411"/>
            <ac:spMk id="10" creationId="{E3765A89-842C-7793-CFC3-73D3D147FC67}"/>
          </ac:spMkLst>
        </pc:spChg>
        <pc:spChg chg="mod">
          <ac:chgData name="Jason Wiese" userId="4bff8d5b-7de6-4655-b397-69b0afc81113" providerId="ADAL" clId="{274639CF-18B7-49A9-8056-C4E261EBBDCF}" dt="2024-09-20T18:52:18.635" v="3711" actId="1076"/>
          <ac:spMkLst>
            <pc:docMk/>
            <pc:sldMk cId="188229003" sldId="2147376411"/>
            <ac:spMk id="47" creationId="{0223186A-6FB3-9BAC-E1DE-346234321B6E}"/>
          </ac:spMkLst>
        </pc:spChg>
        <pc:spChg chg="mod">
          <ac:chgData name="Jason Wiese" userId="4bff8d5b-7de6-4655-b397-69b0afc81113" providerId="ADAL" clId="{274639CF-18B7-49A9-8056-C4E261EBBDCF}" dt="2024-09-20T18:52:18.635" v="3711" actId="1076"/>
          <ac:spMkLst>
            <pc:docMk/>
            <pc:sldMk cId="188229003" sldId="2147376411"/>
            <ac:spMk id="50" creationId="{7AA34DFE-1307-5A8A-F96C-F7DDCC7A718F}"/>
          </ac:spMkLst>
        </pc:spChg>
        <pc:spChg chg="del">
          <ac:chgData name="Jason Wiese" userId="4bff8d5b-7de6-4655-b397-69b0afc81113" providerId="ADAL" clId="{274639CF-18B7-49A9-8056-C4E261EBBDCF}" dt="2024-09-20T14:05:10.610" v="133" actId="478"/>
          <ac:spMkLst>
            <pc:docMk/>
            <pc:sldMk cId="188229003" sldId="2147376411"/>
            <ac:spMk id="55" creationId="{3CD820F6-E738-F83E-DB62-C08BB5A18E76}"/>
          </ac:spMkLst>
        </pc:spChg>
      </pc:sldChg>
      <pc:sldChg chg="modSp mod ord">
        <pc:chgData name="Jason Wiese" userId="4bff8d5b-7de6-4655-b397-69b0afc81113" providerId="ADAL" clId="{274639CF-18B7-49A9-8056-C4E261EBBDCF}" dt="2024-09-20T15:54:18.738" v="1364" actId="108"/>
        <pc:sldMkLst>
          <pc:docMk/>
          <pc:sldMk cId="3547169497" sldId="2147376412"/>
        </pc:sldMkLst>
        <pc:spChg chg="mod">
          <ac:chgData name="Jason Wiese" userId="4bff8d5b-7de6-4655-b397-69b0afc81113" providerId="ADAL" clId="{274639CF-18B7-49A9-8056-C4E261EBBDCF}" dt="2024-09-20T15:54:18.738" v="1364" actId="108"/>
          <ac:spMkLst>
            <pc:docMk/>
            <pc:sldMk cId="3547169497" sldId="2147376412"/>
            <ac:spMk id="27" creationId="{46AD3232-FF1A-1573-139F-619235CF3377}"/>
          </ac:spMkLst>
        </pc:spChg>
      </pc:sldChg>
      <pc:sldChg chg="del">
        <pc:chgData name="Jason Wiese" userId="4bff8d5b-7de6-4655-b397-69b0afc81113" providerId="ADAL" clId="{274639CF-18B7-49A9-8056-C4E261EBBDCF}" dt="2024-09-20T17:19:26.581" v="3574" actId="47"/>
        <pc:sldMkLst>
          <pc:docMk/>
          <pc:sldMk cId="3804688306" sldId="2147376414"/>
        </pc:sldMkLst>
      </pc:sldChg>
      <pc:sldChg chg="del">
        <pc:chgData name="Jason Wiese" userId="4bff8d5b-7de6-4655-b397-69b0afc81113" providerId="ADAL" clId="{274639CF-18B7-49A9-8056-C4E261EBBDCF}" dt="2024-09-20T17:19:25.881" v="3573" actId="47"/>
        <pc:sldMkLst>
          <pc:docMk/>
          <pc:sldMk cId="2234230423" sldId="2147376415"/>
        </pc:sldMkLst>
      </pc:sldChg>
      <pc:sldChg chg="addSp delSp modSp mod">
        <pc:chgData name="Jason Wiese" userId="4bff8d5b-7de6-4655-b397-69b0afc81113" providerId="ADAL" clId="{274639CF-18B7-49A9-8056-C4E261EBBDCF}" dt="2024-09-20T17:25:35.871" v="3593" actId="208"/>
        <pc:sldMkLst>
          <pc:docMk/>
          <pc:sldMk cId="362371599" sldId="2147376416"/>
        </pc:sldMkLst>
        <pc:spChg chg="add mod">
          <ac:chgData name="Jason Wiese" userId="4bff8d5b-7de6-4655-b397-69b0afc81113" providerId="ADAL" clId="{274639CF-18B7-49A9-8056-C4E261EBBDCF}" dt="2024-09-20T17:14:32.234" v="3554" actId="1035"/>
          <ac:spMkLst>
            <pc:docMk/>
            <pc:sldMk cId="362371599" sldId="2147376416"/>
            <ac:spMk id="2" creationId="{ADF57DAD-92C8-9560-6D41-9782390CC0BD}"/>
          </ac:spMkLst>
        </pc:spChg>
        <pc:spChg chg="add mod">
          <ac:chgData name="Jason Wiese" userId="4bff8d5b-7de6-4655-b397-69b0afc81113" providerId="ADAL" clId="{274639CF-18B7-49A9-8056-C4E261EBBDCF}" dt="2024-09-20T17:25:03.396" v="3588" actId="207"/>
          <ac:spMkLst>
            <pc:docMk/>
            <pc:sldMk cId="362371599" sldId="2147376416"/>
            <ac:spMk id="3" creationId="{7A8889FB-0DB3-F8C6-86DB-D68A2CACE3A4}"/>
          </ac:spMkLst>
        </pc:spChg>
        <pc:spChg chg="add mod">
          <ac:chgData name="Jason Wiese" userId="4bff8d5b-7de6-4655-b397-69b0afc81113" providerId="ADAL" clId="{274639CF-18B7-49A9-8056-C4E261EBBDCF}" dt="2024-09-20T17:14:32.234" v="3554" actId="1035"/>
          <ac:spMkLst>
            <pc:docMk/>
            <pc:sldMk cId="362371599" sldId="2147376416"/>
            <ac:spMk id="4" creationId="{0B6A2A2A-5EAD-2080-6590-205DF0F9611B}"/>
          </ac:spMkLst>
        </pc:spChg>
        <pc:spChg chg="add mod">
          <ac:chgData name="Jason Wiese" userId="4bff8d5b-7de6-4655-b397-69b0afc81113" providerId="ADAL" clId="{274639CF-18B7-49A9-8056-C4E261EBBDCF}" dt="2024-09-20T17:14:32.234" v="3554" actId="1035"/>
          <ac:spMkLst>
            <pc:docMk/>
            <pc:sldMk cId="362371599" sldId="2147376416"/>
            <ac:spMk id="5" creationId="{A79E8866-53D9-6A8E-ED29-AD42F1E858FE}"/>
          </ac:spMkLst>
        </pc:spChg>
        <pc:spChg chg="add mod">
          <ac:chgData name="Jason Wiese" userId="4bff8d5b-7de6-4655-b397-69b0afc81113" providerId="ADAL" clId="{274639CF-18B7-49A9-8056-C4E261EBBDCF}" dt="2024-09-20T17:25:25.706" v="3592" actId="207"/>
          <ac:spMkLst>
            <pc:docMk/>
            <pc:sldMk cId="362371599" sldId="2147376416"/>
            <ac:spMk id="6" creationId="{F0B58FF6-4789-BE9E-89E9-EE341C56179D}"/>
          </ac:spMkLst>
        </pc:spChg>
        <pc:spChg chg="add mod">
          <ac:chgData name="Jason Wiese" userId="4bff8d5b-7de6-4655-b397-69b0afc81113" providerId="ADAL" clId="{274639CF-18B7-49A9-8056-C4E261EBBDCF}" dt="2024-09-20T17:25:25.706" v="3592" actId="207"/>
          <ac:spMkLst>
            <pc:docMk/>
            <pc:sldMk cId="362371599" sldId="2147376416"/>
            <ac:spMk id="7" creationId="{25F4BB5C-6757-B58C-58C5-99F225D440BC}"/>
          </ac:spMkLst>
        </pc:spChg>
        <pc:spChg chg="add mod">
          <ac:chgData name="Jason Wiese" userId="4bff8d5b-7de6-4655-b397-69b0afc81113" providerId="ADAL" clId="{274639CF-18B7-49A9-8056-C4E261EBBDCF}" dt="2024-09-20T17:25:15.736" v="3590" actId="207"/>
          <ac:spMkLst>
            <pc:docMk/>
            <pc:sldMk cId="362371599" sldId="2147376416"/>
            <ac:spMk id="8" creationId="{77DED35C-FB22-BEA8-77C4-83CD615BC5F8}"/>
          </ac:spMkLst>
        </pc:spChg>
        <pc:spChg chg="add mod">
          <ac:chgData name="Jason Wiese" userId="4bff8d5b-7de6-4655-b397-69b0afc81113" providerId="ADAL" clId="{274639CF-18B7-49A9-8056-C4E261EBBDCF}" dt="2024-09-20T17:25:15.736" v="3590" actId="207"/>
          <ac:spMkLst>
            <pc:docMk/>
            <pc:sldMk cId="362371599" sldId="2147376416"/>
            <ac:spMk id="9" creationId="{68397B8C-31A8-D3E9-D52C-8C5E6F6A2043}"/>
          </ac:spMkLst>
        </pc:spChg>
        <pc:spChg chg="del">
          <ac:chgData name="Jason Wiese" userId="4bff8d5b-7de6-4655-b397-69b0afc81113" providerId="ADAL" clId="{274639CF-18B7-49A9-8056-C4E261EBBDCF}" dt="2024-09-20T17:12:01.915" v="3369" actId="478"/>
          <ac:spMkLst>
            <pc:docMk/>
            <pc:sldMk cId="362371599" sldId="2147376416"/>
            <ac:spMk id="12" creationId="{C4004CDF-7911-E1D0-EE93-B83AA60697B9}"/>
          </ac:spMkLst>
        </pc:spChg>
        <pc:spChg chg="add mod">
          <ac:chgData name="Jason Wiese" userId="4bff8d5b-7de6-4655-b397-69b0afc81113" providerId="ADAL" clId="{274639CF-18B7-49A9-8056-C4E261EBBDCF}" dt="2024-09-20T17:25:15.736" v="3590" actId="207"/>
          <ac:spMkLst>
            <pc:docMk/>
            <pc:sldMk cId="362371599" sldId="2147376416"/>
            <ac:spMk id="13" creationId="{9DB18889-A793-F4F7-2612-7955A7D7DAF5}"/>
          </ac:spMkLst>
        </pc:spChg>
        <pc:spChg chg="add mod">
          <ac:chgData name="Jason Wiese" userId="4bff8d5b-7de6-4655-b397-69b0afc81113" providerId="ADAL" clId="{274639CF-18B7-49A9-8056-C4E261EBBDCF}" dt="2024-09-20T17:25:15.736" v="3590" actId="207"/>
          <ac:spMkLst>
            <pc:docMk/>
            <pc:sldMk cId="362371599" sldId="2147376416"/>
            <ac:spMk id="14" creationId="{7EA9E9BF-355F-D4FD-5A1A-AD116F5F0C53}"/>
          </ac:spMkLst>
        </pc:spChg>
        <pc:spChg chg="add mod">
          <ac:chgData name="Jason Wiese" userId="4bff8d5b-7de6-4655-b397-69b0afc81113" providerId="ADAL" clId="{274639CF-18B7-49A9-8056-C4E261EBBDCF}" dt="2024-09-20T17:25:15.736" v="3590" actId="207"/>
          <ac:spMkLst>
            <pc:docMk/>
            <pc:sldMk cId="362371599" sldId="2147376416"/>
            <ac:spMk id="15" creationId="{6DEA0654-8B5B-7C00-BDA5-ED415F8A2835}"/>
          </ac:spMkLst>
        </pc:spChg>
        <pc:spChg chg="add mod">
          <ac:chgData name="Jason Wiese" userId="4bff8d5b-7de6-4655-b397-69b0afc81113" providerId="ADAL" clId="{274639CF-18B7-49A9-8056-C4E261EBBDCF}" dt="2024-09-20T17:25:15.736" v="3590" actId="207"/>
          <ac:spMkLst>
            <pc:docMk/>
            <pc:sldMk cId="362371599" sldId="2147376416"/>
            <ac:spMk id="16" creationId="{04DEDE15-6D3E-6E46-6800-92FB5941AC5D}"/>
          </ac:spMkLst>
        </pc:spChg>
        <pc:spChg chg="add mod">
          <ac:chgData name="Jason Wiese" userId="4bff8d5b-7de6-4655-b397-69b0afc81113" providerId="ADAL" clId="{274639CF-18B7-49A9-8056-C4E261EBBDCF}" dt="2024-09-20T17:25:15.736" v="3590" actId="207"/>
          <ac:spMkLst>
            <pc:docMk/>
            <pc:sldMk cId="362371599" sldId="2147376416"/>
            <ac:spMk id="17" creationId="{9AEF950A-1033-E0FF-5CA3-1E563A1523C7}"/>
          </ac:spMkLst>
        </pc:spChg>
        <pc:spChg chg="del">
          <ac:chgData name="Jason Wiese" userId="4bff8d5b-7de6-4655-b397-69b0afc81113" providerId="ADAL" clId="{274639CF-18B7-49A9-8056-C4E261EBBDCF}" dt="2024-09-20T17:12:01.915" v="3369" actId="478"/>
          <ac:spMkLst>
            <pc:docMk/>
            <pc:sldMk cId="362371599" sldId="2147376416"/>
            <ac:spMk id="18" creationId="{F177D520-32B2-7839-FBB6-70063DDBC4A2}"/>
          </ac:spMkLst>
        </pc:spChg>
        <pc:spChg chg="del">
          <ac:chgData name="Jason Wiese" userId="4bff8d5b-7de6-4655-b397-69b0afc81113" providerId="ADAL" clId="{274639CF-18B7-49A9-8056-C4E261EBBDCF}" dt="2024-09-20T17:12:01.915" v="3369" actId="478"/>
          <ac:spMkLst>
            <pc:docMk/>
            <pc:sldMk cId="362371599" sldId="2147376416"/>
            <ac:spMk id="19" creationId="{DA6C2816-5C9B-7BF2-5EAF-8FFC474145DD}"/>
          </ac:spMkLst>
        </pc:spChg>
        <pc:spChg chg="add mod">
          <ac:chgData name="Jason Wiese" userId="4bff8d5b-7de6-4655-b397-69b0afc81113" providerId="ADAL" clId="{274639CF-18B7-49A9-8056-C4E261EBBDCF}" dt="2024-09-20T17:25:15.736" v="3590" actId="207"/>
          <ac:spMkLst>
            <pc:docMk/>
            <pc:sldMk cId="362371599" sldId="2147376416"/>
            <ac:spMk id="20" creationId="{7E0A3CC3-5E4F-4E48-7623-C97FAAB9F0A0}"/>
          </ac:spMkLst>
        </pc:spChg>
        <pc:spChg chg="add mod">
          <ac:chgData name="Jason Wiese" userId="4bff8d5b-7de6-4655-b397-69b0afc81113" providerId="ADAL" clId="{274639CF-18B7-49A9-8056-C4E261EBBDCF}" dt="2024-09-20T17:25:07.433" v="3589" actId="207"/>
          <ac:spMkLst>
            <pc:docMk/>
            <pc:sldMk cId="362371599" sldId="2147376416"/>
            <ac:spMk id="22" creationId="{2B8F180C-3D6F-BDD9-F277-BC8C4AF6D75B}"/>
          </ac:spMkLst>
        </pc:spChg>
        <pc:spChg chg="add mod">
          <ac:chgData name="Jason Wiese" userId="4bff8d5b-7de6-4655-b397-69b0afc81113" providerId="ADAL" clId="{274639CF-18B7-49A9-8056-C4E261EBBDCF}" dt="2024-09-20T17:14:32.234" v="3554" actId="1035"/>
          <ac:spMkLst>
            <pc:docMk/>
            <pc:sldMk cId="362371599" sldId="2147376416"/>
            <ac:spMk id="23" creationId="{D9F7B6CB-8A46-CD66-157B-05887912DC96}"/>
          </ac:spMkLst>
        </pc:spChg>
        <pc:spChg chg="add mod">
          <ac:chgData name="Jason Wiese" userId="4bff8d5b-7de6-4655-b397-69b0afc81113" providerId="ADAL" clId="{274639CF-18B7-49A9-8056-C4E261EBBDCF}" dt="2024-09-20T17:25:07.433" v="3589" actId="207"/>
          <ac:spMkLst>
            <pc:docMk/>
            <pc:sldMk cId="362371599" sldId="2147376416"/>
            <ac:spMk id="24" creationId="{9C9C661E-B199-FE2E-B8DB-BBFCEFC84817}"/>
          </ac:spMkLst>
        </pc:spChg>
        <pc:spChg chg="add mod">
          <ac:chgData name="Jason Wiese" userId="4bff8d5b-7de6-4655-b397-69b0afc81113" providerId="ADAL" clId="{274639CF-18B7-49A9-8056-C4E261EBBDCF}" dt="2024-09-20T17:25:07.433" v="3589" actId="207"/>
          <ac:spMkLst>
            <pc:docMk/>
            <pc:sldMk cId="362371599" sldId="2147376416"/>
            <ac:spMk id="25" creationId="{242E3431-E398-C2CE-9BF1-E20898929445}"/>
          </ac:spMkLst>
        </pc:spChg>
        <pc:spChg chg="add mod">
          <ac:chgData name="Jason Wiese" userId="4bff8d5b-7de6-4655-b397-69b0afc81113" providerId="ADAL" clId="{274639CF-18B7-49A9-8056-C4E261EBBDCF}" dt="2024-09-20T17:25:25.706" v="3592" actId="207"/>
          <ac:spMkLst>
            <pc:docMk/>
            <pc:sldMk cId="362371599" sldId="2147376416"/>
            <ac:spMk id="26" creationId="{DFBA87A4-78BB-F0E4-7B27-36B021BE4FDA}"/>
          </ac:spMkLst>
        </pc:spChg>
        <pc:spChg chg="add mod">
          <ac:chgData name="Jason Wiese" userId="4bff8d5b-7de6-4655-b397-69b0afc81113" providerId="ADAL" clId="{274639CF-18B7-49A9-8056-C4E261EBBDCF}" dt="2024-09-20T17:25:25.706" v="3592" actId="207"/>
          <ac:spMkLst>
            <pc:docMk/>
            <pc:sldMk cId="362371599" sldId="2147376416"/>
            <ac:spMk id="27" creationId="{734BC331-07DC-20DC-C0D7-F3322F5C4ACF}"/>
          </ac:spMkLst>
        </pc:spChg>
        <pc:spChg chg="add mod">
          <ac:chgData name="Jason Wiese" userId="4bff8d5b-7de6-4655-b397-69b0afc81113" providerId="ADAL" clId="{274639CF-18B7-49A9-8056-C4E261EBBDCF}" dt="2024-09-20T17:25:15.736" v="3590" actId="207"/>
          <ac:spMkLst>
            <pc:docMk/>
            <pc:sldMk cId="362371599" sldId="2147376416"/>
            <ac:spMk id="28" creationId="{3728C6B8-D0BA-33BC-8AAC-4D8A303DCB2D}"/>
          </ac:spMkLst>
        </pc:spChg>
        <pc:spChg chg="add mod">
          <ac:chgData name="Jason Wiese" userId="4bff8d5b-7de6-4655-b397-69b0afc81113" providerId="ADAL" clId="{274639CF-18B7-49A9-8056-C4E261EBBDCF}" dt="2024-09-20T17:25:15.736" v="3590" actId="207"/>
          <ac:spMkLst>
            <pc:docMk/>
            <pc:sldMk cId="362371599" sldId="2147376416"/>
            <ac:spMk id="29" creationId="{C93394EC-2F30-AA06-720D-9B6D6B2AF55B}"/>
          </ac:spMkLst>
        </pc:spChg>
        <pc:spChg chg="add mod">
          <ac:chgData name="Jason Wiese" userId="4bff8d5b-7de6-4655-b397-69b0afc81113" providerId="ADAL" clId="{274639CF-18B7-49A9-8056-C4E261EBBDCF}" dt="2024-09-20T17:25:15.736" v="3590" actId="207"/>
          <ac:spMkLst>
            <pc:docMk/>
            <pc:sldMk cId="362371599" sldId="2147376416"/>
            <ac:spMk id="30" creationId="{152D1225-92DB-EEE8-19A9-E84D15D62F14}"/>
          </ac:spMkLst>
        </pc:spChg>
        <pc:spChg chg="add mod">
          <ac:chgData name="Jason Wiese" userId="4bff8d5b-7de6-4655-b397-69b0afc81113" providerId="ADAL" clId="{274639CF-18B7-49A9-8056-C4E261EBBDCF}" dt="2024-09-20T17:25:15.736" v="3590" actId="207"/>
          <ac:spMkLst>
            <pc:docMk/>
            <pc:sldMk cId="362371599" sldId="2147376416"/>
            <ac:spMk id="31" creationId="{0541925C-00CF-268E-67A9-227E6320029C}"/>
          </ac:spMkLst>
        </pc:spChg>
        <pc:spChg chg="add mod">
          <ac:chgData name="Jason Wiese" userId="4bff8d5b-7de6-4655-b397-69b0afc81113" providerId="ADAL" clId="{274639CF-18B7-49A9-8056-C4E261EBBDCF}" dt="2024-09-20T17:25:15.736" v="3590" actId="207"/>
          <ac:spMkLst>
            <pc:docMk/>
            <pc:sldMk cId="362371599" sldId="2147376416"/>
            <ac:spMk id="33" creationId="{D0D60FE2-8223-C785-77FE-ECAAF728DB3C}"/>
          </ac:spMkLst>
        </pc:spChg>
        <pc:spChg chg="add mod">
          <ac:chgData name="Jason Wiese" userId="4bff8d5b-7de6-4655-b397-69b0afc81113" providerId="ADAL" clId="{274639CF-18B7-49A9-8056-C4E261EBBDCF}" dt="2024-09-20T17:25:15.736" v="3590" actId="207"/>
          <ac:spMkLst>
            <pc:docMk/>
            <pc:sldMk cId="362371599" sldId="2147376416"/>
            <ac:spMk id="34" creationId="{4FFDCA0A-647A-C9A9-023E-5C8DB06EDF1C}"/>
          </ac:spMkLst>
        </pc:spChg>
        <pc:spChg chg="add mod">
          <ac:chgData name="Jason Wiese" userId="4bff8d5b-7de6-4655-b397-69b0afc81113" providerId="ADAL" clId="{274639CF-18B7-49A9-8056-C4E261EBBDCF}" dt="2024-09-20T17:25:15.736" v="3590" actId="207"/>
          <ac:spMkLst>
            <pc:docMk/>
            <pc:sldMk cId="362371599" sldId="2147376416"/>
            <ac:spMk id="35" creationId="{B8208FBC-3EF8-D512-7C51-CC9F24238483}"/>
          </ac:spMkLst>
        </pc:spChg>
        <pc:spChg chg="add mod">
          <ac:chgData name="Jason Wiese" userId="4bff8d5b-7de6-4655-b397-69b0afc81113" providerId="ADAL" clId="{274639CF-18B7-49A9-8056-C4E261EBBDCF}" dt="2024-09-20T17:25:15.736" v="3590" actId="207"/>
          <ac:spMkLst>
            <pc:docMk/>
            <pc:sldMk cId="362371599" sldId="2147376416"/>
            <ac:spMk id="36" creationId="{5D62566D-D7A0-5C84-2384-2F3493A9C010}"/>
          </ac:spMkLst>
        </pc:spChg>
        <pc:spChg chg="add mod">
          <ac:chgData name="Jason Wiese" userId="4bff8d5b-7de6-4655-b397-69b0afc81113" providerId="ADAL" clId="{274639CF-18B7-49A9-8056-C4E261EBBDCF}" dt="2024-09-20T17:14:32.234" v="3554" actId="1035"/>
          <ac:spMkLst>
            <pc:docMk/>
            <pc:sldMk cId="362371599" sldId="2147376416"/>
            <ac:spMk id="38" creationId="{5A860BEA-7FC9-588C-EBC9-6E18CEAD9036}"/>
          </ac:spMkLst>
        </pc:spChg>
        <pc:spChg chg="add mod">
          <ac:chgData name="Jason Wiese" userId="4bff8d5b-7de6-4655-b397-69b0afc81113" providerId="ADAL" clId="{274639CF-18B7-49A9-8056-C4E261EBBDCF}" dt="2024-09-20T17:25:07.433" v="3589" actId="207"/>
          <ac:spMkLst>
            <pc:docMk/>
            <pc:sldMk cId="362371599" sldId="2147376416"/>
            <ac:spMk id="39" creationId="{2B7F55BF-1F94-3FD9-CFE3-DB181D1A4124}"/>
          </ac:spMkLst>
        </pc:spChg>
        <pc:spChg chg="add mod">
          <ac:chgData name="Jason Wiese" userId="4bff8d5b-7de6-4655-b397-69b0afc81113" providerId="ADAL" clId="{274639CF-18B7-49A9-8056-C4E261EBBDCF}" dt="2024-09-20T17:25:07.433" v="3589" actId="207"/>
          <ac:spMkLst>
            <pc:docMk/>
            <pc:sldMk cId="362371599" sldId="2147376416"/>
            <ac:spMk id="40" creationId="{89E2A7C6-2936-DAD8-2F15-877FE23B82A4}"/>
          </ac:spMkLst>
        </pc:spChg>
        <pc:spChg chg="add mod">
          <ac:chgData name="Jason Wiese" userId="4bff8d5b-7de6-4655-b397-69b0afc81113" providerId="ADAL" clId="{274639CF-18B7-49A9-8056-C4E261EBBDCF}" dt="2024-09-20T17:25:07.433" v="3589" actId="207"/>
          <ac:spMkLst>
            <pc:docMk/>
            <pc:sldMk cId="362371599" sldId="2147376416"/>
            <ac:spMk id="41" creationId="{CCCA8541-FE79-D707-771B-B667F6AC0B41}"/>
          </ac:spMkLst>
        </pc:spChg>
        <pc:spChg chg="add mod">
          <ac:chgData name="Jason Wiese" userId="4bff8d5b-7de6-4655-b397-69b0afc81113" providerId="ADAL" clId="{274639CF-18B7-49A9-8056-C4E261EBBDCF}" dt="2024-09-20T17:25:25.706" v="3592" actId="207"/>
          <ac:spMkLst>
            <pc:docMk/>
            <pc:sldMk cId="362371599" sldId="2147376416"/>
            <ac:spMk id="42" creationId="{4853A3C3-7BF7-0E03-98F2-695D2009B8FD}"/>
          </ac:spMkLst>
        </pc:spChg>
        <pc:spChg chg="add mod">
          <ac:chgData name="Jason Wiese" userId="4bff8d5b-7de6-4655-b397-69b0afc81113" providerId="ADAL" clId="{274639CF-18B7-49A9-8056-C4E261EBBDCF}" dt="2024-09-20T17:25:25.706" v="3592" actId="207"/>
          <ac:spMkLst>
            <pc:docMk/>
            <pc:sldMk cId="362371599" sldId="2147376416"/>
            <ac:spMk id="43" creationId="{72CA5710-9F6B-D430-0962-66285FD1F8C9}"/>
          </ac:spMkLst>
        </pc:spChg>
        <pc:spChg chg="add mod">
          <ac:chgData name="Jason Wiese" userId="4bff8d5b-7de6-4655-b397-69b0afc81113" providerId="ADAL" clId="{274639CF-18B7-49A9-8056-C4E261EBBDCF}" dt="2024-09-20T17:25:15.736" v="3590" actId="207"/>
          <ac:spMkLst>
            <pc:docMk/>
            <pc:sldMk cId="362371599" sldId="2147376416"/>
            <ac:spMk id="44" creationId="{9A7724D7-6C81-9046-A95F-5E32C745DFD5}"/>
          </ac:spMkLst>
        </pc:spChg>
        <pc:spChg chg="add mod">
          <ac:chgData name="Jason Wiese" userId="4bff8d5b-7de6-4655-b397-69b0afc81113" providerId="ADAL" clId="{274639CF-18B7-49A9-8056-C4E261EBBDCF}" dt="2024-09-20T17:25:15.736" v="3590" actId="207"/>
          <ac:spMkLst>
            <pc:docMk/>
            <pc:sldMk cId="362371599" sldId="2147376416"/>
            <ac:spMk id="45" creationId="{291A10E1-0C0E-A59B-D5FB-CC5E5B3D8C1A}"/>
          </ac:spMkLst>
        </pc:spChg>
        <pc:spChg chg="add mod">
          <ac:chgData name="Jason Wiese" userId="4bff8d5b-7de6-4655-b397-69b0afc81113" providerId="ADAL" clId="{274639CF-18B7-49A9-8056-C4E261EBBDCF}" dt="2024-09-20T17:25:15.736" v="3590" actId="207"/>
          <ac:spMkLst>
            <pc:docMk/>
            <pc:sldMk cId="362371599" sldId="2147376416"/>
            <ac:spMk id="48" creationId="{6D134C0C-DE1A-8EAE-40C7-33BE71696CAB}"/>
          </ac:spMkLst>
        </pc:spChg>
        <pc:spChg chg="del">
          <ac:chgData name="Jason Wiese" userId="4bff8d5b-7de6-4655-b397-69b0afc81113" providerId="ADAL" clId="{274639CF-18B7-49A9-8056-C4E261EBBDCF}" dt="2024-09-20T17:12:01.915" v="3369" actId="478"/>
          <ac:spMkLst>
            <pc:docMk/>
            <pc:sldMk cId="362371599" sldId="2147376416"/>
            <ac:spMk id="50" creationId="{22C5D53E-4766-23F8-DFA0-6B40B7B6226C}"/>
          </ac:spMkLst>
        </pc:spChg>
        <pc:spChg chg="del">
          <ac:chgData name="Jason Wiese" userId="4bff8d5b-7de6-4655-b397-69b0afc81113" providerId="ADAL" clId="{274639CF-18B7-49A9-8056-C4E261EBBDCF}" dt="2024-09-20T17:12:01.915" v="3369" actId="478"/>
          <ac:spMkLst>
            <pc:docMk/>
            <pc:sldMk cId="362371599" sldId="2147376416"/>
            <ac:spMk id="51" creationId="{F5978BDA-147B-A73C-D7A3-977541BDFBBB}"/>
          </ac:spMkLst>
        </pc:spChg>
        <pc:spChg chg="add mod">
          <ac:chgData name="Jason Wiese" userId="4bff8d5b-7de6-4655-b397-69b0afc81113" providerId="ADAL" clId="{274639CF-18B7-49A9-8056-C4E261EBBDCF}" dt="2024-09-20T17:25:15.736" v="3590" actId="207"/>
          <ac:spMkLst>
            <pc:docMk/>
            <pc:sldMk cId="362371599" sldId="2147376416"/>
            <ac:spMk id="52" creationId="{2239C491-4DC9-E442-D247-25305E89EB51}"/>
          </ac:spMkLst>
        </pc:spChg>
        <pc:spChg chg="add mod">
          <ac:chgData name="Jason Wiese" userId="4bff8d5b-7de6-4655-b397-69b0afc81113" providerId="ADAL" clId="{274639CF-18B7-49A9-8056-C4E261EBBDCF}" dt="2024-09-20T17:25:15.736" v="3590" actId="207"/>
          <ac:spMkLst>
            <pc:docMk/>
            <pc:sldMk cId="362371599" sldId="2147376416"/>
            <ac:spMk id="53" creationId="{B2793470-1F7C-F8F2-7DFF-685FFA1FFFAA}"/>
          </ac:spMkLst>
        </pc:spChg>
        <pc:spChg chg="add mod">
          <ac:chgData name="Jason Wiese" userId="4bff8d5b-7de6-4655-b397-69b0afc81113" providerId="ADAL" clId="{274639CF-18B7-49A9-8056-C4E261EBBDCF}" dt="2024-09-20T17:25:15.736" v="3590" actId="207"/>
          <ac:spMkLst>
            <pc:docMk/>
            <pc:sldMk cId="362371599" sldId="2147376416"/>
            <ac:spMk id="54" creationId="{DBDE9CED-24AD-0E9D-05FB-C55B3B49EACB}"/>
          </ac:spMkLst>
        </pc:spChg>
        <pc:spChg chg="add mod">
          <ac:chgData name="Jason Wiese" userId="4bff8d5b-7de6-4655-b397-69b0afc81113" providerId="ADAL" clId="{274639CF-18B7-49A9-8056-C4E261EBBDCF}" dt="2024-09-20T17:25:15.736" v="3590" actId="207"/>
          <ac:spMkLst>
            <pc:docMk/>
            <pc:sldMk cId="362371599" sldId="2147376416"/>
            <ac:spMk id="55" creationId="{ACB4CE0A-AE58-72D0-ED5F-F3246D7FE768}"/>
          </ac:spMkLst>
        </pc:spChg>
        <pc:spChg chg="add mod">
          <ac:chgData name="Jason Wiese" userId="4bff8d5b-7de6-4655-b397-69b0afc81113" providerId="ADAL" clId="{274639CF-18B7-49A9-8056-C4E261EBBDCF}" dt="2024-09-20T17:25:15.736" v="3590" actId="207"/>
          <ac:spMkLst>
            <pc:docMk/>
            <pc:sldMk cId="362371599" sldId="2147376416"/>
            <ac:spMk id="56" creationId="{9713C21D-A2B1-262B-A155-3BB8DB6FB869}"/>
          </ac:spMkLst>
        </pc:spChg>
        <pc:spChg chg="add mod">
          <ac:chgData name="Jason Wiese" userId="4bff8d5b-7de6-4655-b397-69b0afc81113" providerId="ADAL" clId="{274639CF-18B7-49A9-8056-C4E261EBBDCF}" dt="2024-09-20T17:14:32.234" v="3554" actId="1035"/>
          <ac:spMkLst>
            <pc:docMk/>
            <pc:sldMk cId="362371599" sldId="2147376416"/>
            <ac:spMk id="58" creationId="{2237BF19-FFA3-8D1F-DCEB-277B88216D7A}"/>
          </ac:spMkLst>
        </pc:spChg>
        <pc:spChg chg="add mod">
          <ac:chgData name="Jason Wiese" userId="4bff8d5b-7de6-4655-b397-69b0afc81113" providerId="ADAL" clId="{274639CF-18B7-49A9-8056-C4E261EBBDCF}" dt="2024-09-20T17:25:07.433" v="3589" actId="207"/>
          <ac:spMkLst>
            <pc:docMk/>
            <pc:sldMk cId="362371599" sldId="2147376416"/>
            <ac:spMk id="59" creationId="{739DFADC-45B8-ACDD-031D-7E3BAF036BB9}"/>
          </ac:spMkLst>
        </pc:spChg>
        <pc:spChg chg="add mod">
          <ac:chgData name="Jason Wiese" userId="4bff8d5b-7de6-4655-b397-69b0afc81113" providerId="ADAL" clId="{274639CF-18B7-49A9-8056-C4E261EBBDCF}" dt="2024-09-20T17:25:07.433" v="3589" actId="207"/>
          <ac:spMkLst>
            <pc:docMk/>
            <pc:sldMk cId="362371599" sldId="2147376416"/>
            <ac:spMk id="60" creationId="{FA179CA4-96B6-D5AE-0E35-070E6F2BACB0}"/>
          </ac:spMkLst>
        </pc:spChg>
        <pc:spChg chg="del">
          <ac:chgData name="Jason Wiese" userId="4bff8d5b-7de6-4655-b397-69b0afc81113" providerId="ADAL" clId="{274639CF-18B7-49A9-8056-C4E261EBBDCF}" dt="2024-09-20T17:12:01.915" v="3369" actId="478"/>
          <ac:spMkLst>
            <pc:docMk/>
            <pc:sldMk cId="362371599" sldId="2147376416"/>
            <ac:spMk id="61" creationId="{9269C62C-03CB-3313-173B-191190C6CA9E}"/>
          </ac:spMkLst>
        </pc:spChg>
        <pc:spChg chg="del">
          <ac:chgData name="Jason Wiese" userId="4bff8d5b-7de6-4655-b397-69b0afc81113" providerId="ADAL" clId="{274639CF-18B7-49A9-8056-C4E261EBBDCF}" dt="2024-09-20T17:12:01.915" v="3369" actId="478"/>
          <ac:spMkLst>
            <pc:docMk/>
            <pc:sldMk cId="362371599" sldId="2147376416"/>
            <ac:spMk id="62" creationId="{15A57946-D776-AA2C-C2B4-4305AECA277C}"/>
          </ac:spMkLst>
        </pc:spChg>
        <pc:spChg chg="del">
          <ac:chgData name="Jason Wiese" userId="4bff8d5b-7de6-4655-b397-69b0afc81113" providerId="ADAL" clId="{274639CF-18B7-49A9-8056-C4E261EBBDCF}" dt="2024-09-20T17:12:01.915" v="3369" actId="478"/>
          <ac:spMkLst>
            <pc:docMk/>
            <pc:sldMk cId="362371599" sldId="2147376416"/>
            <ac:spMk id="63" creationId="{5FCB6851-61F3-9388-79FF-C7788B27D7A5}"/>
          </ac:spMkLst>
        </pc:spChg>
        <pc:spChg chg="del">
          <ac:chgData name="Jason Wiese" userId="4bff8d5b-7de6-4655-b397-69b0afc81113" providerId="ADAL" clId="{274639CF-18B7-49A9-8056-C4E261EBBDCF}" dt="2024-09-20T17:12:01.915" v="3369" actId="478"/>
          <ac:spMkLst>
            <pc:docMk/>
            <pc:sldMk cId="362371599" sldId="2147376416"/>
            <ac:spMk id="1024" creationId="{2B7A29C5-C4AB-3937-06EF-87CE3F390CCB}"/>
          </ac:spMkLst>
        </pc:spChg>
        <pc:spChg chg="del">
          <ac:chgData name="Jason Wiese" userId="4bff8d5b-7de6-4655-b397-69b0afc81113" providerId="ADAL" clId="{274639CF-18B7-49A9-8056-C4E261EBBDCF}" dt="2024-09-20T17:12:01.915" v="3369" actId="478"/>
          <ac:spMkLst>
            <pc:docMk/>
            <pc:sldMk cId="362371599" sldId="2147376416"/>
            <ac:spMk id="1025" creationId="{B455029D-77B4-6695-3E82-251ACAA0E37B}"/>
          </ac:spMkLst>
        </pc:spChg>
        <pc:spChg chg="add mod">
          <ac:chgData name="Jason Wiese" userId="4bff8d5b-7de6-4655-b397-69b0afc81113" providerId="ADAL" clId="{274639CF-18B7-49A9-8056-C4E261EBBDCF}" dt="2024-09-20T17:25:07.433" v="3589" actId="207"/>
          <ac:spMkLst>
            <pc:docMk/>
            <pc:sldMk cId="362371599" sldId="2147376416"/>
            <ac:spMk id="1026" creationId="{6593C80D-BA64-5B0C-E3C8-522E678085AE}"/>
          </ac:spMkLst>
        </pc:spChg>
        <pc:spChg chg="del">
          <ac:chgData name="Jason Wiese" userId="4bff8d5b-7de6-4655-b397-69b0afc81113" providerId="ADAL" clId="{274639CF-18B7-49A9-8056-C4E261EBBDCF}" dt="2024-09-20T17:12:01.915" v="3369" actId="478"/>
          <ac:spMkLst>
            <pc:docMk/>
            <pc:sldMk cId="362371599" sldId="2147376416"/>
            <ac:spMk id="1027" creationId="{67F6DA9D-1A56-B580-76F1-17818802C135}"/>
          </ac:spMkLst>
        </pc:spChg>
        <pc:spChg chg="add mod">
          <ac:chgData name="Jason Wiese" userId="4bff8d5b-7de6-4655-b397-69b0afc81113" providerId="ADAL" clId="{274639CF-18B7-49A9-8056-C4E261EBBDCF}" dt="2024-09-20T17:25:25.706" v="3592" actId="207"/>
          <ac:spMkLst>
            <pc:docMk/>
            <pc:sldMk cId="362371599" sldId="2147376416"/>
            <ac:spMk id="1028" creationId="{2DD0BF50-7D2F-FB09-C8A2-96719FE226ED}"/>
          </ac:spMkLst>
        </pc:spChg>
        <pc:spChg chg="del">
          <ac:chgData name="Jason Wiese" userId="4bff8d5b-7de6-4655-b397-69b0afc81113" providerId="ADAL" clId="{274639CF-18B7-49A9-8056-C4E261EBBDCF}" dt="2024-09-20T17:12:01.915" v="3369" actId="478"/>
          <ac:spMkLst>
            <pc:docMk/>
            <pc:sldMk cId="362371599" sldId="2147376416"/>
            <ac:spMk id="1029" creationId="{95F61BE7-F3AA-3108-AEB4-704115F9658D}"/>
          </ac:spMkLst>
        </pc:spChg>
        <pc:spChg chg="del">
          <ac:chgData name="Jason Wiese" userId="4bff8d5b-7de6-4655-b397-69b0afc81113" providerId="ADAL" clId="{274639CF-18B7-49A9-8056-C4E261EBBDCF}" dt="2024-09-20T17:12:01.915" v="3369" actId="478"/>
          <ac:spMkLst>
            <pc:docMk/>
            <pc:sldMk cId="362371599" sldId="2147376416"/>
            <ac:spMk id="1030" creationId="{111E0365-C24A-3DA4-6B8A-A73440BC70CC}"/>
          </ac:spMkLst>
        </pc:spChg>
        <pc:spChg chg="del">
          <ac:chgData name="Jason Wiese" userId="4bff8d5b-7de6-4655-b397-69b0afc81113" providerId="ADAL" clId="{274639CF-18B7-49A9-8056-C4E261EBBDCF}" dt="2024-09-20T17:12:01.915" v="3369" actId="478"/>
          <ac:spMkLst>
            <pc:docMk/>
            <pc:sldMk cId="362371599" sldId="2147376416"/>
            <ac:spMk id="1031" creationId="{7ED55CF3-6B19-69B5-6295-B28E29E52D3F}"/>
          </ac:spMkLst>
        </pc:spChg>
        <pc:spChg chg="del">
          <ac:chgData name="Jason Wiese" userId="4bff8d5b-7de6-4655-b397-69b0afc81113" providerId="ADAL" clId="{274639CF-18B7-49A9-8056-C4E261EBBDCF}" dt="2024-09-20T17:11:57.525" v="3368" actId="478"/>
          <ac:spMkLst>
            <pc:docMk/>
            <pc:sldMk cId="362371599" sldId="2147376416"/>
            <ac:spMk id="1032" creationId="{83F28FD7-66F0-017D-E013-7E3E3CA03489}"/>
          </ac:spMkLst>
        </pc:spChg>
        <pc:spChg chg="del">
          <ac:chgData name="Jason Wiese" userId="4bff8d5b-7de6-4655-b397-69b0afc81113" providerId="ADAL" clId="{274639CF-18B7-49A9-8056-C4E261EBBDCF}" dt="2024-09-20T17:11:57.525" v="3368" actId="478"/>
          <ac:spMkLst>
            <pc:docMk/>
            <pc:sldMk cId="362371599" sldId="2147376416"/>
            <ac:spMk id="1033" creationId="{905AEE98-4714-92C1-A958-2692FA60F522}"/>
          </ac:spMkLst>
        </pc:spChg>
        <pc:spChg chg="add mod">
          <ac:chgData name="Jason Wiese" userId="4bff8d5b-7de6-4655-b397-69b0afc81113" providerId="ADAL" clId="{274639CF-18B7-49A9-8056-C4E261EBBDCF}" dt="2024-09-20T17:25:25.706" v="3592" actId="207"/>
          <ac:spMkLst>
            <pc:docMk/>
            <pc:sldMk cId="362371599" sldId="2147376416"/>
            <ac:spMk id="1034" creationId="{C8A93F9B-B82D-A30D-9949-14C462662D0B}"/>
          </ac:spMkLst>
        </pc:spChg>
        <pc:spChg chg="del">
          <ac:chgData name="Jason Wiese" userId="4bff8d5b-7de6-4655-b397-69b0afc81113" providerId="ADAL" clId="{274639CF-18B7-49A9-8056-C4E261EBBDCF}" dt="2024-09-20T17:11:57.525" v="3368" actId="478"/>
          <ac:spMkLst>
            <pc:docMk/>
            <pc:sldMk cId="362371599" sldId="2147376416"/>
            <ac:spMk id="1035" creationId="{C37A6FFC-DD3F-C15A-3ADA-99E8E94779C8}"/>
          </ac:spMkLst>
        </pc:spChg>
        <pc:spChg chg="add mod">
          <ac:chgData name="Jason Wiese" userId="4bff8d5b-7de6-4655-b397-69b0afc81113" providerId="ADAL" clId="{274639CF-18B7-49A9-8056-C4E261EBBDCF}" dt="2024-09-20T17:25:15.736" v="3590" actId="207"/>
          <ac:spMkLst>
            <pc:docMk/>
            <pc:sldMk cId="362371599" sldId="2147376416"/>
            <ac:spMk id="1036" creationId="{68F6578D-EC11-6282-6ECF-B14F08D6381A}"/>
          </ac:spMkLst>
        </pc:spChg>
        <pc:spChg chg="del">
          <ac:chgData name="Jason Wiese" userId="4bff8d5b-7de6-4655-b397-69b0afc81113" providerId="ADAL" clId="{274639CF-18B7-49A9-8056-C4E261EBBDCF}" dt="2024-09-20T17:11:57.525" v="3368" actId="478"/>
          <ac:spMkLst>
            <pc:docMk/>
            <pc:sldMk cId="362371599" sldId="2147376416"/>
            <ac:spMk id="1037" creationId="{C232C20E-B3F1-0D54-7B26-2D9F6A262D78}"/>
          </ac:spMkLst>
        </pc:spChg>
        <pc:spChg chg="add mod">
          <ac:chgData name="Jason Wiese" userId="4bff8d5b-7de6-4655-b397-69b0afc81113" providerId="ADAL" clId="{274639CF-18B7-49A9-8056-C4E261EBBDCF}" dt="2024-09-20T17:25:15.736" v="3590" actId="207"/>
          <ac:spMkLst>
            <pc:docMk/>
            <pc:sldMk cId="362371599" sldId="2147376416"/>
            <ac:spMk id="1038" creationId="{72EC668E-ADD2-4FD8-3CCF-19637B673E97}"/>
          </ac:spMkLst>
        </pc:spChg>
        <pc:spChg chg="del">
          <ac:chgData name="Jason Wiese" userId="4bff8d5b-7de6-4655-b397-69b0afc81113" providerId="ADAL" clId="{274639CF-18B7-49A9-8056-C4E261EBBDCF}" dt="2024-09-20T17:11:57.525" v="3368" actId="478"/>
          <ac:spMkLst>
            <pc:docMk/>
            <pc:sldMk cId="362371599" sldId="2147376416"/>
            <ac:spMk id="1039" creationId="{09B51808-870F-0458-A9CA-BF1D66A38A23}"/>
          </ac:spMkLst>
        </pc:spChg>
        <pc:spChg chg="del">
          <ac:chgData name="Jason Wiese" userId="4bff8d5b-7de6-4655-b397-69b0afc81113" providerId="ADAL" clId="{274639CF-18B7-49A9-8056-C4E261EBBDCF}" dt="2024-09-20T17:11:57.525" v="3368" actId="478"/>
          <ac:spMkLst>
            <pc:docMk/>
            <pc:sldMk cId="362371599" sldId="2147376416"/>
            <ac:spMk id="1040" creationId="{DBBED86D-85A5-80A6-4344-44B0F59D214F}"/>
          </ac:spMkLst>
        </pc:spChg>
        <pc:spChg chg="del">
          <ac:chgData name="Jason Wiese" userId="4bff8d5b-7de6-4655-b397-69b0afc81113" providerId="ADAL" clId="{274639CF-18B7-49A9-8056-C4E261EBBDCF}" dt="2024-09-20T17:11:57.525" v="3368" actId="478"/>
          <ac:spMkLst>
            <pc:docMk/>
            <pc:sldMk cId="362371599" sldId="2147376416"/>
            <ac:spMk id="1041" creationId="{6E1156DE-01F8-C8D2-9680-50979FF1153B}"/>
          </ac:spMkLst>
        </pc:spChg>
        <pc:spChg chg="del">
          <ac:chgData name="Jason Wiese" userId="4bff8d5b-7de6-4655-b397-69b0afc81113" providerId="ADAL" clId="{274639CF-18B7-49A9-8056-C4E261EBBDCF}" dt="2024-09-20T17:11:57.525" v="3368" actId="478"/>
          <ac:spMkLst>
            <pc:docMk/>
            <pc:sldMk cId="362371599" sldId="2147376416"/>
            <ac:spMk id="1042" creationId="{3C412E8D-3744-4A86-24BD-49947C83AD21}"/>
          </ac:spMkLst>
        </pc:spChg>
        <pc:spChg chg="del">
          <ac:chgData name="Jason Wiese" userId="4bff8d5b-7de6-4655-b397-69b0afc81113" providerId="ADAL" clId="{274639CF-18B7-49A9-8056-C4E261EBBDCF}" dt="2024-09-20T17:11:57.525" v="3368" actId="478"/>
          <ac:spMkLst>
            <pc:docMk/>
            <pc:sldMk cId="362371599" sldId="2147376416"/>
            <ac:spMk id="1043" creationId="{34C8978F-A2C5-4DF8-715B-3993184BE26F}"/>
          </ac:spMkLst>
        </pc:spChg>
        <pc:spChg chg="del">
          <ac:chgData name="Jason Wiese" userId="4bff8d5b-7de6-4655-b397-69b0afc81113" providerId="ADAL" clId="{274639CF-18B7-49A9-8056-C4E261EBBDCF}" dt="2024-09-20T17:11:57.525" v="3368" actId="478"/>
          <ac:spMkLst>
            <pc:docMk/>
            <pc:sldMk cId="362371599" sldId="2147376416"/>
            <ac:spMk id="1044" creationId="{FC5746F8-D2EF-C621-16EA-5B1D93E346D5}"/>
          </ac:spMkLst>
        </pc:spChg>
        <pc:spChg chg="del">
          <ac:chgData name="Jason Wiese" userId="4bff8d5b-7de6-4655-b397-69b0afc81113" providerId="ADAL" clId="{274639CF-18B7-49A9-8056-C4E261EBBDCF}" dt="2024-09-20T17:11:57.525" v="3368" actId="478"/>
          <ac:spMkLst>
            <pc:docMk/>
            <pc:sldMk cId="362371599" sldId="2147376416"/>
            <ac:spMk id="1045" creationId="{E007525C-B11C-6BD5-7B0E-E5B4F6C2761A}"/>
          </ac:spMkLst>
        </pc:spChg>
        <pc:spChg chg="del">
          <ac:chgData name="Jason Wiese" userId="4bff8d5b-7de6-4655-b397-69b0afc81113" providerId="ADAL" clId="{274639CF-18B7-49A9-8056-C4E261EBBDCF}" dt="2024-09-20T17:11:57.525" v="3368" actId="478"/>
          <ac:spMkLst>
            <pc:docMk/>
            <pc:sldMk cId="362371599" sldId="2147376416"/>
            <ac:spMk id="1046" creationId="{D61F5FEC-FC1C-A316-9416-34EC17E07515}"/>
          </ac:spMkLst>
        </pc:spChg>
        <pc:spChg chg="del">
          <ac:chgData name="Jason Wiese" userId="4bff8d5b-7de6-4655-b397-69b0afc81113" providerId="ADAL" clId="{274639CF-18B7-49A9-8056-C4E261EBBDCF}" dt="2024-09-20T17:11:57.525" v="3368" actId="478"/>
          <ac:spMkLst>
            <pc:docMk/>
            <pc:sldMk cId="362371599" sldId="2147376416"/>
            <ac:spMk id="1047" creationId="{12CEC54E-008E-AC6A-A833-EB9612FD42E2}"/>
          </ac:spMkLst>
        </pc:spChg>
        <pc:spChg chg="del">
          <ac:chgData name="Jason Wiese" userId="4bff8d5b-7de6-4655-b397-69b0afc81113" providerId="ADAL" clId="{274639CF-18B7-49A9-8056-C4E261EBBDCF}" dt="2024-09-20T17:11:57.525" v="3368" actId="478"/>
          <ac:spMkLst>
            <pc:docMk/>
            <pc:sldMk cId="362371599" sldId="2147376416"/>
            <ac:spMk id="1048" creationId="{E32C1FC6-8268-3237-2CEE-7C8ABF8DA504}"/>
          </ac:spMkLst>
        </pc:spChg>
        <pc:spChg chg="del">
          <ac:chgData name="Jason Wiese" userId="4bff8d5b-7de6-4655-b397-69b0afc81113" providerId="ADAL" clId="{274639CF-18B7-49A9-8056-C4E261EBBDCF}" dt="2024-09-20T17:11:57.525" v="3368" actId="478"/>
          <ac:spMkLst>
            <pc:docMk/>
            <pc:sldMk cId="362371599" sldId="2147376416"/>
            <ac:spMk id="1049" creationId="{ED0F3E4E-6540-EC41-1ABB-5F204703796B}"/>
          </ac:spMkLst>
        </pc:spChg>
        <pc:spChg chg="del">
          <ac:chgData name="Jason Wiese" userId="4bff8d5b-7de6-4655-b397-69b0afc81113" providerId="ADAL" clId="{274639CF-18B7-49A9-8056-C4E261EBBDCF}" dt="2024-09-20T17:11:57.525" v="3368" actId="478"/>
          <ac:spMkLst>
            <pc:docMk/>
            <pc:sldMk cId="362371599" sldId="2147376416"/>
            <ac:spMk id="1050" creationId="{CD10A741-3E8D-32D3-3A76-370B2140CFB6}"/>
          </ac:spMkLst>
        </pc:spChg>
        <pc:spChg chg="del">
          <ac:chgData name="Jason Wiese" userId="4bff8d5b-7de6-4655-b397-69b0afc81113" providerId="ADAL" clId="{274639CF-18B7-49A9-8056-C4E261EBBDCF}" dt="2024-09-20T17:11:57.525" v="3368" actId="478"/>
          <ac:spMkLst>
            <pc:docMk/>
            <pc:sldMk cId="362371599" sldId="2147376416"/>
            <ac:spMk id="1051" creationId="{EEFA2D05-E277-ED57-8FA9-0ED3ABDE5620}"/>
          </ac:spMkLst>
        </pc:spChg>
        <pc:spChg chg="del">
          <ac:chgData name="Jason Wiese" userId="4bff8d5b-7de6-4655-b397-69b0afc81113" providerId="ADAL" clId="{274639CF-18B7-49A9-8056-C4E261EBBDCF}" dt="2024-09-20T17:11:57.525" v="3368" actId="478"/>
          <ac:spMkLst>
            <pc:docMk/>
            <pc:sldMk cId="362371599" sldId="2147376416"/>
            <ac:spMk id="1052" creationId="{7A7C65F1-7427-146D-727D-93974784C65F}"/>
          </ac:spMkLst>
        </pc:spChg>
        <pc:spChg chg="del">
          <ac:chgData name="Jason Wiese" userId="4bff8d5b-7de6-4655-b397-69b0afc81113" providerId="ADAL" clId="{274639CF-18B7-49A9-8056-C4E261EBBDCF}" dt="2024-09-20T17:11:57.525" v="3368" actId="478"/>
          <ac:spMkLst>
            <pc:docMk/>
            <pc:sldMk cId="362371599" sldId="2147376416"/>
            <ac:spMk id="1053" creationId="{A5D7C717-C00E-1535-0683-F364E572FDF7}"/>
          </ac:spMkLst>
        </pc:spChg>
        <pc:spChg chg="del">
          <ac:chgData name="Jason Wiese" userId="4bff8d5b-7de6-4655-b397-69b0afc81113" providerId="ADAL" clId="{274639CF-18B7-49A9-8056-C4E261EBBDCF}" dt="2024-09-20T17:11:57.525" v="3368" actId="478"/>
          <ac:spMkLst>
            <pc:docMk/>
            <pc:sldMk cId="362371599" sldId="2147376416"/>
            <ac:spMk id="1054" creationId="{3E3CA541-1D8E-676A-1C1B-F4CE43B7A99B}"/>
          </ac:spMkLst>
        </pc:spChg>
        <pc:spChg chg="del">
          <ac:chgData name="Jason Wiese" userId="4bff8d5b-7de6-4655-b397-69b0afc81113" providerId="ADAL" clId="{274639CF-18B7-49A9-8056-C4E261EBBDCF}" dt="2024-09-20T17:11:57.525" v="3368" actId="478"/>
          <ac:spMkLst>
            <pc:docMk/>
            <pc:sldMk cId="362371599" sldId="2147376416"/>
            <ac:spMk id="1055" creationId="{9D2DCF0A-F724-4BA2-0E9A-AC037F5D730E}"/>
          </ac:spMkLst>
        </pc:spChg>
        <pc:spChg chg="del">
          <ac:chgData name="Jason Wiese" userId="4bff8d5b-7de6-4655-b397-69b0afc81113" providerId="ADAL" clId="{274639CF-18B7-49A9-8056-C4E261EBBDCF}" dt="2024-09-20T17:11:57.525" v="3368" actId="478"/>
          <ac:spMkLst>
            <pc:docMk/>
            <pc:sldMk cId="362371599" sldId="2147376416"/>
            <ac:spMk id="1056" creationId="{8A96C552-0D85-4BC9-4423-8E5CE0ED8C48}"/>
          </ac:spMkLst>
        </pc:spChg>
        <pc:spChg chg="del">
          <ac:chgData name="Jason Wiese" userId="4bff8d5b-7de6-4655-b397-69b0afc81113" providerId="ADAL" clId="{274639CF-18B7-49A9-8056-C4E261EBBDCF}" dt="2024-09-20T17:11:57.525" v="3368" actId="478"/>
          <ac:spMkLst>
            <pc:docMk/>
            <pc:sldMk cId="362371599" sldId="2147376416"/>
            <ac:spMk id="1057" creationId="{907ECD82-F228-112E-3909-7A4C28D1C937}"/>
          </ac:spMkLst>
        </pc:spChg>
        <pc:spChg chg="del">
          <ac:chgData name="Jason Wiese" userId="4bff8d5b-7de6-4655-b397-69b0afc81113" providerId="ADAL" clId="{274639CF-18B7-49A9-8056-C4E261EBBDCF}" dt="2024-09-20T17:11:57.525" v="3368" actId="478"/>
          <ac:spMkLst>
            <pc:docMk/>
            <pc:sldMk cId="362371599" sldId="2147376416"/>
            <ac:spMk id="1058" creationId="{6AA213DB-0982-3CC6-7092-98377ACC734D}"/>
          </ac:spMkLst>
        </pc:spChg>
        <pc:spChg chg="del">
          <ac:chgData name="Jason Wiese" userId="4bff8d5b-7de6-4655-b397-69b0afc81113" providerId="ADAL" clId="{274639CF-18B7-49A9-8056-C4E261EBBDCF}" dt="2024-09-20T17:11:57.525" v="3368" actId="478"/>
          <ac:spMkLst>
            <pc:docMk/>
            <pc:sldMk cId="362371599" sldId="2147376416"/>
            <ac:spMk id="1059" creationId="{BA95B41D-4759-9825-5C11-86E102FF35ED}"/>
          </ac:spMkLst>
        </pc:spChg>
        <pc:spChg chg="del">
          <ac:chgData name="Jason Wiese" userId="4bff8d5b-7de6-4655-b397-69b0afc81113" providerId="ADAL" clId="{274639CF-18B7-49A9-8056-C4E261EBBDCF}" dt="2024-09-20T17:11:57.525" v="3368" actId="478"/>
          <ac:spMkLst>
            <pc:docMk/>
            <pc:sldMk cId="362371599" sldId="2147376416"/>
            <ac:spMk id="1060" creationId="{69B768E9-C05B-8C68-F1C0-3F8AD7B1B661}"/>
          </ac:spMkLst>
        </pc:spChg>
        <pc:spChg chg="del">
          <ac:chgData name="Jason Wiese" userId="4bff8d5b-7de6-4655-b397-69b0afc81113" providerId="ADAL" clId="{274639CF-18B7-49A9-8056-C4E261EBBDCF}" dt="2024-09-20T17:11:57.525" v="3368" actId="478"/>
          <ac:spMkLst>
            <pc:docMk/>
            <pc:sldMk cId="362371599" sldId="2147376416"/>
            <ac:spMk id="1061" creationId="{41869461-ACB5-62E0-C8C2-7D4C240CCD60}"/>
          </ac:spMkLst>
        </pc:spChg>
        <pc:spChg chg="del">
          <ac:chgData name="Jason Wiese" userId="4bff8d5b-7de6-4655-b397-69b0afc81113" providerId="ADAL" clId="{274639CF-18B7-49A9-8056-C4E261EBBDCF}" dt="2024-09-20T17:11:57.525" v="3368" actId="478"/>
          <ac:spMkLst>
            <pc:docMk/>
            <pc:sldMk cId="362371599" sldId="2147376416"/>
            <ac:spMk id="1062" creationId="{77E0EB02-AED0-3A3F-2BF8-B287EE82AED9}"/>
          </ac:spMkLst>
        </pc:spChg>
        <pc:spChg chg="del">
          <ac:chgData name="Jason Wiese" userId="4bff8d5b-7de6-4655-b397-69b0afc81113" providerId="ADAL" clId="{274639CF-18B7-49A9-8056-C4E261EBBDCF}" dt="2024-09-20T17:11:57.525" v="3368" actId="478"/>
          <ac:spMkLst>
            <pc:docMk/>
            <pc:sldMk cId="362371599" sldId="2147376416"/>
            <ac:spMk id="1063" creationId="{DE9CE272-CB0F-F21F-87B4-C5C974D0F8CD}"/>
          </ac:spMkLst>
        </pc:spChg>
        <pc:spChg chg="del">
          <ac:chgData name="Jason Wiese" userId="4bff8d5b-7de6-4655-b397-69b0afc81113" providerId="ADAL" clId="{274639CF-18B7-49A9-8056-C4E261EBBDCF}" dt="2024-09-20T17:11:57.525" v="3368" actId="478"/>
          <ac:spMkLst>
            <pc:docMk/>
            <pc:sldMk cId="362371599" sldId="2147376416"/>
            <ac:spMk id="1064" creationId="{9EADFE60-D262-7650-3F08-9059CD8EAA1B}"/>
          </ac:spMkLst>
        </pc:spChg>
        <pc:spChg chg="del">
          <ac:chgData name="Jason Wiese" userId="4bff8d5b-7de6-4655-b397-69b0afc81113" providerId="ADAL" clId="{274639CF-18B7-49A9-8056-C4E261EBBDCF}" dt="2024-09-20T17:11:57.525" v="3368" actId="478"/>
          <ac:spMkLst>
            <pc:docMk/>
            <pc:sldMk cId="362371599" sldId="2147376416"/>
            <ac:spMk id="1065" creationId="{B650415E-C65B-2D45-63DD-863CF7E042F8}"/>
          </ac:spMkLst>
        </pc:spChg>
        <pc:spChg chg="del">
          <ac:chgData name="Jason Wiese" userId="4bff8d5b-7de6-4655-b397-69b0afc81113" providerId="ADAL" clId="{274639CF-18B7-49A9-8056-C4E261EBBDCF}" dt="2024-09-20T17:11:57.525" v="3368" actId="478"/>
          <ac:spMkLst>
            <pc:docMk/>
            <pc:sldMk cId="362371599" sldId="2147376416"/>
            <ac:spMk id="1066" creationId="{663B640A-6135-4F2B-346C-48EAF34CA24F}"/>
          </ac:spMkLst>
        </pc:spChg>
        <pc:spChg chg="add mod">
          <ac:chgData name="Jason Wiese" userId="4bff8d5b-7de6-4655-b397-69b0afc81113" providerId="ADAL" clId="{274639CF-18B7-49A9-8056-C4E261EBBDCF}" dt="2024-09-20T17:25:15.736" v="3590" actId="207"/>
          <ac:spMkLst>
            <pc:docMk/>
            <pc:sldMk cId="362371599" sldId="2147376416"/>
            <ac:spMk id="1067" creationId="{8D03F8EB-5270-43FF-A953-8E98C3B34770}"/>
          </ac:spMkLst>
        </pc:spChg>
        <pc:spChg chg="add mod">
          <ac:chgData name="Jason Wiese" userId="4bff8d5b-7de6-4655-b397-69b0afc81113" providerId="ADAL" clId="{274639CF-18B7-49A9-8056-C4E261EBBDCF}" dt="2024-09-20T17:25:15.736" v="3590" actId="207"/>
          <ac:spMkLst>
            <pc:docMk/>
            <pc:sldMk cId="362371599" sldId="2147376416"/>
            <ac:spMk id="1068" creationId="{00DCEEC4-3B1E-A167-FF2D-5305038B32AE}"/>
          </ac:spMkLst>
        </pc:spChg>
        <pc:spChg chg="add mod">
          <ac:chgData name="Jason Wiese" userId="4bff8d5b-7de6-4655-b397-69b0afc81113" providerId="ADAL" clId="{274639CF-18B7-49A9-8056-C4E261EBBDCF}" dt="2024-09-20T17:25:15.736" v="3590" actId="207"/>
          <ac:spMkLst>
            <pc:docMk/>
            <pc:sldMk cId="362371599" sldId="2147376416"/>
            <ac:spMk id="1069" creationId="{468EE3C7-2D79-C9FF-44F0-DF41D61B273B}"/>
          </ac:spMkLst>
        </pc:spChg>
        <pc:spChg chg="add mod">
          <ac:chgData name="Jason Wiese" userId="4bff8d5b-7de6-4655-b397-69b0afc81113" providerId="ADAL" clId="{274639CF-18B7-49A9-8056-C4E261EBBDCF}" dt="2024-09-20T17:25:15.736" v="3590" actId="207"/>
          <ac:spMkLst>
            <pc:docMk/>
            <pc:sldMk cId="362371599" sldId="2147376416"/>
            <ac:spMk id="1070" creationId="{3A165598-4DFD-4B79-24A9-075FEB9868CF}"/>
          </ac:spMkLst>
        </pc:spChg>
        <pc:spChg chg="add mod">
          <ac:chgData name="Jason Wiese" userId="4bff8d5b-7de6-4655-b397-69b0afc81113" providerId="ADAL" clId="{274639CF-18B7-49A9-8056-C4E261EBBDCF}" dt="2024-09-20T17:25:15.736" v="3590" actId="207"/>
          <ac:spMkLst>
            <pc:docMk/>
            <pc:sldMk cId="362371599" sldId="2147376416"/>
            <ac:spMk id="1071" creationId="{FBF427F5-BDFD-32A9-B298-E22E2E7271A9}"/>
          </ac:spMkLst>
        </pc:spChg>
        <pc:spChg chg="add mod">
          <ac:chgData name="Jason Wiese" userId="4bff8d5b-7de6-4655-b397-69b0afc81113" providerId="ADAL" clId="{274639CF-18B7-49A9-8056-C4E261EBBDCF}" dt="2024-09-20T17:25:15.736" v="3590" actId="207"/>
          <ac:spMkLst>
            <pc:docMk/>
            <pc:sldMk cId="362371599" sldId="2147376416"/>
            <ac:spMk id="1072" creationId="{652A3CA0-324A-89F6-7D41-026D05EEA607}"/>
          </ac:spMkLst>
        </pc:spChg>
        <pc:spChg chg="del">
          <ac:chgData name="Jason Wiese" userId="4bff8d5b-7de6-4655-b397-69b0afc81113" providerId="ADAL" clId="{274639CF-18B7-49A9-8056-C4E261EBBDCF}" dt="2024-09-20T17:11:57.525" v="3368" actId="478"/>
          <ac:spMkLst>
            <pc:docMk/>
            <pc:sldMk cId="362371599" sldId="2147376416"/>
            <ac:spMk id="1090" creationId="{BE58D8D9-AA86-2AFA-0612-5A95B860E765}"/>
          </ac:spMkLst>
        </pc:spChg>
        <pc:spChg chg="del">
          <ac:chgData name="Jason Wiese" userId="4bff8d5b-7de6-4655-b397-69b0afc81113" providerId="ADAL" clId="{274639CF-18B7-49A9-8056-C4E261EBBDCF}" dt="2024-09-20T17:11:57.525" v="3368" actId="478"/>
          <ac:spMkLst>
            <pc:docMk/>
            <pc:sldMk cId="362371599" sldId="2147376416"/>
            <ac:spMk id="1091" creationId="{6C82572F-E64F-38D3-2224-2E9EE158FF05}"/>
          </ac:spMkLst>
        </pc:spChg>
        <pc:spChg chg="del">
          <ac:chgData name="Jason Wiese" userId="4bff8d5b-7de6-4655-b397-69b0afc81113" providerId="ADAL" clId="{274639CF-18B7-49A9-8056-C4E261EBBDCF}" dt="2024-09-20T17:11:57.525" v="3368" actId="478"/>
          <ac:spMkLst>
            <pc:docMk/>
            <pc:sldMk cId="362371599" sldId="2147376416"/>
            <ac:spMk id="1092" creationId="{7FD9CAFD-FE6C-CFFA-1474-6EF30241BB85}"/>
          </ac:spMkLst>
        </pc:spChg>
        <pc:spChg chg="del">
          <ac:chgData name="Jason Wiese" userId="4bff8d5b-7de6-4655-b397-69b0afc81113" providerId="ADAL" clId="{274639CF-18B7-49A9-8056-C4E261EBBDCF}" dt="2024-09-20T17:11:57.525" v="3368" actId="478"/>
          <ac:spMkLst>
            <pc:docMk/>
            <pc:sldMk cId="362371599" sldId="2147376416"/>
            <ac:spMk id="1093" creationId="{E841EB14-DEC8-0B65-F947-82F415743646}"/>
          </ac:spMkLst>
        </pc:spChg>
        <pc:spChg chg="del">
          <ac:chgData name="Jason Wiese" userId="4bff8d5b-7de6-4655-b397-69b0afc81113" providerId="ADAL" clId="{274639CF-18B7-49A9-8056-C4E261EBBDCF}" dt="2024-09-20T17:11:57.525" v="3368" actId="478"/>
          <ac:spMkLst>
            <pc:docMk/>
            <pc:sldMk cId="362371599" sldId="2147376416"/>
            <ac:spMk id="1094" creationId="{90A00F5A-EAC6-E9C2-AE44-5D268D2D35E4}"/>
          </ac:spMkLst>
        </pc:spChg>
        <pc:spChg chg="del">
          <ac:chgData name="Jason Wiese" userId="4bff8d5b-7de6-4655-b397-69b0afc81113" providerId="ADAL" clId="{274639CF-18B7-49A9-8056-C4E261EBBDCF}" dt="2024-09-20T17:11:57.525" v="3368" actId="478"/>
          <ac:spMkLst>
            <pc:docMk/>
            <pc:sldMk cId="362371599" sldId="2147376416"/>
            <ac:spMk id="1096" creationId="{6C2F9748-A253-D122-B307-6771B3483F2A}"/>
          </ac:spMkLst>
        </pc:spChg>
        <pc:spChg chg="del">
          <ac:chgData name="Jason Wiese" userId="4bff8d5b-7de6-4655-b397-69b0afc81113" providerId="ADAL" clId="{274639CF-18B7-49A9-8056-C4E261EBBDCF}" dt="2024-09-20T17:11:57.525" v="3368" actId="478"/>
          <ac:spMkLst>
            <pc:docMk/>
            <pc:sldMk cId="362371599" sldId="2147376416"/>
            <ac:spMk id="1098" creationId="{28B1FEE5-961B-C31C-5F74-75B3120E968C}"/>
          </ac:spMkLst>
        </pc:spChg>
        <pc:spChg chg="del">
          <ac:chgData name="Jason Wiese" userId="4bff8d5b-7de6-4655-b397-69b0afc81113" providerId="ADAL" clId="{274639CF-18B7-49A9-8056-C4E261EBBDCF}" dt="2024-09-20T17:11:57.525" v="3368" actId="478"/>
          <ac:spMkLst>
            <pc:docMk/>
            <pc:sldMk cId="362371599" sldId="2147376416"/>
            <ac:spMk id="1099" creationId="{5A1A94A2-F7C4-23E3-6A28-B9EEE041EE6C}"/>
          </ac:spMkLst>
        </pc:spChg>
        <pc:spChg chg="del">
          <ac:chgData name="Jason Wiese" userId="4bff8d5b-7de6-4655-b397-69b0afc81113" providerId="ADAL" clId="{274639CF-18B7-49A9-8056-C4E261EBBDCF}" dt="2024-09-20T17:11:57.525" v="3368" actId="478"/>
          <ac:spMkLst>
            <pc:docMk/>
            <pc:sldMk cId="362371599" sldId="2147376416"/>
            <ac:spMk id="1100" creationId="{EFDB7FD6-9CA1-F212-4052-7FE8E541F7F2}"/>
          </ac:spMkLst>
        </pc:spChg>
        <pc:spChg chg="del">
          <ac:chgData name="Jason Wiese" userId="4bff8d5b-7de6-4655-b397-69b0afc81113" providerId="ADAL" clId="{274639CF-18B7-49A9-8056-C4E261EBBDCF}" dt="2024-09-20T17:11:57.525" v="3368" actId="478"/>
          <ac:spMkLst>
            <pc:docMk/>
            <pc:sldMk cId="362371599" sldId="2147376416"/>
            <ac:spMk id="1101" creationId="{3778F53F-ACBF-2799-CB36-D559451D1C64}"/>
          </ac:spMkLst>
        </pc:spChg>
        <pc:spChg chg="mod">
          <ac:chgData name="Jason Wiese" userId="4bff8d5b-7de6-4655-b397-69b0afc81113" providerId="ADAL" clId="{274639CF-18B7-49A9-8056-C4E261EBBDCF}" dt="2024-09-20T17:23:01.145" v="3575" actId="6549"/>
          <ac:spMkLst>
            <pc:docMk/>
            <pc:sldMk cId="362371599" sldId="2147376416"/>
            <ac:spMk id="1102" creationId="{CADBB8BF-8D1D-1711-FF88-D6EDE733BBA4}"/>
          </ac:spMkLst>
        </pc:spChg>
        <pc:spChg chg="mod">
          <ac:chgData name="Jason Wiese" userId="4bff8d5b-7de6-4655-b397-69b0afc81113" providerId="ADAL" clId="{274639CF-18B7-49A9-8056-C4E261EBBDCF}" dt="2024-09-20T17:14:32.234" v="3554" actId="1035"/>
          <ac:spMkLst>
            <pc:docMk/>
            <pc:sldMk cId="362371599" sldId="2147376416"/>
            <ac:spMk id="1107" creationId="{711FD939-2341-AEC4-C666-56989A825C7D}"/>
          </ac:spMkLst>
        </pc:spChg>
        <pc:cxnChg chg="add mod">
          <ac:chgData name="Jason Wiese" userId="4bff8d5b-7de6-4655-b397-69b0afc81113" providerId="ADAL" clId="{274639CF-18B7-49A9-8056-C4E261EBBDCF}" dt="2024-09-20T17:25:35.871" v="3593" actId="208"/>
          <ac:cxnSpMkLst>
            <pc:docMk/>
            <pc:sldMk cId="362371599" sldId="2147376416"/>
            <ac:cxnSpMk id="21" creationId="{ED6F9E2B-38BD-52D3-B2CE-98DED1CCD959}"/>
          </ac:cxnSpMkLst>
        </pc:cxnChg>
        <pc:cxnChg chg="add mod">
          <ac:chgData name="Jason Wiese" userId="4bff8d5b-7de6-4655-b397-69b0afc81113" providerId="ADAL" clId="{274639CF-18B7-49A9-8056-C4E261EBBDCF}" dt="2024-09-20T17:25:35.871" v="3593" actId="208"/>
          <ac:cxnSpMkLst>
            <pc:docMk/>
            <pc:sldMk cId="362371599" sldId="2147376416"/>
            <ac:cxnSpMk id="37" creationId="{52A05729-A9E7-4706-ADB6-EB016F586188}"/>
          </ac:cxnSpMkLst>
        </pc:cxnChg>
        <pc:cxnChg chg="add mod">
          <ac:chgData name="Jason Wiese" userId="4bff8d5b-7de6-4655-b397-69b0afc81113" providerId="ADAL" clId="{274639CF-18B7-49A9-8056-C4E261EBBDCF}" dt="2024-09-20T17:25:35.871" v="3593" actId="208"/>
          <ac:cxnSpMkLst>
            <pc:docMk/>
            <pc:sldMk cId="362371599" sldId="2147376416"/>
            <ac:cxnSpMk id="57" creationId="{8A6253E1-045C-C8F8-6D69-4865116156D5}"/>
          </ac:cxnSpMkLst>
        </pc:cxnChg>
        <pc:cxnChg chg="add mod">
          <ac:chgData name="Jason Wiese" userId="4bff8d5b-7de6-4655-b397-69b0afc81113" providerId="ADAL" clId="{274639CF-18B7-49A9-8056-C4E261EBBDCF}" dt="2024-09-20T17:25:35.871" v="3593" actId="208"/>
          <ac:cxnSpMkLst>
            <pc:docMk/>
            <pc:sldMk cId="362371599" sldId="2147376416"/>
            <ac:cxnSpMk id="1073" creationId="{5020BE06-CE35-C9D4-E7A3-EDF283B33FEA}"/>
          </ac:cxnSpMkLst>
        </pc:cxnChg>
        <pc:cxnChg chg="del">
          <ac:chgData name="Jason Wiese" userId="4bff8d5b-7de6-4655-b397-69b0afc81113" providerId="ADAL" clId="{274639CF-18B7-49A9-8056-C4E261EBBDCF}" dt="2024-09-20T17:12:01.915" v="3369" actId="478"/>
          <ac:cxnSpMkLst>
            <pc:docMk/>
            <pc:sldMk cId="362371599" sldId="2147376416"/>
            <ac:cxnSpMk id="1103" creationId="{B67B2EAC-2E13-3EB8-D2CF-AE934F116569}"/>
          </ac:cxnSpMkLst>
        </pc:cxnChg>
        <pc:cxnChg chg="del">
          <ac:chgData name="Jason Wiese" userId="4bff8d5b-7de6-4655-b397-69b0afc81113" providerId="ADAL" clId="{274639CF-18B7-49A9-8056-C4E261EBBDCF}" dt="2024-09-20T17:11:57.525" v="3368" actId="478"/>
          <ac:cxnSpMkLst>
            <pc:docMk/>
            <pc:sldMk cId="362371599" sldId="2147376416"/>
            <ac:cxnSpMk id="1104" creationId="{18F0B281-5E58-5C62-7BAF-1AE3C1B28550}"/>
          </ac:cxnSpMkLst>
        </pc:cxnChg>
        <pc:cxnChg chg="del">
          <ac:chgData name="Jason Wiese" userId="4bff8d5b-7de6-4655-b397-69b0afc81113" providerId="ADAL" clId="{274639CF-18B7-49A9-8056-C4E261EBBDCF}" dt="2024-09-20T17:11:57.525" v="3368" actId="478"/>
          <ac:cxnSpMkLst>
            <pc:docMk/>
            <pc:sldMk cId="362371599" sldId="2147376416"/>
            <ac:cxnSpMk id="1105" creationId="{FC9195C8-1332-E8E8-F43D-ED6C4D3A6D45}"/>
          </ac:cxnSpMkLst>
        </pc:cxnChg>
        <pc:cxnChg chg="del">
          <ac:chgData name="Jason Wiese" userId="4bff8d5b-7de6-4655-b397-69b0afc81113" providerId="ADAL" clId="{274639CF-18B7-49A9-8056-C4E261EBBDCF}" dt="2024-09-20T17:11:57.525" v="3368" actId="478"/>
          <ac:cxnSpMkLst>
            <pc:docMk/>
            <pc:sldMk cId="362371599" sldId="2147376416"/>
            <ac:cxnSpMk id="1106" creationId="{9FE18AC2-7E5B-4A94-5DD8-EB23DFD89E92}"/>
          </ac:cxnSpMkLst>
        </pc:cxnChg>
      </pc:sldChg>
      <pc:sldChg chg="modSp del">
        <pc:chgData name="Jason Wiese" userId="4bff8d5b-7de6-4655-b397-69b0afc81113" providerId="ADAL" clId="{274639CF-18B7-49A9-8056-C4E261EBBDCF}" dt="2024-09-20T14:28:30.252" v="520" actId="47"/>
        <pc:sldMkLst>
          <pc:docMk/>
          <pc:sldMk cId="185865409" sldId="2147469854"/>
        </pc:sldMkLst>
        <pc:picChg chg="mod">
          <ac:chgData name="Jason Wiese" userId="4bff8d5b-7de6-4655-b397-69b0afc81113" providerId="ADAL" clId="{274639CF-18B7-49A9-8056-C4E261EBBDCF}" dt="2024-09-20T14:14:42.986" v="504"/>
          <ac:picMkLst>
            <pc:docMk/>
            <pc:sldMk cId="185865409" sldId="2147469854"/>
            <ac:picMk id="2" creationId="{E1D84FDF-1DFD-48EA-BA7F-A182495E96DE}"/>
          </ac:picMkLst>
        </pc:picChg>
        <pc:picChg chg="mod">
          <ac:chgData name="Jason Wiese" userId="4bff8d5b-7de6-4655-b397-69b0afc81113" providerId="ADAL" clId="{274639CF-18B7-49A9-8056-C4E261EBBDCF}" dt="2024-09-20T14:15:35.682" v="505"/>
          <ac:picMkLst>
            <pc:docMk/>
            <pc:sldMk cId="185865409" sldId="2147469854"/>
            <ac:picMk id="8" creationId="{3B6D49F4-53E2-4039-122D-19F3A883A70E}"/>
          </ac:picMkLst>
        </pc:picChg>
        <pc:picChg chg="mod">
          <ac:chgData name="Jason Wiese" userId="4bff8d5b-7de6-4655-b397-69b0afc81113" providerId="ADAL" clId="{274639CF-18B7-49A9-8056-C4E261EBBDCF}" dt="2024-09-20T14:14:30.007" v="503"/>
          <ac:picMkLst>
            <pc:docMk/>
            <pc:sldMk cId="185865409" sldId="2147469854"/>
            <ac:picMk id="13" creationId="{88E1386F-DDB8-85EC-9732-8C0C4954BB26}"/>
          </ac:picMkLst>
        </pc:picChg>
        <pc:picChg chg="mod">
          <ac:chgData name="Jason Wiese" userId="4bff8d5b-7de6-4655-b397-69b0afc81113" providerId="ADAL" clId="{274639CF-18B7-49A9-8056-C4E261EBBDCF}" dt="2024-09-20T14:13:48.325" v="499"/>
          <ac:picMkLst>
            <pc:docMk/>
            <pc:sldMk cId="185865409" sldId="2147469854"/>
            <ac:picMk id="15" creationId="{D2273C6F-533C-8E4F-2A9D-6CA26D878189}"/>
          </ac:picMkLst>
        </pc:picChg>
        <pc:picChg chg="mod">
          <ac:chgData name="Jason Wiese" userId="4bff8d5b-7de6-4655-b397-69b0afc81113" providerId="ADAL" clId="{274639CF-18B7-49A9-8056-C4E261EBBDCF}" dt="2024-09-20T14:14:12.363" v="501"/>
          <ac:picMkLst>
            <pc:docMk/>
            <pc:sldMk cId="185865409" sldId="2147469854"/>
            <ac:picMk id="17" creationId="{65799417-7DA8-D960-3087-6F58BF5DAC92}"/>
          </ac:picMkLst>
        </pc:picChg>
        <pc:picChg chg="mod">
          <ac:chgData name="Jason Wiese" userId="4bff8d5b-7de6-4655-b397-69b0afc81113" providerId="ADAL" clId="{274639CF-18B7-49A9-8056-C4E261EBBDCF}" dt="2024-09-20T14:14:00.880" v="500"/>
          <ac:picMkLst>
            <pc:docMk/>
            <pc:sldMk cId="185865409" sldId="2147469854"/>
            <ac:picMk id="19" creationId="{84CB1107-2C29-F46D-0E69-60F3BA19E570}"/>
          </ac:picMkLst>
        </pc:picChg>
      </pc:sldChg>
      <pc:sldMasterChg chg="del delSldLayout">
        <pc:chgData name="Jason Wiese" userId="4bff8d5b-7de6-4655-b397-69b0afc81113" providerId="ADAL" clId="{274639CF-18B7-49A9-8056-C4E261EBBDCF}" dt="2024-09-20T16:41:10.340" v="2726" actId="2696"/>
        <pc:sldMasterMkLst>
          <pc:docMk/>
          <pc:sldMasterMk cId="4082886474" sldId="2147483745"/>
        </pc:sldMasterMkLst>
        <pc:sldLayoutChg chg="del">
          <pc:chgData name="Jason Wiese" userId="4bff8d5b-7de6-4655-b397-69b0afc81113" providerId="ADAL" clId="{274639CF-18B7-49A9-8056-C4E261EBBDCF}" dt="2024-09-20T16:41:10.340" v="2726" actId="2696"/>
          <pc:sldLayoutMkLst>
            <pc:docMk/>
            <pc:sldMasterMk cId="4082886474" sldId="2147483745"/>
            <pc:sldLayoutMk cId="2410734905" sldId="2147483746"/>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797493974" sldId="2147483747"/>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80162738" sldId="2147483748"/>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532774162" sldId="2147483749"/>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3847013987" sldId="2147483750"/>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2290384662" sldId="2147483751"/>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1825432553" sldId="2147483752"/>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130397881" sldId="2147483753"/>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4145549452" sldId="2147483754"/>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2344634756" sldId="2147483755"/>
          </pc:sldLayoutMkLst>
        </pc:sldLayoutChg>
        <pc:sldLayoutChg chg="del">
          <pc:chgData name="Jason Wiese" userId="4bff8d5b-7de6-4655-b397-69b0afc81113" providerId="ADAL" clId="{274639CF-18B7-49A9-8056-C4E261EBBDCF}" dt="2024-09-20T16:41:10.340" v="2726" actId="2696"/>
          <pc:sldLayoutMkLst>
            <pc:docMk/>
            <pc:sldMasterMk cId="4082886474" sldId="2147483745"/>
            <pc:sldLayoutMk cId="4212645278" sldId="2147483756"/>
          </pc:sldLayoutMkLst>
        </pc:sldLayoutChg>
      </pc:sldMasterChg>
    </pc:docChg>
  </pc:docChgLst>
  <pc:docChgLst>
    <pc:chgData name="Leah Montner Dixon" userId="d5b2ae9e-9213-4442-b7df-4db8cbe51e5d" providerId="ADAL" clId="{A6FEB00B-C462-42D9-B275-61D0C701E19C}"/>
    <pc:docChg chg="custSel delSld modSld delMainMaster">
      <pc:chgData name="Leah Montner Dixon" userId="d5b2ae9e-9213-4442-b7df-4db8cbe51e5d" providerId="ADAL" clId="{A6FEB00B-C462-42D9-B275-61D0C701E19C}" dt="2024-06-13T14:30:24.575" v="135" actId="3626"/>
      <pc:docMkLst>
        <pc:docMk/>
      </pc:docMkLst>
      <pc:sldChg chg="addSp delSp modSp mod addCm delCm">
        <pc:chgData name="Leah Montner Dixon" userId="d5b2ae9e-9213-4442-b7df-4db8cbe51e5d" providerId="ADAL" clId="{A6FEB00B-C462-42D9-B275-61D0C701E19C}" dt="2024-06-13T14:28:39.546" v="124"/>
        <pc:sldMkLst>
          <pc:docMk/>
          <pc:sldMk cId="180655006" sldId="2146846378"/>
        </pc:sldMkLst>
        <pc:spChg chg="del">
          <ac:chgData name="Leah Montner Dixon" userId="d5b2ae9e-9213-4442-b7df-4db8cbe51e5d" providerId="ADAL" clId="{A6FEB00B-C462-42D9-B275-61D0C701E19C}" dt="2024-05-01T16:24:46.505" v="7" actId="478"/>
          <ac:spMkLst>
            <pc:docMk/>
            <pc:sldMk cId="180655006" sldId="2146846378"/>
            <ac:spMk id="7" creationId="{B7D3E844-9C2A-845B-6BE7-130351842339}"/>
          </ac:spMkLst>
        </pc:spChg>
        <pc:spChg chg="del">
          <ac:chgData name="Leah Montner Dixon" userId="d5b2ae9e-9213-4442-b7df-4db8cbe51e5d" providerId="ADAL" clId="{A6FEB00B-C462-42D9-B275-61D0C701E19C}" dt="2024-05-01T16:24:46.505" v="7" actId="478"/>
          <ac:spMkLst>
            <pc:docMk/>
            <pc:sldMk cId="180655006" sldId="2146846378"/>
            <ac:spMk id="9" creationId="{6BCE6DE1-D6C0-16D9-F060-63BFF25490D4}"/>
          </ac:spMkLst>
        </pc:spChg>
        <pc:spChg chg="add mod">
          <ac:chgData name="Leah Montner Dixon" userId="d5b2ae9e-9213-4442-b7df-4db8cbe51e5d" providerId="ADAL" clId="{A6FEB00B-C462-42D9-B275-61D0C701E19C}" dt="2024-05-01T16:24:46.763" v="8"/>
          <ac:spMkLst>
            <pc:docMk/>
            <pc:sldMk cId="180655006" sldId="2146846378"/>
            <ac:spMk id="11" creationId="{27B13942-02EE-42B6-3C28-090354568F2F}"/>
          </ac:spMkLst>
        </pc:spChg>
        <pc:spChg chg="add mod">
          <ac:chgData name="Leah Montner Dixon" userId="d5b2ae9e-9213-4442-b7df-4db8cbe51e5d" providerId="ADAL" clId="{A6FEB00B-C462-42D9-B275-61D0C701E19C}" dt="2024-05-01T16:24:46.763" v="8"/>
          <ac:spMkLst>
            <pc:docMk/>
            <pc:sldMk cId="180655006" sldId="2146846378"/>
            <ac:spMk id="12" creationId="{A0333EAA-CBC3-7DA7-BAE2-8A348CEBB780}"/>
          </ac:spMkLst>
        </pc:spChg>
        <pc:picChg chg="add mod">
          <ac:chgData name="Leah Montner Dixon" userId="d5b2ae9e-9213-4442-b7df-4db8cbe51e5d" providerId="ADAL" clId="{A6FEB00B-C462-42D9-B275-61D0C701E19C}" dt="2024-05-01T16:24:46.763" v="8"/>
          <ac:picMkLst>
            <pc:docMk/>
            <pc:sldMk cId="180655006" sldId="2146846378"/>
            <ac:picMk id="2" creationId="{EAE817BF-7177-F6B2-E0C9-14E5155A28D9}"/>
          </ac:picMkLst>
        </pc:picChg>
        <pc:picChg chg="del">
          <ac:chgData name="Leah Montner Dixon" userId="d5b2ae9e-9213-4442-b7df-4db8cbe51e5d" providerId="ADAL" clId="{A6FEB00B-C462-42D9-B275-61D0C701E19C}" dt="2024-05-01T16:24:46.505" v="7" actId="478"/>
          <ac:picMkLst>
            <pc:docMk/>
            <pc:sldMk cId="180655006" sldId="2146846378"/>
            <ac:picMk id="6" creationId="{63D68EB8-2591-7848-9E7F-1643751829D1}"/>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A6FEB00B-C462-42D9-B275-61D0C701E19C}" dt="2024-06-13T14:28:39.546" v="124"/>
              <pc2:cmMkLst xmlns:pc2="http://schemas.microsoft.com/office/powerpoint/2019/9/main/command">
                <pc:docMk/>
                <pc:sldMk cId="180655006" sldId="2146846378"/>
                <pc2:cmMk id="{93FADF95-A9B6-415F-9B1D-7AC031B3058D}"/>
              </pc2:cmMkLst>
            </pc226:cmChg>
          </p:ext>
        </pc:extLst>
      </pc:sldChg>
      <pc:sldChg chg="addSp delSp modSp del mod">
        <pc:chgData name="Leah Montner Dixon" userId="d5b2ae9e-9213-4442-b7df-4db8cbe51e5d" providerId="ADAL" clId="{A6FEB00B-C462-42D9-B275-61D0C701E19C}" dt="2024-05-01T16:24:32.287" v="2" actId="47"/>
        <pc:sldMkLst>
          <pc:docMk/>
          <pc:sldMk cId="1116158472" sldId="2146846419"/>
        </pc:sldMkLst>
        <pc:spChg chg="add mod">
          <ac:chgData name="Leah Montner Dixon" userId="d5b2ae9e-9213-4442-b7df-4db8cbe51e5d" providerId="ADAL" clId="{A6FEB00B-C462-42D9-B275-61D0C701E19C}" dt="2024-05-01T16:24:27.411" v="1"/>
          <ac:spMkLst>
            <pc:docMk/>
            <pc:sldMk cId="1116158472" sldId="2146846419"/>
            <ac:spMk id="5" creationId="{7C7FC0BF-2710-40BA-EAEC-595C822BD2B0}"/>
          </ac:spMkLst>
        </pc:spChg>
        <pc:spChg chg="add mod">
          <ac:chgData name="Leah Montner Dixon" userId="d5b2ae9e-9213-4442-b7df-4db8cbe51e5d" providerId="ADAL" clId="{A6FEB00B-C462-42D9-B275-61D0C701E19C}" dt="2024-05-01T16:24:27.411" v="1"/>
          <ac:spMkLst>
            <pc:docMk/>
            <pc:sldMk cId="1116158472" sldId="2146846419"/>
            <ac:spMk id="6" creationId="{A00F4268-78B8-98EB-2B87-317D03831056}"/>
          </ac:spMkLst>
        </pc:spChg>
        <pc:spChg chg="del">
          <ac:chgData name="Leah Montner Dixon" userId="d5b2ae9e-9213-4442-b7df-4db8cbe51e5d" providerId="ADAL" clId="{A6FEB00B-C462-42D9-B275-61D0C701E19C}" dt="2024-05-01T16:24:26.932" v="0" actId="478"/>
          <ac:spMkLst>
            <pc:docMk/>
            <pc:sldMk cId="1116158472" sldId="2146846419"/>
            <ac:spMk id="11" creationId="{3CD7482A-4330-5190-3327-CB4B04337FE3}"/>
          </ac:spMkLst>
        </pc:spChg>
        <pc:spChg chg="del">
          <ac:chgData name="Leah Montner Dixon" userId="d5b2ae9e-9213-4442-b7df-4db8cbe51e5d" providerId="ADAL" clId="{A6FEB00B-C462-42D9-B275-61D0C701E19C}" dt="2024-05-01T16:24:26.932" v="0" actId="478"/>
          <ac:spMkLst>
            <pc:docMk/>
            <pc:sldMk cId="1116158472" sldId="2146846419"/>
            <ac:spMk id="12" creationId="{258B55BF-11FC-256F-F94B-5A083954EEA4}"/>
          </ac:spMkLst>
        </pc:spChg>
        <pc:picChg chg="add mod">
          <ac:chgData name="Leah Montner Dixon" userId="d5b2ae9e-9213-4442-b7df-4db8cbe51e5d" providerId="ADAL" clId="{A6FEB00B-C462-42D9-B275-61D0C701E19C}" dt="2024-05-01T16:24:27.411" v="1"/>
          <ac:picMkLst>
            <pc:docMk/>
            <pc:sldMk cId="1116158472" sldId="2146846419"/>
            <ac:picMk id="4" creationId="{96D39FDA-FB20-CD5E-D03F-FEAE83D60591}"/>
          </ac:picMkLst>
        </pc:picChg>
        <pc:picChg chg="del">
          <ac:chgData name="Leah Montner Dixon" userId="d5b2ae9e-9213-4442-b7df-4db8cbe51e5d" providerId="ADAL" clId="{A6FEB00B-C462-42D9-B275-61D0C701E19C}" dt="2024-05-01T16:24:26.932" v="0" actId="478"/>
          <ac:picMkLst>
            <pc:docMk/>
            <pc:sldMk cId="1116158472" sldId="2146846419"/>
            <ac:picMk id="9" creationId="{704DC388-2599-CEAF-38C0-4ABB49420A05}"/>
          </ac:picMkLst>
        </pc:picChg>
      </pc:sldChg>
      <pc:sldChg chg="addSp delSp modSp mod">
        <pc:chgData name="Leah Montner Dixon" userId="d5b2ae9e-9213-4442-b7df-4db8cbe51e5d" providerId="ADAL" clId="{A6FEB00B-C462-42D9-B275-61D0C701E19C}" dt="2024-05-01T16:24:41.995" v="6"/>
        <pc:sldMkLst>
          <pc:docMk/>
          <pc:sldMk cId="1703312371" sldId="2146846441"/>
        </pc:sldMkLst>
        <pc:spChg chg="add mod">
          <ac:chgData name="Leah Montner Dixon" userId="d5b2ae9e-9213-4442-b7df-4db8cbe51e5d" providerId="ADAL" clId="{A6FEB00B-C462-42D9-B275-61D0C701E19C}" dt="2024-05-01T16:24:41.995" v="6"/>
          <ac:spMkLst>
            <pc:docMk/>
            <pc:sldMk cId="1703312371" sldId="2146846441"/>
            <ac:spMk id="4" creationId="{4AB45530-B5C3-8DCF-F526-78E216D45F97}"/>
          </ac:spMkLst>
        </pc:spChg>
        <pc:spChg chg="del">
          <ac:chgData name="Leah Montner Dixon" userId="d5b2ae9e-9213-4442-b7df-4db8cbe51e5d" providerId="ADAL" clId="{A6FEB00B-C462-42D9-B275-61D0C701E19C}" dt="2024-05-01T16:24:41.771" v="5" actId="478"/>
          <ac:spMkLst>
            <pc:docMk/>
            <pc:sldMk cId="1703312371" sldId="2146846441"/>
            <ac:spMk id="5" creationId="{373C9CDD-EF15-39FC-5372-0E65655E763A}"/>
          </ac:spMkLst>
        </pc:spChg>
        <pc:spChg chg="del">
          <ac:chgData name="Leah Montner Dixon" userId="d5b2ae9e-9213-4442-b7df-4db8cbe51e5d" providerId="ADAL" clId="{A6FEB00B-C462-42D9-B275-61D0C701E19C}" dt="2024-05-01T16:24:41.771" v="5" actId="478"/>
          <ac:spMkLst>
            <pc:docMk/>
            <pc:sldMk cId="1703312371" sldId="2146846441"/>
            <ac:spMk id="9" creationId="{EA94E3BB-BFDC-8B4C-2DC5-A84B96813DC0}"/>
          </ac:spMkLst>
        </pc:spChg>
        <pc:spChg chg="add mod">
          <ac:chgData name="Leah Montner Dixon" userId="d5b2ae9e-9213-4442-b7df-4db8cbe51e5d" providerId="ADAL" clId="{A6FEB00B-C462-42D9-B275-61D0C701E19C}" dt="2024-05-01T16:24:41.995" v="6"/>
          <ac:spMkLst>
            <pc:docMk/>
            <pc:sldMk cId="1703312371" sldId="2146846441"/>
            <ac:spMk id="11" creationId="{2F3ED286-E070-3E33-0E9C-A14705B7498D}"/>
          </ac:spMkLst>
        </pc:spChg>
        <pc:picChg chg="add mod">
          <ac:chgData name="Leah Montner Dixon" userId="d5b2ae9e-9213-4442-b7df-4db8cbe51e5d" providerId="ADAL" clId="{A6FEB00B-C462-42D9-B275-61D0C701E19C}" dt="2024-05-01T16:24:41.995" v="6"/>
          <ac:picMkLst>
            <pc:docMk/>
            <pc:sldMk cId="1703312371" sldId="2146846441"/>
            <ac:picMk id="3" creationId="{B49B69D6-0E63-5C45-4D7E-447E9C5BE4A7}"/>
          </ac:picMkLst>
        </pc:picChg>
        <pc:picChg chg="del">
          <ac:chgData name="Leah Montner Dixon" userId="d5b2ae9e-9213-4442-b7df-4db8cbe51e5d" providerId="ADAL" clId="{A6FEB00B-C462-42D9-B275-61D0C701E19C}" dt="2024-05-01T16:24:41.771" v="5" actId="478"/>
          <ac:picMkLst>
            <pc:docMk/>
            <pc:sldMk cId="1703312371" sldId="2146846441"/>
            <ac:picMk id="6" creationId="{C156FAAC-FAFC-B990-FDB6-8FFB108AB4B9}"/>
          </ac:picMkLst>
        </pc:picChg>
      </pc:sldChg>
      <pc:sldChg chg="addSp delSp modSp mod">
        <pc:chgData name="Leah Montner Dixon" userId="d5b2ae9e-9213-4442-b7df-4db8cbe51e5d" providerId="ADAL" clId="{A6FEB00B-C462-42D9-B275-61D0C701E19C}" dt="2024-05-01T16:24:35.334" v="4"/>
        <pc:sldMkLst>
          <pc:docMk/>
          <pc:sldMk cId="3587712431" sldId="2146846500"/>
        </pc:sldMkLst>
        <pc:spChg chg="del">
          <ac:chgData name="Leah Montner Dixon" userId="d5b2ae9e-9213-4442-b7df-4db8cbe51e5d" providerId="ADAL" clId="{A6FEB00B-C462-42D9-B275-61D0C701E19C}" dt="2024-05-01T16:24:35.032" v="3" actId="478"/>
          <ac:spMkLst>
            <pc:docMk/>
            <pc:sldMk cId="3587712431" sldId="2146846500"/>
            <ac:spMk id="5" creationId="{EEA8282E-DED6-FF7F-562D-FB1051CD1BC4}"/>
          </ac:spMkLst>
        </pc:spChg>
        <pc:spChg chg="del">
          <ac:chgData name="Leah Montner Dixon" userId="d5b2ae9e-9213-4442-b7df-4db8cbe51e5d" providerId="ADAL" clId="{A6FEB00B-C462-42D9-B275-61D0C701E19C}" dt="2024-05-01T16:24:35.032" v="3" actId="478"/>
          <ac:spMkLst>
            <pc:docMk/>
            <pc:sldMk cId="3587712431" sldId="2146846500"/>
            <ac:spMk id="9" creationId="{8DCA2E02-5823-2B5A-E687-8390022D6CC2}"/>
          </ac:spMkLst>
        </pc:spChg>
        <pc:spChg chg="add mod">
          <ac:chgData name="Leah Montner Dixon" userId="d5b2ae9e-9213-4442-b7df-4db8cbe51e5d" providerId="ADAL" clId="{A6FEB00B-C462-42D9-B275-61D0C701E19C}" dt="2024-05-01T16:24:35.334" v="4"/>
          <ac:spMkLst>
            <pc:docMk/>
            <pc:sldMk cId="3587712431" sldId="2146846500"/>
            <ac:spMk id="20" creationId="{607B7828-1F03-3063-7F70-39A471D614D4}"/>
          </ac:spMkLst>
        </pc:spChg>
        <pc:spChg chg="add mod">
          <ac:chgData name="Leah Montner Dixon" userId="d5b2ae9e-9213-4442-b7df-4db8cbe51e5d" providerId="ADAL" clId="{A6FEB00B-C462-42D9-B275-61D0C701E19C}" dt="2024-05-01T16:24:35.334" v="4"/>
          <ac:spMkLst>
            <pc:docMk/>
            <pc:sldMk cId="3587712431" sldId="2146846500"/>
            <ac:spMk id="21" creationId="{984B6556-8263-B156-A93A-A8994394806D}"/>
          </ac:spMkLst>
        </pc:spChg>
        <pc:picChg chg="del">
          <ac:chgData name="Leah Montner Dixon" userId="d5b2ae9e-9213-4442-b7df-4db8cbe51e5d" providerId="ADAL" clId="{A6FEB00B-C462-42D9-B275-61D0C701E19C}" dt="2024-05-01T16:24:35.032" v="3" actId="478"/>
          <ac:picMkLst>
            <pc:docMk/>
            <pc:sldMk cId="3587712431" sldId="2146846500"/>
            <ac:picMk id="4" creationId="{6BBF2AEC-9CE1-E6F0-ACF0-DA74B169CB28}"/>
          </ac:picMkLst>
        </pc:picChg>
        <pc:picChg chg="add mod">
          <ac:chgData name="Leah Montner Dixon" userId="d5b2ae9e-9213-4442-b7df-4db8cbe51e5d" providerId="ADAL" clId="{A6FEB00B-C462-42D9-B275-61D0C701E19C}" dt="2024-05-01T16:24:35.334" v="4"/>
          <ac:picMkLst>
            <pc:docMk/>
            <pc:sldMk cId="3587712431" sldId="2146846500"/>
            <ac:picMk id="15" creationId="{C9C64B8C-442C-9E2C-5EDB-26C6E1192C4C}"/>
          </ac:picMkLst>
        </pc:picChg>
      </pc:sldChg>
      <pc:sldChg chg="addSp delSp modSp mod addCm delCm">
        <pc:chgData name="Leah Montner Dixon" userId="d5b2ae9e-9213-4442-b7df-4db8cbe51e5d" providerId="ADAL" clId="{A6FEB00B-C462-42D9-B275-61D0C701E19C}" dt="2024-06-13T14:28:55.408" v="126" actId="1076"/>
        <pc:sldMkLst>
          <pc:docMk/>
          <pc:sldMk cId="3159608473" sldId="2146846542"/>
        </pc:sldMkLst>
        <pc:spChg chg="mod">
          <ac:chgData name="Leah Montner Dixon" userId="d5b2ae9e-9213-4442-b7df-4db8cbe51e5d" providerId="ADAL" clId="{A6FEB00B-C462-42D9-B275-61D0C701E19C}" dt="2024-06-13T14:28:55.408" v="126" actId="1076"/>
          <ac:spMkLst>
            <pc:docMk/>
            <pc:sldMk cId="3159608473" sldId="2146846542"/>
            <ac:spMk id="2" creationId="{8F3CD435-FE75-29AC-1002-31628FD4F73C}"/>
          </ac:spMkLst>
        </pc:spChg>
        <pc:spChg chg="del">
          <ac:chgData name="Leah Montner Dixon" userId="d5b2ae9e-9213-4442-b7df-4db8cbe51e5d" providerId="ADAL" clId="{A6FEB00B-C462-42D9-B275-61D0C701E19C}" dt="2024-05-01T16:24:51.119" v="9" actId="478"/>
          <ac:spMkLst>
            <pc:docMk/>
            <pc:sldMk cId="3159608473" sldId="2146846542"/>
            <ac:spMk id="4" creationId="{F358BF7C-7CBB-4957-F7AB-0E5524D33CA3}"/>
          </ac:spMkLst>
        </pc:spChg>
        <pc:spChg chg="add mod">
          <ac:chgData name="Leah Montner Dixon" userId="d5b2ae9e-9213-4442-b7df-4db8cbe51e5d" providerId="ADAL" clId="{A6FEB00B-C462-42D9-B275-61D0C701E19C}" dt="2024-05-01T16:24:53.939" v="11"/>
          <ac:spMkLst>
            <pc:docMk/>
            <pc:sldMk cId="3159608473" sldId="2146846542"/>
            <ac:spMk id="7" creationId="{7088CB4A-2BDB-0CEF-3FD6-B9888E43F096}"/>
          </ac:spMkLst>
        </pc:spChg>
        <pc:spChg chg="del">
          <ac:chgData name="Leah Montner Dixon" userId="d5b2ae9e-9213-4442-b7df-4db8cbe51e5d" providerId="ADAL" clId="{A6FEB00B-C462-42D9-B275-61D0C701E19C}" dt="2024-05-01T16:24:51.119" v="9" actId="478"/>
          <ac:spMkLst>
            <pc:docMk/>
            <pc:sldMk cId="3159608473" sldId="2146846542"/>
            <ac:spMk id="8" creationId="{9F29BE5B-8023-B031-4840-F3666DA612D4}"/>
          </ac:spMkLst>
        </pc:spChg>
        <pc:spChg chg="add mod">
          <ac:chgData name="Leah Montner Dixon" userId="d5b2ae9e-9213-4442-b7df-4db8cbe51e5d" providerId="ADAL" clId="{A6FEB00B-C462-42D9-B275-61D0C701E19C}" dt="2024-05-01T16:24:53.939" v="11"/>
          <ac:spMkLst>
            <pc:docMk/>
            <pc:sldMk cId="3159608473" sldId="2146846542"/>
            <ac:spMk id="13" creationId="{CBEDCD18-F4B5-EA59-71ED-290AAF3FE29B}"/>
          </ac:spMkLst>
        </pc:spChg>
        <pc:picChg chg="del">
          <ac:chgData name="Leah Montner Dixon" userId="d5b2ae9e-9213-4442-b7df-4db8cbe51e5d" providerId="ADAL" clId="{A6FEB00B-C462-42D9-B275-61D0C701E19C}" dt="2024-05-01T16:24:53.545" v="10" actId="478"/>
          <ac:picMkLst>
            <pc:docMk/>
            <pc:sldMk cId="3159608473" sldId="2146846542"/>
            <ac:picMk id="2" creationId="{8722ADA1-86F8-F26F-8BE1-9C8BCFCBC0A5}"/>
          </ac:picMkLst>
        </pc:picChg>
        <pc:picChg chg="add mod">
          <ac:chgData name="Leah Montner Dixon" userId="d5b2ae9e-9213-4442-b7df-4db8cbe51e5d" providerId="ADAL" clId="{A6FEB00B-C462-42D9-B275-61D0C701E19C}" dt="2024-05-01T16:24:53.939" v="11"/>
          <ac:picMkLst>
            <pc:docMk/>
            <pc:sldMk cId="3159608473" sldId="2146846542"/>
            <ac:picMk id="6" creationId="{79A3623E-B2E6-AE4D-355F-5966CEA60952}"/>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A6FEB00B-C462-42D9-B275-61D0C701E19C}" dt="2024-06-13T14:28:51.536" v="125"/>
              <pc2:cmMkLst xmlns:pc2="http://schemas.microsoft.com/office/powerpoint/2019/9/main/command">
                <pc:docMk/>
                <pc:sldMk cId="3159608473" sldId="2146846542"/>
                <pc2:cmMk id="{79763616-79DE-414F-B578-701D309725BE}"/>
              </pc2:cmMkLst>
            </pc226:cmChg>
          </p:ext>
        </pc:extLst>
      </pc:sldChg>
      <pc:sldChg chg="addSp delSp modSp mod addCm">
        <pc:chgData name="Leah Montner Dixon" userId="d5b2ae9e-9213-4442-b7df-4db8cbe51e5d" providerId="ADAL" clId="{A6FEB00B-C462-42D9-B275-61D0C701E19C}" dt="2024-06-13T14:29:45.039" v="133" actId="167"/>
        <pc:sldMkLst>
          <pc:docMk/>
          <pc:sldMk cId="433779639" sldId="2146846609"/>
        </pc:sldMkLst>
        <pc:spChg chg="del">
          <ac:chgData name="Leah Montner Dixon" userId="d5b2ae9e-9213-4442-b7df-4db8cbe51e5d" providerId="ADAL" clId="{A6FEB00B-C462-42D9-B275-61D0C701E19C}" dt="2024-05-01T16:25:05.552" v="16" actId="478"/>
          <ac:spMkLst>
            <pc:docMk/>
            <pc:sldMk cId="433779639" sldId="2146846609"/>
            <ac:spMk id="4" creationId="{09DE62FD-1433-6E60-CCFE-45B560372777}"/>
          </ac:spMkLst>
        </pc:spChg>
        <pc:spChg chg="add mod">
          <ac:chgData name="Leah Montner Dixon" userId="d5b2ae9e-9213-4442-b7df-4db8cbe51e5d" providerId="ADAL" clId="{A6FEB00B-C462-42D9-B275-61D0C701E19C}" dt="2024-05-01T16:25:02.139" v="15"/>
          <ac:spMkLst>
            <pc:docMk/>
            <pc:sldMk cId="433779639" sldId="2146846609"/>
            <ac:spMk id="16" creationId="{2956A6D2-8F62-FCC8-21E3-94C3A051B309}"/>
          </ac:spMkLst>
        </pc:spChg>
        <pc:spChg chg="del">
          <ac:chgData name="Leah Montner Dixon" userId="d5b2ae9e-9213-4442-b7df-4db8cbe51e5d" providerId="ADAL" clId="{A6FEB00B-C462-42D9-B275-61D0C701E19C}" dt="2024-05-01T16:25:01.830" v="14" actId="478"/>
          <ac:spMkLst>
            <pc:docMk/>
            <pc:sldMk cId="433779639" sldId="2146846609"/>
            <ac:spMk id="27" creationId="{2BE412A4-0069-3FA1-7A04-C0724D1FAAE5}"/>
          </ac:spMkLst>
        </pc:spChg>
        <pc:spChg chg="add mod ord">
          <ac:chgData name="Leah Montner Dixon" userId="d5b2ae9e-9213-4442-b7df-4db8cbe51e5d" providerId="ADAL" clId="{A6FEB00B-C462-42D9-B275-61D0C701E19C}" dt="2024-06-13T14:29:45.039" v="133" actId="167"/>
          <ac:spMkLst>
            <pc:docMk/>
            <pc:sldMk cId="433779639" sldId="2146846609"/>
            <ac:spMk id="28" creationId="{4B32F9EE-FC38-E182-7A8A-290E5562508D}"/>
          </ac:spMkLst>
        </pc:spChg>
        <pc:spChg chg="del">
          <ac:chgData name="Leah Montner Dixon" userId="d5b2ae9e-9213-4442-b7df-4db8cbe51e5d" providerId="ADAL" clId="{A6FEB00B-C462-42D9-B275-61D0C701E19C}" dt="2024-05-01T16:25:01.830" v="14" actId="478"/>
          <ac:spMkLst>
            <pc:docMk/>
            <pc:sldMk cId="433779639" sldId="2146846609"/>
            <ac:spMk id="28" creationId="{CEFE2351-7BB1-6136-296B-9FBBD784BB3C}"/>
          </ac:spMkLst>
        </pc:spChg>
        <pc:spChg chg="add mod">
          <ac:chgData name="Leah Montner Dixon" userId="d5b2ae9e-9213-4442-b7df-4db8cbe51e5d" providerId="ADAL" clId="{A6FEB00B-C462-42D9-B275-61D0C701E19C}" dt="2024-05-01T16:25:02.139" v="15"/>
          <ac:spMkLst>
            <pc:docMk/>
            <pc:sldMk cId="433779639" sldId="2146846609"/>
            <ac:spMk id="38" creationId="{0579311A-B76B-F7B8-7F56-ABB9C7BCA991}"/>
          </ac:spMkLst>
        </pc:spChg>
        <pc:spChg chg="add mod ord">
          <ac:chgData name="Leah Montner Dixon" userId="d5b2ae9e-9213-4442-b7df-4db8cbe51e5d" providerId="ADAL" clId="{A6FEB00B-C462-42D9-B275-61D0C701E19C}" dt="2024-06-13T14:29:45.039" v="133" actId="167"/>
          <ac:spMkLst>
            <pc:docMk/>
            <pc:sldMk cId="433779639" sldId="2146846609"/>
            <ac:spMk id="39" creationId="{55A89594-FBF6-F02A-FB8F-46AD6D963503}"/>
          </ac:spMkLst>
        </pc:spChg>
        <pc:spChg chg="add del mod">
          <ac:chgData name="Leah Montner Dixon" userId="d5b2ae9e-9213-4442-b7df-4db8cbe51e5d" providerId="ADAL" clId="{A6FEB00B-C462-42D9-B275-61D0C701E19C}" dt="2024-06-13T14:29:39.715" v="131" actId="478"/>
          <ac:spMkLst>
            <pc:docMk/>
            <pc:sldMk cId="433779639" sldId="2146846609"/>
            <ac:spMk id="41" creationId="{0A45FBBD-699B-D062-FB6E-0F520AABADE4}"/>
          </ac:spMkLst>
        </pc:spChg>
        <pc:spChg chg="add mod">
          <ac:chgData name="Leah Montner Dixon" userId="d5b2ae9e-9213-4442-b7df-4db8cbe51e5d" providerId="ADAL" clId="{A6FEB00B-C462-42D9-B275-61D0C701E19C}" dt="2024-05-01T16:28:31.415" v="122" actId="20577"/>
          <ac:spMkLst>
            <pc:docMk/>
            <pc:sldMk cId="433779639" sldId="2146846609"/>
            <ac:spMk id="42" creationId="{07FA8549-EAD2-0221-CE93-34F6AB104D20}"/>
          </ac:spMkLst>
        </pc:spChg>
        <pc:spChg chg="del mod">
          <ac:chgData name="Leah Montner Dixon" userId="d5b2ae9e-9213-4442-b7df-4db8cbe51e5d" providerId="ADAL" clId="{A6FEB00B-C462-42D9-B275-61D0C701E19C}" dt="2024-05-01T16:27:16.224" v="70" actId="478"/>
          <ac:spMkLst>
            <pc:docMk/>
            <pc:sldMk cId="433779639" sldId="2146846609"/>
            <ac:spMk id="45" creationId="{C4C07153-F7A1-FF6B-0520-23EE5BB5F3CF}"/>
          </ac:spMkLst>
        </pc:spChg>
        <pc:picChg chg="add mod">
          <ac:chgData name="Leah Montner Dixon" userId="d5b2ae9e-9213-4442-b7df-4db8cbe51e5d" providerId="ADAL" clId="{A6FEB00B-C462-42D9-B275-61D0C701E19C}" dt="2024-05-01T16:25:02.139" v="15"/>
          <ac:picMkLst>
            <pc:docMk/>
            <pc:sldMk cId="433779639" sldId="2146846609"/>
            <ac:picMk id="14" creationId="{0DDBA074-192C-001C-B73F-35B7F0826AB2}"/>
          </ac:picMkLst>
        </pc:picChg>
        <pc:picChg chg="del">
          <ac:chgData name="Leah Montner Dixon" userId="d5b2ae9e-9213-4442-b7df-4db8cbe51e5d" providerId="ADAL" clId="{A6FEB00B-C462-42D9-B275-61D0C701E19C}" dt="2024-05-01T16:25:01.830" v="14" actId="478"/>
          <ac:picMkLst>
            <pc:docMk/>
            <pc:sldMk cId="433779639" sldId="2146846609"/>
            <ac:picMk id="26" creationId="{89870FC7-7758-741F-4BD5-B715E60550A9}"/>
          </ac:picMkLst>
        </pc:picChg>
        <pc:picChg chg="add mod ord">
          <ac:chgData name="Leah Montner Dixon" userId="d5b2ae9e-9213-4442-b7df-4db8cbe51e5d" providerId="ADAL" clId="{A6FEB00B-C462-42D9-B275-61D0C701E19C}" dt="2024-06-13T14:29:45.039" v="133" actId="167"/>
          <ac:picMkLst>
            <pc:docMk/>
            <pc:sldMk cId="433779639" sldId="2146846609"/>
            <ac:picMk id="27" creationId="{75E68816-E004-D825-6D9D-9C875129CDCA}"/>
          </ac:picMkLst>
        </pc:picChg>
        <pc:picChg chg="add del mod">
          <ac:chgData name="Leah Montner Dixon" userId="d5b2ae9e-9213-4442-b7df-4db8cbe51e5d" providerId="ADAL" clId="{A6FEB00B-C462-42D9-B275-61D0C701E19C}" dt="2024-06-13T14:29:39.715" v="131" actId="478"/>
          <ac:picMkLst>
            <pc:docMk/>
            <pc:sldMk cId="433779639" sldId="2146846609"/>
            <ac:picMk id="40" creationId="{838CBD2C-F2D7-AD9E-1EFC-43380D76A4B9}"/>
          </ac:picMkLst>
        </pc:picChg>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A6FEB00B-C462-42D9-B275-61D0C701E19C}" dt="2024-05-01T16:25:33.998" v="21"/>
              <pc2:cmMkLst xmlns:pc2="http://schemas.microsoft.com/office/powerpoint/2019/9/main/command">
                <pc:docMk/>
                <pc:sldMk cId="433779639" sldId="2146846609"/>
                <pc2:cmMk id="{92633234-88B4-495A-8B91-1607FB94A1FE}"/>
              </pc2:cmMkLst>
            </pc226:cmChg>
          </p:ext>
        </pc:extLst>
      </pc:sldChg>
      <pc:sldChg chg="addSp delSp modSp mod addCm delCm">
        <pc:chgData name="Leah Montner Dixon" userId="d5b2ae9e-9213-4442-b7df-4db8cbe51e5d" providerId="ADAL" clId="{A6FEB00B-C462-42D9-B275-61D0C701E19C}" dt="2024-06-13T14:29:27.347" v="130"/>
        <pc:sldMkLst>
          <pc:docMk/>
          <pc:sldMk cId="549373201" sldId="2146846610"/>
        </pc:sldMkLst>
        <pc:spChg chg="del">
          <ac:chgData name="Leah Montner Dixon" userId="d5b2ae9e-9213-4442-b7df-4db8cbe51e5d" providerId="ADAL" clId="{A6FEB00B-C462-42D9-B275-61D0C701E19C}" dt="2024-05-01T16:25:07.943" v="17" actId="478"/>
          <ac:spMkLst>
            <pc:docMk/>
            <pc:sldMk cId="549373201" sldId="2146846610"/>
            <ac:spMk id="10" creationId="{31762373-B0B4-19C4-DF18-1F735F2CC35B}"/>
          </ac:spMkLst>
        </pc:spChg>
        <pc:spChg chg="add mod">
          <ac:chgData name="Leah Montner Dixon" userId="d5b2ae9e-9213-4442-b7df-4db8cbe51e5d" providerId="ADAL" clId="{A6FEB00B-C462-42D9-B275-61D0C701E19C}" dt="2024-05-01T16:24:57.979" v="13"/>
          <ac:spMkLst>
            <pc:docMk/>
            <pc:sldMk cId="549373201" sldId="2146846610"/>
            <ac:spMk id="11" creationId="{038B95ED-B646-6DA2-F441-D3D1B80E6352}"/>
          </ac:spMkLst>
        </pc:spChg>
        <pc:spChg chg="add mod">
          <ac:chgData name="Leah Montner Dixon" userId="d5b2ae9e-9213-4442-b7df-4db8cbe51e5d" providerId="ADAL" clId="{A6FEB00B-C462-42D9-B275-61D0C701E19C}" dt="2024-05-01T16:24:57.979" v="13"/>
          <ac:spMkLst>
            <pc:docMk/>
            <pc:sldMk cId="549373201" sldId="2146846610"/>
            <ac:spMk id="12" creationId="{76D2BDB9-B6BC-EC75-F96E-449D75224BFA}"/>
          </ac:spMkLst>
        </pc:spChg>
        <pc:spChg chg="add mod ord">
          <ac:chgData name="Leah Montner Dixon" userId="d5b2ae9e-9213-4442-b7df-4db8cbe51e5d" providerId="ADAL" clId="{A6FEB00B-C462-42D9-B275-61D0C701E19C}" dt="2024-05-01T16:26:43.436" v="63" actId="167"/>
          <ac:spMkLst>
            <pc:docMk/>
            <pc:sldMk cId="549373201" sldId="2146846610"/>
            <ac:spMk id="13" creationId="{7A11F4F2-458F-F575-F6F1-B0CF96812925}"/>
          </ac:spMkLst>
        </pc:spChg>
        <pc:spChg chg="del">
          <ac:chgData name="Leah Montner Dixon" userId="d5b2ae9e-9213-4442-b7df-4db8cbe51e5d" providerId="ADAL" clId="{A6FEB00B-C462-42D9-B275-61D0C701E19C}" dt="2024-05-01T16:24:57.697" v="12" actId="478"/>
          <ac:spMkLst>
            <pc:docMk/>
            <pc:sldMk cId="549373201" sldId="2146846610"/>
            <ac:spMk id="27" creationId="{632FBDD9-DC34-3C6C-AB97-18E76399AD66}"/>
          </ac:spMkLst>
        </pc:spChg>
        <pc:spChg chg="del">
          <ac:chgData name="Leah Montner Dixon" userId="d5b2ae9e-9213-4442-b7df-4db8cbe51e5d" providerId="ADAL" clId="{A6FEB00B-C462-42D9-B275-61D0C701E19C}" dt="2024-05-01T16:24:57.697" v="12" actId="478"/>
          <ac:spMkLst>
            <pc:docMk/>
            <pc:sldMk cId="549373201" sldId="2146846610"/>
            <ac:spMk id="28" creationId="{24A40327-8D62-6FBA-5669-2A2CE3D124EB}"/>
          </ac:spMkLst>
        </pc:spChg>
        <pc:spChg chg="add mod">
          <ac:chgData name="Leah Montner Dixon" userId="d5b2ae9e-9213-4442-b7df-4db8cbe51e5d" providerId="ADAL" clId="{A6FEB00B-C462-42D9-B275-61D0C701E19C}" dt="2024-06-13T14:29:25.528" v="129"/>
          <ac:spMkLst>
            <pc:docMk/>
            <pc:sldMk cId="549373201" sldId="2146846610"/>
            <ac:spMk id="34" creationId="{6868EFD6-C0C7-2F98-54F5-87F3B8857736}"/>
          </ac:spMkLst>
        </pc:spChg>
        <pc:spChg chg="add mod">
          <ac:chgData name="Leah Montner Dixon" userId="d5b2ae9e-9213-4442-b7df-4db8cbe51e5d" providerId="ADAL" clId="{A6FEB00B-C462-42D9-B275-61D0C701E19C}" dt="2024-05-01T16:26:00.485" v="41"/>
          <ac:spMkLst>
            <pc:docMk/>
            <pc:sldMk cId="549373201" sldId="2146846610"/>
            <ac:spMk id="36" creationId="{89987D6A-2C3C-9F3B-AA56-F46D54427AD5}"/>
          </ac:spMkLst>
        </pc:spChg>
        <pc:spChg chg="del mod">
          <ac:chgData name="Leah Montner Dixon" userId="d5b2ae9e-9213-4442-b7df-4db8cbe51e5d" providerId="ADAL" clId="{A6FEB00B-C462-42D9-B275-61D0C701E19C}" dt="2024-05-01T16:26:02.840" v="42" actId="478"/>
          <ac:spMkLst>
            <pc:docMk/>
            <pc:sldMk cId="549373201" sldId="2146846610"/>
            <ac:spMk id="69" creationId="{5BC3F1E2-BB0A-23E4-255F-7CB0D4A6602D}"/>
          </ac:spMkLst>
        </pc:spChg>
        <pc:picChg chg="add mod">
          <ac:chgData name="Leah Montner Dixon" userId="d5b2ae9e-9213-4442-b7df-4db8cbe51e5d" providerId="ADAL" clId="{A6FEB00B-C462-42D9-B275-61D0C701E19C}" dt="2024-05-01T16:24:57.979" v="13"/>
          <ac:picMkLst>
            <pc:docMk/>
            <pc:sldMk cId="549373201" sldId="2146846610"/>
            <ac:picMk id="9" creationId="{9E9E43BC-E028-A25D-65D1-22AC8E0CEAEF}"/>
          </ac:picMkLst>
        </pc:picChg>
        <pc:picChg chg="add del mod">
          <ac:chgData name="Leah Montner Dixon" userId="d5b2ae9e-9213-4442-b7df-4db8cbe51e5d" providerId="ADAL" clId="{A6FEB00B-C462-42D9-B275-61D0C701E19C}" dt="2024-05-01T16:26:44.546" v="64" actId="478"/>
          <ac:picMkLst>
            <pc:docMk/>
            <pc:sldMk cId="549373201" sldId="2146846610"/>
            <ac:picMk id="14" creationId="{2E104206-5200-BA9B-EBF9-0DA0323C1F29}"/>
          </ac:picMkLst>
        </pc:picChg>
        <pc:picChg chg="del">
          <ac:chgData name="Leah Montner Dixon" userId="d5b2ae9e-9213-4442-b7df-4db8cbe51e5d" providerId="ADAL" clId="{A6FEB00B-C462-42D9-B275-61D0C701E19C}" dt="2024-05-01T16:24:57.697" v="12" actId="478"/>
          <ac:picMkLst>
            <pc:docMk/>
            <pc:sldMk cId="549373201" sldId="2146846610"/>
            <ac:picMk id="26" creationId="{6D573E57-6894-AE6A-25F9-4673EF268852}"/>
          </ac:picMkLst>
        </pc:picChg>
        <pc:picChg chg="add mod ord">
          <ac:chgData name="Leah Montner Dixon" userId="d5b2ae9e-9213-4442-b7df-4db8cbe51e5d" providerId="ADAL" clId="{A6FEB00B-C462-42D9-B275-61D0C701E19C}" dt="2024-06-13T14:29:20.680" v="128"/>
          <ac:picMkLst>
            <pc:docMk/>
            <pc:sldMk cId="549373201" sldId="2146846610"/>
            <ac:picMk id="41" creationId="{C278EAB3-3367-1E3B-AF8A-74F7C68C4942}"/>
          </ac:picMkLst>
        </pc:picChg>
        <pc:extLst>
          <p:ext xmlns:p="http://schemas.openxmlformats.org/presentationml/2006/main" uri="{D6D511B9-2390-475A-947B-AFAB55BFBCF1}">
            <pc226:cmChg xmlns:pc226="http://schemas.microsoft.com/office/powerpoint/2022/06/main/command" chg="add del">
              <pc226:chgData name="Leah Montner Dixon" userId="d5b2ae9e-9213-4442-b7df-4db8cbe51e5d" providerId="ADAL" clId="{A6FEB00B-C462-42D9-B275-61D0C701E19C}" dt="2024-06-13T14:29:27.347" v="130"/>
              <pc2:cmMkLst xmlns:pc2="http://schemas.microsoft.com/office/powerpoint/2019/9/main/command">
                <pc:docMk/>
                <pc:sldMk cId="549373201" sldId="2146846610"/>
                <pc2:cmMk id="{8AE32DCF-85D3-4B6E-B466-21B2DD771874}"/>
              </pc2:cmMkLst>
            </pc226:cmChg>
            <pc226:cmChg xmlns:pc226="http://schemas.microsoft.com/office/powerpoint/2022/06/main/command" chg="add del">
              <pc226:chgData name="Leah Montner Dixon" userId="d5b2ae9e-9213-4442-b7df-4db8cbe51e5d" providerId="ADAL" clId="{A6FEB00B-C462-42D9-B275-61D0C701E19C}" dt="2024-06-13T14:29:00.633" v="127"/>
              <pc2:cmMkLst xmlns:pc2="http://schemas.microsoft.com/office/powerpoint/2019/9/main/command">
                <pc:docMk/>
                <pc:sldMk cId="549373201" sldId="2146846610"/>
                <pc2:cmMk id="{0A7D3DF5-23CD-408D-9591-63FEA322769A}"/>
              </pc2:cmMkLst>
            </pc226:cmChg>
          </p:ext>
        </pc:extLst>
      </pc:sldChg>
      <pc:sldChg chg="modSp mod">
        <pc:chgData name="Leah Montner Dixon" userId="d5b2ae9e-9213-4442-b7df-4db8cbe51e5d" providerId="ADAL" clId="{A6FEB00B-C462-42D9-B275-61D0C701E19C}" dt="2024-06-13T14:28:31.434" v="123" actId="166"/>
        <pc:sldMkLst>
          <pc:docMk/>
          <pc:sldMk cId="3659335850" sldId="2146846616"/>
        </pc:sldMkLst>
        <pc:spChg chg="ord">
          <ac:chgData name="Leah Montner Dixon" userId="d5b2ae9e-9213-4442-b7df-4db8cbe51e5d" providerId="ADAL" clId="{A6FEB00B-C462-42D9-B275-61D0C701E19C}" dt="2024-06-13T14:28:31.434" v="123" actId="166"/>
          <ac:spMkLst>
            <pc:docMk/>
            <pc:sldMk cId="3659335850" sldId="2146846616"/>
            <ac:spMk id="39" creationId="{B635EDE3-391D-825A-284F-B8F939B8B78C}"/>
          </ac:spMkLst>
        </pc:spChg>
      </pc:sldChg>
      <pc:sldChg chg="modSp mod">
        <pc:chgData name="Leah Montner Dixon" userId="d5b2ae9e-9213-4442-b7df-4db8cbe51e5d" providerId="ADAL" clId="{A6FEB00B-C462-42D9-B275-61D0C701E19C}" dt="2024-06-13T14:30:15.431" v="134" actId="3626"/>
        <pc:sldMkLst>
          <pc:docMk/>
          <pc:sldMk cId="311590957" sldId="2146846617"/>
        </pc:sldMkLst>
        <pc:spChg chg="mod">
          <ac:chgData name="Leah Montner Dixon" userId="d5b2ae9e-9213-4442-b7df-4db8cbe51e5d" providerId="ADAL" clId="{A6FEB00B-C462-42D9-B275-61D0C701E19C}" dt="2024-06-13T14:30:15.431" v="134" actId="3626"/>
          <ac:spMkLst>
            <pc:docMk/>
            <pc:sldMk cId="311590957" sldId="2146846617"/>
            <ac:spMk id="26" creationId="{8C3F8CF7-3F92-7CEF-D627-60766240893C}"/>
          </ac:spMkLst>
        </pc:spChg>
      </pc:sldChg>
      <pc:sldChg chg="modSp mod">
        <pc:chgData name="Leah Montner Dixon" userId="d5b2ae9e-9213-4442-b7df-4db8cbe51e5d" providerId="ADAL" clId="{A6FEB00B-C462-42D9-B275-61D0C701E19C}" dt="2024-06-13T14:30:24.575" v="135" actId="3626"/>
        <pc:sldMkLst>
          <pc:docMk/>
          <pc:sldMk cId="1530608124" sldId="2147376309"/>
        </pc:sldMkLst>
        <pc:spChg chg="mod">
          <ac:chgData name="Leah Montner Dixon" userId="d5b2ae9e-9213-4442-b7df-4db8cbe51e5d" providerId="ADAL" clId="{A6FEB00B-C462-42D9-B275-61D0C701E19C}" dt="2024-06-13T14:30:24.575" v="135" actId="3626"/>
          <ac:spMkLst>
            <pc:docMk/>
            <pc:sldMk cId="1530608124" sldId="2147376309"/>
            <ac:spMk id="26" creationId="{8C3F8CF7-3F92-7CEF-D627-60766240893C}"/>
          </ac:spMkLst>
        </pc:spChg>
      </pc:sldChg>
      <pc:sldMasterChg chg="del delSldLayout">
        <pc:chgData name="Leah Montner Dixon" userId="d5b2ae9e-9213-4442-b7df-4db8cbe51e5d" providerId="ADAL" clId="{A6FEB00B-C462-42D9-B275-61D0C701E19C}" dt="2024-05-01T16:24:32.287" v="2" actId="47"/>
        <pc:sldMasterMkLst>
          <pc:docMk/>
          <pc:sldMasterMk cId="4219744536" sldId="2147483685"/>
        </pc:sldMasterMkLst>
        <pc:sldLayoutChg chg="del">
          <pc:chgData name="Leah Montner Dixon" userId="d5b2ae9e-9213-4442-b7df-4db8cbe51e5d" providerId="ADAL" clId="{A6FEB00B-C462-42D9-B275-61D0C701E19C}" dt="2024-05-01T16:24:32.287" v="2" actId="47"/>
          <pc:sldLayoutMkLst>
            <pc:docMk/>
            <pc:sldMasterMk cId="4219744536" sldId="2147483685"/>
            <pc:sldLayoutMk cId="1123504428" sldId="2147483686"/>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3469567709" sldId="2147483687"/>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2364694334" sldId="2147483688"/>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921617353" sldId="2147483689"/>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2889802050" sldId="2147483690"/>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216977423" sldId="2147483691"/>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839005739" sldId="2147483692"/>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3639887998" sldId="2147483693"/>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1097022550" sldId="2147483694"/>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2632157742" sldId="2147483695"/>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3281096088" sldId="2147483696"/>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1498576108" sldId="2147483697"/>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1957934733" sldId="2147483698"/>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1342552478" sldId="2147483699"/>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1891052204" sldId="2147483700"/>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4059918513" sldId="2147483701"/>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2274003949" sldId="2147483702"/>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1170263417" sldId="2147483703"/>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491726000" sldId="2147483704"/>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3230326999" sldId="2147483705"/>
          </pc:sldLayoutMkLst>
        </pc:sldLayoutChg>
        <pc:sldLayoutChg chg="del">
          <pc:chgData name="Leah Montner Dixon" userId="d5b2ae9e-9213-4442-b7df-4db8cbe51e5d" providerId="ADAL" clId="{A6FEB00B-C462-42D9-B275-61D0C701E19C}" dt="2024-05-01T16:24:32.287" v="2" actId="47"/>
          <pc:sldLayoutMkLst>
            <pc:docMk/>
            <pc:sldMasterMk cId="4219744536" sldId="2147483685"/>
            <pc:sldLayoutMk cId="3372414958" sldId="2147483706"/>
          </pc:sldLayoutMkLst>
        </pc:sldLayoutChg>
      </pc:sldMasterChg>
    </pc:docChg>
  </pc:docChgLst>
  <pc:docChgLst>
    <pc:chgData name="Karolina Guillen" userId="c1c08796-a0be-47c6-af52-5d31fd96ec50" providerId="ADAL" clId="{F5B01560-41C5-4CAA-A1E2-654A2133A161}"/>
    <pc:docChg chg="custSel addSld delSld modSld sldOrd">
      <pc:chgData name="Karolina Guillen" userId="c1c08796-a0be-47c6-af52-5d31fd96ec50" providerId="ADAL" clId="{F5B01560-41C5-4CAA-A1E2-654A2133A161}" dt="2024-09-19T17:43:15.113" v="220" actId="20577"/>
      <pc:docMkLst>
        <pc:docMk/>
      </pc:docMkLst>
      <pc:sldChg chg="addSp delSp modSp mod ord">
        <pc:chgData name="Karolina Guillen" userId="c1c08796-a0be-47c6-af52-5d31fd96ec50" providerId="ADAL" clId="{F5B01560-41C5-4CAA-A1E2-654A2133A161}" dt="2024-09-12T18:36:03.291" v="110" actId="478"/>
        <pc:sldMkLst>
          <pc:docMk/>
          <pc:sldMk cId="2601641228" sldId="2146846087"/>
        </pc:sldMkLst>
        <pc:spChg chg="add mod">
          <ac:chgData name="Karolina Guillen" userId="c1c08796-a0be-47c6-af52-5d31fd96ec50" providerId="ADAL" clId="{F5B01560-41C5-4CAA-A1E2-654A2133A161}" dt="2024-09-12T18:15:06.023" v="41"/>
          <ac:spMkLst>
            <pc:docMk/>
            <pc:sldMk cId="2601641228" sldId="2146846087"/>
            <ac:spMk id="3" creationId="{01231832-558F-B136-D3C8-D9895B26EAE5}"/>
          </ac:spMkLst>
        </pc:spChg>
        <pc:spChg chg="add del mod">
          <ac:chgData name="Karolina Guillen" userId="c1c08796-a0be-47c6-af52-5d31fd96ec50" providerId="ADAL" clId="{F5B01560-41C5-4CAA-A1E2-654A2133A161}" dt="2024-09-12T18:36:03.291" v="110" actId="478"/>
          <ac:spMkLst>
            <pc:docMk/>
            <pc:sldMk cId="2601641228" sldId="2146846087"/>
            <ac:spMk id="4" creationId="{A173E22D-7A7B-87CD-C1BF-4E0342D1DC28}"/>
          </ac:spMkLst>
        </pc:spChg>
      </pc:sldChg>
      <pc:sldChg chg="addSp delSp modSp mod ord">
        <pc:chgData name="Karolina Guillen" userId="c1c08796-a0be-47c6-af52-5d31fd96ec50" providerId="ADAL" clId="{F5B01560-41C5-4CAA-A1E2-654A2133A161}" dt="2024-09-12T18:21:16.066" v="72"/>
        <pc:sldMkLst>
          <pc:docMk/>
          <pc:sldMk cId="907101350" sldId="2146846178"/>
        </pc:sldMkLst>
        <pc:spChg chg="add del mod">
          <ac:chgData name="Karolina Guillen" userId="c1c08796-a0be-47c6-af52-5d31fd96ec50" providerId="ADAL" clId="{F5B01560-41C5-4CAA-A1E2-654A2133A161}" dt="2024-09-12T18:20:57.714" v="70" actId="478"/>
          <ac:spMkLst>
            <pc:docMk/>
            <pc:sldMk cId="907101350" sldId="2146846178"/>
            <ac:spMk id="9" creationId="{19D5A10D-EEAB-E8B7-8942-43A0201FC595}"/>
          </ac:spMkLst>
        </pc:spChg>
        <pc:spChg chg="del">
          <ac:chgData name="Karolina Guillen" userId="c1c08796-a0be-47c6-af52-5d31fd96ec50" providerId="ADAL" clId="{F5B01560-41C5-4CAA-A1E2-654A2133A161}" dt="2024-09-12T18:08:53.095" v="2" actId="478"/>
          <ac:spMkLst>
            <pc:docMk/>
            <pc:sldMk cId="907101350" sldId="2146846178"/>
            <ac:spMk id="32" creationId="{37A76504-0FA7-F309-6B47-E7DF204942C7}"/>
          </ac:spMkLst>
        </pc:spChg>
      </pc:sldChg>
      <pc:sldChg chg="addSp delSp modSp mod">
        <pc:chgData name="Karolina Guillen" userId="c1c08796-a0be-47c6-af52-5d31fd96ec50" providerId="ADAL" clId="{F5B01560-41C5-4CAA-A1E2-654A2133A161}" dt="2024-09-12T18:10:47.012" v="16"/>
        <pc:sldMkLst>
          <pc:docMk/>
          <pc:sldMk cId="4034429229" sldId="2146846292"/>
        </pc:sldMkLst>
        <pc:spChg chg="add mod">
          <ac:chgData name="Karolina Guillen" userId="c1c08796-a0be-47c6-af52-5d31fd96ec50" providerId="ADAL" clId="{F5B01560-41C5-4CAA-A1E2-654A2133A161}" dt="2024-09-12T18:10:47.012" v="16"/>
          <ac:spMkLst>
            <pc:docMk/>
            <pc:sldMk cId="4034429229" sldId="2146846292"/>
            <ac:spMk id="2" creationId="{566DD9A7-5718-526B-24A2-7E4AA31B6CC8}"/>
          </ac:spMkLst>
        </pc:spChg>
        <pc:spChg chg="del">
          <ac:chgData name="Karolina Guillen" userId="c1c08796-a0be-47c6-af52-5d31fd96ec50" providerId="ADAL" clId="{F5B01560-41C5-4CAA-A1E2-654A2133A161}" dt="2024-09-12T18:10:30.390" v="15" actId="478"/>
          <ac:spMkLst>
            <pc:docMk/>
            <pc:sldMk cId="4034429229" sldId="2146846292"/>
            <ac:spMk id="5" creationId="{C1AF7BC4-06DF-283F-387C-43843AFAD16E}"/>
          </ac:spMkLst>
        </pc:spChg>
      </pc:sldChg>
      <pc:sldChg chg="modSp mod">
        <pc:chgData name="Karolina Guillen" userId="c1c08796-a0be-47c6-af52-5d31fd96ec50" providerId="ADAL" clId="{F5B01560-41C5-4CAA-A1E2-654A2133A161}" dt="2024-09-12T18:07:47.219" v="1" actId="207"/>
        <pc:sldMkLst>
          <pc:docMk/>
          <pc:sldMk cId="433779639" sldId="2146846609"/>
        </pc:sldMkLst>
        <pc:spChg chg="mod">
          <ac:chgData name="Karolina Guillen" userId="c1c08796-a0be-47c6-af52-5d31fd96ec50" providerId="ADAL" clId="{F5B01560-41C5-4CAA-A1E2-654A2133A161}" dt="2024-09-12T18:07:47.219" v="1" actId="207"/>
          <ac:spMkLst>
            <pc:docMk/>
            <pc:sldMk cId="433779639" sldId="2146846609"/>
            <ac:spMk id="3" creationId="{625E5343-3268-4A56-A8B9-46DD36571F5F}"/>
          </ac:spMkLst>
        </pc:spChg>
      </pc:sldChg>
      <pc:sldChg chg="del">
        <pc:chgData name="Karolina Guillen" userId="c1c08796-a0be-47c6-af52-5d31fd96ec50" providerId="ADAL" clId="{F5B01560-41C5-4CAA-A1E2-654A2133A161}" dt="2024-09-12T18:06:36.962" v="0" actId="47"/>
        <pc:sldMkLst>
          <pc:docMk/>
          <pc:sldMk cId="192895229" sldId="2146846650"/>
        </pc:sldMkLst>
      </pc:sldChg>
      <pc:sldChg chg="modSp mod">
        <pc:chgData name="Karolina Guillen" userId="c1c08796-a0be-47c6-af52-5d31fd96ec50" providerId="ADAL" clId="{F5B01560-41C5-4CAA-A1E2-654A2133A161}" dt="2024-09-12T18:23:05.796" v="88" actId="20577"/>
        <pc:sldMkLst>
          <pc:docMk/>
          <pc:sldMk cId="3160842437" sldId="2147376314"/>
        </pc:sldMkLst>
        <pc:spChg chg="mod">
          <ac:chgData name="Karolina Guillen" userId="c1c08796-a0be-47c6-af52-5d31fd96ec50" providerId="ADAL" clId="{F5B01560-41C5-4CAA-A1E2-654A2133A161}" dt="2024-09-12T18:23:05.796" v="88" actId="20577"/>
          <ac:spMkLst>
            <pc:docMk/>
            <pc:sldMk cId="3160842437" sldId="2147376314"/>
            <ac:spMk id="2" creationId="{287EB8BA-AE3D-3CD5-CDFB-FD8CCB26152F}"/>
          </ac:spMkLst>
        </pc:spChg>
      </pc:sldChg>
      <pc:sldChg chg="addSp delSp modSp mod ord">
        <pc:chgData name="Karolina Guillen" userId="c1c08796-a0be-47c6-af52-5d31fd96ec50" providerId="ADAL" clId="{F5B01560-41C5-4CAA-A1E2-654A2133A161}" dt="2024-09-12T18:16:44.387" v="63" actId="478"/>
        <pc:sldMkLst>
          <pc:docMk/>
          <pc:sldMk cId="2248315224" sldId="2147376317"/>
        </pc:sldMkLst>
        <pc:spChg chg="add del mod">
          <ac:chgData name="Karolina Guillen" userId="c1c08796-a0be-47c6-af52-5d31fd96ec50" providerId="ADAL" clId="{F5B01560-41C5-4CAA-A1E2-654A2133A161}" dt="2024-09-12T18:16:44.387" v="63" actId="478"/>
          <ac:spMkLst>
            <pc:docMk/>
            <pc:sldMk cId="2248315224" sldId="2147376317"/>
            <ac:spMk id="2" creationId="{7B6F4188-341A-C21E-8DD7-A88DC2625009}"/>
          </ac:spMkLst>
        </pc:spChg>
        <pc:spChg chg="add del">
          <ac:chgData name="Karolina Guillen" userId="c1c08796-a0be-47c6-af52-5d31fd96ec50" providerId="ADAL" clId="{F5B01560-41C5-4CAA-A1E2-654A2133A161}" dt="2024-09-12T18:16:41.746" v="62" actId="478"/>
          <ac:spMkLst>
            <pc:docMk/>
            <pc:sldMk cId="2248315224" sldId="2147376317"/>
            <ac:spMk id="12" creationId="{B616BC10-4502-BE05-05EC-C65A80A20F6D}"/>
          </ac:spMkLst>
        </pc:spChg>
      </pc:sldChg>
      <pc:sldChg chg="addSp delSp modSp mod ord">
        <pc:chgData name="Karolina Guillen" userId="c1c08796-a0be-47c6-af52-5d31fd96ec50" providerId="ADAL" clId="{F5B01560-41C5-4CAA-A1E2-654A2133A161}" dt="2024-09-12T18:21:44.122" v="75"/>
        <pc:sldMkLst>
          <pc:docMk/>
          <pc:sldMk cId="2792518678" sldId="2147376344"/>
        </pc:sldMkLst>
        <pc:spChg chg="add del mod">
          <ac:chgData name="Karolina Guillen" userId="c1c08796-a0be-47c6-af52-5d31fd96ec50" providerId="ADAL" clId="{F5B01560-41C5-4CAA-A1E2-654A2133A161}" dt="2024-09-12T18:21:39.394" v="73" actId="478"/>
          <ac:spMkLst>
            <pc:docMk/>
            <pc:sldMk cId="2792518678" sldId="2147376344"/>
            <ac:spMk id="2" creationId="{818BD9B4-9FA1-1822-AE10-1A3FE5B39F32}"/>
          </ac:spMkLst>
        </pc:spChg>
        <pc:spChg chg="del">
          <ac:chgData name="Karolina Guillen" userId="c1c08796-a0be-47c6-af52-5d31fd96ec50" providerId="ADAL" clId="{F5B01560-41C5-4CAA-A1E2-654A2133A161}" dt="2024-09-12T18:09:30.076" v="10" actId="478"/>
          <ac:spMkLst>
            <pc:docMk/>
            <pc:sldMk cId="2792518678" sldId="2147376344"/>
            <ac:spMk id="8" creationId="{1A49B684-04EB-D8F0-984E-71B72AAD12D6}"/>
          </ac:spMkLst>
        </pc:spChg>
        <pc:spChg chg="mod">
          <ac:chgData name="Karolina Guillen" userId="c1c08796-a0be-47c6-af52-5d31fd96ec50" providerId="ADAL" clId="{F5B01560-41C5-4CAA-A1E2-654A2133A161}" dt="2024-09-12T18:09:39.934" v="13" actId="14100"/>
          <ac:spMkLst>
            <pc:docMk/>
            <pc:sldMk cId="2792518678" sldId="2147376344"/>
            <ac:spMk id="15" creationId="{41E840C5-A571-3C2A-D006-BC97D88039B1}"/>
          </ac:spMkLst>
        </pc:spChg>
      </pc:sldChg>
      <pc:sldChg chg="addSp modSp del">
        <pc:chgData name="Karolina Guillen" userId="c1c08796-a0be-47c6-af52-5d31fd96ec50" providerId="ADAL" clId="{F5B01560-41C5-4CAA-A1E2-654A2133A161}" dt="2024-09-12T18:11:55.669" v="20" actId="47"/>
        <pc:sldMkLst>
          <pc:docMk/>
          <pc:sldMk cId="2182170677" sldId="2147376346"/>
        </pc:sldMkLst>
        <pc:spChg chg="add mod">
          <ac:chgData name="Karolina Guillen" userId="c1c08796-a0be-47c6-af52-5d31fd96ec50" providerId="ADAL" clId="{F5B01560-41C5-4CAA-A1E2-654A2133A161}" dt="2024-09-12T18:11:50.581" v="19"/>
          <ac:spMkLst>
            <pc:docMk/>
            <pc:sldMk cId="2182170677" sldId="2147376346"/>
            <ac:spMk id="2" creationId="{E9295FFD-3C48-7437-0635-F8E8AE9C55A1}"/>
          </ac:spMkLst>
        </pc:spChg>
      </pc:sldChg>
      <pc:sldChg chg="ord">
        <pc:chgData name="Karolina Guillen" userId="c1c08796-a0be-47c6-af52-5d31fd96ec50" providerId="ADAL" clId="{F5B01560-41C5-4CAA-A1E2-654A2133A161}" dt="2024-09-12T18:11:47.914" v="18"/>
        <pc:sldMkLst>
          <pc:docMk/>
          <pc:sldMk cId="1888369432" sldId="2147376347"/>
        </pc:sldMkLst>
      </pc:sldChg>
      <pc:sldChg chg="modSp mod ord">
        <pc:chgData name="Karolina Guillen" userId="c1c08796-a0be-47c6-af52-5d31fd96ec50" providerId="ADAL" clId="{F5B01560-41C5-4CAA-A1E2-654A2133A161}" dt="2024-09-19T17:43:15.113" v="220" actId="20577"/>
        <pc:sldMkLst>
          <pc:docMk/>
          <pc:sldMk cId="4003279167" sldId="2147376348"/>
        </pc:sldMkLst>
        <pc:spChg chg="mod">
          <ac:chgData name="Karolina Guillen" userId="c1c08796-a0be-47c6-af52-5d31fd96ec50" providerId="ADAL" clId="{F5B01560-41C5-4CAA-A1E2-654A2133A161}" dt="2024-09-19T17:43:15.113" v="220" actId="20577"/>
          <ac:spMkLst>
            <pc:docMk/>
            <pc:sldMk cId="4003279167" sldId="2147376348"/>
            <ac:spMk id="24" creationId="{93700D1B-37DC-17B0-738E-1D0749115B9E}"/>
          </ac:spMkLst>
        </pc:spChg>
      </pc:sldChg>
      <pc:sldChg chg="modSp del mod ord">
        <pc:chgData name="Karolina Guillen" userId="c1c08796-a0be-47c6-af52-5d31fd96ec50" providerId="ADAL" clId="{F5B01560-41C5-4CAA-A1E2-654A2133A161}" dt="2024-09-12T18:43:46.616" v="167" actId="2696"/>
        <pc:sldMkLst>
          <pc:docMk/>
          <pc:sldMk cId="1935938263" sldId="2147376349"/>
        </pc:sldMkLst>
        <pc:spChg chg="mod">
          <ac:chgData name="Karolina Guillen" userId="c1c08796-a0be-47c6-af52-5d31fd96ec50" providerId="ADAL" clId="{F5B01560-41C5-4CAA-A1E2-654A2133A161}" dt="2024-09-12T18:14:53.846" v="40" actId="12788"/>
          <ac:spMkLst>
            <pc:docMk/>
            <pc:sldMk cId="1935938263" sldId="2147376349"/>
            <ac:spMk id="34" creationId="{4A900AE1-2097-F18F-D029-75BAD54AB454}"/>
          </ac:spMkLst>
        </pc:spChg>
      </pc:sldChg>
      <pc:sldChg chg="modSp add mod">
        <pc:chgData name="Karolina Guillen" userId="c1c08796-a0be-47c6-af52-5d31fd96ec50" providerId="ADAL" clId="{F5B01560-41C5-4CAA-A1E2-654A2133A161}" dt="2024-09-12T18:42:33.811" v="162" actId="20577"/>
        <pc:sldMkLst>
          <pc:docMk/>
          <pc:sldMk cId="4294932472" sldId="2147376351"/>
        </pc:sldMkLst>
        <pc:spChg chg="mod">
          <ac:chgData name="Karolina Guillen" userId="c1c08796-a0be-47c6-af52-5d31fd96ec50" providerId="ADAL" clId="{F5B01560-41C5-4CAA-A1E2-654A2133A161}" dt="2024-09-12T18:42:33.811" v="162" actId="20577"/>
          <ac:spMkLst>
            <pc:docMk/>
            <pc:sldMk cId="4294932472" sldId="2147376351"/>
            <ac:spMk id="11" creationId="{ED2472AF-DF1C-49E2-7E0C-D1ADF28703F8}"/>
          </ac:spMkLst>
        </pc:spChg>
      </pc:sldChg>
      <pc:sldChg chg="addSp delSp modSp add mod">
        <pc:chgData name="Karolina Guillen" userId="c1c08796-a0be-47c6-af52-5d31fd96ec50" providerId="ADAL" clId="{F5B01560-41C5-4CAA-A1E2-654A2133A161}" dt="2024-09-12T18:42:10.362" v="139" actId="108"/>
        <pc:sldMkLst>
          <pc:docMk/>
          <pc:sldMk cId="358082853" sldId="2147376352"/>
        </pc:sldMkLst>
        <pc:spChg chg="add mod">
          <ac:chgData name="Karolina Guillen" userId="c1c08796-a0be-47c6-af52-5d31fd96ec50" providerId="ADAL" clId="{F5B01560-41C5-4CAA-A1E2-654A2133A161}" dt="2024-09-12T18:42:10.362" v="139" actId="108"/>
          <ac:spMkLst>
            <pc:docMk/>
            <pc:sldMk cId="358082853" sldId="2147376352"/>
            <ac:spMk id="2" creationId="{23B3728E-26C1-7217-7B1C-E9EA04144259}"/>
          </ac:spMkLst>
        </pc:spChg>
        <pc:spChg chg="del">
          <ac:chgData name="Karolina Guillen" userId="c1c08796-a0be-47c6-af52-5d31fd96ec50" providerId="ADAL" clId="{F5B01560-41C5-4CAA-A1E2-654A2133A161}" dt="2024-09-12T18:24:05.737" v="107" actId="478"/>
          <ac:spMkLst>
            <pc:docMk/>
            <pc:sldMk cId="358082853" sldId="2147376352"/>
            <ac:spMk id="11" creationId="{ED2472AF-DF1C-49E2-7E0C-D1ADF28703F8}"/>
          </ac:spMkLst>
        </pc:spChg>
      </pc:sldChg>
      <pc:sldChg chg="ord">
        <pc:chgData name="Karolina Guillen" userId="c1c08796-a0be-47c6-af52-5d31fd96ec50" providerId="ADAL" clId="{F5B01560-41C5-4CAA-A1E2-654A2133A161}" dt="2024-09-12T18:38:06.246" v="114"/>
        <pc:sldMkLst>
          <pc:docMk/>
          <pc:sldMk cId="2207743244" sldId="2147376353"/>
        </pc:sldMkLst>
      </pc:sldChg>
      <pc:sldChg chg="modSp mod">
        <pc:chgData name="Karolina Guillen" userId="c1c08796-a0be-47c6-af52-5d31fd96ec50" providerId="ADAL" clId="{F5B01560-41C5-4CAA-A1E2-654A2133A161}" dt="2024-09-19T17:40:07.242" v="200" actId="20577"/>
        <pc:sldMkLst>
          <pc:docMk/>
          <pc:sldMk cId="2979414231" sldId="2147376409"/>
        </pc:sldMkLst>
        <pc:spChg chg="mod">
          <ac:chgData name="Karolina Guillen" userId="c1c08796-a0be-47c6-af52-5d31fd96ec50" providerId="ADAL" clId="{F5B01560-41C5-4CAA-A1E2-654A2133A161}" dt="2024-09-19T17:40:07.242" v="200" actId="20577"/>
          <ac:spMkLst>
            <pc:docMk/>
            <pc:sldMk cId="2979414231" sldId="2147376409"/>
            <ac:spMk id="51" creationId="{DF653D9E-73B5-3CE6-7090-2E830F628E64}"/>
          </ac:spMkLst>
        </pc:spChg>
      </pc:sldChg>
    </pc:docChg>
  </pc:docChgLst>
  <pc:docChgLst>
    <pc:chgData name="Kaileen Cain" userId="21167d2d-fdf2-4320-ae3a-272888c89590" providerId="ADAL" clId="{C4E5FE27-71C6-4804-AF30-60389D04FF01}"/>
    <pc:docChg chg="undo redo custSel modSld">
      <pc:chgData name="Kaileen Cain" userId="21167d2d-fdf2-4320-ae3a-272888c89590" providerId="ADAL" clId="{C4E5FE27-71C6-4804-AF30-60389D04FF01}" dt="2024-02-22T14:36:31.594" v="352"/>
      <pc:docMkLst>
        <pc:docMk/>
      </pc:docMkLst>
      <pc:sldChg chg="addSp delSp modSp mod">
        <pc:chgData name="Kaileen Cain" userId="21167d2d-fdf2-4320-ae3a-272888c89590" providerId="ADAL" clId="{C4E5FE27-71C6-4804-AF30-60389D04FF01}" dt="2024-02-22T14:19:05.475" v="75"/>
        <pc:sldMkLst>
          <pc:docMk/>
          <pc:sldMk cId="2360928187" sldId="2146846398"/>
        </pc:sldMkLst>
        <pc:spChg chg="del">
          <ac:chgData name="Kaileen Cain" userId="21167d2d-fdf2-4320-ae3a-272888c89590" providerId="ADAL" clId="{C4E5FE27-71C6-4804-AF30-60389D04FF01}" dt="2024-02-22T14:18:19.965" v="74" actId="478"/>
          <ac:spMkLst>
            <pc:docMk/>
            <pc:sldMk cId="2360928187" sldId="2146846398"/>
            <ac:spMk id="3" creationId="{F8EB0DAB-8CEB-7F6D-BED5-180F7A48D75E}"/>
          </ac:spMkLst>
        </pc:spChg>
        <pc:spChg chg="add mod">
          <ac:chgData name="Kaileen Cain" userId="21167d2d-fdf2-4320-ae3a-272888c89590" providerId="ADAL" clId="{C4E5FE27-71C6-4804-AF30-60389D04FF01}" dt="2024-02-22T14:14:38.773" v="3"/>
          <ac:spMkLst>
            <pc:docMk/>
            <pc:sldMk cId="2360928187" sldId="2146846398"/>
            <ac:spMk id="4" creationId="{CD46A8A0-3D77-3BA2-4E98-B120209E52CD}"/>
          </ac:spMkLst>
        </pc:spChg>
        <pc:spChg chg="del">
          <ac:chgData name="Kaileen Cain" userId="21167d2d-fdf2-4320-ae3a-272888c89590" providerId="ADAL" clId="{C4E5FE27-71C6-4804-AF30-60389D04FF01}" dt="2024-02-22T14:14:25.075" v="0" actId="478"/>
          <ac:spMkLst>
            <pc:docMk/>
            <pc:sldMk cId="2360928187" sldId="2146846398"/>
            <ac:spMk id="7" creationId="{E4D48E9F-84D9-31B4-FF0B-CF8B7A105BC1}"/>
          </ac:spMkLst>
        </pc:spChg>
        <pc:spChg chg="del mod">
          <ac:chgData name="Kaileen Cain" userId="21167d2d-fdf2-4320-ae3a-272888c89590" providerId="ADAL" clId="{C4E5FE27-71C6-4804-AF30-60389D04FF01}" dt="2024-02-22T14:15:13.508" v="44" actId="478"/>
          <ac:spMkLst>
            <pc:docMk/>
            <pc:sldMk cId="2360928187" sldId="2146846398"/>
            <ac:spMk id="10" creationId="{8D8DD2BA-3A0A-6B68-280C-2808CC9F0C96}"/>
          </ac:spMkLst>
        </pc:spChg>
        <pc:spChg chg="add mod">
          <ac:chgData name="Kaileen Cain" userId="21167d2d-fdf2-4320-ae3a-272888c89590" providerId="ADAL" clId="{C4E5FE27-71C6-4804-AF30-60389D04FF01}" dt="2024-02-22T14:14:38.773" v="3"/>
          <ac:spMkLst>
            <pc:docMk/>
            <pc:sldMk cId="2360928187" sldId="2146846398"/>
            <ac:spMk id="20" creationId="{1A4B174D-B527-374B-E6AF-A9ED3B0DBF8A}"/>
          </ac:spMkLst>
        </pc:spChg>
        <pc:spChg chg="add mod">
          <ac:chgData name="Kaileen Cain" userId="21167d2d-fdf2-4320-ae3a-272888c89590" providerId="ADAL" clId="{C4E5FE27-71C6-4804-AF30-60389D04FF01}" dt="2024-02-22T14:14:38.773" v="3"/>
          <ac:spMkLst>
            <pc:docMk/>
            <pc:sldMk cId="2360928187" sldId="2146846398"/>
            <ac:spMk id="21" creationId="{39351167-49EB-B7E1-CEA3-936AECBCBF12}"/>
          </ac:spMkLst>
        </pc:spChg>
        <pc:spChg chg="add mod">
          <ac:chgData name="Kaileen Cain" userId="21167d2d-fdf2-4320-ae3a-272888c89590" providerId="ADAL" clId="{C4E5FE27-71C6-4804-AF30-60389D04FF01}" dt="2024-02-22T14:14:39.273" v="4"/>
          <ac:spMkLst>
            <pc:docMk/>
            <pc:sldMk cId="2360928187" sldId="2146846398"/>
            <ac:spMk id="22" creationId="{8D1810C9-1355-DC90-DC56-21676B243980}"/>
          </ac:spMkLst>
        </pc:spChg>
        <pc:spChg chg="add mod">
          <ac:chgData name="Kaileen Cain" userId="21167d2d-fdf2-4320-ae3a-272888c89590" providerId="ADAL" clId="{C4E5FE27-71C6-4804-AF30-60389D04FF01}" dt="2024-02-22T14:14:39.273" v="4"/>
          <ac:spMkLst>
            <pc:docMk/>
            <pc:sldMk cId="2360928187" sldId="2146846398"/>
            <ac:spMk id="25" creationId="{0E02C20F-753A-C6C6-B2E7-50F92949E0D6}"/>
          </ac:spMkLst>
        </pc:spChg>
        <pc:spChg chg="add mod">
          <ac:chgData name="Kaileen Cain" userId="21167d2d-fdf2-4320-ae3a-272888c89590" providerId="ADAL" clId="{C4E5FE27-71C6-4804-AF30-60389D04FF01}" dt="2024-02-22T14:14:39.273" v="4"/>
          <ac:spMkLst>
            <pc:docMk/>
            <pc:sldMk cId="2360928187" sldId="2146846398"/>
            <ac:spMk id="26" creationId="{790B3DDA-7DA5-F2AF-0B20-63F070CE093A}"/>
          </ac:spMkLst>
        </pc:spChg>
        <pc:spChg chg="add mod ord">
          <ac:chgData name="Kaileen Cain" userId="21167d2d-fdf2-4320-ae3a-272888c89590" providerId="ADAL" clId="{C4E5FE27-71C6-4804-AF30-60389D04FF01}" dt="2024-02-22T14:17:34.952" v="68" actId="167"/>
          <ac:spMkLst>
            <pc:docMk/>
            <pc:sldMk cId="2360928187" sldId="2146846398"/>
            <ac:spMk id="28" creationId="{7553C1BF-7DF0-97D1-9B06-168267F71479}"/>
          </ac:spMkLst>
        </pc:spChg>
        <pc:spChg chg="add mod">
          <ac:chgData name="Kaileen Cain" userId="21167d2d-fdf2-4320-ae3a-272888c89590" providerId="ADAL" clId="{C4E5FE27-71C6-4804-AF30-60389D04FF01}" dt="2024-02-22T14:18:07.211" v="71"/>
          <ac:spMkLst>
            <pc:docMk/>
            <pc:sldMk cId="2360928187" sldId="2146846398"/>
            <ac:spMk id="31" creationId="{325137C6-B4D7-7342-CC46-B091920E558C}"/>
          </ac:spMkLst>
        </pc:spChg>
        <pc:spChg chg="add mod">
          <ac:chgData name="Kaileen Cain" userId="21167d2d-fdf2-4320-ae3a-272888c89590" providerId="ADAL" clId="{C4E5FE27-71C6-4804-AF30-60389D04FF01}" dt="2024-02-22T14:18:12.102" v="72" actId="14100"/>
          <ac:spMkLst>
            <pc:docMk/>
            <pc:sldMk cId="2360928187" sldId="2146846398"/>
            <ac:spMk id="33" creationId="{5F644213-0A8E-021E-11CD-A1363C24F7C1}"/>
          </ac:spMkLst>
        </pc:spChg>
        <pc:spChg chg="mod">
          <ac:chgData name="Kaileen Cain" userId="21167d2d-fdf2-4320-ae3a-272888c89590" providerId="ADAL" clId="{C4E5FE27-71C6-4804-AF30-60389D04FF01}" dt="2024-02-22T14:16:17.396" v="54" actId="404"/>
          <ac:spMkLst>
            <pc:docMk/>
            <pc:sldMk cId="2360928187" sldId="2146846398"/>
            <ac:spMk id="140" creationId="{7186653F-BB6F-43D2-4EAF-03D564C486D0}"/>
          </ac:spMkLst>
        </pc:spChg>
        <pc:spChg chg="del">
          <ac:chgData name="Kaileen Cain" userId="21167d2d-fdf2-4320-ae3a-272888c89590" providerId="ADAL" clId="{C4E5FE27-71C6-4804-AF30-60389D04FF01}" dt="2024-02-22T14:14:36.954" v="2" actId="478"/>
          <ac:spMkLst>
            <pc:docMk/>
            <pc:sldMk cId="2360928187" sldId="2146846398"/>
            <ac:spMk id="177" creationId="{045958C9-2A1E-74F5-8619-03C7DC46F49C}"/>
          </ac:spMkLst>
        </pc:spChg>
        <pc:grpChg chg="add mod">
          <ac:chgData name="Kaileen Cain" userId="21167d2d-fdf2-4320-ae3a-272888c89590" providerId="ADAL" clId="{C4E5FE27-71C6-4804-AF30-60389D04FF01}" dt="2024-02-22T14:19:05.475" v="75"/>
          <ac:grpSpMkLst>
            <pc:docMk/>
            <pc:sldMk cId="2360928187" sldId="2146846398"/>
            <ac:grpSpMk id="37" creationId="{199869B6-69B0-D833-B3B1-CB08AE2CB171}"/>
          </ac:grpSpMkLst>
        </pc:grpChg>
        <pc:picChg chg="add mod">
          <ac:chgData name="Kaileen Cain" userId="21167d2d-fdf2-4320-ae3a-272888c89590" providerId="ADAL" clId="{C4E5FE27-71C6-4804-AF30-60389D04FF01}" dt="2024-02-22T14:14:38.773" v="3"/>
          <ac:picMkLst>
            <pc:docMk/>
            <pc:sldMk cId="2360928187" sldId="2146846398"/>
            <ac:picMk id="8" creationId="{D13EE412-7622-AC4F-0CE8-DECD483833E8}"/>
          </ac:picMkLst>
        </pc:picChg>
        <pc:picChg chg="add mod">
          <ac:chgData name="Kaileen Cain" userId="21167d2d-fdf2-4320-ae3a-272888c89590" providerId="ADAL" clId="{C4E5FE27-71C6-4804-AF30-60389D04FF01}" dt="2024-02-22T14:14:39.273" v="4"/>
          <ac:picMkLst>
            <pc:docMk/>
            <pc:sldMk cId="2360928187" sldId="2146846398"/>
            <ac:picMk id="24" creationId="{09EB1F69-72B9-20F0-D18A-5A46B2AF5B22}"/>
          </ac:picMkLst>
        </pc:picChg>
        <pc:picChg chg="add del mod">
          <ac:chgData name="Kaileen Cain" userId="21167d2d-fdf2-4320-ae3a-272888c89590" providerId="ADAL" clId="{C4E5FE27-71C6-4804-AF30-60389D04FF01}" dt="2024-02-22T14:17:32.572" v="67" actId="478"/>
          <ac:picMkLst>
            <pc:docMk/>
            <pc:sldMk cId="2360928187" sldId="2146846398"/>
            <ac:picMk id="30" creationId="{0A025A87-E183-BBCE-5655-FBB851269A0D}"/>
          </ac:picMkLst>
        </pc:picChg>
        <pc:picChg chg="add mod ord modCrop">
          <ac:chgData name="Kaileen Cain" userId="21167d2d-fdf2-4320-ae3a-272888c89590" providerId="ADAL" clId="{C4E5FE27-71C6-4804-AF30-60389D04FF01}" dt="2024-02-22T14:18:16.752" v="73" actId="166"/>
          <ac:picMkLst>
            <pc:docMk/>
            <pc:sldMk cId="2360928187" sldId="2146846398"/>
            <ac:picMk id="35" creationId="{8B568DE3-8519-364F-B7BE-8F5A83FD486B}"/>
          </ac:picMkLst>
        </pc:picChg>
        <pc:picChg chg="mod">
          <ac:chgData name="Kaileen Cain" userId="21167d2d-fdf2-4320-ae3a-272888c89590" providerId="ADAL" clId="{C4E5FE27-71C6-4804-AF30-60389D04FF01}" dt="2024-02-22T14:19:05.475" v="75"/>
          <ac:picMkLst>
            <pc:docMk/>
            <pc:sldMk cId="2360928187" sldId="2146846398"/>
            <ac:picMk id="38" creationId="{06ECB708-E464-7FFC-3323-676471F95D17}"/>
          </ac:picMkLst>
        </pc:picChg>
        <pc:picChg chg="mod">
          <ac:chgData name="Kaileen Cain" userId="21167d2d-fdf2-4320-ae3a-272888c89590" providerId="ADAL" clId="{C4E5FE27-71C6-4804-AF30-60389D04FF01}" dt="2024-02-22T14:19:05.475" v="75"/>
          <ac:picMkLst>
            <pc:docMk/>
            <pc:sldMk cId="2360928187" sldId="2146846398"/>
            <ac:picMk id="39" creationId="{A0210CF6-AF24-13BE-0F02-51BA5AEE7B4F}"/>
          </ac:picMkLst>
        </pc:picChg>
        <pc:cxnChg chg="del">
          <ac:chgData name="Kaileen Cain" userId="21167d2d-fdf2-4320-ae3a-272888c89590" providerId="ADAL" clId="{C4E5FE27-71C6-4804-AF30-60389D04FF01}" dt="2024-02-22T14:14:25.738" v="1" actId="478"/>
          <ac:cxnSpMkLst>
            <pc:docMk/>
            <pc:sldMk cId="2360928187" sldId="2146846398"/>
            <ac:cxnSpMk id="6" creationId="{4F75FF57-9406-6349-8045-A066EA63893E}"/>
          </ac:cxnSpMkLst>
        </pc:cxnChg>
      </pc:sldChg>
      <pc:sldChg chg="addSp delSp modSp mod">
        <pc:chgData name="Kaileen Cain" userId="21167d2d-fdf2-4320-ae3a-272888c89590" providerId="ADAL" clId="{C4E5FE27-71C6-4804-AF30-60389D04FF01}" dt="2024-02-22T14:28:42.273" v="313"/>
        <pc:sldMkLst>
          <pc:docMk/>
          <pc:sldMk cId="271821959" sldId="2146846414"/>
        </pc:sldMkLst>
        <pc:spChg chg="ord">
          <ac:chgData name="Kaileen Cain" userId="21167d2d-fdf2-4320-ae3a-272888c89590" providerId="ADAL" clId="{C4E5FE27-71C6-4804-AF30-60389D04FF01}" dt="2024-02-22T14:28:12.013" v="310" actId="167"/>
          <ac:spMkLst>
            <pc:docMk/>
            <pc:sldMk cId="271821959" sldId="2146846414"/>
            <ac:spMk id="2" creationId="{30AD2CB9-53E3-26AB-F808-6655B0461FBF}"/>
          </ac:spMkLst>
        </pc:spChg>
        <pc:spChg chg="mod">
          <ac:chgData name="Kaileen Cain" userId="21167d2d-fdf2-4320-ae3a-272888c89590" providerId="ADAL" clId="{C4E5FE27-71C6-4804-AF30-60389D04FF01}" dt="2024-02-22T14:24:12.765" v="206" actId="1582"/>
          <ac:spMkLst>
            <pc:docMk/>
            <pc:sldMk cId="271821959" sldId="2146846414"/>
            <ac:spMk id="4" creationId="{EC6EDFD1-5610-7CB3-325B-37B38B84CAC9}"/>
          </ac:spMkLst>
        </pc:spChg>
        <pc:spChg chg="mod">
          <ac:chgData name="Kaileen Cain" userId="21167d2d-fdf2-4320-ae3a-272888c89590" providerId="ADAL" clId="{C4E5FE27-71C6-4804-AF30-60389D04FF01}" dt="2024-02-22T14:23:54.779" v="202" actId="693"/>
          <ac:spMkLst>
            <pc:docMk/>
            <pc:sldMk cId="271821959" sldId="2146846414"/>
            <ac:spMk id="8" creationId="{24E35DDF-A248-946F-6F35-D9E500934C52}"/>
          </ac:spMkLst>
        </pc:spChg>
        <pc:spChg chg="mod">
          <ac:chgData name="Kaileen Cain" userId="21167d2d-fdf2-4320-ae3a-272888c89590" providerId="ADAL" clId="{C4E5FE27-71C6-4804-AF30-60389D04FF01}" dt="2024-02-22T14:23:16.425" v="166" actId="165"/>
          <ac:spMkLst>
            <pc:docMk/>
            <pc:sldMk cId="271821959" sldId="2146846414"/>
            <ac:spMk id="10" creationId="{F4D20E88-BDA8-C63A-7996-D31A6C26785C}"/>
          </ac:spMkLst>
        </pc:spChg>
        <pc:spChg chg="add mod">
          <ac:chgData name="Kaileen Cain" userId="21167d2d-fdf2-4320-ae3a-272888c89590" providerId="ADAL" clId="{C4E5FE27-71C6-4804-AF30-60389D04FF01}" dt="2024-02-22T14:24:54.553" v="284" actId="14100"/>
          <ac:spMkLst>
            <pc:docMk/>
            <pc:sldMk cId="271821959" sldId="2146846414"/>
            <ac:spMk id="15" creationId="{36CA63D1-12A1-F97B-B88D-DE4962ACC4E3}"/>
          </ac:spMkLst>
        </pc:spChg>
        <pc:spChg chg="mod">
          <ac:chgData name="Kaileen Cain" userId="21167d2d-fdf2-4320-ae3a-272888c89590" providerId="ADAL" clId="{C4E5FE27-71C6-4804-AF30-60389D04FF01}" dt="2024-02-22T14:23:16.425" v="166" actId="165"/>
          <ac:spMkLst>
            <pc:docMk/>
            <pc:sldMk cId="271821959" sldId="2146846414"/>
            <ac:spMk id="16" creationId="{D932D629-E437-82EE-D871-5AD6E3E894C2}"/>
          </ac:spMkLst>
        </pc:spChg>
        <pc:spChg chg="mod">
          <ac:chgData name="Kaileen Cain" userId="21167d2d-fdf2-4320-ae3a-272888c89590" providerId="ADAL" clId="{C4E5FE27-71C6-4804-AF30-60389D04FF01}" dt="2024-02-22T14:28:42.273" v="313"/>
          <ac:spMkLst>
            <pc:docMk/>
            <pc:sldMk cId="271821959" sldId="2146846414"/>
            <ac:spMk id="19" creationId="{34F5B011-BDF3-E173-82D6-D96147A877D4}"/>
          </ac:spMkLst>
        </pc:spChg>
        <pc:spChg chg="mod">
          <ac:chgData name="Kaileen Cain" userId="21167d2d-fdf2-4320-ae3a-272888c89590" providerId="ADAL" clId="{C4E5FE27-71C6-4804-AF30-60389D04FF01}" dt="2024-02-22T14:23:16.425" v="166" actId="165"/>
          <ac:spMkLst>
            <pc:docMk/>
            <pc:sldMk cId="271821959" sldId="2146846414"/>
            <ac:spMk id="20" creationId="{219AC9CF-8C21-7E66-1F45-1850E266A348}"/>
          </ac:spMkLst>
        </pc:spChg>
        <pc:spChg chg="mod">
          <ac:chgData name="Kaileen Cain" userId="21167d2d-fdf2-4320-ae3a-272888c89590" providerId="ADAL" clId="{C4E5FE27-71C6-4804-AF30-60389D04FF01}" dt="2024-02-22T14:23:29.075" v="197" actId="207"/>
          <ac:spMkLst>
            <pc:docMk/>
            <pc:sldMk cId="271821959" sldId="2146846414"/>
            <ac:spMk id="21" creationId="{F13C5A1D-36FC-BCE7-8849-1E8C56AE469D}"/>
          </ac:spMkLst>
        </pc:spChg>
        <pc:spChg chg="mod">
          <ac:chgData name="Kaileen Cain" userId="21167d2d-fdf2-4320-ae3a-272888c89590" providerId="ADAL" clId="{C4E5FE27-71C6-4804-AF30-60389D04FF01}" dt="2024-02-22T14:23:31.463" v="198" actId="207"/>
          <ac:spMkLst>
            <pc:docMk/>
            <pc:sldMk cId="271821959" sldId="2146846414"/>
            <ac:spMk id="23" creationId="{43D25D85-7769-0902-EBB2-B068609B243C}"/>
          </ac:spMkLst>
        </pc:spChg>
        <pc:spChg chg="mod">
          <ac:chgData name="Kaileen Cain" userId="21167d2d-fdf2-4320-ae3a-272888c89590" providerId="ADAL" clId="{C4E5FE27-71C6-4804-AF30-60389D04FF01}" dt="2024-02-22T14:23:35.176" v="199" actId="207"/>
          <ac:spMkLst>
            <pc:docMk/>
            <pc:sldMk cId="271821959" sldId="2146846414"/>
            <ac:spMk id="24" creationId="{FFDABC92-8868-F045-7EB8-3E16203271A1}"/>
          </ac:spMkLst>
        </pc:spChg>
        <pc:grpChg chg="add mod">
          <ac:chgData name="Kaileen Cain" userId="21167d2d-fdf2-4320-ae3a-272888c89590" providerId="ADAL" clId="{C4E5FE27-71C6-4804-AF30-60389D04FF01}" dt="2024-02-22T14:23:16.425" v="166" actId="165"/>
          <ac:grpSpMkLst>
            <pc:docMk/>
            <pc:sldMk cId="271821959" sldId="2146846414"/>
            <ac:grpSpMk id="5" creationId="{B307AC53-422C-BC86-8689-5FF6514EFD28}"/>
          </ac:grpSpMkLst>
        </pc:grpChg>
        <pc:grpChg chg="add mod">
          <ac:chgData name="Kaileen Cain" userId="21167d2d-fdf2-4320-ae3a-272888c89590" providerId="ADAL" clId="{C4E5FE27-71C6-4804-AF30-60389D04FF01}" dt="2024-02-22T14:23:16.425" v="166" actId="165"/>
          <ac:grpSpMkLst>
            <pc:docMk/>
            <pc:sldMk cId="271821959" sldId="2146846414"/>
            <ac:grpSpMk id="6" creationId="{32EF4C44-85BE-55E6-694A-2B09A22327EF}"/>
          </ac:grpSpMkLst>
        </pc:grpChg>
        <pc:grpChg chg="add mod topLvl">
          <ac:chgData name="Kaileen Cain" userId="21167d2d-fdf2-4320-ae3a-272888c89590" providerId="ADAL" clId="{C4E5FE27-71C6-4804-AF30-60389D04FF01}" dt="2024-02-22T14:23:20.543" v="196" actId="1035"/>
          <ac:grpSpMkLst>
            <pc:docMk/>
            <pc:sldMk cId="271821959" sldId="2146846414"/>
            <ac:grpSpMk id="7" creationId="{CAD3924D-5EC1-3E55-9407-D4FCC9B9AAE5}"/>
          </ac:grpSpMkLst>
        </pc:grpChg>
        <pc:grpChg chg="add mod topLvl">
          <ac:chgData name="Kaileen Cain" userId="21167d2d-fdf2-4320-ae3a-272888c89590" providerId="ADAL" clId="{C4E5FE27-71C6-4804-AF30-60389D04FF01}" dt="2024-02-22T14:23:20.543" v="196" actId="1035"/>
          <ac:grpSpMkLst>
            <pc:docMk/>
            <pc:sldMk cId="271821959" sldId="2146846414"/>
            <ac:grpSpMk id="13" creationId="{FC47EA71-986E-D009-ECD2-879B704BCEF7}"/>
          </ac:grpSpMkLst>
        </pc:grpChg>
        <pc:grpChg chg="add del mod">
          <ac:chgData name="Kaileen Cain" userId="21167d2d-fdf2-4320-ae3a-272888c89590" providerId="ADAL" clId="{C4E5FE27-71C6-4804-AF30-60389D04FF01}" dt="2024-02-22T14:23:16.425" v="166" actId="165"/>
          <ac:grpSpMkLst>
            <pc:docMk/>
            <pc:sldMk cId="271821959" sldId="2146846414"/>
            <ac:grpSpMk id="14" creationId="{A19EB61A-D9EA-E4BD-CA42-23A1A69A1639}"/>
          </ac:grpSpMkLst>
        </pc:grpChg>
        <pc:grpChg chg="add mod">
          <ac:chgData name="Kaileen Cain" userId="21167d2d-fdf2-4320-ae3a-272888c89590" providerId="ADAL" clId="{C4E5FE27-71C6-4804-AF30-60389D04FF01}" dt="2024-02-22T14:26:15.784" v="285"/>
          <ac:grpSpMkLst>
            <pc:docMk/>
            <pc:sldMk cId="271821959" sldId="2146846414"/>
            <ac:grpSpMk id="17" creationId="{803AB4EE-C79A-6B58-8EBB-70F47177CD76}"/>
          </ac:grpSpMkLst>
        </pc:grpChg>
        <pc:picChg chg="add del mod">
          <ac:chgData name="Kaileen Cain" userId="21167d2d-fdf2-4320-ae3a-272888c89590" providerId="ADAL" clId="{C4E5FE27-71C6-4804-AF30-60389D04FF01}" dt="2024-02-22T14:28:09.689" v="309" actId="478"/>
          <ac:picMkLst>
            <pc:docMk/>
            <pc:sldMk cId="271821959" sldId="2146846414"/>
            <ac:picMk id="3" creationId="{C4854105-678E-3489-1449-D6DA90FB6CF4}"/>
          </ac:picMkLst>
        </pc:picChg>
        <pc:picChg chg="mod">
          <ac:chgData name="Kaileen Cain" userId="21167d2d-fdf2-4320-ae3a-272888c89590" providerId="ADAL" clId="{C4E5FE27-71C6-4804-AF30-60389D04FF01}" dt="2024-02-22T14:26:15.784" v="285"/>
          <ac:picMkLst>
            <pc:docMk/>
            <pc:sldMk cId="271821959" sldId="2146846414"/>
            <ac:picMk id="18" creationId="{B9E48303-F295-3B92-ECD9-BCAA89D84FE3}"/>
          </ac:picMkLst>
        </pc:picChg>
        <pc:picChg chg="mod">
          <ac:chgData name="Kaileen Cain" userId="21167d2d-fdf2-4320-ae3a-272888c89590" providerId="ADAL" clId="{C4E5FE27-71C6-4804-AF30-60389D04FF01}" dt="2024-02-22T14:26:15.784" v="285"/>
          <ac:picMkLst>
            <pc:docMk/>
            <pc:sldMk cId="271821959" sldId="2146846414"/>
            <ac:picMk id="25" creationId="{7DE9ECD8-8376-93CB-9BC1-3B16DC7E7571}"/>
          </ac:picMkLst>
        </pc:picChg>
        <pc:picChg chg="add mod ord modCrop">
          <ac:chgData name="Kaileen Cain" userId="21167d2d-fdf2-4320-ae3a-272888c89590" providerId="ADAL" clId="{C4E5FE27-71C6-4804-AF30-60389D04FF01}" dt="2024-02-22T14:28:36.380" v="312"/>
          <ac:picMkLst>
            <pc:docMk/>
            <pc:sldMk cId="271821959" sldId="2146846414"/>
            <ac:picMk id="27" creationId="{0CBEB17F-B5B5-9BB5-FDF2-317FBD19DB8E}"/>
          </ac:picMkLst>
        </pc:picChg>
      </pc:sldChg>
    </pc:docChg>
  </pc:docChgLst>
  <pc:docChgLst>
    <pc:chgData name="Karolina Guillen" userId="c1c08796-a0be-47c6-af52-5d31fd96ec50" providerId="ADAL" clId="{0BE9C2AA-5A33-445F-B326-C9FA72787253}"/>
    <pc:docChg chg="undo custSel addSld delSld modSld sldOrd">
      <pc:chgData name="Karolina Guillen" userId="c1c08796-a0be-47c6-af52-5d31fd96ec50" providerId="ADAL" clId="{0BE9C2AA-5A33-445F-B326-C9FA72787253}" dt="2023-12-05T18:40:26.564" v="726" actId="2711"/>
      <pc:docMkLst>
        <pc:docMk/>
      </pc:docMkLst>
      <pc:sldChg chg="delSp modSp mod ord addCm delCm modCm">
        <pc:chgData name="Karolina Guillen" userId="c1c08796-a0be-47c6-af52-5d31fd96ec50" providerId="ADAL" clId="{0BE9C2AA-5A33-445F-B326-C9FA72787253}" dt="2023-11-28T16:39:51.780" v="295"/>
        <pc:sldMkLst>
          <pc:docMk/>
          <pc:sldMk cId="714752505" sldId="2146846026"/>
        </pc:sldMkLst>
        <pc:spChg chg="del">
          <ac:chgData name="Karolina Guillen" userId="c1c08796-a0be-47c6-af52-5d31fd96ec50" providerId="ADAL" clId="{0BE9C2AA-5A33-445F-B326-C9FA72787253}" dt="2023-11-28T16:38:07.859" v="285" actId="478"/>
          <ac:spMkLst>
            <pc:docMk/>
            <pc:sldMk cId="714752505" sldId="2146846026"/>
            <ac:spMk id="9" creationId="{224A85FD-C52E-49CF-E02C-1C2E9EE2E98A}"/>
          </ac:spMkLst>
        </pc:spChg>
        <pc:spChg chg="mod">
          <ac:chgData name="Karolina Guillen" userId="c1c08796-a0be-47c6-af52-5d31fd96ec50" providerId="ADAL" clId="{0BE9C2AA-5A33-445F-B326-C9FA72787253}" dt="2023-11-28T15:48:12.365" v="61" actId="1037"/>
          <ac:spMkLst>
            <pc:docMk/>
            <pc:sldMk cId="714752505" sldId="2146846026"/>
            <ac:spMk id="91" creationId="{39BB0C5C-2A91-4D1B-8827-9B584D407C02}"/>
          </ac:spMkLst>
        </pc:spChg>
        <pc:spChg chg="mod">
          <ac:chgData name="Karolina Guillen" userId="c1c08796-a0be-47c6-af52-5d31fd96ec50" providerId="ADAL" clId="{0BE9C2AA-5A33-445F-B326-C9FA72787253}" dt="2023-11-28T15:48:44.493" v="70" actId="1036"/>
          <ac:spMkLst>
            <pc:docMk/>
            <pc:sldMk cId="714752505" sldId="2146846026"/>
            <ac:spMk id="98" creationId="{50557F7E-C680-982E-F08A-9BF06850D1B1}"/>
          </ac:spMkLst>
        </pc:spChg>
        <pc:spChg chg="mod">
          <ac:chgData name="Karolina Guillen" userId="c1c08796-a0be-47c6-af52-5d31fd96ec50" providerId="ADAL" clId="{0BE9C2AA-5A33-445F-B326-C9FA72787253}" dt="2023-11-28T15:47:43.874" v="50" actId="207"/>
          <ac:spMkLst>
            <pc:docMk/>
            <pc:sldMk cId="714752505" sldId="2146846026"/>
            <ac:spMk id="99" creationId="{6EE8F5D3-45F0-0218-5B91-716DB93B5D90}"/>
          </ac:spMkLst>
        </pc:spChg>
        <pc:spChg chg="mod">
          <ac:chgData name="Karolina Guillen" userId="c1c08796-a0be-47c6-af52-5d31fd96ec50" providerId="ADAL" clId="{0BE9C2AA-5A33-445F-B326-C9FA72787253}" dt="2023-11-28T15:47:43.874" v="50" actId="207"/>
          <ac:spMkLst>
            <pc:docMk/>
            <pc:sldMk cId="714752505" sldId="2146846026"/>
            <ac:spMk id="100" creationId="{C5271A06-F6E9-ECBB-C419-2F213133FFFA}"/>
          </ac:spMkLst>
        </pc:spChg>
        <pc:spChg chg="mod">
          <ac:chgData name="Karolina Guillen" userId="c1c08796-a0be-47c6-af52-5d31fd96ec50" providerId="ADAL" clId="{0BE9C2AA-5A33-445F-B326-C9FA72787253}" dt="2023-11-28T15:47:43.874" v="50" actId="207"/>
          <ac:spMkLst>
            <pc:docMk/>
            <pc:sldMk cId="714752505" sldId="2146846026"/>
            <ac:spMk id="101" creationId="{37A01A42-D0C2-5E9E-2903-CE7E0727ABD7}"/>
          </ac:spMkLst>
        </pc:spChg>
        <pc:spChg chg="mod">
          <ac:chgData name="Karolina Guillen" userId="c1c08796-a0be-47c6-af52-5d31fd96ec50" providerId="ADAL" clId="{0BE9C2AA-5A33-445F-B326-C9FA72787253}" dt="2023-11-28T15:48:20.975" v="62" actId="207"/>
          <ac:spMkLst>
            <pc:docMk/>
            <pc:sldMk cId="714752505" sldId="2146846026"/>
            <ac:spMk id="104" creationId="{A6ABFABF-5A40-5DD8-DDE4-CADDCD58DD2A}"/>
          </ac:spMkLst>
        </pc:spChg>
        <pc:spChg chg="mod">
          <ac:chgData name="Karolina Guillen" userId="c1c08796-a0be-47c6-af52-5d31fd96ec50" providerId="ADAL" clId="{0BE9C2AA-5A33-445F-B326-C9FA72787253}" dt="2023-11-28T15:48:20.975" v="62" actId="207"/>
          <ac:spMkLst>
            <pc:docMk/>
            <pc:sldMk cId="714752505" sldId="2146846026"/>
            <ac:spMk id="105" creationId="{2FCF7F3D-61E5-90CB-3382-0FE0C253C544}"/>
          </ac:spMkLst>
        </pc:spChg>
        <pc:spChg chg="mod">
          <ac:chgData name="Karolina Guillen" userId="c1c08796-a0be-47c6-af52-5d31fd96ec50" providerId="ADAL" clId="{0BE9C2AA-5A33-445F-B326-C9FA72787253}" dt="2023-11-28T15:48:20.975" v="62" actId="207"/>
          <ac:spMkLst>
            <pc:docMk/>
            <pc:sldMk cId="714752505" sldId="2146846026"/>
            <ac:spMk id="106" creationId="{2578A6FE-5E95-A48E-2185-3EC4295443FB}"/>
          </ac:spMkLst>
        </pc:spChg>
        <pc:extLst>
          <p:ext xmlns:p="http://schemas.openxmlformats.org/presentationml/2006/main" uri="{D6D511B9-2390-475A-947B-AFAB55BFBCF1}">
            <pc226:cmChg xmlns:pc226="http://schemas.microsoft.com/office/powerpoint/2022/06/main/command" chg="del mod modRxn">
              <pc226:chgData name="Karolina Guillen" userId="c1c08796-a0be-47c6-af52-5d31fd96ec50" providerId="ADAL" clId="{0BE9C2AA-5A33-445F-B326-C9FA72787253}" dt="2023-11-28T16:39:51.780" v="295"/>
              <pc2:cmMkLst xmlns:pc2="http://schemas.microsoft.com/office/powerpoint/2019/9/main/command">
                <pc:docMk/>
                <pc:sldMk cId="714752505" sldId="2146846026"/>
                <pc2:cmMk id="{F4BA5A6E-46DD-4111-B498-A2D4CB29B4B4}"/>
              </pc2:cmMkLst>
              <pc226:cmRplyChg chg="add">
                <pc226:chgData name="Karolina Guillen" userId="c1c08796-a0be-47c6-af52-5d31fd96ec50" providerId="ADAL" clId="{0BE9C2AA-5A33-445F-B326-C9FA72787253}" dt="2023-11-28T16:38:30.665" v="291"/>
                <pc2:cmRplyMkLst xmlns:pc2="http://schemas.microsoft.com/office/powerpoint/2019/9/main/command">
                  <pc:docMk/>
                  <pc:sldMk cId="714752505" sldId="2146846026"/>
                  <pc2:cmMk id="{F4BA5A6E-46DD-4111-B498-A2D4CB29B4B4}"/>
                  <pc2:cmRplyMk id="{07213211-D48F-48AE-841A-743881FBB242}"/>
                </pc2:cmRplyMkLst>
              </pc226:cmRplyChg>
            </pc226:cmChg>
            <pc226:cmChg xmlns:pc226="http://schemas.microsoft.com/office/powerpoint/2022/06/main/command" chg="add del mod">
              <pc226:chgData name="Karolina Guillen" userId="c1c08796-a0be-47c6-af52-5d31fd96ec50" providerId="ADAL" clId="{0BE9C2AA-5A33-445F-B326-C9FA72787253}" dt="2023-11-28T16:39:50.281" v="294"/>
              <pc2:cmMkLst xmlns:pc2="http://schemas.microsoft.com/office/powerpoint/2019/9/main/command">
                <pc:docMk/>
                <pc:sldMk cId="714752505" sldId="2146846026"/>
                <pc2:cmMk id="{9BB9FB96-DF90-40F6-B7AD-9E04A8991A8C}"/>
              </pc2:cmMkLst>
              <pc226:cmRplyChg chg="mod modRxn">
                <pc226:chgData name="Karolina Guillen" userId="c1c08796-a0be-47c6-af52-5d31fd96ec50" providerId="ADAL" clId="{0BE9C2AA-5A33-445F-B326-C9FA72787253}" dt="2023-11-28T16:38:10.802" v="287"/>
                <pc2:cmRplyMkLst xmlns:pc2="http://schemas.microsoft.com/office/powerpoint/2019/9/main/command">
                  <pc:docMk/>
                  <pc:sldMk cId="714752505" sldId="2146846026"/>
                  <pc2:cmMk id="{9BB9FB96-DF90-40F6-B7AD-9E04A8991A8C}"/>
                  <pc2:cmRplyMk id="{6DB1EF73-F235-4821-A877-7576A023F8A3}"/>
                </pc2:cmRplyMkLst>
              </pc226:cmRplyChg>
            </pc226:cmChg>
          </p:ext>
        </pc:extLst>
      </pc:sldChg>
      <pc:sldChg chg="modSp mod ord addCm delCm">
        <pc:chgData name="Karolina Guillen" userId="c1c08796-a0be-47c6-af52-5d31fd96ec50" providerId="ADAL" clId="{0BE9C2AA-5A33-445F-B326-C9FA72787253}" dt="2023-11-28T16:14:27.529" v="271"/>
        <pc:sldMkLst>
          <pc:docMk/>
          <pc:sldMk cId="3813308834" sldId="2146846083"/>
        </pc:sldMkLst>
        <pc:spChg chg="mod">
          <ac:chgData name="Karolina Guillen" userId="c1c08796-a0be-47c6-af52-5d31fd96ec50" providerId="ADAL" clId="{0BE9C2AA-5A33-445F-B326-C9FA72787253}" dt="2023-11-28T15:47:10.924" v="48" actId="12788"/>
          <ac:spMkLst>
            <pc:docMk/>
            <pc:sldMk cId="3813308834" sldId="2146846083"/>
            <ac:spMk id="2" creationId="{5E22990F-28B3-E049-7C41-B7D817EB0304}"/>
          </ac:spMkLst>
        </pc:spChg>
        <pc:spChg chg="mod">
          <ac:chgData name="Karolina Guillen" userId="c1c08796-a0be-47c6-af52-5d31fd96ec50" providerId="ADAL" clId="{0BE9C2AA-5A33-445F-B326-C9FA72787253}" dt="2023-11-28T15:46:41.818" v="42" actId="14100"/>
          <ac:spMkLst>
            <pc:docMk/>
            <pc:sldMk cId="3813308834" sldId="2146846083"/>
            <ac:spMk id="3" creationId="{6A66138F-2403-57C0-06FE-2F733625C2E7}"/>
          </ac:spMkLst>
        </pc:spChg>
        <pc:spChg chg="mod">
          <ac:chgData name="Karolina Guillen" userId="c1c08796-a0be-47c6-af52-5d31fd96ec50" providerId="ADAL" clId="{0BE9C2AA-5A33-445F-B326-C9FA72787253}" dt="2023-11-28T15:47:01.677" v="46" actId="12788"/>
          <ac:spMkLst>
            <pc:docMk/>
            <pc:sldMk cId="3813308834" sldId="2146846083"/>
            <ac:spMk id="9" creationId="{23277D65-9B6C-120B-B0E0-1DE93BB6CF14}"/>
          </ac:spMkLst>
        </pc:spChg>
        <pc:spChg chg="mod">
          <ac:chgData name="Karolina Guillen" userId="c1c08796-a0be-47c6-af52-5d31fd96ec50" providerId="ADAL" clId="{0BE9C2AA-5A33-445F-B326-C9FA72787253}" dt="2023-11-28T15:47:07.044" v="47" actId="12788"/>
          <ac:spMkLst>
            <pc:docMk/>
            <pc:sldMk cId="3813308834" sldId="2146846083"/>
            <ac:spMk id="10" creationId="{65BFC1D9-F10E-BE39-BA0F-F52448CEE26E}"/>
          </ac:spMkLst>
        </pc:spChg>
        <pc:spChg chg="mod">
          <ac:chgData name="Karolina Guillen" userId="c1c08796-a0be-47c6-af52-5d31fd96ec50" providerId="ADAL" clId="{0BE9C2AA-5A33-445F-B326-C9FA72787253}" dt="2023-11-28T15:32:38.994" v="3" actId="20577"/>
          <ac:spMkLst>
            <pc:docMk/>
            <pc:sldMk cId="3813308834" sldId="2146846083"/>
            <ac:spMk id="12" creationId="{AD798C3F-A21A-84F9-0EF0-F654057785C9}"/>
          </ac:spMkLst>
        </pc:spChg>
        <pc:spChg chg="mod">
          <ac:chgData name="Karolina Guillen" userId="c1c08796-a0be-47c6-af52-5d31fd96ec50" providerId="ADAL" clId="{0BE9C2AA-5A33-445F-B326-C9FA72787253}" dt="2023-11-28T15:46:41.818" v="42" actId="14100"/>
          <ac:spMkLst>
            <pc:docMk/>
            <pc:sldMk cId="3813308834" sldId="2146846083"/>
            <ac:spMk id="15" creationId="{CA7C4812-942D-4D39-7D5B-132D567EA3A8}"/>
          </ac:spMkLst>
        </pc:spChg>
        <pc:picChg chg="mod">
          <ac:chgData name="Karolina Guillen" userId="c1c08796-a0be-47c6-af52-5d31fd96ec50" providerId="ADAL" clId="{0BE9C2AA-5A33-445F-B326-C9FA72787253}" dt="2023-11-28T15:46:53.747" v="45" actId="12788"/>
          <ac:picMkLst>
            <pc:docMk/>
            <pc:sldMk cId="3813308834" sldId="2146846083"/>
            <ac:picMk id="21" creationId="{920D6514-3D24-548A-5B5C-17D496E87D12}"/>
          </ac:picMkLst>
        </pc:picChg>
        <pc:extLst>
          <p:ext xmlns:p="http://schemas.openxmlformats.org/presentationml/2006/main" uri="{D6D511B9-2390-475A-947B-AFAB55BFBCF1}">
            <pc226:cmChg xmlns:pc226="http://schemas.microsoft.com/office/powerpoint/2022/06/main/command" chg="add del">
              <pc226:chgData name="Karolina Guillen" userId="c1c08796-a0be-47c6-af52-5d31fd96ec50" providerId="ADAL" clId="{0BE9C2AA-5A33-445F-B326-C9FA72787253}" dt="2023-11-28T16:05:07.780" v="264"/>
              <pc2:cmMkLst xmlns:pc2="http://schemas.microsoft.com/office/powerpoint/2019/9/main/command">
                <pc:docMk/>
                <pc:sldMk cId="3813308834" sldId="2146846083"/>
                <pc2:cmMk id="{BA1AC09D-FAA7-4572-BACB-42B11CD26CE6}"/>
              </pc2:cmMkLst>
            </pc226:cmChg>
          </p:ext>
        </pc:extLst>
      </pc:sldChg>
      <pc:sldChg chg="ord">
        <pc:chgData name="Karolina Guillen" userId="c1c08796-a0be-47c6-af52-5d31fd96ec50" providerId="ADAL" clId="{0BE9C2AA-5A33-445F-B326-C9FA72787253}" dt="2023-11-28T16:14:44.574" v="273"/>
        <pc:sldMkLst>
          <pc:docMk/>
          <pc:sldMk cId="3916546839" sldId="2146846126"/>
        </pc:sldMkLst>
      </pc:sldChg>
      <pc:sldChg chg="modSp mod ord delCm modCm">
        <pc:chgData name="Karolina Guillen" userId="c1c08796-a0be-47c6-af52-5d31fd96ec50" providerId="ADAL" clId="{0BE9C2AA-5A33-445F-B326-C9FA72787253}" dt="2023-11-28T16:39:55.524" v="296"/>
        <pc:sldMkLst>
          <pc:docMk/>
          <pc:sldMk cId="3300276714" sldId="2146846260"/>
        </pc:sldMkLst>
        <pc:spChg chg="mod">
          <ac:chgData name="Karolina Guillen" userId="c1c08796-a0be-47c6-af52-5d31fd96ec50" providerId="ADAL" clId="{0BE9C2AA-5A33-445F-B326-C9FA72787253}" dt="2023-11-28T16:38:43.003" v="292" actId="20577"/>
          <ac:spMkLst>
            <pc:docMk/>
            <pc:sldMk cId="3300276714" sldId="2146846260"/>
            <ac:spMk id="39" creationId="{5FF39CF9-87A3-A547-262E-BA4FD04BB4C0}"/>
          </ac:spMkLst>
        </pc:spChg>
        <pc:cxnChg chg="mod">
          <ac:chgData name="Karolina Guillen" userId="c1c08796-a0be-47c6-af52-5d31fd96ec50" providerId="ADAL" clId="{0BE9C2AA-5A33-445F-B326-C9FA72787253}" dt="2023-11-28T15:18:03.915" v="0" actId="1038"/>
          <ac:cxnSpMkLst>
            <pc:docMk/>
            <pc:sldMk cId="3300276714" sldId="2146846260"/>
            <ac:cxnSpMk id="23" creationId="{390C3B38-0AA1-BC1C-8A43-42EB761742DC}"/>
          </ac:cxnSpMkLst>
        </pc:cxnChg>
        <pc:extLst>
          <p:ext xmlns:p="http://schemas.openxmlformats.org/presentationml/2006/main" uri="{D6D511B9-2390-475A-947B-AFAB55BFBCF1}">
            <pc226:cmChg xmlns:pc226="http://schemas.microsoft.com/office/powerpoint/2022/06/main/command" chg="del mod">
              <pc226:chgData name="Karolina Guillen" userId="c1c08796-a0be-47c6-af52-5d31fd96ec50" providerId="ADAL" clId="{0BE9C2AA-5A33-445F-B326-C9FA72787253}" dt="2023-11-28T16:39:55.524" v="296"/>
              <pc2:cmMkLst xmlns:pc2="http://schemas.microsoft.com/office/powerpoint/2019/9/main/command">
                <pc:docMk/>
                <pc:sldMk cId="3300276714" sldId="2146846260"/>
                <pc2:cmMk id="{96FF43CD-31BF-489D-A8A3-C1DABDD62257}"/>
              </pc2:cmMkLst>
              <pc226:cmRplyChg chg="add">
                <pc226:chgData name="Karolina Guillen" userId="c1c08796-a0be-47c6-af52-5d31fd96ec50" providerId="ADAL" clId="{0BE9C2AA-5A33-445F-B326-C9FA72787253}" dt="2023-11-28T16:38:48.409" v="293"/>
                <pc2:cmRplyMkLst xmlns:pc2="http://schemas.microsoft.com/office/powerpoint/2019/9/main/command">
                  <pc:docMk/>
                  <pc:sldMk cId="3300276714" sldId="2146846260"/>
                  <pc2:cmMk id="{96FF43CD-31BF-489D-A8A3-C1DABDD62257}"/>
                  <pc2:cmRplyMk id="{C9905490-73AB-4C12-8CA8-A0C530614018}"/>
                </pc2:cmRplyMkLst>
              </pc226:cmRplyChg>
            </pc226:cmChg>
          </p:ext>
        </pc:extLst>
      </pc:sldChg>
      <pc:sldChg chg="modSp mod ord">
        <pc:chgData name="Karolina Guillen" userId="c1c08796-a0be-47c6-af52-5d31fd96ec50" providerId="ADAL" clId="{0BE9C2AA-5A33-445F-B326-C9FA72787253}" dt="2023-11-28T16:16:01.717" v="275"/>
        <pc:sldMkLst>
          <pc:docMk/>
          <pc:sldMk cId="4048580068" sldId="2146846277"/>
        </pc:sldMkLst>
        <pc:spChg chg="mod">
          <ac:chgData name="Karolina Guillen" userId="c1c08796-a0be-47c6-af52-5d31fd96ec50" providerId="ADAL" clId="{0BE9C2AA-5A33-445F-B326-C9FA72787253}" dt="2023-11-28T15:33:40.842" v="24" actId="1035"/>
          <ac:spMkLst>
            <pc:docMk/>
            <pc:sldMk cId="4048580068" sldId="2146846277"/>
            <ac:spMk id="12" creationId="{18074A0B-E58D-745C-F539-FF418458E9E5}"/>
          </ac:spMkLst>
        </pc:spChg>
        <pc:spChg chg="mod">
          <ac:chgData name="Karolina Guillen" userId="c1c08796-a0be-47c6-af52-5d31fd96ec50" providerId="ADAL" clId="{0BE9C2AA-5A33-445F-B326-C9FA72787253}" dt="2023-11-28T15:33:40.842" v="24" actId="1035"/>
          <ac:spMkLst>
            <pc:docMk/>
            <pc:sldMk cId="4048580068" sldId="2146846277"/>
            <ac:spMk id="37" creationId="{7199B811-DFF7-19DC-3024-02B08003BFF5}"/>
          </ac:spMkLst>
        </pc:spChg>
      </pc:sldChg>
      <pc:sldChg chg="ord addCm delCm">
        <pc:chgData name="Karolina Guillen" userId="c1c08796-a0be-47c6-af52-5d31fd96ec50" providerId="ADAL" clId="{0BE9C2AA-5A33-445F-B326-C9FA72787253}" dt="2023-11-28T16:18:16.797" v="277"/>
        <pc:sldMkLst>
          <pc:docMk/>
          <pc:sldMk cId="660351924" sldId="2146846278"/>
        </pc:sldMkLst>
        <pc:extLst>
          <p:ext xmlns:p="http://schemas.openxmlformats.org/presentationml/2006/main" uri="{D6D511B9-2390-475A-947B-AFAB55BFBCF1}">
            <pc226:cmChg xmlns:pc226="http://schemas.microsoft.com/office/powerpoint/2022/06/main/command" chg="add del">
              <pc226:chgData name="Karolina Guillen" userId="c1c08796-a0be-47c6-af52-5d31fd96ec50" providerId="ADAL" clId="{0BE9C2AA-5A33-445F-B326-C9FA72787253}" dt="2023-11-28T16:05:12.641" v="265"/>
              <pc2:cmMkLst xmlns:pc2="http://schemas.microsoft.com/office/powerpoint/2019/9/main/command">
                <pc:docMk/>
                <pc:sldMk cId="660351924" sldId="2146846278"/>
                <pc2:cmMk id="{5B1D72A7-66E0-405F-8010-B95AC626993F}"/>
              </pc2:cmMkLst>
            </pc226:cmChg>
          </p:ext>
        </pc:extLst>
      </pc:sldChg>
      <pc:sldChg chg="del modTransition">
        <pc:chgData name="Karolina Guillen" userId="c1c08796-a0be-47c6-af52-5d31fd96ec50" providerId="ADAL" clId="{0BE9C2AA-5A33-445F-B326-C9FA72787253}" dt="2023-11-28T18:41:53.557" v="484" actId="47"/>
        <pc:sldMkLst>
          <pc:docMk/>
          <pc:sldMk cId="2429267875" sldId="2146846412"/>
        </pc:sldMkLst>
      </pc:sldChg>
      <pc:sldChg chg="ord addCm">
        <pc:chgData name="Karolina Guillen" userId="c1c08796-a0be-47c6-af52-5d31fd96ec50" providerId="ADAL" clId="{0BE9C2AA-5A33-445F-B326-C9FA72787253}" dt="2023-11-28T16:18:20.216" v="279"/>
        <pc:sldMkLst>
          <pc:docMk/>
          <pc:sldMk cId="216616025" sldId="2147327031"/>
        </pc:sldMkLst>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0BE9C2AA-5A33-445F-B326-C9FA72787253}" dt="2023-11-28T15:35:03.943" v="26"/>
              <pc2:cmMkLst xmlns:pc2="http://schemas.microsoft.com/office/powerpoint/2019/9/main/command">
                <pc:docMk/>
                <pc:sldMk cId="216616025" sldId="2147327031"/>
                <pc2:cmMk id="{43F481F7-E060-486F-847B-C861596613D2}"/>
              </pc2:cmMkLst>
            </pc226:cmChg>
          </p:ext>
        </pc:extLst>
      </pc:sldChg>
      <pc:sldChg chg="modSp mod ord addCm">
        <pc:chgData name="Karolina Guillen" userId="c1c08796-a0be-47c6-af52-5d31fd96ec50" providerId="ADAL" clId="{0BE9C2AA-5A33-445F-B326-C9FA72787253}" dt="2023-11-28T16:18:50.777" v="284"/>
        <pc:sldMkLst>
          <pc:docMk/>
          <pc:sldMk cId="4234762483" sldId="2147327032"/>
        </pc:sldMkLst>
        <pc:spChg chg="mod">
          <ac:chgData name="Karolina Guillen" userId="c1c08796-a0be-47c6-af52-5d31fd96ec50" providerId="ADAL" clId="{0BE9C2AA-5A33-445F-B326-C9FA72787253}" dt="2023-11-28T15:35:32.881" v="28" actId="1582"/>
          <ac:spMkLst>
            <pc:docMk/>
            <pc:sldMk cId="4234762483" sldId="2147327032"/>
            <ac:spMk id="17" creationId="{E14DF553-3263-3904-A8E1-647631816C99}"/>
          </ac:spMkLst>
        </pc:spChg>
        <pc:spChg chg="mod">
          <ac:chgData name="Karolina Guillen" userId="c1c08796-a0be-47c6-af52-5d31fd96ec50" providerId="ADAL" clId="{0BE9C2AA-5A33-445F-B326-C9FA72787253}" dt="2023-11-28T15:35:32.881" v="28" actId="1582"/>
          <ac:spMkLst>
            <pc:docMk/>
            <pc:sldMk cId="4234762483" sldId="2147327032"/>
            <ac:spMk id="25" creationId="{54821A88-5EFA-7725-530B-7CCE3255D10F}"/>
          </ac:spMkLst>
        </pc:spChg>
        <pc:spChg chg="mod">
          <ac:chgData name="Karolina Guillen" userId="c1c08796-a0be-47c6-af52-5d31fd96ec50" providerId="ADAL" clId="{0BE9C2AA-5A33-445F-B326-C9FA72787253}" dt="2023-11-28T15:35:32.881" v="28" actId="1582"/>
          <ac:spMkLst>
            <pc:docMk/>
            <pc:sldMk cId="4234762483" sldId="2147327032"/>
            <ac:spMk id="33" creationId="{040DF11A-D5BE-F366-62B0-2D88179E8E18}"/>
          </ac:spMkLst>
        </pc:spChg>
        <pc:graphicFrameChg chg="mod">
          <ac:chgData name="Karolina Guillen" userId="c1c08796-a0be-47c6-af52-5d31fd96ec50" providerId="ADAL" clId="{0BE9C2AA-5A33-445F-B326-C9FA72787253}" dt="2023-11-28T15:35:46.237" v="41" actId="1036"/>
          <ac:graphicFrameMkLst>
            <pc:docMk/>
            <pc:sldMk cId="4234762483" sldId="2147327032"/>
            <ac:graphicFrameMk id="14" creationId="{93310B67-9D7C-D7E6-1E37-121D19A75FB4}"/>
          </ac:graphicFrameMkLst>
        </pc:graphicFrameChg>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0BE9C2AA-5A33-445F-B326-C9FA72787253}" dt="2023-11-28T15:35:20.624" v="27"/>
              <pc2:cmMkLst xmlns:pc2="http://schemas.microsoft.com/office/powerpoint/2019/9/main/command">
                <pc:docMk/>
                <pc:sldMk cId="4234762483" sldId="2147327032"/>
                <pc2:cmMk id="{3F798714-1871-4AE3-A1FA-C37D48BF3C4A}"/>
              </pc2:cmMkLst>
            </pc226:cmChg>
          </p:ext>
        </pc:extLst>
      </pc:sldChg>
      <pc:sldChg chg="del">
        <pc:chgData name="Karolina Guillen" userId="c1c08796-a0be-47c6-af52-5d31fd96ec50" providerId="ADAL" clId="{0BE9C2AA-5A33-445F-B326-C9FA72787253}" dt="2023-11-28T18:38:35.450" v="398" actId="47"/>
        <pc:sldMkLst>
          <pc:docMk/>
          <pc:sldMk cId="638132083" sldId="2147327033"/>
        </pc:sldMkLst>
      </pc:sldChg>
      <pc:sldChg chg="modSp mod ord">
        <pc:chgData name="Karolina Guillen" userId="c1c08796-a0be-47c6-af52-5d31fd96ec50" providerId="ADAL" clId="{0BE9C2AA-5A33-445F-B326-C9FA72787253}" dt="2023-11-28T18:29:25.618" v="397" actId="1036"/>
        <pc:sldMkLst>
          <pc:docMk/>
          <pc:sldMk cId="1508047624" sldId="2147327034"/>
        </pc:sldMkLst>
        <pc:spChg chg="mod">
          <ac:chgData name="Karolina Guillen" userId="c1c08796-a0be-47c6-af52-5d31fd96ec50" providerId="ADAL" clId="{0BE9C2AA-5A33-445F-B326-C9FA72787253}" dt="2023-11-28T18:28:41.400" v="336" actId="1035"/>
          <ac:spMkLst>
            <pc:docMk/>
            <pc:sldMk cId="1508047624" sldId="2147327034"/>
            <ac:spMk id="8" creationId="{1D69881A-FB64-3CFC-C56D-CC1440044506}"/>
          </ac:spMkLst>
        </pc:spChg>
        <pc:spChg chg="mod">
          <ac:chgData name="Karolina Guillen" userId="c1c08796-a0be-47c6-af52-5d31fd96ec50" providerId="ADAL" clId="{0BE9C2AA-5A33-445F-B326-C9FA72787253}" dt="2023-11-28T18:29:19.229" v="394" actId="1036"/>
          <ac:spMkLst>
            <pc:docMk/>
            <pc:sldMk cId="1508047624" sldId="2147327034"/>
            <ac:spMk id="9" creationId="{56CD0AEF-8C4A-237D-2352-158F3F7D3A41}"/>
          </ac:spMkLst>
        </pc:spChg>
        <pc:spChg chg="mod">
          <ac:chgData name="Karolina Guillen" userId="c1c08796-a0be-47c6-af52-5d31fd96ec50" providerId="ADAL" clId="{0BE9C2AA-5A33-445F-B326-C9FA72787253}" dt="2023-11-28T18:29:19.229" v="394" actId="1036"/>
          <ac:spMkLst>
            <pc:docMk/>
            <pc:sldMk cId="1508047624" sldId="2147327034"/>
            <ac:spMk id="10" creationId="{D7B5D489-3F7B-F5D5-886E-C54C7E03DA82}"/>
          </ac:spMkLst>
        </pc:spChg>
        <pc:spChg chg="mod">
          <ac:chgData name="Karolina Guillen" userId="c1c08796-a0be-47c6-af52-5d31fd96ec50" providerId="ADAL" clId="{0BE9C2AA-5A33-445F-B326-C9FA72787253}" dt="2023-11-28T18:29:19.229" v="394" actId="1036"/>
          <ac:spMkLst>
            <pc:docMk/>
            <pc:sldMk cId="1508047624" sldId="2147327034"/>
            <ac:spMk id="11" creationId="{34BD3ADD-39AE-C062-54E2-BD1A2752863D}"/>
          </ac:spMkLst>
        </pc:spChg>
        <pc:spChg chg="mod">
          <ac:chgData name="Karolina Guillen" userId="c1c08796-a0be-47c6-af52-5d31fd96ec50" providerId="ADAL" clId="{0BE9C2AA-5A33-445F-B326-C9FA72787253}" dt="2023-11-28T18:29:19.229" v="394" actId="1036"/>
          <ac:spMkLst>
            <pc:docMk/>
            <pc:sldMk cId="1508047624" sldId="2147327034"/>
            <ac:spMk id="34" creationId="{901F6F46-34F2-412A-F241-6DE5E16DA048}"/>
          </ac:spMkLst>
        </pc:spChg>
        <pc:spChg chg="mod">
          <ac:chgData name="Karolina Guillen" userId="c1c08796-a0be-47c6-af52-5d31fd96ec50" providerId="ADAL" clId="{0BE9C2AA-5A33-445F-B326-C9FA72787253}" dt="2023-11-28T18:29:19.229" v="394" actId="1036"/>
          <ac:spMkLst>
            <pc:docMk/>
            <pc:sldMk cId="1508047624" sldId="2147327034"/>
            <ac:spMk id="69" creationId="{19FD6ABE-CF51-1317-7E64-923D852A7B1E}"/>
          </ac:spMkLst>
        </pc:spChg>
        <pc:spChg chg="mod">
          <ac:chgData name="Karolina Guillen" userId="c1c08796-a0be-47c6-af52-5d31fd96ec50" providerId="ADAL" clId="{0BE9C2AA-5A33-445F-B326-C9FA72787253}" dt="2023-11-28T18:29:19.229" v="394" actId="1036"/>
          <ac:spMkLst>
            <pc:docMk/>
            <pc:sldMk cId="1508047624" sldId="2147327034"/>
            <ac:spMk id="125" creationId="{E1270ACD-804F-70A2-8AFB-078E53208C37}"/>
          </ac:spMkLst>
        </pc:spChg>
        <pc:spChg chg="mod">
          <ac:chgData name="Karolina Guillen" userId="c1c08796-a0be-47c6-af52-5d31fd96ec50" providerId="ADAL" clId="{0BE9C2AA-5A33-445F-B326-C9FA72787253}" dt="2023-11-28T18:29:19.229" v="394" actId="1036"/>
          <ac:spMkLst>
            <pc:docMk/>
            <pc:sldMk cId="1508047624" sldId="2147327034"/>
            <ac:spMk id="126" creationId="{36CFC73C-CC69-504E-F4F4-04F138E85E7E}"/>
          </ac:spMkLst>
        </pc:spChg>
        <pc:spChg chg="mod">
          <ac:chgData name="Karolina Guillen" userId="c1c08796-a0be-47c6-af52-5d31fd96ec50" providerId="ADAL" clId="{0BE9C2AA-5A33-445F-B326-C9FA72787253}" dt="2023-11-28T18:29:19.229" v="394" actId="1036"/>
          <ac:spMkLst>
            <pc:docMk/>
            <pc:sldMk cId="1508047624" sldId="2147327034"/>
            <ac:spMk id="127" creationId="{6E5D4FA5-800E-276A-95C8-AFF874A6E71E}"/>
          </ac:spMkLst>
        </pc:spChg>
        <pc:spChg chg="mod">
          <ac:chgData name="Karolina Guillen" userId="c1c08796-a0be-47c6-af52-5d31fd96ec50" providerId="ADAL" clId="{0BE9C2AA-5A33-445F-B326-C9FA72787253}" dt="2023-11-28T18:29:19.229" v="394" actId="1036"/>
          <ac:spMkLst>
            <pc:docMk/>
            <pc:sldMk cId="1508047624" sldId="2147327034"/>
            <ac:spMk id="128" creationId="{EDD61B26-050E-D9C6-AD99-3A880A2A432B}"/>
          </ac:spMkLst>
        </pc:spChg>
        <pc:spChg chg="mod">
          <ac:chgData name="Karolina Guillen" userId="c1c08796-a0be-47c6-af52-5d31fd96ec50" providerId="ADAL" clId="{0BE9C2AA-5A33-445F-B326-C9FA72787253}" dt="2023-11-28T18:29:19.229" v="394" actId="1036"/>
          <ac:spMkLst>
            <pc:docMk/>
            <pc:sldMk cId="1508047624" sldId="2147327034"/>
            <ac:spMk id="129" creationId="{96B2E7B7-00B1-A1E1-7F57-79050624106D}"/>
          </ac:spMkLst>
        </pc:spChg>
        <pc:spChg chg="mod">
          <ac:chgData name="Karolina Guillen" userId="c1c08796-a0be-47c6-af52-5d31fd96ec50" providerId="ADAL" clId="{0BE9C2AA-5A33-445F-B326-C9FA72787253}" dt="2023-11-28T18:29:19.229" v="394" actId="1036"/>
          <ac:spMkLst>
            <pc:docMk/>
            <pc:sldMk cId="1508047624" sldId="2147327034"/>
            <ac:spMk id="130" creationId="{174D9869-7586-5942-D634-88A6C954B628}"/>
          </ac:spMkLst>
        </pc:spChg>
        <pc:spChg chg="mod">
          <ac:chgData name="Karolina Guillen" userId="c1c08796-a0be-47c6-af52-5d31fd96ec50" providerId="ADAL" clId="{0BE9C2AA-5A33-445F-B326-C9FA72787253}" dt="2023-11-28T18:29:19.229" v="394" actId="1036"/>
          <ac:spMkLst>
            <pc:docMk/>
            <pc:sldMk cId="1508047624" sldId="2147327034"/>
            <ac:spMk id="131" creationId="{9D466D9E-E432-FC8C-6A72-C7C93E6D0F73}"/>
          </ac:spMkLst>
        </pc:spChg>
        <pc:spChg chg="mod">
          <ac:chgData name="Karolina Guillen" userId="c1c08796-a0be-47c6-af52-5d31fd96ec50" providerId="ADAL" clId="{0BE9C2AA-5A33-445F-B326-C9FA72787253}" dt="2023-11-28T18:29:19.229" v="394" actId="1036"/>
          <ac:spMkLst>
            <pc:docMk/>
            <pc:sldMk cId="1508047624" sldId="2147327034"/>
            <ac:spMk id="132" creationId="{A248E692-5CFF-EA7E-0A0B-417A7350B735}"/>
          </ac:spMkLst>
        </pc:spChg>
        <pc:spChg chg="mod">
          <ac:chgData name="Karolina Guillen" userId="c1c08796-a0be-47c6-af52-5d31fd96ec50" providerId="ADAL" clId="{0BE9C2AA-5A33-445F-B326-C9FA72787253}" dt="2023-11-28T18:29:19.229" v="394" actId="1036"/>
          <ac:spMkLst>
            <pc:docMk/>
            <pc:sldMk cId="1508047624" sldId="2147327034"/>
            <ac:spMk id="133" creationId="{A43B7FC0-2031-F70E-6DCC-EDE4724B89C2}"/>
          </ac:spMkLst>
        </pc:spChg>
        <pc:spChg chg="mod">
          <ac:chgData name="Karolina Guillen" userId="c1c08796-a0be-47c6-af52-5d31fd96ec50" providerId="ADAL" clId="{0BE9C2AA-5A33-445F-B326-C9FA72787253}" dt="2023-11-28T18:29:19.229" v="394" actId="1036"/>
          <ac:spMkLst>
            <pc:docMk/>
            <pc:sldMk cId="1508047624" sldId="2147327034"/>
            <ac:spMk id="134" creationId="{17CAC071-6803-BB73-A1B7-1F81B9C5AB24}"/>
          </ac:spMkLst>
        </pc:spChg>
        <pc:spChg chg="mod">
          <ac:chgData name="Karolina Guillen" userId="c1c08796-a0be-47c6-af52-5d31fd96ec50" providerId="ADAL" clId="{0BE9C2AA-5A33-445F-B326-C9FA72787253}" dt="2023-11-28T18:29:19.229" v="394" actId="1036"/>
          <ac:spMkLst>
            <pc:docMk/>
            <pc:sldMk cId="1508047624" sldId="2147327034"/>
            <ac:spMk id="136" creationId="{74ED3331-6DC8-6142-450A-EBF06B8FEDFC}"/>
          </ac:spMkLst>
        </pc:spChg>
        <pc:graphicFrameChg chg="mod">
          <ac:chgData name="Karolina Guillen" userId="c1c08796-a0be-47c6-af52-5d31fd96ec50" providerId="ADAL" clId="{0BE9C2AA-5A33-445F-B326-C9FA72787253}" dt="2023-11-28T18:29:25.618" v="397" actId="1036"/>
          <ac:graphicFrameMkLst>
            <pc:docMk/>
            <pc:sldMk cId="1508047624" sldId="2147327034"/>
            <ac:graphicFrameMk id="135" creationId="{74CC1684-3DAF-DC74-318B-31831AB691EB}"/>
          </ac:graphicFrameMkLst>
        </pc:graphicFrameChg>
      </pc:sldChg>
      <pc:sldChg chg="addSp delSp modSp add mod">
        <pc:chgData name="Karolina Guillen" userId="c1c08796-a0be-47c6-af52-5d31fd96ec50" providerId="ADAL" clId="{0BE9C2AA-5A33-445F-B326-C9FA72787253}" dt="2023-12-05T16:43:39.832" v="710"/>
        <pc:sldMkLst>
          <pc:docMk/>
          <pc:sldMk cId="580894001" sldId="2147327035"/>
        </pc:sldMkLst>
        <pc:spChg chg="del">
          <ac:chgData name="Karolina Guillen" userId="c1c08796-a0be-47c6-af52-5d31fd96ec50" providerId="ADAL" clId="{0BE9C2AA-5A33-445F-B326-C9FA72787253}" dt="2023-12-05T16:43:29.878" v="708" actId="478"/>
          <ac:spMkLst>
            <pc:docMk/>
            <pc:sldMk cId="580894001" sldId="2147327035"/>
            <ac:spMk id="3" creationId="{2C7A1FE6-8CA2-7004-703E-94709568CCE3}"/>
          </ac:spMkLst>
        </pc:spChg>
        <pc:spChg chg="add mod">
          <ac:chgData name="Karolina Guillen" userId="c1c08796-a0be-47c6-af52-5d31fd96ec50" providerId="ADAL" clId="{0BE9C2AA-5A33-445F-B326-C9FA72787253}" dt="2023-11-28T18:40:59.010" v="417" actId="1036"/>
          <ac:spMkLst>
            <pc:docMk/>
            <pc:sldMk cId="580894001" sldId="2147327035"/>
            <ac:spMk id="7" creationId="{E98BF5CD-0C0C-50AC-25B3-194DAEC1AA17}"/>
          </ac:spMkLst>
        </pc:spChg>
        <pc:spChg chg="mod">
          <ac:chgData name="Karolina Guillen" userId="c1c08796-a0be-47c6-af52-5d31fd96ec50" providerId="ADAL" clId="{0BE9C2AA-5A33-445F-B326-C9FA72787253}" dt="2023-12-05T16:43:39.832" v="710"/>
          <ac:spMkLst>
            <pc:docMk/>
            <pc:sldMk cId="580894001" sldId="2147327035"/>
            <ac:spMk id="8" creationId="{1D69881A-FB64-3CFC-C56D-CC1440044506}"/>
          </ac:spMkLst>
        </pc:spChg>
        <pc:spChg chg="del">
          <ac:chgData name="Karolina Guillen" userId="c1c08796-a0be-47c6-af52-5d31fd96ec50" providerId="ADAL" clId="{0BE9C2AA-5A33-445F-B326-C9FA72787253}" dt="2023-11-28T18:40:56.285" v="407" actId="478"/>
          <ac:spMkLst>
            <pc:docMk/>
            <pc:sldMk cId="580894001" sldId="2147327035"/>
            <ac:spMk id="9" creationId="{56CD0AEF-8C4A-237D-2352-158F3F7D3A41}"/>
          </ac:spMkLst>
        </pc:spChg>
        <pc:spChg chg="del">
          <ac:chgData name="Karolina Guillen" userId="c1c08796-a0be-47c6-af52-5d31fd96ec50" providerId="ADAL" clId="{0BE9C2AA-5A33-445F-B326-C9FA72787253}" dt="2023-11-28T18:40:56.285" v="407" actId="478"/>
          <ac:spMkLst>
            <pc:docMk/>
            <pc:sldMk cId="580894001" sldId="2147327035"/>
            <ac:spMk id="10" creationId="{D7B5D489-3F7B-F5D5-886E-C54C7E03DA82}"/>
          </ac:spMkLst>
        </pc:spChg>
        <pc:spChg chg="del">
          <ac:chgData name="Karolina Guillen" userId="c1c08796-a0be-47c6-af52-5d31fd96ec50" providerId="ADAL" clId="{0BE9C2AA-5A33-445F-B326-C9FA72787253}" dt="2023-11-28T18:40:56.285" v="407" actId="478"/>
          <ac:spMkLst>
            <pc:docMk/>
            <pc:sldMk cId="580894001" sldId="2147327035"/>
            <ac:spMk id="11" creationId="{34BD3ADD-39AE-C062-54E2-BD1A2752863D}"/>
          </ac:spMkLst>
        </pc:spChg>
        <pc:spChg chg="add mod">
          <ac:chgData name="Karolina Guillen" userId="c1c08796-a0be-47c6-af52-5d31fd96ec50" providerId="ADAL" clId="{0BE9C2AA-5A33-445F-B326-C9FA72787253}" dt="2023-11-28T18:40:59.010" v="417" actId="1036"/>
          <ac:spMkLst>
            <pc:docMk/>
            <pc:sldMk cId="580894001" sldId="2147327035"/>
            <ac:spMk id="12" creationId="{5B813713-536A-A51F-44C8-E18CC50DAD97}"/>
          </ac:spMkLst>
        </pc:spChg>
        <pc:spChg chg="add mod">
          <ac:chgData name="Karolina Guillen" userId="c1c08796-a0be-47c6-af52-5d31fd96ec50" providerId="ADAL" clId="{0BE9C2AA-5A33-445F-B326-C9FA72787253}" dt="2023-11-28T18:40:59.010" v="417" actId="1036"/>
          <ac:spMkLst>
            <pc:docMk/>
            <pc:sldMk cId="580894001" sldId="2147327035"/>
            <ac:spMk id="14" creationId="{BF67A3BF-CADF-4B6D-F6F0-9816F4187D24}"/>
          </ac:spMkLst>
        </pc:spChg>
        <pc:spChg chg="add mod">
          <ac:chgData name="Karolina Guillen" userId="c1c08796-a0be-47c6-af52-5d31fd96ec50" providerId="ADAL" clId="{0BE9C2AA-5A33-445F-B326-C9FA72787253}" dt="2023-11-28T18:40:59.010" v="417" actId="1036"/>
          <ac:spMkLst>
            <pc:docMk/>
            <pc:sldMk cId="580894001" sldId="2147327035"/>
            <ac:spMk id="16" creationId="{BF48A7A4-0DBD-A04A-EC68-834D3309B7B3}"/>
          </ac:spMkLst>
        </pc:spChg>
        <pc:spChg chg="add mod">
          <ac:chgData name="Karolina Guillen" userId="c1c08796-a0be-47c6-af52-5d31fd96ec50" providerId="ADAL" clId="{0BE9C2AA-5A33-445F-B326-C9FA72787253}" dt="2023-11-28T18:40:59.010" v="417" actId="1036"/>
          <ac:spMkLst>
            <pc:docMk/>
            <pc:sldMk cId="580894001" sldId="2147327035"/>
            <ac:spMk id="17" creationId="{B36F62E2-9572-2523-4364-27451A3BBD4E}"/>
          </ac:spMkLst>
        </pc:spChg>
        <pc:spChg chg="add mod">
          <ac:chgData name="Karolina Guillen" userId="c1c08796-a0be-47c6-af52-5d31fd96ec50" providerId="ADAL" clId="{0BE9C2AA-5A33-445F-B326-C9FA72787253}" dt="2023-11-28T18:40:59.010" v="417" actId="1036"/>
          <ac:spMkLst>
            <pc:docMk/>
            <pc:sldMk cId="580894001" sldId="2147327035"/>
            <ac:spMk id="18" creationId="{DEA32F2B-9011-501B-F223-C49427D70A6C}"/>
          </ac:spMkLst>
        </pc:spChg>
        <pc:spChg chg="add mod">
          <ac:chgData name="Karolina Guillen" userId="c1c08796-a0be-47c6-af52-5d31fd96ec50" providerId="ADAL" clId="{0BE9C2AA-5A33-445F-B326-C9FA72787253}" dt="2023-11-28T18:40:59.010" v="417" actId="1036"/>
          <ac:spMkLst>
            <pc:docMk/>
            <pc:sldMk cId="580894001" sldId="2147327035"/>
            <ac:spMk id="19" creationId="{DD75B3BA-47E2-1AC9-4137-EC0358144E01}"/>
          </ac:spMkLst>
        </pc:spChg>
        <pc:spChg chg="add mod">
          <ac:chgData name="Karolina Guillen" userId="c1c08796-a0be-47c6-af52-5d31fd96ec50" providerId="ADAL" clId="{0BE9C2AA-5A33-445F-B326-C9FA72787253}" dt="2023-11-28T18:40:59.010" v="417" actId="1036"/>
          <ac:spMkLst>
            <pc:docMk/>
            <pc:sldMk cId="580894001" sldId="2147327035"/>
            <ac:spMk id="20" creationId="{7CB8C666-FBCE-4C71-756F-4A9EA8C454E9}"/>
          </ac:spMkLst>
        </pc:spChg>
        <pc:spChg chg="add mod">
          <ac:chgData name="Karolina Guillen" userId="c1c08796-a0be-47c6-af52-5d31fd96ec50" providerId="ADAL" clId="{0BE9C2AA-5A33-445F-B326-C9FA72787253}" dt="2023-11-28T18:40:59.010" v="417" actId="1036"/>
          <ac:spMkLst>
            <pc:docMk/>
            <pc:sldMk cId="580894001" sldId="2147327035"/>
            <ac:spMk id="21" creationId="{8D949987-B7A5-01F9-51B6-305CD48F7F05}"/>
          </ac:spMkLst>
        </pc:spChg>
        <pc:spChg chg="add mod">
          <ac:chgData name="Karolina Guillen" userId="c1c08796-a0be-47c6-af52-5d31fd96ec50" providerId="ADAL" clId="{0BE9C2AA-5A33-445F-B326-C9FA72787253}" dt="2023-11-28T18:40:59.010" v="417" actId="1036"/>
          <ac:spMkLst>
            <pc:docMk/>
            <pc:sldMk cId="580894001" sldId="2147327035"/>
            <ac:spMk id="22" creationId="{B14544D5-5B18-99FD-5EE6-603A286D7F28}"/>
          </ac:spMkLst>
        </pc:spChg>
        <pc:spChg chg="add mod">
          <ac:chgData name="Karolina Guillen" userId="c1c08796-a0be-47c6-af52-5d31fd96ec50" providerId="ADAL" clId="{0BE9C2AA-5A33-445F-B326-C9FA72787253}" dt="2023-11-28T18:40:59.010" v="417" actId="1036"/>
          <ac:spMkLst>
            <pc:docMk/>
            <pc:sldMk cId="580894001" sldId="2147327035"/>
            <ac:spMk id="23" creationId="{D1643E91-D463-2D44-28A0-BF006F3DD90C}"/>
          </ac:spMkLst>
        </pc:spChg>
        <pc:spChg chg="add mod">
          <ac:chgData name="Karolina Guillen" userId="c1c08796-a0be-47c6-af52-5d31fd96ec50" providerId="ADAL" clId="{0BE9C2AA-5A33-445F-B326-C9FA72787253}" dt="2023-11-28T18:40:59.010" v="417" actId="1036"/>
          <ac:spMkLst>
            <pc:docMk/>
            <pc:sldMk cId="580894001" sldId="2147327035"/>
            <ac:spMk id="24" creationId="{F874382B-4224-A6BF-1F8C-802C6E496FED}"/>
          </ac:spMkLst>
        </pc:spChg>
        <pc:spChg chg="add mod">
          <ac:chgData name="Karolina Guillen" userId="c1c08796-a0be-47c6-af52-5d31fd96ec50" providerId="ADAL" clId="{0BE9C2AA-5A33-445F-B326-C9FA72787253}" dt="2023-11-28T18:40:59.010" v="417" actId="1036"/>
          <ac:spMkLst>
            <pc:docMk/>
            <pc:sldMk cId="580894001" sldId="2147327035"/>
            <ac:spMk id="25" creationId="{5FFD688D-7FE0-AF84-AE94-0730997B6D4B}"/>
          </ac:spMkLst>
        </pc:spChg>
        <pc:spChg chg="add mod">
          <ac:chgData name="Karolina Guillen" userId="c1c08796-a0be-47c6-af52-5d31fd96ec50" providerId="ADAL" clId="{0BE9C2AA-5A33-445F-B326-C9FA72787253}" dt="2023-11-28T18:40:59.010" v="417" actId="1036"/>
          <ac:spMkLst>
            <pc:docMk/>
            <pc:sldMk cId="580894001" sldId="2147327035"/>
            <ac:spMk id="26" creationId="{AB27CC82-7285-BAEC-3B38-AD09607BF5B2}"/>
          </ac:spMkLst>
        </pc:spChg>
        <pc:spChg chg="add mod">
          <ac:chgData name="Karolina Guillen" userId="c1c08796-a0be-47c6-af52-5d31fd96ec50" providerId="ADAL" clId="{0BE9C2AA-5A33-445F-B326-C9FA72787253}" dt="2023-11-28T18:40:59.010" v="417" actId="1036"/>
          <ac:spMkLst>
            <pc:docMk/>
            <pc:sldMk cId="580894001" sldId="2147327035"/>
            <ac:spMk id="27" creationId="{5251862F-7E3D-C4E0-2787-F3A762B04760}"/>
          </ac:spMkLst>
        </pc:spChg>
        <pc:spChg chg="add mod">
          <ac:chgData name="Karolina Guillen" userId="c1c08796-a0be-47c6-af52-5d31fd96ec50" providerId="ADAL" clId="{0BE9C2AA-5A33-445F-B326-C9FA72787253}" dt="2023-11-28T18:41:19.740" v="430" actId="1035"/>
          <ac:spMkLst>
            <pc:docMk/>
            <pc:sldMk cId="580894001" sldId="2147327035"/>
            <ac:spMk id="28" creationId="{62C3B945-3C0E-D0F6-A230-6AEF77F8DAEA}"/>
          </ac:spMkLst>
        </pc:spChg>
        <pc:spChg chg="add mod">
          <ac:chgData name="Karolina Guillen" userId="c1c08796-a0be-47c6-af52-5d31fd96ec50" providerId="ADAL" clId="{0BE9C2AA-5A33-445F-B326-C9FA72787253}" dt="2023-11-28T18:41:19.740" v="430" actId="1035"/>
          <ac:spMkLst>
            <pc:docMk/>
            <pc:sldMk cId="580894001" sldId="2147327035"/>
            <ac:spMk id="29" creationId="{130E5368-C67E-7AD2-6E8A-98118AF1228B}"/>
          </ac:spMkLst>
        </pc:spChg>
        <pc:spChg chg="mod">
          <ac:chgData name="Karolina Guillen" userId="c1c08796-a0be-47c6-af52-5d31fd96ec50" providerId="ADAL" clId="{0BE9C2AA-5A33-445F-B326-C9FA72787253}" dt="2023-11-28T18:40:56.682" v="408"/>
          <ac:spMkLst>
            <pc:docMk/>
            <pc:sldMk cId="580894001" sldId="2147327035"/>
            <ac:spMk id="31" creationId="{D8B6CB91-E9CB-A7AE-C404-3E6D32606965}"/>
          </ac:spMkLst>
        </pc:spChg>
        <pc:spChg chg="mod">
          <ac:chgData name="Karolina Guillen" userId="c1c08796-a0be-47c6-af52-5d31fd96ec50" providerId="ADAL" clId="{0BE9C2AA-5A33-445F-B326-C9FA72787253}" dt="2023-11-28T18:40:56.682" v="408"/>
          <ac:spMkLst>
            <pc:docMk/>
            <pc:sldMk cId="580894001" sldId="2147327035"/>
            <ac:spMk id="32" creationId="{647D7DFE-3478-0DB7-E553-F7753CEFEC2B}"/>
          </ac:spMkLst>
        </pc:spChg>
        <pc:spChg chg="del">
          <ac:chgData name="Karolina Guillen" userId="c1c08796-a0be-47c6-af52-5d31fd96ec50" providerId="ADAL" clId="{0BE9C2AA-5A33-445F-B326-C9FA72787253}" dt="2023-11-28T18:40:56.285" v="407" actId="478"/>
          <ac:spMkLst>
            <pc:docMk/>
            <pc:sldMk cId="580894001" sldId="2147327035"/>
            <ac:spMk id="34" creationId="{901F6F46-34F2-412A-F241-6DE5E16DA048}"/>
          </ac:spMkLst>
        </pc:spChg>
        <pc:spChg chg="mod">
          <ac:chgData name="Karolina Guillen" userId="c1c08796-a0be-47c6-af52-5d31fd96ec50" providerId="ADAL" clId="{0BE9C2AA-5A33-445F-B326-C9FA72787253}" dt="2023-11-28T18:40:56.682" v="408"/>
          <ac:spMkLst>
            <pc:docMk/>
            <pc:sldMk cId="580894001" sldId="2147327035"/>
            <ac:spMk id="35" creationId="{A7321CC4-732F-876B-9B79-7BF1B9861B86}"/>
          </ac:spMkLst>
        </pc:spChg>
        <pc:spChg chg="mod">
          <ac:chgData name="Karolina Guillen" userId="c1c08796-a0be-47c6-af52-5d31fd96ec50" providerId="ADAL" clId="{0BE9C2AA-5A33-445F-B326-C9FA72787253}" dt="2023-11-28T18:40:56.682" v="408"/>
          <ac:spMkLst>
            <pc:docMk/>
            <pc:sldMk cId="580894001" sldId="2147327035"/>
            <ac:spMk id="36" creationId="{46CC4D4A-2841-FCF4-52C2-F95AA0C23A1E}"/>
          </ac:spMkLst>
        </pc:spChg>
        <pc:spChg chg="add mod">
          <ac:chgData name="Karolina Guillen" userId="c1c08796-a0be-47c6-af52-5d31fd96ec50" providerId="ADAL" clId="{0BE9C2AA-5A33-445F-B326-C9FA72787253}" dt="2023-11-28T18:41:30.858" v="466" actId="1035"/>
          <ac:spMkLst>
            <pc:docMk/>
            <pc:sldMk cId="580894001" sldId="2147327035"/>
            <ac:spMk id="39" creationId="{11CC762C-A9FA-0695-1762-0BF51C1BE3ED}"/>
          </ac:spMkLst>
        </pc:spChg>
        <pc:spChg chg="add mod">
          <ac:chgData name="Karolina Guillen" userId="c1c08796-a0be-47c6-af52-5d31fd96ec50" providerId="ADAL" clId="{0BE9C2AA-5A33-445F-B326-C9FA72787253}" dt="2023-11-28T18:41:48.480" v="483" actId="14100"/>
          <ac:spMkLst>
            <pc:docMk/>
            <pc:sldMk cId="580894001" sldId="2147327035"/>
            <ac:spMk id="40" creationId="{F0384964-6261-DFA3-F6F4-48D29CECE4E6}"/>
          </ac:spMkLst>
        </pc:spChg>
        <pc:spChg chg="del">
          <ac:chgData name="Karolina Guillen" userId="c1c08796-a0be-47c6-af52-5d31fd96ec50" providerId="ADAL" clId="{0BE9C2AA-5A33-445F-B326-C9FA72787253}" dt="2023-11-28T18:40:56.285" v="407" actId="478"/>
          <ac:spMkLst>
            <pc:docMk/>
            <pc:sldMk cId="580894001" sldId="2147327035"/>
            <ac:spMk id="69" creationId="{19FD6ABE-CF51-1317-7E64-923D852A7B1E}"/>
          </ac:spMkLst>
        </pc:spChg>
        <pc:spChg chg="del">
          <ac:chgData name="Karolina Guillen" userId="c1c08796-a0be-47c6-af52-5d31fd96ec50" providerId="ADAL" clId="{0BE9C2AA-5A33-445F-B326-C9FA72787253}" dt="2023-11-28T18:40:56.285" v="407" actId="478"/>
          <ac:spMkLst>
            <pc:docMk/>
            <pc:sldMk cId="580894001" sldId="2147327035"/>
            <ac:spMk id="125" creationId="{E1270ACD-804F-70A2-8AFB-078E53208C37}"/>
          </ac:spMkLst>
        </pc:spChg>
        <pc:spChg chg="del">
          <ac:chgData name="Karolina Guillen" userId="c1c08796-a0be-47c6-af52-5d31fd96ec50" providerId="ADAL" clId="{0BE9C2AA-5A33-445F-B326-C9FA72787253}" dt="2023-11-28T18:40:56.285" v="407" actId="478"/>
          <ac:spMkLst>
            <pc:docMk/>
            <pc:sldMk cId="580894001" sldId="2147327035"/>
            <ac:spMk id="126" creationId="{36CFC73C-CC69-504E-F4F4-04F138E85E7E}"/>
          </ac:spMkLst>
        </pc:spChg>
        <pc:spChg chg="del">
          <ac:chgData name="Karolina Guillen" userId="c1c08796-a0be-47c6-af52-5d31fd96ec50" providerId="ADAL" clId="{0BE9C2AA-5A33-445F-B326-C9FA72787253}" dt="2023-11-28T18:40:56.285" v="407" actId="478"/>
          <ac:spMkLst>
            <pc:docMk/>
            <pc:sldMk cId="580894001" sldId="2147327035"/>
            <ac:spMk id="127" creationId="{6E5D4FA5-800E-276A-95C8-AFF874A6E71E}"/>
          </ac:spMkLst>
        </pc:spChg>
        <pc:spChg chg="del">
          <ac:chgData name="Karolina Guillen" userId="c1c08796-a0be-47c6-af52-5d31fd96ec50" providerId="ADAL" clId="{0BE9C2AA-5A33-445F-B326-C9FA72787253}" dt="2023-11-28T18:40:56.285" v="407" actId="478"/>
          <ac:spMkLst>
            <pc:docMk/>
            <pc:sldMk cId="580894001" sldId="2147327035"/>
            <ac:spMk id="128" creationId="{EDD61B26-050E-D9C6-AD99-3A880A2A432B}"/>
          </ac:spMkLst>
        </pc:spChg>
        <pc:spChg chg="del">
          <ac:chgData name="Karolina Guillen" userId="c1c08796-a0be-47c6-af52-5d31fd96ec50" providerId="ADAL" clId="{0BE9C2AA-5A33-445F-B326-C9FA72787253}" dt="2023-11-28T18:40:56.285" v="407" actId="478"/>
          <ac:spMkLst>
            <pc:docMk/>
            <pc:sldMk cId="580894001" sldId="2147327035"/>
            <ac:spMk id="129" creationId="{96B2E7B7-00B1-A1E1-7F57-79050624106D}"/>
          </ac:spMkLst>
        </pc:spChg>
        <pc:spChg chg="del">
          <ac:chgData name="Karolina Guillen" userId="c1c08796-a0be-47c6-af52-5d31fd96ec50" providerId="ADAL" clId="{0BE9C2AA-5A33-445F-B326-C9FA72787253}" dt="2023-11-28T18:40:56.285" v="407" actId="478"/>
          <ac:spMkLst>
            <pc:docMk/>
            <pc:sldMk cId="580894001" sldId="2147327035"/>
            <ac:spMk id="130" creationId="{174D9869-7586-5942-D634-88A6C954B628}"/>
          </ac:spMkLst>
        </pc:spChg>
        <pc:spChg chg="del">
          <ac:chgData name="Karolina Guillen" userId="c1c08796-a0be-47c6-af52-5d31fd96ec50" providerId="ADAL" clId="{0BE9C2AA-5A33-445F-B326-C9FA72787253}" dt="2023-11-28T18:40:56.285" v="407" actId="478"/>
          <ac:spMkLst>
            <pc:docMk/>
            <pc:sldMk cId="580894001" sldId="2147327035"/>
            <ac:spMk id="131" creationId="{9D466D9E-E432-FC8C-6A72-C7C93E6D0F73}"/>
          </ac:spMkLst>
        </pc:spChg>
        <pc:spChg chg="del">
          <ac:chgData name="Karolina Guillen" userId="c1c08796-a0be-47c6-af52-5d31fd96ec50" providerId="ADAL" clId="{0BE9C2AA-5A33-445F-B326-C9FA72787253}" dt="2023-11-28T18:40:56.285" v="407" actId="478"/>
          <ac:spMkLst>
            <pc:docMk/>
            <pc:sldMk cId="580894001" sldId="2147327035"/>
            <ac:spMk id="132" creationId="{A248E692-5CFF-EA7E-0A0B-417A7350B735}"/>
          </ac:spMkLst>
        </pc:spChg>
        <pc:spChg chg="del">
          <ac:chgData name="Karolina Guillen" userId="c1c08796-a0be-47c6-af52-5d31fd96ec50" providerId="ADAL" clId="{0BE9C2AA-5A33-445F-B326-C9FA72787253}" dt="2023-11-28T18:40:56.285" v="407" actId="478"/>
          <ac:spMkLst>
            <pc:docMk/>
            <pc:sldMk cId="580894001" sldId="2147327035"/>
            <ac:spMk id="133" creationId="{A43B7FC0-2031-F70E-6DCC-EDE4724B89C2}"/>
          </ac:spMkLst>
        </pc:spChg>
        <pc:spChg chg="del">
          <ac:chgData name="Karolina Guillen" userId="c1c08796-a0be-47c6-af52-5d31fd96ec50" providerId="ADAL" clId="{0BE9C2AA-5A33-445F-B326-C9FA72787253}" dt="2023-11-28T18:40:56.285" v="407" actId="478"/>
          <ac:spMkLst>
            <pc:docMk/>
            <pc:sldMk cId="580894001" sldId="2147327035"/>
            <ac:spMk id="134" creationId="{17CAC071-6803-BB73-A1B7-1F81B9C5AB24}"/>
          </ac:spMkLst>
        </pc:spChg>
        <pc:spChg chg="del">
          <ac:chgData name="Karolina Guillen" userId="c1c08796-a0be-47c6-af52-5d31fd96ec50" providerId="ADAL" clId="{0BE9C2AA-5A33-445F-B326-C9FA72787253}" dt="2023-11-28T18:40:56.285" v="407" actId="478"/>
          <ac:spMkLst>
            <pc:docMk/>
            <pc:sldMk cId="580894001" sldId="2147327035"/>
            <ac:spMk id="136" creationId="{74ED3331-6DC8-6142-450A-EBF06B8FEDFC}"/>
          </ac:spMkLst>
        </pc:spChg>
        <pc:spChg chg="del">
          <ac:chgData name="Karolina Guillen" userId="c1c08796-a0be-47c6-af52-5d31fd96ec50" providerId="ADAL" clId="{0BE9C2AA-5A33-445F-B326-C9FA72787253}" dt="2023-11-28T18:40:56.285" v="407" actId="478"/>
          <ac:spMkLst>
            <pc:docMk/>
            <pc:sldMk cId="580894001" sldId="2147327035"/>
            <ac:spMk id="137" creationId="{0DF2A95A-0C2A-6BCF-7523-6FEF7A454EE3}"/>
          </ac:spMkLst>
        </pc:spChg>
        <pc:grpChg chg="add mod">
          <ac:chgData name="Karolina Guillen" userId="c1c08796-a0be-47c6-af52-5d31fd96ec50" providerId="ADAL" clId="{0BE9C2AA-5A33-445F-B326-C9FA72787253}" dt="2023-11-28T18:41:30.858" v="466" actId="1035"/>
          <ac:grpSpMkLst>
            <pc:docMk/>
            <pc:sldMk cId="580894001" sldId="2147327035"/>
            <ac:grpSpMk id="30" creationId="{F602ED42-DE77-563C-5241-833013A09562}"/>
          </ac:grpSpMkLst>
        </pc:grpChg>
        <pc:grpChg chg="add mod">
          <ac:chgData name="Karolina Guillen" userId="c1c08796-a0be-47c6-af52-5d31fd96ec50" providerId="ADAL" clId="{0BE9C2AA-5A33-445F-B326-C9FA72787253}" dt="2023-11-28T18:41:30.858" v="466" actId="1035"/>
          <ac:grpSpMkLst>
            <pc:docMk/>
            <pc:sldMk cId="580894001" sldId="2147327035"/>
            <ac:grpSpMk id="33" creationId="{4B3139D1-F1B1-A205-BB05-6F87553660E4}"/>
          </ac:grpSpMkLst>
        </pc:grpChg>
        <pc:graphicFrameChg chg="del">
          <ac:chgData name="Karolina Guillen" userId="c1c08796-a0be-47c6-af52-5d31fd96ec50" providerId="ADAL" clId="{0BE9C2AA-5A33-445F-B326-C9FA72787253}" dt="2023-11-28T18:40:56.285" v="407" actId="478"/>
          <ac:graphicFrameMkLst>
            <pc:docMk/>
            <pc:sldMk cId="580894001" sldId="2147327035"/>
            <ac:graphicFrameMk id="135" creationId="{74CC1684-3DAF-DC74-318B-31831AB691EB}"/>
          </ac:graphicFrameMkLst>
        </pc:graphicFrameChg>
        <pc:picChg chg="mod">
          <ac:chgData name="Karolina Guillen" userId="c1c08796-a0be-47c6-af52-5d31fd96ec50" providerId="ADAL" clId="{0BE9C2AA-5A33-445F-B326-C9FA72787253}" dt="2023-12-05T16:43:34.247" v="709"/>
          <ac:picMkLst>
            <pc:docMk/>
            <pc:sldMk cId="580894001" sldId="2147327035"/>
            <ac:picMk id="11" creationId="{A9F7B29B-4451-EBB4-AC26-50E412B9CAD5}"/>
          </ac:picMkLst>
        </pc:picChg>
        <pc:picChg chg="add mod">
          <ac:chgData name="Karolina Guillen" userId="c1c08796-a0be-47c6-af52-5d31fd96ec50" providerId="ADAL" clId="{0BE9C2AA-5A33-445F-B326-C9FA72787253}" dt="2023-11-28T18:41:25.483" v="450" actId="1036"/>
          <ac:picMkLst>
            <pc:docMk/>
            <pc:sldMk cId="580894001" sldId="2147327035"/>
            <ac:picMk id="37" creationId="{BB3744AF-9121-D169-C7D1-AEDF70468AB0}"/>
          </ac:picMkLst>
        </pc:picChg>
        <pc:picChg chg="add mod">
          <ac:chgData name="Karolina Guillen" userId="c1c08796-a0be-47c6-af52-5d31fd96ec50" providerId="ADAL" clId="{0BE9C2AA-5A33-445F-B326-C9FA72787253}" dt="2023-11-28T18:41:25.483" v="450" actId="1036"/>
          <ac:picMkLst>
            <pc:docMk/>
            <pc:sldMk cId="580894001" sldId="2147327035"/>
            <ac:picMk id="38" creationId="{43174388-2CA3-F4F6-457E-132FA096451D}"/>
          </ac:picMkLst>
        </pc:picChg>
      </pc:sldChg>
      <pc:sldChg chg="delSp modSp mod addCm">
        <pc:chgData name="Karolina Guillen" userId="c1c08796-a0be-47c6-af52-5d31fd96ec50" providerId="ADAL" clId="{0BE9C2AA-5A33-445F-B326-C9FA72787253}" dt="2023-12-05T16:44:46.946" v="716"/>
        <pc:sldMkLst>
          <pc:docMk/>
          <pc:sldMk cId="2987732408" sldId="2147327038"/>
        </pc:sldMkLst>
        <pc:spChg chg="del">
          <ac:chgData name="Karolina Guillen" userId="c1c08796-a0be-47c6-af52-5d31fd96ec50" providerId="ADAL" clId="{0BE9C2AA-5A33-445F-B326-C9FA72787253}" dt="2023-12-05T16:43:48.348" v="711" actId="478"/>
          <ac:spMkLst>
            <pc:docMk/>
            <pc:sldMk cId="2987732408" sldId="2147327038"/>
            <ac:spMk id="3" creationId="{2C7A1FE6-8CA2-7004-703E-94709568CCE3}"/>
          </ac:spMkLst>
        </pc:spChg>
        <pc:spChg chg="mod">
          <ac:chgData name="Karolina Guillen" userId="c1c08796-a0be-47c6-af52-5d31fd96ec50" providerId="ADAL" clId="{0BE9C2AA-5A33-445F-B326-C9FA72787253}" dt="2023-12-05T16:44:22.510" v="715"/>
          <ac:spMkLst>
            <pc:docMk/>
            <pc:sldMk cId="2987732408" sldId="2147327038"/>
            <ac:spMk id="8" creationId="{1D69881A-FB64-3CFC-C56D-CC1440044506}"/>
          </ac:spMkLst>
        </pc:spChg>
        <pc:picChg chg="mod">
          <ac:chgData name="Karolina Guillen" userId="c1c08796-a0be-47c6-af52-5d31fd96ec50" providerId="ADAL" clId="{0BE9C2AA-5A33-445F-B326-C9FA72787253}" dt="2023-12-05T16:44:17.293" v="714"/>
          <ac:picMkLst>
            <pc:docMk/>
            <pc:sldMk cId="2987732408" sldId="2147327038"/>
            <ac:picMk id="11" creationId="{A9F7B29B-4451-EBB4-AC26-50E412B9CAD5}"/>
          </ac:picMkLst>
        </pc:picChg>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0BE9C2AA-5A33-445F-B326-C9FA72787253}" dt="2023-12-05T16:44:46.946" v="716"/>
              <pc2:cmMkLst xmlns:pc2="http://schemas.microsoft.com/office/powerpoint/2019/9/main/command">
                <pc:docMk/>
                <pc:sldMk cId="2987732408" sldId="2147327038"/>
                <pc2:cmMk id="{360D4F73-97D0-4F7E-A619-C9C93C387172}"/>
              </pc2:cmMkLst>
            </pc226:cmChg>
          </p:ext>
        </pc:extLst>
      </pc:sldChg>
      <pc:sldChg chg="addSp delSp modSp mod">
        <pc:chgData name="Karolina Guillen" userId="c1c08796-a0be-47c6-af52-5d31fd96ec50" providerId="ADAL" clId="{0BE9C2AA-5A33-445F-B326-C9FA72787253}" dt="2023-12-05T14:31:17.083" v="679" actId="1035"/>
        <pc:sldMkLst>
          <pc:docMk/>
          <pc:sldMk cId="162319760" sldId="2147327040"/>
        </pc:sldMkLst>
        <pc:spChg chg="mod">
          <ac:chgData name="Karolina Guillen" userId="c1c08796-a0be-47c6-af52-5d31fd96ec50" providerId="ADAL" clId="{0BE9C2AA-5A33-445F-B326-C9FA72787253}" dt="2023-12-05T14:31:17.083" v="679" actId="1035"/>
          <ac:spMkLst>
            <pc:docMk/>
            <pc:sldMk cId="162319760" sldId="2147327040"/>
            <ac:spMk id="6" creationId="{487ECF4C-7784-249E-1000-D0AF008D9867}"/>
          </ac:spMkLst>
        </pc:spChg>
        <pc:spChg chg="del">
          <ac:chgData name="Karolina Guillen" userId="c1c08796-a0be-47c6-af52-5d31fd96ec50" providerId="ADAL" clId="{0BE9C2AA-5A33-445F-B326-C9FA72787253}" dt="2023-12-05T14:29:55.840" v="610" actId="478"/>
          <ac:spMkLst>
            <pc:docMk/>
            <pc:sldMk cId="162319760" sldId="2147327040"/>
            <ac:spMk id="7" creationId="{B010EF42-E318-271B-3F1E-968FFE46F889}"/>
          </ac:spMkLst>
        </pc:spChg>
        <pc:spChg chg="mod">
          <ac:chgData name="Karolina Guillen" userId="c1c08796-a0be-47c6-af52-5d31fd96ec50" providerId="ADAL" clId="{0BE9C2AA-5A33-445F-B326-C9FA72787253}" dt="2023-12-05T14:29:52.867" v="609" actId="207"/>
          <ac:spMkLst>
            <pc:docMk/>
            <pc:sldMk cId="162319760" sldId="2147327040"/>
            <ac:spMk id="9" creationId="{BD9ABAD9-45ED-EA54-DEE1-76F4376F87A5}"/>
          </ac:spMkLst>
        </pc:spChg>
        <pc:grpChg chg="mod">
          <ac:chgData name="Karolina Guillen" userId="c1c08796-a0be-47c6-af52-5d31fd96ec50" providerId="ADAL" clId="{0BE9C2AA-5A33-445F-B326-C9FA72787253}" dt="2023-12-05T14:30:53.793" v="661" actId="1035"/>
          <ac:grpSpMkLst>
            <pc:docMk/>
            <pc:sldMk cId="162319760" sldId="2147327040"/>
            <ac:grpSpMk id="10" creationId="{5F15DF95-F4A9-B72B-82E1-C3F52EBC72C3}"/>
          </ac:grpSpMkLst>
        </pc:grpChg>
        <pc:graphicFrameChg chg="mod">
          <ac:chgData name="Karolina Guillen" userId="c1c08796-a0be-47c6-af52-5d31fd96ec50" providerId="ADAL" clId="{0BE9C2AA-5A33-445F-B326-C9FA72787253}" dt="2023-12-05T14:31:17.083" v="679" actId="1035"/>
          <ac:graphicFrameMkLst>
            <pc:docMk/>
            <pc:sldMk cId="162319760" sldId="2147327040"/>
            <ac:graphicFrameMk id="3" creationId="{58731C87-C8A9-CCE0-EF47-DE854B4021BE}"/>
          </ac:graphicFrameMkLst>
        </pc:graphicFrameChg>
        <pc:cxnChg chg="add mod">
          <ac:chgData name="Karolina Guillen" userId="c1c08796-a0be-47c6-af52-5d31fd96ec50" providerId="ADAL" clId="{0BE9C2AA-5A33-445F-B326-C9FA72787253}" dt="2023-12-05T14:30:45.858" v="650" actId="693"/>
          <ac:cxnSpMkLst>
            <pc:docMk/>
            <pc:sldMk cId="162319760" sldId="2147327040"/>
            <ac:cxnSpMk id="12" creationId="{065F0DD8-6343-4338-938E-D421EC538680}"/>
          </ac:cxnSpMkLst>
        </pc:cxnChg>
      </pc:sldChg>
      <pc:sldChg chg="modSp mod">
        <pc:chgData name="Karolina Guillen" userId="c1c08796-a0be-47c6-af52-5d31fd96ec50" providerId="ADAL" clId="{0BE9C2AA-5A33-445F-B326-C9FA72787253}" dt="2023-12-05T14:32:17.888" v="707" actId="1035"/>
        <pc:sldMkLst>
          <pc:docMk/>
          <pc:sldMk cId="3096946518" sldId="2147327041"/>
        </pc:sldMkLst>
        <pc:spChg chg="mod">
          <ac:chgData name="Karolina Guillen" userId="c1c08796-a0be-47c6-af52-5d31fd96ec50" providerId="ADAL" clId="{0BE9C2AA-5A33-445F-B326-C9FA72787253}" dt="2023-12-05T14:32:17.888" v="707" actId="1035"/>
          <ac:spMkLst>
            <pc:docMk/>
            <pc:sldMk cId="3096946518" sldId="2147327041"/>
            <ac:spMk id="36" creationId="{0F1E129F-9659-C419-50AF-9424A89B2308}"/>
          </ac:spMkLst>
        </pc:spChg>
      </pc:sldChg>
      <pc:sldChg chg="modSp mod">
        <pc:chgData name="Karolina Guillen" userId="c1c08796-a0be-47c6-af52-5d31fd96ec50" providerId="ADAL" clId="{0BE9C2AA-5A33-445F-B326-C9FA72787253}" dt="2023-12-05T14:32:02.550" v="700" actId="1036"/>
        <pc:sldMkLst>
          <pc:docMk/>
          <pc:sldMk cId="4019403111" sldId="2147327042"/>
        </pc:sldMkLst>
        <pc:spChg chg="mod">
          <ac:chgData name="Karolina Guillen" userId="c1c08796-a0be-47c6-af52-5d31fd96ec50" providerId="ADAL" clId="{0BE9C2AA-5A33-445F-B326-C9FA72787253}" dt="2023-12-05T14:32:02.550" v="700" actId="1036"/>
          <ac:spMkLst>
            <pc:docMk/>
            <pc:sldMk cId="4019403111" sldId="2147327042"/>
            <ac:spMk id="9" creationId="{3662744A-89F3-7C76-6900-4EE54A7C3E7F}"/>
          </ac:spMkLst>
        </pc:spChg>
        <pc:spChg chg="mod">
          <ac:chgData name="Karolina Guillen" userId="c1c08796-a0be-47c6-af52-5d31fd96ec50" providerId="ADAL" clId="{0BE9C2AA-5A33-445F-B326-C9FA72787253}" dt="2023-12-05T14:32:02.550" v="700" actId="1036"/>
          <ac:spMkLst>
            <pc:docMk/>
            <pc:sldMk cId="4019403111" sldId="2147327042"/>
            <ac:spMk id="10" creationId="{71B5FA0E-32E5-5A5F-4386-3AC9A5FCAE63}"/>
          </ac:spMkLst>
        </pc:spChg>
        <pc:spChg chg="mod">
          <ac:chgData name="Karolina Guillen" userId="c1c08796-a0be-47c6-af52-5d31fd96ec50" providerId="ADAL" clId="{0BE9C2AA-5A33-445F-B326-C9FA72787253}" dt="2023-12-05T14:32:02.550" v="700" actId="1036"/>
          <ac:spMkLst>
            <pc:docMk/>
            <pc:sldMk cId="4019403111" sldId="2147327042"/>
            <ac:spMk id="11" creationId="{189237B1-560F-1E51-9FBC-9DD395DC0EB6}"/>
          </ac:spMkLst>
        </pc:spChg>
        <pc:spChg chg="mod">
          <ac:chgData name="Karolina Guillen" userId="c1c08796-a0be-47c6-af52-5d31fd96ec50" providerId="ADAL" clId="{0BE9C2AA-5A33-445F-B326-C9FA72787253}" dt="2023-12-05T14:32:02.550" v="700" actId="1036"/>
          <ac:spMkLst>
            <pc:docMk/>
            <pc:sldMk cId="4019403111" sldId="2147327042"/>
            <ac:spMk id="13" creationId="{21FEC13C-59CD-A849-B079-C2BBD8FAD5BE}"/>
          </ac:spMkLst>
        </pc:spChg>
        <pc:graphicFrameChg chg="mod">
          <ac:chgData name="Karolina Guillen" userId="c1c08796-a0be-47c6-af52-5d31fd96ec50" providerId="ADAL" clId="{0BE9C2AA-5A33-445F-B326-C9FA72787253}" dt="2023-12-05T14:32:02.550" v="700" actId="1036"/>
          <ac:graphicFrameMkLst>
            <pc:docMk/>
            <pc:sldMk cId="4019403111" sldId="2147327042"/>
            <ac:graphicFrameMk id="7" creationId="{E362A74A-89F2-E552-20C0-8FB31D7FC207}"/>
          </ac:graphicFrameMkLst>
        </pc:graphicFrameChg>
      </pc:sldChg>
      <pc:sldChg chg="addSp delSp modSp mod">
        <pc:chgData name="Karolina Guillen" userId="c1c08796-a0be-47c6-af52-5d31fd96ec50" providerId="ADAL" clId="{0BE9C2AA-5A33-445F-B326-C9FA72787253}" dt="2023-12-05T18:40:26.564" v="726" actId="2711"/>
        <pc:sldMkLst>
          <pc:docMk/>
          <pc:sldMk cId="1959864201" sldId="2147327045"/>
        </pc:sldMkLst>
        <pc:spChg chg="add del mod">
          <ac:chgData name="Karolina Guillen" userId="c1c08796-a0be-47c6-af52-5d31fd96ec50" providerId="ADAL" clId="{0BE9C2AA-5A33-445F-B326-C9FA72787253}" dt="2023-12-05T18:39:48.107" v="722"/>
          <ac:spMkLst>
            <pc:docMk/>
            <pc:sldMk cId="1959864201" sldId="2147327045"/>
            <ac:spMk id="3" creationId="{7C978ACF-408C-23DC-05D8-4406BA6881D6}"/>
          </ac:spMkLst>
        </pc:spChg>
        <pc:spChg chg="add del">
          <ac:chgData name="Karolina Guillen" userId="c1c08796-a0be-47c6-af52-5d31fd96ec50" providerId="ADAL" clId="{0BE9C2AA-5A33-445F-B326-C9FA72787253}" dt="2023-12-05T18:39:47.474" v="721" actId="478"/>
          <ac:spMkLst>
            <pc:docMk/>
            <pc:sldMk cId="1959864201" sldId="2147327045"/>
            <ac:spMk id="4" creationId="{C4395274-2EDF-B68F-1564-C5DF8F3F1660}"/>
          </ac:spMkLst>
        </pc:spChg>
        <pc:spChg chg="add del mod">
          <ac:chgData name="Karolina Guillen" userId="c1c08796-a0be-47c6-af52-5d31fd96ec50" providerId="ADAL" clId="{0BE9C2AA-5A33-445F-B326-C9FA72787253}" dt="2023-12-05T18:39:48.107" v="722"/>
          <ac:spMkLst>
            <pc:docMk/>
            <pc:sldMk cId="1959864201" sldId="2147327045"/>
            <ac:spMk id="30" creationId="{CCFFD6DD-B31E-7ECE-432C-21F82DBE3BA4}"/>
          </ac:spMkLst>
        </pc:spChg>
        <pc:spChg chg="add del mod">
          <ac:chgData name="Karolina Guillen" userId="c1c08796-a0be-47c6-af52-5d31fd96ec50" providerId="ADAL" clId="{0BE9C2AA-5A33-445F-B326-C9FA72787253}" dt="2023-12-05T18:39:48.107" v="722"/>
          <ac:spMkLst>
            <pc:docMk/>
            <pc:sldMk cId="1959864201" sldId="2147327045"/>
            <ac:spMk id="31" creationId="{AC0BCFED-1524-FD03-5634-B378376ACD8D}"/>
          </ac:spMkLst>
        </pc:spChg>
        <pc:spChg chg="add del">
          <ac:chgData name="Karolina Guillen" userId="c1c08796-a0be-47c6-af52-5d31fd96ec50" providerId="ADAL" clId="{0BE9C2AA-5A33-445F-B326-C9FA72787253}" dt="2023-12-05T18:39:47.474" v="721" actId="478"/>
          <ac:spMkLst>
            <pc:docMk/>
            <pc:sldMk cId="1959864201" sldId="2147327045"/>
            <ac:spMk id="60" creationId="{FBFA05F6-386C-75F1-AAC4-58B9C5DBD60C}"/>
          </ac:spMkLst>
        </pc:spChg>
        <pc:spChg chg="add del">
          <ac:chgData name="Karolina Guillen" userId="c1c08796-a0be-47c6-af52-5d31fd96ec50" providerId="ADAL" clId="{0BE9C2AA-5A33-445F-B326-C9FA72787253}" dt="2023-12-05T18:39:47.474" v="721" actId="478"/>
          <ac:spMkLst>
            <pc:docMk/>
            <pc:sldMk cId="1959864201" sldId="2147327045"/>
            <ac:spMk id="61" creationId="{EA07543A-976E-A7AA-25DA-84EF6EC6089B}"/>
          </ac:spMkLst>
        </pc:spChg>
        <pc:graphicFrameChg chg="add del">
          <ac:chgData name="Karolina Guillen" userId="c1c08796-a0be-47c6-af52-5d31fd96ec50" providerId="ADAL" clId="{0BE9C2AA-5A33-445F-B326-C9FA72787253}" dt="2023-12-05T18:39:47.474" v="721" actId="478"/>
          <ac:graphicFrameMkLst>
            <pc:docMk/>
            <pc:sldMk cId="1959864201" sldId="2147327045"/>
            <ac:graphicFrameMk id="7" creationId="{4B15A7CA-B3B0-A21E-195E-A91FAC3A3554}"/>
          </ac:graphicFrameMkLst>
        </pc:graphicFrameChg>
        <pc:graphicFrameChg chg="add del mod">
          <ac:chgData name="Karolina Guillen" userId="c1c08796-a0be-47c6-af52-5d31fd96ec50" providerId="ADAL" clId="{0BE9C2AA-5A33-445F-B326-C9FA72787253}" dt="2023-12-05T18:40:26.564" v="726" actId="2711"/>
          <ac:graphicFrameMkLst>
            <pc:docMk/>
            <pc:sldMk cId="1959864201" sldId="2147327045"/>
            <ac:graphicFrameMk id="14" creationId="{9600B4B7-F093-CF68-081E-F709AFE2ECA7}"/>
          </ac:graphicFrameMkLst>
        </pc:graphicFrameChg>
        <pc:picChg chg="add del">
          <ac:chgData name="Karolina Guillen" userId="c1c08796-a0be-47c6-af52-5d31fd96ec50" providerId="ADAL" clId="{0BE9C2AA-5A33-445F-B326-C9FA72787253}" dt="2023-12-05T18:39:47.474" v="721" actId="478"/>
          <ac:picMkLst>
            <pc:docMk/>
            <pc:sldMk cId="1959864201" sldId="2147327045"/>
            <ac:picMk id="9" creationId="{BC2DC247-AAE0-F186-83B8-2CA4E97A909D}"/>
          </ac:picMkLst>
        </pc:picChg>
        <pc:picChg chg="add del">
          <ac:chgData name="Karolina Guillen" userId="c1c08796-a0be-47c6-af52-5d31fd96ec50" providerId="ADAL" clId="{0BE9C2AA-5A33-445F-B326-C9FA72787253}" dt="2023-12-05T18:39:47.474" v="721" actId="478"/>
          <ac:picMkLst>
            <pc:docMk/>
            <pc:sldMk cId="1959864201" sldId="2147327045"/>
            <ac:picMk id="10" creationId="{8E59D2B9-1880-568D-6298-9E31EFBAA587}"/>
          </ac:picMkLst>
        </pc:picChg>
        <pc:picChg chg="add del">
          <ac:chgData name="Karolina Guillen" userId="c1c08796-a0be-47c6-af52-5d31fd96ec50" providerId="ADAL" clId="{0BE9C2AA-5A33-445F-B326-C9FA72787253}" dt="2023-12-05T18:39:47.474" v="721" actId="478"/>
          <ac:picMkLst>
            <pc:docMk/>
            <pc:sldMk cId="1959864201" sldId="2147327045"/>
            <ac:picMk id="11" creationId="{27226E98-9EC0-F930-256E-1933D33AA89C}"/>
          </ac:picMkLst>
        </pc:picChg>
        <pc:picChg chg="add del">
          <ac:chgData name="Karolina Guillen" userId="c1c08796-a0be-47c6-af52-5d31fd96ec50" providerId="ADAL" clId="{0BE9C2AA-5A33-445F-B326-C9FA72787253}" dt="2023-12-05T18:39:47.474" v="721" actId="478"/>
          <ac:picMkLst>
            <pc:docMk/>
            <pc:sldMk cId="1959864201" sldId="2147327045"/>
            <ac:picMk id="13" creationId="{096F8376-B599-848C-EBED-C2AF84A477D3}"/>
          </ac:picMkLst>
        </pc:picChg>
        <pc:picChg chg="add del mod">
          <ac:chgData name="Karolina Guillen" userId="c1c08796-a0be-47c6-af52-5d31fd96ec50" providerId="ADAL" clId="{0BE9C2AA-5A33-445F-B326-C9FA72787253}" dt="2023-12-05T18:39:56.293" v="723"/>
          <ac:picMkLst>
            <pc:docMk/>
            <pc:sldMk cId="1959864201" sldId="2147327045"/>
            <ac:picMk id="16" creationId="{B927DF8D-F7AB-6EDF-167B-B3D573B67D44}"/>
          </ac:picMkLst>
        </pc:picChg>
        <pc:picChg chg="add del mod">
          <ac:chgData name="Karolina Guillen" userId="c1c08796-a0be-47c6-af52-5d31fd96ec50" providerId="ADAL" clId="{0BE9C2AA-5A33-445F-B326-C9FA72787253}" dt="2023-12-05T18:39:48.107" v="722"/>
          <ac:picMkLst>
            <pc:docMk/>
            <pc:sldMk cId="1959864201" sldId="2147327045"/>
            <ac:picMk id="17" creationId="{A032C38B-951C-BF9A-E82C-B958FB2B6735}"/>
          </ac:picMkLst>
        </pc:picChg>
        <pc:picChg chg="add del mod">
          <ac:chgData name="Karolina Guillen" userId="c1c08796-a0be-47c6-af52-5d31fd96ec50" providerId="ADAL" clId="{0BE9C2AA-5A33-445F-B326-C9FA72787253}" dt="2023-12-05T18:39:48.107" v="722"/>
          <ac:picMkLst>
            <pc:docMk/>
            <pc:sldMk cId="1959864201" sldId="2147327045"/>
            <ac:picMk id="18" creationId="{6EC7AA6E-DD8D-5BE9-D5E0-723ABF1886B9}"/>
          </ac:picMkLst>
        </pc:picChg>
        <pc:picChg chg="add del mod">
          <ac:chgData name="Karolina Guillen" userId="c1c08796-a0be-47c6-af52-5d31fd96ec50" providerId="ADAL" clId="{0BE9C2AA-5A33-445F-B326-C9FA72787253}" dt="2023-12-05T18:39:48.107" v="722"/>
          <ac:picMkLst>
            <pc:docMk/>
            <pc:sldMk cId="1959864201" sldId="2147327045"/>
            <ac:picMk id="19" creationId="{95521776-A53F-1A1F-547E-1BF38A66FDCA}"/>
          </ac:picMkLst>
        </pc:picChg>
        <pc:picChg chg="add del mod">
          <ac:chgData name="Karolina Guillen" userId="c1c08796-a0be-47c6-af52-5d31fd96ec50" providerId="ADAL" clId="{0BE9C2AA-5A33-445F-B326-C9FA72787253}" dt="2023-12-05T18:39:48.107" v="722"/>
          <ac:picMkLst>
            <pc:docMk/>
            <pc:sldMk cId="1959864201" sldId="2147327045"/>
            <ac:picMk id="20" creationId="{CDF0C6A5-4E07-5BF7-CD79-BFF8194FCDBC}"/>
          </ac:picMkLst>
        </pc:picChg>
        <pc:picChg chg="add del mod">
          <ac:chgData name="Karolina Guillen" userId="c1c08796-a0be-47c6-af52-5d31fd96ec50" providerId="ADAL" clId="{0BE9C2AA-5A33-445F-B326-C9FA72787253}" dt="2023-12-05T18:39:48.107" v="722"/>
          <ac:picMkLst>
            <pc:docMk/>
            <pc:sldMk cId="1959864201" sldId="2147327045"/>
            <ac:picMk id="21" creationId="{B90614AF-1E8F-873F-2163-B87AA9A12661}"/>
          </ac:picMkLst>
        </pc:picChg>
        <pc:picChg chg="add del mod">
          <ac:chgData name="Karolina Guillen" userId="c1c08796-a0be-47c6-af52-5d31fd96ec50" providerId="ADAL" clId="{0BE9C2AA-5A33-445F-B326-C9FA72787253}" dt="2023-12-05T18:39:48.107" v="722"/>
          <ac:picMkLst>
            <pc:docMk/>
            <pc:sldMk cId="1959864201" sldId="2147327045"/>
            <ac:picMk id="22" creationId="{0E23D956-3115-10F7-0EDB-7C951B6F86FB}"/>
          </ac:picMkLst>
        </pc:picChg>
        <pc:picChg chg="add del mod">
          <ac:chgData name="Karolina Guillen" userId="c1c08796-a0be-47c6-af52-5d31fd96ec50" providerId="ADAL" clId="{0BE9C2AA-5A33-445F-B326-C9FA72787253}" dt="2023-12-05T18:39:48.107" v="722"/>
          <ac:picMkLst>
            <pc:docMk/>
            <pc:sldMk cId="1959864201" sldId="2147327045"/>
            <ac:picMk id="23" creationId="{336294B3-3773-94A8-B8AB-528ADA7E5193}"/>
          </ac:picMkLst>
        </pc:picChg>
        <pc:picChg chg="add del mod">
          <ac:chgData name="Karolina Guillen" userId="c1c08796-a0be-47c6-af52-5d31fd96ec50" providerId="ADAL" clId="{0BE9C2AA-5A33-445F-B326-C9FA72787253}" dt="2023-12-05T18:39:48.107" v="722"/>
          <ac:picMkLst>
            <pc:docMk/>
            <pc:sldMk cId="1959864201" sldId="2147327045"/>
            <ac:picMk id="24" creationId="{C04D9A2B-4EB2-2CD7-FD44-ADA8D6E6284C}"/>
          </ac:picMkLst>
        </pc:picChg>
        <pc:picChg chg="add del mod">
          <ac:chgData name="Karolina Guillen" userId="c1c08796-a0be-47c6-af52-5d31fd96ec50" providerId="ADAL" clId="{0BE9C2AA-5A33-445F-B326-C9FA72787253}" dt="2023-12-05T18:39:48.107" v="722"/>
          <ac:picMkLst>
            <pc:docMk/>
            <pc:sldMk cId="1959864201" sldId="2147327045"/>
            <ac:picMk id="25" creationId="{331B9ABE-02B6-733E-DC0A-F4FAED7BE127}"/>
          </ac:picMkLst>
        </pc:picChg>
        <pc:picChg chg="add del mod">
          <ac:chgData name="Karolina Guillen" userId="c1c08796-a0be-47c6-af52-5d31fd96ec50" providerId="ADAL" clId="{0BE9C2AA-5A33-445F-B326-C9FA72787253}" dt="2023-12-05T18:39:48.107" v="722"/>
          <ac:picMkLst>
            <pc:docMk/>
            <pc:sldMk cId="1959864201" sldId="2147327045"/>
            <ac:picMk id="26" creationId="{EBC748AB-F2F0-1F8B-F300-D953E470577A}"/>
          </ac:picMkLst>
        </pc:picChg>
        <pc:picChg chg="add del mod">
          <ac:chgData name="Karolina Guillen" userId="c1c08796-a0be-47c6-af52-5d31fd96ec50" providerId="ADAL" clId="{0BE9C2AA-5A33-445F-B326-C9FA72787253}" dt="2023-12-05T18:39:48.107" v="722"/>
          <ac:picMkLst>
            <pc:docMk/>
            <pc:sldMk cId="1959864201" sldId="2147327045"/>
            <ac:picMk id="27" creationId="{DBF1DCC3-EDD9-D3C4-6594-7B20F8062FA9}"/>
          </ac:picMkLst>
        </pc:picChg>
        <pc:picChg chg="add del mod">
          <ac:chgData name="Karolina Guillen" userId="c1c08796-a0be-47c6-af52-5d31fd96ec50" providerId="ADAL" clId="{0BE9C2AA-5A33-445F-B326-C9FA72787253}" dt="2023-12-05T18:39:48.107" v="722"/>
          <ac:picMkLst>
            <pc:docMk/>
            <pc:sldMk cId="1959864201" sldId="2147327045"/>
            <ac:picMk id="28" creationId="{1C113F46-B28D-75A4-80FC-512EAAAD46A7}"/>
          </ac:picMkLst>
        </pc:picChg>
        <pc:picChg chg="add del mod">
          <ac:chgData name="Karolina Guillen" userId="c1c08796-a0be-47c6-af52-5d31fd96ec50" providerId="ADAL" clId="{0BE9C2AA-5A33-445F-B326-C9FA72787253}" dt="2023-12-05T18:39:48.107" v="722"/>
          <ac:picMkLst>
            <pc:docMk/>
            <pc:sldMk cId="1959864201" sldId="2147327045"/>
            <ac:picMk id="29" creationId="{578CBBEB-8CDA-F070-83A5-146C43EDD97F}"/>
          </ac:picMkLst>
        </pc:picChg>
        <pc:picChg chg="add del mod">
          <ac:chgData name="Karolina Guillen" userId="c1c08796-a0be-47c6-af52-5d31fd96ec50" providerId="ADAL" clId="{0BE9C2AA-5A33-445F-B326-C9FA72787253}" dt="2023-12-05T18:39:48.107" v="722"/>
          <ac:picMkLst>
            <pc:docMk/>
            <pc:sldMk cId="1959864201" sldId="2147327045"/>
            <ac:picMk id="32" creationId="{D044FFFD-7983-D442-13FF-4DB0B558C3E3}"/>
          </ac:picMkLst>
        </pc:picChg>
        <pc:picChg chg="add del">
          <ac:chgData name="Karolina Guillen" userId="c1c08796-a0be-47c6-af52-5d31fd96ec50" providerId="ADAL" clId="{0BE9C2AA-5A33-445F-B326-C9FA72787253}" dt="2023-12-05T18:39:47.474" v="721" actId="478"/>
          <ac:picMkLst>
            <pc:docMk/>
            <pc:sldMk cId="1959864201" sldId="2147327045"/>
            <ac:picMk id="34" creationId="{B5A2B24A-F6DB-8F7E-1127-F566042F0719}"/>
          </ac:picMkLst>
        </pc:picChg>
        <pc:picChg chg="add del">
          <ac:chgData name="Karolina Guillen" userId="c1c08796-a0be-47c6-af52-5d31fd96ec50" providerId="ADAL" clId="{0BE9C2AA-5A33-445F-B326-C9FA72787253}" dt="2023-12-05T18:39:47.474" v="721" actId="478"/>
          <ac:picMkLst>
            <pc:docMk/>
            <pc:sldMk cId="1959864201" sldId="2147327045"/>
            <ac:picMk id="48" creationId="{9A286E60-74D3-A417-FFD8-A2AAA7BC458C}"/>
          </ac:picMkLst>
        </pc:picChg>
        <pc:picChg chg="add del">
          <ac:chgData name="Karolina Guillen" userId="c1c08796-a0be-47c6-af52-5d31fd96ec50" providerId="ADAL" clId="{0BE9C2AA-5A33-445F-B326-C9FA72787253}" dt="2023-12-05T18:39:47.474" v="721" actId="478"/>
          <ac:picMkLst>
            <pc:docMk/>
            <pc:sldMk cId="1959864201" sldId="2147327045"/>
            <ac:picMk id="52" creationId="{7BD61572-A925-227E-AFF3-5037621583EA}"/>
          </ac:picMkLst>
        </pc:picChg>
        <pc:picChg chg="add del">
          <ac:chgData name="Karolina Guillen" userId="c1c08796-a0be-47c6-af52-5d31fd96ec50" providerId="ADAL" clId="{0BE9C2AA-5A33-445F-B326-C9FA72787253}" dt="2023-12-05T18:39:47.474" v="721" actId="478"/>
          <ac:picMkLst>
            <pc:docMk/>
            <pc:sldMk cId="1959864201" sldId="2147327045"/>
            <ac:picMk id="53" creationId="{A17713D1-24B9-2C2D-7754-0DAA01CD2CB2}"/>
          </ac:picMkLst>
        </pc:picChg>
        <pc:picChg chg="add del">
          <ac:chgData name="Karolina Guillen" userId="c1c08796-a0be-47c6-af52-5d31fd96ec50" providerId="ADAL" clId="{0BE9C2AA-5A33-445F-B326-C9FA72787253}" dt="2023-12-05T18:39:47.474" v="721" actId="478"/>
          <ac:picMkLst>
            <pc:docMk/>
            <pc:sldMk cId="1959864201" sldId="2147327045"/>
            <ac:picMk id="54" creationId="{EB178872-CDFD-3C3A-9E36-CD1461F7E72E}"/>
          </ac:picMkLst>
        </pc:picChg>
        <pc:picChg chg="add del">
          <ac:chgData name="Karolina Guillen" userId="c1c08796-a0be-47c6-af52-5d31fd96ec50" providerId="ADAL" clId="{0BE9C2AA-5A33-445F-B326-C9FA72787253}" dt="2023-12-05T18:39:47.474" v="721" actId="478"/>
          <ac:picMkLst>
            <pc:docMk/>
            <pc:sldMk cId="1959864201" sldId="2147327045"/>
            <ac:picMk id="55" creationId="{19960E63-A61B-CDCD-30A7-6CAE6C287CD2}"/>
          </ac:picMkLst>
        </pc:picChg>
        <pc:picChg chg="add del">
          <ac:chgData name="Karolina Guillen" userId="c1c08796-a0be-47c6-af52-5d31fd96ec50" providerId="ADAL" clId="{0BE9C2AA-5A33-445F-B326-C9FA72787253}" dt="2023-12-05T18:39:47.474" v="721" actId="478"/>
          <ac:picMkLst>
            <pc:docMk/>
            <pc:sldMk cId="1959864201" sldId="2147327045"/>
            <ac:picMk id="56" creationId="{598D3052-72EB-BE20-4042-A3AF26C70199}"/>
          </ac:picMkLst>
        </pc:picChg>
        <pc:picChg chg="add del">
          <ac:chgData name="Karolina Guillen" userId="c1c08796-a0be-47c6-af52-5d31fd96ec50" providerId="ADAL" clId="{0BE9C2AA-5A33-445F-B326-C9FA72787253}" dt="2023-12-05T18:39:47.474" v="721" actId="478"/>
          <ac:picMkLst>
            <pc:docMk/>
            <pc:sldMk cId="1959864201" sldId="2147327045"/>
            <ac:picMk id="57" creationId="{D11799EA-5E79-A97D-6C7A-32F8DBF8B42D}"/>
          </ac:picMkLst>
        </pc:picChg>
        <pc:picChg chg="add del">
          <ac:chgData name="Karolina Guillen" userId="c1c08796-a0be-47c6-af52-5d31fd96ec50" providerId="ADAL" clId="{0BE9C2AA-5A33-445F-B326-C9FA72787253}" dt="2023-12-05T18:39:47.474" v="721" actId="478"/>
          <ac:picMkLst>
            <pc:docMk/>
            <pc:sldMk cId="1959864201" sldId="2147327045"/>
            <ac:picMk id="58" creationId="{50D278D8-7E7D-C867-1E19-2E809179D6EA}"/>
          </ac:picMkLst>
        </pc:picChg>
        <pc:picChg chg="add del">
          <ac:chgData name="Karolina Guillen" userId="c1c08796-a0be-47c6-af52-5d31fd96ec50" providerId="ADAL" clId="{0BE9C2AA-5A33-445F-B326-C9FA72787253}" dt="2023-12-05T18:39:47.474" v="721" actId="478"/>
          <ac:picMkLst>
            <pc:docMk/>
            <pc:sldMk cId="1959864201" sldId="2147327045"/>
            <ac:picMk id="59" creationId="{B0D28511-C0AE-5818-749D-107E4D14E253}"/>
          </ac:picMkLst>
        </pc:picChg>
        <pc:picChg chg="add del">
          <ac:chgData name="Karolina Guillen" userId="c1c08796-a0be-47c6-af52-5d31fd96ec50" providerId="ADAL" clId="{0BE9C2AA-5A33-445F-B326-C9FA72787253}" dt="2023-12-05T18:39:47.474" v="721" actId="478"/>
          <ac:picMkLst>
            <pc:docMk/>
            <pc:sldMk cId="1959864201" sldId="2147327045"/>
            <ac:picMk id="62" creationId="{9C87E8CD-EA9A-2106-F1A6-DEEF7D5BA806}"/>
          </ac:picMkLst>
        </pc:picChg>
      </pc:sldChg>
    </pc:docChg>
  </pc:docChgLst>
  <pc:docChgLst>
    <pc:chgData name="Kaileen Cain" userId="21167d2d-fdf2-4320-ae3a-272888c89590" providerId="ADAL" clId="{B87F9B5D-7209-4543-B1CF-F5E735932AEC}"/>
    <pc:docChg chg="custSel addSld delSld modSld">
      <pc:chgData name="Kaileen Cain" userId="21167d2d-fdf2-4320-ae3a-272888c89590" providerId="ADAL" clId="{B87F9B5D-7209-4543-B1CF-F5E735932AEC}" dt="2024-03-14T16:34:55.736" v="425" actId="20577"/>
      <pc:docMkLst>
        <pc:docMk/>
      </pc:docMkLst>
      <pc:sldChg chg="addSp delSp modSp del mod">
        <pc:chgData name="Kaileen Cain" userId="21167d2d-fdf2-4320-ae3a-272888c89590" providerId="ADAL" clId="{B87F9B5D-7209-4543-B1CF-F5E735932AEC}" dt="2024-03-14T16:34:21.166" v="335" actId="2696"/>
        <pc:sldMkLst>
          <pc:docMk/>
          <pc:sldMk cId="557629375" sldId="2146846417"/>
        </pc:sldMkLst>
        <pc:spChg chg="add mod">
          <ac:chgData name="Kaileen Cain" userId="21167d2d-fdf2-4320-ae3a-272888c89590" providerId="ADAL" clId="{B87F9B5D-7209-4543-B1CF-F5E735932AEC}" dt="2024-03-14T16:15:41.992" v="153" actId="20577"/>
          <ac:spMkLst>
            <pc:docMk/>
            <pc:sldMk cId="557629375" sldId="2146846417"/>
            <ac:spMk id="7" creationId="{E7636685-43CE-3E01-534E-B0D57187E9CF}"/>
          </ac:spMkLst>
        </pc:spChg>
        <pc:spChg chg="mod ord topLvl">
          <ac:chgData name="Kaileen Cain" userId="21167d2d-fdf2-4320-ae3a-272888c89590" providerId="ADAL" clId="{B87F9B5D-7209-4543-B1CF-F5E735932AEC}" dt="2024-03-14T16:21:38.554" v="253" actId="14100"/>
          <ac:spMkLst>
            <pc:docMk/>
            <pc:sldMk cId="557629375" sldId="2146846417"/>
            <ac:spMk id="10" creationId="{C245232A-33F4-2EA9-2896-BD7486CC4A80}"/>
          </ac:spMkLst>
        </pc:spChg>
        <pc:spChg chg="mod topLvl">
          <ac:chgData name="Kaileen Cain" userId="21167d2d-fdf2-4320-ae3a-272888c89590" providerId="ADAL" clId="{B87F9B5D-7209-4543-B1CF-F5E735932AEC}" dt="2024-03-14T16:26:35.352" v="290" actId="1036"/>
          <ac:spMkLst>
            <pc:docMk/>
            <pc:sldMk cId="557629375" sldId="2146846417"/>
            <ac:spMk id="13" creationId="{0C5DAA71-4CCB-64E4-449A-3A51BBDD420E}"/>
          </ac:spMkLst>
        </pc:spChg>
        <pc:spChg chg="del mod">
          <ac:chgData name="Kaileen Cain" userId="21167d2d-fdf2-4320-ae3a-272888c89590" providerId="ADAL" clId="{B87F9B5D-7209-4543-B1CF-F5E735932AEC}" dt="2024-03-14T16:20:26.380" v="248" actId="478"/>
          <ac:spMkLst>
            <pc:docMk/>
            <pc:sldMk cId="557629375" sldId="2146846417"/>
            <ac:spMk id="16" creationId="{8AE8C1F6-685D-20DE-2627-79F67BD61B8A}"/>
          </ac:spMkLst>
        </pc:spChg>
        <pc:spChg chg="del mod topLvl">
          <ac:chgData name="Kaileen Cain" userId="21167d2d-fdf2-4320-ae3a-272888c89590" providerId="ADAL" clId="{B87F9B5D-7209-4543-B1CF-F5E735932AEC}" dt="2024-03-14T16:20:28.304" v="249" actId="478"/>
          <ac:spMkLst>
            <pc:docMk/>
            <pc:sldMk cId="557629375" sldId="2146846417"/>
            <ac:spMk id="17" creationId="{565D20C6-7982-31B6-260F-3B13A454F727}"/>
          </ac:spMkLst>
        </pc:spChg>
        <pc:spChg chg="mod topLvl">
          <ac:chgData name="Kaileen Cain" userId="21167d2d-fdf2-4320-ae3a-272888c89590" providerId="ADAL" clId="{B87F9B5D-7209-4543-B1CF-F5E735932AEC}" dt="2024-03-14T16:26:35.352" v="290" actId="1036"/>
          <ac:spMkLst>
            <pc:docMk/>
            <pc:sldMk cId="557629375" sldId="2146846417"/>
            <ac:spMk id="18" creationId="{35387CD2-AF3B-80F5-46DC-8D19E0441C3F}"/>
          </ac:spMkLst>
        </pc:spChg>
        <pc:spChg chg="mod">
          <ac:chgData name="Kaileen Cain" userId="21167d2d-fdf2-4320-ae3a-272888c89590" providerId="ADAL" clId="{B87F9B5D-7209-4543-B1CF-F5E735932AEC}" dt="2024-03-14T16:11:57.881" v="2"/>
          <ac:spMkLst>
            <pc:docMk/>
            <pc:sldMk cId="557629375" sldId="2146846417"/>
            <ac:spMk id="19" creationId="{1B83658E-69CA-F5A4-9F3A-739149644AAF}"/>
          </ac:spMkLst>
        </pc:spChg>
        <pc:spChg chg="add mod ord topLvl">
          <ac:chgData name="Kaileen Cain" userId="21167d2d-fdf2-4320-ae3a-272888c89590" providerId="ADAL" clId="{B87F9B5D-7209-4543-B1CF-F5E735932AEC}" dt="2024-03-14T16:21:38.554" v="253" actId="14100"/>
          <ac:spMkLst>
            <pc:docMk/>
            <pc:sldMk cId="557629375" sldId="2146846417"/>
            <ac:spMk id="21" creationId="{FBC5AEAC-6AEE-6517-91B1-73C62BC4EB74}"/>
          </ac:spMkLst>
        </pc:spChg>
        <pc:spChg chg="add mod ord topLvl">
          <ac:chgData name="Kaileen Cain" userId="21167d2d-fdf2-4320-ae3a-272888c89590" providerId="ADAL" clId="{B87F9B5D-7209-4543-B1CF-F5E735932AEC}" dt="2024-03-14T16:21:38.554" v="253" actId="14100"/>
          <ac:spMkLst>
            <pc:docMk/>
            <pc:sldMk cId="557629375" sldId="2146846417"/>
            <ac:spMk id="23" creationId="{EFD5B77C-FC7C-0596-5540-C0FA21517E9B}"/>
          </ac:spMkLst>
        </pc:spChg>
        <pc:spChg chg="add mod ord topLvl">
          <ac:chgData name="Kaileen Cain" userId="21167d2d-fdf2-4320-ae3a-272888c89590" providerId="ADAL" clId="{B87F9B5D-7209-4543-B1CF-F5E735932AEC}" dt="2024-03-14T16:21:38.554" v="253" actId="14100"/>
          <ac:spMkLst>
            <pc:docMk/>
            <pc:sldMk cId="557629375" sldId="2146846417"/>
            <ac:spMk id="24" creationId="{9F12B9B7-9477-D963-C94F-DDDF8713C15A}"/>
          </ac:spMkLst>
        </pc:spChg>
        <pc:spChg chg="add mod topLvl">
          <ac:chgData name="Kaileen Cain" userId="21167d2d-fdf2-4320-ae3a-272888c89590" providerId="ADAL" clId="{B87F9B5D-7209-4543-B1CF-F5E735932AEC}" dt="2024-03-14T16:21:38.554" v="253" actId="14100"/>
          <ac:spMkLst>
            <pc:docMk/>
            <pc:sldMk cId="557629375" sldId="2146846417"/>
            <ac:spMk id="25" creationId="{A76A1B4B-ACF7-B591-53C3-3ACD8498446C}"/>
          </ac:spMkLst>
        </pc:spChg>
        <pc:spChg chg="add mod">
          <ac:chgData name="Kaileen Cain" userId="21167d2d-fdf2-4320-ae3a-272888c89590" providerId="ADAL" clId="{B87F9B5D-7209-4543-B1CF-F5E735932AEC}" dt="2024-03-14T16:17:26.624" v="199" actId="571"/>
          <ac:spMkLst>
            <pc:docMk/>
            <pc:sldMk cId="557629375" sldId="2146846417"/>
            <ac:spMk id="26" creationId="{56017D16-C1AA-CE39-9D4D-53D44CFFF999}"/>
          </ac:spMkLst>
        </pc:spChg>
        <pc:spChg chg="add mod">
          <ac:chgData name="Kaileen Cain" userId="21167d2d-fdf2-4320-ae3a-272888c89590" providerId="ADAL" clId="{B87F9B5D-7209-4543-B1CF-F5E735932AEC}" dt="2024-03-14T16:17:26.624" v="199" actId="571"/>
          <ac:spMkLst>
            <pc:docMk/>
            <pc:sldMk cId="557629375" sldId="2146846417"/>
            <ac:spMk id="27" creationId="{F3313352-22E3-1929-E312-C37DD63C3371}"/>
          </ac:spMkLst>
        </pc:spChg>
        <pc:spChg chg="add mod">
          <ac:chgData name="Kaileen Cain" userId="21167d2d-fdf2-4320-ae3a-272888c89590" providerId="ADAL" clId="{B87F9B5D-7209-4543-B1CF-F5E735932AEC}" dt="2024-03-14T16:26:35.352" v="290" actId="1036"/>
          <ac:spMkLst>
            <pc:docMk/>
            <pc:sldMk cId="557629375" sldId="2146846417"/>
            <ac:spMk id="29" creationId="{769CF1CC-974D-1C3B-87AB-2C80048356FE}"/>
          </ac:spMkLst>
        </pc:spChg>
        <pc:spChg chg="add mod">
          <ac:chgData name="Kaileen Cain" userId="21167d2d-fdf2-4320-ae3a-272888c89590" providerId="ADAL" clId="{B87F9B5D-7209-4543-B1CF-F5E735932AEC}" dt="2024-03-14T16:26:35.352" v="290" actId="1036"/>
          <ac:spMkLst>
            <pc:docMk/>
            <pc:sldMk cId="557629375" sldId="2146846417"/>
            <ac:spMk id="31" creationId="{25A61D2D-AE73-34E6-1BCE-934A008FFA69}"/>
          </ac:spMkLst>
        </pc:spChg>
        <pc:spChg chg="add mod">
          <ac:chgData name="Kaileen Cain" userId="21167d2d-fdf2-4320-ae3a-272888c89590" providerId="ADAL" clId="{B87F9B5D-7209-4543-B1CF-F5E735932AEC}" dt="2024-03-14T16:28:11.202" v="297" actId="962"/>
          <ac:spMkLst>
            <pc:docMk/>
            <pc:sldMk cId="557629375" sldId="2146846417"/>
            <ac:spMk id="33" creationId="{4DD27660-6D99-D251-B040-5C9A5CB3BCE4}"/>
          </ac:spMkLst>
        </pc:spChg>
        <pc:grpChg chg="add del mod">
          <ac:chgData name="Kaileen Cain" userId="21167d2d-fdf2-4320-ae3a-272888c89590" providerId="ADAL" clId="{B87F9B5D-7209-4543-B1CF-F5E735932AEC}" dt="2024-03-14T16:18:12.476" v="209" actId="165"/>
          <ac:grpSpMkLst>
            <pc:docMk/>
            <pc:sldMk cId="557629375" sldId="2146846417"/>
            <ac:grpSpMk id="8" creationId="{D81DE912-F486-BFBB-E2EB-2FFEF8C95C2A}"/>
          </ac:grpSpMkLst>
        </pc:grpChg>
        <pc:grpChg chg="add del mod ord">
          <ac:chgData name="Kaileen Cain" userId="21167d2d-fdf2-4320-ae3a-272888c89590" providerId="ADAL" clId="{B87F9B5D-7209-4543-B1CF-F5E735932AEC}" dt="2024-03-14T16:19:28.444" v="239" actId="165"/>
          <ac:grpSpMkLst>
            <pc:docMk/>
            <pc:sldMk cId="557629375" sldId="2146846417"/>
            <ac:grpSpMk id="15" creationId="{6E8D1F88-36CA-1951-E625-ED0CF90AD289}"/>
          </ac:grpSpMkLst>
        </pc:grpChg>
        <pc:grpChg chg="add del mod">
          <ac:chgData name="Kaileen Cain" userId="21167d2d-fdf2-4320-ae3a-272888c89590" providerId="ADAL" clId="{B87F9B5D-7209-4543-B1CF-F5E735932AEC}" dt="2024-03-14T16:18:47.716" v="222" actId="165"/>
          <ac:grpSpMkLst>
            <pc:docMk/>
            <pc:sldMk cId="557629375" sldId="2146846417"/>
            <ac:grpSpMk id="28" creationId="{9C35D761-DC7C-7287-CDCE-5D1F06B7DE0B}"/>
          </ac:grpSpMkLst>
        </pc:grpChg>
        <pc:picChg chg="mod">
          <ac:chgData name="Kaileen Cain" userId="21167d2d-fdf2-4320-ae3a-272888c89590" providerId="ADAL" clId="{B87F9B5D-7209-4543-B1CF-F5E735932AEC}" dt="2024-03-14T16:11:51.020" v="1"/>
          <ac:picMkLst>
            <pc:docMk/>
            <pc:sldMk cId="557629375" sldId="2146846417"/>
            <ac:picMk id="3" creationId="{87B7456E-2180-448F-5F2B-859BED0906D0}"/>
          </ac:picMkLst>
        </pc:picChg>
        <pc:picChg chg="mod topLvl">
          <ac:chgData name="Kaileen Cain" userId="21167d2d-fdf2-4320-ae3a-272888c89590" providerId="ADAL" clId="{B87F9B5D-7209-4543-B1CF-F5E735932AEC}" dt="2024-03-14T16:26:28.334" v="287" actId="12789"/>
          <ac:picMkLst>
            <pc:docMk/>
            <pc:sldMk cId="557629375" sldId="2146846417"/>
            <ac:picMk id="14" creationId="{6D24719A-3307-FAEE-6312-5AB62C6C4B21}"/>
          </ac:picMkLst>
        </pc:picChg>
        <pc:picChg chg="mod topLvl">
          <ac:chgData name="Kaileen Cain" userId="21167d2d-fdf2-4320-ae3a-272888c89590" providerId="ADAL" clId="{B87F9B5D-7209-4543-B1CF-F5E735932AEC}" dt="2024-03-14T16:26:28.334" v="287" actId="12789"/>
          <ac:picMkLst>
            <pc:docMk/>
            <pc:sldMk cId="557629375" sldId="2146846417"/>
            <ac:picMk id="20" creationId="{885C4E82-5238-7EBE-A676-C5DD35EEB990}"/>
          </ac:picMkLst>
        </pc:picChg>
        <pc:picChg chg="add mod">
          <ac:chgData name="Kaileen Cain" userId="21167d2d-fdf2-4320-ae3a-272888c89590" providerId="ADAL" clId="{B87F9B5D-7209-4543-B1CF-F5E735932AEC}" dt="2024-03-14T16:26:28.334" v="287" actId="12789"/>
          <ac:picMkLst>
            <pc:docMk/>
            <pc:sldMk cId="557629375" sldId="2146846417"/>
            <ac:picMk id="30" creationId="{295A484B-AF28-1502-ABC3-9493766E4EA6}"/>
          </ac:picMkLst>
        </pc:picChg>
        <pc:picChg chg="add mod">
          <ac:chgData name="Kaileen Cain" userId="21167d2d-fdf2-4320-ae3a-272888c89590" providerId="ADAL" clId="{B87F9B5D-7209-4543-B1CF-F5E735932AEC}" dt="2024-03-14T16:26:28.334" v="287" actId="12789"/>
          <ac:picMkLst>
            <pc:docMk/>
            <pc:sldMk cId="557629375" sldId="2146846417"/>
            <ac:picMk id="32" creationId="{770C6345-69E9-D25C-6167-040319091CAD}"/>
          </ac:picMkLst>
        </pc:picChg>
        <pc:picChg chg="add mod">
          <ac:chgData name="Kaileen Cain" userId="21167d2d-fdf2-4320-ae3a-272888c89590" providerId="ADAL" clId="{B87F9B5D-7209-4543-B1CF-F5E735932AEC}" dt="2024-03-14T16:26:28.334" v="287" actId="12789"/>
          <ac:picMkLst>
            <pc:docMk/>
            <pc:sldMk cId="557629375" sldId="2146846417"/>
            <ac:picMk id="34" creationId="{03BB11DB-8D65-5E4E-F13A-7A0555839EC1}"/>
          </ac:picMkLst>
        </pc:picChg>
        <pc:picChg chg="add del mod">
          <ac:chgData name="Kaileen Cain" userId="21167d2d-fdf2-4320-ae3a-272888c89590" providerId="ADAL" clId="{B87F9B5D-7209-4543-B1CF-F5E735932AEC}" dt="2024-03-14T16:29:41.685" v="323" actId="478"/>
          <ac:picMkLst>
            <pc:docMk/>
            <pc:sldMk cId="557629375" sldId="2146846417"/>
            <ac:picMk id="36" creationId="{00665587-C328-2CFB-F7B7-9B906DAF31BD}"/>
          </ac:picMkLst>
        </pc:picChg>
        <pc:picChg chg="add del mod">
          <ac:chgData name="Kaileen Cain" userId="21167d2d-fdf2-4320-ae3a-272888c89590" providerId="ADAL" clId="{B87F9B5D-7209-4543-B1CF-F5E735932AEC}" dt="2024-03-14T16:29:41.685" v="323" actId="478"/>
          <ac:picMkLst>
            <pc:docMk/>
            <pc:sldMk cId="557629375" sldId="2146846417"/>
            <ac:picMk id="38" creationId="{075D6DB5-EF68-737E-7C47-F12A86673717}"/>
          </ac:picMkLst>
        </pc:picChg>
        <pc:picChg chg="add del mod">
          <ac:chgData name="Kaileen Cain" userId="21167d2d-fdf2-4320-ae3a-272888c89590" providerId="ADAL" clId="{B87F9B5D-7209-4543-B1CF-F5E735932AEC}" dt="2024-03-14T16:29:41.685" v="323" actId="478"/>
          <ac:picMkLst>
            <pc:docMk/>
            <pc:sldMk cId="557629375" sldId="2146846417"/>
            <ac:picMk id="40" creationId="{0669DA66-2F7C-E699-685F-D4BF73D85566}"/>
          </ac:picMkLst>
        </pc:picChg>
      </pc:sldChg>
      <pc:sldChg chg="addSp delSp modSp add mod">
        <pc:chgData name="Kaileen Cain" userId="21167d2d-fdf2-4320-ae3a-272888c89590" providerId="ADAL" clId="{B87F9B5D-7209-4543-B1CF-F5E735932AEC}" dt="2024-03-14T16:34:55.736" v="425" actId="20577"/>
        <pc:sldMkLst>
          <pc:docMk/>
          <pc:sldMk cId="3019210604" sldId="2146846418"/>
        </pc:sldMkLst>
        <pc:spChg chg="mod">
          <ac:chgData name="Kaileen Cain" userId="21167d2d-fdf2-4320-ae3a-272888c89590" providerId="ADAL" clId="{B87F9B5D-7209-4543-B1CF-F5E735932AEC}" dt="2024-03-14T16:29:05.886" v="312" actId="164"/>
          <ac:spMkLst>
            <pc:docMk/>
            <pc:sldMk cId="3019210604" sldId="2146846418"/>
            <ac:spMk id="10" creationId="{C245232A-33F4-2EA9-2896-BD7486CC4A80}"/>
          </ac:spMkLst>
        </pc:spChg>
        <pc:spChg chg="mod">
          <ac:chgData name="Kaileen Cain" userId="21167d2d-fdf2-4320-ae3a-272888c89590" providerId="ADAL" clId="{B87F9B5D-7209-4543-B1CF-F5E735932AEC}" dt="2024-03-14T16:29:05.886" v="312" actId="164"/>
          <ac:spMkLst>
            <pc:docMk/>
            <pc:sldMk cId="3019210604" sldId="2146846418"/>
            <ac:spMk id="13" creationId="{0C5DAA71-4CCB-64E4-449A-3A51BBDD420E}"/>
          </ac:spMkLst>
        </pc:spChg>
        <pc:spChg chg="mod">
          <ac:chgData name="Kaileen Cain" userId="21167d2d-fdf2-4320-ae3a-272888c89590" providerId="ADAL" clId="{B87F9B5D-7209-4543-B1CF-F5E735932AEC}" dt="2024-03-14T16:28:56.644" v="311" actId="164"/>
          <ac:spMkLst>
            <pc:docMk/>
            <pc:sldMk cId="3019210604" sldId="2146846418"/>
            <ac:spMk id="18" creationId="{35387CD2-AF3B-80F5-46DC-8D19E0441C3F}"/>
          </ac:spMkLst>
        </pc:spChg>
        <pc:spChg chg="mod">
          <ac:chgData name="Kaileen Cain" userId="21167d2d-fdf2-4320-ae3a-272888c89590" providerId="ADAL" clId="{B87F9B5D-7209-4543-B1CF-F5E735932AEC}" dt="2024-03-14T16:28:56.644" v="311" actId="164"/>
          <ac:spMkLst>
            <pc:docMk/>
            <pc:sldMk cId="3019210604" sldId="2146846418"/>
            <ac:spMk id="21" creationId="{FBC5AEAC-6AEE-6517-91B1-73C62BC4EB74}"/>
          </ac:spMkLst>
        </pc:spChg>
        <pc:spChg chg="del">
          <ac:chgData name="Kaileen Cain" userId="21167d2d-fdf2-4320-ae3a-272888c89590" providerId="ADAL" clId="{B87F9B5D-7209-4543-B1CF-F5E735932AEC}" dt="2024-03-14T16:28:27.175" v="303" actId="478"/>
          <ac:spMkLst>
            <pc:docMk/>
            <pc:sldMk cId="3019210604" sldId="2146846418"/>
            <ac:spMk id="23" creationId="{EFD5B77C-FC7C-0596-5540-C0FA21517E9B}"/>
          </ac:spMkLst>
        </pc:spChg>
        <pc:spChg chg="del">
          <ac:chgData name="Kaileen Cain" userId="21167d2d-fdf2-4320-ae3a-272888c89590" providerId="ADAL" clId="{B87F9B5D-7209-4543-B1CF-F5E735932AEC}" dt="2024-03-14T16:28:20.806" v="299" actId="478"/>
          <ac:spMkLst>
            <pc:docMk/>
            <pc:sldMk cId="3019210604" sldId="2146846418"/>
            <ac:spMk id="24" creationId="{9F12B9B7-9477-D963-C94F-DDDF8713C15A}"/>
          </ac:spMkLst>
        </pc:spChg>
        <pc:spChg chg="del">
          <ac:chgData name="Kaileen Cain" userId="21167d2d-fdf2-4320-ae3a-272888c89590" providerId="ADAL" clId="{B87F9B5D-7209-4543-B1CF-F5E735932AEC}" dt="2024-03-14T16:28:20.806" v="299" actId="478"/>
          <ac:spMkLst>
            <pc:docMk/>
            <pc:sldMk cId="3019210604" sldId="2146846418"/>
            <ac:spMk id="25" creationId="{A76A1B4B-ACF7-B591-53C3-3ACD8498446C}"/>
          </ac:spMkLst>
        </pc:spChg>
        <pc:spChg chg="add mod">
          <ac:chgData name="Kaileen Cain" userId="21167d2d-fdf2-4320-ae3a-272888c89590" providerId="ADAL" clId="{B87F9B5D-7209-4543-B1CF-F5E735932AEC}" dt="2024-03-14T16:34:55.736" v="425" actId="20577"/>
          <ac:spMkLst>
            <pc:docMk/>
            <pc:sldMk cId="3019210604" sldId="2146846418"/>
            <ac:spMk id="26" creationId="{FB1DF090-5BEE-2829-8B9A-F4F680354E17}"/>
          </ac:spMkLst>
        </pc:spChg>
        <pc:spChg chg="del">
          <ac:chgData name="Kaileen Cain" userId="21167d2d-fdf2-4320-ae3a-272888c89590" providerId="ADAL" clId="{B87F9B5D-7209-4543-B1CF-F5E735932AEC}" dt="2024-03-14T16:28:20.806" v="299" actId="478"/>
          <ac:spMkLst>
            <pc:docMk/>
            <pc:sldMk cId="3019210604" sldId="2146846418"/>
            <ac:spMk id="29" creationId="{769CF1CC-974D-1C3B-87AB-2C80048356FE}"/>
          </ac:spMkLst>
        </pc:spChg>
        <pc:spChg chg="del">
          <ac:chgData name="Kaileen Cain" userId="21167d2d-fdf2-4320-ae3a-272888c89590" providerId="ADAL" clId="{B87F9B5D-7209-4543-B1CF-F5E735932AEC}" dt="2024-03-14T16:28:20.806" v="299" actId="478"/>
          <ac:spMkLst>
            <pc:docMk/>
            <pc:sldMk cId="3019210604" sldId="2146846418"/>
            <ac:spMk id="31" creationId="{25A61D2D-AE73-34E6-1BCE-934A008FFA69}"/>
          </ac:spMkLst>
        </pc:spChg>
        <pc:spChg chg="del">
          <ac:chgData name="Kaileen Cain" userId="21167d2d-fdf2-4320-ae3a-272888c89590" providerId="ADAL" clId="{B87F9B5D-7209-4543-B1CF-F5E735932AEC}" dt="2024-03-14T16:28:20.806" v="299" actId="478"/>
          <ac:spMkLst>
            <pc:docMk/>
            <pc:sldMk cId="3019210604" sldId="2146846418"/>
            <ac:spMk id="33" creationId="{4DD27660-6D99-D251-B040-5C9A5CB3BCE4}"/>
          </ac:spMkLst>
        </pc:spChg>
        <pc:grpChg chg="add mod">
          <ac:chgData name="Kaileen Cain" userId="21167d2d-fdf2-4320-ae3a-272888c89590" providerId="ADAL" clId="{B87F9B5D-7209-4543-B1CF-F5E735932AEC}" dt="2024-03-14T16:29:19.411" v="319" actId="1038"/>
          <ac:grpSpMkLst>
            <pc:docMk/>
            <pc:sldMk cId="3019210604" sldId="2146846418"/>
            <ac:grpSpMk id="16" creationId="{BC3E67F4-4766-5BD0-58EE-8984914283A0}"/>
          </ac:grpSpMkLst>
        </pc:grpChg>
        <pc:grpChg chg="add mod">
          <ac:chgData name="Kaileen Cain" userId="21167d2d-fdf2-4320-ae3a-272888c89590" providerId="ADAL" clId="{B87F9B5D-7209-4543-B1CF-F5E735932AEC}" dt="2024-03-14T16:29:35.518" v="322" actId="1035"/>
          <ac:grpSpMkLst>
            <pc:docMk/>
            <pc:sldMk cId="3019210604" sldId="2146846418"/>
            <ac:grpSpMk id="17" creationId="{0EAA9972-7C7B-928D-3C6F-1AD6F7B966ED}"/>
          </ac:grpSpMkLst>
        </pc:grpChg>
        <pc:picChg chg="add del mod">
          <ac:chgData name="Kaileen Cain" userId="21167d2d-fdf2-4320-ae3a-272888c89590" providerId="ADAL" clId="{B87F9B5D-7209-4543-B1CF-F5E735932AEC}" dt="2024-03-14T16:28:44.341" v="309" actId="478"/>
          <ac:picMkLst>
            <pc:docMk/>
            <pc:sldMk cId="3019210604" sldId="2146846418"/>
            <ac:picMk id="8" creationId="{00DD0286-B0A0-7F93-4AA7-26AFD6CA7F3D}"/>
          </ac:picMkLst>
        </pc:picChg>
        <pc:picChg chg="mod">
          <ac:chgData name="Kaileen Cain" userId="21167d2d-fdf2-4320-ae3a-272888c89590" providerId="ADAL" clId="{B87F9B5D-7209-4543-B1CF-F5E735932AEC}" dt="2024-03-14T16:29:05.886" v="312" actId="164"/>
          <ac:picMkLst>
            <pc:docMk/>
            <pc:sldMk cId="3019210604" sldId="2146846418"/>
            <ac:picMk id="14" creationId="{6D24719A-3307-FAEE-6312-5AB62C6C4B21}"/>
          </ac:picMkLst>
        </pc:picChg>
        <pc:picChg chg="add del mod">
          <ac:chgData name="Kaileen Cain" userId="21167d2d-fdf2-4320-ae3a-272888c89590" providerId="ADAL" clId="{B87F9B5D-7209-4543-B1CF-F5E735932AEC}" dt="2024-03-14T16:28:42.905" v="308" actId="478"/>
          <ac:picMkLst>
            <pc:docMk/>
            <pc:sldMk cId="3019210604" sldId="2146846418"/>
            <ac:picMk id="15" creationId="{54ADE69D-63B3-0110-61A2-E51B7FF5B56A}"/>
          </ac:picMkLst>
        </pc:picChg>
        <pc:picChg chg="mod">
          <ac:chgData name="Kaileen Cain" userId="21167d2d-fdf2-4320-ae3a-272888c89590" providerId="ADAL" clId="{B87F9B5D-7209-4543-B1CF-F5E735932AEC}" dt="2024-03-14T16:28:56.644" v="311" actId="164"/>
          <ac:picMkLst>
            <pc:docMk/>
            <pc:sldMk cId="3019210604" sldId="2146846418"/>
            <ac:picMk id="20" creationId="{885C4E82-5238-7EBE-A676-C5DD35EEB990}"/>
          </ac:picMkLst>
        </pc:picChg>
        <pc:picChg chg="del">
          <ac:chgData name="Kaileen Cain" userId="21167d2d-fdf2-4320-ae3a-272888c89590" providerId="ADAL" clId="{B87F9B5D-7209-4543-B1CF-F5E735932AEC}" dt="2024-03-14T16:28:20.806" v="299" actId="478"/>
          <ac:picMkLst>
            <pc:docMk/>
            <pc:sldMk cId="3019210604" sldId="2146846418"/>
            <ac:picMk id="30" creationId="{295A484B-AF28-1502-ABC3-9493766E4EA6}"/>
          </ac:picMkLst>
        </pc:picChg>
        <pc:picChg chg="del">
          <ac:chgData name="Kaileen Cain" userId="21167d2d-fdf2-4320-ae3a-272888c89590" providerId="ADAL" clId="{B87F9B5D-7209-4543-B1CF-F5E735932AEC}" dt="2024-03-14T16:28:27.175" v="303" actId="478"/>
          <ac:picMkLst>
            <pc:docMk/>
            <pc:sldMk cId="3019210604" sldId="2146846418"/>
            <ac:picMk id="32" creationId="{770C6345-69E9-D25C-6167-040319091CAD}"/>
          </ac:picMkLst>
        </pc:picChg>
        <pc:picChg chg="del">
          <ac:chgData name="Kaileen Cain" userId="21167d2d-fdf2-4320-ae3a-272888c89590" providerId="ADAL" clId="{B87F9B5D-7209-4543-B1CF-F5E735932AEC}" dt="2024-03-14T16:28:20.806" v="299" actId="478"/>
          <ac:picMkLst>
            <pc:docMk/>
            <pc:sldMk cId="3019210604" sldId="2146846418"/>
            <ac:picMk id="34" creationId="{03BB11DB-8D65-5E4E-F13A-7A0555839EC1}"/>
          </ac:picMkLst>
        </pc:picChg>
        <pc:picChg chg="mod">
          <ac:chgData name="Kaileen Cain" userId="21167d2d-fdf2-4320-ae3a-272888c89590" providerId="ADAL" clId="{B87F9B5D-7209-4543-B1CF-F5E735932AEC}" dt="2024-03-14T16:31:13.108" v="332" actId="14826"/>
          <ac:picMkLst>
            <pc:docMk/>
            <pc:sldMk cId="3019210604" sldId="2146846418"/>
            <ac:picMk id="36" creationId="{00665587-C328-2CFB-F7B7-9B906DAF31BD}"/>
          </ac:picMkLst>
        </pc:picChg>
        <pc:picChg chg="mod">
          <ac:chgData name="Kaileen Cain" userId="21167d2d-fdf2-4320-ae3a-272888c89590" providerId="ADAL" clId="{B87F9B5D-7209-4543-B1CF-F5E735932AEC}" dt="2024-03-14T16:31:19.177" v="333" actId="14826"/>
          <ac:picMkLst>
            <pc:docMk/>
            <pc:sldMk cId="3019210604" sldId="2146846418"/>
            <ac:picMk id="38" creationId="{075D6DB5-EF68-737E-7C47-F12A86673717}"/>
          </ac:picMkLst>
        </pc:picChg>
        <pc:picChg chg="mod">
          <ac:chgData name="Kaileen Cain" userId="21167d2d-fdf2-4320-ae3a-272888c89590" providerId="ADAL" clId="{B87F9B5D-7209-4543-B1CF-F5E735932AEC}" dt="2024-03-14T16:31:24.962" v="334" actId="14826"/>
          <ac:picMkLst>
            <pc:docMk/>
            <pc:sldMk cId="3019210604" sldId="2146846418"/>
            <ac:picMk id="40" creationId="{0669DA66-2F7C-E699-685F-D4BF73D85566}"/>
          </ac:picMkLst>
        </pc:picChg>
      </pc:sldChg>
    </pc:docChg>
  </pc:docChgLst>
  <pc:docChgLst>
    <pc:chgData name="Kaileen Cain" userId="21167d2d-fdf2-4320-ae3a-272888c89590" providerId="ADAL" clId="{7E10C356-4506-44F1-B6B7-B3FFE8644C16}"/>
    <pc:docChg chg="undo redo custSel modSld sldOrd">
      <pc:chgData name="Kaileen Cain" userId="21167d2d-fdf2-4320-ae3a-272888c89590" providerId="ADAL" clId="{7E10C356-4506-44F1-B6B7-B3FFE8644C16}" dt="2024-01-22T22:21:59.357" v="561"/>
      <pc:docMkLst>
        <pc:docMk/>
      </pc:docMkLst>
      <pc:sldChg chg="addSp delSp modSp mod">
        <pc:chgData name="Kaileen Cain" userId="21167d2d-fdf2-4320-ae3a-272888c89590" providerId="ADAL" clId="{7E10C356-4506-44F1-B6B7-B3FFE8644C16}" dt="2024-01-22T22:21:33.270" v="557" actId="14100"/>
        <pc:sldMkLst>
          <pc:docMk/>
          <pc:sldMk cId="1303131640" sldId="2146846086"/>
        </pc:sldMkLst>
        <pc:spChg chg="add mod ord">
          <ac:chgData name="Kaileen Cain" userId="21167d2d-fdf2-4320-ae3a-272888c89590" providerId="ADAL" clId="{7E10C356-4506-44F1-B6B7-B3FFE8644C16}" dt="2024-01-22T19:38:07.265" v="277" actId="167"/>
          <ac:spMkLst>
            <pc:docMk/>
            <pc:sldMk cId="1303131640" sldId="2146846086"/>
            <ac:spMk id="3" creationId="{2D3FABE1-CC7A-3746-C929-B62F94646CDA}"/>
          </ac:spMkLst>
        </pc:spChg>
        <pc:spChg chg="add mod">
          <ac:chgData name="Kaileen Cain" userId="21167d2d-fdf2-4320-ae3a-272888c89590" providerId="ADAL" clId="{7E10C356-4506-44F1-B6B7-B3FFE8644C16}" dt="2024-01-22T19:40:07.868" v="294"/>
          <ac:spMkLst>
            <pc:docMk/>
            <pc:sldMk cId="1303131640" sldId="2146846086"/>
            <ac:spMk id="5" creationId="{C671E8FB-9EF9-EF84-6402-A6B405B743B1}"/>
          </ac:spMkLst>
        </pc:spChg>
        <pc:spChg chg="add mod">
          <ac:chgData name="Kaileen Cain" userId="21167d2d-fdf2-4320-ae3a-272888c89590" providerId="ADAL" clId="{7E10C356-4506-44F1-B6B7-B3FFE8644C16}" dt="2024-01-22T22:21:33.270" v="557" actId="14100"/>
          <ac:spMkLst>
            <pc:docMk/>
            <pc:sldMk cId="1303131640" sldId="2146846086"/>
            <ac:spMk id="12" creationId="{CFFA804D-D516-B687-3829-F186C3D0AD26}"/>
          </ac:spMkLst>
        </pc:spChg>
        <pc:spChg chg="mod">
          <ac:chgData name="Kaileen Cain" userId="21167d2d-fdf2-4320-ae3a-272888c89590" providerId="ADAL" clId="{7E10C356-4506-44F1-B6B7-B3FFE8644C16}" dt="2024-01-22T19:57:20.832" v="344" actId="1582"/>
          <ac:spMkLst>
            <pc:docMk/>
            <pc:sldMk cId="1303131640" sldId="2146846086"/>
            <ac:spMk id="16" creationId="{B9353965-18DA-0006-62AB-6C48B81B3C83}"/>
          </ac:spMkLst>
        </pc:spChg>
        <pc:spChg chg="mod">
          <ac:chgData name="Kaileen Cain" userId="21167d2d-fdf2-4320-ae3a-272888c89590" providerId="ADAL" clId="{7E10C356-4506-44F1-B6B7-B3FFE8644C16}" dt="2024-01-22T19:59:48.241" v="347" actId="207"/>
          <ac:spMkLst>
            <pc:docMk/>
            <pc:sldMk cId="1303131640" sldId="2146846086"/>
            <ac:spMk id="17" creationId="{6AAE5ABA-0AC1-E5F4-9CD0-5114A4093FA4}"/>
          </ac:spMkLst>
        </pc:spChg>
        <pc:spChg chg="del mod">
          <ac:chgData name="Kaileen Cain" userId="21167d2d-fdf2-4320-ae3a-272888c89590" providerId="ADAL" clId="{7E10C356-4506-44F1-B6B7-B3FFE8644C16}" dt="2024-01-22T19:41:24.847" v="298" actId="478"/>
          <ac:spMkLst>
            <pc:docMk/>
            <pc:sldMk cId="1303131640" sldId="2146846086"/>
            <ac:spMk id="28" creationId="{031AD157-F125-436C-8C7B-25260A7EB27F}"/>
          </ac:spMkLst>
        </pc:spChg>
        <pc:grpChg chg="add mod">
          <ac:chgData name="Kaileen Cain" userId="21167d2d-fdf2-4320-ae3a-272888c89590" providerId="ADAL" clId="{7E10C356-4506-44F1-B6B7-B3FFE8644C16}" dt="2024-01-22T20:32:46.955" v="403"/>
          <ac:grpSpMkLst>
            <pc:docMk/>
            <pc:sldMk cId="1303131640" sldId="2146846086"/>
            <ac:grpSpMk id="13" creationId="{D80FD2E8-A4D3-0970-9882-272C2F820246}"/>
          </ac:grpSpMkLst>
        </pc:grpChg>
        <pc:picChg chg="del mod">
          <ac:chgData name="Kaileen Cain" userId="21167d2d-fdf2-4320-ae3a-272888c89590" providerId="ADAL" clId="{7E10C356-4506-44F1-B6B7-B3FFE8644C16}" dt="2024-01-22T19:38:19.890" v="280" actId="21"/>
          <ac:picMkLst>
            <pc:docMk/>
            <pc:sldMk cId="1303131640" sldId="2146846086"/>
            <ac:picMk id="2" creationId="{68FF709E-32DB-A0F1-B24B-C517C55B543D}"/>
          </ac:picMkLst>
        </pc:picChg>
        <pc:picChg chg="add mod">
          <ac:chgData name="Kaileen Cain" userId="21167d2d-fdf2-4320-ae3a-272888c89590" providerId="ADAL" clId="{7E10C356-4506-44F1-B6B7-B3FFE8644C16}" dt="2024-01-22T19:40:02.937" v="293"/>
          <ac:picMkLst>
            <pc:docMk/>
            <pc:sldMk cId="1303131640" sldId="2146846086"/>
            <ac:picMk id="4" creationId="{5858CA03-4ADE-3C9B-84B2-9D836E4A4EF9}"/>
          </ac:picMkLst>
        </pc:picChg>
        <pc:picChg chg="add del mod">
          <ac:chgData name="Kaileen Cain" userId="21167d2d-fdf2-4320-ae3a-272888c89590" providerId="ADAL" clId="{7E10C356-4506-44F1-B6B7-B3FFE8644C16}" dt="2024-01-22T19:38:38.497" v="284" actId="21"/>
          <ac:picMkLst>
            <pc:docMk/>
            <pc:sldMk cId="1303131640" sldId="2146846086"/>
            <ac:picMk id="10" creationId="{68FF709E-32DB-A0F1-B24B-C517C55B543D}"/>
          </ac:picMkLst>
        </pc:picChg>
        <pc:picChg chg="add del mod modCrop">
          <ac:chgData name="Kaileen Cain" userId="21167d2d-fdf2-4320-ae3a-272888c89590" providerId="ADAL" clId="{7E10C356-4506-44F1-B6B7-B3FFE8644C16}" dt="2024-01-22T19:39:29.456" v="291" actId="21"/>
          <ac:picMkLst>
            <pc:docMk/>
            <pc:sldMk cId="1303131640" sldId="2146846086"/>
            <ac:picMk id="11" creationId="{68FF709E-32DB-A0F1-B24B-C517C55B543D}"/>
          </ac:picMkLst>
        </pc:picChg>
        <pc:picChg chg="mod">
          <ac:chgData name="Kaileen Cain" userId="21167d2d-fdf2-4320-ae3a-272888c89590" providerId="ADAL" clId="{7E10C356-4506-44F1-B6B7-B3FFE8644C16}" dt="2024-01-22T20:32:46.955" v="403"/>
          <ac:picMkLst>
            <pc:docMk/>
            <pc:sldMk cId="1303131640" sldId="2146846086"/>
            <ac:picMk id="14" creationId="{5D1F0848-B4ED-1055-C44E-B88697A3A869}"/>
          </ac:picMkLst>
        </pc:picChg>
        <pc:picChg chg="mod">
          <ac:chgData name="Kaileen Cain" userId="21167d2d-fdf2-4320-ae3a-272888c89590" providerId="ADAL" clId="{7E10C356-4506-44F1-B6B7-B3FFE8644C16}" dt="2024-01-22T20:32:46.955" v="403"/>
          <ac:picMkLst>
            <pc:docMk/>
            <pc:sldMk cId="1303131640" sldId="2146846086"/>
            <ac:picMk id="15" creationId="{8A6FF76D-A45E-B213-5892-75D2B2551690}"/>
          </ac:picMkLst>
        </pc:picChg>
      </pc:sldChg>
      <pc:sldChg chg="addSp delSp modSp mod ord">
        <pc:chgData name="Kaileen Cain" userId="21167d2d-fdf2-4320-ae3a-272888c89590" providerId="ADAL" clId="{7E10C356-4506-44F1-B6B7-B3FFE8644C16}" dt="2024-01-22T22:21:59.357" v="561"/>
        <pc:sldMkLst>
          <pc:docMk/>
          <pc:sldMk cId="92633938" sldId="2146846254"/>
        </pc:sldMkLst>
        <pc:spChg chg="add mod">
          <ac:chgData name="Kaileen Cain" userId="21167d2d-fdf2-4320-ae3a-272888c89590" providerId="ADAL" clId="{7E10C356-4506-44F1-B6B7-B3FFE8644C16}" dt="2024-01-22T20:35:54.452" v="546"/>
          <ac:spMkLst>
            <pc:docMk/>
            <pc:sldMk cId="92633938" sldId="2146846254"/>
            <ac:spMk id="2" creationId="{9DAC7E92-2D6A-C599-9DB1-71A84EEAA517}"/>
          </ac:spMkLst>
        </pc:spChg>
        <pc:spChg chg="del mod">
          <ac:chgData name="Kaileen Cain" userId="21167d2d-fdf2-4320-ae3a-272888c89590" providerId="ADAL" clId="{7E10C356-4506-44F1-B6B7-B3FFE8644C16}" dt="2024-01-22T20:36:05.457" v="549" actId="478"/>
          <ac:spMkLst>
            <pc:docMk/>
            <pc:sldMk cId="92633938" sldId="2146846254"/>
            <ac:spMk id="7" creationId="{6BD165E2-77C2-727D-F96F-ADACA591B75F}"/>
          </ac:spMkLst>
        </pc:spChg>
        <pc:spChg chg="add del mod">
          <ac:chgData name="Kaileen Cain" userId="21167d2d-fdf2-4320-ae3a-272888c89590" providerId="ADAL" clId="{7E10C356-4506-44F1-B6B7-B3FFE8644C16}" dt="2024-01-22T21:01:56.214" v="550" actId="478"/>
          <ac:spMkLst>
            <pc:docMk/>
            <pc:sldMk cId="92633938" sldId="2146846254"/>
            <ac:spMk id="9" creationId="{4C8781DA-C96B-0AB4-861E-32CC0E04BF58}"/>
          </ac:spMkLst>
        </pc:spChg>
        <pc:spChg chg="del">
          <ac:chgData name="Kaileen Cain" userId="21167d2d-fdf2-4320-ae3a-272888c89590" providerId="ADAL" clId="{7E10C356-4506-44F1-B6B7-B3FFE8644C16}" dt="2024-01-22T20:33:56.396" v="456" actId="478"/>
          <ac:spMkLst>
            <pc:docMk/>
            <pc:sldMk cId="92633938" sldId="2146846254"/>
            <ac:spMk id="14" creationId="{92BBCC83-7FC8-3C98-B67E-F79563E0F063}"/>
          </ac:spMkLst>
        </pc:spChg>
        <pc:spChg chg="add mod">
          <ac:chgData name="Kaileen Cain" userId="21167d2d-fdf2-4320-ae3a-272888c89590" providerId="ADAL" clId="{7E10C356-4506-44F1-B6B7-B3FFE8644C16}" dt="2024-01-22T22:21:24.950" v="556" actId="14100"/>
          <ac:spMkLst>
            <pc:docMk/>
            <pc:sldMk cId="92633938" sldId="2146846254"/>
            <ac:spMk id="16" creationId="{3169E7BC-EDD5-51F2-0A60-E8FBCEEB1331}"/>
          </ac:spMkLst>
        </pc:spChg>
        <pc:spChg chg="add mod">
          <ac:chgData name="Kaileen Cain" userId="21167d2d-fdf2-4320-ae3a-272888c89590" providerId="ADAL" clId="{7E10C356-4506-44F1-B6B7-B3FFE8644C16}" dt="2024-01-22T21:01:56.761" v="551"/>
          <ac:spMkLst>
            <pc:docMk/>
            <pc:sldMk cId="92633938" sldId="2146846254"/>
            <ac:spMk id="18" creationId="{D3A1E934-80E6-3884-EA31-49A548E32937}"/>
          </ac:spMkLst>
        </pc:spChg>
        <pc:spChg chg="mod">
          <ac:chgData name="Kaileen Cain" userId="21167d2d-fdf2-4320-ae3a-272888c89590" providerId="ADAL" clId="{7E10C356-4506-44F1-B6B7-B3FFE8644C16}" dt="2024-01-22T20:34:54.201" v="511" actId="20577"/>
          <ac:spMkLst>
            <pc:docMk/>
            <pc:sldMk cId="92633938" sldId="2146846254"/>
            <ac:spMk id="20" creationId="{27B64986-6A23-3277-8E2D-565906DD0684}"/>
          </ac:spMkLst>
        </pc:spChg>
        <pc:grpChg chg="add mod">
          <ac:chgData name="Kaileen Cain" userId="21167d2d-fdf2-4320-ae3a-272888c89590" providerId="ADAL" clId="{7E10C356-4506-44F1-B6B7-B3FFE8644C16}" dt="2024-01-22T20:35:54.452" v="546"/>
          <ac:grpSpMkLst>
            <pc:docMk/>
            <pc:sldMk cId="92633938" sldId="2146846254"/>
            <ac:grpSpMk id="10" creationId="{FC2FDB74-5426-7A6E-E432-D5B1358E1C0D}"/>
          </ac:grpSpMkLst>
        </pc:grpChg>
        <pc:graphicFrameChg chg="mod">
          <ac:chgData name="Kaileen Cain" userId="21167d2d-fdf2-4320-ae3a-272888c89590" providerId="ADAL" clId="{7E10C356-4506-44F1-B6B7-B3FFE8644C16}" dt="2024-01-22T20:35:21.666" v="543" actId="12788"/>
          <ac:graphicFrameMkLst>
            <pc:docMk/>
            <pc:sldMk cId="92633938" sldId="2146846254"/>
            <ac:graphicFrameMk id="19" creationId="{B0331FA0-1C35-DAEC-E07D-41AABF9BB434}"/>
          </ac:graphicFrameMkLst>
        </pc:graphicFrameChg>
        <pc:picChg chg="add del mod">
          <ac:chgData name="Kaileen Cain" userId="21167d2d-fdf2-4320-ae3a-272888c89590" providerId="ADAL" clId="{7E10C356-4506-44F1-B6B7-B3FFE8644C16}" dt="2024-01-22T21:01:56.214" v="550" actId="478"/>
          <ac:picMkLst>
            <pc:docMk/>
            <pc:sldMk cId="92633938" sldId="2146846254"/>
            <ac:picMk id="5" creationId="{0F9ABFB3-9B43-85E8-D594-F8B39C50BAE8}"/>
          </ac:picMkLst>
        </pc:picChg>
        <pc:picChg chg="del">
          <ac:chgData name="Kaileen Cain" userId="21167d2d-fdf2-4320-ae3a-272888c89590" providerId="ADAL" clId="{7E10C356-4506-44F1-B6B7-B3FFE8644C16}" dt="2024-01-22T20:33:53.776" v="455" actId="478"/>
          <ac:picMkLst>
            <pc:docMk/>
            <pc:sldMk cId="92633938" sldId="2146846254"/>
            <ac:picMk id="11" creationId="{500D81D9-543A-099B-6DCE-B937E4E48101}"/>
          </ac:picMkLst>
        </pc:picChg>
        <pc:picChg chg="mod">
          <ac:chgData name="Kaileen Cain" userId="21167d2d-fdf2-4320-ae3a-272888c89590" providerId="ADAL" clId="{7E10C356-4506-44F1-B6B7-B3FFE8644C16}" dt="2024-01-22T20:35:37.974" v="544" actId="1076"/>
          <ac:picMkLst>
            <pc:docMk/>
            <pc:sldMk cId="92633938" sldId="2146846254"/>
            <ac:picMk id="12" creationId="{634DAEC6-21CA-1BBC-DB6C-DECFD6988461}"/>
          </ac:picMkLst>
        </pc:picChg>
        <pc:picChg chg="mod">
          <ac:chgData name="Kaileen Cain" userId="21167d2d-fdf2-4320-ae3a-272888c89590" providerId="ADAL" clId="{7E10C356-4506-44F1-B6B7-B3FFE8644C16}" dt="2024-01-22T20:35:54.452" v="546"/>
          <ac:picMkLst>
            <pc:docMk/>
            <pc:sldMk cId="92633938" sldId="2146846254"/>
            <ac:picMk id="13" creationId="{1384A4A1-B484-3960-9EF6-62D4804545B9}"/>
          </ac:picMkLst>
        </pc:picChg>
        <pc:picChg chg="mod">
          <ac:chgData name="Kaileen Cain" userId="21167d2d-fdf2-4320-ae3a-272888c89590" providerId="ADAL" clId="{7E10C356-4506-44F1-B6B7-B3FFE8644C16}" dt="2024-01-22T20:35:54.452" v="546"/>
          <ac:picMkLst>
            <pc:docMk/>
            <pc:sldMk cId="92633938" sldId="2146846254"/>
            <ac:picMk id="15" creationId="{8A6BECA1-C884-CE52-1359-F1F0072590FB}"/>
          </ac:picMkLst>
        </pc:picChg>
        <pc:picChg chg="add mod">
          <ac:chgData name="Kaileen Cain" userId="21167d2d-fdf2-4320-ae3a-272888c89590" providerId="ADAL" clId="{7E10C356-4506-44F1-B6B7-B3FFE8644C16}" dt="2024-01-22T21:01:56.761" v="551"/>
          <ac:picMkLst>
            <pc:docMk/>
            <pc:sldMk cId="92633938" sldId="2146846254"/>
            <ac:picMk id="17" creationId="{8A80075F-FCEA-86E8-EE70-AFBC021BE115}"/>
          </ac:picMkLst>
        </pc:picChg>
      </pc:sldChg>
      <pc:sldChg chg="addSp delSp modSp mod">
        <pc:chgData name="Kaileen Cain" userId="21167d2d-fdf2-4320-ae3a-272888c89590" providerId="ADAL" clId="{7E10C356-4506-44F1-B6B7-B3FFE8644C16}" dt="2024-01-22T22:21:14.206" v="554" actId="167"/>
        <pc:sldMkLst>
          <pc:docMk/>
          <pc:sldMk cId="3613248877" sldId="2146846272"/>
        </pc:sldMkLst>
        <pc:spChg chg="del">
          <ac:chgData name="Kaileen Cain" userId="21167d2d-fdf2-4320-ae3a-272888c89590" providerId="ADAL" clId="{7E10C356-4506-44F1-B6B7-B3FFE8644C16}" dt="2024-01-22T19:51:32.891" v="336" actId="478"/>
          <ac:spMkLst>
            <pc:docMk/>
            <pc:sldMk cId="3613248877" sldId="2146846272"/>
            <ac:spMk id="2" creationId="{3FA61F20-EBFB-FA5E-81D4-365BB765AABC}"/>
          </ac:spMkLst>
        </pc:spChg>
        <pc:spChg chg="del mod">
          <ac:chgData name="Kaileen Cain" userId="21167d2d-fdf2-4320-ae3a-272888c89590" providerId="ADAL" clId="{7E10C356-4506-44F1-B6B7-B3FFE8644C16}" dt="2024-01-22T19:46:47.282" v="327" actId="478"/>
          <ac:spMkLst>
            <pc:docMk/>
            <pc:sldMk cId="3613248877" sldId="2146846272"/>
            <ac:spMk id="8" creationId="{403071B1-4B0D-7D48-F1C5-F0B43345741D}"/>
          </ac:spMkLst>
        </pc:spChg>
        <pc:spChg chg="mod">
          <ac:chgData name="Kaileen Cain" userId="21167d2d-fdf2-4320-ae3a-272888c89590" providerId="ADAL" clId="{7E10C356-4506-44F1-B6B7-B3FFE8644C16}" dt="2024-01-22T20:32:55.065" v="413" actId="1036"/>
          <ac:spMkLst>
            <pc:docMk/>
            <pc:sldMk cId="3613248877" sldId="2146846272"/>
            <ac:spMk id="11" creationId="{3B366C04-8718-31B0-7B65-6A1A532067A8}"/>
          </ac:spMkLst>
        </pc:spChg>
        <pc:spChg chg="add mod ord">
          <ac:chgData name="Kaileen Cain" userId="21167d2d-fdf2-4320-ae3a-272888c89590" providerId="ADAL" clId="{7E10C356-4506-44F1-B6B7-B3FFE8644C16}" dt="2024-01-22T22:21:14.206" v="554" actId="167"/>
          <ac:spMkLst>
            <pc:docMk/>
            <pc:sldMk cId="3613248877" sldId="2146846272"/>
            <ac:spMk id="12" creationId="{9B8D9CA3-877C-0886-D53D-B79B0A8EEC99}"/>
          </ac:spMkLst>
        </pc:spChg>
        <pc:spChg chg="add mod ord">
          <ac:chgData name="Kaileen Cain" userId="21167d2d-fdf2-4320-ae3a-272888c89590" providerId="ADAL" clId="{7E10C356-4506-44F1-B6B7-B3FFE8644C16}" dt="2024-01-22T19:50:40.451" v="335"/>
          <ac:spMkLst>
            <pc:docMk/>
            <pc:sldMk cId="3613248877" sldId="2146846272"/>
            <ac:spMk id="14" creationId="{E655DF05-3312-18FE-4930-7761F33D3E8A}"/>
          </ac:spMkLst>
        </pc:spChg>
        <pc:spChg chg="add mod ord">
          <ac:chgData name="Kaileen Cain" userId="21167d2d-fdf2-4320-ae3a-272888c89590" providerId="ADAL" clId="{7E10C356-4506-44F1-B6B7-B3FFE8644C16}" dt="2024-01-22T22:21:09.601" v="553" actId="167"/>
          <ac:spMkLst>
            <pc:docMk/>
            <pc:sldMk cId="3613248877" sldId="2146846272"/>
            <ac:spMk id="15" creationId="{A802A2F0-F82A-3967-F2A8-0A07F63CAC4E}"/>
          </ac:spMkLst>
        </pc:spChg>
        <pc:grpChg chg="add mod">
          <ac:chgData name="Kaileen Cain" userId="21167d2d-fdf2-4320-ae3a-272888c89590" providerId="ADAL" clId="{7E10C356-4506-44F1-B6B7-B3FFE8644C16}" dt="2024-01-22T20:32:50.611" v="404"/>
          <ac:grpSpMkLst>
            <pc:docMk/>
            <pc:sldMk cId="3613248877" sldId="2146846272"/>
            <ac:grpSpMk id="16" creationId="{1E2CD0EE-A280-9FF6-B5F1-4007EEB9B9C3}"/>
          </ac:grpSpMkLst>
        </pc:grpChg>
        <pc:graphicFrameChg chg="mod">
          <ac:chgData name="Kaileen Cain" userId="21167d2d-fdf2-4320-ae3a-272888c89590" providerId="ADAL" clId="{7E10C356-4506-44F1-B6B7-B3FFE8644C16}" dt="2024-01-22T20:32:55.065" v="413" actId="1036"/>
          <ac:graphicFrameMkLst>
            <pc:docMk/>
            <pc:sldMk cId="3613248877" sldId="2146846272"/>
            <ac:graphicFrameMk id="9" creationId="{1FF9DAAB-A1FD-9EF1-0BB7-F4059FDF76C1}"/>
          </ac:graphicFrameMkLst>
        </pc:graphicFrameChg>
        <pc:picChg chg="del">
          <ac:chgData name="Kaileen Cain" userId="21167d2d-fdf2-4320-ae3a-272888c89590" providerId="ADAL" clId="{7E10C356-4506-44F1-B6B7-B3FFE8644C16}" dt="2024-01-22T19:56:21.278" v="337" actId="478"/>
          <ac:picMkLst>
            <pc:docMk/>
            <pc:sldMk cId="3613248877" sldId="2146846272"/>
            <ac:picMk id="7" creationId="{304515F4-E7A0-589A-CFCD-1EFF09CFA372}"/>
          </ac:picMkLst>
        </pc:picChg>
        <pc:picChg chg="del mod modCrop">
          <ac:chgData name="Kaileen Cain" userId="21167d2d-fdf2-4320-ae3a-272888c89590" providerId="ADAL" clId="{7E10C356-4506-44F1-B6B7-B3FFE8644C16}" dt="2024-01-22T19:48:33.256" v="332" actId="478"/>
          <ac:picMkLst>
            <pc:docMk/>
            <pc:sldMk cId="3613248877" sldId="2146846272"/>
            <ac:picMk id="10" creationId="{06B3EBA7-7CBD-071A-183B-9DB890E8897E}"/>
          </ac:picMkLst>
        </pc:picChg>
        <pc:picChg chg="add mod ord">
          <ac:chgData name="Kaileen Cain" userId="21167d2d-fdf2-4320-ae3a-272888c89590" providerId="ADAL" clId="{7E10C356-4506-44F1-B6B7-B3FFE8644C16}" dt="2024-01-22T19:50:36.438" v="334"/>
          <ac:picMkLst>
            <pc:docMk/>
            <pc:sldMk cId="3613248877" sldId="2146846272"/>
            <ac:picMk id="13" creationId="{6F4B3CC3-018C-DF3B-E104-2B4290D81277}"/>
          </ac:picMkLst>
        </pc:picChg>
        <pc:picChg chg="mod">
          <ac:chgData name="Kaileen Cain" userId="21167d2d-fdf2-4320-ae3a-272888c89590" providerId="ADAL" clId="{7E10C356-4506-44F1-B6B7-B3FFE8644C16}" dt="2024-01-22T20:32:50.611" v="404"/>
          <ac:picMkLst>
            <pc:docMk/>
            <pc:sldMk cId="3613248877" sldId="2146846272"/>
            <ac:picMk id="17" creationId="{036CE694-2577-A4B3-C07B-275ED8081A05}"/>
          </ac:picMkLst>
        </pc:picChg>
        <pc:picChg chg="mod">
          <ac:chgData name="Kaileen Cain" userId="21167d2d-fdf2-4320-ae3a-272888c89590" providerId="ADAL" clId="{7E10C356-4506-44F1-B6B7-B3FFE8644C16}" dt="2024-01-22T20:32:50.611" v="404"/>
          <ac:picMkLst>
            <pc:docMk/>
            <pc:sldMk cId="3613248877" sldId="2146846272"/>
            <ac:picMk id="18" creationId="{6368C53D-04B5-B257-95F6-AB120C312667}"/>
          </ac:picMkLst>
        </pc:picChg>
      </pc:sldChg>
      <pc:sldChg chg="addSp delSp modSp mod">
        <pc:chgData name="Kaileen Cain" userId="21167d2d-fdf2-4320-ae3a-272888c89590" providerId="ADAL" clId="{7E10C356-4506-44F1-B6B7-B3FFE8644C16}" dt="2024-01-22T19:46:13.626" v="320" actId="478"/>
        <pc:sldMkLst>
          <pc:docMk/>
          <pc:sldMk cId="551601610" sldId="2146846289"/>
        </pc:sldMkLst>
        <pc:spChg chg="mod">
          <ac:chgData name="Kaileen Cain" userId="21167d2d-fdf2-4320-ae3a-272888c89590" providerId="ADAL" clId="{7E10C356-4506-44F1-B6B7-B3FFE8644C16}" dt="2024-01-22T17:55:53.307" v="144" actId="1035"/>
          <ac:spMkLst>
            <pc:docMk/>
            <pc:sldMk cId="551601610" sldId="2146846289"/>
            <ac:spMk id="5" creationId="{7B59C259-8BE7-3F87-F497-DD999A82BE5C}"/>
          </ac:spMkLst>
        </pc:spChg>
        <pc:spChg chg="mod">
          <ac:chgData name="Kaileen Cain" userId="21167d2d-fdf2-4320-ae3a-272888c89590" providerId="ADAL" clId="{7E10C356-4506-44F1-B6B7-B3FFE8644C16}" dt="2024-01-22T17:55:53.307" v="144" actId="1035"/>
          <ac:spMkLst>
            <pc:docMk/>
            <pc:sldMk cId="551601610" sldId="2146846289"/>
            <ac:spMk id="6" creationId="{B7283E8A-A547-EF7F-3F80-60966D6A754E}"/>
          </ac:spMkLst>
        </pc:spChg>
        <pc:spChg chg="del">
          <ac:chgData name="Kaileen Cain" userId="21167d2d-fdf2-4320-ae3a-272888c89590" providerId="ADAL" clId="{7E10C356-4506-44F1-B6B7-B3FFE8644C16}" dt="2024-01-22T17:46:28.500" v="0" actId="478"/>
          <ac:spMkLst>
            <pc:docMk/>
            <pc:sldMk cId="551601610" sldId="2146846289"/>
            <ac:spMk id="7" creationId="{0980968E-DC71-0527-C80E-8325B3D9667F}"/>
          </ac:spMkLst>
        </pc:spChg>
        <pc:spChg chg="mod">
          <ac:chgData name="Kaileen Cain" userId="21167d2d-fdf2-4320-ae3a-272888c89590" providerId="ADAL" clId="{7E10C356-4506-44F1-B6B7-B3FFE8644C16}" dt="2024-01-22T17:55:53.307" v="144" actId="1035"/>
          <ac:spMkLst>
            <pc:docMk/>
            <pc:sldMk cId="551601610" sldId="2146846289"/>
            <ac:spMk id="8" creationId="{52CB9AA0-DA64-6E71-6473-A4F3CB5C3D48}"/>
          </ac:spMkLst>
        </pc:spChg>
        <pc:spChg chg="del mod">
          <ac:chgData name="Kaileen Cain" userId="21167d2d-fdf2-4320-ae3a-272888c89590" providerId="ADAL" clId="{7E10C356-4506-44F1-B6B7-B3FFE8644C16}" dt="2024-01-22T19:42:37.739" v="310" actId="478"/>
          <ac:spMkLst>
            <pc:docMk/>
            <pc:sldMk cId="551601610" sldId="2146846289"/>
            <ac:spMk id="9" creationId="{D0D49DEB-7177-4C53-A63F-C8DEAEFFD3CD}"/>
          </ac:spMkLst>
        </pc:spChg>
        <pc:spChg chg="del">
          <ac:chgData name="Kaileen Cain" userId="21167d2d-fdf2-4320-ae3a-272888c89590" providerId="ADAL" clId="{7E10C356-4506-44F1-B6B7-B3FFE8644C16}" dt="2024-01-22T17:47:56.322" v="9" actId="478"/>
          <ac:spMkLst>
            <pc:docMk/>
            <pc:sldMk cId="551601610" sldId="2146846289"/>
            <ac:spMk id="10" creationId="{4B0D1621-4D92-D62B-917C-BD5676CBD8BB}"/>
          </ac:spMkLst>
        </pc:spChg>
        <pc:spChg chg="mod">
          <ac:chgData name="Kaileen Cain" userId="21167d2d-fdf2-4320-ae3a-272888c89590" providerId="ADAL" clId="{7E10C356-4506-44F1-B6B7-B3FFE8644C16}" dt="2024-01-22T17:55:53.307" v="144" actId="1035"/>
          <ac:spMkLst>
            <pc:docMk/>
            <pc:sldMk cId="551601610" sldId="2146846289"/>
            <ac:spMk id="11" creationId="{FB185BBF-D502-1D10-4EBB-3E9D55A110C6}"/>
          </ac:spMkLst>
        </pc:spChg>
        <pc:spChg chg="mod">
          <ac:chgData name="Kaileen Cain" userId="21167d2d-fdf2-4320-ae3a-272888c89590" providerId="ADAL" clId="{7E10C356-4506-44F1-B6B7-B3FFE8644C16}" dt="2024-01-22T17:55:53.307" v="144" actId="1035"/>
          <ac:spMkLst>
            <pc:docMk/>
            <pc:sldMk cId="551601610" sldId="2146846289"/>
            <ac:spMk id="12" creationId="{7B9238B5-294A-0223-517F-3C9E7F54A80E}"/>
          </ac:spMkLst>
        </pc:spChg>
        <pc:spChg chg="mod">
          <ac:chgData name="Kaileen Cain" userId="21167d2d-fdf2-4320-ae3a-272888c89590" providerId="ADAL" clId="{7E10C356-4506-44F1-B6B7-B3FFE8644C16}" dt="2024-01-22T17:55:53.307" v="144" actId="1035"/>
          <ac:spMkLst>
            <pc:docMk/>
            <pc:sldMk cId="551601610" sldId="2146846289"/>
            <ac:spMk id="13" creationId="{EB6CB48D-E664-BD64-B570-527B12E778EA}"/>
          </ac:spMkLst>
        </pc:spChg>
        <pc:spChg chg="del">
          <ac:chgData name="Kaileen Cain" userId="21167d2d-fdf2-4320-ae3a-272888c89590" providerId="ADAL" clId="{7E10C356-4506-44F1-B6B7-B3FFE8644C16}" dt="2024-01-22T17:46:33.154" v="1" actId="478"/>
          <ac:spMkLst>
            <pc:docMk/>
            <pc:sldMk cId="551601610" sldId="2146846289"/>
            <ac:spMk id="14" creationId="{FF3ADE33-7384-0EBD-06B3-6778885B5889}"/>
          </ac:spMkLst>
        </pc:spChg>
        <pc:spChg chg="mod">
          <ac:chgData name="Kaileen Cain" userId="21167d2d-fdf2-4320-ae3a-272888c89590" providerId="ADAL" clId="{7E10C356-4506-44F1-B6B7-B3FFE8644C16}" dt="2024-01-22T17:55:53.307" v="144" actId="1035"/>
          <ac:spMkLst>
            <pc:docMk/>
            <pc:sldMk cId="551601610" sldId="2146846289"/>
            <ac:spMk id="15" creationId="{446AF46E-69AC-7BD2-C8FD-3708E5A5DA10}"/>
          </ac:spMkLst>
        </pc:spChg>
        <pc:spChg chg="mod">
          <ac:chgData name="Kaileen Cain" userId="21167d2d-fdf2-4320-ae3a-272888c89590" providerId="ADAL" clId="{7E10C356-4506-44F1-B6B7-B3FFE8644C16}" dt="2024-01-22T17:55:53.307" v="144" actId="1035"/>
          <ac:spMkLst>
            <pc:docMk/>
            <pc:sldMk cId="551601610" sldId="2146846289"/>
            <ac:spMk id="16" creationId="{D5BE3C40-EF9F-EE6D-E4FB-1058E1947944}"/>
          </ac:spMkLst>
        </pc:spChg>
        <pc:spChg chg="mod">
          <ac:chgData name="Kaileen Cain" userId="21167d2d-fdf2-4320-ae3a-272888c89590" providerId="ADAL" clId="{7E10C356-4506-44F1-B6B7-B3FFE8644C16}" dt="2024-01-22T17:56:10.220" v="150" actId="1036"/>
          <ac:spMkLst>
            <pc:docMk/>
            <pc:sldMk cId="551601610" sldId="2146846289"/>
            <ac:spMk id="17" creationId="{F1390318-536B-0A41-0EF8-602C94BD81C4}"/>
          </ac:spMkLst>
        </pc:spChg>
        <pc:spChg chg="mod">
          <ac:chgData name="Kaileen Cain" userId="21167d2d-fdf2-4320-ae3a-272888c89590" providerId="ADAL" clId="{7E10C356-4506-44F1-B6B7-B3FFE8644C16}" dt="2024-01-22T17:55:53.307" v="144" actId="1035"/>
          <ac:spMkLst>
            <pc:docMk/>
            <pc:sldMk cId="551601610" sldId="2146846289"/>
            <ac:spMk id="19" creationId="{7F69139F-5B75-6EB2-4AFB-249D0010EA68}"/>
          </ac:spMkLst>
        </pc:spChg>
        <pc:spChg chg="mod">
          <ac:chgData name="Kaileen Cain" userId="21167d2d-fdf2-4320-ae3a-272888c89590" providerId="ADAL" clId="{7E10C356-4506-44F1-B6B7-B3FFE8644C16}" dt="2024-01-22T17:55:53.307" v="144" actId="1035"/>
          <ac:spMkLst>
            <pc:docMk/>
            <pc:sldMk cId="551601610" sldId="2146846289"/>
            <ac:spMk id="20" creationId="{830C7C12-D8CB-88B9-C642-18781E960C3F}"/>
          </ac:spMkLst>
        </pc:spChg>
        <pc:spChg chg="mod">
          <ac:chgData name="Kaileen Cain" userId="21167d2d-fdf2-4320-ae3a-272888c89590" providerId="ADAL" clId="{7E10C356-4506-44F1-B6B7-B3FFE8644C16}" dt="2024-01-22T17:56:10.220" v="150" actId="1036"/>
          <ac:spMkLst>
            <pc:docMk/>
            <pc:sldMk cId="551601610" sldId="2146846289"/>
            <ac:spMk id="21" creationId="{349FCCA7-C48B-F920-4FE1-BE65F7D692A8}"/>
          </ac:spMkLst>
        </pc:spChg>
        <pc:spChg chg="mod">
          <ac:chgData name="Kaileen Cain" userId="21167d2d-fdf2-4320-ae3a-272888c89590" providerId="ADAL" clId="{7E10C356-4506-44F1-B6B7-B3FFE8644C16}" dt="2024-01-22T17:55:34.334" v="123" actId="1036"/>
          <ac:spMkLst>
            <pc:docMk/>
            <pc:sldMk cId="551601610" sldId="2146846289"/>
            <ac:spMk id="22" creationId="{37F8F03F-EDDC-3198-5A6B-1B02961372FC}"/>
          </ac:spMkLst>
        </pc:spChg>
        <pc:spChg chg="mod">
          <ac:chgData name="Kaileen Cain" userId="21167d2d-fdf2-4320-ae3a-272888c89590" providerId="ADAL" clId="{7E10C356-4506-44F1-B6B7-B3FFE8644C16}" dt="2024-01-22T17:56:10.220" v="150" actId="1036"/>
          <ac:spMkLst>
            <pc:docMk/>
            <pc:sldMk cId="551601610" sldId="2146846289"/>
            <ac:spMk id="23" creationId="{1164B564-2C9F-1F63-C5A9-F4A0B7902FA0}"/>
          </ac:spMkLst>
        </pc:spChg>
        <pc:spChg chg="mod">
          <ac:chgData name="Kaileen Cain" userId="21167d2d-fdf2-4320-ae3a-272888c89590" providerId="ADAL" clId="{7E10C356-4506-44F1-B6B7-B3FFE8644C16}" dt="2024-01-22T17:56:10.220" v="150" actId="1036"/>
          <ac:spMkLst>
            <pc:docMk/>
            <pc:sldMk cId="551601610" sldId="2146846289"/>
            <ac:spMk id="24" creationId="{081003EE-E6EC-4212-D17C-DF5871F16541}"/>
          </ac:spMkLst>
        </pc:spChg>
        <pc:spChg chg="mod">
          <ac:chgData name="Kaileen Cain" userId="21167d2d-fdf2-4320-ae3a-272888c89590" providerId="ADAL" clId="{7E10C356-4506-44F1-B6B7-B3FFE8644C16}" dt="2024-01-22T17:56:10.220" v="150" actId="1036"/>
          <ac:spMkLst>
            <pc:docMk/>
            <pc:sldMk cId="551601610" sldId="2146846289"/>
            <ac:spMk id="25" creationId="{CD9CC9EC-741E-EAC1-4269-04AD9547BA77}"/>
          </ac:spMkLst>
        </pc:spChg>
        <pc:spChg chg="mod">
          <ac:chgData name="Kaileen Cain" userId="21167d2d-fdf2-4320-ae3a-272888c89590" providerId="ADAL" clId="{7E10C356-4506-44F1-B6B7-B3FFE8644C16}" dt="2024-01-22T17:56:10.220" v="150" actId="1036"/>
          <ac:spMkLst>
            <pc:docMk/>
            <pc:sldMk cId="551601610" sldId="2146846289"/>
            <ac:spMk id="26" creationId="{D574A293-42A6-601D-3E23-7EF6F5E81966}"/>
          </ac:spMkLst>
        </pc:spChg>
        <pc:spChg chg="mod">
          <ac:chgData name="Kaileen Cain" userId="21167d2d-fdf2-4320-ae3a-272888c89590" providerId="ADAL" clId="{7E10C356-4506-44F1-B6B7-B3FFE8644C16}" dt="2024-01-22T17:56:10.220" v="150" actId="1036"/>
          <ac:spMkLst>
            <pc:docMk/>
            <pc:sldMk cId="551601610" sldId="2146846289"/>
            <ac:spMk id="27" creationId="{BFD1EB3F-7119-E01A-CDDB-2AC4167CB8A4}"/>
          </ac:spMkLst>
        </pc:spChg>
        <pc:spChg chg="mod">
          <ac:chgData name="Kaileen Cain" userId="21167d2d-fdf2-4320-ae3a-272888c89590" providerId="ADAL" clId="{7E10C356-4506-44F1-B6B7-B3FFE8644C16}" dt="2024-01-22T17:56:10.220" v="150" actId="1036"/>
          <ac:spMkLst>
            <pc:docMk/>
            <pc:sldMk cId="551601610" sldId="2146846289"/>
            <ac:spMk id="28" creationId="{0CA88038-C9EE-2D14-6B00-BEDA2E88F63D}"/>
          </ac:spMkLst>
        </pc:spChg>
        <pc:spChg chg="mod">
          <ac:chgData name="Kaileen Cain" userId="21167d2d-fdf2-4320-ae3a-272888c89590" providerId="ADAL" clId="{7E10C356-4506-44F1-B6B7-B3FFE8644C16}" dt="2024-01-22T17:56:10.220" v="150" actId="1036"/>
          <ac:spMkLst>
            <pc:docMk/>
            <pc:sldMk cId="551601610" sldId="2146846289"/>
            <ac:spMk id="29" creationId="{CAC69132-D4A2-1160-30C6-D1C144F6BC39}"/>
          </ac:spMkLst>
        </pc:spChg>
        <pc:spChg chg="add mod ord">
          <ac:chgData name="Kaileen Cain" userId="21167d2d-fdf2-4320-ae3a-272888c89590" providerId="ADAL" clId="{7E10C356-4506-44F1-B6B7-B3FFE8644C16}" dt="2024-01-22T17:46:54.590" v="4" actId="167"/>
          <ac:spMkLst>
            <pc:docMk/>
            <pc:sldMk cId="551601610" sldId="2146846289"/>
            <ac:spMk id="30" creationId="{945AE4A2-5FF7-F467-42DD-5C62389E3567}"/>
          </ac:spMkLst>
        </pc:spChg>
        <pc:spChg chg="mod">
          <ac:chgData name="Kaileen Cain" userId="21167d2d-fdf2-4320-ae3a-272888c89590" providerId="ADAL" clId="{7E10C356-4506-44F1-B6B7-B3FFE8644C16}" dt="2024-01-22T17:56:10.220" v="150" actId="1036"/>
          <ac:spMkLst>
            <pc:docMk/>
            <pc:sldMk cId="551601610" sldId="2146846289"/>
            <ac:spMk id="31" creationId="{EFC91216-D62B-E3E7-8361-52CD165E4572}"/>
          </ac:spMkLst>
        </pc:spChg>
        <pc:spChg chg="mod">
          <ac:chgData name="Kaileen Cain" userId="21167d2d-fdf2-4320-ae3a-272888c89590" providerId="ADAL" clId="{7E10C356-4506-44F1-B6B7-B3FFE8644C16}" dt="2024-01-22T17:56:10.220" v="150" actId="1036"/>
          <ac:spMkLst>
            <pc:docMk/>
            <pc:sldMk cId="551601610" sldId="2146846289"/>
            <ac:spMk id="32" creationId="{A33EF774-6543-B182-C207-30A217A8E015}"/>
          </ac:spMkLst>
        </pc:spChg>
        <pc:spChg chg="mod">
          <ac:chgData name="Kaileen Cain" userId="21167d2d-fdf2-4320-ae3a-272888c89590" providerId="ADAL" clId="{7E10C356-4506-44F1-B6B7-B3FFE8644C16}" dt="2024-01-22T17:55:53.307" v="144" actId="1035"/>
          <ac:spMkLst>
            <pc:docMk/>
            <pc:sldMk cId="551601610" sldId="2146846289"/>
            <ac:spMk id="33" creationId="{279A8028-CFD6-6423-9251-CA4A72769EC4}"/>
          </ac:spMkLst>
        </pc:spChg>
        <pc:spChg chg="mod">
          <ac:chgData name="Kaileen Cain" userId="21167d2d-fdf2-4320-ae3a-272888c89590" providerId="ADAL" clId="{7E10C356-4506-44F1-B6B7-B3FFE8644C16}" dt="2024-01-22T17:55:53.307" v="144" actId="1035"/>
          <ac:spMkLst>
            <pc:docMk/>
            <pc:sldMk cId="551601610" sldId="2146846289"/>
            <ac:spMk id="34" creationId="{F81B8DCE-EB8B-520E-2D0D-C8167322DCBD}"/>
          </ac:spMkLst>
        </pc:spChg>
        <pc:spChg chg="mod">
          <ac:chgData name="Kaileen Cain" userId="21167d2d-fdf2-4320-ae3a-272888c89590" providerId="ADAL" clId="{7E10C356-4506-44F1-B6B7-B3FFE8644C16}" dt="2024-01-22T17:55:53.307" v="144" actId="1035"/>
          <ac:spMkLst>
            <pc:docMk/>
            <pc:sldMk cId="551601610" sldId="2146846289"/>
            <ac:spMk id="35" creationId="{417B02E0-A292-66D6-C55D-82BB9C3A39B2}"/>
          </ac:spMkLst>
        </pc:spChg>
        <pc:spChg chg="mod">
          <ac:chgData name="Kaileen Cain" userId="21167d2d-fdf2-4320-ae3a-272888c89590" providerId="ADAL" clId="{7E10C356-4506-44F1-B6B7-B3FFE8644C16}" dt="2024-01-22T17:55:53.307" v="144" actId="1035"/>
          <ac:spMkLst>
            <pc:docMk/>
            <pc:sldMk cId="551601610" sldId="2146846289"/>
            <ac:spMk id="36" creationId="{7F450C28-8190-FAA4-A650-958E853859B7}"/>
          </ac:spMkLst>
        </pc:spChg>
        <pc:spChg chg="mod">
          <ac:chgData name="Kaileen Cain" userId="21167d2d-fdf2-4320-ae3a-272888c89590" providerId="ADAL" clId="{7E10C356-4506-44F1-B6B7-B3FFE8644C16}" dt="2024-01-22T17:55:53.307" v="144" actId="1035"/>
          <ac:spMkLst>
            <pc:docMk/>
            <pc:sldMk cId="551601610" sldId="2146846289"/>
            <ac:spMk id="37" creationId="{B2821B23-818D-B04B-8D40-5FB21B0CB256}"/>
          </ac:spMkLst>
        </pc:spChg>
        <pc:spChg chg="mod">
          <ac:chgData name="Kaileen Cain" userId="21167d2d-fdf2-4320-ae3a-272888c89590" providerId="ADAL" clId="{7E10C356-4506-44F1-B6B7-B3FFE8644C16}" dt="2024-01-22T17:55:53.307" v="144" actId="1035"/>
          <ac:spMkLst>
            <pc:docMk/>
            <pc:sldMk cId="551601610" sldId="2146846289"/>
            <ac:spMk id="38" creationId="{EB2F78F8-5796-7A09-27D3-C8C1D17CA1AA}"/>
          </ac:spMkLst>
        </pc:spChg>
        <pc:spChg chg="mod">
          <ac:chgData name="Kaileen Cain" userId="21167d2d-fdf2-4320-ae3a-272888c89590" providerId="ADAL" clId="{7E10C356-4506-44F1-B6B7-B3FFE8644C16}" dt="2024-01-22T17:55:53.307" v="144" actId="1035"/>
          <ac:spMkLst>
            <pc:docMk/>
            <pc:sldMk cId="551601610" sldId="2146846289"/>
            <ac:spMk id="39" creationId="{9A37E96A-B189-BA71-7334-8B50836F31DE}"/>
          </ac:spMkLst>
        </pc:spChg>
        <pc:spChg chg="mod">
          <ac:chgData name="Kaileen Cain" userId="21167d2d-fdf2-4320-ae3a-272888c89590" providerId="ADAL" clId="{7E10C356-4506-44F1-B6B7-B3FFE8644C16}" dt="2024-01-22T17:55:53.307" v="144" actId="1035"/>
          <ac:spMkLst>
            <pc:docMk/>
            <pc:sldMk cId="551601610" sldId="2146846289"/>
            <ac:spMk id="40" creationId="{DA3B4291-8478-4FC8-D22E-D0A973A63E56}"/>
          </ac:spMkLst>
        </pc:spChg>
        <pc:spChg chg="mod">
          <ac:chgData name="Kaileen Cain" userId="21167d2d-fdf2-4320-ae3a-272888c89590" providerId="ADAL" clId="{7E10C356-4506-44F1-B6B7-B3FFE8644C16}" dt="2024-01-22T17:55:53.307" v="144" actId="1035"/>
          <ac:spMkLst>
            <pc:docMk/>
            <pc:sldMk cId="551601610" sldId="2146846289"/>
            <ac:spMk id="41" creationId="{03FF2A3B-3604-2EED-8F1F-35B4E18E1F1D}"/>
          </ac:spMkLst>
        </pc:spChg>
        <pc:spChg chg="mod">
          <ac:chgData name="Kaileen Cain" userId="21167d2d-fdf2-4320-ae3a-272888c89590" providerId="ADAL" clId="{7E10C356-4506-44F1-B6B7-B3FFE8644C16}" dt="2024-01-22T17:55:53.307" v="144" actId="1035"/>
          <ac:spMkLst>
            <pc:docMk/>
            <pc:sldMk cId="551601610" sldId="2146846289"/>
            <ac:spMk id="42" creationId="{279FECDE-6AF7-E1BE-5B79-535DFCC1C02E}"/>
          </ac:spMkLst>
        </pc:spChg>
        <pc:spChg chg="mod">
          <ac:chgData name="Kaileen Cain" userId="21167d2d-fdf2-4320-ae3a-272888c89590" providerId="ADAL" clId="{7E10C356-4506-44F1-B6B7-B3FFE8644C16}" dt="2024-01-22T17:56:10.220" v="150" actId="1036"/>
          <ac:spMkLst>
            <pc:docMk/>
            <pc:sldMk cId="551601610" sldId="2146846289"/>
            <ac:spMk id="43" creationId="{AC4AE2BB-6E1A-9805-9BC9-0585FA92E67A}"/>
          </ac:spMkLst>
        </pc:spChg>
        <pc:spChg chg="mod">
          <ac:chgData name="Kaileen Cain" userId="21167d2d-fdf2-4320-ae3a-272888c89590" providerId="ADAL" clId="{7E10C356-4506-44F1-B6B7-B3FFE8644C16}" dt="2024-01-22T17:56:10.220" v="150" actId="1036"/>
          <ac:spMkLst>
            <pc:docMk/>
            <pc:sldMk cId="551601610" sldId="2146846289"/>
            <ac:spMk id="44" creationId="{443355E6-9F21-1287-0285-981E174BF431}"/>
          </ac:spMkLst>
        </pc:spChg>
        <pc:spChg chg="mod">
          <ac:chgData name="Kaileen Cain" userId="21167d2d-fdf2-4320-ae3a-272888c89590" providerId="ADAL" clId="{7E10C356-4506-44F1-B6B7-B3FFE8644C16}" dt="2024-01-22T17:56:10.220" v="150" actId="1036"/>
          <ac:spMkLst>
            <pc:docMk/>
            <pc:sldMk cId="551601610" sldId="2146846289"/>
            <ac:spMk id="45" creationId="{B3C72F42-E8F5-3457-766E-36D239B6D703}"/>
          </ac:spMkLst>
        </pc:spChg>
        <pc:spChg chg="mod">
          <ac:chgData name="Kaileen Cain" userId="21167d2d-fdf2-4320-ae3a-272888c89590" providerId="ADAL" clId="{7E10C356-4506-44F1-B6B7-B3FFE8644C16}" dt="2024-01-22T17:56:10.220" v="150" actId="1036"/>
          <ac:spMkLst>
            <pc:docMk/>
            <pc:sldMk cId="551601610" sldId="2146846289"/>
            <ac:spMk id="46" creationId="{295834A2-8DC5-5946-77D3-6A1B19230CC2}"/>
          </ac:spMkLst>
        </pc:spChg>
        <pc:spChg chg="mod">
          <ac:chgData name="Kaileen Cain" userId="21167d2d-fdf2-4320-ae3a-272888c89590" providerId="ADAL" clId="{7E10C356-4506-44F1-B6B7-B3FFE8644C16}" dt="2024-01-22T17:56:10.220" v="150" actId="1036"/>
          <ac:spMkLst>
            <pc:docMk/>
            <pc:sldMk cId="551601610" sldId="2146846289"/>
            <ac:spMk id="47" creationId="{8DC7C2F4-AFE6-27A3-56F7-C985A998C8B2}"/>
          </ac:spMkLst>
        </pc:spChg>
        <pc:spChg chg="mod">
          <ac:chgData name="Kaileen Cain" userId="21167d2d-fdf2-4320-ae3a-272888c89590" providerId="ADAL" clId="{7E10C356-4506-44F1-B6B7-B3FFE8644C16}" dt="2024-01-22T17:56:10.220" v="150" actId="1036"/>
          <ac:spMkLst>
            <pc:docMk/>
            <pc:sldMk cId="551601610" sldId="2146846289"/>
            <ac:spMk id="48" creationId="{8E86A202-26C7-B38C-B9BB-81791318C910}"/>
          </ac:spMkLst>
        </pc:spChg>
        <pc:spChg chg="mod">
          <ac:chgData name="Kaileen Cain" userId="21167d2d-fdf2-4320-ae3a-272888c89590" providerId="ADAL" clId="{7E10C356-4506-44F1-B6B7-B3FFE8644C16}" dt="2024-01-22T17:56:10.220" v="150" actId="1036"/>
          <ac:spMkLst>
            <pc:docMk/>
            <pc:sldMk cId="551601610" sldId="2146846289"/>
            <ac:spMk id="49" creationId="{354A3246-A8D2-4BB4-14C4-11866589DB53}"/>
          </ac:spMkLst>
        </pc:spChg>
        <pc:spChg chg="mod">
          <ac:chgData name="Kaileen Cain" userId="21167d2d-fdf2-4320-ae3a-272888c89590" providerId="ADAL" clId="{7E10C356-4506-44F1-B6B7-B3FFE8644C16}" dt="2024-01-22T17:56:10.220" v="150" actId="1036"/>
          <ac:spMkLst>
            <pc:docMk/>
            <pc:sldMk cId="551601610" sldId="2146846289"/>
            <ac:spMk id="50" creationId="{67E8A809-8575-E5A6-327C-9A7B38F90F3B}"/>
          </ac:spMkLst>
        </pc:spChg>
        <pc:spChg chg="mod">
          <ac:chgData name="Kaileen Cain" userId="21167d2d-fdf2-4320-ae3a-272888c89590" providerId="ADAL" clId="{7E10C356-4506-44F1-B6B7-B3FFE8644C16}" dt="2024-01-22T17:56:10.220" v="150" actId="1036"/>
          <ac:spMkLst>
            <pc:docMk/>
            <pc:sldMk cId="551601610" sldId="2146846289"/>
            <ac:spMk id="51" creationId="{DA9AE177-0142-EDC6-87A7-2A49D5A4B7E7}"/>
          </ac:spMkLst>
        </pc:spChg>
        <pc:spChg chg="mod">
          <ac:chgData name="Kaileen Cain" userId="21167d2d-fdf2-4320-ae3a-272888c89590" providerId="ADAL" clId="{7E10C356-4506-44F1-B6B7-B3FFE8644C16}" dt="2024-01-22T17:55:53.307" v="144" actId="1035"/>
          <ac:spMkLst>
            <pc:docMk/>
            <pc:sldMk cId="551601610" sldId="2146846289"/>
            <ac:spMk id="53" creationId="{DDD2FC70-D234-568D-3395-AF55E4EB4608}"/>
          </ac:spMkLst>
        </pc:spChg>
        <pc:spChg chg="mod">
          <ac:chgData name="Kaileen Cain" userId="21167d2d-fdf2-4320-ae3a-272888c89590" providerId="ADAL" clId="{7E10C356-4506-44F1-B6B7-B3FFE8644C16}" dt="2024-01-22T17:55:53.307" v="144" actId="1035"/>
          <ac:spMkLst>
            <pc:docMk/>
            <pc:sldMk cId="551601610" sldId="2146846289"/>
            <ac:spMk id="54" creationId="{232E6CB4-3DEA-2E06-27C1-2D436FDDFB03}"/>
          </ac:spMkLst>
        </pc:spChg>
        <pc:spChg chg="mod">
          <ac:chgData name="Kaileen Cain" userId="21167d2d-fdf2-4320-ae3a-272888c89590" providerId="ADAL" clId="{7E10C356-4506-44F1-B6B7-B3FFE8644C16}" dt="2024-01-22T17:55:53.307" v="144" actId="1035"/>
          <ac:spMkLst>
            <pc:docMk/>
            <pc:sldMk cId="551601610" sldId="2146846289"/>
            <ac:spMk id="55" creationId="{9371311B-BE6D-EF57-5F5F-472C24DA8AE2}"/>
          </ac:spMkLst>
        </pc:spChg>
        <pc:spChg chg="add mod">
          <ac:chgData name="Kaileen Cain" userId="21167d2d-fdf2-4320-ae3a-272888c89590" providerId="ADAL" clId="{7E10C356-4506-44F1-B6B7-B3FFE8644C16}" dt="2024-01-22T17:52:14.075" v="38"/>
          <ac:spMkLst>
            <pc:docMk/>
            <pc:sldMk cId="551601610" sldId="2146846289"/>
            <ac:spMk id="56" creationId="{3FB2B824-44DB-C4B5-3364-D011D512CD47}"/>
          </ac:spMkLst>
        </pc:spChg>
        <pc:spChg chg="mod">
          <ac:chgData name="Kaileen Cain" userId="21167d2d-fdf2-4320-ae3a-272888c89590" providerId="ADAL" clId="{7E10C356-4506-44F1-B6B7-B3FFE8644C16}" dt="2024-01-22T17:55:53.307" v="144" actId="1035"/>
          <ac:spMkLst>
            <pc:docMk/>
            <pc:sldMk cId="551601610" sldId="2146846289"/>
            <ac:spMk id="58" creationId="{BBE7197D-74B8-0534-DA64-943E6E1166ED}"/>
          </ac:spMkLst>
        </pc:spChg>
        <pc:spChg chg="mod">
          <ac:chgData name="Kaileen Cain" userId="21167d2d-fdf2-4320-ae3a-272888c89590" providerId="ADAL" clId="{7E10C356-4506-44F1-B6B7-B3FFE8644C16}" dt="2024-01-22T17:55:53.307" v="144" actId="1035"/>
          <ac:spMkLst>
            <pc:docMk/>
            <pc:sldMk cId="551601610" sldId="2146846289"/>
            <ac:spMk id="59" creationId="{25DF9BD4-88C6-E600-58E7-1C3A8C60A4DE}"/>
          </ac:spMkLst>
        </pc:spChg>
        <pc:spChg chg="mod">
          <ac:chgData name="Kaileen Cain" userId="21167d2d-fdf2-4320-ae3a-272888c89590" providerId="ADAL" clId="{7E10C356-4506-44F1-B6B7-B3FFE8644C16}" dt="2024-01-22T17:55:53.307" v="144" actId="1035"/>
          <ac:spMkLst>
            <pc:docMk/>
            <pc:sldMk cId="551601610" sldId="2146846289"/>
            <ac:spMk id="60" creationId="{49471A5E-DD6C-01E4-C749-83362F8781E3}"/>
          </ac:spMkLst>
        </pc:spChg>
        <pc:spChg chg="mod">
          <ac:chgData name="Kaileen Cain" userId="21167d2d-fdf2-4320-ae3a-272888c89590" providerId="ADAL" clId="{7E10C356-4506-44F1-B6B7-B3FFE8644C16}" dt="2024-01-22T17:55:53.307" v="144" actId="1035"/>
          <ac:spMkLst>
            <pc:docMk/>
            <pc:sldMk cId="551601610" sldId="2146846289"/>
            <ac:spMk id="62" creationId="{3AD8DAA7-24BE-157D-6CE0-CE87CA2E21C8}"/>
          </ac:spMkLst>
        </pc:spChg>
        <pc:spChg chg="mod">
          <ac:chgData name="Kaileen Cain" userId="21167d2d-fdf2-4320-ae3a-272888c89590" providerId="ADAL" clId="{7E10C356-4506-44F1-B6B7-B3FFE8644C16}" dt="2024-01-22T17:55:53.307" v="144" actId="1035"/>
          <ac:spMkLst>
            <pc:docMk/>
            <pc:sldMk cId="551601610" sldId="2146846289"/>
            <ac:spMk id="63" creationId="{D285E90B-A780-7E21-4256-072478CD186B}"/>
          </ac:spMkLst>
        </pc:spChg>
        <pc:spChg chg="mod">
          <ac:chgData name="Kaileen Cain" userId="21167d2d-fdf2-4320-ae3a-272888c89590" providerId="ADAL" clId="{7E10C356-4506-44F1-B6B7-B3FFE8644C16}" dt="2024-01-22T17:55:53.307" v="144" actId="1035"/>
          <ac:spMkLst>
            <pc:docMk/>
            <pc:sldMk cId="551601610" sldId="2146846289"/>
            <ac:spMk id="64" creationId="{562882E7-80E5-0FD2-94D4-BE6DB026CDFA}"/>
          </ac:spMkLst>
        </pc:spChg>
        <pc:spChg chg="mod">
          <ac:chgData name="Kaileen Cain" userId="21167d2d-fdf2-4320-ae3a-272888c89590" providerId="ADAL" clId="{7E10C356-4506-44F1-B6B7-B3FFE8644C16}" dt="2024-01-22T17:56:10.220" v="150" actId="1036"/>
          <ac:spMkLst>
            <pc:docMk/>
            <pc:sldMk cId="551601610" sldId="2146846289"/>
            <ac:spMk id="65" creationId="{E392F429-5BF2-55A2-73DD-0C14C7D40E17}"/>
          </ac:spMkLst>
        </pc:spChg>
        <pc:spChg chg="mod">
          <ac:chgData name="Kaileen Cain" userId="21167d2d-fdf2-4320-ae3a-272888c89590" providerId="ADAL" clId="{7E10C356-4506-44F1-B6B7-B3FFE8644C16}" dt="2024-01-22T17:56:10.220" v="150" actId="1036"/>
          <ac:spMkLst>
            <pc:docMk/>
            <pc:sldMk cId="551601610" sldId="2146846289"/>
            <ac:spMk id="66" creationId="{DE03A390-427A-F10B-012A-E2039DE4EE32}"/>
          </ac:spMkLst>
        </pc:spChg>
        <pc:spChg chg="mod">
          <ac:chgData name="Kaileen Cain" userId="21167d2d-fdf2-4320-ae3a-272888c89590" providerId="ADAL" clId="{7E10C356-4506-44F1-B6B7-B3FFE8644C16}" dt="2024-01-22T17:56:10.220" v="150" actId="1036"/>
          <ac:spMkLst>
            <pc:docMk/>
            <pc:sldMk cId="551601610" sldId="2146846289"/>
            <ac:spMk id="67" creationId="{3468B569-5A04-1B3E-5D08-11AF73B53A80}"/>
          </ac:spMkLst>
        </pc:spChg>
        <pc:spChg chg="mod">
          <ac:chgData name="Kaileen Cain" userId="21167d2d-fdf2-4320-ae3a-272888c89590" providerId="ADAL" clId="{7E10C356-4506-44F1-B6B7-B3FFE8644C16}" dt="2024-01-22T17:56:10.220" v="150" actId="1036"/>
          <ac:spMkLst>
            <pc:docMk/>
            <pc:sldMk cId="551601610" sldId="2146846289"/>
            <ac:spMk id="68" creationId="{F4F4DAC8-6353-FB81-D6F7-6521F28D1F1D}"/>
          </ac:spMkLst>
        </pc:spChg>
        <pc:spChg chg="mod">
          <ac:chgData name="Kaileen Cain" userId="21167d2d-fdf2-4320-ae3a-272888c89590" providerId="ADAL" clId="{7E10C356-4506-44F1-B6B7-B3FFE8644C16}" dt="2024-01-22T17:56:10.220" v="150" actId="1036"/>
          <ac:spMkLst>
            <pc:docMk/>
            <pc:sldMk cId="551601610" sldId="2146846289"/>
            <ac:spMk id="69" creationId="{19A13561-C41A-DF97-B2ED-CB2E18545AEC}"/>
          </ac:spMkLst>
        </pc:spChg>
        <pc:spChg chg="mod">
          <ac:chgData name="Kaileen Cain" userId="21167d2d-fdf2-4320-ae3a-272888c89590" providerId="ADAL" clId="{7E10C356-4506-44F1-B6B7-B3FFE8644C16}" dt="2024-01-22T17:56:10.220" v="150" actId="1036"/>
          <ac:spMkLst>
            <pc:docMk/>
            <pc:sldMk cId="551601610" sldId="2146846289"/>
            <ac:spMk id="70" creationId="{18398493-6A19-0AAC-2C0E-15CA36E1D47E}"/>
          </ac:spMkLst>
        </pc:spChg>
        <pc:spChg chg="mod">
          <ac:chgData name="Kaileen Cain" userId="21167d2d-fdf2-4320-ae3a-272888c89590" providerId="ADAL" clId="{7E10C356-4506-44F1-B6B7-B3FFE8644C16}" dt="2024-01-22T17:55:53.307" v="144" actId="1035"/>
          <ac:spMkLst>
            <pc:docMk/>
            <pc:sldMk cId="551601610" sldId="2146846289"/>
            <ac:spMk id="71" creationId="{88E96C8B-20CE-2275-2A7D-DA3FECC43EDC}"/>
          </ac:spMkLst>
        </pc:spChg>
        <pc:spChg chg="mod">
          <ac:chgData name="Kaileen Cain" userId="21167d2d-fdf2-4320-ae3a-272888c89590" providerId="ADAL" clId="{7E10C356-4506-44F1-B6B7-B3FFE8644C16}" dt="2024-01-22T17:56:10.220" v="150" actId="1036"/>
          <ac:spMkLst>
            <pc:docMk/>
            <pc:sldMk cId="551601610" sldId="2146846289"/>
            <ac:spMk id="72" creationId="{12BFA53A-2965-9187-ED0B-0DE63221CEDE}"/>
          </ac:spMkLst>
        </pc:spChg>
        <pc:spChg chg="mod">
          <ac:chgData name="Kaileen Cain" userId="21167d2d-fdf2-4320-ae3a-272888c89590" providerId="ADAL" clId="{7E10C356-4506-44F1-B6B7-B3FFE8644C16}" dt="2024-01-22T17:56:10.220" v="150" actId="1036"/>
          <ac:spMkLst>
            <pc:docMk/>
            <pc:sldMk cId="551601610" sldId="2146846289"/>
            <ac:spMk id="73" creationId="{17DA78D4-6D35-79C4-583C-46F0885F0929}"/>
          </ac:spMkLst>
        </pc:spChg>
        <pc:spChg chg="mod">
          <ac:chgData name="Kaileen Cain" userId="21167d2d-fdf2-4320-ae3a-272888c89590" providerId="ADAL" clId="{7E10C356-4506-44F1-B6B7-B3FFE8644C16}" dt="2024-01-22T17:56:10.220" v="150" actId="1036"/>
          <ac:spMkLst>
            <pc:docMk/>
            <pc:sldMk cId="551601610" sldId="2146846289"/>
            <ac:spMk id="74" creationId="{287F6E2A-9997-1A83-66A0-4CE3279BB746}"/>
          </ac:spMkLst>
        </pc:spChg>
        <pc:spChg chg="add del mod">
          <ac:chgData name="Kaileen Cain" userId="21167d2d-fdf2-4320-ae3a-272888c89590" providerId="ADAL" clId="{7E10C356-4506-44F1-B6B7-B3FFE8644C16}" dt="2024-01-22T19:46:13.626" v="320" actId="478"/>
          <ac:spMkLst>
            <pc:docMk/>
            <pc:sldMk cId="551601610" sldId="2146846289"/>
            <ac:spMk id="78" creationId="{A1144D20-A162-FA67-8133-6A45301C6301}"/>
          </ac:spMkLst>
        </pc:spChg>
        <pc:spChg chg="add mod">
          <ac:chgData name="Kaileen Cain" userId="21167d2d-fdf2-4320-ae3a-272888c89590" providerId="ADAL" clId="{7E10C356-4506-44F1-B6B7-B3FFE8644C16}" dt="2024-01-22T19:45:40.124" v="313"/>
          <ac:spMkLst>
            <pc:docMk/>
            <pc:sldMk cId="551601610" sldId="2146846289"/>
            <ac:spMk id="79" creationId="{5FCC578A-941F-166B-5299-3775DA65BCB6}"/>
          </ac:spMkLst>
        </pc:spChg>
        <pc:grpChg chg="add mod">
          <ac:chgData name="Kaileen Cain" userId="21167d2d-fdf2-4320-ae3a-272888c89590" providerId="ADAL" clId="{7E10C356-4506-44F1-B6B7-B3FFE8644C16}" dt="2024-01-22T17:55:14.893" v="95"/>
          <ac:grpSpMkLst>
            <pc:docMk/>
            <pc:sldMk cId="551601610" sldId="2146846289"/>
            <ac:grpSpMk id="75" creationId="{1AF3D06B-A7FC-AC8E-3EDB-D773279D65EB}"/>
          </ac:grpSpMkLst>
        </pc:grpChg>
        <pc:picChg chg="add mod">
          <ac:chgData name="Kaileen Cain" userId="21167d2d-fdf2-4320-ae3a-272888c89590" providerId="ADAL" clId="{7E10C356-4506-44F1-B6B7-B3FFE8644C16}" dt="2024-01-22T17:52:08.480" v="37"/>
          <ac:picMkLst>
            <pc:docMk/>
            <pc:sldMk cId="551601610" sldId="2146846289"/>
            <ac:picMk id="52" creationId="{C824AF4A-CCAE-0158-FA77-90C78789E4A2}"/>
          </ac:picMkLst>
        </pc:picChg>
        <pc:picChg chg="add del mod modCrop">
          <ac:chgData name="Kaileen Cain" userId="21167d2d-fdf2-4320-ae3a-272888c89590" providerId="ADAL" clId="{7E10C356-4506-44F1-B6B7-B3FFE8644C16}" dt="2024-01-22T17:51:29.262" v="36" actId="478"/>
          <ac:picMkLst>
            <pc:docMk/>
            <pc:sldMk cId="551601610" sldId="2146846289"/>
            <ac:picMk id="61" creationId="{5B273297-EB4F-C204-4204-07DFC380140D}"/>
          </ac:picMkLst>
        </pc:picChg>
        <pc:picChg chg="mod">
          <ac:chgData name="Kaileen Cain" userId="21167d2d-fdf2-4320-ae3a-272888c89590" providerId="ADAL" clId="{7E10C356-4506-44F1-B6B7-B3FFE8644C16}" dt="2024-01-22T17:55:14.893" v="95"/>
          <ac:picMkLst>
            <pc:docMk/>
            <pc:sldMk cId="551601610" sldId="2146846289"/>
            <ac:picMk id="76" creationId="{3B95C21D-EC29-C61E-B4BB-E1F7E7FF8AA9}"/>
          </ac:picMkLst>
        </pc:picChg>
        <pc:picChg chg="mod">
          <ac:chgData name="Kaileen Cain" userId="21167d2d-fdf2-4320-ae3a-272888c89590" providerId="ADAL" clId="{7E10C356-4506-44F1-B6B7-B3FFE8644C16}" dt="2024-01-22T17:55:14.893" v="95"/>
          <ac:picMkLst>
            <pc:docMk/>
            <pc:sldMk cId="551601610" sldId="2146846289"/>
            <ac:picMk id="77" creationId="{4E62C002-18DF-B0F2-671B-DA9F7060CF2E}"/>
          </ac:picMkLst>
        </pc:picChg>
        <pc:picChg chg="mod">
          <ac:chgData name="Kaileen Cain" userId="21167d2d-fdf2-4320-ae3a-272888c89590" providerId="ADAL" clId="{7E10C356-4506-44F1-B6B7-B3FFE8644C16}" dt="2024-01-22T17:55:53.307" v="144" actId="1035"/>
          <ac:picMkLst>
            <pc:docMk/>
            <pc:sldMk cId="551601610" sldId="2146846289"/>
            <ac:picMk id="91" creationId="{89D9A169-B522-262A-EAAE-DC068AF1972D}"/>
          </ac:picMkLst>
        </pc:picChg>
        <pc:picChg chg="mod">
          <ac:chgData name="Kaileen Cain" userId="21167d2d-fdf2-4320-ae3a-272888c89590" providerId="ADAL" clId="{7E10C356-4506-44F1-B6B7-B3FFE8644C16}" dt="2024-01-22T17:56:10.220" v="150" actId="1036"/>
          <ac:picMkLst>
            <pc:docMk/>
            <pc:sldMk cId="551601610" sldId="2146846289"/>
            <ac:picMk id="1026" creationId="{473B9590-4AF6-53F5-53C6-AE1C4AECFF1B}"/>
          </ac:picMkLst>
        </pc:picChg>
      </pc:sldChg>
      <pc:sldChg chg="addSp delSp modSp mod">
        <pc:chgData name="Kaileen Cain" userId="21167d2d-fdf2-4320-ae3a-272888c89590" providerId="ADAL" clId="{7E10C356-4506-44F1-B6B7-B3FFE8644C16}" dt="2024-01-22T22:21:39.357" v="558" actId="14100"/>
        <pc:sldMkLst>
          <pc:docMk/>
          <pc:sldMk cId="726589213" sldId="2146846358"/>
        </pc:sldMkLst>
        <pc:spChg chg="mod">
          <ac:chgData name="Kaileen Cain" userId="21167d2d-fdf2-4320-ae3a-272888c89590" providerId="ADAL" clId="{7E10C356-4506-44F1-B6B7-B3FFE8644C16}" dt="2024-01-22T18:14:27.655" v="274" actId="165"/>
          <ac:spMkLst>
            <pc:docMk/>
            <pc:sldMk cId="726589213" sldId="2146846358"/>
            <ac:spMk id="3" creationId="{91507D68-6EEB-955F-B42D-9FF076D729A6}"/>
          </ac:spMkLst>
        </pc:spChg>
        <pc:spChg chg="del">
          <ac:chgData name="Kaileen Cain" userId="21167d2d-fdf2-4320-ae3a-272888c89590" providerId="ADAL" clId="{7E10C356-4506-44F1-B6B7-B3FFE8644C16}" dt="2024-01-22T18:13:34.437" v="242" actId="478"/>
          <ac:spMkLst>
            <pc:docMk/>
            <pc:sldMk cId="726589213" sldId="2146846358"/>
            <ac:spMk id="4" creationId="{79167E42-E39A-24FD-5176-A87FACE9FE0C}"/>
          </ac:spMkLst>
        </pc:spChg>
        <pc:spChg chg="add del">
          <ac:chgData name="Kaileen Cain" userId="21167d2d-fdf2-4320-ae3a-272888c89590" providerId="ADAL" clId="{7E10C356-4506-44F1-B6B7-B3FFE8644C16}" dt="2024-01-22T18:13:14.622" v="219" actId="478"/>
          <ac:spMkLst>
            <pc:docMk/>
            <pc:sldMk cId="726589213" sldId="2146846358"/>
            <ac:spMk id="8" creationId="{E9B225DF-E3E0-585A-00BA-DFA1A9102B31}"/>
          </ac:spMkLst>
        </pc:spChg>
        <pc:spChg chg="mod">
          <ac:chgData name="Kaileen Cain" userId="21167d2d-fdf2-4320-ae3a-272888c89590" providerId="ADAL" clId="{7E10C356-4506-44F1-B6B7-B3FFE8644C16}" dt="2024-01-22T18:14:27.655" v="274" actId="165"/>
          <ac:spMkLst>
            <pc:docMk/>
            <pc:sldMk cId="726589213" sldId="2146846358"/>
            <ac:spMk id="9" creationId="{3539AB13-3BDE-F350-CA5D-B2CFFB6D5FA2}"/>
          </ac:spMkLst>
        </pc:spChg>
        <pc:spChg chg="mod topLvl">
          <ac:chgData name="Kaileen Cain" userId="21167d2d-fdf2-4320-ae3a-272888c89590" providerId="ADAL" clId="{7E10C356-4506-44F1-B6B7-B3FFE8644C16}" dt="2024-01-22T18:14:27.655" v="274" actId="165"/>
          <ac:spMkLst>
            <pc:docMk/>
            <pc:sldMk cId="726589213" sldId="2146846358"/>
            <ac:spMk id="10" creationId="{B6FA1020-6A4A-2A65-5930-4BFEA40B1286}"/>
          </ac:spMkLst>
        </pc:spChg>
        <pc:spChg chg="del mod">
          <ac:chgData name="Kaileen Cain" userId="21167d2d-fdf2-4320-ae3a-272888c89590" providerId="ADAL" clId="{7E10C356-4506-44F1-B6B7-B3FFE8644C16}" dt="2024-01-22T19:41:42.135" v="302" actId="478"/>
          <ac:spMkLst>
            <pc:docMk/>
            <pc:sldMk cId="726589213" sldId="2146846358"/>
            <ac:spMk id="12" creationId="{E230FB35-583A-A1A8-01AD-2703D759FBA6}"/>
          </ac:spMkLst>
        </pc:spChg>
        <pc:spChg chg="mod topLvl">
          <ac:chgData name="Kaileen Cain" userId="21167d2d-fdf2-4320-ae3a-272888c89590" providerId="ADAL" clId="{7E10C356-4506-44F1-B6B7-B3FFE8644C16}" dt="2024-01-22T18:14:27.655" v="274" actId="165"/>
          <ac:spMkLst>
            <pc:docMk/>
            <pc:sldMk cId="726589213" sldId="2146846358"/>
            <ac:spMk id="13" creationId="{2EFB6921-AF66-91DD-821C-D91CDF6CA8BC}"/>
          </ac:spMkLst>
        </pc:spChg>
        <pc:spChg chg="del mod">
          <ac:chgData name="Kaileen Cain" userId="21167d2d-fdf2-4320-ae3a-272888c89590" providerId="ADAL" clId="{7E10C356-4506-44F1-B6B7-B3FFE8644C16}" dt="2024-01-22T18:13:29.023" v="241" actId="478"/>
          <ac:spMkLst>
            <pc:docMk/>
            <pc:sldMk cId="726589213" sldId="2146846358"/>
            <ac:spMk id="15" creationId="{8CC9C09A-3DF1-E0E0-9455-51FA40251817}"/>
          </ac:spMkLst>
        </pc:spChg>
        <pc:spChg chg="add del">
          <ac:chgData name="Kaileen Cain" userId="21167d2d-fdf2-4320-ae3a-272888c89590" providerId="ADAL" clId="{7E10C356-4506-44F1-B6B7-B3FFE8644C16}" dt="2024-01-22T18:13:14.622" v="219" actId="478"/>
          <ac:spMkLst>
            <pc:docMk/>
            <pc:sldMk cId="726589213" sldId="2146846358"/>
            <ac:spMk id="16" creationId="{C84E8055-F45B-B0CB-FC59-B26A54857C46}"/>
          </ac:spMkLst>
        </pc:spChg>
        <pc:spChg chg="add mod ord">
          <ac:chgData name="Kaileen Cain" userId="21167d2d-fdf2-4320-ae3a-272888c89590" providerId="ADAL" clId="{7E10C356-4506-44F1-B6B7-B3FFE8644C16}" dt="2024-01-22T18:13:47.150" v="244" actId="167"/>
          <ac:spMkLst>
            <pc:docMk/>
            <pc:sldMk cId="726589213" sldId="2146846358"/>
            <ac:spMk id="18" creationId="{5B27DD13-8F6B-0D03-1F1D-BA363BE1F13B}"/>
          </ac:spMkLst>
        </pc:spChg>
        <pc:spChg chg="mod">
          <ac:chgData name="Kaileen Cain" userId="21167d2d-fdf2-4320-ae3a-272888c89590" providerId="ADAL" clId="{7E10C356-4506-44F1-B6B7-B3FFE8644C16}" dt="2024-01-22T18:14:27.655" v="274" actId="165"/>
          <ac:spMkLst>
            <pc:docMk/>
            <pc:sldMk cId="726589213" sldId="2146846358"/>
            <ac:spMk id="23" creationId="{4C13DF4C-632F-3821-44F5-F272BE1B0BA0}"/>
          </ac:spMkLst>
        </pc:spChg>
        <pc:spChg chg="add mod ord">
          <ac:chgData name="Kaileen Cain" userId="21167d2d-fdf2-4320-ae3a-272888c89590" providerId="ADAL" clId="{7E10C356-4506-44F1-B6B7-B3FFE8644C16}" dt="2024-01-22T18:13:47.150" v="244" actId="167"/>
          <ac:spMkLst>
            <pc:docMk/>
            <pc:sldMk cId="726589213" sldId="2146846358"/>
            <ac:spMk id="33" creationId="{87B7543A-B692-B4F1-C50B-37904DCE5F3C}"/>
          </ac:spMkLst>
        </pc:spChg>
        <pc:spChg chg="mod topLvl">
          <ac:chgData name="Kaileen Cain" userId="21167d2d-fdf2-4320-ae3a-272888c89590" providerId="ADAL" clId="{7E10C356-4506-44F1-B6B7-B3FFE8644C16}" dt="2024-01-22T18:14:27.655" v="274" actId="165"/>
          <ac:spMkLst>
            <pc:docMk/>
            <pc:sldMk cId="726589213" sldId="2146846358"/>
            <ac:spMk id="35" creationId="{CE5CEFD2-1E1E-B4CE-228C-25D56E8F1838}"/>
          </ac:spMkLst>
        </pc:spChg>
        <pc:spChg chg="add mod">
          <ac:chgData name="Kaileen Cain" userId="21167d2d-fdf2-4320-ae3a-272888c89590" providerId="ADAL" clId="{7E10C356-4506-44F1-B6B7-B3FFE8644C16}" dt="2024-01-22T22:21:39.357" v="558" actId="14100"/>
          <ac:spMkLst>
            <pc:docMk/>
            <pc:sldMk cId="726589213" sldId="2146846358"/>
            <ac:spMk id="36" creationId="{DCB99A30-D119-1339-B0DA-040F39C467CA}"/>
          </ac:spMkLst>
        </pc:spChg>
        <pc:spChg chg="mod">
          <ac:chgData name="Kaileen Cain" userId="21167d2d-fdf2-4320-ae3a-272888c89590" providerId="ADAL" clId="{7E10C356-4506-44F1-B6B7-B3FFE8644C16}" dt="2024-01-22T18:14:27.655" v="274" actId="165"/>
          <ac:spMkLst>
            <pc:docMk/>
            <pc:sldMk cId="726589213" sldId="2146846358"/>
            <ac:spMk id="40" creationId="{62DB15EE-7705-4F18-C069-8B3B2FE8A90B}"/>
          </ac:spMkLst>
        </pc:spChg>
        <pc:spChg chg="mod">
          <ac:chgData name="Kaileen Cain" userId="21167d2d-fdf2-4320-ae3a-272888c89590" providerId="ADAL" clId="{7E10C356-4506-44F1-B6B7-B3FFE8644C16}" dt="2024-01-22T18:14:27.655" v="274" actId="165"/>
          <ac:spMkLst>
            <pc:docMk/>
            <pc:sldMk cId="726589213" sldId="2146846358"/>
            <ac:spMk id="41" creationId="{C7BA6338-C986-DA64-A58F-82E507F35D12}"/>
          </ac:spMkLst>
        </pc:spChg>
        <pc:grpChg chg="mod topLvl">
          <ac:chgData name="Kaileen Cain" userId="21167d2d-fdf2-4320-ae3a-272888c89590" providerId="ADAL" clId="{7E10C356-4506-44F1-B6B7-B3FFE8644C16}" dt="2024-01-22T18:14:27.655" v="274" actId="165"/>
          <ac:grpSpMkLst>
            <pc:docMk/>
            <pc:sldMk cId="726589213" sldId="2146846358"/>
            <ac:grpSpMk id="2" creationId="{B16EF7B2-4D02-6B16-0916-6567FC8D235C}"/>
          </ac:grpSpMkLst>
        </pc:grpChg>
        <pc:grpChg chg="mod topLvl">
          <ac:chgData name="Kaileen Cain" userId="21167d2d-fdf2-4320-ae3a-272888c89590" providerId="ADAL" clId="{7E10C356-4506-44F1-B6B7-B3FFE8644C16}" dt="2024-01-22T18:14:27.655" v="274" actId="165"/>
          <ac:grpSpMkLst>
            <pc:docMk/>
            <pc:sldMk cId="726589213" sldId="2146846358"/>
            <ac:grpSpMk id="22" creationId="{76750720-00B1-0A5F-D9A1-2B2B9B0B6809}"/>
          </ac:grpSpMkLst>
        </pc:grpChg>
        <pc:grpChg chg="add mod ord">
          <ac:chgData name="Kaileen Cain" userId="21167d2d-fdf2-4320-ae3a-272888c89590" providerId="ADAL" clId="{7E10C356-4506-44F1-B6B7-B3FFE8644C16}" dt="2024-01-22T18:13:47.150" v="244" actId="167"/>
          <ac:grpSpMkLst>
            <pc:docMk/>
            <pc:sldMk cId="726589213" sldId="2146846358"/>
            <ac:grpSpMk id="28" creationId="{634A15DE-AAD9-017E-C403-213B3FFA747E}"/>
          </ac:grpSpMkLst>
        </pc:grpChg>
        <pc:grpChg chg="add del mod">
          <ac:chgData name="Kaileen Cain" userId="21167d2d-fdf2-4320-ae3a-272888c89590" providerId="ADAL" clId="{7E10C356-4506-44F1-B6B7-B3FFE8644C16}" dt="2024-01-22T18:14:27.655" v="274" actId="165"/>
          <ac:grpSpMkLst>
            <pc:docMk/>
            <pc:sldMk cId="726589213" sldId="2146846358"/>
            <ac:grpSpMk id="34" creationId="{9AB1E04F-C553-A7A0-1EFB-81ADA30CC50E}"/>
          </ac:grpSpMkLst>
        </pc:grpChg>
        <pc:grpChg chg="mod topLvl">
          <ac:chgData name="Kaileen Cain" userId="21167d2d-fdf2-4320-ae3a-272888c89590" providerId="ADAL" clId="{7E10C356-4506-44F1-B6B7-B3FFE8644C16}" dt="2024-01-22T18:14:27.655" v="274" actId="165"/>
          <ac:grpSpMkLst>
            <pc:docMk/>
            <pc:sldMk cId="726589213" sldId="2146846358"/>
            <ac:grpSpMk id="39" creationId="{E2258D75-4BC1-5AED-C54F-FDF1B9789739}"/>
          </ac:grpSpMkLst>
        </pc:grpChg>
        <pc:picChg chg="mod topLvl">
          <ac:chgData name="Kaileen Cain" userId="21167d2d-fdf2-4320-ae3a-272888c89590" providerId="ADAL" clId="{7E10C356-4506-44F1-B6B7-B3FFE8644C16}" dt="2024-01-22T18:14:27.655" v="274" actId="165"/>
          <ac:picMkLst>
            <pc:docMk/>
            <pc:sldMk cId="726589213" sldId="2146846358"/>
            <ac:picMk id="14" creationId="{EE71D07C-A566-89DA-4B72-77610ACBA954}"/>
          </ac:picMkLst>
        </pc:picChg>
        <pc:picChg chg="mod topLvl">
          <ac:chgData name="Kaileen Cain" userId="21167d2d-fdf2-4320-ae3a-272888c89590" providerId="ADAL" clId="{7E10C356-4506-44F1-B6B7-B3FFE8644C16}" dt="2024-01-22T18:14:27.655" v="274" actId="165"/>
          <ac:picMkLst>
            <pc:docMk/>
            <pc:sldMk cId="726589213" sldId="2146846358"/>
            <ac:picMk id="17" creationId="{CDDAE051-F6A3-CD6D-772F-457AEBFF3850}"/>
          </ac:picMkLst>
        </pc:picChg>
        <pc:picChg chg="mod topLvl">
          <ac:chgData name="Kaileen Cain" userId="21167d2d-fdf2-4320-ae3a-272888c89590" providerId="ADAL" clId="{7E10C356-4506-44F1-B6B7-B3FFE8644C16}" dt="2024-01-22T18:14:27.655" v="274" actId="165"/>
          <ac:picMkLst>
            <pc:docMk/>
            <pc:sldMk cId="726589213" sldId="2146846358"/>
            <ac:picMk id="19" creationId="{972FCF92-E222-506F-ED25-CBBE4FDD6854}"/>
          </ac:picMkLst>
        </pc:picChg>
        <pc:picChg chg="mod topLvl">
          <ac:chgData name="Kaileen Cain" userId="21167d2d-fdf2-4320-ae3a-272888c89590" providerId="ADAL" clId="{7E10C356-4506-44F1-B6B7-B3FFE8644C16}" dt="2024-01-22T18:14:27.655" v="274" actId="165"/>
          <ac:picMkLst>
            <pc:docMk/>
            <pc:sldMk cId="726589213" sldId="2146846358"/>
            <ac:picMk id="20" creationId="{E5B956F0-6826-CE17-38AE-557E6F672494}"/>
          </ac:picMkLst>
        </pc:picChg>
        <pc:picChg chg="mod topLvl">
          <ac:chgData name="Kaileen Cain" userId="21167d2d-fdf2-4320-ae3a-272888c89590" providerId="ADAL" clId="{7E10C356-4506-44F1-B6B7-B3FFE8644C16}" dt="2024-01-22T18:14:27.655" v="274" actId="165"/>
          <ac:picMkLst>
            <pc:docMk/>
            <pc:sldMk cId="726589213" sldId="2146846358"/>
            <ac:picMk id="21" creationId="{4E3FC7BE-D2DC-5DC6-F65E-A1AECE6BFE41}"/>
          </ac:picMkLst>
        </pc:picChg>
        <pc:picChg chg="mod">
          <ac:chgData name="Kaileen Cain" userId="21167d2d-fdf2-4320-ae3a-272888c89590" providerId="ADAL" clId="{7E10C356-4506-44F1-B6B7-B3FFE8644C16}" dt="2024-01-22T18:14:27.655" v="274" actId="165"/>
          <ac:picMkLst>
            <pc:docMk/>
            <pc:sldMk cId="726589213" sldId="2146846358"/>
            <ac:picMk id="24" creationId="{BC89D3D9-4F3E-C1E9-356D-695D215837B6}"/>
          </ac:picMkLst>
        </pc:picChg>
        <pc:picChg chg="mod topLvl">
          <ac:chgData name="Kaileen Cain" userId="21167d2d-fdf2-4320-ae3a-272888c89590" providerId="ADAL" clId="{7E10C356-4506-44F1-B6B7-B3FFE8644C16}" dt="2024-01-22T18:14:27.655" v="274" actId="165"/>
          <ac:picMkLst>
            <pc:docMk/>
            <pc:sldMk cId="726589213" sldId="2146846358"/>
            <ac:picMk id="25" creationId="{C2EC2802-FC40-FAF6-B57B-D12CB1DA4AAC}"/>
          </ac:picMkLst>
        </pc:picChg>
        <pc:picChg chg="mod topLvl">
          <ac:chgData name="Kaileen Cain" userId="21167d2d-fdf2-4320-ae3a-272888c89590" providerId="ADAL" clId="{7E10C356-4506-44F1-B6B7-B3FFE8644C16}" dt="2024-01-22T18:14:27.655" v="274" actId="165"/>
          <ac:picMkLst>
            <pc:docMk/>
            <pc:sldMk cId="726589213" sldId="2146846358"/>
            <ac:picMk id="26" creationId="{6964B230-B67F-428E-F9BE-AD34A18D4533}"/>
          </ac:picMkLst>
        </pc:picChg>
        <pc:picChg chg="mod topLvl">
          <ac:chgData name="Kaileen Cain" userId="21167d2d-fdf2-4320-ae3a-272888c89590" providerId="ADAL" clId="{7E10C356-4506-44F1-B6B7-B3FFE8644C16}" dt="2024-01-22T18:14:27.655" v="274" actId="165"/>
          <ac:picMkLst>
            <pc:docMk/>
            <pc:sldMk cId="726589213" sldId="2146846358"/>
            <ac:picMk id="27" creationId="{74B6FE49-C82F-B713-29F7-D67592497C7E}"/>
          </ac:picMkLst>
        </pc:picChg>
        <pc:picChg chg="mod topLvl">
          <ac:chgData name="Kaileen Cain" userId="21167d2d-fdf2-4320-ae3a-272888c89590" providerId="ADAL" clId="{7E10C356-4506-44F1-B6B7-B3FFE8644C16}" dt="2024-01-22T18:14:27.655" v="274" actId="165"/>
          <ac:picMkLst>
            <pc:docMk/>
            <pc:sldMk cId="726589213" sldId="2146846358"/>
            <ac:picMk id="29" creationId="{CC1A456D-EEDE-0C60-4416-C09837F4FF67}"/>
          </ac:picMkLst>
        </pc:picChg>
        <pc:picChg chg="mod">
          <ac:chgData name="Kaileen Cain" userId="21167d2d-fdf2-4320-ae3a-272888c89590" providerId="ADAL" clId="{7E10C356-4506-44F1-B6B7-B3FFE8644C16}" dt="2024-01-22T18:13:44.988" v="243"/>
          <ac:picMkLst>
            <pc:docMk/>
            <pc:sldMk cId="726589213" sldId="2146846358"/>
            <ac:picMk id="30" creationId="{9C2C4C6D-A326-2CED-507D-A7B67421B0E4}"/>
          </ac:picMkLst>
        </pc:picChg>
        <pc:picChg chg="mod">
          <ac:chgData name="Kaileen Cain" userId="21167d2d-fdf2-4320-ae3a-272888c89590" providerId="ADAL" clId="{7E10C356-4506-44F1-B6B7-B3FFE8644C16}" dt="2024-01-22T18:13:44.988" v="243"/>
          <ac:picMkLst>
            <pc:docMk/>
            <pc:sldMk cId="726589213" sldId="2146846358"/>
            <ac:picMk id="31" creationId="{5456816C-8632-7AAB-6F6F-FA13ABE61EA6}"/>
          </ac:picMkLst>
        </pc:picChg>
        <pc:picChg chg="add mod ord">
          <ac:chgData name="Kaileen Cain" userId="21167d2d-fdf2-4320-ae3a-272888c89590" providerId="ADAL" clId="{7E10C356-4506-44F1-B6B7-B3FFE8644C16}" dt="2024-01-22T18:13:47.150" v="244" actId="167"/>
          <ac:picMkLst>
            <pc:docMk/>
            <pc:sldMk cId="726589213" sldId="2146846358"/>
            <ac:picMk id="32" creationId="{35B2393B-8D3C-FFAC-B3E1-A2095FA5D053}"/>
          </ac:picMkLst>
        </pc:picChg>
        <pc:picChg chg="mod topLvl">
          <ac:chgData name="Kaileen Cain" userId="21167d2d-fdf2-4320-ae3a-272888c89590" providerId="ADAL" clId="{7E10C356-4506-44F1-B6B7-B3FFE8644C16}" dt="2024-01-22T18:14:27.655" v="274" actId="165"/>
          <ac:picMkLst>
            <pc:docMk/>
            <pc:sldMk cId="726589213" sldId="2146846358"/>
            <ac:picMk id="37" creationId="{4E1E763E-A1EA-0AF6-C736-31AD98A15220}"/>
          </ac:picMkLst>
        </pc:picChg>
      </pc:sldChg>
      <pc:sldChg chg="addSp delSp modSp mod">
        <pc:chgData name="Kaileen Cain" userId="21167d2d-fdf2-4320-ae3a-272888c89590" providerId="ADAL" clId="{7E10C356-4506-44F1-B6B7-B3FFE8644C16}" dt="2024-01-22T22:21:44.197" v="559" actId="14100"/>
        <pc:sldMkLst>
          <pc:docMk/>
          <pc:sldMk cId="3361597119" sldId="2146846378"/>
        </pc:sldMkLst>
        <pc:spChg chg="del">
          <ac:chgData name="Kaileen Cain" userId="21167d2d-fdf2-4320-ae3a-272888c89590" providerId="ADAL" clId="{7E10C356-4506-44F1-B6B7-B3FFE8644C16}" dt="2024-01-22T17:56:58.304" v="153" actId="478"/>
          <ac:spMkLst>
            <pc:docMk/>
            <pc:sldMk cId="3361597119" sldId="2146846378"/>
            <ac:spMk id="2" creationId="{2BDF04DD-E017-52D8-A3A5-47124C31EADE}"/>
          </ac:spMkLst>
        </pc:spChg>
        <pc:spChg chg="del mod">
          <ac:chgData name="Kaileen Cain" userId="21167d2d-fdf2-4320-ae3a-272888c89590" providerId="ADAL" clId="{7E10C356-4506-44F1-B6B7-B3FFE8644C16}" dt="2024-01-22T19:41:56.670" v="306" actId="478"/>
          <ac:spMkLst>
            <pc:docMk/>
            <pc:sldMk cId="3361597119" sldId="2146846378"/>
            <ac:spMk id="3" creationId="{E1318C63-D636-C797-78FA-0841633E84B9}"/>
          </ac:spMkLst>
        </pc:spChg>
        <pc:spChg chg="mod">
          <ac:chgData name="Kaileen Cain" userId="21167d2d-fdf2-4320-ae3a-272888c89590" providerId="ADAL" clId="{7E10C356-4506-44F1-B6B7-B3FFE8644C16}" dt="2024-01-22T17:58:54.533" v="213" actId="1036"/>
          <ac:spMkLst>
            <pc:docMk/>
            <pc:sldMk cId="3361597119" sldId="2146846378"/>
            <ac:spMk id="4" creationId="{4335E8A8-263F-86B9-2C0A-BDE43F27FCF2}"/>
          </ac:spMkLst>
        </pc:spChg>
        <pc:spChg chg="mod">
          <ac:chgData name="Kaileen Cain" userId="21167d2d-fdf2-4320-ae3a-272888c89590" providerId="ADAL" clId="{7E10C356-4506-44F1-B6B7-B3FFE8644C16}" dt="2024-01-22T17:58:54.533" v="213" actId="1036"/>
          <ac:spMkLst>
            <pc:docMk/>
            <pc:sldMk cId="3361597119" sldId="2146846378"/>
            <ac:spMk id="8" creationId="{D33E5414-6C7E-2E8F-1560-1CCB84578D72}"/>
          </ac:spMkLst>
        </pc:spChg>
        <pc:spChg chg="mod">
          <ac:chgData name="Kaileen Cain" userId="21167d2d-fdf2-4320-ae3a-272888c89590" providerId="ADAL" clId="{7E10C356-4506-44F1-B6B7-B3FFE8644C16}" dt="2024-01-22T17:58:49.097" v="199" actId="1036"/>
          <ac:spMkLst>
            <pc:docMk/>
            <pc:sldMk cId="3361597119" sldId="2146846378"/>
            <ac:spMk id="9" creationId="{1040E221-E921-14DC-F5BB-CBA588C52FAB}"/>
          </ac:spMkLst>
        </pc:spChg>
        <pc:spChg chg="del">
          <ac:chgData name="Kaileen Cain" userId="21167d2d-fdf2-4320-ae3a-272888c89590" providerId="ADAL" clId="{7E10C356-4506-44F1-B6B7-B3FFE8644C16}" dt="2024-01-22T17:56:48.010" v="151" actId="478"/>
          <ac:spMkLst>
            <pc:docMk/>
            <pc:sldMk cId="3361597119" sldId="2146846378"/>
            <ac:spMk id="13" creationId="{07F1FFED-FADB-D626-CD73-D9DA0338A6E0}"/>
          </ac:spMkLst>
        </pc:spChg>
        <pc:spChg chg="mod">
          <ac:chgData name="Kaileen Cain" userId="21167d2d-fdf2-4320-ae3a-272888c89590" providerId="ADAL" clId="{7E10C356-4506-44F1-B6B7-B3FFE8644C16}" dt="2024-01-22T18:11:42.881" v="216" actId="12789"/>
          <ac:spMkLst>
            <pc:docMk/>
            <pc:sldMk cId="3361597119" sldId="2146846378"/>
            <ac:spMk id="15" creationId="{1B8FA228-A604-8C38-3347-0BE4EB94E084}"/>
          </ac:spMkLst>
        </pc:spChg>
        <pc:spChg chg="mod">
          <ac:chgData name="Kaileen Cain" userId="21167d2d-fdf2-4320-ae3a-272888c89590" providerId="ADAL" clId="{7E10C356-4506-44F1-B6B7-B3FFE8644C16}" dt="2024-01-22T17:58:24.207" v="159" actId="14100"/>
          <ac:spMkLst>
            <pc:docMk/>
            <pc:sldMk cId="3361597119" sldId="2146846378"/>
            <ac:spMk id="16" creationId="{B5AD5ABB-32F0-419F-CBF4-82DF1C35DDE0}"/>
          </ac:spMkLst>
        </pc:spChg>
        <pc:spChg chg="mod">
          <ac:chgData name="Kaileen Cain" userId="21167d2d-fdf2-4320-ae3a-272888c89590" providerId="ADAL" clId="{7E10C356-4506-44F1-B6B7-B3FFE8644C16}" dt="2024-01-22T17:58:30.909" v="167" actId="1035"/>
          <ac:spMkLst>
            <pc:docMk/>
            <pc:sldMk cId="3361597119" sldId="2146846378"/>
            <ac:spMk id="18" creationId="{B791AB55-842D-2922-43CB-44629A876DE0}"/>
          </ac:spMkLst>
        </pc:spChg>
        <pc:spChg chg="mod">
          <ac:chgData name="Kaileen Cain" userId="21167d2d-fdf2-4320-ae3a-272888c89590" providerId="ADAL" clId="{7E10C356-4506-44F1-B6B7-B3FFE8644C16}" dt="2024-01-22T18:11:42.881" v="216" actId="12789"/>
          <ac:spMkLst>
            <pc:docMk/>
            <pc:sldMk cId="3361597119" sldId="2146846378"/>
            <ac:spMk id="19" creationId="{0CC59CBC-A502-750A-FC8E-18B01395A899}"/>
          </ac:spMkLst>
        </pc:spChg>
        <pc:spChg chg="mod">
          <ac:chgData name="Kaileen Cain" userId="21167d2d-fdf2-4320-ae3a-272888c89590" providerId="ADAL" clId="{7E10C356-4506-44F1-B6B7-B3FFE8644C16}" dt="2024-01-22T17:58:41.946" v="187" actId="1036"/>
          <ac:spMkLst>
            <pc:docMk/>
            <pc:sldMk cId="3361597119" sldId="2146846378"/>
            <ac:spMk id="22" creationId="{A6F6732B-77CB-3106-7451-85EFCE3875FB}"/>
          </ac:spMkLst>
        </pc:spChg>
        <pc:spChg chg="mod">
          <ac:chgData name="Kaileen Cain" userId="21167d2d-fdf2-4320-ae3a-272888c89590" providerId="ADAL" clId="{7E10C356-4506-44F1-B6B7-B3FFE8644C16}" dt="2024-01-22T17:58:41.946" v="187" actId="1036"/>
          <ac:spMkLst>
            <pc:docMk/>
            <pc:sldMk cId="3361597119" sldId="2146846378"/>
            <ac:spMk id="24" creationId="{65938DCB-FF36-3FD2-1743-8D55865D9A90}"/>
          </ac:spMkLst>
        </pc:spChg>
        <pc:spChg chg="mod">
          <ac:chgData name="Kaileen Cain" userId="21167d2d-fdf2-4320-ae3a-272888c89590" providerId="ADAL" clId="{7E10C356-4506-44F1-B6B7-B3FFE8644C16}" dt="2024-01-22T17:58:41.946" v="187" actId="1036"/>
          <ac:spMkLst>
            <pc:docMk/>
            <pc:sldMk cId="3361597119" sldId="2146846378"/>
            <ac:spMk id="25" creationId="{6A95C189-FD91-A26B-103F-0C53A82A3043}"/>
          </ac:spMkLst>
        </pc:spChg>
        <pc:spChg chg="mod">
          <ac:chgData name="Kaileen Cain" userId="21167d2d-fdf2-4320-ae3a-272888c89590" providerId="ADAL" clId="{7E10C356-4506-44F1-B6B7-B3FFE8644C16}" dt="2024-01-22T17:58:41.946" v="187" actId="1036"/>
          <ac:spMkLst>
            <pc:docMk/>
            <pc:sldMk cId="3361597119" sldId="2146846378"/>
            <ac:spMk id="26" creationId="{23BF76C0-85F8-FF5C-5F35-A2E9745DB3A5}"/>
          </ac:spMkLst>
        </pc:spChg>
        <pc:spChg chg="del">
          <ac:chgData name="Kaileen Cain" userId="21167d2d-fdf2-4320-ae3a-272888c89590" providerId="ADAL" clId="{7E10C356-4506-44F1-B6B7-B3FFE8644C16}" dt="2024-01-22T17:56:48.010" v="151" actId="478"/>
          <ac:spMkLst>
            <pc:docMk/>
            <pc:sldMk cId="3361597119" sldId="2146846378"/>
            <ac:spMk id="27" creationId="{93697B16-BF55-EA49-0471-2E95B519A9BF}"/>
          </ac:spMkLst>
        </pc:spChg>
        <pc:spChg chg="add mod ord">
          <ac:chgData name="Kaileen Cain" userId="21167d2d-fdf2-4320-ae3a-272888c89590" providerId="ADAL" clId="{7E10C356-4506-44F1-B6B7-B3FFE8644C16}" dt="2024-01-22T17:57:12.952" v="155" actId="167"/>
          <ac:spMkLst>
            <pc:docMk/>
            <pc:sldMk cId="3361597119" sldId="2146846378"/>
            <ac:spMk id="34" creationId="{84CED157-7693-05A8-CB78-6D69BFBE5C9F}"/>
          </ac:spMkLst>
        </pc:spChg>
        <pc:spChg chg="add mod">
          <ac:chgData name="Kaileen Cain" userId="21167d2d-fdf2-4320-ae3a-272888c89590" providerId="ADAL" clId="{7E10C356-4506-44F1-B6B7-B3FFE8644C16}" dt="2024-01-22T17:57:20.135" v="156"/>
          <ac:spMkLst>
            <pc:docMk/>
            <pc:sldMk cId="3361597119" sldId="2146846378"/>
            <ac:spMk id="39" creationId="{716804B3-FE17-B5DF-91E1-24C4C62E1393}"/>
          </ac:spMkLst>
        </pc:spChg>
        <pc:spChg chg="add mod">
          <ac:chgData name="Kaileen Cain" userId="21167d2d-fdf2-4320-ae3a-272888c89590" providerId="ADAL" clId="{7E10C356-4506-44F1-B6B7-B3FFE8644C16}" dt="2024-01-22T22:21:44.197" v="559" actId="14100"/>
          <ac:spMkLst>
            <pc:docMk/>
            <pc:sldMk cId="3361597119" sldId="2146846378"/>
            <ac:spMk id="40" creationId="{6FA0D360-2943-2A6B-BC2A-A2E8DE1A17A1}"/>
          </ac:spMkLst>
        </pc:spChg>
        <pc:grpChg chg="add mod ord">
          <ac:chgData name="Kaileen Cain" userId="21167d2d-fdf2-4320-ae3a-272888c89590" providerId="ADAL" clId="{7E10C356-4506-44F1-B6B7-B3FFE8644C16}" dt="2024-01-22T17:57:12.952" v="155" actId="167"/>
          <ac:grpSpMkLst>
            <pc:docMk/>
            <pc:sldMk cId="3361597119" sldId="2146846378"/>
            <ac:grpSpMk id="35" creationId="{BC2D92D4-298B-4374-6B61-EB7359FDD720}"/>
          </ac:grpSpMkLst>
        </pc:grpChg>
        <pc:picChg chg="mod">
          <ac:chgData name="Kaileen Cain" userId="21167d2d-fdf2-4320-ae3a-272888c89590" providerId="ADAL" clId="{7E10C356-4506-44F1-B6B7-B3FFE8644C16}" dt="2024-01-22T17:58:41.946" v="187" actId="1036"/>
          <ac:picMkLst>
            <pc:docMk/>
            <pc:sldMk cId="3361597119" sldId="2146846378"/>
            <ac:picMk id="10" creationId="{A106367F-111D-502E-3F58-684FC26A4BEE}"/>
          </ac:picMkLst>
        </pc:picChg>
        <pc:picChg chg="mod">
          <ac:chgData name="Kaileen Cain" userId="21167d2d-fdf2-4320-ae3a-272888c89590" providerId="ADAL" clId="{7E10C356-4506-44F1-B6B7-B3FFE8644C16}" dt="2024-01-22T17:58:41.946" v="187" actId="1036"/>
          <ac:picMkLst>
            <pc:docMk/>
            <pc:sldMk cId="3361597119" sldId="2146846378"/>
            <ac:picMk id="11" creationId="{72D8623F-E9BC-4C3E-51CE-A5FB29560355}"/>
          </ac:picMkLst>
        </pc:picChg>
        <pc:picChg chg="mod">
          <ac:chgData name="Kaileen Cain" userId="21167d2d-fdf2-4320-ae3a-272888c89590" providerId="ADAL" clId="{7E10C356-4506-44F1-B6B7-B3FFE8644C16}" dt="2024-01-22T17:58:41.946" v="187" actId="1036"/>
          <ac:picMkLst>
            <pc:docMk/>
            <pc:sldMk cId="3361597119" sldId="2146846378"/>
            <ac:picMk id="12" creationId="{D5DD4455-03DF-1836-B2A1-96208EFA8587}"/>
          </ac:picMkLst>
        </pc:picChg>
        <pc:picChg chg="mod">
          <ac:chgData name="Kaileen Cain" userId="21167d2d-fdf2-4320-ae3a-272888c89590" providerId="ADAL" clId="{7E10C356-4506-44F1-B6B7-B3FFE8644C16}" dt="2024-01-22T17:58:41.946" v="187" actId="1036"/>
          <ac:picMkLst>
            <pc:docMk/>
            <pc:sldMk cId="3361597119" sldId="2146846378"/>
            <ac:picMk id="14" creationId="{90454FCD-9EEC-327F-8BAB-14C4042290E0}"/>
          </ac:picMkLst>
        </pc:picChg>
        <pc:picChg chg="mod">
          <ac:chgData name="Kaileen Cain" userId="21167d2d-fdf2-4320-ae3a-272888c89590" providerId="ADAL" clId="{7E10C356-4506-44F1-B6B7-B3FFE8644C16}" dt="2024-01-22T17:58:41.946" v="187" actId="1036"/>
          <ac:picMkLst>
            <pc:docMk/>
            <pc:sldMk cId="3361597119" sldId="2146846378"/>
            <ac:picMk id="20" creationId="{E01CD122-59A2-8EF2-58F4-8B69F40A39AE}"/>
          </ac:picMkLst>
        </pc:picChg>
        <pc:picChg chg="mod">
          <ac:chgData name="Kaileen Cain" userId="21167d2d-fdf2-4320-ae3a-272888c89590" providerId="ADAL" clId="{7E10C356-4506-44F1-B6B7-B3FFE8644C16}" dt="2024-01-22T17:58:41.946" v="187" actId="1036"/>
          <ac:picMkLst>
            <pc:docMk/>
            <pc:sldMk cId="3361597119" sldId="2146846378"/>
            <ac:picMk id="21" creationId="{AF8E91CE-6391-F064-D30F-C771B7E65176}"/>
          </ac:picMkLst>
        </pc:picChg>
        <pc:picChg chg="mod">
          <ac:chgData name="Kaileen Cain" userId="21167d2d-fdf2-4320-ae3a-272888c89590" providerId="ADAL" clId="{7E10C356-4506-44F1-B6B7-B3FFE8644C16}" dt="2024-01-22T17:58:41.946" v="187" actId="1036"/>
          <ac:picMkLst>
            <pc:docMk/>
            <pc:sldMk cId="3361597119" sldId="2146846378"/>
            <ac:picMk id="23" creationId="{7F9E6DFD-B72F-C6AE-07EE-F8D8D5A2FC09}"/>
          </ac:picMkLst>
        </pc:picChg>
        <pc:picChg chg="mod">
          <ac:chgData name="Kaileen Cain" userId="21167d2d-fdf2-4320-ae3a-272888c89590" providerId="ADAL" clId="{7E10C356-4506-44F1-B6B7-B3FFE8644C16}" dt="2024-01-22T17:58:41.946" v="187" actId="1036"/>
          <ac:picMkLst>
            <pc:docMk/>
            <pc:sldMk cId="3361597119" sldId="2146846378"/>
            <ac:picMk id="29" creationId="{25803564-CE9B-1408-93F3-2D15D01B68D7}"/>
          </ac:picMkLst>
        </pc:picChg>
        <pc:picChg chg="mod">
          <ac:chgData name="Kaileen Cain" userId="21167d2d-fdf2-4320-ae3a-272888c89590" providerId="ADAL" clId="{7E10C356-4506-44F1-B6B7-B3FFE8644C16}" dt="2024-01-22T17:58:41.946" v="187" actId="1036"/>
          <ac:picMkLst>
            <pc:docMk/>
            <pc:sldMk cId="3361597119" sldId="2146846378"/>
            <ac:picMk id="30" creationId="{12965B1C-73B2-2FD8-569D-D6E8764ED515}"/>
          </ac:picMkLst>
        </pc:picChg>
        <pc:picChg chg="mod">
          <ac:chgData name="Kaileen Cain" userId="21167d2d-fdf2-4320-ae3a-272888c89590" providerId="ADAL" clId="{7E10C356-4506-44F1-B6B7-B3FFE8644C16}" dt="2024-01-22T17:58:41.946" v="187" actId="1036"/>
          <ac:picMkLst>
            <pc:docMk/>
            <pc:sldMk cId="3361597119" sldId="2146846378"/>
            <ac:picMk id="31" creationId="{53D86C7E-513A-2573-483F-45ED64206EFE}"/>
          </ac:picMkLst>
        </pc:picChg>
        <pc:picChg chg="mod">
          <ac:chgData name="Kaileen Cain" userId="21167d2d-fdf2-4320-ae3a-272888c89590" providerId="ADAL" clId="{7E10C356-4506-44F1-B6B7-B3FFE8644C16}" dt="2024-01-22T17:58:41.946" v="187" actId="1036"/>
          <ac:picMkLst>
            <pc:docMk/>
            <pc:sldMk cId="3361597119" sldId="2146846378"/>
            <ac:picMk id="32" creationId="{585E5ECF-CC82-5EB3-94C0-7E3902CED982}"/>
          </ac:picMkLst>
        </pc:picChg>
        <pc:picChg chg="mod">
          <ac:chgData name="Kaileen Cain" userId="21167d2d-fdf2-4320-ae3a-272888c89590" providerId="ADAL" clId="{7E10C356-4506-44F1-B6B7-B3FFE8644C16}" dt="2024-01-22T17:58:41.946" v="187" actId="1036"/>
          <ac:picMkLst>
            <pc:docMk/>
            <pc:sldMk cId="3361597119" sldId="2146846378"/>
            <ac:picMk id="33" creationId="{CD26E0DB-8E04-0769-89AD-8C92FDFA2CD9}"/>
          </ac:picMkLst>
        </pc:picChg>
        <pc:picChg chg="mod">
          <ac:chgData name="Kaileen Cain" userId="21167d2d-fdf2-4320-ae3a-272888c89590" providerId="ADAL" clId="{7E10C356-4506-44F1-B6B7-B3FFE8644C16}" dt="2024-01-22T17:57:09.546" v="154"/>
          <ac:picMkLst>
            <pc:docMk/>
            <pc:sldMk cId="3361597119" sldId="2146846378"/>
            <ac:picMk id="36" creationId="{3373C477-DD26-1CA1-19FA-4A8434D37379}"/>
          </ac:picMkLst>
        </pc:picChg>
        <pc:picChg chg="mod">
          <ac:chgData name="Kaileen Cain" userId="21167d2d-fdf2-4320-ae3a-272888c89590" providerId="ADAL" clId="{7E10C356-4506-44F1-B6B7-B3FFE8644C16}" dt="2024-01-22T17:57:09.546" v="154"/>
          <ac:picMkLst>
            <pc:docMk/>
            <pc:sldMk cId="3361597119" sldId="2146846378"/>
            <ac:picMk id="37" creationId="{9AF97079-48B5-FD32-A5C5-B07826501E48}"/>
          </ac:picMkLst>
        </pc:picChg>
        <pc:picChg chg="add mod">
          <ac:chgData name="Kaileen Cain" userId="21167d2d-fdf2-4320-ae3a-272888c89590" providerId="ADAL" clId="{7E10C356-4506-44F1-B6B7-B3FFE8644C16}" dt="2024-01-22T17:57:20.135" v="156"/>
          <ac:picMkLst>
            <pc:docMk/>
            <pc:sldMk cId="3361597119" sldId="2146846378"/>
            <ac:picMk id="38" creationId="{A16A42AD-C636-EAF0-29BD-550CC835852E}"/>
          </ac:picMkLst>
        </pc:picChg>
        <pc:picChg chg="mod">
          <ac:chgData name="Kaileen Cain" userId="21167d2d-fdf2-4320-ae3a-272888c89590" providerId="ADAL" clId="{7E10C356-4506-44F1-B6B7-B3FFE8644C16}" dt="2024-01-22T17:58:41.946" v="187" actId="1036"/>
          <ac:picMkLst>
            <pc:docMk/>
            <pc:sldMk cId="3361597119" sldId="2146846378"/>
            <ac:picMk id="3074" creationId="{EEC5E626-82ED-1DAD-025B-48F6231B77A9}"/>
          </ac:picMkLst>
        </pc:picChg>
      </pc:sldChg>
      <pc:sldChg chg="addSp delSp modSp mod">
        <pc:chgData name="Kaileen Cain" userId="21167d2d-fdf2-4320-ae3a-272888c89590" providerId="ADAL" clId="{7E10C356-4506-44F1-B6B7-B3FFE8644C16}" dt="2024-01-22T22:21:19.710" v="555" actId="14100"/>
        <pc:sldMkLst>
          <pc:docMk/>
          <pc:sldMk cId="1231175612" sldId="2146846413"/>
        </pc:sldMkLst>
        <pc:spChg chg="add del mod">
          <ac:chgData name="Kaileen Cain" userId="21167d2d-fdf2-4320-ae3a-272888c89590" providerId="ADAL" clId="{7E10C356-4506-44F1-B6B7-B3FFE8644C16}" dt="2024-01-22T20:33:27.583" v="451" actId="14100"/>
          <ac:spMkLst>
            <pc:docMk/>
            <pc:sldMk cId="1231175612" sldId="2146846413"/>
            <ac:spMk id="2" creationId="{D577743B-C4E1-D5CB-7F61-D76D7D237F56}"/>
          </ac:spMkLst>
        </pc:spChg>
        <pc:spChg chg="mod">
          <ac:chgData name="Kaileen Cain" userId="21167d2d-fdf2-4320-ae3a-272888c89590" providerId="ADAL" clId="{7E10C356-4506-44F1-B6B7-B3FFE8644C16}" dt="2024-01-22T20:33:30.496" v="454" actId="1036"/>
          <ac:spMkLst>
            <pc:docMk/>
            <pc:sldMk cId="1231175612" sldId="2146846413"/>
            <ac:spMk id="3" creationId="{25D00B6C-C88F-3853-FC5E-56D9378F06A0}"/>
          </ac:spMkLst>
        </pc:spChg>
        <pc:spChg chg="del mod">
          <ac:chgData name="Kaileen Cain" userId="21167d2d-fdf2-4320-ae3a-272888c89590" providerId="ADAL" clId="{7E10C356-4506-44F1-B6B7-B3FFE8644C16}" dt="2024-01-22T20:20:46.142" v="402" actId="478"/>
          <ac:spMkLst>
            <pc:docMk/>
            <pc:sldMk cId="1231175612" sldId="2146846413"/>
            <ac:spMk id="5" creationId="{A7702330-A65B-BF0D-5C33-98140BB3B5B7}"/>
          </ac:spMkLst>
        </pc:spChg>
        <pc:spChg chg="add del">
          <ac:chgData name="Kaileen Cain" userId="21167d2d-fdf2-4320-ae3a-272888c89590" providerId="ADAL" clId="{7E10C356-4506-44F1-B6B7-B3FFE8644C16}" dt="2024-01-22T20:18:12.963" v="398" actId="478"/>
          <ac:spMkLst>
            <pc:docMk/>
            <pc:sldMk cId="1231175612" sldId="2146846413"/>
            <ac:spMk id="6" creationId="{5857CE9A-458A-7C34-2912-3C77D2D76D6D}"/>
          </ac:spMkLst>
        </pc:spChg>
        <pc:spChg chg="add del">
          <ac:chgData name="Kaileen Cain" userId="21167d2d-fdf2-4320-ae3a-272888c89590" providerId="ADAL" clId="{7E10C356-4506-44F1-B6B7-B3FFE8644C16}" dt="2024-01-22T20:16:55.050" v="385" actId="478"/>
          <ac:spMkLst>
            <pc:docMk/>
            <pc:sldMk cId="1231175612" sldId="2146846413"/>
            <ac:spMk id="14" creationId="{08B3BBF8-5CC4-7DF4-A5AF-CD6AB33212BE}"/>
          </ac:spMkLst>
        </pc:spChg>
        <pc:spChg chg="add mod">
          <ac:chgData name="Kaileen Cain" userId="21167d2d-fdf2-4320-ae3a-272888c89590" providerId="ADAL" clId="{7E10C356-4506-44F1-B6B7-B3FFE8644C16}" dt="2024-01-22T20:17:03.863" v="386"/>
          <ac:spMkLst>
            <pc:docMk/>
            <pc:sldMk cId="1231175612" sldId="2146846413"/>
            <ac:spMk id="15" creationId="{304E42CC-2118-E6E4-067D-71B1FEAC2D6F}"/>
          </ac:spMkLst>
        </pc:spChg>
        <pc:spChg chg="add mod">
          <ac:chgData name="Kaileen Cain" userId="21167d2d-fdf2-4320-ae3a-272888c89590" providerId="ADAL" clId="{7E10C356-4506-44F1-B6B7-B3FFE8644C16}" dt="2024-01-22T20:17:03.863" v="386"/>
          <ac:spMkLst>
            <pc:docMk/>
            <pc:sldMk cId="1231175612" sldId="2146846413"/>
            <ac:spMk id="17" creationId="{C7624CB1-95A5-8BA4-D259-1E1FCF0473F9}"/>
          </ac:spMkLst>
        </pc:spChg>
        <pc:spChg chg="add mod">
          <ac:chgData name="Kaileen Cain" userId="21167d2d-fdf2-4320-ae3a-272888c89590" providerId="ADAL" clId="{7E10C356-4506-44F1-B6B7-B3FFE8644C16}" dt="2024-01-22T22:21:19.710" v="555" actId="14100"/>
          <ac:spMkLst>
            <pc:docMk/>
            <pc:sldMk cId="1231175612" sldId="2146846413"/>
            <ac:spMk id="18" creationId="{1E0753CD-8D70-FD23-CF55-D77F9EA27823}"/>
          </ac:spMkLst>
        </pc:spChg>
        <pc:grpChg chg="add mod">
          <ac:chgData name="Kaileen Cain" userId="21167d2d-fdf2-4320-ae3a-272888c89590" providerId="ADAL" clId="{7E10C356-4506-44F1-B6B7-B3FFE8644C16}" dt="2024-01-22T20:33:00.797" v="414"/>
          <ac:grpSpMkLst>
            <pc:docMk/>
            <pc:sldMk cId="1231175612" sldId="2146846413"/>
            <ac:grpSpMk id="19" creationId="{F178ADDC-10B6-2681-5E7A-1C43D0A9A003}"/>
          </ac:grpSpMkLst>
        </pc:grpChg>
        <pc:picChg chg="mod">
          <ac:chgData name="Kaileen Cain" userId="21167d2d-fdf2-4320-ae3a-272888c89590" providerId="ADAL" clId="{7E10C356-4506-44F1-B6B7-B3FFE8644C16}" dt="2024-01-22T20:33:30.496" v="454" actId="1036"/>
          <ac:picMkLst>
            <pc:docMk/>
            <pc:sldMk cId="1231175612" sldId="2146846413"/>
            <ac:picMk id="4" creationId="{68A837EA-3B16-F9CA-84EC-1C821D1373A8}"/>
          </ac:picMkLst>
        </pc:picChg>
        <pc:picChg chg="del mod">
          <ac:chgData name="Kaileen Cain" userId="21167d2d-fdf2-4320-ae3a-272888c89590" providerId="ADAL" clId="{7E10C356-4506-44F1-B6B7-B3FFE8644C16}" dt="2024-01-22T20:18:55.792" v="400" actId="478"/>
          <ac:picMkLst>
            <pc:docMk/>
            <pc:sldMk cId="1231175612" sldId="2146846413"/>
            <ac:picMk id="7" creationId="{A15B0C5F-6D8F-A960-9EAB-F8D4DF822D1D}"/>
          </ac:picMkLst>
        </pc:picChg>
        <pc:picChg chg="add mod">
          <ac:chgData name="Kaileen Cain" userId="21167d2d-fdf2-4320-ae3a-272888c89590" providerId="ADAL" clId="{7E10C356-4506-44F1-B6B7-B3FFE8644C16}" dt="2024-01-22T20:17:03.863" v="386"/>
          <ac:picMkLst>
            <pc:docMk/>
            <pc:sldMk cId="1231175612" sldId="2146846413"/>
            <ac:picMk id="16" creationId="{D22FAE97-7B68-2D25-EF04-936E380CE6EA}"/>
          </ac:picMkLst>
        </pc:picChg>
        <pc:picChg chg="mod">
          <ac:chgData name="Kaileen Cain" userId="21167d2d-fdf2-4320-ae3a-272888c89590" providerId="ADAL" clId="{7E10C356-4506-44F1-B6B7-B3FFE8644C16}" dt="2024-01-22T20:33:00.797" v="414"/>
          <ac:picMkLst>
            <pc:docMk/>
            <pc:sldMk cId="1231175612" sldId="2146846413"/>
            <ac:picMk id="20" creationId="{F78AF694-6E14-3377-1D41-4E35D8EC2B66}"/>
          </ac:picMkLst>
        </pc:picChg>
        <pc:picChg chg="mod">
          <ac:chgData name="Kaileen Cain" userId="21167d2d-fdf2-4320-ae3a-272888c89590" providerId="ADAL" clId="{7E10C356-4506-44F1-B6B7-B3FFE8644C16}" dt="2024-01-22T20:33:00.797" v="414"/>
          <ac:picMkLst>
            <pc:docMk/>
            <pc:sldMk cId="1231175612" sldId="2146846413"/>
            <ac:picMk id="21" creationId="{396E9CB9-40F9-ECC2-134D-4AD9B4FA0B01}"/>
          </ac:picMkLst>
        </pc:picChg>
      </pc:sldChg>
    </pc:docChg>
  </pc:docChgLst>
  <pc:docChgLst>
    <pc:chgData name="Reed Kiely" userId="768be38e-2fb5-40ce-925d-bd8e9d9e3c31" providerId="ADAL" clId="{FF3EB031-33E2-41DF-9CE8-05544657AF45}"/>
    <pc:docChg chg="undo redo custSel addSld delSld modSld sldOrd delMainMaster">
      <pc:chgData name="Reed Kiely" userId="768be38e-2fb5-40ce-925d-bd8e9d9e3c31" providerId="ADAL" clId="{FF3EB031-33E2-41DF-9CE8-05544657AF45}" dt="2024-06-25T21:15:55.278" v="7860"/>
      <pc:docMkLst>
        <pc:docMk/>
      </pc:docMkLst>
      <pc:sldChg chg="del">
        <pc:chgData name="Reed Kiely" userId="768be38e-2fb5-40ce-925d-bd8e9d9e3c31" providerId="ADAL" clId="{FF3EB031-33E2-41DF-9CE8-05544657AF45}" dt="2024-06-12T19:27:03.330" v="2174" actId="47"/>
        <pc:sldMkLst>
          <pc:docMk/>
          <pc:sldMk cId="0" sldId="256"/>
        </pc:sldMkLst>
      </pc:sldChg>
      <pc:sldChg chg="addSp delSp modSp mod addCm modCm">
        <pc:chgData name="Reed Kiely" userId="768be38e-2fb5-40ce-925d-bd8e9d9e3c31" providerId="ADAL" clId="{FF3EB031-33E2-41DF-9CE8-05544657AF45}" dt="2024-06-13T20:36:19.324" v="6531"/>
        <pc:sldMkLst>
          <pc:docMk/>
          <pc:sldMk cId="4086481096" sldId="2839"/>
        </pc:sldMkLst>
        <pc:spChg chg="add del mod">
          <ac:chgData name="Reed Kiely" userId="768be38e-2fb5-40ce-925d-bd8e9d9e3c31" providerId="ADAL" clId="{FF3EB031-33E2-41DF-9CE8-05544657AF45}" dt="2024-06-13T20:35:15.608" v="6529" actId="478"/>
          <ac:spMkLst>
            <pc:docMk/>
            <pc:sldMk cId="4086481096" sldId="2839"/>
            <ac:spMk id="2" creationId="{119B6CF4-14B1-8F92-A6EF-E4FA8BD2D1C1}"/>
          </ac:spMkLst>
        </pc:spChg>
        <pc:spChg chg="mod">
          <ac:chgData name="Reed Kiely" userId="768be38e-2fb5-40ce-925d-bd8e9d9e3c31" providerId="ADAL" clId="{FF3EB031-33E2-41DF-9CE8-05544657AF45}" dt="2024-06-13T14:46:20.970" v="4911" actId="20577"/>
          <ac:spMkLst>
            <pc:docMk/>
            <pc:sldMk cId="4086481096" sldId="2839"/>
            <ac:spMk id="6" creationId="{65121FEB-E7DA-6544-BD8E-06D2CB674FBA}"/>
          </ac:spMkLst>
        </pc:spChg>
        <pc:extLst>
          <p:ext xmlns:p="http://schemas.openxmlformats.org/presentationml/2006/main" uri="{D6D511B9-2390-475A-947B-AFAB55BFBCF1}">
            <pc226:cmChg xmlns:pc226="http://schemas.microsoft.com/office/powerpoint/2022/06/main/command" chg="add mod">
              <pc226:chgData name="Reed Kiely" userId="768be38e-2fb5-40ce-925d-bd8e9d9e3c31" providerId="ADAL" clId="{FF3EB031-33E2-41DF-9CE8-05544657AF45}" dt="2024-06-13T20:36:19.324" v="6531"/>
              <pc2:cmMkLst xmlns:pc2="http://schemas.microsoft.com/office/powerpoint/2019/9/main/command">
                <pc:docMk/>
                <pc:sldMk cId="4086481096" sldId="2839"/>
                <pc2:cmMk id="{9BE49185-BAAE-46F6-86D9-2A3EC895AA3A}"/>
              </pc2:cmMkLst>
            </pc226:cmChg>
          </p:ext>
        </pc:extLst>
      </pc:sldChg>
      <pc:sldChg chg="del">
        <pc:chgData name="Reed Kiely" userId="768be38e-2fb5-40ce-925d-bd8e9d9e3c31" providerId="ADAL" clId="{FF3EB031-33E2-41DF-9CE8-05544657AF45}" dt="2024-03-18T20:15:35.343" v="0" actId="47"/>
        <pc:sldMkLst>
          <pc:docMk/>
          <pc:sldMk cId="2730071227" sldId="2146846015"/>
        </pc:sldMkLst>
      </pc:sldChg>
      <pc:sldChg chg="addSp delSp modSp del mod ord addCm">
        <pc:chgData name="Reed Kiely" userId="768be38e-2fb5-40ce-925d-bd8e9d9e3c31" providerId="ADAL" clId="{FF3EB031-33E2-41DF-9CE8-05544657AF45}" dt="2024-06-13T19:50:29.486" v="5747" actId="47"/>
        <pc:sldMkLst>
          <pc:docMk/>
          <pc:sldMk cId="3133499737" sldId="2146846048"/>
        </pc:sldMkLst>
        <pc:spChg chg="ord">
          <ac:chgData name="Reed Kiely" userId="768be38e-2fb5-40ce-925d-bd8e9d9e3c31" providerId="ADAL" clId="{FF3EB031-33E2-41DF-9CE8-05544657AF45}" dt="2024-06-12T19:25:26.611" v="1952" actId="167"/>
          <ac:spMkLst>
            <pc:docMk/>
            <pc:sldMk cId="3133499737" sldId="2146846048"/>
            <ac:spMk id="2" creationId="{B487AB51-E85C-EADD-82DB-9793E36AF25F}"/>
          </ac:spMkLst>
        </pc:spChg>
        <pc:spChg chg="add mod">
          <ac:chgData name="Reed Kiely" userId="768be38e-2fb5-40ce-925d-bd8e9d9e3c31" providerId="ADAL" clId="{FF3EB031-33E2-41DF-9CE8-05544657AF45}" dt="2024-06-12T19:32:37.576" v="2340" actId="207"/>
          <ac:spMkLst>
            <pc:docMk/>
            <pc:sldMk cId="3133499737" sldId="2146846048"/>
            <ac:spMk id="3" creationId="{7A44C2C9-AEE3-2096-3756-0FFE3412E0D1}"/>
          </ac:spMkLst>
        </pc:spChg>
        <pc:spChg chg="del mod">
          <ac:chgData name="Reed Kiely" userId="768be38e-2fb5-40ce-925d-bd8e9d9e3c31" providerId="ADAL" clId="{FF3EB031-33E2-41DF-9CE8-05544657AF45}" dt="2024-06-11T16:04:03.204" v="1137" actId="478"/>
          <ac:spMkLst>
            <pc:docMk/>
            <pc:sldMk cId="3133499737" sldId="2146846048"/>
            <ac:spMk id="3" creationId="{C544981E-C067-4074-A6F0-54519EA1FA87}"/>
          </ac:spMkLst>
        </pc:spChg>
        <pc:spChg chg="mod">
          <ac:chgData name="Reed Kiely" userId="768be38e-2fb5-40ce-925d-bd8e9d9e3c31" providerId="ADAL" clId="{FF3EB031-33E2-41DF-9CE8-05544657AF45}" dt="2024-06-12T19:32:19.856" v="2335" actId="207"/>
          <ac:spMkLst>
            <pc:docMk/>
            <pc:sldMk cId="3133499737" sldId="2146846048"/>
            <ac:spMk id="5" creationId="{A9C1414B-E824-E306-C094-EEEE3CC60696}"/>
          </ac:spMkLst>
        </pc:spChg>
        <pc:spChg chg="add mod">
          <ac:chgData name="Reed Kiely" userId="768be38e-2fb5-40ce-925d-bd8e9d9e3c31" providerId="ADAL" clId="{FF3EB031-33E2-41DF-9CE8-05544657AF45}" dt="2024-06-11T16:03:26.399" v="1128" actId="1076"/>
          <ac:spMkLst>
            <pc:docMk/>
            <pc:sldMk cId="3133499737" sldId="2146846048"/>
            <ac:spMk id="6" creationId="{D4147018-0431-E128-8C15-D14676DC2A8E}"/>
          </ac:spMkLst>
        </pc:spChg>
        <pc:spChg chg="del">
          <ac:chgData name="Reed Kiely" userId="768be38e-2fb5-40ce-925d-bd8e9d9e3c31" providerId="ADAL" clId="{FF3EB031-33E2-41DF-9CE8-05544657AF45}" dt="2024-06-12T19:22:49.834" v="1819" actId="478"/>
          <ac:spMkLst>
            <pc:docMk/>
            <pc:sldMk cId="3133499737" sldId="2146846048"/>
            <ac:spMk id="7" creationId="{3AEA11D5-38E7-5234-E459-93A79645A473}"/>
          </ac:spMkLst>
        </pc:spChg>
        <pc:spChg chg="del">
          <ac:chgData name="Reed Kiely" userId="768be38e-2fb5-40ce-925d-bd8e9d9e3c31" providerId="ADAL" clId="{FF3EB031-33E2-41DF-9CE8-05544657AF45}" dt="2024-06-12T19:22:41.519" v="1813" actId="478"/>
          <ac:spMkLst>
            <pc:docMk/>
            <pc:sldMk cId="3133499737" sldId="2146846048"/>
            <ac:spMk id="11" creationId="{EB730851-8501-4625-FA58-CC633FEA0331}"/>
          </ac:spMkLst>
        </pc:spChg>
        <pc:spChg chg="del">
          <ac:chgData name="Reed Kiely" userId="768be38e-2fb5-40ce-925d-bd8e9d9e3c31" providerId="ADAL" clId="{FF3EB031-33E2-41DF-9CE8-05544657AF45}" dt="2024-06-12T19:22:41.519" v="1813" actId="478"/>
          <ac:spMkLst>
            <pc:docMk/>
            <pc:sldMk cId="3133499737" sldId="2146846048"/>
            <ac:spMk id="12" creationId="{C119A7D2-5F7D-9D65-99BA-E49D2C2A67C6}"/>
          </ac:spMkLst>
        </pc:spChg>
        <pc:spChg chg="del">
          <ac:chgData name="Reed Kiely" userId="768be38e-2fb5-40ce-925d-bd8e9d9e3c31" providerId="ADAL" clId="{FF3EB031-33E2-41DF-9CE8-05544657AF45}" dt="2024-06-12T19:22:41.519" v="1813" actId="478"/>
          <ac:spMkLst>
            <pc:docMk/>
            <pc:sldMk cId="3133499737" sldId="2146846048"/>
            <ac:spMk id="13" creationId="{EC88791C-E10B-62BA-3C77-E9F676D49E0B}"/>
          </ac:spMkLst>
        </pc:spChg>
        <pc:spChg chg="del">
          <ac:chgData name="Reed Kiely" userId="768be38e-2fb5-40ce-925d-bd8e9d9e3c31" providerId="ADAL" clId="{FF3EB031-33E2-41DF-9CE8-05544657AF45}" dt="2024-06-12T19:22:41.519" v="1813" actId="478"/>
          <ac:spMkLst>
            <pc:docMk/>
            <pc:sldMk cId="3133499737" sldId="2146846048"/>
            <ac:spMk id="23" creationId="{D572952F-FA61-DFB8-E2D6-B0EC471B706D}"/>
          </ac:spMkLst>
        </pc:spChg>
        <pc:spChg chg="del">
          <ac:chgData name="Reed Kiely" userId="768be38e-2fb5-40ce-925d-bd8e9d9e3c31" providerId="ADAL" clId="{FF3EB031-33E2-41DF-9CE8-05544657AF45}" dt="2024-06-12T19:22:42.577" v="1814" actId="478"/>
          <ac:spMkLst>
            <pc:docMk/>
            <pc:sldMk cId="3133499737" sldId="2146846048"/>
            <ac:spMk id="24" creationId="{7AECBA92-B60C-4F75-6135-A34E300723AB}"/>
          </ac:spMkLst>
        </pc:spChg>
        <pc:spChg chg="add mod">
          <ac:chgData name="Reed Kiely" userId="768be38e-2fb5-40ce-925d-bd8e9d9e3c31" providerId="ADAL" clId="{FF3EB031-33E2-41DF-9CE8-05544657AF45}" dt="2024-06-12T19:32:14.388" v="2333"/>
          <ac:spMkLst>
            <pc:docMk/>
            <pc:sldMk cId="3133499737" sldId="2146846048"/>
            <ac:spMk id="25" creationId="{B6B5AD1A-2491-4771-2C58-81BF5F59C0F3}"/>
          </ac:spMkLst>
        </pc:spChg>
        <pc:spChg chg="del">
          <ac:chgData name="Reed Kiely" userId="768be38e-2fb5-40ce-925d-bd8e9d9e3c31" providerId="ADAL" clId="{FF3EB031-33E2-41DF-9CE8-05544657AF45}" dt="2024-06-12T19:22:41.519" v="1813" actId="478"/>
          <ac:spMkLst>
            <pc:docMk/>
            <pc:sldMk cId="3133499737" sldId="2146846048"/>
            <ac:spMk id="31" creationId="{ECC6A240-FB5D-4343-3BBC-1C4CE43BB954}"/>
          </ac:spMkLst>
        </pc:spChg>
        <pc:grpChg chg="del">
          <ac:chgData name="Reed Kiely" userId="768be38e-2fb5-40ce-925d-bd8e9d9e3c31" providerId="ADAL" clId="{FF3EB031-33E2-41DF-9CE8-05544657AF45}" dt="2024-06-12T19:22:41.519" v="1813" actId="478"/>
          <ac:grpSpMkLst>
            <pc:docMk/>
            <pc:sldMk cId="3133499737" sldId="2146846048"/>
            <ac:grpSpMk id="9" creationId="{6F2479B1-CA16-A073-7074-84A7E7FEEC48}"/>
          </ac:grpSpMkLst>
        </pc:grpChg>
        <pc:graphicFrameChg chg="del">
          <ac:chgData name="Reed Kiely" userId="768be38e-2fb5-40ce-925d-bd8e9d9e3c31" providerId="ADAL" clId="{FF3EB031-33E2-41DF-9CE8-05544657AF45}" dt="2024-06-12T19:22:41.519" v="1813" actId="478"/>
          <ac:graphicFrameMkLst>
            <pc:docMk/>
            <pc:sldMk cId="3133499737" sldId="2146846048"/>
            <ac:graphicFrameMk id="10" creationId="{1AF5C13C-2004-DCE5-C58B-5F2FD78FE092}"/>
          </ac:graphicFrameMkLst>
        </pc:graphicFrameChg>
        <pc:picChg chg="add mod">
          <ac:chgData name="Reed Kiely" userId="768be38e-2fb5-40ce-925d-bd8e9d9e3c31" providerId="ADAL" clId="{FF3EB031-33E2-41DF-9CE8-05544657AF45}" dt="2024-06-11T16:03:26.399" v="1128" actId="1076"/>
          <ac:picMkLst>
            <pc:docMk/>
            <pc:sldMk cId="3133499737" sldId="2146846048"/>
            <ac:picMk id="4" creationId="{AD57D22C-703D-B594-9BB9-3ACB12D14333}"/>
          </ac:picMkLst>
        </pc:picChg>
        <pc:picChg chg="add del mod">
          <ac:chgData name="Reed Kiely" userId="768be38e-2fb5-40ce-925d-bd8e9d9e3c31" providerId="ADAL" clId="{FF3EB031-33E2-41DF-9CE8-05544657AF45}" dt="2024-06-12T19:24:52.640" v="1935" actId="478"/>
          <ac:picMkLst>
            <pc:docMk/>
            <pc:sldMk cId="3133499737" sldId="2146846048"/>
            <ac:picMk id="4" creationId="{E3DD0359-06B5-C9F0-E505-D4F4AA5EBC7B}"/>
          </ac:picMkLst>
        </pc:picChg>
        <pc:picChg chg="add del mod">
          <ac:chgData name="Reed Kiely" userId="768be38e-2fb5-40ce-925d-bd8e9d9e3c31" providerId="ADAL" clId="{FF3EB031-33E2-41DF-9CE8-05544657AF45}" dt="2024-06-12T19:25:24.466" v="1951" actId="478"/>
          <ac:picMkLst>
            <pc:docMk/>
            <pc:sldMk cId="3133499737" sldId="2146846048"/>
            <ac:picMk id="8" creationId="{95C2EF16-C366-F26B-774C-9DDBC83CA62E}"/>
          </ac:picMkLst>
        </pc:picChg>
        <pc:picChg chg="del">
          <ac:chgData name="Reed Kiely" userId="768be38e-2fb5-40ce-925d-bd8e9d9e3c31" providerId="ADAL" clId="{FF3EB031-33E2-41DF-9CE8-05544657AF45}" dt="2024-06-12T19:22:41.519" v="1813" actId="478"/>
          <ac:picMkLst>
            <pc:docMk/>
            <pc:sldMk cId="3133499737" sldId="2146846048"/>
            <ac:picMk id="14" creationId="{D2C35316-25FC-C89E-B6B9-2767970A9485}"/>
          </ac:picMkLst>
        </pc:picChg>
        <pc:picChg chg="del">
          <ac:chgData name="Reed Kiely" userId="768be38e-2fb5-40ce-925d-bd8e9d9e3c31" providerId="ADAL" clId="{FF3EB031-33E2-41DF-9CE8-05544657AF45}" dt="2024-06-12T19:22:41.519" v="1813" actId="478"/>
          <ac:picMkLst>
            <pc:docMk/>
            <pc:sldMk cId="3133499737" sldId="2146846048"/>
            <ac:picMk id="16" creationId="{4AF245EF-4068-4E37-7D15-B2A585D3EC3D}"/>
          </ac:picMkLst>
        </pc:picChg>
        <pc:picChg chg="del">
          <ac:chgData name="Reed Kiely" userId="768be38e-2fb5-40ce-925d-bd8e9d9e3c31" providerId="ADAL" clId="{FF3EB031-33E2-41DF-9CE8-05544657AF45}" dt="2024-06-12T19:22:41.519" v="1813" actId="478"/>
          <ac:picMkLst>
            <pc:docMk/>
            <pc:sldMk cId="3133499737" sldId="2146846048"/>
            <ac:picMk id="18" creationId="{06C5C722-259D-077A-0C0F-1B0D5DF4B851}"/>
          </ac:picMkLst>
        </pc:picChg>
        <pc:picChg chg="add del mod">
          <ac:chgData name="Reed Kiely" userId="768be38e-2fb5-40ce-925d-bd8e9d9e3c31" providerId="ADAL" clId="{FF3EB031-33E2-41DF-9CE8-05544657AF45}" dt="2024-06-11T16:03:38.332" v="1134" actId="478"/>
          <ac:picMkLst>
            <pc:docMk/>
            <pc:sldMk cId="3133499737" sldId="2146846048"/>
            <ac:picMk id="22" creationId="{371C3614-6083-7BB2-A36B-58FD5EA7D3F5}"/>
          </ac:picMkLst>
        </pc:picChg>
        <pc:picChg chg="del">
          <ac:chgData name="Reed Kiely" userId="768be38e-2fb5-40ce-925d-bd8e9d9e3c31" providerId="ADAL" clId="{FF3EB031-33E2-41DF-9CE8-05544657AF45}" dt="2024-06-12T19:22:41.519" v="1813" actId="478"/>
          <ac:picMkLst>
            <pc:docMk/>
            <pc:sldMk cId="3133499737" sldId="2146846048"/>
            <ac:picMk id="27" creationId="{4337532F-61D5-6087-11AC-B2BA3C9EE7E9}"/>
          </ac:picMkLst>
        </pc:picChg>
        <pc:picChg chg="del">
          <ac:chgData name="Reed Kiely" userId="768be38e-2fb5-40ce-925d-bd8e9d9e3c31" providerId="ADAL" clId="{FF3EB031-33E2-41DF-9CE8-05544657AF45}" dt="2024-06-12T19:22:41.519" v="1813" actId="478"/>
          <ac:picMkLst>
            <pc:docMk/>
            <pc:sldMk cId="3133499737" sldId="2146846048"/>
            <ac:picMk id="35" creationId="{1C0022D9-71FE-0722-F354-52FB84F35043}"/>
          </ac:picMkLst>
        </pc:picChg>
        <pc:picChg chg="add mod">
          <ac:chgData name="Reed Kiely" userId="768be38e-2fb5-40ce-925d-bd8e9d9e3c31" providerId="ADAL" clId="{FF3EB031-33E2-41DF-9CE8-05544657AF45}" dt="2024-06-12T19:23:16.058" v="1827" actId="167"/>
          <ac:picMkLst>
            <pc:docMk/>
            <pc:sldMk cId="3133499737" sldId="2146846048"/>
            <ac:picMk id="1026" creationId="{018E5FD8-89D3-6F6E-4897-B4DC818A5B42}"/>
          </ac:picMkLst>
        </pc:picChg>
        <pc:picChg chg="add mod">
          <ac:chgData name="Reed Kiely" userId="768be38e-2fb5-40ce-925d-bd8e9d9e3c31" providerId="ADAL" clId="{FF3EB031-33E2-41DF-9CE8-05544657AF45}" dt="2024-06-12T19:32:09.488" v="2332"/>
          <ac:picMkLst>
            <pc:docMk/>
            <pc:sldMk cId="3133499737" sldId="2146846048"/>
            <ac:picMk id="1028" creationId="{17101FC4-03D8-255B-50FE-25B14144D912}"/>
          </ac:picMkLst>
        </pc:picChg>
        <pc:picChg chg="add del mod">
          <ac:chgData name="Reed Kiely" userId="768be38e-2fb5-40ce-925d-bd8e9d9e3c31" providerId="ADAL" clId="{FF3EB031-33E2-41DF-9CE8-05544657AF45}" dt="2024-06-12T19:26:50.433" v="2173" actId="478"/>
          <ac:picMkLst>
            <pc:docMk/>
            <pc:sldMk cId="3133499737" sldId="2146846048"/>
            <ac:picMk id="1030" creationId="{86D856AC-FAC3-7E02-FE50-E57A5E816A3A}"/>
          </ac:picMkLst>
        </pc:pic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FF3EB031-33E2-41DF-9CE8-05544657AF45}" dt="2024-06-12T19:27:33.385" v="2175"/>
              <pc2:cmMkLst xmlns:pc2="http://schemas.microsoft.com/office/powerpoint/2019/9/main/command">
                <pc:docMk/>
                <pc:sldMk cId="3133499737" sldId="2146846048"/>
                <pc2:cmMk id="{6C906D27-4312-40B0-B8DD-1914DCB55F8E}"/>
              </pc2:cmMkLst>
            </pc226:cmChg>
          </p:ext>
        </pc:extLst>
      </pc:sldChg>
      <pc:sldChg chg="del">
        <pc:chgData name="Reed Kiely" userId="768be38e-2fb5-40ce-925d-bd8e9d9e3c31" providerId="ADAL" clId="{FF3EB031-33E2-41DF-9CE8-05544657AF45}" dt="2024-03-18T20:15:35.343" v="0" actId="47"/>
        <pc:sldMkLst>
          <pc:docMk/>
          <pc:sldMk cId="1303131640" sldId="2146846086"/>
        </pc:sldMkLst>
      </pc:sldChg>
      <pc:sldChg chg="addSp delSp modSp del mod">
        <pc:chgData name="Reed Kiely" userId="768be38e-2fb5-40ce-925d-bd8e9d9e3c31" providerId="ADAL" clId="{FF3EB031-33E2-41DF-9CE8-05544657AF45}" dt="2024-06-11T15:44:34.602" v="651" actId="47"/>
        <pc:sldMkLst>
          <pc:docMk/>
          <pc:sldMk cId="4089776340" sldId="2146846137"/>
        </pc:sldMkLst>
        <pc:spChg chg="add mod">
          <ac:chgData name="Reed Kiely" userId="768be38e-2fb5-40ce-925d-bd8e9d9e3c31" providerId="ADAL" clId="{FF3EB031-33E2-41DF-9CE8-05544657AF45}" dt="2024-05-06T14:45:08.845" v="102"/>
          <ac:spMkLst>
            <pc:docMk/>
            <pc:sldMk cId="4089776340" sldId="2146846137"/>
            <ac:spMk id="3" creationId="{DBF8AE7F-48DB-6E6B-F156-913905AFC485}"/>
          </ac:spMkLst>
        </pc:spChg>
        <pc:spChg chg="del">
          <ac:chgData name="Reed Kiely" userId="768be38e-2fb5-40ce-925d-bd8e9d9e3c31" providerId="ADAL" clId="{FF3EB031-33E2-41DF-9CE8-05544657AF45}" dt="2024-05-06T14:45:10.512" v="103" actId="478"/>
          <ac:spMkLst>
            <pc:docMk/>
            <pc:sldMk cId="4089776340" sldId="2146846137"/>
            <ac:spMk id="10" creationId="{496E9087-64A3-A6A8-C57F-7A14D6C48EBC}"/>
          </ac:spMkLst>
        </pc:spChg>
      </pc:sldChg>
      <pc:sldChg chg="addSp delSp modSp mod">
        <pc:chgData name="Reed Kiely" userId="768be38e-2fb5-40ce-925d-bd8e9d9e3c31" providerId="ADAL" clId="{FF3EB031-33E2-41DF-9CE8-05544657AF45}" dt="2024-06-13T20:10:55.482" v="5907" actId="478"/>
        <pc:sldMkLst>
          <pc:docMk/>
          <pc:sldMk cId="913639366" sldId="2146846153"/>
        </pc:sldMkLst>
        <pc:spChg chg="mod">
          <ac:chgData name="Reed Kiely" userId="768be38e-2fb5-40ce-925d-bd8e9d9e3c31" providerId="ADAL" clId="{FF3EB031-33E2-41DF-9CE8-05544657AF45}" dt="2024-06-11T15:42:20.056" v="561" actId="1035"/>
          <ac:spMkLst>
            <pc:docMk/>
            <pc:sldMk cId="913639366" sldId="2146846153"/>
            <ac:spMk id="3" creationId="{58E3A85D-01EB-590F-EB94-B5EFABA51297}"/>
          </ac:spMkLst>
        </pc:spChg>
        <pc:spChg chg="del mod">
          <ac:chgData name="Reed Kiely" userId="768be38e-2fb5-40ce-925d-bd8e9d9e3c31" providerId="ADAL" clId="{FF3EB031-33E2-41DF-9CE8-05544657AF45}" dt="2024-06-11T15:42:55.533" v="573" actId="478"/>
          <ac:spMkLst>
            <pc:docMk/>
            <pc:sldMk cId="913639366" sldId="2146846153"/>
            <ac:spMk id="4" creationId="{1BF894CE-5EB9-4BB3-F6C7-477E37F6A6AA}"/>
          </ac:spMkLst>
        </pc:spChg>
        <pc:spChg chg="add del mod ord">
          <ac:chgData name="Reed Kiely" userId="768be38e-2fb5-40ce-925d-bd8e9d9e3c31" providerId="ADAL" clId="{FF3EB031-33E2-41DF-9CE8-05544657AF45}" dt="2024-06-13T20:10:55.482" v="5907" actId="478"/>
          <ac:spMkLst>
            <pc:docMk/>
            <pc:sldMk cId="913639366" sldId="2146846153"/>
            <ac:spMk id="4" creationId="{F2222A1B-E816-0C9C-D559-A70EFF698FC2}"/>
          </ac:spMkLst>
        </pc:spChg>
        <pc:spChg chg="add del">
          <ac:chgData name="Reed Kiely" userId="768be38e-2fb5-40ce-925d-bd8e9d9e3c31" providerId="ADAL" clId="{FF3EB031-33E2-41DF-9CE8-05544657AF45}" dt="2024-06-13T14:27:42.364" v="4560" actId="11529"/>
          <ac:spMkLst>
            <pc:docMk/>
            <pc:sldMk cId="913639366" sldId="2146846153"/>
            <ac:spMk id="7" creationId="{19068592-FE30-A148-D1D5-D11BCCD9CC88}"/>
          </ac:spMkLst>
        </pc:spChg>
        <pc:spChg chg="del">
          <ac:chgData name="Reed Kiely" userId="768be38e-2fb5-40ce-925d-bd8e9d9e3c31" providerId="ADAL" clId="{FF3EB031-33E2-41DF-9CE8-05544657AF45}" dt="2024-06-11T15:42:15.807" v="554" actId="478"/>
          <ac:spMkLst>
            <pc:docMk/>
            <pc:sldMk cId="913639366" sldId="2146846153"/>
            <ac:spMk id="7" creationId="{BF552AD7-7F6F-4810-03DE-C115B33C9778}"/>
          </ac:spMkLst>
        </pc:spChg>
        <pc:spChg chg="mod">
          <ac:chgData name="Reed Kiely" userId="768be38e-2fb5-40ce-925d-bd8e9d9e3c31" providerId="ADAL" clId="{FF3EB031-33E2-41DF-9CE8-05544657AF45}" dt="2024-06-11T15:42:20.056" v="561" actId="1035"/>
          <ac:spMkLst>
            <pc:docMk/>
            <pc:sldMk cId="913639366" sldId="2146846153"/>
            <ac:spMk id="10" creationId="{063ED769-3460-1BFF-7004-18044F54C090}"/>
          </ac:spMkLst>
        </pc:spChg>
        <pc:spChg chg="add del mod">
          <ac:chgData name="Reed Kiely" userId="768be38e-2fb5-40ce-925d-bd8e9d9e3c31" providerId="ADAL" clId="{FF3EB031-33E2-41DF-9CE8-05544657AF45}" dt="2024-06-11T15:42:23.971" v="562" actId="478"/>
          <ac:spMkLst>
            <pc:docMk/>
            <pc:sldMk cId="913639366" sldId="2146846153"/>
            <ac:spMk id="11" creationId="{758C03E9-4902-FBEC-DF2D-E16A8A593D41}"/>
          </ac:spMkLst>
        </pc:spChg>
        <pc:spChg chg="add del mod">
          <ac:chgData name="Reed Kiely" userId="768be38e-2fb5-40ce-925d-bd8e9d9e3c31" providerId="ADAL" clId="{FF3EB031-33E2-41DF-9CE8-05544657AF45}" dt="2024-06-13T14:37:14.457" v="4817" actId="478"/>
          <ac:spMkLst>
            <pc:docMk/>
            <pc:sldMk cId="913639366" sldId="2146846153"/>
            <ac:spMk id="11" creationId="{AFA0067E-AAD8-2163-C973-2B5D3B0570AB}"/>
          </ac:spMkLst>
        </pc:spChg>
        <pc:spChg chg="mod">
          <ac:chgData name="Reed Kiely" userId="768be38e-2fb5-40ce-925d-bd8e9d9e3c31" providerId="ADAL" clId="{FF3EB031-33E2-41DF-9CE8-05544657AF45}" dt="2024-06-11T15:42:38.408" v="569" actId="1076"/>
          <ac:spMkLst>
            <pc:docMk/>
            <pc:sldMk cId="913639366" sldId="2146846153"/>
            <ac:spMk id="12" creationId="{C99B9255-E67F-2F4A-8ECF-248B99D008E8}"/>
          </ac:spMkLst>
        </pc:spChg>
        <pc:spChg chg="add mod">
          <ac:chgData name="Reed Kiely" userId="768be38e-2fb5-40ce-925d-bd8e9d9e3c31" providerId="ADAL" clId="{FF3EB031-33E2-41DF-9CE8-05544657AF45}" dt="2024-06-12T19:10:23.004" v="1587" actId="1076"/>
          <ac:spMkLst>
            <pc:docMk/>
            <pc:sldMk cId="913639366" sldId="2146846153"/>
            <ac:spMk id="13" creationId="{130EA72D-F95A-F4E1-1AE8-A10F85CCEBC7}"/>
          </ac:spMkLst>
        </pc:spChg>
        <pc:spChg chg="add del mod">
          <ac:chgData name="Reed Kiely" userId="768be38e-2fb5-40ce-925d-bd8e9d9e3c31" providerId="ADAL" clId="{FF3EB031-33E2-41DF-9CE8-05544657AF45}" dt="2024-06-11T15:54:24.620" v="942" actId="478"/>
          <ac:spMkLst>
            <pc:docMk/>
            <pc:sldMk cId="913639366" sldId="2146846153"/>
            <ac:spMk id="14" creationId="{01E874A5-BAF5-49BF-F0D7-E90CE589AB7D}"/>
          </ac:spMkLst>
        </pc:spChg>
        <pc:spChg chg="del">
          <ac:chgData name="Reed Kiely" userId="768be38e-2fb5-40ce-925d-bd8e9d9e3c31" providerId="ADAL" clId="{FF3EB031-33E2-41DF-9CE8-05544657AF45}" dt="2024-05-06T14:43:45.414" v="99" actId="478"/>
          <ac:spMkLst>
            <pc:docMk/>
            <pc:sldMk cId="913639366" sldId="2146846153"/>
            <ac:spMk id="15" creationId="{37E88C35-E582-A3CE-F7D0-E5FE4DAC17D0}"/>
          </ac:spMkLst>
        </pc:spChg>
        <pc:spChg chg="add mod">
          <ac:chgData name="Reed Kiely" userId="768be38e-2fb5-40ce-925d-bd8e9d9e3c31" providerId="ADAL" clId="{FF3EB031-33E2-41DF-9CE8-05544657AF45}" dt="2024-06-12T19:29:45.097" v="2320" actId="20577"/>
          <ac:spMkLst>
            <pc:docMk/>
            <pc:sldMk cId="913639366" sldId="2146846153"/>
            <ac:spMk id="15" creationId="{3BFB65E1-5DA5-C833-8E66-CE8D6F16F488}"/>
          </ac:spMkLst>
        </pc:spChg>
        <pc:spChg chg="add del mod">
          <ac:chgData name="Reed Kiely" userId="768be38e-2fb5-40ce-925d-bd8e9d9e3c31" providerId="ADAL" clId="{FF3EB031-33E2-41DF-9CE8-05544657AF45}" dt="2024-06-11T15:42:47.999" v="570" actId="478"/>
          <ac:spMkLst>
            <pc:docMk/>
            <pc:sldMk cId="913639366" sldId="2146846153"/>
            <ac:spMk id="17" creationId="{43CD8733-B875-024E-3BE1-20F5780A36BC}"/>
          </ac:spMkLst>
        </pc:spChg>
        <pc:spChg chg="mod">
          <ac:chgData name="Reed Kiely" userId="768be38e-2fb5-40ce-925d-bd8e9d9e3c31" providerId="ADAL" clId="{FF3EB031-33E2-41DF-9CE8-05544657AF45}" dt="2024-06-11T15:42:20.056" v="561" actId="1035"/>
          <ac:spMkLst>
            <pc:docMk/>
            <pc:sldMk cId="913639366" sldId="2146846153"/>
            <ac:spMk id="18" creationId="{28C6F85F-137A-7523-C2B0-6285F6F44981}"/>
          </ac:spMkLst>
        </pc:spChg>
        <pc:spChg chg="mod">
          <ac:chgData name="Reed Kiely" userId="768be38e-2fb5-40ce-925d-bd8e9d9e3c31" providerId="ADAL" clId="{FF3EB031-33E2-41DF-9CE8-05544657AF45}" dt="2024-06-11T15:42:20.056" v="561" actId="1035"/>
          <ac:spMkLst>
            <pc:docMk/>
            <pc:sldMk cId="913639366" sldId="2146846153"/>
            <ac:spMk id="19" creationId="{8616064B-FD1B-E019-7396-28E1E04DD906}"/>
          </ac:spMkLst>
        </pc:spChg>
        <pc:spChg chg="mod">
          <ac:chgData name="Reed Kiely" userId="768be38e-2fb5-40ce-925d-bd8e9d9e3c31" providerId="ADAL" clId="{FF3EB031-33E2-41DF-9CE8-05544657AF45}" dt="2024-06-11T15:42:20.056" v="561" actId="1035"/>
          <ac:spMkLst>
            <pc:docMk/>
            <pc:sldMk cId="913639366" sldId="2146846153"/>
            <ac:spMk id="20" creationId="{A7C9E3FD-D10B-15DD-E8D2-DD177EACB0F7}"/>
          </ac:spMkLst>
        </pc:spChg>
        <pc:spChg chg="add del mod">
          <ac:chgData name="Reed Kiely" userId="768be38e-2fb5-40ce-925d-bd8e9d9e3c31" providerId="ADAL" clId="{FF3EB031-33E2-41DF-9CE8-05544657AF45}" dt="2024-06-11T15:54:05.405" v="937" actId="478"/>
          <ac:spMkLst>
            <pc:docMk/>
            <pc:sldMk cId="913639366" sldId="2146846153"/>
            <ac:spMk id="21" creationId="{60220CBD-A2E8-944B-7186-9FD627DFF622}"/>
          </ac:spMkLst>
        </pc:spChg>
        <pc:spChg chg="add del mod">
          <ac:chgData name="Reed Kiely" userId="768be38e-2fb5-40ce-925d-bd8e9d9e3c31" providerId="ADAL" clId="{FF3EB031-33E2-41DF-9CE8-05544657AF45}" dt="2024-06-11T15:54:55.429" v="952" actId="478"/>
          <ac:spMkLst>
            <pc:docMk/>
            <pc:sldMk cId="913639366" sldId="2146846153"/>
            <ac:spMk id="24" creationId="{84864941-CEE2-9B1B-EDF1-0ED4B0B64B21}"/>
          </ac:spMkLst>
        </pc:spChg>
        <pc:spChg chg="add mod">
          <ac:chgData name="Reed Kiely" userId="768be38e-2fb5-40ce-925d-bd8e9d9e3c31" providerId="ADAL" clId="{FF3EB031-33E2-41DF-9CE8-05544657AF45}" dt="2024-06-11T15:54:35.566" v="945"/>
          <ac:spMkLst>
            <pc:docMk/>
            <pc:sldMk cId="913639366" sldId="2146846153"/>
            <ac:spMk id="26" creationId="{14675A79-098E-1FAC-1D58-FE428BB79920}"/>
          </ac:spMkLst>
        </pc:spChg>
        <pc:spChg chg="add mod">
          <ac:chgData name="Reed Kiely" userId="768be38e-2fb5-40ce-925d-bd8e9d9e3c31" providerId="ADAL" clId="{FF3EB031-33E2-41DF-9CE8-05544657AF45}" dt="2024-06-11T15:55:33.173" v="958"/>
          <ac:spMkLst>
            <pc:docMk/>
            <pc:sldMk cId="913639366" sldId="2146846153"/>
            <ac:spMk id="28" creationId="{17C9D289-E614-B6DE-7A47-7416AE399C7C}"/>
          </ac:spMkLst>
        </pc:spChg>
        <pc:spChg chg="add del mod">
          <ac:chgData name="Reed Kiely" userId="768be38e-2fb5-40ce-925d-bd8e9d9e3c31" providerId="ADAL" clId="{FF3EB031-33E2-41DF-9CE8-05544657AF45}" dt="2024-06-12T19:10:28.194" v="1589" actId="478"/>
          <ac:spMkLst>
            <pc:docMk/>
            <pc:sldMk cId="913639366" sldId="2146846153"/>
            <ac:spMk id="29" creationId="{345A8094-9F2B-D8FD-1E74-5AB7004B5117}"/>
          </ac:spMkLst>
        </pc:spChg>
        <pc:spChg chg="mod">
          <ac:chgData name="Reed Kiely" userId="768be38e-2fb5-40ce-925d-bd8e9d9e3c31" providerId="ADAL" clId="{FF3EB031-33E2-41DF-9CE8-05544657AF45}" dt="2024-06-11T15:42:20.056" v="561" actId="1035"/>
          <ac:spMkLst>
            <pc:docMk/>
            <pc:sldMk cId="913639366" sldId="2146846153"/>
            <ac:spMk id="55" creationId="{BCB24C77-0B5F-19C7-09DA-A7F72DB6F119}"/>
          </ac:spMkLst>
        </pc:spChg>
        <pc:spChg chg="mod">
          <ac:chgData name="Reed Kiely" userId="768be38e-2fb5-40ce-925d-bd8e9d9e3c31" providerId="ADAL" clId="{FF3EB031-33E2-41DF-9CE8-05544657AF45}" dt="2024-06-11T15:42:20.056" v="561" actId="1035"/>
          <ac:spMkLst>
            <pc:docMk/>
            <pc:sldMk cId="913639366" sldId="2146846153"/>
            <ac:spMk id="57" creationId="{D1B3D243-15B8-86FC-7E91-C2E56BB38D72}"/>
          </ac:spMkLst>
        </pc:spChg>
        <pc:spChg chg="mod">
          <ac:chgData name="Reed Kiely" userId="768be38e-2fb5-40ce-925d-bd8e9d9e3c31" providerId="ADAL" clId="{FF3EB031-33E2-41DF-9CE8-05544657AF45}" dt="2024-06-11T15:42:20.056" v="561" actId="1035"/>
          <ac:spMkLst>
            <pc:docMk/>
            <pc:sldMk cId="913639366" sldId="2146846153"/>
            <ac:spMk id="58" creationId="{E62DC435-CFD2-378D-3F2D-992195C8FD00}"/>
          </ac:spMkLst>
        </pc:spChg>
        <pc:spChg chg="mod">
          <ac:chgData name="Reed Kiely" userId="768be38e-2fb5-40ce-925d-bd8e9d9e3c31" providerId="ADAL" clId="{FF3EB031-33E2-41DF-9CE8-05544657AF45}" dt="2024-06-11T15:42:20.056" v="561" actId="1035"/>
          <ac:spMkLst>
            <pc:docMk/>
            <pc:sldMk cId="913639366" sldId="2146846153"/>
            <ac:spMk id="59" creationId="{DA77F24E-F081-5C74-61B2-4F8B52379942}"/>
          </ac:spMkLst>
        </pc:spChg>
        <pc:spChg chg="mod">
          <ac:chgData name="Reed Kiely" userId="768be38e-2fb5-40ce-925d-bd8e9d9e3c31" providerId="ADAL" clId="{FF3EB031-33E2-41DF-9CE8-05544657AF45}" dt="2024-06-11T15:42:20.056" v="561" actId="1035"/>
          <ac:spMkLst>
            <pc:docMk/>
            <pc:sldMk cId="913639366" sldId="2146846153"/>
            <ac:spMk id="60" creationId="{D7121BDB-9AA6-9E5D-541A-1FDF75A0A073}"/>
          </ac:spMkLst>
        </pc:spChg>
        <pc:spChg chg="mod">
          <ac:chgData name="Reed Kiely" userId="768be38e-2fb5-40ce-925d-bd8e9d9e3c31" providerId="ADAL" clId="{FF3EB031-33E2-41DF-9CE8-05544657AF45}" dt="2024-06-11T15:42:20.056" v="561" actId="1035"/>
          <ac:spMkLst>
            <pc:docMk/>
            <pc:sldMk cId="913639366" sldId="2146846153"/>
            <ac:spMk id="62" creationId="{386ECDFD-FE21-06F0-5F71-06A7815D0957}"/>
          </ac:spMkLst>
        </pc:spChg>
        <pc:spChg chg="mod">
          <ac:chgData name="Reed Kiely" userId="768be38e-2fb5-40ce-925d-bd8e9d9e3c31" providerId="ADAL" clId="{FF3EB031-33E2-41DF-9CE8-05544657AF45}" dt="2024-06-11T15:42:20.056" v="561" actId="1035"/>
          <ac:spMkLst>
            <pc:docMk/>
            <pc:sldMk cId="913639366" sldId="2146846153"/>
            <ac:spMk id="71" creationId="{1277CA25-FA5E-0D88-284D-086B7929CC4A}"/>
          </ac:spMkLst>
        </pc:spChg>
        <pc:picChg chg="add mod">
          <ac:chgData name="Reed Kiely" userId="768be38e-2fb5-40ce-925d-bd8e9d9e3c31" providerId="ADAL" clId="{FF3EB031-33E2-41DF-9CE8-05544657AF45}" dt="2024-06-13T14:37:20.370" v="4827" actId="1037"/>
          <ac:picMkLst>
            <pc:docMk/>
            <pc:sldMk cId="913639366" sldId="2146846153"/>
            <ac:picMk id="14" creationId="{024CE0D6-633D-721C-81FB-364FF531ABF9}"/>
          </ac:picMkLst>
        </pc:picChg>
        <pc:picChg chg="add mod">
          <ac:chgData name="Reed Kiely" userId="768be38e-2fb5-40ce-925d-bd8e9d9e3c31" providerId="ADAL" clId="{FF3EB031-33E2-41DF-9CE8-05544657AF45}" dt="2024-06-13T14:37:20.370" v="4827" actId="1037"/>
          <ac:picMkLst>
            <pc:docMk/>
            <pc:sldMk cId="913639366" sldId="2146846153"/>
            <ac:picMk id="16" creationId="{3D79A75A-0940-DC42-6FAD-250DFE5EDC68}"/>
          </ac:picMkLst>
        </pc:picChg>
        <pc:picChg chg="add del mod">
          <ac:chgData name="Reed Kiely" userId="768be38e-2fb5-40ce-925d-bd8e9d9e3c31" providerId="ADAL" clId="{FF3EB031-33E2-41DF-9CE8-05544657AF45}" dt="2024-06-11T15:54:13.509" v="941" actId="478"/>
          <ac:picMkLst>
            <pc:docMk/>
            <pc:sldMk cId="913639366" sldId="2146846153"/>
            <ac:picMk id="16" creationId="{8514DA2F-4BE4-36DF-BF33-85C9347A6B7E}"/>
          </ac:picMkLst>
        </pc:picChg>
        <pc:picChg chg="add mod modCrop">
          <ac:chgData name="Reed Kiely" userId="768be38e-2fb5-40ce-925d-bd8e9d9e3c31" providerId="ADAL" clId="{FF3EB031-33E2-41DF-9CE8-05544657AF45}" dt="2024-06-11T15:55:28.298" v="957"/>
          <ac:picMkLst>
            <pc:docMk/>
            <pc:sldMk cId="913639366" sldId="2146846153"/>
            <ac:picMk id="23" creationId="{4A2AA9E9-08C4-8402-ADF0-8175FDAF58DB}"/>
          </ac:picMkLst>
        </pc:picChg>
        <pc:picChg chg="add mod">
          <ac:chgData name="Reed Kiely" userId="768be38e-2fb5-40ce-925d-bd8e9d9e3c31" providerId="ADAL" clId="{FF3EB031-33E2-41DF-9CE8-05544657AF45}" dt="2024-06-11T15:54:35.566" v="945"/>
          <ac:picMkLst>
            <pc:docMk/>
            <pc:sldMk cId="913639366" sldId="2146846153"/>
            <ac:picMk id="25" creationId="{FE3E5954-0749-265A-252E-0CF3E4E1315F}"/>
          </ac:picMkLst>
        </pc:picChg>
        <pc:picChg chg="add del mod">
          <ac:chgData name="Reed Kiely" userId="768be38e-2fb5-40ce-925d-bd8e9d9e3c31" providerId="ADAL" clId="{FF3EB031-33E2-41DF-9CE8-05544657AF45}" dt="2024-06-11T15:54:49.370" v="950" actId="478"/>
          <ac:picMkLst>
            <pc:docMk/>
            <pc:sldMk cId="913639366" sldId="2146846153"/>
            <ac:picMk id="27" creationId="{D4B54CAF-D2DF-1560-FA01-B1984DF4D202}"/>
          </ac:picMkLst>
        </pc:picChg>
        <pc:picChg chg="mod">
          <ac:chgData name="Reed Kiely" userId="768be38e-2fb5-40ce-925d-bd8e9d9e3c31" providerId="ADAL" clId="{FF3EB031-33E2-41DF-9CE8-05544657AF45}" dt="2024-06-11T15:42:20.056" v="561" actId="1035"/>
          <ac:picMkLst>
            <pc:docMk/>
            <pc:sldMk cId="913639366" sldId="2146846153"/>
            <ac:picMk id="31" creationId="{133B8E49-2D22-487F-A764-6CEDD1DDB060}"/>
          </ac:picMkLst>
        </pc:picChg>
        <pc:picChg chg="mod">
          <ac:chgData name="Reed Kiely" userId="768be38e-2fb5-40ce-925d-bd8e9d9e3c31" providerId="ADAL" clId="{FF3EB031-33E2-41DF-9CE8-05544657AF45}" dt="2024-06-11T15:42:20.056" v="561" actId="1035"/>
          <ac:picMkLst>
            <pc:docMk/>
            <pc:sldMk cId="913639366" sldId="2146846153"/>
            <ac:picMk id="32" creationId="{9FF0C4F6-F5FB-035B-0ACF-07E41E771307}"/>
          </ac:picMkLst>
        </pc:picChg>
        <pc:picChg chg="mod">
          <ac:chgData name="Reed Kiely" userId="768be38e-2fb5-40ce-925d-bd8e9d9e3c31" providerId="ADAL" clId="{FF3EB031-33E2-41DF-9CE8-05544657AF45}" dt="2024-06-11T15:42:20.056" v="561" actId="1035"/>
          <ac:picMkLst>
            <pc:docMk/>
            <pc:sldMk cId="913639366" sldId="2146846153"/>
            <ac:picMk id="37" creationId="{EC15527C-45BF-3558-9535-198532576FA7}"/>
          </ac:picMkLst>
        </pc:picChg>
      </pc:sldChg>
      <pc:sldChg chg="addSp delSp modSp mod addCm delCm">
        <pc:chgData name="Reed Kiely" userId="768be38e-2fb5-40ce-925d-bd8e9d9e3c31" providerId="ADAL" clId="{FF3EB031-33E2-41DF-9CE8-05544657AF45}" dt="2024-06-25T21:15:55.278" v="7860"/>
        <pc:sldMkLst>
          <pc:docMk/>
          <pc:sldMk cId="957495863" sldId="2146846202"/>
        </pc:sldMkLst>
        <pc:spChg chg="mod">
          <ac:chgData name="Reed Kiely" userId="768be38e-2fb5-40ce-925d-bd8e9d9e3c31" providerId="ADAL" clId="{FF3EB031-33E2-41DF-9CE8-05544657AF45}" dt="2024-06-13T21:06:19.899" v="7199" actId="1076"/>
          <ac:spMkLst>
            <pc:docMk/>
            <pc:sldMk cId="957495863" sldId="2146846202"/>
            <ac:spMk id="2" creationId="{892812D1-C2E7-6145-8C2A-95A25EFCD80C}"/>
          </ac:spMkLst>
        </pc:spChg>
        <pc:spChg chg="mod">
          <ac:chgData name="Reed Kiely" userId="768be38e-2fb5-40ce-925d-bd8e9d9e3c31" providerId="ADAL" clId="{FF3EB031-33E2-41DF-9CE8-05544657AF45}" dt="2024-06-13T21:06:23.593" v="7215" actId="1036"/>
          <ac:spMkLst>
            <pc:docMk/>
            <pc:sldMk cId="957495863" sldId="2146846202"/>
            <ac:spMk id="4" creationId="{3ED54650-E124-0942-8B03-A438165B55A6}"/>
          </ac:spMkLst>
        </pc:spChg>
        <pc:spChg chg="add del mod">
          <ac:chgData name="Reed Kiely" userId="768be38e-2fb5-40ce-925d-bd8e9d9e3c31" providerId="ADAL" clId="{FF3EB031-33E2-41DF-9CE8-05544657AF45}" dt="2024-06-13T21:06:01.673" v="7185" actId="478"/>
          <ac:spMkLst>
            <pc:docMk/>
            <pc:sldMk cId="957495863" sldId="2146846202"/>
            <ac:spMk id="5" creationId="{B6C373DA-478A-9DC8-0A27-407CFD4E5838}"/>
          </ac:spMkLst>
        </pc:spChg>
        <pc:spChg chg="add del mod">
          <ac:chgData name="Reed Kiely" userId="768be38e-2fb5-40ce-925d-bd8e9d9e3c31" providerId="ADAL" clId="{FF3EB031-33E2-41DF-9CE8-05544657AF45}" dt="2024-06-13T21:06:40.473" v="7217" actId="478"/>
          <ac:spMkLst>
            <pc:docMk/>
            <pc:sldMk cId="957495863" sldId="2146846202"/>
            <ac:spMk id="6" creationId="{FC87A531-C766-549A-4EB6-1919D71A778C}"/>
          </ac:spMkLst>
        </pc:spChg>
        <pc:spChg chg="mod">
          <ac:chgData name="Reed Kiely" userId="768be38e-2fb5-40ce-925d-bd8e9d9e3c31" providerId="ADAL" clId="{FF3EB031-33E2-41DF-9CE8-05544657AF45}" dt="2024-06-13T21:06:52.896" v="7218"/>
          <ac:spMkLst>
            <pc:docMk/>
            <pc:sldMk cId="957495863" sldId="2146846202"/>
            <ac:spMk id="10" creationId="{566F2408-8FB0-0868-A360-7CCB85CD00CB}"/>
          </ac:spMkLst>
        </pc:spChg>
        <pc:spChg chg="mod">
          <ac:chgData name="Reed Kiely" userId="768be38e-2fb5-40ce-925d-bd8e9d9e3c31" providerId="ADAL" clId="{FF3EB031-33E2-41DF-9CE8-05544657AF45}" dt="2024-06-13T21:05:41.913" v="7184" actId="207"/>
          <ac:spMkLst>
            <pc:docMk/>
            <pc:sldMk cId="957495863" sldId="2146846202"/>
            <ac:spMk id="11" creationId="{EE94CCD5-E145-0CAD-2155-35864F50C5C5}"/>
          </ac:spMkLst>
        </pc:spChg>
        <pc:spChg chg="mod">
          <ac:chgData name="Reed Kiely" userId="768be38e-2fb5-40ce-925d-bd8e9d9e3c31" providerId="ADAL" clId="{FF3EB031-33E2-41DF-9CE8-05544657AF45}" dt="2024-06-13T21:03:42.996" v="7104"/>
          <ac:spMkLst>
            <pc:docMk/>
            <pc:sldMk cId="957495863" sldId="2146846202"/>
            <ac:spMk id="13" creationId="{0D0A0104-4E86-90DE-9499-6D45F141C6E1}"/>
          </ac:spMkLst>
        </pc:spChg>
        <pc:spChg chg="add del mod">
          <ac:chgData name="Reed Kiely" userId="768be38e-2fb5-40ce-925d-bd8e9d9e3c31" providerId="ADAL" clId="{FF3EB031-33E2-41DF-9CE8-05544657AF45}" dt="2024-06-12T21:17:31.500" v="4358" actId="478"/>
          <ac:spMkLst>
            <pc:docMk/>
            <pc:sldMk cId="957495863" sldId="2146846202"/>
            <ac:spMk id="13" creationId="{1F12856D-321F-1C97-3872-DE03A39E4186}"/>
          </ac:spMkLst>
        </pc:spChg>
        <pc:spChg chg="mod">
          <ac:chgData name="Reed Kiely" userId="768be38e-2fb5-40ce-925d-bd8e9d9e3c31" providerId="ADAL" clId="{FF3EB031-33E2-41DF-9CE8-05544657AF45}" dt="2024-06-13T21:03:48.960" v="7113" actId="20577"/>
          <ac:spMkLst>
            <pc:docMk/>
            <pc:sldMk cId="957495863" sldId="2146846202"/>
            <ac:spMk id="16" creationId="{D4CF4294-BE1D-F971-6C3E-45BC1B696EC3}"/>
          </ac:spMkLst>
        </pc:spChg>
        <pc:spChg chg="mod">
          <ac:chgData name="Reed Kiely" userId="768be38e-2fb5-40ce-925d-bd8e9d9e3c31" providerId="ADAL" clId="{FF3EB031-33E2-41DF-9CE8-05544657AF45}" dt="2024-06-13T21:07:07.381" v="7226" actId="1076"/>
          <ac:spMkLst>
            <pc:docMk/>
            <pc:sldMk cId="957495863" sldId="2146846202"/>
            <ac:spMk id="17" creationId="{233B3C66-BB54-4899-9837-0457B0BFA117}"/>
          </ac:spMkLst>
        </pc:spChg>
        <pc:spChg chg="add del mod">
          <ac:chgData name="Reed Kiely" userId="768be38e-2fb5-40ce-925d-bd8e9d9e3c31" providerId="ADAL" clId="{FF3EB031-33E2-41DF-9CE8-05544657AF45}" dt="2024-06-13T21:06:17.185" v="7197" actId="478"/>
          <ac:spMkLst>
            <pc:docMk/>
            <pc:sldMk cId="957495863" sldId="2146846202"/>
            <ac:spMk id="18" creationId="{087B4057-4D60-F209-E317-640F97459CE2}"/>
          </ac:spMkLst>
        </pc:spChg>
        <pc:spChg chg="mod">
          <ac:chgData name="Reed Kiely" userId="768be38e-2fb5-40ce-925d-bd8e9d9e3c31" providerId="ADAL" clId="{FF3EB031-33E2-41DF-9CE8-05544657AF45}" dt="2024-06-13T21:02:12.557" v="7057" actId="207"/>
          <ac:spMkLst>
            <pc:docMk/>
            <pc:sldMk cId="957495863" sldId="2146846202"/>
            <ac:spMk id="25" creationId="{7018CB02-810B-63A4-8B7C-17C9635CCC5B}"/>
          </ac:spMkLst>
        </pc:spChg>
        <pc:spChg chg="mod">
          <ac:chgData name="Reed Kiely" userId="768be38e-2fb5-40ce-925d-bd8e9d9e3c31" providerId="ADAL" clId="{FF3EB031-33E2-41DF-9CE8-05544657AF45}" dt="2024-06-13T21:02:12.557" v="7057" actId="207"/>
          <ac:spMkLst>
            <pc:docMk/>
            <pc:sldMk cId="957495863" sldId="2146846202"/>
            <ac:spMk id="26" creationId="{A739F5B9-2E66-50D9-6A6F-2DAEECD1768C}"/>
          </ac:spMkLst>
        </pc:spChg>
        <pc:spChg chg="mod">
          <ac:chgData name="Reed Kiely" userId="768be38e-2fb5-40ce-925d-bd8e9d9e3c31" providerId="ADAL" clId="{FF3EB031-33E2-41DF-9CE8-05544657AF45}" dt="2024-06-13T21:03:39.278" v="7103"/>
          <ac:spMkLst>
            <pc:docMk/>
            <pc:sldMk cId="957495863" sldId="2146846202"/>
            <ac:spMk id="38" creationId="{C05794EF-3358-DCD7-8374-38F515F45348}"/>
          </ac:spMkLst>
        </pc:spChg>
        <pc:spChg chg="del">
          <ac:chgData name="Reed Kiely" userId="768be38e-2fb5-40ce-925d-bd8e9d9e3c31" providerId="ADAL" clId="{FF3EB031-33E2-41DF-9CE8-05544657AF45}" dt="2024-06-12T21:19:22.893" v="4387" actId="478"/>
          <ac:spMkLst>
            <pc:docMk/>
            <pc:sldMk cId="957495863" sldId="2146846202"/>
            <ac:spMk id="44" creationId="{DB77B6BD-1046-CE8E-FE57-9A913D919C96}"/>
          </ac:spMkLst>
        </pc:spChg>
        <pc:spChg chg="add del mod">
          <ac:chgData name="Reed Kiely" userId="768be38e-2fb5-40ce-925d-bd8e9d9e3c31" providerId="ADAL" clId="{FF3EB031-33E2-41DF-9CE8-05544657AF45}" dt="2024-06-13T14:43:10.457" v="4890" actId="478"/>
          <ac:spMkLst>
            <pc:docMk/>
            <pc:sldMk cId="957495863" sldId="2146846202"/>
            <ac:spMk id="46" creationId="{D575520F-CEC9-15A1-5097-960CD3C47BBE}"/>
          </ac:spMkLst>
        </pc:spChg>
        <pc:spChg chg="add del mod ord">
          <ac:chgData name="Reed Kiely" userId="768be38e-2fb5-40ce-925d-bd8e9d9e3c31" providerId="ADAL" clId="{FF3EB031-33E2-41DF-9CE8-05544657AF45}" dt="2024-06-12T21:24:33.052" v="4496" actId="478"/>
          <ac:spMkLst>
            <pc:docMk/>
            <pc:sldMk cId="957495863" sldId="2146846202"/>
            <ac:spMk id="52" creationId="{4CBA4F9B-6DEE-B634-94E2-A2F18FDEA4FE}"/>
          </ac:spMkLst>
        </pc:spChg>
        <pc:spChg chg="add del mod ord">
          <ac:chgData name="Reed Kiely" userId="768be38e-2fb5-40ce-925d-bd8e9d9e3c31" providerId="ADAL" clId="{FF3EB031-33E2-41DF-9CE8-05544657AF45}" dt="2024-06-12T21:24:33.052" v="4496" actId="478"/>
          <ac:spMkLst>
            <pc:docMk/>
            <pc:sldMk cId="957495863" sldId="2146846202"/>
            <ac:spMk id="53" creationId="{6CD3CFF1-5259-7FF6-6EC8-21610B28AE6A}"/>
          </ac:spMkLst>
        </pc:spChg>
        <pc:spChg chg="add del mod ord">
          <ac:chgData name="Reed Kiely" userId="768be38e-2fb5-40ce-925d-bd8e9d9e3c31" providerId="ADAL" clId="{FF3EB031-33E2-41DF-9CE8-05544657AF45}" dt="2024-06-12T21:24:33.052" v="4496" actId="478"/>
          <ac:spMkLst>
            <pc:docMk/>
            <pc:sldMk cId="957495863" sldId="2146846202"/>
            <ac:spMk id="54" creationId="{EA319C49-A9C5-5127-41D1-5BBEEC9DCA87}"/>
          </ac:spMkLst>
        </pc:spChg>
        <pc:spChg chg="add del mod ord">
          <ac:chgData name="Reed Kiely" userId="768be38e-2fb5-40ce-925d-bd8e9d9e3c31" providerId="ADAL" clId="{FF3EB031-33E2-41DF-9CE8-05544657AF45}" dt="2024-06-12T21:24:33.052" v="4496" actId="478"/>
          <ac:spMkLst>
            <pc:docMk/>
            <pc:sldMk cId="957495863" sldId="2146846202"/>
            <ac:spMk id="55" creationId="{5A0F4428-56CA-8BE3-20B4-F2D7A9E167DC}"/>
          </ac:spMkLst>
        </pc:spChg>
        <pc:spChg chg="add del mod ord">
          <ac:chgData name="Reed Kiely" userId="768be38e-2fb5-40ce-925d-bd8e9d9e3c31" providerId="ADAL" clId="{FF3EB031-33E2-41DF-9CE8-05544657AF45}" dt="2024-06-12T21:24:33.052" v="4496" actId="478"/>
          <ac:spMkLst>
            <pc:docMk/>
            <pc:sldMk cId="957495863" sldId="2146846202"/>
            <ac:spMk id="56" creationId="{15FDEC76-1E6D-BE7B-AE3C-290777065888}"/>
          </ac:spMkLst>
        </pc:spChg>
        <pc:spChg chg="add del mod ord">
          <ac:chgData name="Reed Kiely" userId="768be38e-2fb5-40ce-925d-bd8e9d9e3c31" providerId="ADAL" clId="{FF3EB031-33E2-41DF-9CE8-05544657AF45}" dt="2024-06-12T21:24:33.052" v="4496" actId="478"/>
          <ac:spMkLst>
            <pc:docMk/>
            <pc:sldMk cId="957495863" sldId="2146846202"/>
            <ac:spMk id="57" creationId="{A3BE3A59-D6E3-C50A-9EA3-0B4A1481EAE5}"/>
          </ac:spMkLst>
        </pc:spChg>
        <pc:spChg chg="add del mod ord">
          <ac:chgData name="Reed Kiely" userId="768be38e-2fb5-40ce-925d-bd8e9d9e3c31" providerId="ADAL" clId="{FF3EB031-33E2-41DF-9CE8-05544657AF45}" dt="2024-06-12T21:24:33.052" v="4496" actId="478"/>
          <ac:spMkLst>
            <pc:docMk/>
            <pc:sldMk cId="957495863" sldId="2146846202"/>
            <ac:spMk id="58" creationId="{8FFAEC43-4399-E8C7-3F9E-478FF1C46247}"/>
          </ac:spMkLst>
        </pc:spChg>
        <pc:spChg chg="add del mod ord">
          <ac:chgData name="Reed Kiely" userId="768be38e-2fb5-40ce-925d-bd8e9d9e3c31" providerId="ADAL" clId="{FF3EB031-33E2-41DF-9CE8-05544657AF45}" dt="2024-06-12T21:24:33.052" v="4496" actId="478"/>
          <ac:spMkLst>
            <pc:docMk/>
            <pc:sldMk cId="957495863" sldId="2146846202"/>
            <ac:spMk id="59" creationId="{16F6C555-A2F4-8CA8-D5AA-1D5EE64A86C5}"/>
          </ac:spMkLst>
        </pc:spChg>
        <pc:spChg chg="add del mod ord">
          <ac:chgData name="Reed Kiely" userId="768be38e-2fb5-40ce-925d-bd8e9d9e3c31" providerId="ADAL" clId="{FF3EB031-33E2-41DF-9CE8-05544657AF45}" dt="2024-06-12T21:24:33.052" v="4496" actId="478"/>
          <ac:spMkLst>
            <pc:docMk/>
            <pc:sldMk cId="957495863" sldId="2146846202"/>
            <ac:spMk id="60" creationId="{ACE4C651-7CC1-9E85-8712-4DDF5AE6B87B}"/>
          </ac:spMkLst>
        </pc:spChg>
        <pc:spChg chg="add del mod ord">
          <ac:chgData name="Reed Kiely" userId="768be38e-2fb5-40ce-925d-bd8e9d9e3c31" providerId="ADAL" clId="{FF3EB031-33E2-41DF-9CE8-05544657AF45}" dt="2024-06-12T21:24:33.052" v="4496" actId="478"/>
          <ac:spMkLst>
            <pc:docMk/>
            <pc:sldMk cId="957495863" sldId="2146846202"/>
            <ac:spMk id="61" creationId="{6478DD5A-37D2-3853-8961-8F3CD73C0F90}"/>
          </ac:spMkLst>
        </pc:spChg>
        <pc:spChg chg="add del mod ord">
          <ac:chgData name="Reed Kiely" userId="768be38e-2fb5-40ce-925d-bd8e9d9e3c31" providerId="ADAL" clId="{FF3EB031-33E2-41DF-9CE8-05544657AF45}" dt="2024-06-12T21:24:33.052" v="4496" actId="478"/>
          <ac:spMkLst>
            <pc:docMk/>
            <pc:sldMk cId="957495863" sldId="2146846202"/>
            <ac:spMk id="62" creationId="{85EE1804-F1F8-7164-40AE-FDC4AF116E9E}"/>
          </ac:spMkLst>
        </pc:spChg>
        <pc:spChg chg="add del mod ord">
          <ac:chgData name="Reed Kiely" userId="768be38e-2fb5-40ce-925d-bd8e9d9e3c31" providerId="ADAL" clId="{FF3EB031-33E2-41DF-9CE8-05544657AF45}" dt="2024-06-12T21:24:33.052" v="4496" actId="478"/>
          <ac:spMkLst>
            <pc:docMk/>
            <pc:sldMk cId="957495863" sldId="2146846202"/>
            <ac:spMk id="63" creationId="{907EDD0D-9842-5CE5-1D6C-EA8A027E4690}"/>
          </ac:spMkLst>
        </pc:spChg>
        <pc:grpChg chg="mod">
          <ac:chgData name="Reed Kiely" userId="768be38e-2fb5-40ce-925d-bd8e9d9e3c31" providerId="ADAL" clId="{FF3EB031-33E2-41DF-9CE8-05544657AF45}" dt="2024-06-13T21:05:15.097" v="7168" actId="1038"/>
          <ac:grpSpMkLst>
            <pc:docMk/>
            <pc:sldMk cId="957495863" sldId="2146846202"/>
            <ac:grpSpMk id="7" creationId="{5E3D5055-91ED-33B7-C9E9-5818EAB6E2CE}"/>
          </ac:grpSpMkLst>
        </pc:grpChg>
        <pc:grpChg chg="add mod">
          <ac:chgData name="Reed Kiely" userId="768be38e-2fb5-40ce-925d-bd8e9d9e3c31" providerId="ADAL" clId="{FF3EB031-33E2-41DF-9CE8-05544657AF45}" dt="2024-06-13T21:05:15.097" v="7168" actId="1038"/>
          <ac:grpSpMkLst>
            <pc:docMk/>
            <pc:sldMk cId="957495863" sldId="2146846202"/>
            <ac:grpSpMk id="9" creationId="{DD1DDFFA-0E8F-4F68-3261-C2A69D4C5F62}"/>
          </ac:grpSpMkLst>
        </pc:grpChg>
        <pc:grpChg chg="add mod">
          <ac:chgData name="Reed Kiely" userId="768be38e-2fb5-40ce-925d-bd8e9d9e3c31" providerId="ADAL" clId="{FF3EB031-33E2-41DF-9CE8-05544657AF45}" dt="2024-06-13T21:05:22.745" v="7175" actId="14100"/>
          <ac:grpSpMkLst>
            <pc:docMk/>
            <pc:sldMk cId="957495863" sldId="2146846202"/>
            <ac:grpSpMk id="12" creationId="{422133E5-61AE-117C-AB74-129086264E00}"/>
          </ac:grpSpMkLst>
        </pc:grpChg>
        <pc:grpChg chg="mod">
          <ac:chgData name="Reed Kiely" userId="768be38e-2fb5-40ce-925d-bd8e9d9e3c31" providerId="ADAL" clId="{FF3EB031-33E2-41DF-9CE8-05544657AF45}" dt="2024-06-13T21:05:15.097" v="7168" actId="1038"/>
          <ac:grpSpMkLst>
            <pc:docMk/>
            <pc:sldMk cId="957495863" sldId="2146846202"/>
            <ac:grpSpMk id="19" creationId="{21CA05B0-CD80-DA4C-1E8C-F2715B8B11A7}"/>
          </ac:grpSpMkLst>
        </pc:grpChg>
        <pc:grpChg chg="mod">
          <ac:chgData name="Reed Kiely" userId="768be38e-2fb5-40ce-925d-bd8e9d9e3c31" providerId="ADAL" clId="{FF3EB031-33E2-41DF-9CE8-05544657AF45}" dt="2024-06-13T21:05:22.745" v="7175" actId="14100"/>
          <ac:grpSpMkLst>
            <pc:docMk/>
            <pc:sldMk cId="957495863" sldId="2146846202"/>
            <ac:grpSpMk id="24" creationId="{52B7FA00-77DB-ACFC-7024-C678EECC1DC9}"/>
          </ac:grpSpMkLst>
        </pc:grpChg>
        <pc:grpChg chg="mod">
          <ac:chgData name="Reed Kiely" userId="768be38e-2fb5-40ce-925d-bd8e9d9e3c31" providerId="ADAL" clId="{FF3EB031-33E2-41DF-9CE8-05544657AF45}" dt="2024-06-13T21:05:22.745" v="7175" actId="14100"/>
          <ac:grpSpMkLst>
            <pc:docMk/>
            <pc:sldMk cId="957495863" sldId="2146846202"/>
            <ac:grpSpMk id="29" creationId="{A93F92E1-2D8C-F994-163A-E4FDD34BAE7A}"/>
          </ac:grpSpMkLst>
        </pc:grpChg>
        <pc:grpChg chg="mod">
          <ac:chgData name="Reed Kiely" userId="768be38e-2fb5-40ce-925d-bd8e9d9e3c31" providerId="ADAL" clId="{FF3EB031-33E2-41DF-9CE8-05544657AF45}" dt="2024-06-13T21:05:15.097" v="7168" actId="1038"/>
          <ac:grpSpMkLst>
            <pc:docMk/>
            <pc:sldMk cId="957495863" sldId="2146846202"/>
            <ac:grpSpMk id="37" creationId="{93D9307B-9641-6CD0-B3E6-9DD44D2FD75B}"/>
          </ac:grpSpMkLst>
        </pc:grpChg>
        <pc:picChg chg="add mod">
          <ac:chgData name="Reed Kiely" userId="768be38e-2fb5-40ce-925d-bd8e9d9e3c31" providerId="ADAL" clId="{FF3EB031-33E2-41DF-9CE8-05544657AF45}" dt="2024-06-17T14:13:54.620" v="7718" actId="1076"/>
          <ac:picMkLst>
            <pc:docMk/>
            <pc:sldMk cId="957495863" sldId="2146846202"/>
            <ac:picMk id="3" creationId="{D96E7989-8939-B0BA-4F48-AE4E07DCB3E2}"/>
          </ac:picMkLst>
        </pc:picChg>
        <pc:picChg chg="del">
          <ac:chgData name="Reed Kiely" userId="768be38e-2fb5-40ce-925d-bd8e9d9e3c31" providerId="ADAL" clId="{FF3EB031-33E2-41DF-9CE8-05544657AF45}" dt="2024-06-12T21:17:31.500" v="4358" actId="478"/>
          <ac:picMkLst>
            <pc:docMk/>
            <pc:sldMk cId="957495863" sldId="2146846202"/>
            <ac:picMk id="3" creationId="{E43E0F78-67EB-C530-243B-3FAD22DEC849}"/>
          </ac:picMkLst>
        </pc:picChg>
        <pc:picChg chg="del">
          <ac:chgData name="Reed Kiely" userId="768be38e-2fb5-40ce-925d-bd8e9d9e3c31" providerId="ADAL" clId="{FF3EB031-33E2-41DF-9CE8-05544657AF45}" dt="2024-06-12T21:17:31.500" v="4358" actId="478"/>
          <ac:picMkLst>
            <pc:docMk/>
            <pc:sldMk cId="957495863" sldId="2146846202"/>
            <ac:picMk id="5" creationId="{7C188B35-DED4-C2B0-788F-388FB0B0232D}"/>
          </ac:picMkLst>
        </pc:picChg>
        <pc:picChg chg="del">
          <ac:chgData name="Reed Kiely" userId="768be38e-2fb5-40ce-925d-bd8e9d9e3c31" providerId="ADAL" clId="{FF3EB031-33E2-41DF-9CE8-05544657AF45}" dt="2024-06-12T21:17:31.500" v="4358" actId="478"/>
          <ac:picMkLst>
            <pc:docMk/>
            <pc:sldMk cId="957495863" sldId="2146846202"/>
            <ac:picMk id="6" creationId="{91F99AF1-787A-983C-A32A-18BA49320DCB}"/>
          </ac:picMkLst>
        </pc:picChg>
        <pc:picChg chg="del">
          <ac:chgData name="Reed Kiely" userId="768be38e-2fb5-40ce-925d-bd8e9d9e3c31" providerId="ADAL" clId="{FF3EB031-33E2-41DF-9CE8-05544657AF45}" dt="2024-06-12T21:17:31.500" v="4358" actId="478"/>
          <ac:picMkLst>
            <pc:docMk/>
            <pc:sldMk cId="957495863" sldId="2146846202"/>
            <ac:picMk id="9" creationId="{425E74C8-DB9E-DF4E-FF76-734B0CCC761A}"/>
          </ac:picMkLst>
        </pc:picChg>
        <pc:picChg chg="del">
          <ac:chgData name="Reed Kiely" userId="768be38e-2fb5-40ce-925d-bd8e9d9e3c31" providerId="ADAL" clId="{FF3EB031-33E2-41DF-9CE8-05544657AF45}" dt="2024-06-12T21:17:31.500" v="4358" actId="478"/>
          <ac:picMkLst>
            <pc:docMk/>
            <pc:sldMk cId="957495863" sldId="2146846202"/>
            <ac:picMk id="10" creationId="{9623E047-396C-9B2E-11D5-F3387D438316}"/>
          </ac:picMkLst>
        </pc:picChg>
        <pc:picChg chg="del">
          <ac:chgData name="Reed Kiely" userId="768be38e-2fb5-40ce-925d-bd8e9d9e3c31" providerId="ADAL" clId="{FF3EB031-33E2-41DF-9CE8-05544657AF45}" dt="2024-06-12T21:17:31.500" v="4358" actId="478"/>
          <ac:picMkLst>
            <pc:docMk/>
            <pc:sldMk cId="957495863" sldId="2146846202"/>
            <ac:picMk id="11" creationId="{0F835433-C2DA-5F45-7505-4349BF3FE562}"/>
          </ac:picMkLst>
        </pc:picChg>
        <pc:picChg chg="del">
          <ac:chgData name="Reed Kiely" userId="768be38e-2fb5-40ce-925d-bd8e9d9e3c31" providerId="ADAL" clId="{FF3EB031-33E2-41DF-9CE8-05544657AF45}" dt="2024-06-12T21:17:31.500" v="4358" actId="478"/>
          <ac:picMkLst>
            <pc:docMk/>
            <pc:sldMk cId="957495863" sldId="2146846202"/>
            <ac:picMk id="12" creationId="{5AF19D5C-DB7A-DF9B-9B06-6ADCEAA43FC7}"/>
          </ac:picMkLst>
        </pc:picChg>
        <pc:picChg chg="mod">
          <ac:chgData name="Reed Kiely" userId="768be38e-2fb5-40ce-925d-bd8e9d9e3c31" providerId="ADAL" clId="{FF3EB031-33E2-41DF-9CE8-05544657AF45}" dt="2024-06-13T21:07:00.324" v="7219" actId="14100"/>
          <ac:picMkLst>
            <pc:docMk/>
            <pc:sldMk cId="957495863" sldId="2146846202"/>
            <ac:picMk id="15" creationId="{67143943-CB1E-FB6D-EEF4-AA6CEEC5A728}"/>
          </ac:picMkLst>
        </pc:picChg>
        <pc:picChg chg="add mod">
          <ac:chgData name="Reed Kiely" userId="768be38e-2fb5-40ce-925d-bd8e9d9e3c31" providerId="ADAL" clId="{FF3EB031-33E2-41DF-9CE8-05544657AF45}" dt="2024-06-12T21:17:31.756" v="4359"/>
          <ac:picMkLst>
            <pc:docMk/>
            <pc:sldMk cId="957495863" sldId="2146846202"/>
            <ac:picMk id="16" creationId="{C5F47617-DC44-B783-37AF-86C91E310A27}"/>
          </ac:picMkLst>
        </pc:picChg>
        <pc:picChg chg="del">
          <ac:chgData name="Reed Kiely" userId="768be38e-2fb5-40ce-925d-bd8e9d9e3c31" providerId="ADAL" clId="{FF3EB031-33E2-41DF-9CE8-05544657AF45}" dt="2024-06-12T21:17:31.500" v="4358" actId="478"/>
          <ac:picMkLst>
            <pc:docMk/>
            <pc:sldMk cId="957495863" sldId="2146846202"/>
            <ac:picMk id="18" creationId="{36D8456A-62B5-D4F9-8A3B-EF7C342AAE44}"/>
          </ac:picMkLst>
        </pc:picChg>
        <pc:picChg chg="del">
          <ac:chgData name="Reed Kiely" userId="768be38e-2fb5-40ce-925d-bd8e9d9e3c31" providerId="ADAL" clId="{FF3EB031-33E2-41DF-9CE8-05544657AF45}" dt="2024-06-12T21:17:31.500" v="4358" actId="478"/>
          <ac:picMkLst>
            <pc:docMk/>
            <pc:sldMk cId="957495863" sldId="2146846202"/>
            <ac:picMk id="21" creationId="{45DF1EEA-6167-FEF2-FFA8-D0226B2F43C7}"/>
          </ac:picMkLst>
        </pc:picChg>
        <pc:picChg chg="add del mod">
          <ac:chgData name="Reed Kiely" userId="768be38e-2fb5-40ce-925d-bd8e9d9e3c31" providerId="ADAL" clId="{FF3EB031-33E2-41DF-9CE8-05544657AF45}" dt="2024-06-13T14:31:15.657" v="4684" actId="478"/>
          <ac:picMkLst>
            <pc:docMk/>
            <pc:sldMk cId="957495863" sldId="2146846202"/>
            <ac:picMk id="22" creationId="{1C8E3011-C850-DD5A-C551-365CC99208AE}"/>
          </ac:picMkLst>
        </pc:picChg>
        <pc:picChg chg="add mod">
          <ac:chgData name="Reed Kiely" userId="768be38e-2fb5-40ce-925d-bd8e9d9e3c31" providerId="ADAL" clId="{FF3EB031-33E2-41DF-9CE8-05544657AF45}" dt="2024-06-17T14:13:54.620" v="7718" actId="1076"/>
          <ac:picMkLst>
            <pc:docMk/>
            <pc:sldMk cId="957495863" sldId="2146846202"/>
            <ac:picMk id="27" creationId="{34B6FB59-A3F5-5895-5F92-C7132A839D07}"/>
          </ac:picMkLst>
        </pc:picChg>
        <pc:picChg chg="add mod">
          <ac:chgData name="Reed Kiely" userId="768be38e-2fb5-40ce-925d-bd8e9d9e3c31" providerId="ADAL" clId="{FF3EB031-33E2-41DF-9CE8-05544657AF45}" dt="2024-06-13T21:07:02.984" v="7225" actId="1035"/>
          <ac:picMkLst>
            <pc:docMk/>
            <pc:sldMk cId="957495863" sldId="2146846202"/>
            <ac:picMk id="28" creationId="{5421A31A-5F7F-3BC6-2A71-B3E30F1F7FB3}"/>
          </ac:picMkLst>
        </pc:picChg>
        <pc:picChg chg="add mod">
          <ac:chgData name="Reed Kiely" userId="768be38e-2fb5-40ce-925d-bd8e9d9e3c31" providerId="ADAL" clId="{FF3EB031-33E2-41DF-9CE8-05544657AF45}" dt="2024-06-13T21:07:02.984" v="7225" actId="1035"/>
          <ac:picMkLst>
            <pc:docMk/>
            <pc:sldMk cId="957495863" sldId="2146846202"/>
            <ac:picMk id="31" creationId="{772B2268-65C7-27E1-1750-26ACF3776389}"/>
          </ac:picMkLst>
        </pc:picChg>
        <pc:picChg chg="add mod">
          <ac:chgData name="Reed Kiely" userId="768be38e-2fb5-40ce-925d-bd8e9d9e3c31" providerId="ADAL" clId="{FF3EB031-33E2-41DF-9CE8-05544657AF45}" dt="2024-06-24T14:01:04.306" v="7847"/>
          <ac:picMkLst>
            <pc:docMk/>
            <pc:sldMk cId="957495863" sldId="2146846202"/>
            <ac:picMk id="33" creationId="{9F5BC69F-FDD7-4E17-4D29-1D0828E04E96}"/>
          </ac:picMkLst>
        </pc:picChg>
        <pc:picChg chg="add mod">
          <ac:chgData name="Reed Kiely" userId="768be38e-2fb5-40ce-925d-bd8e9d9e3c31" providerId="ADAL" clId="{FF3EB031-33E2-41DF-9CE8-05544657AF45}" dt="2024-06-25T21:15:53.074" v="7859"/>
          <ac:picMkLst>
            <pc:docMk/>
            <pc:sldMk cId="957495863" sldId="2146846202"/>
            <ac:picMk id="34" creationId="{F6862FD8-793F-6F0C-384A-A222F8CE5C68}"/>
          </ac:picMkLst>
        </pc:picChg>
        <pc:picChg chg="add mod">
          <ac:chgData name="Reed Kiely" userId="768be38e-2fb5-40ce-925d-bd8e9d9e3c31" providerId="ADAL" clId="{FF3EB031-33E2-41DF-9CE8-05544657AF45}" dt="2024-06-17T14:13:54.620" v="7718" actId="1076"/>
          <ac:picMkLst>
            <pc:docMk/>
            <pc:sldMk cId="957495863" sldId="2146846202"/>
            <ac:picMk id="35" creationId="{78B4355A-04FA-CDEC-A515-9E2AFE1005AC}"/>
          </ac:picMkLst>
        </pc:picChg>
        <pc:picChg chg="add mod">
          <ac:chgData name="Reed Kiely" userId="768be38e-2fb5-40ce-925d-bd8e9d9e3c31" providerId="ADAL" clId="{FF3EB031-33E2-41DF-9CE8-05544657AF45}" dt="2024-06-24T14:00:40.702" v="7846"/>
          <ac:picMkLst>
            <pc:docMk/>
            <pc:sldMk cId="957495863" sldId="2146846202"/>
            <ac:picMk id="36" creationId="{32BD1ADA-7CD0-06B1-138B-3A47E7F0F305}"/>
          </ac:picMkLst>
        </pc:picChg>
        <pc:picChg chg="del">
          <ac:chgData name="Reed Kiely" userId="768be38e-2fb5-40ce-925d-bd8e9d9e3c31" providerId="ADAL" clId="{FF3EB031-33E2-41DF-9CE8-05544657AF45}" dt="2024-06-12T21:19:22.893" v="4387" actId="478"/>
          <ac:picMkLst>
            <pc:docMk/>
            <pc:sldMk cId="957495863" sldId="2146846202"/>
            <ac:picMk id="41" creationId="{BCE9D051-434E-71E3-114E-2B5B1207F166}"/>
          </ac:picMkLst>
        </pc:picChg>
        <pc:picChg chg="add mod">
          <ac:chgData name="Reed Kiely" userId="768be38e-2fb5-40ce-925d-bd8e9d9e3c31" providerId="ADAL" clId="{FF3EB031-33E2-41DF-9CE8-05544657AF45}" dt="2024-06-13T21:07:02.984" v="7225" actId="1035"/>
          <ac:picMkLst>
            <pc:docMk/>
            <pc:sldMk cId="957495863" sldId="2146846202"/>
            <ac:picMk id="45" creationId="{D2B95375-E7A9-F1BB-7934-FC6B284118B9}"/>
          </ac:picMkLst>
        </pc:picChg>
        <pc:picChg chg="add mod">
          <ac:chgData name="Reed Kiely" userId="768be38e-2fb5-40ce-925d-bd8e9d9e3c31" providerId="ADAL" clId="{FF3EB031-33E2-41DF-9CE8-05544657AF45}" dt="2024-06-17T14:13:54.620" v="7718" actId="1076"/>
          <ac:picMkLst>
            <pc:docMk/>
            <pc:sldMk cId="957495863" sldId="2146846202"/>
            <ac:picMk id="47" creationId="{4CF32972-FF1D-D737-CC90-4F15263E96A4}"/>
          </ac:picMkLst>
        </pc:picChg>
        <pc:picChg chg="add del mod">
          <ac:chgData name="Reed Kiely" userId="768be38e-2fb5-40ce-925d-bd8e9d9e3c31" providerId="ADAL" clId="{FF3EB031-33E2-41DF-9CE8-05544657AF45}" dt="2024-06-12T21:19:49.893" v="4407" actId="478"/>
          <ac:picMkLst>
            <pc:docMk/>
            <pc:sldMk cId="957495863" sldId="2146846202"/>
            <ac:picMk id="48" creationId="{EA3750F7-90CE-C835-BFB9-33B4543CE3D4}"/>
          </ac:picMkLst>
        </pc:picChg>
        <pc:picChg chg="add mod">
          <ac:chgData name="Reed Kiely" userId="768be38e-2fb5-40ce-925d-bd8e9d9e3c31" providerId="ADAL" clId="{FF3EB031-33E2-41DF-9CE8-05544657AF45}" dt="2024-06-13T21:07:02.984" v="7225" actId="1035"/>
          <ac:picMkLst>
            <pc:docMk/>
            <pc:sldMk cId="957495863" sldId="2146846202"/>
            <ac:picMk id="49" creationId="{E008D62A-80CE-07A2-9FDA-73F0E396B780}"/>
          </ac:picMkLst>
        </pc:picChg>
        <pc:picChg chg="add mod modCrop">
          <ac:chgData name="Reed Kiely" userId="768be38e-2fb5-40ce-925d-bd8e9d9e3c31" providerId="ADAL" clId="{FF3EB031-33E2-41DF-9CE8-05544657AF45}" dt="2024-06-24T14:01:44.319" v="7848"/>
          <ac:picMkLst>
            <pc:docMk/>
            <pc:sldMk cId="957495863" sldId="2146846202"/>
            <ac:picMk id="51" creationId="{1E29FB79-994B-5DCA-B678-6726B389E4D5}"/>
          </ac:picMkLst>
        </pc:pic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FF3EB031-33E2-41DF-9CE8-05544657AF45}" dt="2024-06-13T21:06:38.873" v="7216"/>
              <pc2:cmMkLst xmlns:pc2="http://schemas.microsoft.com/office/powerpoint/2019/9/main/command">
                <pc:docMk/>
                <pc:sldMk cId="957495863" sldId="2146846202"/>
                <pc2:cmMk id="{18510A4E-0C4F-4481-B9AE-FB77760FFCFE}"/>
              </pc2:cmMkLst>
            </pc226:cmChg>
            <pc226:cmChg xmlns:pc226="http://schemas.microsoft.com/office/powerpoint/2022/06/main/command" chg="add del">
              <pc226:chgData name="Reed Kiely" userId="768be38e-2fb5-40ce-925d-bd8e9d9e3c31" providerId="ADAL" clId="{FF3EB031-33E2-41DF-9CE8-05544657AF45}" dt="2024-06-25T21:15:55.278" v="7860"/>
              <pc2:cmMkLst xmlns:pc2="http://schemas.microsoft.com/office/powerpoint/2019/9/main/command">
                <pc:docMk/>
                <pc:sldMk cId="957495863" sldId="2146846202"/>
                <pc2:cmMk id="{F98F2A6D-26E5-41AE-9B53-A0027D257D8E}"/>
              </pc2:cmMkLst>
            </pc226:cmChg>
          </p:ext>
        </pc:extLst>
      </pc:sldChg>
      <pc:sldChg chg="del">
        <pc:chgData name="Reed Kiely" userId="768be38e-2fb5-40ce-925d-bd8e9d9e3c31" providerId="ADAL" clId="{FF3EB031-33E2-41DF-9CE8-05544657AF45}" dt="2024-03-18T20:15:35.343" v="0" actId="47"/>
        <pc:sldMkLst>
          <pc:docMk/>
          <pc:sldMk cId="92633938" sldId="2146846254"/>
        </pc:sldMkLst>
      </pc:sldChg>
      <pc:sldChg chg="del">
        <pc:chgData name="Reed Kiely" userId="768be38e-2fb5-40ce-925d-bd8e9d9e3c31" providerId="ADAL" clId="{FF3EB031-33E2-41DF-9CE8-05544657AF45}" dt="2024-03-18T20:15:35.343" v="0" actId="47"/>
        <pc:sldMkLst>
          <pc:docMk/>
          <pc:sldMk cId="3613248877" sldId="2146846272"/>
        </pc:sldMkLst>
      </pc:sldChg>
      <pc:sldChg chg="del">
        <pc:chgData name="Reed Kiely" userId="768be38e-2fb5-40ce-925d-bd8e9d9e3c31" providerId="ADAL" clId="{FF3EB031-33E2-41DF-9CE8-05544657AF45}" dt="2024-03-18T20:15:35.343" v="0" actId="47"/>
        <pc:sldMkLst>
          <pc:docMk/>
          <pc:sldMk cId="551601610" sldId="2146846289"/>
        </pc:sldMkLst>
      </pc:sldChg>
      <pc:sldChg chg="del">
        <pc:chgData name="Reed Kiely" userId="768be38e-2fb5-40ce-925d-bd8e9d9e3c31" providerId="ADAL" clId="{FF3EB031-33E2-41DF-9CE8-05544657AF45}" dt="2024-03-18T20:15:35.343" v="0" actId="47"/>
        <pc:sldMkLst>
          <pc:docMk/>
          <pc:sldMk cId="726589213" sldId="2146846358"/>
        </pc:sldMkLst>
      </pc:sldChg>
      <pc:sldChg chg="addSp delSp modSp mod ord modShow">
        <pc:chgData name="Reed Kiely" userId="768be38e-2fb5-40ce-925d-bd8e9d9e3c31" providerId="ADAL" clId="{FF3EB031-33E2-41DF-9CE8-05544657AF45}" dt="2024-06-13T20:12:08.832" v="5957"/>
        <pc:sldMkLst>
          <pc:docMk/>
          <pc:sldMk cId="180655006" sldId="2146846378"/>
        </pc:sldMkLst>
        <pc:spChg chg="del mod">
          <ac:chgData name="Reed Kiely" userId="768be38e-2fb5-40ce-925d-bd8e9d9e3c31" providerId="ADAL" clId="{FF3EB031-33E2-41DF-9CE8-05544657AF45}" dt="2024-06-13T20:05:36.878" v="5761" actId="478"/>
          <ac:spMkLst>
            <pc:docMk/>
            <pc:sldMk cId="180655006" sldId="2146846378"/>
            <ac:spMk id="3" creationId="{D1ADD388-EA6D-A281-3F6E-8E742D3A87D7}"/>
          </ac:spMkLst>
        </pc:spChg>
        <pc:spChg chg="del">
          <ac:chgData name="Reed Kiely" userId="768be38e-2fb5-40ce-925d-bd8e9d9e3c31" providerId="ADAL" clId="{FF3EB031-33E2-41DF-9CE8-05544657AF45}" dt="2024-06-13T20:05:40.819" v="5763" actId="478"/>
          <ac:spMkLst>
            <pc:docMk/>
            <pc:sldMk cId="180655006" sldId="2146846378"/>
            <ac:spMk id="4" creationId="{2588952E-89A1-B6BF-4D07-1DD9F966FA7E}"/>
          </ac:spMkLst>
        </pc:spChg>
        <pc:spChg chg="add del mod">
          <ac:chgData name="Reed Kiely" userId="768be38e-2fb5-40ce-925d-bd8e9d9e3c31" providerId="ADAL" clId="{FF3EB031-33E2-41DF-9CE8-05544657AF45}" dt="2024-06-13T20:07:38.218" v="5819" actId="478"/>
          <ac:spMkLst>
            <pc:docMk/>
            <pc:sldMk cId="180655006" sldId="2146846378"/>
            <ac:spMk id="5" creationId="{2FBD62AF-EFA1-6093-7361-A4A039BB56D2}"/>
          </ac:spMkLst>
        </pc:spChg>
        <pc:spChg chg="add del mod ord">
          <ac:chgData name="Reed Kiely" userId="768be38e-2fb5-40ce-925d-bd8e9d9e3c31" providerId="ADAL" clId="{FF3EB031-33E2-41DF-9CE8-05544657AF45}" dt="2024-06-13T20:05:36.878" v="5761" actId="478"/>
          <ac:spMkLst>
            <pc:docMk/>
            <pc:sldMk cId="180655006" sldId="2146846378"/>
            <ac:spMk id="6" creationId="{00BEEDEF-B56F-43C2-82BD-450E5B77F603}"/>
          </ac:spMkLst>
        </pc:spChg>
        <pc:spChg chg="add del mod">
          <ac:chgData name="Reed Kiely" userId="768be38e-2fb5-40ce-925d-bd8e9d9e3c31" providerId="ADAL" clId="{FF3EB031-33E2-41DF-9CE8-05544657AF45}" dt="2024-06-13T14:33:03.561" v="4708" actId="478"/>
          <ac:spMkLst>
            <pc:docMk/>
            <pc:sldMk cId="180655006" sldId="2146846378"/>
            <ac:spMk id="7" creationId="{571A7AD5-2660-F67C-83A2-21C1C89D792B}"/>
          </ac:spMkLst>
        </pc:spChg>
        <pc:spChg chg="add mod">
          <ac:chgData name="Reed Kiely" userId="768be38e-2fb5-40ce-925d-bd8e9d9e3c31" providerId="ADAL" clId="{FF3EB031-33E2-41DF-9CE8-05544657AF45}" dt="2024-06-13T20:05:41.031" v="5764"/>
          <ac:spMkLst>
            <pc:docMk/>
            <pc:sldMk cId="180655006" sldId="2146846378"/>
            <ac:spMk id="7" creationId="{FFDF0B11-816F-0E7D-DD7C-E9D076025CD8}"/>
          </ac:spMkLst>
        </pc:spChg>
        <pc:spChg chg="del mod">
          <ac:chgData name="Reed Kiely" userId="768be38e-2fb5-40ce-925d-bd8e9d9e3c31" providerId="ADAL" clId="{FF3EB031-33E2-41DF-9CE8-05544657AF45}" dt="2024-06-13T20:05:36.878" v="5761" actId="478"/>
          <ac:spMkLst>
            <pc:docMk/>
            <pc:sldMk cId="180655006" sldId="2146846378"/>
            <ac:spMk id="8" creationId="{92A173CD-CE1D-11A7-B2E1-4BF32BA10F57}"/>
          </ac:spMkLst>
        </pc:spChg>
        <pc:spChg chg="del mod">
          <ac:chgData name="Reed Kiely" userId="768be38e-2fb5-40ce-925d-bd8e9d9e3c31" providerId="ADAL" clId="{FF3EB031-33E2-41DF-9CE8-05544657AF45}" dt="2024-06-13T20:05:36.878" v="5761" actId="478"/>
          <ac:spMkLst>
            <pc:docMk/>
            <pc:sldMk cId="180655006" sldId="2146846378"/>
            <ac:spMk id="15" creationId="{DBB1BB32-E935-282D-C69C-19685B99FCD0}"/>
          </ac:spMkLst>
        </pc:spChg>
        <pc:spChg chg="mod">
          <ac:chgData name="Reed Kiely" userId="768be38e-2fb5-40ce-925d-bd8e9d9e3c31" providerId="ADAL" clId="{FF3EB031-33E2-41DF-9CE8-05544657AF45}" dt="2024-06-13T20:05:55.822" v="5769" actId="1076"/>
          <ac:spMkLst>
            <pc:docMk/>
            <pc:sldMk cId="180655006" sldId="2146846378"/>
            <ac:spMk id="16" creationId="{3B99E054-2403-7012-751A-802EC48839FC}"/>
          </ac:spMkLst>
        </pc:spChg>
        <pc:spChg chg="mod">
          <ac:chgData name="Reed Kiely" userId="768be38e-2fb5-40ce-925d-bd8e9d9e3c31" providerId="ADAL" clId="{FF3EB031-33E2-41DF-9CE8-05544657AF45}" dt="2024-06-13T20:08:47.587" v="5862" actId="20577"/>
          <ac:spMkLst>
            <pc:docMk/>
            <pc:sldMk cId="180655006" sldId="2146846378"/>
            <ac:spMk id="18" creationId="{A5BBF722-1471-3831-DC3D-C3E19BAAB162}"/>
          </ac:spMkLst>
        </pc:spChg>
        <pc:spChg chg="del">
          <ac:chgData name="Reed Kiely" userId="768be38e-2fb5-40ce-925d-bd8e9d9e3c31" providerId="ADAL" clId="{FF3EB031-33E2-41DF-9CE8-05544657AF45}" dt="2024-06-13T20:05:36.878" v="5761" actId="478"/>
          <ac:spMkLst>
            <pc:docMk/>
            <pc:sldMk cId="180655006" sldId="2146846378"/>
            <ac:spMk id="19" creationId="{EA8D43F8-873E-2315-93E3-29A32919BE1E}"/>
          </ac:spMkLst>
        </pc:spChg>
        <pc:spChg chg="add del mod ord">
          <ac:chgData name="Reed Kiely" userId="768be38e-2fb5-40ce-925d-bd8e9d9e3c31" providerId="ADAL" clId="{FF3EB031-33E2-41DF-9CE8-05544657AF45}" dt="2024-06-13T20:08:55.722" v="5863" actId="478"/>
          <ac:spMkLst>
            <pc:docMk/>
            <pc:sldMk cId="180655006" sldId="2146846378"/>
            <ac:spMk id="21" creationId="{FE7F235C-88A5-D6F0-429C-3C7FF4DA8C5A}"/>
          </ac:spMkLst>
        </pc:spChg>
        <pc:spChg chg="add mod">
          <ac:chgData name="Reed Kiely" userId="768be38e-2fb5-40ce-925d-bd8e9d9e3c31" providerId="ADAL" clId="{FF3EB031-33E2-41DF-9CE8-05544657AF45}" dt="2024-06-13T20:06:31.148" v="5792" actId="1036"/>
          <ac:spMkLst>
            <pc:docMk/>
            <pc:sldMk cId="180655006" sldId="2146846378"/>
            <ac:spMk id="22" creationId="{9785C131-13A8-A2A2-936F-F383955D3348}"/>
          </ac:spMkLst>
        </pc:spChg>
        <pc:spChg chg="add mod">
          <ac:chgData name="Reed Kiely" userId="768be38e-2fb5-40ce-925d-bd8e9d9e3c31" providerId="ADAL" clId="{FF3EB031-33E2-41DF-9CE8-05544657AF45}" dt="2024-06-13T20:09:00.771" v="5874" actId="1035"/>
          <ac:spMkLst>
            <pc:docMk/>
            <pc:sldMk cId="180655006" sldId="2146846378"/>
            <ac:spMk id="24" creationId="{1859B848-9E7B-4F9C-508D-2A4FCBF084FE}"/>
          </ac:spMkLst>
        </pc:spChg>
        <pc:spChg chg="add mod">
          <ac:chgData name="Reed Kiely" userId="768be38e-2fb5-40ce-925d-bd8e9d9e3c31" providerId="ADAL" clId="{FF3EB031-33E2-41DF-9CE8-05544657AF45}" dt="2024-06-13T20:09:00.771" v="5874" actId="1035"/>
          <ac:spMkLst>
            <pc:docMk/>
            <pc:sldMk cId="180655006" sldId="2146846378"/>
            <ac:spMk id="25" creationId="{3B42F3FD-BD2C-72C0-B587-70105F55B8E4}"/>
          </ac:spMkLst>
        </pc:spChg>
        <pc:spChg chg="add mod">
          <ac:chgData name="Reed Kiely" userId="768be38e-2fb5-40ce-925d-bd8e9d9e3c31" providerId="ADAL" clId="{FF3EB031-33E2-41DF-9CE8-05544657AF45}" dt="2024-06-13T20:09:00.771" v="5874" actId="1035"/>
          <ac:spMkLst>
            <pc:docMk/>
            <pc:sldMk cId="180655006" sldId="2146846378"/>
            <ac:spMk id="27" creationId="{252CDE94-A25E-1432-2FF5-1E202B11F1E7}"/>
          </ac:spMkLst>
        </pc:spChg>
        <pc:spChg chg="add mod">
          <ac:chgData name="Reed Kiely" userId="768be38e-2fb5-40ce-925d-bd8e9d9e3c31" providerId="ADAL" clId="{FF3EB031-33E2-41DF-9CE8-05544657AF45}" dt="2024-06-13T20:09:00.771" v="5874" actId="1035"/>
          <ac:spMkLst>
            <pc:docMk/>
            <pc:sldMk cId="180655006" sldId="2146846378"/>
            <ac:spMk id="28" creationId="{94A6E9F6-7E62-73F7-FD0F-0867373E8FD1}"/>
          </ac:spMkLst>
        </pc:spChg>
        <pc:spChg chg="add mod">
          <ac:chgData name="Reed Kiely" userId="768be38e-2fb5-40ce-925d-bd8e9d9e3c31" providerId="ADAL" clId="{FF3EB031-33E2-41DF-9CE8-05544657AF45}" dt="2024-06-13T20:09:00.771" v="5874" actId="1035"/>
          <ac:spMkLst>
            <pc:docMk/>
            <pc:sldMk cId="180655006" sldId="2146846378"/>
            <ac:spMk id="29" creationId="{C33DDBF1-6B31-8937-2422-EF1A988AB8F3}"/>
          </ac:spMkLst>
        </pc:spChg>
        <pc:spChg chg="add mod">
          <ac:chgData name="Reed Kiely" userId="768be38e-2fb5-40ce-925d-bd8e9d9e3c31" providerId="ADAL" clId="{FF3EB031-33E2-41DF-9CE8-05544657AF45}" dt="2024-06-13T20:09:00.771" v="5874" actId="1035"/>
          <ac:spMkLst>
            <pc:docMk/>
            <pc:sldMk cId="180655006" sldId="2146846378"/>
            <ac:spMk id="31" creationId="{F70A7861-FFAB-85D1-9FBA-AD333E10A8C6}"/>
          </ac:spMkLst>
        </pc:spChg>
        <pc:spChg chg="add del mod">
          <ac:chgData name="Reed Kiely" userId="768be38e-2fb5-40ce-925d-bd8e9d9e3c31" providerId="ADAL" clId="{FF3EB031-33E2-41DF-9CE8-05544657AF45}" dt="2024-06-13T20:08:55.722" v="5863" actId="478"/>
          <ac:spMkLst>
            <pc:docMk/>
            <pc:sldMk cId="180655006" sldId="2146846378"/>
            <ac:spMk id="32" creationId="{1CF3D966-DFB4-8E8C-DD89-7AC97F503EA4}"/>
          </ac:spMkLst>
        </pc:spChg>
        <pc:spChg chg="add mod">
          <ac:chgData name="Reed Kiely" userId="768be38e-2fb5-40ce-925d-bd8e9d9e3c31" providerId="ADAL" clId="{FF3EB031-33E2-41DF-9CE8-05544657AF45}" dt="2024-06-13T20:09:04.282" v="5877" actId="1036"/>
          <ac:spMkLst>
            <pc:docMk/>
            <pc:sldMk cId="180655006" sldId="2146846378"/>
            <ac:spMk id="33" creationId="{7042F298-5B5E-F43E-EA01-DE2DCB050CFC}"/>
          </ac:spMkLst>
        </pc:spChg>
        <pc:grpChg chg="add mod">
          <ac:chgData name="Reed Kiely" userId="768be38e-2fb5-40ce-925d-bd8e9d9e3c31" providerId="ADAL" clId="{FF3EB031-33E2-41DF-9CE8-05544657AF45}" dt="2024-06-13T14:33:03.931" v="4709"/>
          <ac:grpSpMkLst>
            <pc:docMk/>
            <pc:sldMk cId="180655006" sldId="2146846378"/>
            <ac:grpSpMk id="9" creationId="{57FB5F62-9886-B772-A92F-5DD231CE7626}"/>
          </ac:grpSpMkLst>
        </pc:grpChg>
        <pc:graphicFrameChg chg="del mod">
          <ac:chgData name="Reed Kiely" userId="768be38e-2fb5-40ce-925d-bd8e9d9e3c31" providerId="ADAL" clId="{FF3EB031-33E2-41DF-9CE8-05544657AF45}" dt="2024-06-13T20:05:36.878" v="5761" actId="478"/>
          <ac:graphicFrameMkLst>
            <pc:docMk/>
            <pc:sldMk cId="180655006" sldId="2146846378"/>
            <ac:graphicFrameMk id="10" creationId="{29799F68-6873-D702-349E-660D5321322C}"/>
          </ac:graphicFrameMkLst>
        </pc:graphicFrameChg>
        <pc:picChg chg="del mod">
          <ac:chgData name="Reed Kiely" userId="768be38e-2fb5-40ce-925d-bd8e9d9e3c31" providerId="ADAL" clId="{FF3EB031-33E2-41DF-9CE8-05544657AF45}" dt="2024-06-13T14:44:58.729" v="4900" actId="478"/>
          <ac:picMkLst>
            <pc:docMk/>
            <pc:sldMk cId="180655006" sldId="2146846378"/>
            <ac:picMk id="5" creationId="{DAEE348B-1E33-6744-BE10-2CE58380142F}"/>
          </ac:picMkLst>
        </pc:picChg>
        <pc:picChg chg="mod">
          <ac:chgData name="Reed Kiely" userId="768be38e-2fb5-40ce-925d-bd8e9d9e3c31" providerId="ADAL" clId="{FF3EB031-33E2-41DF-9CE8-05544657AF45}" dt="2024-06-13T14:33:03.931" v="4709"/>
          <ac:picMkLst>
            <pc:docMk/>
            <pc:sldMk cId="180655006" sldId="2146846378"/>
            <ac:picMk id="14" creationId="{6DB67AD5-F353-FB63-B77B-5B16563E9CC9}"/>
          </ac:picMkLst>
        </pc:picChg>
        <pc:picChg chg="mod">
          <ac:chgData name="Reed Kiely" userId="768be38e-2fb5-40ce-925d-bd8e9d9e3c31" providerId="ADAL" clId="{FF3EB031-33E2-41DF-9CE8-05544657AF45}" dt="2024-06-13T14:33:03.931" v="4709"/>
          <ac:picMkLst>
            <pc:docMk/>
            <pc:sldMk cId="180655006" sldId="2146846378"/>
            <ac:picMk id="17" creationId="{1077FEA3-051A-B7CE-793B-62E540785F2E}"/>
          </ac:picMkLst>
        </pc:picChg>
        <pc:picChg chg="add mod">
          <ac:chgData name="Reed Kiely" userId="768be38e-2fb5-40ce-925d-bd8e9d9e3c31" providerId="ADAL" clId="{FF3EB031-33E2-41DF-9CE8-05544657AF45}" dt="2024-06-13T14:44:58.954" v="4901"/>
          <ac:picMkLst>
            <pc:docMk/>
            <pc:sldMk cId="180655006" sldId="2146846378"/>
            <ac:picMk id="20" creationId="{BAA8602B-C986-BD6D-B472-4C24DAB7EF23}"/>
          </ac:picMkLst>
        </pc:picChg>
        <pc:picChg chg="add mod modCrop">
          <ac:chgData name="Reed Kiely" userId="768be38e-2fb5-40ce-925d-bd8e9d9e3c31" providerId="ADAL" clId="{FF3EB031-33E2-41DF-9CE8-05544657AF45}" dt="2024-06-13T20:06:31.148" v="5792" actId="1036"/>
          <ac:picMkLst>
            <pc:docMk/>
            <pc:sldMk cId="180655006" sldId="2146846378"/>
            <ac:picMk id="23" creationId="{7FB841F2-D769-C5BC-028D-EC800A1CEFB9}"/>
          </ac:picMkLst>
        </pc:picChg>
        <pc:picChg chg="add mod">
          <ac:chgData name="Reed Kiely" userId="768be38e-2fb5-40ce-925d-bd8e9d9e3c31" providerId="ADAL" clId="{FF3EB031-33E2-41DF-9CE8-05544657AF45}" dt="2024-06-13T20:09:00.771" v="5874" actId="1035"/>
          <ac:picMkLst>
            <pc:docMk/>
            <pc:sldMk cId="180655006" sldId="2146846378"/>
            <ac:picMk id="26" creationId="{B6078C3A-2131-6409-735B-00A2C40E0F83}"/>
          </ac:picMkLst>
        </pc:picChg>
        <pc:picChg chg="add mod">
          <ac:chgData name="Reed Kiely" userId="768be38e-2fb5-40ce-925d-bd8e9d9e3c31" providerId="ADAL" clId="{FF3EB031-33E2-41DF-9CE8-05544657AF45}" dt="2024-06-13T20:09:00.771" v="5874" actId="1035"/>
          <ac:picMkLst>
            <pc:docMk/>
            <pc:sldMk cId="180655006" sldId="2146846378"/>
            <ac:picMk id="30" creationId="{D7EB2596-5D4A-3059-890F-CDB94F2EA0CC}"/>
          </ac:picMkLst>
        </pc:picChg>
      </pc:sldChg>
      <pc:sldChg chg="del">
        <pc:chgData name="Reed Kiely" userId="768be38e-2fb5-40ce-925d-bd8e9d9e3c31" providerId="ADAL" clId="{FF3EB031-33E2-41DF-9CE8-05544657AF45}" dt="2024-03-18T20:15:35.343" v="0" actId="47"/>
        <pc:sldMkLst>
          <pc:docMk/>
          <pc:sldMk cId="3361597119" sldId="2146846378"/>
        </pc:sldMkLst>
      </pc:sldChg>
      <pc:sldChg chg="del">
        <pc:chgData name="Reed Kiely" userId="768be38e-2fb5-40ce-925d-bd8e9d9e3c31" providerId="ADAL" clId="{FF3EB031-33E2-41DF-9CE8-05544657AF45}" dt="2024-03-18T20:15:35.343" v="0" actId="47"/>
        <pc:sldMkLst>
          <pc:docMk/>
          <pc:sldMk cId="3746188261" sldId="2146846396"/>
        </pc:sldMkLst>
      </pc:sldChg>
      <pc:sldChg chg="del">
        <pc:chgData name="Reed Kiely" userId="768be38e-2fb5-40ce-925d-bd8e9d9e3c31" providerId="ADAL" clId="{FF3EB031-33E2-41DF-9CE8-05544657AF45}" dt="2024-03-18T20:15:35.343" v="0" actId="47"/>
        <pc:sldMkLst>
          <pc:docMk/>
          <pc:sldMk cId="2360928187" sldId="2146846398"/>
        </pc:sldMkLst>
      </pc:sldChg>
      <pc:sldChg chg="del">
        <pc:chgData name="Reed Kiely" userId="768be38e-2fb5-40ce-925d-bd8e9d9e3c31" providerId="ADAL" clId="{FF3EB031-33E2-41DF-9CE8-05544657AF45}" dt="2024-03-18T20:15:35.343" v="0" actId="47"/>
        <pc:sldMkLst>
          <pc:docMk/>
          <pc:sldMk cId="1231175612" sldId="2146846413"/>
        </pc:sldMkLst>
      </pc:sldChg>
      <pc:sldChg chg="del">
        <pc:chgData name="Reed Kiely" userId="768be38e-2fb5-40ce-925d-bd8e9d9e3c31" providerId="ADAL" clId="{FF3EB031-33E2-41DF-9CE8-05544657AF45}" dt="2024-03-18T20:15:35.343" v="0" actId="47"/>
        <pc:sldMkLst>
          <pc:docMk/>
          <pc:sldMk cId="271821959" sldId="2146846414"/>
        </pc:sldMkLst>
      </pc:sldChg>
      <pc:sldChg chg="del">
        <pc:chgData name="Reed Kiely" userId="768be38e-2fb5-40ce-925d-bd8e9d9e3c31" providerId="ADAL" clId="{FF3EB031-33E2-41DF-9CE8-05544657AF45}" dt="2024-03-18T20:15:35.343" v="0" actId="47"/>
        <pc:sldMkLst>
          <pc:docMk/>
          <pc:sldMk cId="3056672077" sldId="2146846415"/>
        </pc:sldMkLst>
      </pc:sldChg>
      <pc:sldChg chg="del">
        <pc:chgData name="Reed Kiely" userId="768be38e-2fb5-40ce-925d-bd8e9d9e3c31" providerId="ADAL" clId="{FF3EB031-33E2-41DF-9CE8-05544657AF45}" dt="2024-03-18T20:15:35.343" v="0" actId="47"/>
        <pc:sldMkLst>
          <pc:docMk/>
          <pc:sldMk cId="3275383021" sldId="2146846416"/>
        </pc:sldMkLst>
      </pc:sldChg>
      <pc:sldChg chg="del">
        <pc:chgData name="Reed Kiely" userId="768be38e-2fb5-40ce-925d-bd8e9d9e3c31" providerId="ADAL" clId="{FF3EB031-33E2-41DF-9CE8-05544657AF45}" dt="2024-03-18T20:15:35.343" v="0" actId="47"/>
        <pc:sldMkLst>
          <pc:docMk/>
          <pc:sldMk cId="3019210604" sldId="2146846418"/>
        </pc:sldMkLst>
      </pc:sldChg>
      <pc:sldChg chg="del">
        <pc:chgData name="Reed Kiely" userId="768be38e-2fb5-40ce-925d-bd8e9d9e3c31" providerId="ADAL" clId="{FF3EB031-33E2-41DF-9CE8-05544657AF45}" dt="2024-03-18T20:15:35.343" v="0" actId="47"/>
        <pc:sldMkLst>
          <pc:docMk/>
          <pc:sldMk cId="2920624847" sldId="2146846420"/>
        </pc:sldMkLst>
      </pc:sldChg>
      <pc:sldChg chg="addSp modSp del mod">
        <pc:chgData name="Reed Kiely" userId="768be38e-2fb5-40ce-925d-bd8e9d9e3c31" providerId="ADAL" clId="{FF3EB031-33E2-41DF-9CE8-05544657AF45}" dt="2024-06-11T15:48:42.771" v="732" actId="47"/>
        <pc:sldMkLst>
          <pc:docMk/>
          <pc:sldMk cId="1703312371" sldId="2146846441"/>
        </pc:sldMkLst>
        <pc:spChg chg="add mod">
          <ac:chgData name="Reed Kiely" userId="768be38e-2fb5-40ce-925d-bd8e9d9e3c31" providerId="ADAL" clId="{FF3EB031-33E2-41DF-9CE8-05544657AF45}" dt="2024-04-08T20:41:47.106" v="75" actId="20577"/>
          <ac:spMkLst>
            <pc:docMk/>
            <pc:sldMk cId="1703312371" sldId="2146846441"/>
            <ac:spMk id="2" creationId="{207C7098-6F6E-1D72-F174-BCCEC3007E64}"/>
          </ac:spMkLst>
        </pc:spChg>
      </pc:sldChg>
      <pc:sldChg chg="addSp modSp del mod">
        <pc:chgData name="Reed Kiely" userId="768be38e-2fb5-40ce-925d-bd8e9d9e3c31" providerId="ADAL" clId="{FF3EB031-33E2-41DF-9CE8-05544657AF45}" dt="2024-06-11T15:45:39.736" v="682" actId="47"/>
        <pc:sldMkLst>
          <pc:docMk/>
          <pc:sldMk cId="3587712431" sldId="2146846500"/>
        </pc:sldMkLst>
        <pc:spChg chg="add mod">
          <ac:chgData name="Reed Kiely" userId="768be38e-2fb5-40ce-925d-bd8e9d9e3c31" providerId="ADAL" clId="{FF3EB031-33E2-41DF-9CE8-05544657AF45}" dt="2024-04-08T20:41:26.880" v="49" actId="207"/>
          <ac:spMkLst>
            <pc:docMk/>
            <pc:sldMk cId="3587712431" sldId="2146846500"/>
            <ac:spMk id="2" creationId="{FCDF3918-CFF0-3688-3035-705C37F94FB4}"/>
          </ac:spMkLst>
        </pc:spChg>
      </pc:sldChg>
      <pc:sldChg chg="addSp delSp modSp del mod modShow">
        <pc:chgData name="Reed Kiely" userId="768be38e-2fb5-40ce-925d-bd8e9d9e3c31" providerId="ADAL" clId="{FF3EB031-33E2-41DF-9CE8-05544657AF45}" dt="2024-06-13T19:50:22.371" v="5743" actId="47"/>
        <pc:sldMkLst>
          <pc:docMk/>
          <pc:sldMk cId="3159608473" sldId="2146846542"/>
        </pc:sldMkLst>
        <pc:spChg chg="add mod ord">
          <ac:chgData name="Reed Kiely" userId="768be38e-2fb5-40ce-925d-bd8e9d9e3c31" providerId="ADAL" clId="{FF3EB031-33E2-41DF-9CE8-05544657AF45}" dt="2024-06-13T14:41:09.013" v="4871" actId="1076"/>
          <ac:spMkLst>
            <pc:docMk/>
            <pc:sldMk cId="3159608473" sldId="2146846542"/>
            <ac:spMk id="2" creationId="{8F3CD435-FE75-29AC-1002-31628FD4F73C}"/>
          </ac:spMkLst>
        </pc:spChg>
        <pc:spChg chg="add del mod">
          <ac:chgData name="Reed Kiely" userId="768be38e-2fb5-40ce-925d-bd8e9d9e3c31" providerId="ADAL" clId="{FF3EB031-33E2-41DF-9CE8-05544657AF45}" dt="2024-06-13T14:33:10.786" v="4711" actId="478"/>
          <ac:spMkLst>
            <pc:docMk/>
            <pc:sldMk cId="3159608473" sldId="2146846542"/>
            <ac:spMk id="4" creationId="{B8F94BAE-0237-32F7-7524-0AD1AF559423}"/>
          </ac:spMkLst>
        </pc:spChg>
        <pc:spChg chg="mod">
          <ac:chgData name="Reed Kiely" userId="768be38e-2fb5-40ce-925d-bd8e9d9e3c31" providerId="ADAL" clId="{FF3EB031-33E2-41DF-9CE8-05544657AF45}" dt="2024-06-13T14:33:17.955" v="4717" actId="1036"/>
          <ac:spMkLst>
            <pc:docMk/>
            <pc:sldMk cId="3159608473" sldId="2146846542"/>
            <ac:spMk id="5" creationId="{F93D3FBA-8C07-9C29-CECE-60BD4D702727}"/>
          </ac:spMkLst>
        </pc:spChg>
        <pc:spChg chg="mod">
          <ac:chgData name="Reed Kiely" userId="768be38e-2fb5-40ce-925d-bd8e9d9e3c31" providerId="ADAL" clId="{FF3EB031-33E2-41DF-9CE8-05544657AF45}" dt="2024-06-13T14:33:35.729" v="4740" actId="1036"/>
          <ac:spMkLst>
            <pc:docMk/>
            <pc:sldMk cId="3159608473" sldId="2146846542"/>
            <ac:spMk id="15" creationId="{0C882EB1-395D-D553-3F27-4A612D01C0EE}"/>
          </ac:spMkLst>
        </pc:spChg>
        <pc:spChg chg="mod">
          <ac:chgData name="Reed Kiely" userId="768be38e-2fb5-40ce-925d-bd8e9d9e3c31" providerId="ADAL" clId="{FF3EB031-33E2-41DF-9CE8-05544657AF45}" dt="2024-06-13T14:33:17.955" v="4717" actId="1036"/>
          <ac:spMkLst>
            <pc:docMk/>
            <pc:sldMk cId="3159608473" sldId="2146846542"/>
            <ac:spMk id="16" creationId="{2BED3601-4088-F53D-70EA-D44D8E5FA924}"/>
          </ac:spMkLst>
        </pc:spChg>
        <pc:spChg chg="mod">
          <ac:chgData name="Reed Kiely" userId="768be38e-2fb5-40ce-925d-bd8e9d9e3c31" providerId="ADAL" clId="{FF3EB031-33E2-41DF-9CE8-05544657AF45}" dt="2024-06-13T14:33:17.955" v="4717" actId="1036"/>
          <ac:spMkLst>
            <pc:docMk/>
            <pc:sldMk cId="3159608473" sldId="2146846542"/>
            <ac:spMk id="17" creationId="{367AB03D-44D7-099A-4B1C-D2B72207E048}"/>
          </ac:spMkLst>
        </pc:spChg>
        <pc:spChg chg="mod">
          <ac:chgData name="Reed Kiely" userId="768be38e-2fb5-40ce-925d-bd8e9d9e3c31" providerId="ADAL" clId="{FF3EB031-33E2-41DF-9CE8-05544657AF45}" dt="2024-06-13T14:33:32.346" v="4733" actId="1036"/>
          <ac:spMkLst>
            <pc:docMk/>
            <pc:sldMk cId="3159608473" sldId="2146846542"/>
            <ac:spMk id="18" creationId="{03F1A4B7-1FF3-496F-2773-4C57E2EA0AA3}"/>
          </ac:spMkLst>
        </pc:spChg>
        <pc:spChg chg="mod">
          <ac:chgData name="Reed Kiely" userId="768be38e-2fb5-40ce-925d-bd8e9d9e3c31" providerId="ADAL" clId="{FF3EB031-33E2-41DF-9CE8-05544657AF45}" dt="2024-06-13T14:33:32.346" v="4733" actId="1036"/>
          <ac:spMkLst>
            <pc:docMk/>
            <pc:sldMk cId="3159608473" sldId="2146846542"/>
            <ac:spMk id="19" creationId="{2A89D2D2-CB70-0432-E2D4-D46795CB8BDA}"/>
          </ac:spMkLst>
        </pc:spChg>
        <pc:spChg chg="mod">
          <ac:chgData name="Reed Kiely" userId="768be38e-2fb5-40ce-925d-bd8e9d9e3c31" providerId="ADAL" clId="{FF3EB031-33E2-41DF-9CE8-05544657AF45}" dt="2024-06-13T14:33:17.955" v="4717" actId="1036"/>
          <ac:spMkLst>
            <pc:docMk/>
            <pc:sldMk cId="3159608473" sldId="2146846542"/>
            <ac:spMk id="20" creationId="{57930BDA-1CCA-C043-E454-7CC9A55E4159}"/>
          </ac:spMkLst>
        </pc:spChg>
        <pc:spChg chg="mod">
          <ac:chgData name="Reed Kiely" userId="768be38e-2fb5-40ce-925d-bd8e9d9e3c31" providerId="ADAL" clId="{FF3EB031-33E2-41DF-9CE8-05544657AF45}" dt="2024-06-13T14:33:17.955" v="4717" actId="1036"/>
          <ac:spMkLst>
            <pc:docMk/>
            <pc:sldMk cId="3159608473" sldId="2146846542"/>
            <ac:spMk id="22" creationId="{EFC2F3FC-D75A-00B0-1C18-EFBE9F88C40A}"/>
          </ac:spMkLst>
        </pc:spChg>
        <pc:spChg chg="mod">
          <ac:chgData name="Reed Kiely" userId="768be38e-2fb5-40ce-925d-bd8e9d9e3c31" providerId="ADAL" clId="{FF3EB031-33E2-41DF-9CE8-05544657AF45}" dt="2024-06-13T14:33:17.955" v="4717" actId="1036"/>
          <ac:spMkLst>
            <pc:docMk/>
            <pc:sldMk cId="3159608473" sldId="2146846542"/>
            <ac:spMk id="23" creationId="{68D2D050-E447-E871-812E-073DCE4D0FF6}"/>
          </ac:spMkLst>
        </pc:spChg>
        <pc:spChg chg="mod">
          <ac:chgData name="Reed Kiely" userId="768be38e-2fb5-40ce-925d-bd8e9d9e3c31" providerId="ADAL" clId="{FF3EB031-33E2-41DF-9CE8-05544657AF45}" dt="2024-06-13T14:33:17.955" v="4717" actId="1036"/>
          <ac:spMkLst>
            <pc:docMk/>
            <pc:sldMk cId="3159608473" sldId="2146846542"/>
            <ac:spMk id="25" creationId="{EC79C54F-6DA5-4309-EB63-3363AF1D0FB1}"/>
          </ac:spMkLst>
        </pc:spChg>
        <pc:spChg chg="mod">
          <ac:chgData name="Reed Kiely" userId="768be38e-2fb5-40ce-925d-bd8e9d9e3c31" providerId="ADAL" clId="{FF3EB031-33E2-41DF-9CE8-05544657AF45}" dt="2024-06-13T14:33:17.955" v="4717" actId="1036"/>
          <ac:spMkLst>
            <pc:docMk/>
            <pc:sldMk cId="3159608473" sldId="2146846542"/>
            <ac:spMk id="26" creationId="{F44EE0C1-DA88-219D-A15F-0A38F1B48D50}"/>
          </ac:spMkLst>
        </pc:spChg>
        <pc:spChg chg="mod">
          <ac:chgData name="Reed Kiely" userId="768be38e-2fb5-40ce-925d-bd8e9d9e3c31" providerId="ADAL" clId="{FF3EB031-33E2-41DF-9CE8-05544657AF45}" dt="2024-06-13T14:33:17.955" v="4717" actId="1036"/>
          <ac:spMkLst>
            <pc:docMk/>
            <pc:sldMk cId="3159608473" sldId="2146846542"/>
            <ac:spMk id="28" creationId="{A7A3F05B-0BE1-0E21-B261-8DB8622B0375}"/>
          </ac:spMkLst>
        </pc:spChg>
        <pc:spChg chg="mod">
          <ac:chgData name="Reed Kiely" userId="768be38e-2fb5-40ce-925d-bd8e9d9e3c31" providerId="ADAL" clId="{FF3EB031-33E2-41DF-9CE8-05544657AF45}" dt="2024-06-13T14:33:17.955" v="4717" actId="1036"/>
          <ac:spMkLst>
            <pc:docMk/>
            <pc:sldMk cId="3159608473" sldId="2146846542"/>
            <ac:spMk id="29" creationId="{A524029D-87EC-D215-3C4B-7498E5088BC9}"/>
          </ac:spMkLst>
        </pc:spChg>
        <pc:spChg chg="mod">
          <ac:chgData name="Reed Kiely" userId="768be38e-2fb5-40ce-925d-bd8e9d9e3c31" providerId="ADAL" clId="{FF3EB031-33E2-41DF-9CE8-05544657AF45}" dt="2024-06-13T14:33:17.955" v="4717" actId="1036"/>
          <ac:spMkLst>
            <pc:docMk/>
            <pc:sldMk cId="3159608473" sldId="2146846542"/>
            <ac:spMk id="31" creationId="{46ED9E2F-3EC2-7C56-5391-3A0D2C7D203D}"/>
          </ac:spMkLst>
        </pc:spChg>
        <pc:spChg chg="mod">
          <ac:chgData name="Reed Kiely" userId="768be38e-2fb5-40ce-925d-bd8e9d9e3c31" providerId="ADAL" clId="{FF3EB031-33E2-41DF-9CE8-05544657AF45}" dt="2024-06-13T14:33:17.955" v="4717" actId="1036"/>
          <ac:spMkLst>
            <pc:docMk/>
            <pc:sldMk cId="3159608473" sldId="2146846542"/>
            <ac:spMk id="32" creationId="{586E2718-E3C0-906A-20B5-03186B32C0EA}"/>
          </ac:spMkLst>
        </pc:spChg>
        <pc:spChg chg="mod">
          <ac:chgData name="Reed Kiely" userId="768be38e-2fb5-40ce-925d-bd8e9d9e3c31" providerId="ADAL" clId="{FF3EB031-33E2-41DF-9CE8-05544657AF45}" dt="2024-06-13T14:33:17.955" v="4717" actId="1036"/>
          <ac:spMkLst>
            <pc:docMk/>
            <pc:sldMk cId="3159608473" sldId="2146846542"/>
            <ac:spMk id="43" creationId="{B97AE917-BB9F-817A-6C08-67C21C1E2D5D}"/>
          </ac:spMkLst>
        </pc:spChg>
        <pc:spChg chg="mod">
          <ac:chgData name="Reed Kiely" userId="768be38e-2fb5-40ce-925d-bd8e9d9e3c31" providerId="ADAL" clId="{FF3EB031-33E2-41DF-9CE8-05544657AF45}" dt="2024-06-13T14:33:17.955" v="4717" actId="1036"/>
          <ac:spMkLst>
            <pc:docMk/>
            <pc:sldMk cId="3159608473" sldId="2146846542"/>
            <ac:spMk id="44" creationId="{62BA89B8-D22D-BE65-0E04-A9302CFCBDB1}"/>
          </ac:spMkLst>
        </pc:spChg>
        <pc:spChg chg="mod">
          <ac:chgData name="Reed Kiely" userId="768be38e-2fb5-40ce-925d-bd8e9d9e3c31" providerId="ADAL" clId="{FF3EB031-33E2-41DF-9CE8-05544657AF45}" dt="2024-06-13T14:33:17.955" v="4717" actId="1036"/>
          <ac:spMkLst>
            <pc:docMk/>
            <pc:sldMk cId="3159608473" sldId="2146846542"/>
            <ac:spMk id="47" creationId="{AC4F4BFC-58B5-9BAB-45FC-3CB0D5FA160D}"/>
          </ac:spMkLst>
        </pc:spChg>
        <pc:grpChg chg="add mod">
          <ac:chgData name="Reed Kiely" userId="768be38e-2fb5-40ce-925d-bd8e9d9e3c31" providerId="ADAL" clId="{FF3EB031-33E2-41DF-9CE8-05544657AF45}" dt="2024-06-13T14:33:10.978" v="4712"/>
          <ac:grpSpMkLst>
            <pc:docMk/>
            <pc:sldMk cId="3159608473" sldId="2146846542"/>
            <ac:grpSpMk id="8" creationId="{11D009B8-FF36-D5DE-0CB3-18ED4DEC37E0}"/>
          </ac:grpSpMkLst>
        </pc:grpChg>
        <pc:picChg chg="mod">
          <ac:chgData name="Reed Kiely" userId="768be38e-2fb5-40ce-925d-bd8e9d9e3c31" providerId="ADAL" clId="{FF3EB031-33E2-41DF-9CE8-05544657AF45}" dt="2024-06-13T14:44:56.143" v="4899" actId="1076"/>
          <ac:picMkLst>
            <pc:docMk/>
            <pc:sldMk cId="3159608473" sldId="2146846542"/>
            <ac:picMk id="10" creationId="{58CD87C1-0B8A-0E1C-6355-2BC5F2FC8748}"/>
          </ac:picMkLst>
        </pc:picChg>
        <pc:picChg chg="mod">
          <ac:chgData name="Reed Kiely" userId="768be38e-2fb5-40ce-925d-bd8e9d9e3c31" providerId="ADAL" clId="{FF3EB031-33E2-41DF-9CE8-05544657AF45}" dt="2024-06-13T14:33:10.978" v="4712"/>
          <ac:picMkLst>
            <pc:docMk/>
            <pc:sldMk cId="3159608473" sldId="2146846542"/>
            <ac:picMk id="14" creationId="{306F3642-484D-4D2C-2D40-5AE0B041EA90}"/>
          </ac:picMkLst>
        </pc:picChg>
        <pc:picChg chg="mod">
          <ac:chgData name="Reed Kiely" userId="768be38e-2fb5-40ce-925d-bd8e9d9e3c31" providerId="ADAL" clId="{FF3EB031-33E2-41DF-9CE8-05544657AF45}" dt="2024-06-13T14:33:10.978" v="4712"/>
          <ac:picMkLst>
            <pc:docMk/>
            <pc:sldMk cId="3159608473" sldId="2146846542"/>
            <ac:picMk id="21" creationId="{1340A1DB-DEE9-1FEC-3017-6F17A2201370}"/>
          </ac:picMkLst>
        </pc:picChg>
        <pc:picChg chg="mod">
          <ac:chgData name="Reed Kiely" userId="768be38e-2fb5-40ce-925d-bd8e9d9e3c31" providerId="ADAL" clId="{FF3EB031-33E2-41DF-9CE8-05544657AF45}" dt="2024-06-13T14:33:32.346" v="4733" actId="1036"/>
          <ac:picMkLst>
            <pc:docMk/>
            <pc:sldMk cId="3159608473" sldId="2146846542"/>
            <ac:picMk id="33" creationId="{64B6ABC6-1767-F2A2-816D-6B32BF3234AE}"/>
          </ac:picMkLst>
        </pc:picChg>
        <pc:picChg chg="mod">
          <ac:chgData name="Reed Kiely" userId="768be38e-2fb5-40ce-925d-bd8e9d9e3c31" providerId="ADAL" clId="{FF3EB031-33E2-41DF-9CE8-05544657AF45}" dt="2024-06-13T14:33:32.346" v="4733" actId="1036"/>
          <ac:picMkLst>
            <pc:docMk/>
            <pc:sldMk cId="3159608473" sldId="2146846542"/>
            <ac:picMk id="34" creationId="{BBFECAB0-4B05-8950-1BC9-509515D2F6EA}"/>
          </ac:picMkLst>
        </pc:picChg>
      </pc:sldChg>
      <pc:sldChg chg="addSp delSp modSp del mod modShow">
        <pc:chgData name="Reed Kiely" userId="768be38e-2fb5-40ce-925d-bd8e9d9e3c31" providerId="ADAL" clId="{FF3EB031-33E2-41DF-9CE8-05544657AF45}" dt="2024-06-13T19:50:23.466" v="5744" actId="47"/>
        <pc:sldMkLst>
          <pc:docMk/>
          <pc:sldMk cId="433779639" sldId="2146846609"/>
        </pc:sldMkLst>
        <pc:spChg chg="mod">
          <ac:chgData name="Reed Kiely" userId="768be38e-2fb5-40ce-925d-bd8e9d9e3c31" providerId="ADAL" clId="{FF3EB031-33E2-41DF-9CE8-05544657AF45}" dt="2024-06-13T14:34:43.285" v="4793" actId="1076"/>
          <ac:spMkLst>
            <pc:docMk/>
            <pc:sldMk cId="433779639" sldId="2146846609"/>
            <ac:spMk id="2" creationId="{A5DFF57E-A6C2-CD7D-486D-D72B544E4C3F}"/>
          </ac:spMkLst>
        </pc:spChg>
        <pc:spChg chg="add mod ord">
          <ac:chgData name="Reed Kiely" userId="768be38e-2fb5-40ce-925d-bd8e9d9e3c31" providerId="ADAL" clId="{FF3EB031-33E2-41DF-9CE8-05544657AF45}" dt="2024-06-13T14:41:19.155" v="4875" actId="1076"/>
          <ac:spMkLst>
            <pc:docMk/>
            <pc:sldMk cId="433779639" sldId="2146846609"/>
            <ac:spMk id="4" creationId="{7B32D24D-A15E-8B4B-6E2B-491BF0C21FFD}"/>
          </ac:spMkLst>
        </pc:spChg>
        <pc:spChg chg="add del mod">
          <ac:chgData name="Reed Kiely" userId="768be38e-2fb5-40ce-925d-bd8e9d9e3c31" providerId="ADAL" clId="{FF3EB031-33E2-41DF-9CE8-05544657AF45}" dt="2024-06-13T14:34:33" v="4779" actId="14100"/>
          <ac:spMkLst>
            <pc:docMk/>
            <pc:sldMk cId="433779639" sldId="2146846609"/>
            <ac:spMk id="6" creationId="{3DEC4F68-FC41-8CB6-33C1-352B4C49EA68}"/>
          </ac:spMkLst>
        </pc:spChg>
        <pc:spChg chg="mod">
          <ac:chgData name="Reed Kiely" userId="768be38e-2fb5-40ce-925d-bd8e9d9e3c31" providerId="ADAL" clId="{FF3EB031-33E2-41DF-9CE8-05544657AF45}" dt="2024-06-13T14:34:16.845" v="4774" actId="14100"/>
          <ac:spMkLst>
            <pc:docMk/>
            <pc:sldMk cId="433779639" sldId="2146846609"/>
            <ac:spMk id="7" creationId="{BEDB11EE-FF96-1227-B714-989CB99E382D}"/>
          </ac:spMkLst>
        </pc:spChg>
        <pc:spChg chg="mod">
          <ac:chgData name="Reed Kiely" userId="768be38e-2fb5-40ce-925d-bd8e9d9e3c31" providerId="ADAL" clId="{FF3EB031-33E2-41DF-9CE8-05544657AF45}" dt="2024-06-13T14:34:40.684" v="4792" actId="1035"/>
          <ac:spMkLst>
            <pc:docMk/>
            <pc:sldMk cId="433779639" sldId="2146846609"/>
            <ac:spMk id="8" creationId="{A28DF37A-8763-6C5E-8589-F08E4F5D8D80}"/>
          </ac:spMkLst>
        </pc:spChg>
        <pc:spChg chg="mod">
          <ac:chgData name="Reed Kiely" userId="768be38e-2fb5-40ce-925d-bd8e9d9e3c31" providerId="ADAL" clId="{FF3EB031-33E2-41DF-9CE8-05544657AF45}" dt="2024-06-13T14:34:40.684" v="4792" actId="1035"/>
          <ac:spMkLst>
            <pc:docMk/>
            <pc:sldMk cId="433779639" sldId="2146846609"/>
            <ac:spMk id="9" creationId="{ED083956-085E-7FA5-ED9F-261E1FDE0F31}"/>
          </ac:spMkLst>
        </pc:spChg>
        <pc:spChg chg="mod">
          <ac:chgData name="Reed Kiely" userId="768be38e-2fb5-40ce-925d-bd8e9d9e3c31" providerId="ADAL" clId="{FF3EB031-33E2-41DF-9CE8-05544657AF45}" dt="2024-06-13T14:34:40.684" v="4792" actId="1035"/>
          <ac:spMkLst>
            <pc:docMk/>
            <pc:sldMk cId="433779639" sldId="2146846609"/>
            <ac:spMk id="10" creationId="{FC4742C6-281C-C20D-899F-9D5D0A8DE488}"/>
          </ac:spMkLst>
        </pc:spChg>
        <pc:spChg chg="mod">
          <ac:chgData name="Reed Kiely" userId="768be38e-2fb5-40ce-925d-bd8e9d9e3c31" providerId="ADAL" clId="{FF3EB031-33E2-41DF-9CE8-05544657AF45}" dt="2024-06-13T14:34:40.684" v="4792" actId="1035"/>
          <ac:spMkLst>
            <pc:docMk/>
            <pc:sldMk cId="433779639" sldId="2146846609"/>
            <ac:spMk id="11" creationId="{414C9EF9-3590-7E70-8D10-245E3A5E8761}"/>
          </ac:spMkLst>
        </pc:spChg>
        <pc:spChg chg="mod">
          <ac:chgData name="Reed Kiely" userId="768be38e-2fb5-40ce-925d-bd8e9d9e3c31" providerId="ADAL" clId="{FF3EB031-33E2-41DF-9CE8-05544657AF45}" dt="2024-06-13T14:34:40.684" v="4792" actId="1035"/>
          <ac:spMkLst>
            <pc:docMk/>
            <pc:sldMk cId="433779639" sldId="2146846609"/>
            <ac:spMk id="12" creationId="{6036D17C-EED5-A5F4-7803-D39B756ABAA6}"/>
          </ac:spMkLst>
        </pc:spChg>
        <pc:spChg chg="mod">
          <ac:chgData name="Reed Kiely" userId="768be38e-2fb5-40ce-925d-bd8e9d9e3c31" providerId="ADAL" clId="{FF3EB031-33E2-41DF-9CE8-05544657AF45}" dt="2024-06-13T14:34:40.684" v="4792" actId="1035"/>
          <ac:spMkLst>
            <pc:docMk/>
            <pc:sldMk cId="433779639" sldId="2146846609"/>
            <ac:spMk id="13" creationId="{29446D2F-3385-34B5-BFC0-DCEB967E8386}"/>
          </ac:spMkLst>
        </pc:spChg>
        <pc:spChg chg="mod">
          <ac:chgData name="Reed Kiely" userId="768be38e-2fb5-40ce-925d-bd8e9d9e3c31" providerId="ADAL" clId="{FF3EB031-33E2-41DF-9CE8-05544657AF45}" dt="2024-06-13T14:34:40.684" v="4792" actId="1035"/>
          <ac:spMkLst>
            <pc:docMk/>
            <pc:sldMk cId="433779639" sldId="2146846609"/>
            <ac:spMk id="19" creationId="{F7EF849D-5A68-1A97-C922-F6E877108B53}"/>
          </ac:spMkLst>
        </pc:spChg>
        <pc:spChg chg="mod">
          <ac:chgData name="Reed Kiely" userId="768be38e-2fb5-40ce-925d-bd8e9d9e3c31" providerId="ADAL" clId="{FF3EB031-33E2-41DF-9CE8-05544657AF45}" dt="2024-06-13T14:34:40.684" v="4792" actId="1035"/>
          <ac:spMkLst>
            <pc:docMk/>
            <pc:sldMk cId="433779639" sldId="2146846609"/>
            <ac:spMk id="20" creationId="{2ED552ED-F982-FA94-52C6-6E77295EFB42}"/>
          </ac:spMkLst>
        </pc:spChg>
        <pc:spChg chg="mod">
          <ac:chgData name="Reed Kiely" userId="768be38e-2fb5-40ce-925d-bd8e9d9e3c31" providerId="ADAL" clId="{FF3EB031-33E2-41DF-9CE8-05544657AF45}" dt="2024-06-13T14:34:40.684" v="4792" actId="1035"/>
          <ac:spMkLst>
            <pc:docMk/>
            <pc:sldMk cId="433779639" sldId="2146846609"/>
            <ac:spMk id="22" creationId="{78A2A7EE-7379-D40C-E6F4-B16088FD7646}"/>
          </ac:spMkLst>
        </pc:spChg>
        <pc:spChg chg="mod">
          <ac:chgData name="Reed Kiely" userId="768be38e-2fb5-40ce-925d-bd8e9d9e3c31" providerId="ADAL" clId="{FF3EB031-33E2-41DF-9CE8-05544657AF45}" dt="2024-06-13T14:34:40.684" v="4792" actId="1035"/>
          <ac:spMkLst>
            <pc:docMk/>
            <pc:sldMk cId="433779639" sldId="2146846609"/>
            <ac:spMk id="24" creationId="{E61E18A4-E7D8-3C28-DD6D-D1EA72F9C320}"/>
          </ac:spMkLst>
        </pc:spChg>
        <pc:spChg chg="add del mod">
          <ac:chgData name="Reed Kiely" userId="768be38e-2fb5-40ce-925d-bd8e9d9e3c31" providerId="ADAL" clId="{FF3EB031-33E2-41DF-9CE8-05544657AF45}" dt="2024-06-13T14:34:12.962" v="4772" actId="478"/>
          <ac:spMkLst>
            <pc:docMk/>
            <pc:sldMk cId="433779639" sldId="2146846609"/>
            <ac:spMk id="26" creationId="{95D2304A-3B64-759D-7560-FA303EFFE564}"/>
          </ac:spMkLst>
        </pc:spChg>
        <pc:spChg chg="mod">
          <ac:chgData name="Reed Kiely" userId="768be38e-2fb5-40ce-925d-bd8e9d9e3c31" providerId="ADAL" clId="{FF3EB031-33E2-41DF-9CE8-05544657AF45}" dt="2024-06-13T14:34:40.684" v="4792" actId="1035"/>
          <ac:spMkLst>
            <pc:docMk/>
            <pc:sldMk cId="433779639" sldId="2146846609"/>
            <ac:spMk id="31" creationId="{C46F28E4-1921-15E7-8A2E-21321A590024}"/>
          </ac:spMkLst>
        </pc:spChg>
        <pc:spChg chg="mod">
          <ac:chgData name="Reed Kiely" userId="768be38e-2fb5-40ce-925d-bd8e9d9e3c31" providerId="ADAL" clId="{FF3EB031-33E2-41DF-9CE8-05544657AF45}" dt="2024-06-13T14:34:40.684" v="4792" actId="1035"/>
          <ac:spMkLst>
            <pc:docMk/>
            <pc:sldMk cId="433779639" sldId="2146846609"/>
            <ac:spMk id="33" creationId="{8DC87B04-AA20-5E50-8457-0321C7AAC9D4}"/>
          </ac:spMkLst>
        </pc:spChg>
        <pc:spChg chg="mod">
          <ac:chgData name="Reed Kiely" userId="768be38e-2fb5-40ce-925d-bd8e9d9e3c31" providerId="ADAL" clId="{FF3EB031-33E2-41DF-9CE8-05544657AF45}" dt="2024-06-13T14:34:40.684" v="4792" actId="1035"/>
          <ac:spMkLst>
            <pc:docMk/>
            <pc:sldMk cId="433779639" sldId="2146846609"/>
            <ac:spMk id="37" creationId="{A41270B3-432F-F8F0-E31A-D8A03F4DE4BF}"/>
          </ac:spMkLst>
        </pc:spChg>
        <pc:grpChg chg="add mod">
          <ac:chgData name="Reed Kiely" userId="768be38e-2fb5-40ce-925d-bd8e9d9e3c31" providerId="ADAL" clId="{FF3EB031-33E2-41DF-9CE8-05544657AF45}" dt="2024-06-13T14:34:13.129" v="4773"/>
          <ac:grpSpMkLst>
            <pc:docMk/>
            <pc:sldMk cId="433779639" sldId="2146846609"/>
            <ac:grpSpMk id="43" creationId="{1B009EA7-9F9C-D2B2-1B87-15EE04030860}"/>
          </ac:grpSpMkLst>
        </pc:grpChg>
        <pc:picChg chg="mod">
          <ac:chgData name="Reed Kiely" userId="768be38e-2fb5-40ce-925d-bd8e9d9e3c31" providerId="ADAL" clId="{FF3EB031-33E2-41DF-9CE8-05544657AF45}" dt="2024-06-13T14:34:40.684" v="4792" actId="1035"/>
          <ac:picMkLst>
            <pc:docMk/>
            <pc:sldMk cId="433779639" sldId="2146846609"/>
            <ac:picMk id="18" creationId="{465199DA-809A-EFBA-4501-E44D33DA39F2}"/>
          </ac:picMkLst>
        </pc:picChg>
        <pc:picChg chg="mod">
          <ac:chgData name="Reed Kiely" userId="768be38e-2fb5-40ce-925d-bd8e9d9e3c31" providerId="ADAL" clId="{FF3EB031-33E2-41DF-9CE8-05544657AF45}" dt="2024-06-13T14:34:40.684" v="4792" actId="1035"/>
          <ac:picMkLst>
            <pc:docMk/>
            <pc:sldMk cId="433779639" sldId="2146846609"/>
            <ac:picMk id="21" creationId="{2E4BFD74-A906-E2C4-29DC-2E1BD29A8DA2}"/>
          </ac:picMkLst>
        </pc:picChg>
        <pc:picChg chg="mod">
          <ac:chgData name="Reed Kiely" userId="768be38e-2fb5-40ce-925d-bd8e9d9e3c31" providerId="ADAL" clId="{FF3EB031-33E2-41DF-9CE8-05544657AF45}" dt="2024-06-13T14:34:40.684" v="4792" actId="1035"/>
          <ac:picMkLst>
            <pc:docMk/>
            <pc:sldMk cId="433779639" sldId="2146846609"/>
            <ac:picMk id="23" creationId="{1FDA0337-ED4C-B3A8-68F6-3BA8EF3404B1}"/>
          </ac:picMkLst>
        </pc:picChg>
        <pc:picChg chg="mod">
          <ac:chgData name="Reed Kiely" userId="768be38e-2fb5-40ce-925d-bd8e9d9e3c31" providerId="ADAL" clId="{FF3EB031-33E2-41DF-9CE8-05544657AF45}" dt="2024-06-13T14:45:48.532" v="4904" actId="1076"/>
          <ac:picMkLst>
            <pc:docMk/>
            <pc:sldMk cId="433779639" sldId="2146846609"/>
            <ac:picMk id="27" creationId="{75E68816-E004-D825-6D9D-9C875129CDCA}"/>
          </ac:picMkLst>
        </pc:picChg>
        <pc:picChg chg="mod modCrop">
          <ac:chgData name="Reed Kiely" userId="768be38e-2fb5-40ce-925d-bd8e9d9e3c31" providerId="ADAL" clId="{FF3EB031-33E2-41DF-9CE8-05544657AF45}" dt="2024-06-13T14:34:27.877" v="4778" actId="732"/>
          <ac:picMkLst>
            <pc:docMk/>
            <pc:sldMk cId="433779639" sldId="2146846609"/>
            <ac:picMk id="29" creationId="{4DF2DFDD-8ABF-2EC1-4109-E08E3259B439}"/>
          </ac:picMkLst>
        </pc:picChg>
        <pc:picChg chg="mod">
          <ac:chgData name="Reed Kiely" userId="768be38e-2fb5-40ce-925d-bd8e9d9e3c31" providerId="ADAL" clId="{FF3EB031-33E2-41DF-9CE8-05544657AF45}" dt="2024-06-13T14:34:40.684" v="4792" actId="1035"/>
          <ac:picMkLst>
            <pc:docMk/>
            <pc:sldMk cId="433779639" sldId="2146846609"/>
            <ac:picMk id="30" creationId="{646D0210-0621-D909-8624-4A84A759BDE0}"/>
          </ac:picMkLst>
        </pc:picChg>
        <pc:picChg chg="mod">
          <ac:chgData name="Reed Kiely" userId="768be38e-2fb5-40ce-925d-bd8e9d9e3c31" providerId="ADAL" clId="{FF3EB031-33E2-41DF-9CE8-05544657AF45}" dt="2024-06-13T14:34:40.684" v="4792" actId="1035"/>
          <ac:picMkLst>
            <pc:docMk/>
            <pc:sldMk cId="433779639" sldId="2146846609"/>
            <ac:picMk id="32" creationId="{EE959F56-D70F-AD6B-64BB-A02F47F5DFEE}"/>
          </ac:picMkLst>
        </pc:picChg>
        <pc:picChg chg="mod">
          <ac:chgData name="Reed Kiely" userId="768be38e-2fb5-40ce-925d-bd8e9d9e3c31" providerId="ADAL" clId="{FF3EB031-33E2-41DF-9CE8-05544657AF45}" dt="2024-06-13T14:34:13.129" v="4773"/>
          <ac:picMkLst>
            <pc:docMk/>
            <pc:sldMk cId="433779639" sldId="2146846609"/>
            <ac:picMk id="44" creationId="{A0BA340C-EAE7-2B55-2F9D-1745B77E1DD1}"/>
          </ac:picMkLst>
        </pc:picChg>
        <pc:picChg chg="mod">
          <ac:chgData name="Reed Kiely" userId="768be38e-2fb5-40ce-925d-bd8e9d9e3c31" providerId="ADAL" clId="{FF3EB031-33E2-41DF-9CE8-05544657AF45}" dt="2024-06-13T14:34:13.129" v="4773"/>
          <ac:picMkLst>
            <pc:docMk/>
            <pc:sldMk cId="433779639" sldId="2146846609"/>
            <ac:picMk id="45" creationId="{3F2E3E52-6E5E-CE62-563F-9C7D495237DC}"/>
          </ac:picMkLst>
        </pc:picChg>
        <pc:cxnChg chg="mod">
          <ac:chgData name="Reed Kiely" userId="768be38e-2fb5-40ce-925d-bd8e9d9e3c31" providerId="ADAL" clId="{FF3EB031-33E2-41DF-9CE8-05544657AF45}" dt="2024-06-13T14:34:40.684" v="4792" actId="1035"/>
          <ac:cxnSpMkLst>
            <pc:docMk/>
            <pc:sldMk cId="433779639" sldId="2146846609"/>
            <ac:cxnSpMk id="25" creationId="{F5AF0D0D-1A7E-283E-1620-500A7B99CE39}"/>
          </ac:cxnSpMkLst>
        </pc:cxnChg>
        <pc:cxnChg chg="mod">
          <ac:chgData name="Reed Kiely" userId="768be38e-2fb5-40ce-925d-bd8e9d9e3c31" providerId="ADAL" clId="{FF3EB031-33E2-41DF-9CE8-05544657AF45}" dt="2024-06-13T14:34:40.684" v="4792" actId="1035"/>
          <ac:cxnSpMkLst>
            <pc:docMk/>
            <pc:sldMk cId="433779639" sldId="2146846609"/>
            <ac:cxnSpMk id="34" creationId="{FD46AD06-0F7E-5796-8024-9EA9C67E72D5}"/>
          </ac:cxnSpMkLst>
        </pc:cxnChg>
        <pc:cxnChg chg="mod">
          <ac:chgData name="Reed Kiely" userId="768be38e-2fb5-40ce-925d-bd8e9d9e3c31" providerId="ADAL" clId="{FF3EB031-33E2-41DF-9CE8-05544657AF45}" dt="2024-06-13T14:34:40.684" v="4792" actId="1035"/>
          <ac:cxnSpMkLst>
            <pc:docMk/>
            <pc:sldMk cId="433779639" sldId="2146846609"/>
            <ac:cxnSpMk id="35" creationId="{1C1F6950-48AA-0DAC-2CBB-7C158F2F8CC4}"/>
          </ac:cxnSpMkLst>
        </pc:cxnChg>
        <pc:cxnChg chg="mod">
          <ac:chgData name="Reed Kiely" userId="768be38e-2fb5-40ce-925d-bd8e9d9e3c31" providerId="ADAL" clId="{FF3EB031-33E2-41DF-9CE8-05544657AF45}" dt="2024-06-13T14:34:40.684" v="4792" actId="1035"/>
          <ac:cxnSpMkLst>
            <pc:docMk/>
            <pc:sldMk cId="433779639" sldId="2146846609"/>
            <ac:cxnSpMk id="36" creationId="{01B8756F-AFA3-FDB5-EADB-1B3BE14AB99B}"/>
          </ac:cxnSpMkLst>
        </pc:cxnChg>
        <pc:cxnChg chg="mod">
          <ac:chgData name="Reed Kiely" userId="768be38e-2fb5-40ce-925d-bd8e9d9e3c31" providerId="ADAL" clId="{FF3EB031-33E2-41DF-9CE8-05544657AF45}" dt="2024-06-13T14:34:40.684" v="4792" actId="1035"/>
          <ac:cxnSpMkLst>
            <pc:docMk/>
            <pc:sldMk cId="433779639" sldId="2146846609"/>
            <ac:cxnSpMk id="46" creationId="{E3DB9FE2-C27B-BC95-6C4D-85D5E2C7AD5F}"/>
          </ac:cxnSpMkLst>
        </pc:cxnChg>
        <pc:cxnChg chg="mod">
          <ac:chgData name="Reed Kiely" userId="768be38e-2fb5-40ce-925d-bd8e9d9e3c31" providerId="ADAL" clId="{FF3EB031-33E2-41DF-9CE8-05544657AF45}" dt="2024-06-13T14:34:40.684" v="4792" actId="1035"/>
          <ac:cxnSpMkLst>
            <pc:docMk/>
            <pc:sldMk cId="433779639" sldId="2146846609"/>
            <ac:cxnSpMk id="47" creationId="{B2EB21BD-1C56-CB1B-43C9-9C16D92B4589}"/>
          </ac:cxnSpMkLst>
        </pc:cxnChg>
        <pc:cxnChg chg="mod">
          <ac:chgData name="Reed Kiely" userId="768be38e-2fb5-40ce-925d-bd8e9d9e3c31" providerId="ADAL" clId="{FF3EB031-33E2-41DF-9CE8-05544657AF45}" dt="2024-06-13T14:34:40.684" v="4792" actId="1035"/>
          <ac:cxnSpMkLst>
            <pc:docMk/>
            <pc:sldMk cId="433779639" sldId="2146846609"/>
            <ac:cxnSpMk id="49" creationId="{CE1212BA-2D3D-0C15-6878-84E45EC46A0C}"/>
          </ac:cxnSpMkLst>
        </pc:cxnChg>
        <pc:cxnChg chg="mod">
          <ac:chgData name="Reed Kiely" userId="768be38e-2fb5-40ce-925d-bd8e9d9e3c31" providerId="ADAL" clId="{FF3EB031-33E2-41DF-9CE8-05544657AF45}" dt="2024-06-13T14:34:40.684" v="4792" actId="1035"/>
          <ac:cxnSpMkLst>
            <pc:docMk/>
            <pc:sldMk cId="433779639" sldId="2146846609"/>
            <ac:cxnSpMk id="56" creationId="{4AA0A73F-4B01-74DB-B6B9-7A93DB8018ED}"/>
          </ac:cxnSpMkLst>
        </pc:cxnChg>
        <pc:cxnChg chg="mod">
          <ac:chgData name="Reed Kiely" userId="768be38e-2fb5-40ce-925d-bd8e9d9e3c31" providerId="ADAL" clId="{FF3EB031-33E2-41DF-9CE8-05544657AF45}" dt="2024-06-13T14:34:40.684" v="4792" actId="1035"/>
          <ac:cxnSpMkLst>
            <pc:docMk/>
            <pc:sldMk cId="433779639" sldId="2146846609"/>
            <ac:cxnSpMk id="57" creationId="{D8E9492D-BF3C-7B7F-4D3F-49D705D4202C}"/>
          </ac:cxnSpMkLst>
        </pc:cxnChg>
      </pc:sldChg>
      <pc:sldChg chg="addSp delSp modSp mod ord">
        <pc:chgData name="Reed Kiely" userId="768be38e-2fb5-40ce-925d-bd8e9d9e3c31" providerId="ADAL" clId="{FF3EB031-33E2-41DF-9CE8-05544657AF45}" dt="2024-06-13T20:12:14.490" v="5958" actId="478"/>
        <pc:sldMkLst>
          <pc:docMk/>
          <pc:sldMk cId="549373201" sldId="2146846610"/>
        </pc:sldMkLst>
        <pc:spChg chg="mod">
          <ac:chgData name="Reed Kiely" userId="768be38e-2fb5-40ce-925d-bd8e9d9e3c31" providerId="ADAL" clId="{FF3EB031-33E2-41DF-9CE8-05544657AF45}" dt="2024-06-13T14:33:54.930" v="4753" actId="1036"/>
          <ac:spMkLst>
            <pc:docMk/>
            <pc:sldMk cId="549373201" sldId="2146846610"/>
            <ac:spMk id="3" creationId="{A76707FA-6B11-8AFD-4DF0-3A2DC6A2B4F3}"/>
          </ac:spMkLst>
        </pc:spChg>
        <pc:spChg chg="mod">
          <ac:chgData name="Reed Kiely" userId="768be38e-2fb5-40ce-925d-bd8e9d9e3c31" providerId="ADAL" clId="{FF3EB031-33E2-41DF-9CE8-05544657AF45}" dt="2024-06-13T14:33:54.930" v="4753" actId="1036"/>
          <ac:spMkLst>
            <pc:docMk/>
            <pc:sldMk cId="549373201" sldId="2146846610"/>
            <ac:spMk id="4" creationId="{066C9352-FEF5-AF69-6A44-934B03B83A01}"/>
          </ac:spMkLst>
        </pc:spChg>
        <pc:spChg chg="mod">
          <ac:chgData name="Reed Kiely" userId="768be38e-2fb5-40ce-925d-bd8e9d9e3c31" providerId="ADAL" clId="{FF3EB031-33E2-41DF-9CE8-05544657AF45}" dt="2024-06-13T14:33:54.930" v="4753" actId="1036"/>
          <ac:spMkLst>
            <pc:docMk/>
            <pc:sldMk cId="549373201" sldId="2146846610"/>
            <ac:spMk id="5" creationId="{E8DF1814-76A0-0838-1E77-23BDC604E404}"/>
          </ac:spMkLst>
        </pc:spChg>
        <pc:spChg chg="mod">
          <ac:chgData name="Reed Kiely" userId="768be38e-2fb5-40ce-925d-bd8e9d9e3c31" providerId="ADAL" clId="{FF3EB031-33E2-41DF-9CE8-05544657AF45}" dt="2024-06-13T14:33:54.930" v="4753" actId="1036"/>
          <ac:spMkLst>
            <pc:docMk/>
            <pc:sldMk cId="549373201" sldId="2146846610"/>
            <ac:spMk id="6" creationId="{C3EEE3B0-6FD9-A0E6-4D08-54D18CAE46CF}"/>
          </ac:spMkLst>
        </pc:spChg>
        <pc:spChg chg="mod">
          <ac:chgData name="Reed Kiely" userId="768be38e-2fb5-40ce-925d-bd8e9d9e3c31" providerId="ADAL" clId="{FF3EB031-33E2-41DF-9CE8-05544657AF45}" dt="2024-06-11T16:07:44.750" v="1172" actId="207"/>
          <ac:spMkLst>
            <pc:docMk/>
            <pc:sldMk cId="549373201" sldId="2146846610"/>
            <ac:spMk id="7" creationId="{03D28515-946E-3D24-1D39-85BB5D56D1A1}"/>
          </ac:spMkLst>
        </pc:spChg>
        <pc:spChg chg="mod">
          <ac:chgData name="Reed Kiely" userId="768be38e-2fb5-40ce-925d-bd8e9d9e3c31" providerId="ADAL" clId="{FF3EB031-33E2-41DF-9CE8-05544657AF45}" dt="2024-06-13T14:33:54.930" v="4753" actId="1036"/>
          <ac:spMkLst>
            <pc:docMk/>
            <pc:sldMk cId="549373201" sldId="2146846610"/>
            <ac:spMk id="8" creationId="{E94CDEA0-E007-042A-D429-E75AEDC921A5}"/>
          </ac:spMkLst>
        </pc:spChg>
        <pc:spChg chg="add del mod">
          <ac:chgData name="Reed Kiely" userId="768be38e-2fb5-40ce-925d-bd8e9d9e3c31" providerId="ADAL" clId="{FF3EB031-33E2-41DF-9CE8-05544657AF45}" dt="2024-06-13T14:33:43.010" v="4743" actId="478"/>
          <ac:spMkLst>
            <pc:docMk/>
            <pc:sldMk cId="549373201" sldId="2146846610"/>
            <ac:spMk id="10" creationId="{A7A429EA-9ED3-3EC1-6F10-68E589958237}"/>
          </ac:spMkLst>
        </pc:spChg>
        <pc:spChg chg="add del mod">
          <ac:chgData name="Reed Kiely" userId="768be38e-2fb5-40ce-925d-bd8e9d9e3c31" providerId="ADAL" clId="{FF3EB031-33E2-41DF-9CE8-05544657AF45}" dt="2024-06-12T19:37:35.601" v="2349" actId="478"/>
          <ac:spMkLst>
            <pc:docMk/>
            <pc:sldMk cId="549373201" sldId="2146846610"/>
            <ac:spMk id="10" creationId="{D3978642-74B4-7AB1-8C0A-DEC34C695E10}"/>
          </ac:spMkLst>
        </pc:spChg>
        <pc:spChg chg="add del mod ord">
          <ac:chgData name="Reed Kiely" userId="768be38e-2fb5-40ce-925d-bd8e9d9e3c31" providerId="ADAL" clId="{FF3EB031-33E2-41DF-9CE8-05544657AF45}" dt="2024-06-13T20:12:14.490" v="5958" actId="478"/>
          <ac:spMkLst>
            <pc:docMk/>
            <pc:sldMk cId="549373201" sldId="2146846610"/>
            <ac:spMk id="14" creationId="{2F68FF32-939D-3251-0418-D7CAECB03AE4}"/>
          </ac:spMkLst>
        </pc:spChg>
        <pc:spChg chg="mod">
          <ac:chgData name="Reed Kiely" userId="768be38e-2fb5-40ce-925d-bd8e9d9e3c31" providerId="ADAL" clId="{FF3EB031-33E2-41DF-9CE8-05544657AF45}" dt="2024-06-13T14:33:54.930" v="4753" actId="1036"/>
          <ac:spMkLst>
            <pc:docMk/>
            <pc:sldMk cId="549373201" sldId="2146846610"/>
            <ac:spMk id="17" creationId="{DF56F0CA-F7B1-44CC-306C-7AC8F2867182}"/>
          </ac:spMkLst>
        </pc:spChg>
        <pc:spChg chg="mod">
          <ac:chgData name="Reed Kiely" userId="768be38e-2fb5-40ce-925d-bd8e9d9e3c31" providerId="ADAL" clId="{FF3EB031-33E2-41DF-9CE8-05544657AF45}" dt="2024-06-13T14:33:54.930" v="4753" actId="1036"/>
          <ac:spMkLst>
            <pc:docMk/>
            <pc:sldMk cId="549373201" sldId="2146846610"/>
            <ac:spMk id="19" creationId="{CE54BC30-E269-042F-901C-0A3599847E1E}"/>
          </ac:spMkLst>
        </pc:spChg>
        <pc:spChg chg="mod">
          <ac:chgData name="Reed Kiely" userId="768be38e-2fb5-40ce-925d-bd8e9d9e3c31" providerId="ADAL" clId="{FF3EB031-33E2-41DF-9CE8-05544657AF45}" dt="2024-06-13T14:33:54.930" v="4753" actId="1036"/>
          <ac:spMkLst>
            <pc:docMk/>
            <pc:sldMk cId="549373201" sldId="2146846610"/>
            <ac:spMk id="21" creationId="{F1CF55A9-86CD-3308-227F-880B14546802}"/>
          </ac:spMkLst>
        </pc:spChg>
        <pc:spChg chg="mod">
          <ac:chgData name="Reed Kiely" userId="768be38e-2fb5-40ce-925d-bd8e9d9e3c31" providerId="ADAL" clId="{FF3EB031-33E2-41DF-9CE8-05544657AF45}" dt="2024-06-13T14:33:54.930" v="4753" actId="1036"/>
          <ac:spMkLst>
            <pc:docMk/>
            <pc:sldMk cId="549373201" sldId="2146846610"/>
            <ac:spMk id="24" creationId="{5F4AE62B-E79B-5AD9-3F25-25B0F226DE7B}"/>
          </ac:spMkLst>
        </pc:spChg>
        <pc:spChg chg="mod">
          <ac:chgData name="Reed Kiely" userId="768be38e-2fb5-40ce-925d-bd8e9d9e3c31" providerId="ADAL" clId="{FF3EB031-33E2-41DF-9CE8-05544657AF45}" dt="2024-06-13T14:33:54.930" v="4753" actId="1036"/>
          <ac:spMkLst>
            <pc:docMk/>
            <pc:sldMk cId="549373201" sldId="2146846610"/>
            <ac:spMk id="29" creationId="{C85BA4E9-D633-EBD5-9236-93CCB0E6EDE8}"/>
          </ac:spMkLst>
        </pc:spChg>
        <pc:spChg chg="mod">
          <ac:chgData name="Reed Kiely" userId="768be38e-2fb5-40ce-925d-bd8e9d9e3c31" providerId="ADAL" clId="{FF3EB031-33E2-41DF-9CE8-05544657AF45}" dt="2024-06-13T14:33:47.174" v="4745" actId="14100"/>
          <ac:spMkLst>
            <pc:docMk/>
            <pc:sldMk cId="549373201" sldId="2146846610"/>
            <ac:spMk id="35" creationId="{B8E3109E-8042-196A-62B9-F29236C40257}"/>
          </ac:spMkLst>
        </pc:spChg>
        <pc:spChg chg="mod">
          <ac:chgData name="Reed Kiely" userId="768be38e-2fb5-40ce-925d-bd8e9d9e3c31" providerId="ADAL" clId="{FF3EB031-33E2-41DF-9CE8-05544657AF45}" dt="2024-06-13T14:33:50.431" v="4746" actId="14100"/>
          <ac:spMkLst>
            <pc:docMk/>
            <pc:sldMk cId="549373201" sldId="2146846610"/>
            <ac:spMk id="37" creationId="{09CA224C-480D-9B74-C018-DF7ABF632CDD}"/>
          </ac:spMkLst>
        </pc:spChg>
        <pc:spChg chg="mod">
          <ac:chgData name="Reed Kiely" userId="768be38e-2fb5-40ce-925d-bd8e9d9e3c31" providerId="ADAL" clId="{FF3EB031-33E2-41DF-9CE8-05544657AF45}" dt="2024-06-13T14:34:05.250" v="4766" actId="1036"/>
          <ac:spMkLst>
            <pc:docMk/>
            <pc:sldMk cId="549373201" sldId="2146846610"/>
            <ac:spMk id="38" creationId="{B97B4D36-4898-33D8-15D2-1C877D9ECF8D}"/>
          </ac:spMkLst>
        </pc:spChg>
        <pc:spChg chg="mod">
          <ac:chgData name="Reed Kiely" userId="768be38e-2fb5-40ce-925d-bd8e9d9e3c31" providerId="ADAL" clId="{FF3EB031-33E2-41DF-9CE8-05544657AF45}" dt="2024-06-13T14:34:05.250" v="4766" actId="1036"/>
          <ac:spMkLst>
            <pc:docMk/>
            <pc:sldMk cId="549373201" sldId="2146846610"/>
            <ac:spMk id="39" creationId="{F1D8BAA5-FA05-0324-6241-70DA96E04E30}"/>
          </ac:spMkLst>
        </pc:spChg>
        <pc:spChg chg="mod">
          <ac:chgData name="Reed Kiely" userId="768be38e-2fb5-40ce-925d-bd8e9d9e3c31" providerId="ADAL" clId="{FF3EB031-33E2-41DF-9CE8-05544657AF45}" dt="2024-06-13T14:34:08.145" v="4771" actId="1076"/>
          <ac:spMkLst>
            <pc:docMk/>
            <pc:sldMk cId="549373201" sldId="2146846610"/>
            <ac:spMk id="40" creationId="{DF5A8BE2-7197-F938-93FD-BD675174964B}"/>
          </ac:spMkLst>
        </pc:spChg>
        <pc:spChg chg="mod">
          <ac:chgData name="Reed Kiely" userId="768be38e-2fb5-40ce-925d-bd8e9d9e3c31" providerId="ADAL" clId="{FF3EB031-33E2-41DF-9CE8-05544657AF45}" dt="2024-06-13T14:33:54.930" v="4753" actId="1036"/>
          <ac:spMkLst>
            <pc:docMk/>
            <pc:sldMk cId="549373201" sldId="2146846610"/>
            <ac:spMk id="42" creationId="{C5DDA8C4-D2E5-603B-85F8-33FC05DDF193}"/>
          </ac:spMkLst>
        </pc:spChg>
        <pc:spChg chg="add del mod">
          <ac:chgData name="Reed Kiely" userId="768be38e-2fb5-40ce-925d-bd8e9d9e3c31" providerId="ADAL" clId="{FF3EB031-33E2-41DF-9CE8-05544657AF45}" dt="2024-06-13T20:12:14.490" v="5958" actId="478"/>
          <ac:spMkLst>
            <pc:docMk/>
            <pc:sldMk cId="549373201" sldId="2146846610"/>
            <ac:spMk id="44" creationId="{E3368A6D-2F8B-16C6-1984-403F1C59554E}"/>
          </ac:spMkLst>
        </pc:spChg>
        <pc:spChg chg="mod">
          <ac:chgData name="Reed Kiely" userId="768be38e-2fb5-40ce-925d-bd8e9d9e3c31" providerId="ADAL" clId="{FF3EB031-33E2-41DF-9CE8-05544657AF45}" dt="2024-06-13T14:33:54.930" v="4753" actId="1036"/>
          <ac:spMkLst>
            <pc:docMk/>
            <pc:sldMk cId="549373201" sldId="2146846610"/>
            <ac:spMk id="62" creationId="{4DFF5A6C-5E94-AD84-7745-BD823F5DE945}"/>
          </ac:spMkLst>
        </pc:spChg>
        <pc:grpChg chg="add mod">
          <ac:chgData name="Reed Kiely" userId="768be38e-2fb5-40ce-925d-bd8e9d9e3c31" providerId="ADAL" clId="{FF3EB031-33E2-41DF-9CE8-05544657AF45}" dt="2024-06-13T14:33:43.242" v="4744"/>
          <ac:grpSpMkLst>
            <pc:docMk/>
            <pc:sldMk cId="549373201" sldId="2146846610"/>
            <ac:grpSpMk id="26" creationId="{5276DB06-E3BA-3F75-7773-4F9B52EDF62B}"/>
          </ac:grpSpMkLst>
        </pc:grpChg>
        <pc:picChg chg="mod">
          <ac:chgData name="Reed Kiely" userId="768be38e-2fb5-40ce-925d-bd8e9d9e3c31" providerId="ADAL" clId="{FF3EB031-33E2-41DF-9CE8-05544657AF45}" dt="2024-06-13T14:34:05.250" v="4766" actId="1036"/>
          <ac:picMkLst>
            <pc:docMk/>
            <pc:sldMk cId="549373201" sldId="2146846610"/>
            <ac:picMk id="2" creationId="{DEB7F0F9-546A-47AC-48FF-1E199E8A7FDA}"/>
          </ac:picMkLst>
        </pc:picChg>
        <pc:picChg chg="mod">
          <ac:chgData name="Reed Kiely" userId="768be38e-2fb5-40ce-925d-bd8e9d9e3c31" providerId="ADAL" clId="{FF3EB031-33E2-41DF-9CE8-05544657AF45}" dt="2024-06-13T14:33:54.930" v="4753" actId="1036"/>
          <ac:picMkLst>
            <pc:docMk/>
            <pc:sldMk cId="549373201" sldId="2146846610"/>
            <ac:picMk id="16" creationId="{60B0F83F-01DB-4B32-24DA-F9350548726A}"/>
          </ac:picMkLst>
        </pc:picChg>
        <pc:picChg chg="mod">
          <ac:chgData name="Reed Kiely" userId="768be38e-2fb5-40ce-925d-bd8e9d9e3c31" providerId="ADAL" clId="{FF3EB031-33E2-41DF-9CE8-05544657AF45}" dt="2024-06-13T14:33:54.930" v="4753" actId="1036"/>
          <ac:picMkLst>
            <pc:docMk/>
            <pc:sldMk cId="549373201" sldId="2146846610"/>
            <ac:picMk id="18" creationId="{6C2EB0D3-FB93-DE4C-6A96-535043968303}"/>
          </ac:picMkLst>
        </pc:picChg>
        <pc:picChg chg="mod">
          <ac:chgData name="Reed Kiely" userId="768be38e-2fb5-40ce-925d-bd8e9d9e3c31" providerId="ADAL" clId="{FF3EB031-33E2-41DF-9CE8-05544657AF45}" dt="2024-06-13T14:33:54.930" v="4753" actId="1036"/>
          <ac:picMkLst>
            <pc:docMk/>
            <pc:sldMk cId="549373201" sldId="2146846610"/>
            <ac:picMk id="20" creationId="{739BD5E2-E4C9-3398-D108-52CB1E74EF23}"/>
          </ac:picMkLst>
        </pc:picChg>
        <pc:picChg chg="mod">
          <ac:chgData name="Reed Kiely" userId="768be38e-2fb5-40ce-925d-bd8e9d9e3c31" providerId="ADAL" clId="{FF3EB031-33E2-41DF-9CE8-05544657AF45}" dt="2024-06-13T14:33:54.930" v="4753" actId="1036"/>
          <ac:picMkLst>
            <pc:docMk/>
            <pc:sldMk cId="549373201" sldId="2146846610"/>
            <ac:picMk id="22" creationId="{4EB1A015-1C72-2A7D-3E83-422442220EAD}"/>
          </ac:picMkLst>
        </pc:picChg>
        <pc:picChg chg="mod">
          <ac:chgData name="Reed Kiely" userId="768be38e-2fb5-40ce-925d-bd8e9d9e3c31" providerId="ADAL" clId="{FF3EB031-33E2-41DF-9CE8-05544657AF45}" dt="2024-06-13T14:33:54.930" v="4753" actId="1036"/>
          <ac:picMkLst>
            <pc:docMk/>
            <pc:sldMk cId="549373201" sldId="2146846610"/>
            <ac:picMk id="25" creationId="{D3FBDC7E-140C-8FE1-2E86-1B09CE1BB4C3}"/>
          </ac:picMkLst>
        </pc:picChg>
        <pc:picChg chg="mod">
          <ac:chgData name="Reed Kiely" userId="768be38e-2fb5-40ce-925d-bd8e9d9e3c31" providerId="ADAL" clId="{FF3EB031-33E2-41DF-9CE8-05544657AF45}" dt="2024-06-13T14:33:43.242" v="4744"/>
          <ac:picMkLst>
            <pc:docMk/>
            <pc:sldMk cId="549373201" sldId="2146846610"/>
            <ac:picMk id="27" creationId="{79E38EB3-9CA5-A6BF-C83D-67CC34A11507}"/>
          </ac:picMkLst>
        </pc:picChg>
        <pc:picChg chg="mod">
          <ac:chgData name="Reed Kiely" userId="768be38e-2fb5-40ce-925d-bd8e9d9e3c31" providerId="ADAL" clId="{FF3EB031-33E2-41DF-9CE8-05544657AF45}" dt="2024-06-13T14:33:43.242" v="4744"/>
          <ac:picMkLst>
            <pc:docMk/>
            <pc:sldMk cId="549373201" sldId="2146846610"/>
            <ac:picMk id="28" creationId="{52D279C9-33A7-E20B-B08C-428B37245A9B}"/>
          </ac:picMkLst>
        </pc:picChg>
        <pc:picChg chg="del mod">
          <ac:chgData name="Reed Kiely" userId="768be38e-2fb5-40ce-925d-bd8e9d9e3c31" providerId="ADAL" clId="{FF3EB031-33E2-41DF-9CE8-05544657AF45}" dt="2024-06-13T14:45:53.441" v="4905" actId="478"/>
          <ac:picMkLst>
            <pc:docMk/>
            <pc:sldMk cId="549373201" sldId="2146846610"/>
            <ac:picMk id="41" creationId="{C278EAB3-3367-1E3B-AF8A-74F7C68C4942}"/>
          </ac:picMkLst>
        </pc:picChg>
        <pc:picChg chg="add mod">
          <ac:chgData name="Reed Kiely" userId="768be38e-2fb5-40ce-925d-bd8e9d9e3c31" providerId="ADAL" clId="{FF3EB031-33E2-41DF-9CE8-05544657AF45}" dt="2024-06-13T14:45:53.586" v="4906"/>
          <ac:picMkLst>
            <pc:docMk/>
            <pc:sldMk cId="549373201" sldId="2146846610"/>
            <ac:picMk id="43" creationId="{91EB6088-0D1C-D447-A187-D356E6CD6BA6}"/>
          </ac:picMkLst>
        </pc:picChg>
        <pc:cxnChg chg="mod">
          <ac:chgData name="Reed Kiely" userId="768be38e-2fb5-40ce-925d-bd8e9d9e3c31" providerId="ADAL" clId="{FF3EB031-33E2-41DF-9CE8-05544657AF45}" dt="2024-06-13T14:33:54.930" v="4753" actId="1036"/>
          <ac:cxnSpMkLst>
            <pc:docMk/>
            <pc:sldMk cId="549373201" sldId="2146846610"/>
            <ac:cxnSpMk id="30" creationId="{CEBF77DA-CEB7-4EE7-71BE-E1D8F6B568F6}"/>
          </ac:cxnSpMkLst>
        </pc:cxnChg>
        <pc:cxnChg chg="mod">
          <ac:chgData name="Reed Kiely" userId="768be38e-2fb5-40ce-925d-bd8e9d9e3c31" providerId="ADAL" clId="{FF3EB031-33E2-41DF-9CE8-05544657AF45}" dt="2024-06-13T14:33:54.930" v="4753" actId="1036"/>
          <ac:cxnSpMkLst>
            <pc:docMk/>
            <pc:sldMk cId="549373201" sldId="2146846610"/>
            <ac:cxnSpMk id="31" creationId="{B0194E96-D990-C872-167C-50230D8AFB88}"/>
          </ac:cxnSpMkLst>
        </pc:cxnChg>
        <pc:cxnChg chg="mod">
          <ac:chgData name="Reed Kiely" userId="768be38e-2fb5-40ce-925d-bd8e9d9e3c31" providerId="ADAL" clId="{FF3EB031-33E2-41DF-9CE8-05544657AF45}" dt="2024-06-13T14:33:54.930" v="4753" actId="1036"/>
          <ac:cxnSpMkLst>
            <pc:docMk/>
            <pc:sldMk cId="549373201" sldId="2146846610"/>
            <ac:cxnSpMk id="32" creationId="{7514FDE8-9431-D5BD-158F-4FA14A4000F3}"/>
          </ac:cxnSpMkLst>
        </pc:cxnChg>
        <pc:cxnChg chg="mod">
          <ac:chgData name="Reed Kiely" userId="768be38e-2fb5-40ce-925d-bd8e9d9e3c31" providerId="ADAL" clId="{FF3EB031-33E2-41DF-9CE8-05544657AF45}" dt="2024-06-13T14:33:54.930" v="4753" actId="1036"/>
          <ac:cxnSpMkLst>
            <pc:docMk/>
            <pc:sldMk cId="549373201" sldId="2146846610"/>
            <ac:cxnSpMk id="33" creationId="{521FBCB0-62FE-E448-A8B4-7040EC5309C9}"/>
          </ac:cxnSpMkLst>
        </pc:cxnChg>
        <pc:cxnChg chg="mod">
          <ac:chgData name="Reed Kiely" userId="768be38e-2fb5-40ce-925d-bd8e9d9e3c31" providerId="ADAL" clId="{FF3EB031-33E2-41DF-9CE8-05544657AF45}" dt="2024-06-13T14:33:54.930" v="4753" actId="1036"/>
          <ac:cxnSpMkLst>
            <pc:docMk/>
            <pc:sldMk cId="549373201" sldId="2146846610"/>
            <ac:cxnSpMk id="58" creationId="{A5D976E2-4BDC-FD70-8B16-86A70E8DCE61}"/>
          </ac:cxnSpMkLst>
        </pc:cxnChg>
        <pc:cxnChg chg="mod">
          <ac:chgData name="Reed Kiely" userId="768be38e-2fb5-40ce-925d-bd8e9d9e3c31" providerId="ADAL" clId="{FF3EB031-33E2-41DF-9CE8-05544657AF45}" dt="2024-06-13T14:33:54.930" v="4753" actId="1036"/>
          <ac:cxnSpMkLst>
            <pc:docMk/>
            <pc:sldMk cId="549373201" sldId="2146846610"/>
            <ac:cxnSpMk id="59" creationId="{3D50E7BE-B18D-0ECD-2693-5DE3B8ED4E1B}"/>
          </ac:cxnSpMkLst>
        </pc:cxnChg>
        <pc:cxnChg chg="mod">
          <ac:chgData name="Reed Kiely" userId="768be38e-2fb5-40ce-925d-bd8e9d9e3c31" providerId="ADAL" clId="{FF3EB031-33E2-41DF-9CE8-05544657AF45}" dt="2024-06-13T14:33:54.930" v="4753" actId="1036"/>
          <ac:cxnSpMkLst>
            <pc:docMk/>
            <pc:sldMk cId="549373201" sldId="2146846610"/>
            <ac:cxnSpMk id="60" creationId="{8AA90121-2E5F-F6FF-5D6C-CF9B7C5E0AAE}"/>
          </ac:cxnSpMkLst>
        </pc:cxnChg>
        <pc:cxnChg chg="mod">
          <ac:chgData name="Reed Kiely" userId="768be38e-2fb5-40ce-925d-bd8e9d9e3c31" providerId="ADAL" clId="{FF3EB031-33E2-41DF-9CE8-05544657AF45}" dt="2024-06-13T14:33:54.930" v="4753" actId="1036"/>
          <ac:cxnSpMkLst>
            <pc:docMk/>
            <pc:sldMk cId="549373201" sldId="2146846610"/>
            <ac:cxnSpMk id="61" creationId="{AFC12959-0B0F-C1EA-655C-F2B26C34D6B3}"/>
          </ac:cxnSpMkLst>
        </pc:cxnChg>
        <pc:cxnChg chg="mod">
          <ac:chgData name="Reed Kiely" userId="768be38e-2fb5-40ce-925d-bd8e9d9e3c31" providerId="ADAL" clId="{FF3EB031-33E2-41DF-9CE8-05544657AF45}" dt="2024-06-13T14:33:54.930" v="4753" actId="1036"/>
          <ac:cxnSpMkLst>
            <pc:docMk/>
            <pc:sldMk cId="549373201" sldId="2146846610"/>
            <ac:cxnSpMk id="79" creationId="{5F23C486-A06D-198D-0423-FD0E9399C280}"/>
          </ac:cxnSpMkLst>
        </pc:cxnChg>
      </pc:sldChg>
      <pc:sldChg chg="addSp modSp new del mod">
        <pc:chgData name="Reed Kiely" userId="768be38e-2fb5-40ce-925d-bd8e9d9e3c31" providerId="ADAL" clId="{FF3EB031-33E2-41DF-9CE8-05544657AF45}" dt="2024-06-12T21:26:00.873" v="4531" actId="47"/>
        <pc:sldMkLst>
          <pc:docMk/>
          <pc:sldMk cId="1040879552" sldId="2146846611"/>
        </pc:sldMkLst>
        <pc:spChg chg="add mod">
          <ac:chgData name="Reed Kiely" userId="768be38e-2fb5-40ce-925d-bd8e9d9e3c31" providerId="ADAL" clId="{FF3EB031-33E2-41DF-9CE8-05544657AF45}" dt="2024-06-12T21:17:03.834" v="4357" actId="114"/>
          <ac:spMkLst>
            <pc:docMk/>
            <pc:sldMk cId="1040879552" sldId="2146846611"/>
            <ac:spMk id="2" creationId="{76316364-DC14-2C55-7703-107D9BCF5353}"/>
          </ac:spMkLst>
        </pc:spChg>
        <pc:picChg chg="add">
          <ac:chgData name="Reed Kiely" userId="768be38e-2fb5-40ce-925d-bd8e9d9e3c31" providerId="ADAL" clId="{FF3EB031-33E2-41DF-9CE8-05544657AF45}" dt="2024-06-10T17:31:28.809" v="420"/>
          <ac:picMkLst>
            <pc:docMk/>
            <pc:sldMk cId="1040879552" sldId="2146846611"/>
            <ac:picMk id="1026" creationId="{C5B28875-9217-C44A-FC04-5E6538664A85}"/>
          </ac:picMkLst>
        </pc:picChg>
      </pc:sldChg>
      <pc:sldChg chg="add del">
        <pc:chgData name="Reed Kiely" userId="768be38e-2fb5-40ce-925d-bd8e9d9e3c31" providerId="ADAL" clId="{FF3EB031-33E2-41DF-9CE8-05544657AF45}" dt="2024-05-06T14:44:54.674" v="101"/>
        <pc:sldMkLst>
          <pc:docMk/>
          <pc:sldMk cId="2109500602" sldId="2146846611"/>
        </pc:sldMkLst>
      </pc:sldChg>
      <pc:sldChg chg="addSp delSp modSp add del mod">
        <pc:chgData name="Reed Kiely" userId="768be38e-2fb5-40ce-925d-bd8e9d9e3c31" providerId="ADAL" clId="{FF3EB031-33E2-41DF-9CE8-05544657AF45}" dt="2024-06-12T20:00:19.022" v="2492" actId="47"/>
        <pc:sldMkLst>
          <pc:docMk/>
          <pc:sldMk cId="443142020" sldId="2146846612"/>
        </pc:sldMkLst>
        <pc:spChg chg="add mod">
          <ac:chgData name="Reed Kiely" userId="768be38e-2fb5-40ce-925d-bd8e9d9e3c31" providerId="ADAL" clId="{FF3EB031-33E2-41DF-9CE8-05544657AF45}" dt="2024-06-12T19:37:27.300" v="2348"/>
          <ac:spMkLst>
            <pc:docMk/>
            <pc:sldMk cId="443142020" sldId="2146846612"/>
            <ac:spMk id="3" creationId="{0C6513FA-F9D9-B5B8-CE1B-0CDD1D73F483}"/>
          </ac:spMkLst>
        </pc:spChg>
        <pc:spChg chg="del">
          <ac:chgData name="Reed Kiely" userId="768be38e-2fb5-40ce-925d-bd8e9d9e3c31" providerId="ADAL" clId="{FF3EB031-33E2-41DF-9CE8-05544657AF45}" dt="2024-06-11T15:20:25.681" v="428" actId="478"/>
          <ac:spMkLst>
            <pc:docMk/>
            <pc:sldMk cId="443142020" sldId="2146846612"/>
            <ac:spMk id="3" creationId="{C544981E-C067-4074-A6F0-54519EA1FA87}"/>
          </ac:spMkLst>
        </pc:spChg>
        <pc:spChg chg="add del mod ord">
          <ac:chgData name="Reed Kiely" userId="768be38e-2fb5-40ce-925d-bd8e9d9e3c31" providerId="ADAL" clId="{FF3EB031-33E2-41DF-9CE8-05544657AF45}" dt="2024-06-11T16:06:15.278" v="1159" actId="166"/>
          <ac:spMkLst>
            <pc:docMk/>
            <pc:sldMk cId="443142020" sldId="2146846612"/>
            <ac:spMk id="4" creationId="{0206DA7C-05DD-466F-1643-CADE984CD387}"/>
          </ac:spMkLst>
        </pc:spChg>
        <pc:spChg chg="mod">
          <ac:chgData name="Reed Kiely" userId="768be38e-2fb5-40ce-925d-bd8e9d9e3c31" providerId="ADAL" clId="{FF3EB031-33E2-41DF-9CE8-05544657AF45}" dt="2024-06-11T15:20:30.465" v="433" actId="20577"/>
          <ac:spMkLst>
            <pc:docMk/>
            <pc:sldMk cId="443142020" sldId="2146846612"/>
            <ac:spMk id="5" creationId="{A9C1414B-E824-E306-C094-EEEE3CC60696}"/>
          </ac:spMkLst>
        </pc:spChg>
        <pc:spChg chg="del">
          <ac:chgData name="Reed Kiely" userId="768be38e-2fb5-40ce-925d-bd8e9d9e3c31" providerId="ADAL" clId="{FF3EB031-33E2-41DF-9CE8-05544657AF45}" dt="2024-06-11T15:20:25.681" v="428" actId="478"/>
          <ac:spMkLst>
            <pc:docMk/>
            <pc:sldMk cId="443142020" sldId="2146846612"/>
            <ac:spMk id="7" creationId="{3AEA11D5-38E7-5234-E459-93A79645A473}"/>
          </ac:spMkLst>
        </pc:spChg>
        <pc:spChg chg="del">
          <ac:chgData name="Reed Kiely" userId="768be38e-2fb5-40ce-925d-bd8e9d9e3c31" providerId="ADAL" clId="{FF3EB031-33E2-41DF-9CE8-05544657AF45}" dt="2024-06-11T15:20:25.681" v="428" actId="478"/>
          <ac:spMkLst>
            <pc:docMk/>
            <pc:sldMk cId="443142020" sldId="2146846612"/>
            <ac:spMk id="11" creationId="{EB730851-8501-4625-FA58-CC633FEA0331}"/>
          </ac:spMkLst>
        </pc:spChg>
        <pc:spChg chg="del">
          <ac:chgData name="Reed Kiely" userId="768be38e-2fb5-40ce-925d-bd8e9d9e3c31" providerId="ADAL" clId="{FF3EB031-33E2-41DF-9CE8-05544657AF45}" dt="2024-06-11T15:20:25.681" v="428" actId="478"/>
          <ac:spMkLst>
            <pc:docMk/>
            <pc:sldMk cId="443142020" sldId="2146846612"/>
            <ac:spMk id="12" creationId="{C119A7D2-5F7D-9D65-99BA-E49D2C2A67C6}"/>
          </ac:spMkLst>
        </pc:spChg>
        <pc:spChg chg="del">
          <ac:chgData name="Reed Kiely" userId="768be38e-2fb5-40ce-925d-bd8e9d9e3c31" providerId="ADAL" clId="{FF3EB031-33E2-41DF-9CE8-05544657AF45}" dt="2024-06-11T15:20:25.681" v="428" actId="478"/>
          <ac:spMkLst>
            <pc:docMk/>
            <pc:sldMk cId="443142020" sldId="2146846612"/>
            <ac:spMk id="13" creationId="{EC88791C-E10B-62BA-3C77-E9F676D49E0B}"/>
          </ac:spMkLst>
        </pc:spChg>
        <pc:spChg chg="add mod">
          <ac:chgData name="Reed Kiely" userId="768be38e-2fb5-40ce-925d-bd8e9d9e3c31" providerId="ADAL" clId="{FF3EB031-33E2-41DF-9CE8-05544657AF45}" dt="2024-06-11T16:06:05.255" v="1153"/>
          <ac:spMkLst>
            <pc:docMk/>
            <pc:sldMk cId="443142020" sldId="2146846612"/>
            <ac:spMk id="22" creationId="{AC25548B-775D-3EB6-51D1-39CFF15D22BB}"/>
          </ac:spMkLst>
        </pc:spChg>
        <pc:spChg chg="del">
          <ac:chgData name="Reed Kiely" userId="768be38e-2fb5-40ce-925d-bd8e9d9e3c31" providerId="ADAL" clId="{FF3EB031-33E2-41DF-9CE8-05544657AF45}" dt="2024-06-11T15:20:25.681" v="428" actId="478"/>
          <ac:spMkLst>
            <pc:docMk/>
            <pc:sldMk cId="443142020" sldId="2146846612"/>
            <ac:spMk id="23" creationId="{D572952F-FA61-DFB8-E2D6-B0EC471B706D}"/>
          </ac:spMkLst>
        </pc:spChg>
        <pc:spChg chg="del">
          <ac:chgData name="Reed Kiely" userId="768be38e-2fb5-40ce-925d-bd8e9d9e3c31" providerId="ADAL" clId="{FF3EB031-33E2-41DF-9CE8-05544657AF45}" dt="2024-06-11T15:20:26.407" v="429" actId="478"/>
          <ac:spMkLst>
            <pc:docMk/>
            <pc:sldMk cId="443142020" sldId="2146846612"/>
            <ac:spMk id="24" creationId="{7AECBA92-B60C-4F75-6135-A34E300723AB}"/>
          </ac:spMkLst>
        </pc:spChg>
        <pc:spChg chg="add mod">
          <ac:chgData name="Reed Kiely" userId="768be38e-2fb5-40ce-925d-bd8e9d9e3c31" providerId="ADAL" clId="{FF3EB031-33E2-41DF-9CE8-05544657AF45}" dt="2024-06-11T16:06:10.526" v="1157"/>
          <ac:spMkLst>
            <pc:docMk/>
            <pc:sldMk cId="443142020" sldId="2146846612"/>
            <ac:spMk id="26" creationId="{8C3F8CF7-3F92-7CEF-D627-60766240893C}"/>
          </ac:spMkLst>
        </pc:spChg>
        <pc:spChg chg="del">
          <ac:chgData name="Reed Kiely" userId="768be38e-2fb5-40ce-925d-bd8e9d9e3c31" providerId="ADAL" clId="{FF3EB031-33E2-41DF-9CE8-05544657AF45}" dt="2024-06-11T15:20:25.681" v="428" actId="478"/>
          <ac:spMkLst>
            <pc:docMk/>
            <pc:sldMk cId="443142020" sldId="2146846612"/>
            <ac:spMk id="31" creationId="{ECC6A240-FB5D-4343-3BBC-1C4CE43BB954}"/>
          </ac:spMkLst>
        </pc:spChg>
        <pc:grpChg chg="del">
          <ac:chgData name="Reed Kiely" userId="768be38e-2fb5-40ce-925d-bd8e9d9e3c31" providerId="ADAL" clId="{FF3EB031-33E2-41DF-9CE8-05544657AF45}" dt="2024-06-11T15:20:25.681" v="428" actId="478"/>
          <ac:grpSpMkLst>
            <pc:docMk/>
            <pc:sldMk cId="443142020" sldId="2146846612"/>
            <ac:grpSpMk id="9" creationId="{6F2479B1-CA16-A073-7074-84A7E7FEEC48}"/>
          </ac:grpSpMkLst>
        </pc:grpChg>
        <pc:graphicFrameChg chg="del">
          <ac:chgData name="Reed Kiely" userId="768be38e-2fb5-40ce-925d-bd8e9d9e3c31" providerId="ADAL" clId="{FF3EB031-33E2-41DF-9CE8-05544657AF45}" dt="2024-06-11T15:20:25.681" v="428" actId="478"/>
          <ac:graphicFrameMkLst>
            <pc:docMk/>
            <pc:sldMk cId="443142020" sldId="2146846612"/>
            <ac:graphicFrameMk id="10" creationId="{1AF5C13C-2004-DCE5-C58B-5F2FD78FE092}"/>
          </ac:graphicFrameMkLst>
        </pc:graphicFrameChg>
        <pc:picChg chg="add mod">
          <ac:chgData name="Reed Kiely" userId="768be38e-2fb5-40ce-925d-bd8e9d9e3c31" providerId="ADAL" clId="{FF3EB031-33E2-41DF-9CE8-05544657AF45}" dt="2024-06-11T16:06:05.255" v="1153"/>
          <ac:picMkLst>
            <pc:docMk/>
            <pc:sldMk cId="443142020" sldId="2146846612"/>
            <ac:picMk id="6" creationId="{C0A139E1-A18E-92D8-7B16-FD6C1D663749}"/>
          </ac:picMkLst>
        </pc:picChg>
        <pc:picChg chg="add del">
          <ac:chgData name="Reed Kiely" userId="768be38e-2fb5-40ce-925d-bd8e9d9e3c31" providerId="ADAL" clId="{FF3EB031-33E2-41DF-9CE8-05544657AF45}" dt="2024-06-11T16:06:10.404" v="1156" actId="478"/>
          <ac:picMkLst>
            <pc:docMk/>
            <pc:sldMk cId="443142020" sldId="2146846612"/>
            <ac:picMk id="8" creationId="{95C2EF16-C366-F26B-774C-9DDBC83CA62E}"/>
          </ac:picMkLst>
        </pc:picChg>
        <pc:picChg chg="del">
          <ac:chgData name="Reed Kiely" userId="768be38e-2fb5-40ce-925d-bd8e9d9e3c31" providerId="ADAL" clId="{FF3EB031-33E2-41DF-9CE8-05544657AF45}" dt="2024-06-11T15:20:25.681" v="428" actId="478"/>
          <ac:picMkLst>
            <pc:docMk/>
            <pc:sldMk cId="443142020" sldId="2146846612"/>
            <ac:picMk id="14" creationId="{D2C35316-25FC-C89E-B6B9-2767970A9485}"/>
          </ac:picMkLst>
        </pc:picChg>
        <pc:picChg chg="del">
          <ac:chgData name="Reed Kiely" userId="768be38e-2fb5-40ce-925d-bd8e9d9e3c31" providerId="ADAL" clId="{FF3EB031-33E2-41DF-9CE8-05544657AF45}" dt="2024-06-11T15:20:25.681" v="428" actId="478"/>
          <ac:picMkLst>
            <pc:docMk/>
            <pc:sldMk cId="443142020" sldId="2146846612"/>
            <ac:picMk id="16" creationId="{4AF245EF-4068-4E37-7D15-B2A585D3EC3D}"/>
          </ac:picMkLst>
        </pc:picChg>
        <pc:picChg chg="del">
          <ac:chgData name="Reed Kiely" userId="768be38e-2fb5-40ce-925d-bd8e9d9e3c31" providerId="ADAL" clId="{FF3EB031-33E2-41DF-9CE8-05544657AF45}" dt="2024-06-11T15:20:25.681" v="428" actId="478"/>
          <ac:picMkLst>
            <pc:docMk/>
            <pc:sldMk cId="443142020" sldId="2146846612"/>
            <ac:picMk id="18" creationId="{06C5C722-259D-077A-0C0F-1B0D5DF4B851}"/>
          </ac:picMkLst>
        </pc:picChg>
        <pc:picChg chg="add mod">
          <ac:chgData name="Reed Kiely" userId="768be38e-2fb5-40ce-925d-bd8e9d9e3c31" providerId="ADAL" clId="{FF3EB031-33E2-41DF-9CE8-05544657AF45}" dt="2024-06-11T16:06:10.526" v="1157"/>
          <ac:picMkLst>
            <pc:docMk/>
            <pc:sldMk cId="443142020" sldId="2146846612"/>
            <ac:picMk id="25" creationId="{6003F8CD-8F2B-7341-2E4D-A0F8F53B32F2}"/>
          </ac:picMkLst>
        </pc:picChg>
        <pc:picChg chg="del">
          <ac:chgData name="Reed Kiely" userId="768be38e-2fb5-40ce-925d-bd8e9d9e3c31" providerId="ADAL" clId="{FF3EB031-33E2-41DF-9CE8-05544657AF45}" dt="2024-06-11T15:20:25.681" v="428" actId="478"/>
          <ac:picMkLst>
            <pc:docMk/>
            <pc:sldMk cId="443142020" sldId="2146846612"/>
            <ac:picMk id="27" creationId="{4337532F-61D5-6087-11AC-B2BA3C9EE7E9}"/>
          </ac:picMkLst>
        </pc:picChg>
        <pc:picChg chg="del">
          <ac:chgData name="Reed Kiely" userId="768be38e-2fb5-40ce-925d-bd8e9d9e3c31" providerId="ADAL" clId="{FF3EB031-33E2-41DF-9CE8-05544657AF45}" dt="2024-06-11T15:20:25.681" v="428" actId="478"/>
          <ac:picMkLst>
            <pc:docMk/>
            <pc:sldMk cId="443142020" sldId="2146846612"/>
            <ac:picMk id="35" creationId="{1C0022D9-71FE-0722-F354-52FB84F35043}"/>
          </ac:picMkLst>
        </pc:picChg>
        <pc:picChg chg="add mod">
          <ac:chgData name="Reed Kiely" userId="768be38e-2fb5-40ce-925d-bd8e9d9e3c31" providerId="ADAL" clId="{FF3EB031-33E2-41DF-9CE8-05544657AF45}" dt="2024-06-11T15:20:55.449" v="445" actId="208"/>
          <ac:picMkLst>
            <pc:docMk/>
            <pc:sldMk cId="443142020" sldId="2146846612"/>
            <ac:picMk id="1026" creationId="{2A2F1CA8-27AC-E8CF-B07D-D589BDFA4B51}"/>
          </ac:picMkLst>
        </pc:picChg>
      </pc:sldChg>
      <pc:sldChg chg="addSp delSp modSp add del mod ord">
        <pc:chgData name="Reed Kiely" userId="768be38e-2fb5-40ce-925d-bd8e9d9e3c31" providerId="ADAL" clId="{FF3EB031-33E2-41DF-9CE8-05544657AF45}" dt="2024-06-12T20:00:20.536" v="2493" actId="47"/>
        <pc:sldMkLst>
          <pc:docMk/>
          <pc:sldMk cId="2853975624" sldId="2146846613"/>
        </pc:sldMkLst>
        <pc:spChg chg="del">
          <ac:chgData name="Reed Kiely" userId="768be38e-2fb5-40ce-925d-bd8e9d9e3c31" providerId="ADAL" clId="{FF3EB031-33E2-41DF-9CE8-05544657AF45}" dt="2024-06-11T16:06:18.892" v="1160" actId="478"/>
          <ac:spMkLst>
            <pc:docMk/>
            <pc:sldMk cId="2853975624" sldId="2146846613"/>
            <ac:spMk id="4" creationId="{0206DA7C-05DD-466F-1643-CADE984CD387}"/>
          </ac:spMkLst>
        </pc:spChg>
        <pc:spChg chg="add mod">
          <ac:chgData name="Reed Kiely" userId="768be38e-2fb5-40ce-925d-bd8e9d9e3c31" providerId="ADAL" clId="{FF3EB031-33E2-41DF-9CE8-05544657AF45}" dt="2024-06-12T19:37:26.227" v="2347"/>
          <ac:spMkLst>
            <pc:docMk/>
            <pc:sldMk cId="2853975624" sldId="2146846613"/>
            <ac:spMk id="4" creationId="{68A1AE13-FD50-4753-DE71-57AD86BC8F9C}"/>
          </ac:spMkLst>
        </pc:spChg>
        <pc:spChg chg="add mod">
          <ac:chgData name="Reed Kiely" userId="768be38e-2fb5-40ce-925d-bd8e9d9e3c31" providerId="ADAL" clId="{FF3EB031-33E2-41DF-9CE8-05544657AF45}" dt="2024-06-11T16:06:19.086" v="1161"/>
          <ac:spMkLst>
            <pc:docMk/>
            <pc:sldMk cId="2853975624" sldId="2146846613"/>
            <ac:spMk id="6" creationId="{2136792A-6EF8-A325-3EC5-2DC631943BF7}"/>
          </ac:spMkLst>
        </pc:spChg>
        <pc:spChg chg="add mod">
          <ac:chgData name="Reed Kiely" userId="768be38e-2fb5-40ce-925d-bd8e9d9e3c31" providerId="ADAL" clId="{FF3EB031-33E2-41DF-9CE8-05544657AF45}" dt="2024-06-11T16:06:19.086" v="1161"/>
          <ac:spMkLst>
            <pc:docMk/>
            <pc:sldMk cId="2853975624" sldId="2146846613"/>
            <ac:spMk id="7" creationId="{E18536E5-9289-0951-54AE-806D3D3B394D}"/>
          </ac:spMkLst>
        </pc:spChg>
        <pc:spChg chg="add mod">
          <ac:chgData name="Reed Kiely" userId="768be38e-2fb5-40ce-925d-bd8e9d9e3c31" providerId="ADAL" clId="{FF3EB031-33E2-41DF-9CE8-05544657AF45}" dt="2024-06-12T19:37:37.225" v="2351"/>
          <ac:spMkLst>
            <pc:docMk/>
            <pc:sldMk cId="2853975624" sldId="2146846613"/>
            <ac:spMk id="8" creationId="{9DA77DBA-8B2E-C843-CB24-38EA19854FF7}"/>
          </ac:spMkLst>
        </pc:spChg>
        <pc:picChg chg="add mod">
          <ac:chgData name="Reed Kiely" userId="768be38e-2fb5-40ce-925d-bd8e9d9e3c31" providerId="ADAL" clId="{FF3EB031-33E2-41DF-9CE8-05544657AF45}" dt="2024-06-11T16:06:19.086" v="1161"/>
          <ac:picMkLst>
            <pc:docMk/>
            <pc:sldMk cId="2853975624" sldId="2146846613"/>
            <ac:picMk id="3" creationId="{815E5351-85A5-6DB8-1CCC-4D5AB9DD1FDB}"/>
          </ac:picMkLst>
        </pc:picChg>
        <pc:picChg chg="del">
          <ac:chgData name="Reed Kiely" userId="768be38e-2fb5-40ce-925d-bd8e9d9e3c31" providerId="ADAL" clId="{FF3EB031-33E2-41DF-9CE8-05544657AF45}" dt="2024-06-11T16:06:18.892" v="1160" actId="478"/>
          <ac:picMkLst>
            <pc:docMk/>
            <pc:sldMk cId="2853975624" sldId="2146846613"/>
            <ac:picMk id="8" creationId="{95C2EF16-C366-F26B-774C-9DDBC83CA62E}"/>
          </ac:picMkLst>
        </pc:picChg>
        <pc:picChg chg="del">
          <ac:chgData name="Reed Kiely" userId="768be38e-2fb5-40ce-925d-bd8e9d9e3c31" providerId="ADAL" clId="{FF3EB031-33E2-41DF-9CE8-05544657AF45}" dt="2024-06-11T15:21:14.768" v="452" actId="478"/>
          <ac:picMkLst>
            <pc:docMk/>
            <pc:sldMk cId="2853975624" sldId="2146846613"/>
            <ac:picMk id="1026" creationId="{2A2F1CA8-27AC-E8CF-B07D-D589BDFA4B51}"/>
          </ac:picMkLst>
        </pc:picChg>
        <pc:picChg chg="add mod">
          <ac:chgData name="Reed Kiely" userId="768be38e-2fb5-40ce-925d-bd8e9d9e3c31" providerId="ADAL" clId="{FF3EB031-33E2-41DF-9CE8-05544657AF45}" dt="2024-06-11T15:21:16.251" v="453" actId="1076"/>
          <ac:picMkLst>
            <pc:docMk/>
            <pc:sldMk cId="2853975624" sldId="2146846613"/>
            <ac:picMk id="2050" creationId="{30BA5514-ED59-BE80-6A52-3D4853DBD3C5}"/>
          </ac:picMkLst>
        </pc:picChg>
      </pc:sldChg>
      <pc:sldChg chg="addSp delSp modSp add del mod modShow">
        <pc:chgData name="Reed Kiely" userId="768be38e-2fb5-40ce-925d-bd8e9d9e3c31" providerId="ADAL" clId="{FF3EB031-33E2-41DF-9CE8-05544657AF45}" dt="2024-06-13T19:50:20.233" v="5741" actId="47"/>
        <pc:sldMkLst>
          <pc:docMk/>
          <pc:sldMk cId="691825659" sldId="2146846614"/>
        </pc:sldMkLst>
        <pc:spChg chg="del">
          <ac:chgData name="Reed Kiely" userId="768be38e-2fb5-40ce-925d-bd8e9d9e3c31" providerId="ADAL" clId="{FF3EB031-33E2-41DF-9CE8-05544657AF45}" dt="2024-06-11T15:43:35.694" v="608" actId="478"/>
          <ac:spMkLst>
            <pc:docMk/>
            <pc:sldMk cId="691825659" sldId="2146846614"/>
            <ac:spMk id="3" creationId="{58E3A85D-01EB-590F-EB94-B5EFABA51297}"/>
          </ac:spMkLst>
        </pc:spChg>
        <pc:spChg chg="add mod ord">
          <ac:chgData name="Reed Kiely" userId="768be38e-2fb5-40ce-925d-bd8e9d9e3c31" providerId="ADAL" clId="{FF3EB031-33E2-41DF-9CE8-05544657AF45}" dt="2024-06-13T14:40:47.415" v="4863" actId="166"/>
          <ac:spMkLst>
            <pc:docMk/>
            <pc:sldMk cId="691825659" sldId="2146846614"/>
            <ac:spMk id="3" creationId="{C94C8EE4-BDA0-E918-8089-EA2034133DEB}"/>
          </ac:spMkLst>
        </pc:spChg>
        <pc:spChg chg="add del mod">
          <ac:chgData name="Reed Kiely" userId="768be38e-2fb5-40ce-925d-bd8e9d9e3c31" providerId="ADAL" clId="{FF3EB031-33E2-41DF-9CE8-05544657AF45}" dt="2024-06-13T14:37:01.810" v="4812" actId="478"/>
          <ac:spMkLst>
            <pc:docMk/>
            <pc:sldMk cId="691825659" sldId="2146846614"/>
            <ac:spMk id="4" creationId="{29C088E8-5C37-61A4-D03A-42CA5E2D54B4}"/>
          </ac:spMkLst>
        </pc:spChg>
        <pc:spChg chg="add del mod">
          <ac:chgData name="Reed Kiely" userId="768be38e-2fb5-40ce-925d-bd8e9d9e3c31" providerId="ADAL" clId="{FF3EB031-33E2-41DF-9CE8-05544657AF45}" dt="2024-06-11T15:44:05.350" v="644" actId="478"/>
          <ac:spMkLst>
            <pc:docMk/>
            <pc:sldMk cId="691825659" sldId="2146846614"/>
            <ac:spMk id="4" creationId="{A9A148A1-F861-9257-9A73-91DE8FB62CD1}"/>
          </ac:spMkLst>
        </pc:spChg>
        <pc:spChg chg="del">
          <ac:chgData name="Reed Kiely" userId="768be38e-2fb5-40ce-925d-bd8e9d9e3c31" providerId="ADAL" clId="{FF3EB031-33E2-41DF-9CE8-05544657AF45}" dt="2024-06-11T15:43:35.694" v="608" actId="478"/>
          <ac:spMkLst>
            <pc:docMk/>
            <pc:sldMk cId="691825659" sldId="2146846614"/>
            <ac:spMk id="6" creationId="{2DE310AD-E3CC-3CC2-9BCB-8FF3203010E6}"/>
          </ac:spMkLst>
        </pc:spChg>
        <pc:spChg chg="add mod">
          <ac:chgData name="Reed Kiely" userId="768be38e-2fb5-40ce-925d-bd8e9d9e3c31" providerId="ADAL" clId="{FF3EB031-33E2-41DF-9CE8-05544657AF45}" dt="2024-06-13T14:37:10.912" v="4816" actId="1076"/>
          <ac:spMkLst>
            <pc:docMk/>
            <pc:sldMk cId="691825659" sldId="2146846614"/>
            <ac:spMk id="7" creationId="{26BA61FF-53BE-90A9-8D7B-3EF6E1A75E52}"/>
          </ac:spMkLst>
        </pc:spChg>
        <pc:spChg chg="del">
          <ac:chgData name="Reed Kiely" userId="768be38e-2fb5-40ce-925d-bd8e9d9e3c31" providerId="ADAL" clId="{FF3EB031-33E2-41DF-9CE8-05544657AF45}" dt="2024-06-11T15:43:35.694" v="608" actId="478"/>
          <ac:spMkLst>
            <pc:docMk/>
            <pc:sldMk cId="691825659" sldId="2146846614"/>
            <ac:spMk id="8" creationId="{3351E766-DA40-FBC4-FFD4-06C9741793A3}"/>
          </ac:spMkLst>
        </pc:spChg>
        <pc:spChg chg="del">
          <ac:chgData name="Reed Kiely" userId="768be38e-2fb5-40ce-925d-bd8e9d9e3c31" providerId="ADAL" clId="{FF3EB031-33E2-41DF-9CE8-05544657AF45}" dt="2024-06-11T15:43:35.694" v="608" actId="478"/>
          <ac:spMkLst>
            <pc:docMk/>
            <pc:sldMk cId="691825659" sldId="2146846614"/>
            <ac:spMk id="10" creationId="{063ED769-3460-1BFF-7004-18044F54C090}"/>
          </ac:spMkLst>
        </pc:spChg>
        <pc:spChg chg="del">
          <ac:chgData name="Reed Kiely" userId="768be38e-2fb5-40ce-925d-bd8e9d9e3c31" providerId="ADAL" clId="{FF3EB031-33E2-41DF-9CE8-05544657AF45}" dt="2024-06-11T15:43:35.694" v="608" actId="478"/>
          <ac:spMkLst>
            <pc:docMk/>
            <pc:sldMk cId="691825659" sldId="2146846614"/>
            <ac:spMk id="12" creationId="{C99B9255-E67F-2F4A-8ECF-248B99D008E8}"/>
          </ac:spMkLst>
        </pc:spChg>
        <pc:spChg chg="del">
          <ac:chgData name="Reed Kiely" userId="768be38e-2fb5-40ce-925d-bd8e9d9e3c31" providerId="ADAL" clId="{FF3EB031-33E2-41DF-9CE8-05544657AF45}" dt="2024-06-11T15:55:53.670" v="959" actId="478"/>
          <ac:spMkLst>
            <pc:docMk/>
            <pc:sldMk cId="691825659" sldId="2146846614"/>
            <ac:spMk id="14" creationId="{01E874A5-BAF5-49BF-F0D7-E90CE589AB7D}"/>
          </ac:spMkLst>
        </pc:spChg>
        <pc:spChg chg="mod">
          <ac:chgData name="Reed Kiely" userId="768be38e-2fb5-40ce-925d-bd8e9d9e3c31" providerId="ADAL" clId="{FF3EB031-33E2-41DF-9CE8-05544657AF45}" dt="2024-06-12T19:29:51.788" v="2321" actId="14100"/>
          <ac:spMkLst>
            <pc:docMk/>
            <pc:sldMk cId="691825659" sldId="2146846614"/>
            <ac:spMk id="15" creationId="{3BFB65E1-5DA5-C833-8E66-CE8D6F16F488}"/>
          </ac:spMkLst>
        </pc:spChg>
        <pc:spChg chg="add mod">
          <ac:chgData name="Reed Kiely" userId="768be38e-2fb5-40ce-925d-bd8e9d9e3c31" providerId="ADAL" clId="{FF3EB031-33E2-41DF-9CE8-05544657AF45}" dt="2024-06-13T14:37:10.912" v="4816" actId="1076"/>
          <ac:spMkLst>
            <pc:docMk/>
            <pc:sldMk cId="691825659" sldId="2146846614"/>
            <ac:spMk id="17" creationId="{B8B8A969-DED4-AB79-89E4-392498A62CDA}"/>
          </ac:spMkLst>
        </pc:spChg>
        <pc:spChg chg="del">
          <ac:chgData name="Reed Kiely" userId="768be38e-2fb5-40ce-925d-bd8e9d9e3c31" providerId="ADAL" clId="{FF3EB031-33E2-41DF-9CE8-05544657AF45}" dt="2024-06-11T15:43:35.694" v="608" actId="478"/>
          <ac:spMkLst>
            <pc:docMk/>
            <pc:sldMk cId="691825659" sldId="2146846614"/>
            <ac:spMk id="18" creationId="{28C6F85F-137A-7523-C2B0-6285F6F44981}"/>
          </ac:spMkLst>
        </pc:spChg>
        <pc:spChg chg="del">
          <ac:chgData name="Reed Kiely" userId="768be38e-2fb5-40ce-925d-bd8e9d9e3c31" providerId="ADAL" clId="{FF3EB031-33E2-41DF-9CE8-05544657AF45}" dt="2024-06-11T15:43:35.694" v="608" actId="478"/>
          <ac:spMkLst>
            <pc:docMk/>
            <pc:sldMk cId="691825659" sldId="2146846614"/>
            <ac:spMk id="19" creationId="{8616064B-FD1B-E019-7396-28E1E04DD906}"/>
          </ac:spMkLst>
        </pc:spChg>
        <pc:spChg chg="del">
          <ac:chgData name="Reed Kiely" userId="768be38e-2fb5-40ce-925d-bd8e9d9e3c31" providerId="ADAL" clId="{FF3EB031-33E2-41DF-9CE8-05544657AF45}" dt="2024-06-11T15:43:35.694" v="608" actId="478"/>
          <ac:spMkLst>
            <pc:docMk/>
            <pc:sldMk cId="691825659" sldId="2146846614"/>
            <ac:spMk id="20" creationId="{A7C9E3FD-D10B-15DD-E8D2-DD177EACB0F7}"/>
          </ac:spMkLst>
        </pc:spChg>
        <pc:spChg chg="del">
          <ac:chgData name="Reed Kiely" userId="768be38e-2fb5-40ce-925d-bd8e9d9e3c31" providerId="ADAL" clId="{FF3EB031-33E2-41DF-9CE8-05544657AF45}" dt="2024-06-11T15:55:53.670" v="959" actId="478"/>
          <ac:spMkLst>
            <pc:docMk/>
            <pc:sldMk cId="691825659" sldId="2146846614"/>
            <ac:spMk id="21" creationId="{60220CBD-A2E8-944B-7186-9FD627DFF622}"/>
          </ac:spMkLst>
        </pc:spChg>
        <pc:spChg chg="add del mod">
          <ac:chgData name="Reed Kiely" userId="768be38e-2fb5-40ce-925d-bd8e9d9e3c31" providerId="ADAL" clId="{FF3EB031-33E2-41DF-9CE8-05544657AF45}" dt="2024-06-11T15:44:01.502" v="643" actId="478"/>
          <ac:spMkLst>
            <pc:docMk/>
            <pc:sldMk cId="691825659" sldId="2146846614"/>
            <ac:spMk id="22" creationId="{8DB3C1E1-72B4-231E-C029-DB4DF47F0A5B}"/>
          </ac:spMkLst>
        </pc:spChg>
        <pc:spChg chg="add mod">
          <ac:chgData name="Reed Kiely" userId="768be38e-2fb5-40ce-925d-bd8e9d9e3c31" providerId="ADAL" clId="{FF3EB031-33E2-41DF-9CE8-05544657AF45}" dt="2024-06-11T15:44:27.318" v="650" actId="14100"/>
          <ac:spMkLst>
            <pc:docMk/>
            <pc:sldMk cId="691825659" sldId="2146846614"/>
            <ac:spMk id="23" creationId="{B6177776-7E96-2AD8-6C73-2D279C6C03E4}"/>
          </ac:spMkLst>
        </pc:spChg>
        <pc:spChg chg="add mod">
          <ac:chgData name="Reed Kiely" userId="768be38e-2fb5-40ce-925d-bd8e9d9e3c31" providerId="ADAL" clId="{FF3EB031-33E2-41DF-9CE8-05544657AF45}" dt="2024-06-13T14:37:10.912" v="4816" actId="1076"/>
          <ac:spMkLst>
            <pc:docMk/>
            <pc:sldMk cId="691825659" sldId="2146846614"/>
            <ac:spMk id="24" creationId="{F7C21C1D-990E-11B3-EE4B-D9737B0EBFD0}"/>
          </ac:spMkLst>
        </pc:spChg>
        <pc:spChg chg="add mod">
          <ac:chgData name="Reed Kiely" userId="768be38e-2fb5-40ce-925d-bd8e9d9e3c31" providerId="ADAL" clId="{FF3EB031-33E2-41DF-9CE8-05544657AF45}" dt="2024-06-13T14:37:10.912" v="4816" actId="1076"/>
          <ac:spMkLst>
            <pc:docMk/>
            <pc:sldMk cId="691825659" sldId="2146846614"/>
            <ac:spMk id="25" creationId="{50212A46-0304-D4F1-72FF-08B384B35875}"/>
          </ac:spMkLst>
        </pc:spChg>
        <pc:spChg chg="add del mod">
          <ac:chgData name="Reed Kiely" userId="768be38e-2fb5-40ce-925d-bd8e9d9e3c31" providerId="ADAL" clId="{FF3EB031-33E2-41DF-9CE8-05544657AF45}" dt="2024-06-11T15:44:13.317" v="647" actId="478"/>
          <ac:spMkLst>
            <pc:docMk/>
            <pc:sldMk cId="691825659" sldId="2146846614"/>
            <ac:spMk id="27" creationId="{21858B58-612D-D054-E6C0-C0E03FA8BA83}"/>
          </ac:spMkLst>
        </pc:spChg>
        <pc:spChg chg="add mod">
          <ac:chgData name="Reed Kiely" userId="768be38e-2fb5-40ce-925d-bd8e9d9e3c31" providerId="ADAL" clId="{FF3EB031-33E2-41DF-9CE8-05544657AF45}" dt="2024-06-11T15:43:52.033" v="615" actId="571"/>
          <ac:spMkLst>
            <pc:docMk/>
            <pc:sldMk cId="691825659" sldId="2146846614"/>
            <ac:spMk id="28" creationId="{31D8CD6D-B66F-4DF9-69CC-7F78FC54D724}"/>
          </ac:spMkLst>
        </pc:spChg>
        <pc:spChg chg="add mod">
          <ac:chgData name="Reed Kiely" userId="768be38e-2fb5-40ce-925d-bd8e9d9e3c31" providerId="ADAL" clId="{FF3EB031-33E2-41DF-9CE8-05544657AF45}" dt="2024-06-11T15:43:52.033" v="615" actId="571"/>
          <ac:spMkLst>
            <pc:docMk/>
            <pc:sldMk cId="691825659" sldId="2146846614"/>
            <ac:spMk id="29" creationId="{CAE71F4D-A4FB-4CBF-25F2-F31C884C2168}"/>
          </ac:spMkLst>
        </pc:spChg>
        <pc:spChg chg="add mod">
          <ac:chgData name="Reed Kiely" userId="768be38e-2fb5-40ce-925d-bd8e9d9e3c31" providerId="ADAL" clId="{FF3EB031-33E2-41DF-9CE8-05544657AF45}" dt="2024-06-11T15:55:54.088" v="960"/>
          <ac:spMkLst>
            <pc:docMk/>
            <pc:sldMk cId="691825659" sldId="2146846614"/>
            <ac:spMk id="33" creationId="{A75EE5A8-C435-B2ED-F620-FE961812CB9D}"/>
          </ac:spMkLst>
        </pc:spChg>
        <pc:spChg chg="add del mod">
          <ac:chgData name="Reed Kiely" userId="768be38e-2fb5-40ce-925d-bd8e9d9e3c31" providerId="ADAL" clId="{FF3EB031-33E2-41DF-9CE8-05544657AF45}" dt="2024-06-12T19:16:26.387" v="1801" actId="478"/>
          <ac:spMkLst>
            <pc:docMk/>
            <pc:sldMk cId="691825659" sldId="2146846614"/>
            <ac:spMk id="34" creationId="{C5D9DC03-4097-D201-D17E-F836456594EC}"/>
          </ac:spMkLst>
        </pc:spChg>
        <pc:spChg chg="del">
          <ac:chgData name="Reed Kiely" userId="768be38e-2fb5-40ce-925d-bd8e9d9e3c31" providerId="ADAL" clId="{FF3EB031-33E2-41DF-9CE8-05544657AF45}" dt="2024-06-11T15:43:35.694" v="608" actId="478"/>
          <ac:spMkLst>
            <pc:docMk/>
            <pc:sldMk cId="691825659" sldId="2146846614"/>
            <ac:spMk id="55" creationId="{BCB24C77-0B5F-19C7-09DA-A7F72DB6F119}"/>
          </ac:spMkLst>
        </pc:spChg>
        <pc:spChg chg="del">
          <ac:chgData name="Reed Kiely" userId="768be38e-2fb5-40ce-925d-bd8e9d9e3c31" providerId="ADAL" clId="{FF3EB031-33E2-41DF-9CE8-05544657AF45}" dt="2024-06-11T15:43:35.694" v="608" actId="478"/>
          <ac:spMkLst>
            <pc:docMk/>
            <pc:sldMk cId="691825659" sldId="2146846614"/>
            <ac:spMk id="57" creationId="{D1B3D243-15B8-86FC-7E91-C2E56BB38D72}"/>
          </ac:spMkLst>
        </pc:spChg>
        <pc:spChg chg="del">
          <ac:chgData name="Reed Kiely" userId="768be38e-2fb5-40ce-925d-bd8e9d9e3c31" providerId="ADAL" clId="{FF3EB031-33E2-41DF-9CE8-05544657AF45}" dt="2024-06-11T15:43:35.694" v="608" actId="478"/>
          <ac:spMkLst>
            <pc:docMk/>
            <pc:sldMk cId="691825659" sldId="2146846614"/>
            <ac:spMk id="58" creationId="{E62DC435-CFD2-378D-3F2D-992195C8FD00}"/>
          </ac:spMkLst>
        </pc:spChg>
        <pc:spChg chg="del">
          <ac:chgData name="Reed Kiely" userId="768be38e-2fb5-40ce-925d-bd8e9d9e3c31" providerId="ADAL" clId="{FF3EB031-33E2-41DF-9CE8-05544657AF45}" dt="2024-06-11T15:43:35.694" v="608" actId="478"/>
          <ac:spMkLst>
            <pc:docMk/>
            <pc:sldMk cId="691825659" sldId="2146846614"/>
            <ac:spMk id="59" creationId="{DA77F24E-F081-5C74-61B2-4F8B52379942}"/>
          </ac:spMkLst>
        </pc:spChg>
        <pc:spChg chg="del">
          <ac:chgData name="Reed Kiely" userId="768be38e-2fb5-40ce-925d-bd8e9d9e3c31" providerId="ADAL" clId="{FF3EB031-33E2-41DF-9CE8-05544657AF45}" dt="2024-06-11T15:43:35.694" v="608" actId="478"/>
          <ac:spMkLst>
            <pc:docMk/>
            <pc:sldMk cId="691825659" sldId="2146846614"/>
            <ac:spMk id="60" creationId="{D7121BDB-9AA6-9E5D-541A-1FDF75A0A073}"/>
          </ac:spMkLst>
        </pc:spChg>
        <pc:spChg chg="del">
          <ac:chgData name="Reed Kiely" userId="768be38e-2fb5-40ce-925d-bd8e9d9e3c31" providerId="ADAL" clId="{FF3EB031-33E2-41DF-9CE8-05544657AF45}" dt="2024-06-11T15:43:35.694" v="608" actId="478"/>
          <ac:spMkLst>
            <pc:docMk/>
            <pc:sldMk cId="691825659" sldId="2146846614"/>
            <ac:spMk id="62" creationId="{386ECDFD-FE21-06F0-5F71-06A7815D0957}"/>
          </ac:spMkLst>
        </pc:spChg>
        <pc:spChg chg="del">
          <ac:chgData name="Reed Kiely" userId="768be38e-2fb5-40ce-925d-bd8e9d9e3c31" providerId="ADAL" clId="{FF3EB031-33E2-41DF-9CE8-05544657AF45}" dt="2024-06-11T15:43:35.694" v="608" actId="478"/>
          <ac:spMkLst>
            <pc:docMk/>
            <pc:sldMk cId="691825659" sldId="2146846614"/>
            <ac:spMk id="71" creationId="{1277CA25-FA5E-0D88-284D-086B7929CC4A}"/>
          </ac:spMkLst>
        </pc:spChg>
        <pc:picChg chg="add mod">
          <ac:chgData name="Reed Kiely" userId="768be38e-2fb5-40ce-925d-bd8e9d9e3c31" providerId="ADAL" clId="{FF3EB031-33E2-41DF-9CE8-05544657AF45}" dt="2024-06-13T14:37:01.978" v="4813"/>
          <ac:picMkLst>
            <pc:docMk/>
            <pc:sldMk cId="691825659" sldId="2146846614"/>
            <ac:picMk id="6" creationId="{690EF5C8-168F-D1F2-CCEF-2BA2F708E727}"/>
          </ac:picMkLst>
        </pc:picChg>
        <pc:picChg chg="add mod">
          <ac:chgData name="Reed Kiely" userId="768be38e-2fb5-40ce-925d-bd8e9d9e3c31" providerId="ADAL" clId="{FF3EB031-33E2-41DF-9CE8-05544657AF45}" dt="2024-06-13T14:37:24.481" v="4834" actId="1037"/>
          <ac:picMkLst>
            <pc:docMk/>
            <pc:sldMk cId="691825659" sldId="2146846614"/>
            <ac:picMk id="8" creationId="{91AEFE78-9741-4EC8-E53E-C039D5980C44}"/>
          </ac:picMkLst>
        </pc:picChg>
        <pc:picChg chg="add mod">
          <ac:chgData name="Reed Kiely" userId="768be38e-2fb5-40ce-925d-bd8e9d9e3c31" providerId="ADAL" clId="{FF3EB031-33E2-41DF-9CE8-05544657AF45}" dt="2024-06-13T14:37:24.481" v="4834" actId="1037"/>
          <ac:picMkLst>
            <pc:docMk/>
            <pc:sldMk cId="691825659" sldId="2146846614"/>
            <ac:picMk id="10" creationId="{9401D55F-E684-6BA6-F58B-34363523C897}"/>
          </ac:picMkLst>
        </pc:picChg>
        <pc:picChg chg="add mod ord">
          <ac:chgData name="Reed Kiely" userId="768be38e-2fb5-40ce-925d-bd8e9d9e3c31" providerId="ADAL" clId="{FF3EB031-33E2-41DF-9CE8-05544657AF45}" dt="2024-06-11T15:44:11.140" v="646" actId="14100"/>
          <ac:picMkLst>
            <pc:docMk/>
            <pc:sldMk cId="691825659" sldId="2146846614"/>
            <ac:picMk id="11" creationId="{7C9C65BB-DC40-ADA0-DE76-28ECBAC0C14E}"/>
          </ac:picMkLst>
        </pc:picChg>
        <pc:picChg chg="del">
          <ac:chgData name="Reed Kiely" userId="768be38e-2fb5-40ce-925d-bd8e9d9e3c31" providerId="ADAL" clId="{FF3EB031-33E2-41DF-9CE8-05544657AF45}" dt="2024-06-11T15:55:53.670" v="959" actId="478"/>
          <ac:picMkLst>
            <pc:docMk/>
            <pc:sldMk cId="691825659" sldId="2146846614"/>
            <ac:picMk id="16" creationId="{8514DA2F-4BE4-36DF-BF33-85C9347A6B7E}"/>
          </ac:picMkLst>
        </pc:picChg>
        <pc:picChg chg="add mod">
          <ac:chgData name="Reed Kiely" userId="768be38e-2fb5-40ce-925d-bd8e9d9e3c31" providerId="ADAL" clId="{FF3EB031-33E2-41DF-9CE8-05544657AF45}" dt="2024-06-13T14:37:10.912" v="4816" actId="1076"/>
          <ac:picMkLst>
            <pc:docMk/>
            <pc:sldMk cId="691825659" sldId="2146846614"/>
            <ac:picMk id="26" creationId="{F8886F33-EFA7-8013-5125-CE56FEA68D55}"/>
          </ac:picMkLst>
        </pc:picChg>
        <pc:picChg chg="add mod">
          <ac:chgData name="Reed Kiely" userId="768be38e-2fb5-40ce-925d-bd8e9d9e3c31" providerId="ADAL" clId="{FF3EB031-33E2-41DF-9CE8-05544657AF45}" dt="2024-06-11T15:55:54.088" v="960"/>
          <ac:picMkLst>
            <pc:docMk/>
            <pc:sldMk cId="691825659" sldId="2146846614"/>
            <ac:picMk id="30" creationId="{3CDF37A9-C06B-94F2-8FA4-C2012BE2A4DF}"/>
          </ac:picMkLst>
        </pc:picChg>
        <pc:picChg chg="del">
          <ac:chgData name="Reed Kiely" userId="768be38e-2fb5-40ce-925d-bd8e9d9e3c31" providerId="ADAL" clId="{FF3EB031-33E2-41DF-9CE8-05544657AF45}" dt="2024-06-11T15:43:35.694" v="608" actId="478"/>
          <ac:picMkLst>
            <pc:docMk/>
            <pc:sldMk cId="691825659" sldId="2146846614"/>
            <ac:picMk id="31" creationId="{133B8E49-2D22-487F-A764-6CEDD1DDB060}"/>
          </ac:picMkLst>
        </pc:picChg>
        <pc:picChg chg="del">
          <ac:chgData name="Reed Kiely" userId="768be38e-2fb5-40ce-925d-bd8e9d9e3c31" providerId="ADAL" clId="{FF3EB031-33E2-41DF-9CE8-05544657AF45}" dt="2024-06-11T15:43:35.694" v="608" actId="478"/>
          <ac:picMkLst>
            <pc:docMk/>
            <pc:sldMk cId="691825659" sldId="2146846614"/>
            <ac:picMk id="32" creationId="{9FF0C4F6-F5FB-035B-0ACF-07E41E771307}"/>
          </ac:picMkLst>
        </pc:picChg>
        <pc:picChg chg="del">
          <ac:chgData name="Reed Kiely" userId="768be38e-2fb5-40ce-925d-bd8e9d9e3c31" providerId="ADAL" clId="{FF3EB031-33E2-41DF-9CE8-05544657AF45}" dt="2024-06-11T15:43:35.694" v="608" actId="478"/>
          <ac:picMkLst>
            <pc:docMk/>
            <pc:sldMk cId="691825659" sldId="2146846614"/>
            <ac:picMk id="37" creationId="{EC15527C-45BF-3558-9535-198532576FA7}"/>
          </ac:picMkLst>
        </pc:picChg>
      </pc:sldChg>
      <pc:sldChg chg="addSp delSp modSp add mod">
        <pc:chgData name="Reed Kiely" userId="768be38e-2fb5-40ce-925d-bd8e9d9e3c31" providerId="ADAL" clId="{FF3EB031-33E2-41DF-9CE8-05544657AF45}" dt="2024-06-13T20:11:47.531" v="5953" actId="478"/>
        <pc:sldMkLst>
          <pc:docMk/>
          <pc:sldMk cId="985663613" sldId="2146846615"/>
        </pc:sldMkLst>
        <pc:spChg chg="add del mod">
          <ac:chgData name="Reed Kiely" userId="768be38e-2fb5-40ce-925d-bd8e9d9e3c31" providerId="ADAL" clId="{FF3EB031-33E2-41DF-9CE8-05544657AF45}" dt="2024-06-11T15:51:07.309" v="850" actId="478"/>
          <ac:spMkLst>
            <pc:docMk/>
            <pc:sldMk cId="985663613" sldId="2146846615"/>
            <ac:spMk id="3" creationId="{2FAB880E-6F92-35EF-80F1-F2723C2E483F}"/>
          </ac:spMkLst>
        </pc:spChg>
        <pc:spChg chg="add del mod">
          <ac:chgData name="Reed Kiely" userId="768be38e-2fb5-40ce-925d-bd8e9d9e3c31" providerId="ADAL" clId="{FF3EB031-33E2-41DF-9CE8-05544657AF45}" dt="2024-06-13T14:32:15.361" v="4686" actId="478"/>
          <ac:spMkLst>
            <pc:docMk/>
            <pc:sldMk cId="985663613" sldId="2146846615"/>
            <ac:spMk id="3" creationId="{369FDE33-1623-FEC5-EE1D-F7B6403F9B3F}"/>
          </ac:spMkLst>
        </pc:spChg>
        <pc:spChg chg="add mod">
          <ac:chgData name="Reed Kiely" userId="768be38e-2fb5-40ce-925d-bd8e9d9e3c31" providerId="ADAL" clId="{FF3EB031-33E2-41DF-9CE8-05544657AF45}" dt="2024-06-13T14:32:40.043" v="4698" actId="1036"/>
          <ac:spMkLst>
            <pc:docMk/>
            <pc:sldMk cId="985663613" sldId="2146846615"/>
            <ac:spMk id="4" creationId="{457044DA-6E18-7ACB-73DB-78BB19924A5E}"/>
          </ac:spMkLst>
        </pc:spChg>
        <pc:spChg chg="add mod">
          <ac:chgData name="Reed Kiely" userId="768be38e-2fb5-40ce-925d-bd8e9d9e3c31" providerId="ADAL" clId="{FF3EB031-33E2-41DF-9CE8-05544657AF45}" dt="2024-06-13T14:32:40.043" v="4698" actId="1036"/>
          <ac:spMkLst>
            <pc:docMk/>
            <pc:sldMk cId="985663613" sldId="2146846615"/>
            <ac:spMk id="6" creationId="{63867A7F-624E-999B-0D2D-7270AF747FA9}"/>
          </ac:spMkLst>
        </pc:spChg>
        <pc:spChg chg="del">
          <ac:chgData name="Reed Kiely" userId="768be38e-2fb5-40ce-925d-bd8e9d9e3c31" providerId="ADAL" clId="{FF3EB031-33E2-41DF-9CE8-05544657AF45}" dt="2024-06-11T15:45:26.301" v="679" actId="478"/>
          <ac:spMkLst>
            <pc:docMk/>
            <pc:sldMk cId="985663613" sldId="2146846615"/>
            <ac:spMk id="7" creationId="{26BA61FF-53BE-90A9-8D7B-3EF6E1A75E52}"/>
          </ac:spMkLst>
        </pc:spChg>
        <pc:spChg chg="add mod">
          <ac:chgData name="Reed Kiely" userId="768be38e-2fb5-40ce-925d-bd8e9d9e3c31" providerId="ADAL" clId="{FF3EB031-33E2-41DF-9CE8-05544657AF45}" dt="2024-06-13T14:32:40.043" v="4698" actId="1036"/>
          <ac:spMkLst>
            <pc:docMk/>
            <pc:sldMk cId="985663613" sldId="2146846615"/>
            <ac:spMk id="8" creationId="{A1115721-56D6-4974-4BB7-F528C8631F5E}"/>
          </ac:spMkLst>
        </pc:spChg>
        <pc:spChg chg="add mod">
          <ac:chgData name="Reed Kiely" userId="768be38e-2fb5-40ce-925d-bd8e9d9e3c31" providerId="ADAL" clId="{FF3EB031-33E2-41DF-9CE8-05544657AF45}" dt="2024-06-13T14:32:40.043" v="4698" actId="1036"/>
          <ac:spMkLst>
            <pc:docMk/>
            <pc:sldMk cId="985663613" sldId="2146846615"/>
            <ac:spMk id="10" creationId="{152A1842-5AF5-79FE-0FBE-706714A53A71}"/>
          </ac:spMkLst>
        </pc:spChg>
        <pc:spChg chg="mod">
          <ac:chgData name="Reed Kiely" userId="768be38e-2fb5-40ce-925d-bd8e9d9e3c31" providerId="ADAL" clId="{FF3EB031-33E2-41DF-9CE8-05544657AF45}" dt="2024-06-13T20:11:41.149" v="5944" actId="1076"/>
          <ac:spMkLst>
            <pc:docMk/>
            <pc:sldMk cId="985663613" sldId="2146846615"/>
            <ac:spMk id="13" creationId="{130EA72D-F95A-F4E1-1AE8-A10F85CCEBC7}"/>
          </ac:spMkLst>
        </pc:spChg>
        <pc:spChg chg="del">
          <ac:chgData name="Reed Kiely" userId="768be38e-2fb5-40ce-925d-bd8e9d9e3c31" providerId="ADAL" clId="{FF3EB031-33E2-41DF-9CE8-05544657AF45}" dt="2024-06-11T15:58:50.493" v="988" actId="478"/>
          <ac:spMkLst>
            <pc:docMk/>
            <pc:sldMk cId="985663613" sldId="2146846615"/>
            <ac:spMk id="14" creationId="{01E874A5-BAF5-49BF-F0D7-E90CE589AB7D}"/>
          </ac:spMkLst>
        </pc:spChg>
        <pc:spChg chg="mod">
          <ac:chgData name="Reed Kiely" userId="768be38e-2fb5-40ce-925d-bd8e9d9e3c31" providerId="ADAL" clId="{FF3EB031-33E2-41DF-9CE8-05544657AF45}" dt="2024-06-13T20:11:44.763" v="5952" actId="1037"/>
          <ac:spMkLst>
            <pc:docMk/>
            <pc:sldMk cId="985663613" sldId="2146846615"/>
            <ac:spMk id="15" creationId="{3BFB65E1-5DA5-C833-8E66-CE8D6F16F488}"/>
          </ac:spMkLst>
        </pc:spChg>
        <pc:spChg chg="add del mod">
          <ac:chgData name="Reed Kiely" userId="768be38e-2fb5-40ce-925d-bd8e9d9e3c31" providerId="ADAL" clId="{FF3EB031-33E2-41DF-9CE8-05544657AF45}" dt="2024-06-13T20:11:47.531" v="5953" actId="478"/>
          <ac:spMkLst>
            <pc:docMk/>
            <pc:sldMk cId="985663613" sldId="2146846615"/>
            <ac:spMk id="16" creationId="{702BBC11-A878-9E60-2CC1-038EB604E7CC}"/>
          </ac:spMkLst>
        </pc:spChg>
        <pc:spChg chg="del">
          <ac:chgData name="Reed Kiely" userId="768be38e-2fb5-40ce-925d-bd8e9d9e3c31" providerId="ADAL" clId="{FF3EB031-33E2-41DF-9CE8-05544657AF45}" dt="2024-06-11T15:45:26.301" v="679" actId="478"/>
          <ac:spMkLst>
            <pc:docMk/>
            <pc:sldMk cId="985663613" sldId="2146846615"/>
            <ac:spMk id="17" creationId="{B8B8A969-DED4-AB79-89E4-392498A62CDA}"/>
          </ac:spMkLst>
        </pc:spChg>
        <pc:spChg chg="add mod">
          <ac:chgData name="Reed Kiely" userId="768be38e-2fb5-40ce-925d-bd8e9d9e3c31" providerId="ADAL" clId="{FF3EB031-33E2-41DF-9CE8-05544657AF45}" dt="2024-06-11T15:45:33.326" v="681"/>
          <ac:spMkLst>
            <pc:docMk/>
            <pc:sldMk cId="985663613" sldId="2146846615"/>
            <ac:spMk id="19" creationId="{FC12C33E-DA67-5079-DBD4-579F20C30B06}"/>
          </ac:spMkLst>
        </pc:spChg>
        <pc:spChg chg="add mod">
          <ac:chgData name="Reed Kiely" userId="768be38e-2fb5-40ce-925d-bd8e9d9e3c31" providerId="ADAL" clId="{FF3EB031-33E2-41DF-9CE8-05544657AF45}" dt="2024-06-13T14:32:43.689" v="4700" actId="1036"/>
          <ac:spMkLst>
            <pc:docMk/>
            <pc:sldMk cId="985663613" sldId="2146846615"/>
            <ac:spMk id="20" creationId="{27088153-C758-2604-E6EE-3A23865DB7F6}"/>
          </ac:spMkLst>
        </pc:spChg>
        <pc:spChg chg="del mod">
          <ac:chgData name="Reed Kiely" userId="768be38e-2fb5-40ce-925d-bd8e9d9e3c31" providerId="ADAL" clId="{FF3EB031-33E2-41DF-9CE8-05544657AF45}" dt="2024-06-11T15:58:50.493" v="988" actId="478"/>
          <ac:spMkLst>
            <pc:docMk/>
            <pc:sldMk cId="985663613" sldId="2146846615"/>
            <ac:spMk id="21" creationId="{60220CBD-A2E8-944B-7186-9FD627DFF622}"/>
          </ac:spMkLst>
        </pc:spChg>
        <pc:spChg chg="add mod">
          <ac:chgData name="Reed Kiely" userId="768be38e-2fb5-40ce-925d-bd8e9d9e3c31" providerId="ADAL" clId="{FF3EB031-33E2-41DF-9CE8-05544657AF45}" dt="2024-06-13T14:32:40.043" v="4698" actId="1036"/>
          <ac:spMkLst>
            <pc:docMk/>
            <pc:sldMk cId="985663613" sldId="2146846615"/>
            <ac:spMk id="22" creationId="{FEB1C834-3937-5ECC-17DD-76F9D748C186}"/>
          </ac:spMkLst>
        </pc:spChg>
        <pc:spChg chg="del">
          <ac:chgData name="Reed Kiely" userId="768be38e-2fb5-40ce-925d-bd8e9d9e3c31" providerId="ADAL" clId="{FF3EB031-33E2-41DF-9CE8-05544657AF45}" dt="2024-06-11T15:45:26.301" v="679" actId="478"/>
          <ac:spMkLst>
            <pc:docMk/>
            <pc:sldMk cId="985663613" sldId="2146846615"/>
            <ac:spMk id="23" creationId="{B6177776-7E96-2AD8-6C73-2D279C6C03E4}"/>
          </ac:spMkLst>
        </pc:spChg>
        <pc:spChg chg="del">
          <ac:chgData name="Reed Kiely" userId="768be38e-2fb5-40ce-925d-bd8e9d9e3c31" providerId="ADAL" clId="{FF3EB031-33E2-41DF-9CE8-05544657AF45}" dt="2024-06-11T15:45:26.301" v="679" actId="478"/>
          <ac:spMkLst>
            <pc:docMk/>
            <pc:sldMk cId="985663613" sldId="2146846615"/>
            <ac:spMk id="24" creationId="{F7C21C1D-990E-11B3-EE4B-D9737B0EBFD0}"/>
          </ac:spMkLst>
        </pc:spChg>
        <pc:spChg chg="del">
          <ac:chgData name="Reed Kiely" userId="768be38e-2fb5-40ce-925d-bd8e9d9e3c31" providerId="ADAL" clId="{FF3EB031-33E2-41DF-9CE8-05544657AF45}" dt="2024-06-11T15:45:26.301" v="679" actId="478"/>
          <ac:spMkLst>
            <pc:docMk/>
            <pc:sldMk cId="985663613" sldId="2146846615"/>
            <ac:spMk id="25" creationId="{50212A46-0304-D4F1-72FF-08B384B35875}"/>
          </ac:spMkLst>
        </pc:spChg>
        <pc:spChg chg="add mod">
          <ac:chgData name="Reed Kiely" userId="768be38e-2fb5-40ce-925d-bd8e9d9e3c31" providerId="ADAL" clId="{FF3EB031-33E2-41DF-9CE8-05544657AF45}" dt="2024-06-13T14:32:40.043" v="4698" actId="1036"/>
          <ac:spMkLst>
            <pc:docMk/>
            <pc:sldMk cId="985663613" sldId="2146846615"/>
            <ac:spMk id="27" creationId="{4AC007E8-6DBA-CFF1-C467-701FB58EE8DC}"/>
          </ac:spMkLst>
        </pc:spChg>
        <pc:spChg chg="add mod">
          <ac:chgData name="Reed Kiely" userId="768be38e-2fb5-40ce-925d-bd8e9d9e3c31" providerId="ADAL" clId="{FF3EB031-33E2-41DF-9CE8-05544657AF45}" dt="2024-06-13T14:32:40.043" v="4698" actId="1036"/>
          <ac:spMkLst>
            <pc:docMk/>
            <pc:sldMk cId="985663613" sldId="2146846615"/>
            <ac:spMk id="28" creationId="{6D56F50F-B302-05BA-0194-6A4C3D70E31D}"/>
          </ac:spMkLst>
        </pc:spChg>
        <pc:spChg chg="add mod">
          <ac:chgData name="Reed Kiely" userId="768be38e-2fb5-40ce-925d-bd8e9d9e3c31" providerId="ADAL" clId="{FF3EB031-33E2-41DF-9CE8-05544657AF45}" dt="2024-06-13T14:32:40.043" v="4698" actId="1036"/>
          <ac:spMkLst>
            <pc:docMk/>
            <pc:sldMk cId="985663613" sldId="2146846615"/>
            <ac:spMk id="29" creationId="{56F0465C-C81C-3B6D-4505-F2A84C0BFB20}"/>
          </ac:spMkLst>
        </pc:spChg>
        <pc:spChg chg="add del mod ord">
          <ac:chgData name="Reed Kiely" userId="768be38e-2fb5-40ce-925d-bd8e9d9e3c31" providerId="ADAL" clId="{FF3EB031-33E2-41DF-9CE8-05544657AF45}" dt="2024-06-13T20:10:57.499" v="5908" actId="478"/>
          <ac:spMkLst>
            <pc:docMk/>
            <pc:sldMk cId="985663613" sldId="2146846615"/>
            <ac:spMk id="30" creationId="{0CAAA08F-0F01-2135-4EB6-69F2697C6D06}"/>
          </ac:spMkLst>
        </pc:spChg>
        <pc:spChg chg="add mod">
          <ac:chgData name="Reed Kiely" userId="768be38e-2fb5-40ce-925d-bd8e9d9e3c31" providerId="ADAL" clId="{FF3EB031-33E2-41DF-9CE8-05544657AF45}" dt="2024-06-11T15:59:50.051" v="997"/>
          <ac:spMkLst>
            <pc:docMk/>
            <pc:sldMk cId="985663613" sldId="2146846615"/>
            <ac:spMk id="34" creationId="{37483051-9085-6653-C29E-B670BF333227}"/>
          </ac:spMkLst>
        </pc:spChg>
        <pc:grpChg chg="add mod">
          <ac:chgData name="Reed Kiely" userId="768be38e-2fb5-40ce-925d-bd8e9d9e3c31" providerId="ADAL" clId="{FF3EB031-33E2-41DF-9CE8-05544657AF45}" dt="2024-06-13T14:32:15.570" v="4687"/>
          <ac:grpSpMkLst>
            <pc:docMk/>
            <pc:sldMk cId="985663613" sldId="2146846615"/>
            <ac:grpSpMk id="7" creationId="{E40E7BE2-114F-4ED8-0D90-402DE43041E2}"/>
          </ac:grpSpMkLst>
        </pc:grpChg>
        <pc:picChg chg="mod">
          <ac:chgData name="Reed Kiely" userId="768be38e-2fb5-40ce-925d-bd8e9d9e3c31" providerId="ADAL" clId="{FF3EB031-33E2-41DF-9CE8-05544657AF45}" dt="2024-06-13T14:32:15.570" v="4687"/>
          <ac:picMkLst>
            <pc:docMk/>
            <pc:sldMk cId="985663613" sldId="2146846615"/>
            <ac:picMk id="11" creationId="{14A48633-BCE2-D36B-EF91-99278FC24523}"/>
          </ac:picMkLst>
        </pc:picChg>
        <pc:picChg chg="del">
          <ac:chgData name="Reed Kiely" userId="768be38e-2fb5-40ce-925d-bd8e9d9e3c31" providerId="ADAL" clId="{FF3EB031-33E2-41DF-9CE8-05544657AF45}" dt="2024-06-11T15:45:26.918" v="680" actId="478"/>
          <ac:picMkLst>
            <pc:docMk/>
            <pc:sldMk cId="985663613" sldId="2146846615"/>
            <ac:picMk id="11" creationId="{7C9C65BB-DC40-ADA0-DE76-28ECBAC0C14E}"/>
          </ac:picMkLst>
        </pc:picChg>
        <pc:picChg chg="add mod">
          <ac:chgData name="Reed Kiely" userId="768be38e-2fb5-40ce-925d-bd8e9d9e3c31" providerId="ADAL" clId="{FF3EB031-33E2-41DF-9CE8-05544657AF45}" dt="2024-06-13T14:32:40.043" v="4698" actId="1036"/>
          <ac:picMkLst>
            <pc:docMk/>
            <pc:sldMk cId="985663613" sldId="2146846615"/>
            <ac:picMk id="12" creationId="{CFCF49D7-2149-7D38-577F-101D22B4F7D6}"/>
          </ac:picMkLst>
        </pc:picChg>
        <pc:picChg chg="mod">
          <ac:chgData name="Reed Kiely" userId="768be38e-2fb5-40ce-925d-bd8e9d9e3c31" providerId="ADAL" clId="{FF3EB031-33E2-41DF-9CE8-05544657AF45}" dt="2024-06-13T14:32:15.570" v="4687"/>
          <ac:picMkLst>
            <pc:docMk/>
            <pc:sldMk cId="985663613" sldId="2146846615"/>
            <ac:picMk id="14" creationId="{7795F253-94CD-56D3-F8C3-A88B432C2212}"/>
          </ac:picMkLst>
        </pc:picChg>
        <pc:picChg chg="del">
          <ac:chgData name="Reed Kiely" userId="768be38e-2fb5-40ce-925d-bd8e9d9e3c31" providerId="ADAL" clId="{FF3EB031-33E2-41DF-9CE8-05544657AF45}" dt="2024-06-11T15:58:50.493" v="988" actId="478"/>
          <ac:picMkLst>
            <pc:docMk/>
            <pc:sldMk cId="985663613" sldId="2146846615"/>
            <ac:picMk id="16" creationId="{8514DA2F-4BE4-36DF-BF33-85C9347A6B7E}"/>
          </ac:picMkLst>
        </pc:picChg>
        <pc:picChg chg="add mod">
          <ac:chgData name="Reed Kiely" userId="768be38e-2fb5-40ce-925d-bd8e9d9e3c31" providerId="ADAL" clId="{FF3EB031-33E2-41DF-9CE8-05544657AF45}" dt="2024-06-13T14:32:40.043" v="4698" actId="1036"/>
          <ac:picMkLst>
            <pc:docMk/>
            <pc:sldMk cId="985663613" sldId="2146846615"/>
            <ac:picMk id="18" creationId="{968AFCF4-5092-D8A4-71EE-8B59A667558B}"/>
          </ac:picMkLst>
        </pc:picChg>
        <pc:picChg chg="del">
          <ac:chgData name="Reed Kiely" userId="768be38e-2fb5-40ce-925d-bd8e9d9e3c31" providerId="ADAL" clId="{FF3EB031-33E2-41DF-9CE8-05544657AF45}" dt="2024-06-11T15:45:26.301" v="679" actId="478"/>
          <ac:picMkLst>
            <pc:docMk/>
            <pc:sldMk cId="985663613" sldId="2146846615"/>
            <ac:picMk id="26" creationId="{F8886F33-EFA7-8013-5125-CE56FEA68D55}"/>
          </ac:picMkLst>
        </pc:picChg>
        <pc:picChg chg="add mod">
          <ac:chgData name="Reed Kiely" userId="768be38e-2fb5-40ce-925d-bd8e9d9e3c31" providerId="ADAL" clId="{FF3EB031-33E2-41DF-9CE8-05544657AF45}" dt="2024-06-11T15:59:44.066" v="996"/>
          <ac:picMkLst>
            <pc:docMk/>
            <pc:sldMk cId="985663613" sldId="2146846615"/>
            <ac:picMk id="32" creationId="{66741147-C958-2A3F-559F-5A22F854C1F1}"/>
          </ac:picMkLst>
        </pc:picChg>
        <pc:picChg chg="add del mod">
          <ac:chgData name="Reed Kiely" userId="768be38e-2fb5-40ce-925d-bd8e9d9e3c31" providerId="ADAL" clId="{FF3EB031-33E2-41DF-9CE8-05544657AF45}" dt="2024-06-11T15:59:04.269" v="995" actId="478"/>
          <ac:picMkLst>
            <pc:docMk/>
            <pc:sldMk cId="985663613" sldId="2146846615"/>
            <ac:picMk id="33" creationId="{559F0F41-9171-2023-5241-A57312FB2AFE}"/>
          </ac:picMkLst>
        </pc:picChg>
      </pc:sldChg>
      <pc:sldChg chg="addSp delSp modSp add del mod modShow">
        <pc:chgData name="Reed Kiely" userId="768be38e-2fb5-40ce-925d-bd8e9d9e3c31" providerId="ADAL" clId="{FF3EB031-33E2-41DF-9CE8-05544657AF45}" dt="2024-06-13T19:50:21.308" v="5742" actId="47"/>
        <pc:sldMkLst>
          <pc:docMk/>
          <pc:sldMk cId="3659335850" sldId="2146846616"/>
        </pc:sldMkLst>
        <pc:spChg chg="add del mod">
          <ac:chgData name="Reed Kiely" userId="768be38e-2fb5-40ce-925d-bd8e9d9e3c31" providerId="ADAL" clId="{FF3EB031-33E2-41DF-9CE8-05544657AF45}" dt="2024-06-13T14:32:48.810" v="4701" actId="478"/>
          <ac:spMkLst>
            <pc:docMk/>
            <pc:sldMk cId="3659335850" sldId="2146846616"/>
            <ac:spMk id="3" creationId="{1AC42D7C-B2EB-537F-6378-4FDF5BC5B265}"/>
          </ac:spMkLst>
        </pc:spChg>
        <pc:spChg chg="del mod">
          <ac:chgData name="Reed Kiely" userId="768be38e-2fb5-40ce-925d-bd8e9d9e3c31" providerId="ADAL" clId="{FF3EB031-33E2-41DF-9CE8-05544657AF45}" dt="2024-06-11T16:00:51.917" v="1001" actId="478"/>
          <ac:spMkLst>
            <pc:docMk/>
            <pc:sldMk cId="3659335850" sldId="2146846616"/>
            <ac:spMk id="3" creationId="{2FAB880E-6F92-35EF-80F1-F2723C2E483F}"/>
          </ac:spMkLst>
        </pc:spChg>
        <pc:spChg chg="del">
          <ac:chgData name="Reed Kiely" userId="768be38e-2fb5-40ce-925d-bd8e9d9e3c31" providerId="ADAL" clId="{FF3EB031-33E2-41DF-9CE8-05544657AF45}" dt="2024-06-11T15:45:51.782" v="685" actId="478"/>
          <ac:spMkLst>
            <pc:docMk/>
            <pc:sldMk cId="3659335850" sldId="2146846616"/>
            <ac:spMk id="4" creationId="{457044DA-6E18-7ACB-73DB-78BB19924A5E}"/>
          </ac:spMkLst>
        </pc:spChg>
        <pc:spChg chg="del">
          <ac:chgData name="Reed Kiely" userId="768be38e-2fb5-40ce-925d-bd8e9d9e3c31" providerId="ADAL" clId="{FF3EB031-33E2-41DF-9CE8-05544657AF45}" dt="2024-06-11T15:45:51.782" v="685" actId="478"/>
          <ac:spMkLst>
            <pc:docMk/>
            <pc:sldMk cId="3659335850" sldId="2146846616"/>
            <ac:spMk id="6" creationId="{63867A7F-624E-999B-0D2D-7270AF747FA9}"/>
          </ac:spMkLst>
        </pc:spChg>
        <pc:spChg chg="add del mod">
          <ac:chgData name="Reed Kiely" userId="768be38e-2fb5-40ce-925d-bd8e9d9e3c31" providerId="ADAL" clId="{FF3EB031-33E2-41DF-9CE8-05544657AF45}" dt="2024-06-11T15:47:25.702" v="690" actId="478"/>
          <ac:spMkLst>
            <pc:docMk/>
            <pc:sldMk cId="3659335850" sldId="2146846616"/>
            <ac:spMk id="7" creationId="{4269EEA1-AFA3-5F5A-CBFB-26FB783F69E0}"/>
          </ac:spMkLst>
        </pc:spChg>
        <pc:spChg chg="del">
          <ac:chgData name="Reed Kiely" userId="768be38e-2fb5-40ce-925d-bd8e9d9e3c31" providerId="ADAL" clId="{FF3EB031-33E2-41DF-9CE8-05544657AF45}" dt="2024-06-11T15:45:51.782" v="685" actId="478"/>
          <ac:spMkLst>
            <pc:docMk/>
            <pc:sldMk cId="3659335850" sldId="2146846616"/>
            <ac:spMk id="8" creationId="{A1115721-56D6-4974-4BB7-F528C8631F5E}"/>
          </ac:spMkLst>
        </pc:spChg>
        <pc:spChg chg="del">
          <ac:chgData name="Reed Kiely" userId="768be38e-2fb5-40ce-925d-bd8e9d9e3c31" providerId="ADAL" clId="{FF3EB031-33E2-41DF-9CE8-05544657AF45}" dt="2024-06-11T15:45:51.782" v="685" actId="478"/>
          <ac:spMkLst>
            <pc:docMk/>
            <pc:sldMk cId="3659335850" sldId="2146846616"/>
            <ac:spMk id="10" creationId="{152A1842-5AF5-79FE-0FBE-706714A53A71}"/>
          </ac:spMkLst>
        </pc:spChg>
        <pc:spChg chg="del">
          <ac:chgData name="Reed Kiely" userId="768be38e-2fb5-40ce-925d-bd8e9d9e3c31" providerId="ADAL" clId="{FF3EB031-33E2-41DF-9CE8-05544657AF45}" dt="2024-06-11T15:59:56.724" v="998" actId="478"/>
          <ac:spMkLst>
            <pc:docMk/>
            <pc:sldMk cId="3659335850" sldId="2146846616"/>
            <ac:spMk id="14" creationId="{01E874A5-BAF5-49BF-F0D7-E90CE589AB7D}"/>
          </ac:spMkLst>
        </pc:spChg>
        <pc:spChg chg="mod">
          <ac:chgData name="Reed Kiely" userId="768be38e-2fb5-40ce-925d-bd8e9d9e3c31" providerId="ADAL" clId="{FF3EB031-33E2-41DF-9CE8-05544657AF45}" dt="2024-06-11T16:02:25.968" v="1119" actId="20577"/>
          <ac:spMkLst>
            <pc:docMk/>
            <pc:sldMk cId="3659335850" sldId="2146846616"/>
            <ac:spMk id="15" creationId="{3BFB65E1-5DA5-C833-8E66-CE8D6F16F488}"/>
          </ac:spMkLst>
        </pc:spChg>
        <pc:spChg chg="add mod">
          <ac:chgData name="Reed Kiely" userId="768be38e-2fb5-40ce-925d-bd8e9d9e3c31" providerId="ADAL" clId="{FF3EB031-33E2-41DF-9CE8-05544657AF45}" dt="2024-06-13T14:32:57.831" v="4705" actId="1076"/>
          <ac:spMkLst>
            <pc:docMk/>
            <pc:sldMk cId="3659335850" sldId="2146846616"/>
            <ac:spMk id="17" creationId="{FE3ED95F-615D-5911-F350-51E7A42F127D}"/>
          </ac:spMkLst>
        </pc:spChg>
        <pc:spChg chg="del">
          <ac:chgData name="Reed Kiely" userId="768be38e-2fb5-40ce-925d-bd8e9d9e3c31" providerId="ADAL" clId="{FF3EB031-33E2-41DF-9CE8-05544657AF45}" dt="2024-06-11T15:45:51.782" v="685" actId="478"/>
          <ac:spMkLst>
            <pc:docMk/>
            <pc:sldMk cId="3659335850" sldId="2146846616"/>
            <ac:spMk id="19" creationId="{FC12C33E-DA67-5079-DBD4-579F20C30B06}"/>
          </ac:spMkLst>
        </pc:spChg>
        <pc:spChg chg="del">
          <ac:chgData name="Reed Kiely" userId="768be38e-2fb5-40ce-925d-bd8e9d9e3c31" providerId="ADAL" clId="{FF3EB031-33E2-41DF-9CE8-05544657AF45}" dt="2024-06-11T15:45:51.782" v="685" actId="478"/>
          <ac:spMkLst>
            <pc:docMk/>
            <pc:sldMk cId="3659335850" sldId="2146846616"/>
            <ac:spMk id="20" creationId="{27088153-C758-2604-E6EE-3A23865DB7F6}"/>
          </ac:spMkLst>
        </pc:spChg>
        <pc:spChg chg="del">
          <ac:chgData name="Reed Kiely" userId="768be38e-2fb5-40ce-925d-bd8e9d9e3c31" providerId="ADAL" clId="{FF3EB031-33E2-41DF-9CE8-05544657AF45}" dt="2024-06-11T15:59:56.724" v="998" actId="478"/>
          <ac:spMkLst>
            <pc:docMk/>
            <pc:sldMk cId="3659335850" sldId="2146846616"/>
            <ac:spMk id="21" creationId="{60220CBD-A2E8-944B-7186-9FD627DFF622}"/>
          </ac:spMkLst>
        </pc:spChg>
        <pc:spChg chg="del">
          <ac:chgData name="Reed Kiely" userId="768be38e-2fb5-40ce-925d-bd8e9d9e3c31" providerId="ADAL" clId="{FF3EB031-33E2-41DF-9CE8-05544657AF45}" dt="2024-06-11T15:45:51.782" v="685" actId="478"/>
          <ac:spMkLst>
            <pc:docMk/>
            <pc:sldMk cId="3659335850" sldId="2146846616"/>
            <ac:spMk id="22" creationId="{FEB1C834-3937-5ECC-17DD-76F9D748C186}"/>
          </ac:spMkLst>
        </pc:spChg>
        <pc:spChg chg="add mod">
          <ac:chgData name="Reed Kiely" userId="768be38e-2fb5-40ce-925d-bd8e9d9e3c31" providerId="ADAL" clId="{FF3EB031-33E2-41DF-9CE8-05544657AF45}" dt="2024-06-13T14:32:57.831" v="4705" actId="1076"/>
          <ac:spMkLst>
            <pc:docMk/>
            <pc:sldMk cId="3659335850" sldId="2146846616"/>
            <ac:spMk id="23" creationId="{C74CEEA7-4D93-7FD5-D2AD-8D0FD63A29B8}"/>
          </ac:spMkLst>
        </pc:spChg>
        <pc:spChg chg="add mod">
          <ac:chgData name="Reed Kiely" userId="768be38e-2fb5-40ce-925d-bd8e9d9e3c31" providerId="ADAL" clId="{FF3EB031-33E2-41DF-9CE8-05544657AF45}" dt="2024-06-13T14:32:57.831" v="4705" actId="1076"/>
          <ac:spMkLst>
            <pc:docMk/>
            <pc:sldMk cId="3659335850" sldId="2146846616"/>
            <ac:spMk id="24" creationId="{0EB0D95C-1692-A5A0-0AE3-B5DFEBE0024F}"/>
          </ac:spMkLst>
        </pc:spChg>
        <pc:spChg chg="add mod">
          <ac:chgData name="Reed Kiely" userId="768be38e-2fb5-40ce-925d-bd8e9d9e3c31" providerId="ADAL" clId="{FF3EB031-33E2-41DF-9CE8-05544657AF45}" dt="2024-06-13T14:32:57.831" v="4705" actId="1076"/>
          <ac:spMkLst>
            <pc:docMk/>
            <pc:sldMk cId="3659335850" sldId="2146846616"/>
            <ac:spMk id="26" creationId="{8B5B1A34-0313-9E3C-6F9A-E6448D31EF70}"/>
          </ac:spMkLst>
        </pc:spChg>
        <pc:spChg chg="del">
          <ac:chgData name="Reed Kiely" userId="768be38e-2fb5-40ce-925d-bd8e9d9e3c31" providerId="ADAL" clId="{FF3EB031-33E2-41DF-9CE8-05544657AF45}" dt="2024-06-11T15:45:51.782" v="685" actId="478"/>
          <ac:spMkLst>
            <pc:docMk/>
            <pc:sldMk cId="3659335850" sldId="2146846616"/>
            <ac:spMk id="27" creationId="{4AC007E8-6DBA-CFF1-C467-701FB58EE8DC}"/>
          </ac:spMkLst>
        </pc:spChg>
        <pc:spChg chg="del">
          <ac:chgData name="Reed Kiely" userId="768be38e-2fb5-40ce-925d-bd8e9d9e3c31" providerId="ADAL" clId="{FF3EB031-33E2-41DF-9CE8-05544657AF45}" dt="2024-06-11T15:45:51.782" v="685" actId="478"/>
          <ac:spMkLst>
            <pc:docMk/>
            <pc:sldMk cId="3659335850" sldId="2146846616"/>
            <ac:spMk id="28" creationId="{6D56F50F-B302-05BA-0194-6A4C3D70E31D}"/>
          </ac:spMkLst>
        </pc:spChg>
        <pc:spChg chg="del">
          <ac:chgData name="Reed Kiely" userId="768be38e-2fb5-40ce-925d-bd8e9d9e3c31" providerId="ADAL" clId="{FF3EB031-33E2-41DF-9CE8-05544657AF45}" dt="2024-06-11T15:45:51.782" v="685" actId="478"/>
          <ac:spMkLst>
            <pc:docMk/>
            <pc:sldMk cId="3659335850" sldId="2146846616"/>
            <ac:spMk id="29" creationId="{56F0465C-C81C-3B6D-4505-F2A84C0BFB20}"/>
          </ac:spMkLst>
        </pc:spChg>
        <pc:spChg chg="add mod">
          <ac:chgData name="Reed Kiely" userId="768be38e-2fb5-40ce-925d-bd8e9d9e3c31" providerId="ADAL" clId="{FF3EB031-33E2-41DF-9CE8-05544657AF45}" dt="2024-06-13T14:32:57.831" v="4705" actId="1076"/>
          <ac:spMkLst>
            <pc:docMk/>
            <pc:sldMk cId="3659335850" sldId="2146846616"/>
            <ac:spMk id="30" creationId="{9AEFD87A-00AD-E5B7-F1D7-52A5F49CC4D6}"/>
          </ac:spMkLst>
        </pc:spChg>
        <pc:spChg chg="add mod">
          <ac:chgData name="Reed Kiely" userId="768be38e-2fb5-40ce-925d-bd8e9d9e3c31" providerId="ADAL" clId="{FF3EB031-33E2-41DF-9CE8-05544657AF45}" dt="2024-06-13T14:32:57.831" v="4705" actId="1076"/>
          <ac:spMkLst>
            <pc:docMk/>
            <pc:sldMk cId="3659335850" sldId="2146846616"/>
            <ac:spMk id="31" creationId="{EE6A0D3A-4F0D-1935-58F5-4F654D3E146F}"/>
          </ac:spMkLst>
        </pc:spChg>
        <pc:spChg chg="add mod">
          <ac:chgData name="Reed Kiely" userId="768be38e-2fb5-40ce-925d-bd8e9d9e3c31" providerId="ADAL" clId="{FF3EB031-33E2-41DF-9CE8-05544657AF45}" dt="2024-06-13T14:32:57.831" v="4705" actId="1076"/>
          <ac:spMkLst>
            <pc:docMk/>
            <pc:sldMk cId="3659335850" sldId="2146846616"/>
            <ac:spMk id="33" creationId="{EE3BA809-F434-4264-9CFD-6DD36AB6059B}"/>
          </ac:spMkLst>
        </pc:spChg>
        <pc:spChg chg="add mod">
          <ac:chgData name="Reed Kiely" userId="768be38e-2fb5-40ce-925d-bd8e9d9e3c31" providerId="ADAL" clId="{FF3EB031-33E2-41DF-9CE8-05544657AF45}" dt="2024-06-13T14:32:57.831" v="4705" actId="1076"/>
          <ac:spMkLst>
            <pc:docMk/>
            <pc:sldMk cId="3659335850" sldId="2146846616"/>
            <ac:spMk id="34" creationId="{59A62ED3-2173-374B-5352-639CD05E7A73}"/>
          </ac:spMkLst>
        </pc:spChg>
        <pc:spChg chg="add mod">
          <ac:chgData name="Reed Kiely" userId="768be38e-2fb5-40ce-925d-bd8e9d9e3c31" providerId="ADAL" clId="{FF3EB031-33E2-41DF-9CE8-05544657AF45}" dt="2024-06-13T14:32:57.831" v="4705" actId="1076"/>
          <ac:spMkLst>
            <pc:docMk/>
            <pc:sldMk cId="3659335850" sldId="2146846616"/>
            <ac:spMk id="35" creationId="{6393FA06-DE9E-A68E-88D7-7E0F3EAED2EF}"/>
          </ac:spMkLst>
        </pc:spChg>
        <pc:spChg chg="add mod">
          <ac:chgData name="Reed Kiely" userId="768be38e-2fb5-40ce-925d-bd8e9d9e3c31" providerId="ADAL" clId="{FF3EB031-33E2-41DF-9CE8-05544657AF45}" dt="2024-06-11T15:47:23.734" v="689"/>
          <ac:spMkLst>
            <pc:docMk/>
            <pc:sldMk cId="3659335850" sldId="2146846616"/>
            <ac:spMk id="37" creationId="{4AFB7722-C704-10CF-56A7-A4D026275A8D}"/>
          </ac:spMkLst>
        </pc:spChg>
        <pc:spChg chg="add mod">
          <ac:chgData name="Reed Kiely" userId="768be38e-2fb5-40ce-925d-bd8e9d9e3c31" providerId="ADAL" clId="{FF3EB031-33E2-41DF-9CE8-05544657AF45}" dt="2024-06-13T14:32:57.831" v="4705" actId="1076"/>
          <ac:spMkLst>
            <pc:docMk/>
            <pc:sldMk cId="3659335850" sldId="2146846616"/>
            <ac:spMk id="38" creationId="{93D47B65-6E81-74D3-284D-4E8A23601725}"/>
          </ac:spMkLst>
        </pc:spChg>
        <pc:spChg chg="add mod ord">
          <ac:chgData name="Reed Kiely" userId="768be38e-2fb5-40ce-925d-bd8e9d9e3c31" providerId="ADAL" clId="{FF3EB031-33E2-41DF-9CE8-05544657AF45}" dt="2024-06-13T14:40:58.580" v="4867" actId="1076"/>
          <ac:spMkLst>
            <pc:docMk/>
            <pc:sldMk cId="3659335850" sldId="2146846616"/>
            <ac:spMk id="39" creationId="{B635EDE3-391D-825A-284F-B8F939B8B78C}"/>
          </ac:spMkLst>
        </pc:spChg>
        <pc:spChg chg="add mod">
          <ac:chgData name="Reed Kiely" userId="768be38e-2fb5-40ce-925d-bd8e9d9e3c31" providerId="ADAL" clId="{FF3EB031-33E2-41DF-9CE8-05544657AF45}" dt="2024-06-11T15:59:57.063" v="999"/>
          <ac:spMkLst>
            <pc:docMk/>
            <pc:sldMk cId="3659335850" sldId="2146846616"/>
            <ac:spMk id="41" creationId="{586AE7B5-4274-2980-EC3B-54656DB73E9F}"/>
          </ac:spMkLst>
        </pc:spChg>
        <pc:spChg chg="add mod">
          <ac:chgData name="Reed Kiely" userId="768be38e-2fb5-40ce-925d-bd8e9d9e3c31" providerId="ADAL" clId="{FF3EB031-33E2-41DF-9CE8-05544657AF45}" dt="2024-06-11T16:00:49.119" v="1000"/>
          <ac:spMkLst>
            <pc:docMk/>
            <pc:sldMk cId="3659335850" sldId="2146846616"/>
            <ac:spMk id="42" creationId="{6BBBEDAD-C967-FAC2-3AE0-12D07A2F5FB5}"/>
          </ac:spMkLst>
        </pc:spChg>
        <pc:spChg chg="add mod">
          <ac:chgData name="Reed Kiely" userId="768be38e-2fb5-40ce-925d-bd8e9d9e3c31" providerId="ADAL" clId="{FF3EB031-33E2-41DF-9CE8-05544657AF45}" dt="2024-06-11T16:00:49.119" v="1000"/>
          <ac:spMkLst>
            <pc:docMk/>
            <pc:sldMk cId="3659335850" sldId="2146846616"/>
            <ac:spMk id="43" creationId="{E416E974-27F4-6B12-07EF-D8AAC61C777A}"/>
          </ac:spMkLst>
        </pc:spChg>
        <pc:spChg chg="add del mod">
          <ac:chgData name="Reed Kiely" userId="768be38e-2fb5-40ce-925d-bd8e9d9e3c31" providerId="ADAL" clId="{FF3EB031-33E2-41DF-9CE8-05544657AF45}" dt="2024-06-11T16:02:35.045" v="1120" actId="478"/>
          <ac:spMkLst>
            <pc:docMk/>
            <pc:sldMk cId="3659335850" sldId="2146846616"/>
            <ac:spMk id="44" creationId="{4327395F-2392-916A-DD3F-79EDFFED9443}"/>
          </ac:spMkLst>
        </pc:spChg>
        <pc:spChg chg="add del mod">
          <ac:chgData name="Reed Kiely" userId="768be38e-2fb5-40ce-925d-bd8e9d9e3c31" providerId="ADAL" clId="{FF3EB031-33E2-41DF-9CE8-05544657AF45}" dt="2024-06-11T16:01:08.036" v="1008" actId="478"/>
          <ac:spMkLst>
            <pc:docMk/>
            <pc:sldMk cId="3659335850" sldId="2146846616"/>
            <ac:spMk id="45" creationId="{38FD0146-D4B2-5E2A-B883-79661C317754}"/>
          </ac:spMkLst>
        </pc:spChg>
        <pc:grpChg chg="add mod">
          <ac:chgData name="Reed Kiely" userId="768be38e-2fb5-40ce-925d-bd8e9d9e3c31" providerId="ADAL" clId="{FF3EB031-33E2-41DF-9CE8-05544657AF45}" dt="2024-06-13T14:32:48.963" v="4702"/>
          <ac:grpSpMkLst>
            <pc:docMk/>
            <pc:sldMk cId="3659335850" sldId="2146846616"/>
            <ac:grpSpMk id="4" creationId="{C915CDB8-A3D8-6FA8-2315-D4253315ADDD}"/>
          </ac:grpSpMkLst>
        </pc:grpChg>
        <pc:picChg chg="mod">
          <ac:chgData name="Reed Kiely" userId="768be38e-2fb5-40ce-925d-bd8e9d9e3c31" providerId="ADAL" clId="{FF3EB031-33E2-41DF-9CE8-05544657AF45}" dt="2024-06-13T14:32:48.963" v="4702"/>
          <ac:picMkLst>
            <pc:docMk/>
            <pc:sldMk cId="3659335850" sldId="2146846616"/>
            <ac:picMk id="6" creationId="{85B1FF46-811C-CACA-4E5E-DCB7D0445C8C}"/>
          </ac:picMkLst>
        </pc:picChg>
        <pc:picChg chg="mod">
          <ac:chgData name="Reed Kiely" userId="768be38e-2fb5-40ce-925d-bd8e9d9e3c31" providerId="ADAL" clId="{FF3EB031-33E2-41DF-9CE8-05544657AF45}" dt="2024-06-13T14:32:48.963" v="4702"/>
          <ac:picMkLst>
            <pc:docMk/>
            <pc:sldMk cId="3659335850" sldId="2146846616"/>
            <ac:picMk id="7" creationId="{6A3AF584-EC4E-7B31-72CF-8F3CE6112C12}"/>
          </ac:picMkLst>
        </pc:picChg>
        <pc:picChg chg="add mod">
          <ac:chgData name="Reed Kiely" userId="768be38e-2fb5-40ce-925d-bd8e9d9e3c31" providerId="ADAL" clId="{FF3EB031-33E2-41DF-9CE8-05544657AF45}" dt="2024-06-11T15:47:38.659" v="694" actId="1076"/>
          <ac:picMkLst>
            <pc:docMk/>
            <pc:sldMk cId="3659335850" sldId="2146846616"/>
            <ac:picMk id="11" creationId="{0DB237F0-D8A7-2089-B3E4-C1BBEA91B8C5}"/>
          </ac:picMkLst>
        </pc:picChg>
        <pc:picChg chg="del">
          <ac:chgData name="Reed Kiely" userId="768be38e-2fb5-40ce-925d-bd8e9d9e3c31" providerId="ADAL" clId="{FF3EB031-33E2-41DF-9CE8-05544657AF45}" dt="2024-06-11T15:45:51.782" v="685" actId="478"/>
          <ac:picMkLst>
            <pc:docMk/>
            <pc:sldMk cId="3659335850" sldId="2146846616"/>
            <ac:picMk id="12" creationId="{CFCF49D7-2149-7D38-577F-101D22B4F7D6}"/>
          </ac:picMkLst>
        </pc:picChg>
        <pc:picChg chg="del">
          <ac:chgData name="Reed Kiely" userId="768be38e-2fb5-40ce-925d-bd8e9d9e3c31" providerId="ADAL" clId="{FF3EB031-33E2-41DF-9CE8-05544657AF45}" dt="2024-06-11T15:59:56.724" v="998" actId="478"/>
          <ac:picMkLst>
            <pc:docMk/>
            <pc:sldMk cId="3659335850" sldId="2146846616"/>
            <ac:picMk id="16" creationId="{8514DA2F-4BE4-36DF-BF33-85C9347A6B7E}"/>
          </ac:picMkLst>
        </pc:picChg>
        <pc:picChg chg="del">
          <ac:chgData name="Reed Kiely" userId="768be38e-2fb5-40ce-925d-bd8e9d9e3c31" providerId="ADAL" clId="{FF3EB031-33E2-41DF-9CE8-05544657AF45}" dt="2024-06-11T15:45:51.782" v="685" actId="478"/>
          <ac:picMkLst>
            <pc:docMk/>
            <pc:sldMk cId="3659335850" sldId="2146846616"/>
            <ac:picMk id="18" creationId="{968AFCF4-5092-D8A4-71EE-8B59A667558B}"/>
          </ac:picMkLst>
        </pc:picChg>
        <pc:picChg chg="add mod">
          <ac:chgData name="Reed Kiely" userId="768be38e-2fb5-40ce-925d-bd8e9d9e3c31" providerId="ADAL" clId="{FF3EB031-33E2-41DF-9CE8-05544657AF45}" dt="2024-06-11T15:59:57.063" v="999"/>
          <ac:picMkLst>
            <pc:docMk/>
            <pc:sldMk cId="3659335850" sldId="2146846616"/>
            <ac:picMk id="40" creationId="{0E3D121C-7BEF-CAB5-67D8-8360992D9995}"/>
          </ac:picMkLst>
        </pc:picChg>
        <pc:cxnChg chg="add mod">
          <ac:chgData name="Reed Kiely" userId="768be38e-2fb5-40ce-925d-bd8e9d9e3c31" providerId="ADAL" clId="{FF3EB031-33E2-41DF-9CE8-05544657AF45}" dt="2024-06-13T14:32:57.831" v="4705" actId="1076"/>
          <ac:cxnSpMkLst>
            <pc:docMk/>
            <pc:sldMk cId="3659335850" sldId="2146846616"/>
            <ac:cxnSpMk id="25" creationId="{D8DB78D3-0CE0-0C76-13E5-F260D3789B15}"/>
          </ac:cxnSpMkLst>
        </pc:cxnChg>
        <pc:cxnChg chg="add mod">
          <ac:chgData name="Reed Kiely" userId="768be38e-2fb5-40ce-925d-bd8e9d9e3c31" providerId="ADAL" clId="{FF3EB031-33E2-41DF-9CE8-05544657AF45}" dt="2024-06-13T14:32:57.831" v="4705" actId="1076"/>
          <ac:cxnSpMkLst>
            <pc:docMk/>
            <pc:sldMk cId="3659335850" sldId="2146846616"/>
            <ac:cxnSpMk id="32" creationId="{8EC53252-521E-CE1A-E675-69BA9B8AD997}"/>
          </ac:cxnSpMkLst>
        </pc:cxnChg>
        <pc:cxnChg chg="add mod">
          <ac:chgData name="Reed Kiely" userId="768be38e-2fb5-40ce-925d-bd8e9d9e3c31" providerId="ADAL" clId="{FF3EB031-33E2-41DF-9CE8-05544657AF45}" dt="2024-06-13T14:32:57.831" v="4705" actId="1076"/>
          <ac:cxnSpMkLst>
            <pc:docMk/>
            <pc:sldMk cId="3659335850" sldId="2146846616"/>
            <ac:cxnSpMk id="36" creationId="{ED488FC5-FB95-5174-AF40-F6B280BF8A8F}"/>
          </ac:cxnSpMkLst>
        </pc:cxnChg>
      </pc:sldChg>
      <pc:sldChg chg="addSp delSp modSp add mod addCm delCm">
        <pc:chgData name="Reed Kiely" userId="768be38e-2fb5-40ce-925d-bd8e9d9e3c31" providerId="ADAL" clId="{FF3EB031-33E2-41DF-9CE8-05544657AF45}" dt="2024-06-24T14:00:24.958" v="7845"/>
        <pc:sldMkLst>
          <pc:docMk/>
          <pc:sldMk cId="311590957" sldId="2146846617"/>
        </pc:sldMkLst>
        <pc:spChg chg="add del mod">
          <ac:chgData name="Reed Kiely" userId="768be38e-2fb5-40ce-925d-bd8e9d9e3c31" providerId="ADAL" clId="{FF3EB031-33E2-41DF-9CE8-05544657AF45}" dt="2024-06-12T20:17:58.111" v="2698" actId="478"/>
          <ac:spMkLst>
            <pc:docMk/>
            <pc:sldMk cId="311590957" sldId="2146846617"/>
            <ac:spMk id="3" creationId="{D4F6B668-A184-CC4F-0E2B-D6E51AE7834C}"/>
          </ac:spMkLst>
        </pc:spChg>
        <pc:spChg chg="del mod">
          <ac:chgData name="Reed Kiely" userId="768be38e-2fb5-40ce-925d-bd8e9d9e3c31" providerId="ADAL" clId="{FF3EB031-33E2-41DF-9CE8-05544657AF45}" dt="2024-06-12T20:18:06.831" v="2702" actId="478"/>
          <ac:spMkLst>
            <pc:docMk/>
            <pc:sldMk cId="311590957" sldId="2146846617"/>
            <ac:spMk id="4" creationId="{0206DA7C-05DD-466F-1643-CADE984CD387}"/>
          </ac:spMkLst>
        </pc:spChg>
        <pc:spChg chg="mod">
          <ac:chgData name="Reed Kiely" userId="768be38e-2fb5-40ce-925d-bd8e9d9e3c31" providerId="ADAL" clId="{FF3EB031-33E2-41DF-9CE8-05544657AF45}" dt="2024-06-12T20:19:15.399" v="2754" actId="20577"/>
          <ac:spMkLst>
            <pc:docMk/>
            <pc:sldMk cId="311590957" sldId="2146846617"/>
            <ac:spMk id="5" creationId="{A9C1414B-E824-E306-C094-EEEE3CC60696}"/>
          </ac:spMkLst>
        </pc:spChg>
        <pc:spChg chg="add mod">
          <ac:chgData name="Reed Kiely" userId="768be38e-2fb5-40ce-925d-bd8e9d9e3c31" providerId="ADAL" clId="{FF3EB031-33E2-41DF-9CE8-05544657AF45}" dt="2024-06-12T20:17:58.515" v="2699"/>
          <ac:spMkLst>
            <pc:docMk/>
            <pc:sldMk cId="311590957" sldId="2146846617"/>
            <ac:spMk id="8" creationId="{2AECC1D2-4238-C84F-6548-D3D2D41ACB0B}"/>
          </ac:spMkLst>
        </pc:spChg>
        <pc:spChg chg="add del mod">
          <ac:chgData name="Reed Kiely" userId="768be38e-2fb5-40ce-925d-bd8e9d9e3c31" providerId="ADAL" clId="{FF3EB031-33E2-41DF-9CE8-05544657AF45}" dt="2024-06-12T20:18:24.184" v="2719" actId="478"/>
          <ac:spMkLst>
            <pc:docMk/>
            <pc:sldMk cId="311590957" sldId="2146846617"/>
            <ac:spMk id="9" creationId="{29E4A5F7-5F3F-8C53-A557-72848338252B}"/>
          </ac:spMkLst>
        </pc:spChg>
        <pc:spChg chg="add mod">
          <ac:chgData name="Reed Kiely" userId="768be38e-2fb5-40ce-925d-bd8e9d9e3c31" providerId="ADAL" clId="{FF3EB031-33E2-41DF-9CE8-05544657AF45}" dt="2024-06-12T20:17:58.515" v="2699"/>
          <ac:spMkLst>
            <pc:docMk/>
            <pc:sldMk cId="311590957" sldId="2146846617"/>
            <ac:spMk id="10" creationId="{91588C16-39CC-156A-3190-508219119C24}"/>
          </ac:spMkLst>
        </pc:spChg>
        <pc:spChg chg="add mod">
          <ac:chgData name="Reed Kiely" userId="768be38e-2fb5-40ce-925d-bd8e9d9e3c31" providerId="ADAL" clId="{FF3EB031-33E2-41DF-9CE8-05544657AF45}" dt="2024-06-12T20:17:58.515" v="2699"/>
          <ac:spMkLst>
            <pc:docMk/>
            <pc:sldMk cId="311590957" sldId="2146846617"/>
            <ac:spMk id="12" creationId="{D96CB8CA-0192-B730-9A23-00620404DA19}"/>
          </ac:spMkLst>
        </pc:spChg>
        <pc:spChg chg="add del mod ord">
          <ac:chgData name="Reed Kiely" userId="768be38e-2fb5-40ce-925d-bd8e9d9e3c31" providerId="ADAL" clId="{FF3EB031-33E2-41DF-9CE8-05544657AF45}" dt="2024-06-13T20:12:42.978" v="6000" actId="478"/>
          <ac:spMkLst>
            <pc:docMk/>
            <pc:sldMk cId="311590957" sldId="2146846617"/>
            <ac:spMk id="13" creationId="{AF34F8F6-9C09-B0D5-8BD7-A4B926F1D72C}"/>
          </ac:spMkLst>
        </pc:spChg>
        <pc:spChg chg="mod">
          <ac:chgData name="Reed Kiely" userId="768be38e-2fb5-40ce-925d-bd8e9d9e3c31" providerId="ADAL" clId="{FF3EB031-33E2-41DF-9CE8-05544657AF45}" dt="2024-06-24T14:00:23.355" v="7844"/>
          <ac:spMkLst>
            <pc:docMk/>
            <pc:sldMk cId="311590957" sldId="2146846617"/>
            <ac:spMk id="26" creationId="{8C3F8CF7-3F92-7CEF-D627-60766240893C}"/>
          </ac:spMkLst>
        </pc:spChg>
        <pc:grpChg chg="add mod">
          <ac:chgData name="Reed Kiely" userId="768be38e-2fb5-40ce-925d-bd8e9d9e3c31" providerId="ADAL" clId="{FF3EB031-33E2-41DF-9CE8-05544657AF45}" dt="2024-06-13T14:29:19.625" v="4616"/>
          <ac:grpSpMkLst>
            <pc:docMk/>
            <pc:sldMk cId="311590957" sldId="2146846617"/>
            <ac:grpSpMk id="3" creationId="{7479834F-6059-97F2-8E78-3374F078B88D}"/>
          </ac:grpSpMkLst>
        </pc:grpChg>
        <pc:graphicFrameChg chg="add mod">
          <ac:chgData name="Reed Kiely" userId="768be38e-2fb5-40ce-925d-bd8e9d9e3c31" providerId="ADAL" clId="{FF3EB031-33E2-41DF-9CE8-05544657AF45}" dt="2024-06-12T20:17:58.515" v="2699"/>
          <ac:graphicFrameMkLst>
            <pc:docMk/>
            <pc:sldMk cId="311590957" sldId="2146846617"/>
            <ac:graphicFrameMk id="11" creationId="{F0C02A9E-B197-7C18-84E6-23AFF5787CB8}"/>
          </ac:graphicFrameMkLst>
        </pc:graphicFrameChg>
        <pc:picChg chg="mod">
          <ac:chgData name="Reed Kiely" userId="768be38e-2fb5-40ce-925d-bd8e9d9e3c31" providerId="ADAL" clId="{FF3EB031-33E2-41DF-9CE8-05544657AF45}" dt="2024-06-13T14:29:19.625" v="4616"/>
          <ac:picMkLst>
            <pc:docMk/>
            <pc:sldMk cId="311590957" sldId="2146846617"/>
            <ac:picMk id="4" creationId="{F771FDC7-8A0D-3793-3161-B38CB6F2B8C6}"/>
          </ac:picMkLst>
        </pc:picChg>
        <pc:picChg chg="mod">
          <ac:chgData name="Reed Kiely" userId="768be38e-2fb5-40ce-925d-bd8e9d9e3c31" providerId="ADAL" clId="{FF3EB031-33E2-41DF-9CE8-05544657AF45}" dt="2024-06-13T14:29:19.625" v="4616"/>
          <ac:picMkLst>
            <pc:docMk/>
            <pc:sldMk cId="311590957" sldId="2146846617"/>
            <ac:picMk id="6" creationId="{A0467797-8316-46D0-16F1-A0CB16D13319}"/>
          </ac:picMkLst>
        </pc:picChg>
        <pc:picChg chg="add mod">
          <ac:chgData name="Reed Kiely" userId="768be38e-2fb5-40ce-925d-bd8e9d9e3c31" providerId="ADAL" clId="{FF3EB031-33E2-41DF-9CE8-05544657AF45}" dt="2024-06-24T14:00:17.739" v="7843"/>
          <ac:picMkLst>
            <pc:docMk/>
            <pc:sldMk cId="311590957" sldId="2146846617"/>
            <ac:picMk id="7" creationId="{DF81DBA4-2F3C-8A94-70C5-6B60F5C17638}"/>
          </ac:picMkLst>
        </pc:picChg>
        <pc:picChg chg="del">
          <ac:chgData name="Reed Kiely" userId="768be38e-2fb5-40ce-925d-bd8e9d9e3c31" providerId="ADAL" clId="{FF3EB031-33E2-41DF-9CE8-05544657AF45}" dt="2024-06-12T20:13:27.879" v="2695" actId="478"/>
          <ac:picMkLst>
            <pc:docMk/>
            <pc:sldMk cId="311590957" sldId="2146846617"/>
            <ac:picMk id="25" creationId="{6003F8CD-8F2B-7341-2E4D-A0F8F53B32F2}"/>
          </ac:picMkLst>
        </pc:picChg>
        <pc:picChg chg="del">
          <ac:chgData name="Reed Kiely" userId="768be38e-2fb5-40ce-925d-bd8e9d9e3c31" providerId="ADAL" clId="{FF3EB031-33E2-41DF-9CE8-05544657AF45}" dt="2024-06-12T19:06:11.914" v="1185" actId="478"/>
          <ac:picMkLst>
            <pc:docMk/>
            <pc:sldMk cId="311590957" sldId="2146846617"/>
            <ac:picMk id="1026" creationId="{2A2F1CA8-27AC-E8CF-B07D-D589BDFA4B51}"/>
          </ac:picMkLst>
        </pc:picChg>
        <pc:picChg chg="add del mod">
          <ac:chgData name="Reed Kiely" userId="768be38e-2fb5-40ce-925d-bd8e9d9e3c31" providerId="ADAL" clId="{FF3EB031-33E2-41DF-9CE8-05544657AF45}" dt="2024-06-12T20:17:56.743" v="2697" actId="478"/>
          <ac:picMkLst>
            <pc:docMk/>
            <pc:sldMk cId="311590957" sldId="2146846617"/>
            <ac:picMk id="2050" creationId="{FAB5B5D9-CD9C-4D6A-C3DF-DC2BD98612F7}"/>
          </ac:picMkLst>
        </pc:picChg>
        <pc:extLst>
          <p:ext xmlns:p="http://schemas.openxmlformats.org/presentationml/2006/main" uri="{D6D511B9-2390-475A-947B-AFAB55BFBCF1}">
            <pc226:cmChg xmlns:pc226="http://schemas.microsoft.com/office/powerpoint/2022/06/main/command" chg="add del">
              <pc226:chgData name="Reed Kiely" userId="768be38e-2fb5-40ce-925d-bd8e9d9e3c31" providerId="ADAL" clId="{FF3EB031-33E2-41DF-9CE8-05544657AF45}" dt="2024-06-24T14:00:24.958" v="7845"/>
              <pc2:cmMkLst xmlns:pc2="http://schemas.microsoft.com/office/powerpoint/2019/9/main/command">
                <pc:docMk/>
                <pc:sldMk cId="311590957" sldId="2146846617"/>
                <pc2:cmMk id="{24E44D68-091C-48E4-8C7F-5284D5879FA5}"/>
              </pc2:cmMkLst>
            </pc226:cmChg>
          </p:ext>
        </pc:extLst>
      </pc:sldChg>
      <pc:sldChg chg="addSp modSp add del mod">
        <pc:chgData name="Reed Kiely" userId="768be38e-2fb5-40ce-925d-bd8e9d9e3c31" providerId="ADAL" clId="{FF3EB031-33E2-41DF-9CE8-05544657AF45}" dt="2024-06-12T20:20:54.538" v="2791" actId="47"/>
        <pc:sldMkLst>
          <pc:docMk/>
          <pc:sldMk cId="478805290" sldId="2146846618"/>
        </pc:sldMkLst>
        <pc:spChg chg="mod">
          <ac:chgData name="Reed Kiely" userId="768be38e-2fb5-40ce-925d-bd8e9d9e3c31" providerId="ADAL" clId="{FF3EB031-33E2-41DF-9CE8-05544657AF45}" dt="2024-06-12T19:07:11.200" v="1306" actId="207"/>
          <ac:spMkLst>
            <pc:docMk/>
            <pc:sldMk cId="478805290" sldId="2146846618"/>
            <ac:spMk id="3" creationId="{D4F6B668-A184-CC4F-0E2B-D6E51AE7834C}"/>
          </ac:spMkLst>
        </pc:spChg>
        <pc:spChg chg="mod">
          <ac:chgData name="Reed Kiely" userId="768be38e-2fb5-40ce-925d-bd8e9d9e3c31" providerId="ADAL" clId="{FF3EB031-33E2-41DF-9CE8-05544657AF45}" dt="2024-06-12T19:07:11.200" v="1306" actId="207"/>
          <ac:spMkLst>
            <pc:docMk/>
            <pc:sldMk cId="478805290" sldId="2146846618"/>
            <ac:spMk id="4" creationId="{0206DA7C-05DD-466F-1643-CADE984CD387}"/>
          </ac:spMkLst>
        </pc:spChg>
        <pc:picChg chg="add mod">
          <ac:chgData name="Reed Kiely" userId="768be38e-2fb5-40ce-925d-bd8e9d9e3c31" providerId="ADAL" clId="{FF3EB031-33E2-41DF-9CE8-05544657AF45}" dt="2024-06-12T20:11:51.644" v="2684" actId="208"/>
          <ac:picMkLst>
            <pc:docMk/>
            <pc:sldMk cId="478805290" sldId="2146846618"/>
            <ac:picMk id="3074" creationId="{53A20CAD-9A18-FA01-E5EE-510BA0392F0D}"/>
          </ac:picMkLst>
        </pc:picChg>
      </pc:sldChg>
      <pc:sldChg chg="addSp delSp modSp add mod addCm">
        <pc:chgData name="Reed Kiely" userId="768be38e-2fb5-40ce-925d-bd8e9d9e3c31" providerId="ADAL" clId="{FF3EB031-33E2-41DF-9CE8-05544657AF45}" dt="2024-06-24T14:17:39.254" v="7853" actId="14100"/>
        <pc:sldMkLst>
          <pc:docMk/>
          <pc:sldMk cId="3901756183" sldId="2146846619"/>
        </pc:sldMkLst>
        <pc:spChg chg="add del mod">
          <ac:chgData name="Reed Kiely" userId="768be38e-2fb5-40ce-925d-bd8e9d9e3c31" providerId="ADAL" clId="{FF3EB031-33E2-41DF-9CE8-05544657AF45}" dt="2024-06-13T14:30:58.921" v="4680" actId="478"/>
          <ac:spMkLst>
            <pc:docMk/>
            <pc:sldMk cId="3901756183" sldId="2146846619"/>
            <ac:spMk id="3" creationId="{EEAD8F4E-19A3-3E34-FD3A-9CAEDE103F17}"/>
          </ac:spMkLst>
        </pc:spChg>
        <pc:spChg chg="mod">
          <ac:chgData name="Reed Kiely" userId="768be38e-2fb5-40ce-925d-bd8e9d9e3c31" providerId="ADAL" clId="{FF3EB031-33E2-41DF-9CE8-05544657AF45}" dt="2024-06-13T20:10:48.630" v="5905" actId="313"/>
          <ac:spMkLst>
            <pc:docMk/>
            <pc:sldMk cId="3901756183" sldId="2146846619"/>
            <ac:spMk id="5" creationId="{A9C1414B-E824-E306-C094-EEEE3CC60696}"/>
          </ac:spMkLst>
        </pc:spChg>
        <pc:spChg chg="add del mod">
          <ac:chgData name="Reed Kiely" userId="768be38e-2fb5-40ce-925d-bd8e9d9e3c31" providerId="ADAL" clId="{FF3EB031-33E2-41DF-9CE8-05544657AF45}" dt="2024-06-13T20:10:52.370" v="5906" actId="478"/>
          <ac:spMkLst>
            <pc:docMk/>
            <pc:sldMk cId="3901756183" sldId="2146846619"/>
            <ac:spMk id="22" creationId="{7EE9D2DC-5022-D48F-3B78-939F5F230886}"/>
          </ac:spMkLst>
        </pc:spChg>
        <pc:spChg chg="mod">
          <ac:chgData name="Reed Kiely" userId="768be38e-2fb5-40ce-925d-bd8e9d9e3c31" providerId="ADAL" clId="{FF3EB031-33E2-41DF-9CE8-05544657AF45}" dt="2024-06-13T14:30:44.274" v="4677" actId="1037"/>
          <ac:spMkLst>
            <pc:docMk/>
            <pc:sldMk cId="3901756183" sldId="2146846619"/>
            <ac:spMk id="25" creationId="{B6B5AD1A-2491-4771-2C58-81BF5F59C0F3}"/>
          </ac:spMkLst>
        </pc:spChg>
        <pc:picChg chg="add mod">
          <ac:chgData name="Reed Kiely" userId="768be38e-2fb5-40ce-925d-bd8e9d9e3c31" providerId="ADAL" clId="{FF3EB031-33E2-41DF-9CE8-05544657AF45}" dt="2024-06-24T14:17:39.254" v="7853" actId="14100"/>
          <ac:picMkLst>
            <pc:docMk/>
            <pc:sldMk cId="3901756183" sldId="2146846619"/>
            <ac:picMk id="6" creationId="{BA863B5D-25FC-C019-6B4C-C1E9391D7EDA}"/>
          </ac:picMkLst>
        </pc:picChg>
        <pc:picChg chg="del">
          <ac:chgData name="Reed Kiely" userId="768be38e-2fb5-40ce-925d-bd8e9d9e3c31" providerId="ADAL" clId="{FF3EB031-33E2-41DF-9CE8-05544657AF45}" dt="2024-06-13T14:30:48.249" v="4678" actId="478"/>
          <ac:picMkLst>
            <pc:docMk/>
            <pc:sldMk cId="3901756183" sldId="2146846619"/>
            <ac:picMk id="8" creationId="{95C2EF16-C366-F26B-774C-9DDBC83CA62E}"/>
          </ac:picMkLst>
        </pc:pic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FF3EB031-33E2-41DF-9CE8-05544657AF45}" dt="2024-06-13T20:10:35.931" v="5881"/>
              <pc2:cmMkLst xmlns:pc2="http://schemas.microsoft.com/office/powerpoint/2019/9/main/command">
                <pc:docMk/>
                <pc:sldMk cId="3901756183" sldId="2146846619"/>
                <pc2:cmMk id="{7770AF0D-712D-404A-B4FF-E41954603228}"/>
              </pc2:cmMkLst>
            </pc226:cmChg>
          </p:ext>
        </pc:extLst>
      </pc:sldChg>
      <pc:sldChg chg="addSp delSp modSp add mod ord addCm delCm modCm">
        <pc:chgData name="Reed Kiely" userId="768be38e-2fb5-40ce-925d-bd8e9d9e3c31" providerId="ADAL" clId="{FF3EB031-33E2-41DF-9CE8-05544657AF45}" dt="2024-06-17T14:36:24.699" v="7834" actId="1036"/>
        <pc:sldMkLst>
          <pc:docMk/>
          <pc:sldMk cId="822276067" sldId="2146846620"/>
        </pc:sldMkLst>
        <pc:spChg chg="mod">
          <ac:chgData name="Reed Kiely" userId="768be38e-2fb5-40ce-925d-bd8e9d9e3c31" providerId="ADAL" clId="{FF3EB031-33E2-41DF-9CE8-05544657AF45}" dt="2024-06-17T14:36:11.179" v="7827" actId="1038"/>
          <ac:spMkLst>
            <pc:docMk/>
            <pc:sldMk cId="822276067" sldId="2146846620"/>
            <ac:spMk id="2" creationId="{B487AB51-E85C-EADD-82DB-9793E36AF25F}"/>
          </ac:spMkLst>
        </pc:spChg>
        <pc:spChg chg="add del mod">
          <ac:chgData name="Reed Kiely" userId="768be38e-2fb5-40ce-925d-bd8e9d9e3c31" providerId="ADAL" clId="{FF3EB031-33E2-41DF-9CE8-05544657AF45}" dt="2024-06-14T15:50:24.368" v="7693" actId="478"/>
          <ac:spMkLst>
            <pc:docMk/>
            <pc:sldMk cId="822276067" sldId="2146846620"/>
            <ac:spMk id="3" creationId="{12403D77-673D-234F-400F-0E9B5F6DF605}"/>
          </ac:spMkLst>
        </pc:spChg>
        <pc:spChg chg="mod">
          <ac:chgData name="Reed Kiely" userId="768be38e-2fb5-40ce-925d-bd8e9d9e3c31" providerId="ADAL" clId="{FF3EB031-33E2-41DF-9CE8-05544657AF45}" dt="2024-06-17T14:33:26.122" v="7742" actId="1036"/>
          <ac:spMkLst>
            <pc:docMk/>
            <pc:sldMk cId="822276067" sldId="2146846620"/>
            <ac:spMk id="3" creationId="{9533A28C-C5D9-BD98-5F08-1C0DE696E574}"/>
          </ac:spMkLst>
        </pc:spChg>
        <pc:spChg chg="del mod">
          <ac:chgData name="Reed Kiely" userId="768be38e-2fb5-40ce-925d-bd8e9d9e3c31" providerId="ADAL" clId="{FF3EB031-33E2-41DF-9CE8-05544657AF45}" dt="2024-06-12T20:45:38.053" v="3576" actId="478"/>
          <ac:spMkLst>
            <pc:docMk/>
            <pc:sldMk cId="822276067" sldId="2146846620"/>
            <ac:spMk id="3" creationId="{D4F6B668-A184-CC4F-0E2B-D6E51AE7834C}"/>
          </ac:spMkLst>
        </pc:spChg>
        <pc:spChg chg="del mod">
          <ac:chgData name="Reed Kiely" userId="768be38e-2fb5-40ce-925d-bd8e9d9e3c31" providerId="ADAL" clId="{FF3EB031-33E2-41DF-9CE8-05544657AF45}" dt="2024-06-12T21:03:01.837" v="3935" actId="478"/>
          <ac:spMkLst>
            <pc:docMk/>
            <pc:sldMk cId="822276067" sldId="2146846620"/>
            <ac:spMk id="4" creationId="{0206DA7C-05DD-466F-1643-CADE984CD387}"/>
          </ac:spMkLst>
        </pc:spChg>
        <pc:spChg chg="add mod">
          <ac:chgData name="Reed Kiely" userId="768be38e-2fb5-40ce-925d-bd8e9d9e3c31" providerId="ADAL" clId="{FF3EB031-33E2-41DF-9CE8-05544657AF45}" dt="2024-06-17T14:36:22.387" v="7832" actId="1036"/>
          <ac:spMkLst>
            <pc:docMk/>
            <pc:sldMk cId="822276067" sldId="2146846620"/>
            <ac:spMk id="4" creationId="{7D418F9B-D261-7C6D-D606-65D8D250CDF3}"/>
          </ac:spMkLst>
        </pc:spChg>
        <pc:spChg chg="add del mod">
          <ac:chgData name="Reed Kiely" userId="768be38e-2fb5-40ce-925d-bd8e9d9e3c31" providerId="ADAL" clId="{FF3EB031-33E2-41DF-9CE8-05544657AF45}" dt="2024-06-14T15:49:35.432" v="7683" actId="478"/>
          <ac:spMkLst>
            <pc:docMk/>
            <pc:sldMk cId="822276067" sldId="2146846620"/>
            <ac:spMk id="4" creationId="{8F9D5753-BDD2-D1B3-50DD-5863A56C0FDB}"/>
          </ac:spMkLst>
        </pc:spChg>
        <pc:spChg chg="add del mod">
          <ac:chgData name="Reed Kiely" userId="768be38e-2fb5-40ce-925d-bd8e9d9e3c31" providerId="ADAL" clId="{FF3EB031-33E2-41DF-9CE8-05544657AF45}" dt="2024-06-13T21:00:58.136" v="7040" actId="478"/>
          <ac:spMkLst>
            <pc:docMk/>
            <pc:sldMk cId="822276067" sldId="2146846620"/>
            <ac:spMk id="4" creationId="{BCED65EE-C537-3836-A320-7BDB1D48BB65}"/>
          </ac:spMkLst>
        </pc:spChg>
        <pc:spChg chg="mod">
          <ac:chgData name="Reed Kiely" userId="768be38e-2fb5-40ce-925d-bd8e9d9e3c31" providerId="ADAL" clId="{FF3EB031-33E2-41DF-9CE8-05544657AF45}" dt="2024-06-17T14:36:24.699" v="7834" actId="1036"/>
          <ac:spMkLst>
            <pc:docMk/>
            <pc:sldMk cId="822276067" sldId="2146846620"/>
            <ac:spMk id="5" creationId="{A9C1414B-E824-E306-C094-EEEE3CC60696}"/>
          </ac:spMkLst>
        </pc:spChg>
        <pc:spChg chg="add del mod">
          <ac:chgData name="Reed Kiely" userId="768be38e-2fb5-40ce-925d-bd8e9d9e3c31" providerId="ADAL" clId="{FF3EB031-33E2-41DF-9CE8-05544657AF45}" dt="2024-06-14T15:50:19.856" v="7692" actId="478"/>
          <ac:spMkLst>
            <pc:docMk/>
            <pc:sldMk cId="822276067" sldId="2146846620"/>
            <ac:spMk id="6" creationId="{F6AABC55-39C7-F552-1BDC-3F50E3649EEA}"/>
          </ac:spMkLst>
        </pc:spChg>
        <pc:spChg chg="add mod">
          <ac:chgData name="Reed Kiely" userId="768be38e-2fb5-40ce-925d-bd8e9d9e3c31" providerId="ADAL" clId="{FF3EB031-33E2-41DF-9CE8-05544657AF45}" dt="2024-06-17T14:13:31.332" v="7716" actId="1076"/>
          <ac:spMkLst>
            <pc:docMk/>
            <pc:sldMk cId="822276067" sldId="2146846620"/>
            <ac:spMk id="8" creationId="{94164A75-E113-92F2-DE8B-61310FD508F8}"/>
          </ac:spMkLst>
        </pc:spChg>
        <pc:spChg chg="add del mod">
          <ac:chgData name="Reed Kiely" userId="768be38e-2fb5-40ce-925d-bd8e9d9e3c31" providerId="ADAL" clId="{FF3EB031-33E2-41DF-9CE8-05544657AF45}" dt="2024-06-12T20:36:55.190" v="3231" actId="478"/>
          <ac:spMkLst>
            <pc:docMk/>
            <pc:sldMk cId="822276067" sldId="2146846620"/>
            <ac:spMk id="9" creationId="{2EE63633-FA18-74AE-389D-7EB54C93C685}"/>
          </ac:spMkLst>
        </pc:spChg>
        <pc:spChg chg="add mod">
          <ac:chgData name="Reed Kiely" userId="768be38e-2fb5-40ce-925d-bd8e9d9e3c31" providerId="ADAL" clId="{FF3EB031-33E2-41DF-9CE8-05544657AF45}" dt="2024-06-17T14:13:31.332" v="7716" actId="1076"/>
          <ac:spMkLst>
            <pc:docMk/>
            <pc:sldMk cId="822276067" sldId="2146846620"/>
            <ac:spMk id="11" creationId="{E5C86074-B812-3CDC-822F-12F16EA878C7}"/>
          </ac:spMkLst>
        </pc:spChg>
        <pc:spChg chg="add del mod">
          <ac:chgData name="Reed Kiely" userId="768be38e-2fb5-40ce-925d-bd8e9d9e3c31" providerId="ADAL" clId="{FF3EB031-33E2-41DF-9CE8-05544657AF45}" dt="2024-06-13T21:00:59.328" v="7041" actId="478"/>
          <ac:spMkLst>
            <pc:docMk/>
            <pc:sldMk cId="822276067" sldId="2146846620"/>
            <ac:spMk id="12" creationId="{F9001889-B4D3-AE9C-D110-BD7A0E05DA79}"/>
          </ac:spMkLst>
        </pc:spChg>
        <pc:spChg chg="add mod">
          <ac:chgData name="Reed Kiely" userId="768be38e-2fb5-40ce-925d-bd8e9d9e3c31" providerId="ADAL" clId="{FF3EB031-33E2-41DF-9CE8-05544657AF45}" dt="2024-06-14T15:51:15.097" v="7711" actId="1035"/>
          <ac:spMkLst>
            <pc:docMk/>
            <pc:sldMk cId="822276067" sldId="2146846620"/>
            <ac:spMk id="13" creationId="{D9781CA3-BBED-F94B-47FE-A58B421D454F}"/>
          </ac:spMkLst>
        </pc:spChg>
        <pc:spChg chg="add mod">
          <ac:chgData name="Reed Kiely" userId="768be38e-2fb5-40ce-925d-bd8e9d9e3c31" providerId="ADAL" clId="{FF3EB031-33E2-41DF-9CE8-05544657AF45}" dt="2024-06-14T15:51:15.097" v="7711" actId="1035"/>
          <ac:spMkLst>
            <pc:docMk/>
            <pc:sldMk cId="822276067" sldId="2146846620"/>
            <ac:spMk id="16" creationId="{24A34245-8A2B-7F07-2DB9-8A4BEB469E53}"/>
          </ac:spMkLst>
        </pc:spChg>
        <pc:spChg chg="add mod">
          <ac:chgData name="Reed Kiely" userId="768be38e-2fb5-40ce-925d-bd8e9d9e3c31" providerId="ADAL" clId="{FF3EB031-33E2-41DF-9CE8-05544657AF45}" dt="2024-06-14T15:51:24.659" v="7712"/>
          <ac:spMkLst>
            <pc:docMk/>
            <pc:sldMk cId="822276067" sldId="2146846620"/>
            <ac:spMk id="20" creationId="{6EA5A5DB-04EE-528F-C5AA-619BB66CEB5E}"/>
          </ac:spMkLst>
        </pc:spChg>
        <pc:spChg chg="add del mod">
          <ac:chgData name="Reed Kiely" userId="768be38e-2fb5-40ce-925d-bd8e9d9e3c31" providerId="ADAL" clId="{FF3EB031-33E2-41DF-9CE8-05544657AF45}" dt="2024-06-12T21:04:34.252" v="3969" actId="478"/>
          <ac:spMkLst>
            <pc:docMk/>
            <pc:sldMk cId="822276067" sldId="2146846620"/>
            <ac:spMk id="22" creationId="{69EB4E9E-6B43-BED5-939A-21BE37458DCE}"/>
          </ac:spMkLst>
        </pc:spChg>
        <pc:spChg chg="add mod">
          <ac:chgData name="Reed Kiely" userId="768be38e-2fb5-40ce-925d-bd8e9d9e3c31" providerId="ADAL" clId="{FF3EB031-33E2-41DF-9CE8-05544657AF45}" dt="2024-06-17T14:14:09.300" v="7723" actId="1035"/>
          <ac:spMkLst>
            <pc:docMk/>
            <pc:sldMk cId="822276067" sldId="2146846620"/>
            <ac:spMk id="23" creationId="{8B71B01A-8D00-5D51-B720-8F44CE01E83B}"/>
          </ac:spMkLst>
        </pc:spChg>
        <pc:spChg chg="add mod">
          <ac:chgData name="Reed Kiely" userId="768be38e-2fb5-40ce-925d-bd8e9d9e3c31" providerId="ADAL" clId="{FF3EB031-33E2-41DF-9CE8-05544657AF45}" dt="2024-06-17T14:14:09.300" v="7723" actId="1035"/>
          <ac:spMkLst>
            <pc:docMk/>
            <pc:sldMk cId="822276067" sldId="2146846620"/>
            <ac:spMk id="25" creationId="{43AE685E-BA3B-7951-34F6-062F819134A3}"/>
          </ac:spMkLst>
        </pc:spChg>
        <pc:spChg chg="mod">
          <ac:chgData name="Reed Kiely" userId="768be38e-2fb5-40ce-925d-bd8e9d9e3c31" providerId="ADAL" clId="{FF3EB031-33E2-41DF-9CE8-05544657AF45}" dt="2024-06-12T21:04:10.850" v="3968"/>
          <ac:spMkLst>
            <pc:docMk/>
            <pc:sldMk cId="822276067" sldId="2146846620"/>
            <ac:spMk id="26" creationId="{8C3F8CF7-3F92-7CEF-D627-60766240893C}"/>
          </ac:spMkLst>
        </pc:spChg>
        <pc:spChg chg="add mod">
          <ac:chgData name="Reed Kiely" userId="768be38e-2fb5-40ce-925d-bd8e9d9e3c31" providerId="ADAL" clId="{FF3EB031-33E2-41DF-9CE8-05544657AF45}" dt="2024-06-17T14:14:09.300" v="7723" actId="1035"/>
          <ac:spMkLst>
            <pc:docMk/>
            <pc:sldMk cId="822276067" sldId="2146846620"/>
            <ac:spMk id="27" creationId="{57E282E6-23FD-431E-D2C7-2F505D535499}"/>
          </ac:spMkLst>
        </pc:spChg>
        <pc:spChg chg="add del mod">
          <ac:chgData name="Reed Kiely" userId="768be38e-2fb5-40ce-925d-bd8e9d9e3c31" providerId="ADAL" clId="{FF3EB031-33E2-41DF-9CE8-05544657AF45}" dt="2024-06-13T20:53:25.225" v="6785" actId="478"/>
          <ac:spMkLst>
            <pc:docMk/>
            <pc:sldMk cId="822276067" sldId="2146846620"/>
            <ac:spMk id="33" creationId="{5A0424F3-ECAB-173E-51B8-3A176C8FBC70}"/>
          </ac:spMkLst>
        </pc:spChg>
        <pc:spChg chg="add del mod">
          <ac:chgData name="Reed Kiely" userId="768be38e-2fb5-40ce-925d-bd8e9d9e3c31" providerId="ADAL" clId="{FF3EB031-33E2-41DF-9CE8-05544657AF45}" dt="2024-06-12T21:04:34.252" v="3969" actId="478"/>
          <ac:spMkLst>
            <pc:docMk/>
            <pc:sldMk cId="822276067" sldId="2146846620"/>
            <ac:spMk id="33" creationId="{DE7F62FB-FDCC-B875-A521-4FF2FF623BE1}"/>
          </ac:spMkLst>
        </pc:spChg>
        <pc:spChg chg="add mod ord">
          <ac:chgData name="Reed Kiely" userId="768be38e-2fb5-40ce-925d-bd8e9d9e3c31" providerId="ADAL" clId="{FF3EB031-33E2-41DF-9CE8-05544657AF45}" dt="2024-06-14T15:51:00.456" v="7700" actId="1036"/>
          <ac:spMkLst>
            <pc:docMk/>
            <pc:sldMk cId="822276067" sldId="2146846620"/>
            <ac:spMk id="34" creationId="{8B93F06E-008A-86D0-FDA1-57D2B15E13FB}"/>
          </ac:spMkLst>
        </pc:spChg>
        <pc:spChg chg="add del mod">
          <ac:chgData name="Reed Kiely" userId="768be38e-2fb5-40ce-925d-bd8e9d9e3c31" providerId="ADAL" clId="{FF3EB031-33E2-41DF-9CE8-05544657AF45}" dt="2024-06-13T19:05:41.221" v="5688" actId="478"/>
          <ac:spMkLst>
            <pc:docMk/>
            <pc:sldMk cId="822276067" sldId="2146846620"/>
            <ac:spMk id="34" creationId="{F63BA84B-97EF-B4AE-F20F-15BEFC6676C9}"/>
          </ac:spMkLst>
        </pc:spChg>
        <pc:spChg chg="add del">
          <ac:chgData name="Reed Kiely" userId="768be38e-2fb5-40ce-925d-bd8e9d9e3c31" providerId="ADAL" clId="{FF3EB031-33E2-41DF-9CE8-05544657AF45}" dt="2024-06-12T21:00:41.994" v="3880" actId="22"/>
          <ac:spMkLst>
            <pc:docMk/>
            <pc:sldMk cId="822276067" sldId="2146846620"/>
            <ac:spMk id="36" creationId="{9295B771-018E-A4A7-60B7-D86856AFB57D}"/>
          </ac:spMkLst>
        </pc:spChg>
        <pc:spChg chg="add mod ord">
          <ac:chgData name="Reed Kiely" userId="768be38e-2fb5-40ce-925d-bd8e9d9e3c31" providerId="ADAL" clId="{FF3EB031-33E2-41DF-9CE8-05544657AF45}" dt="2024-06-17T14:14:09.300" v="7723" actId="1035"/>
          <ac:spMkLst>
            <pc:docMk/>
            <pc:sldMk cId="822276067" sldId="2146846620"/>
            <ac:spMk id="37" creationId="{A4358A14-1F24-0C90-0CD4-B53D2118C025}"/>
          </ac:spMkLst>
        </pc:spChg>
        <pc:spChg chg="add mod">
          <ac:chgData name="Reed Kiely" userId="768be38e-2fb5-40ce-925d-bd8e9d9e3c31" providerId="ADAL" clId="{FF3EB031-33E2-41DF-9CE8-05544657AF45}" dt="2024-06-17T14:13:31.332" v="7716" actId="1076"/>
          <ac:spMkLst>
            <pc:docMk/>
            <pc:sldMk cId="822276067" sldId="2146846620"/>
            <ac:spMk id="39" creationId="{6879FCE7-C539-741B-4E28-582AF06799B3}"/>
          </ac:spMkLst>
        </pc:spChg>
        <pc:spChg chg="add mod">
          <ac:chgData name="Reed Kiely" userId="768be38e-2fb5-40ce-925d-bd8e9d9e3c31" providerId="ADAL" clId="{FF3EB031-33E2-41DF-9CE8-05544657AF45}" dt="2024-06-17T14:14:09.300" v="7723" actId="1035"/>
          <ac:spMkLst>
            <pc:docMk/>
            <pc:sldMk cId="822276067" sldId="2146846620"/>
            <ac:spMk id="40" creationId="{25DA4EE7-E1E0-B23B-6CBB-52E58D928043}"/>
          </ac:spMkLst>
        </pc:spChg>
        <pc:spChg chg="add mod ord">
          <ac:chgData name="Reed Kiely" userId="768be38e-2fb5-40ce-925d-bd8e9d9e3c31" providerId="ADAL" clId="{FF3EB031-33E2-41DF-9CE8-05544657AF45}" dt="2024-06-17T14:14:09.300" v="7723" actId="1035"/>
          <ac:spMkLst>
            <pc:docMk/>
            <pc:sldMk cId="822276067" sldId="2146846620"/>
            <ac:spMk id="41" creationId="{D6CC0D0A-4799-DA6A-60F0-5EE6C092BD0F}"/>
          </ac:spMkLst>
        </pc:spChg>
        <pc:spChg chg="add mod">
          <ac:chgData name="Reed Kiely" userId="768be38e-2fb5-40ce-925d-bd8e9d9e3c31" providerId="ADAL" clId="{FF3EB031-33E2-41DF-9CE8-05544657AF45}" dt="2024-06-17T14:13:31.332" v="7716" actId="1076"/>
          <ac:spMkLst>
            <pc:docMk/>
            <pc:sldMk cId="822276067" sldId="2146846620"/>
            <ac:spMk id="42" creationId="{6B4A538B-7754-A5E6-788A-A659B77966D1}"/>
          </ac:spMkLst>
        </pc:spChg>
        <pc:spChg chg="add del mod">
          <ac:chgData name="Reed Kiely" userId="768be38e-2fb5-40ce-925d-bd8e9d9e3c31" providerId="ADAL" clId="{FF3EB031-33E2-41DF-9CE8-05544657AF45}" dt="2024-06-13T20:58:16.433" v="7013" actId="478"/>
          <ac:spMkLst>
            <pc:docMk/>
            <pc:sldMk cId="822276067" sldId="2146846620"/>
            <ac:spMk id="43" creationId="{9E84BEAC-8D26-C8CD-AAC0-CA858AAE7B6E}"/>
          </ac:spMkLst>
        </pc:spChg>
        <pc:spChg chg="add del mod">
          <ac:chgData name="Reed Kiely" userId="768be38e-2fb5-40ce-925d-bd8e9d9e3c31" providerId="ADAL" clId="{FF3EB031-33E2-41DF-9CE8-05544657AF45}" dt="2024-06-13T20:58:16.433" v="7013" actId="478"/>
          <ac:spMkLst>
            <pc:docMk/>
            <pc:sldMk cId="822276067" sldId="2146846620"/>
            <ac:spMk id="44" creationId="{F79159FB-80BD-D949-A822-AFF01CAF6F68}"/>
          </ac:spMkLst>
        </pc:spChg>
        <pc:picChg chg="add mod">
          <ac:chgData name="Reed Kiely" userId="768be38e-2fb5-40ce-925d-bd8e9d9e3c31" providerId="ADAL" clId="{FF3EB031-33E2-41DF-9CE8-05544657AF45}" dt="2024-06-13T20:37:10.965" v="6545" actId="1076"/>
          <ac:picMkLst>
            <pc:docMk/>
            <pc:sldMk cId="822276067" sldId="2146846620"/>
            <ac:picMk id="6" creationId="{83EC797D-FA19-C728-A18C-3C844BC00DD4}"/>
          </ac:picMkLst>
        </pc:picChg>
        <pc:picChg chg="add del mod">
          <ac:chgData name="Reed Kiely" userId="768be38e-2fb5-40ce-925d-bd8e9d9e3c31" providerId="ADAL" clId="{FF3EB031-33E2-41DF-9CE8-05544657AF45}" dt="2024-06-13T20:43:53.528" v="6586" actId="478"/>
          <ac:picMkLst>
            <pc:docMk/>
            <pc:sldMk cId="822276067" sldId="2146846620"/>
            <ac:picMk id="7" creationId="{050FA2AA-F9F6-21A6-41BA-363C95DADC57}"/>
          </ac:picMkLst>
        </pc:picChg>
        <pc:picChg chg="add mod">
          <ac:chgData name="Reed Kiely" userId="768be38e-2fb5-40ce-925d-bd8e9d9e3c31" providerId="ADAL" clId="{FF3EB031-33E2-41DF-9CE8-05544657AF45}" dt="2024-06-14T15:51:00.456" v="7700" actId="1036"/>
          <ac:picMkLst>
            <pc:docMk/>
            <pc:sldMk cId="822276067" sldId="2146846620"/>
            <ac:picMk id="7" creationId="{9CB1894D-12DA-E228-677E-BDA123669629}"/>
          </ac:picMkLst>
        </pc:picChg>
        <pc:picChg chg="add mod">
          <ac:chgData name="Reed Kiely" userId="768be38e-2fb5-40ce-925d-bd8e9d9e3c31" providerId="ADAL" clId="{FF3EB031-33E2-41DF-9CE8-05544657AF45}" dt="2024-06-17T14:13:31.332" v="7716" actId="1076"/>
          <ac:picMkLst>
            <pc:docMk/>
            <pc:sldMk cId="822276067" sldId="2146846620"/>
            <ac:picMk id="10" creationId="{00A1018E-88E7-B2A2-456A-4B157F21044E}"/>
          </ac:picMkLst>
        </pc:picChg>
        <pc:picChg chg="add del mod">
          <ac:chgData name="Reed Kiely" userId="768be38e-2fb5-40ce-925d-bd8e9d9e3c31" providerId="ADAL" clId="{FF3EB031-33E2-41DF-9CE8-05544657AF45}" dt="2024-06-12T20:39:08.446" v="3289" actId="478"/>
          <ac:picMkLst>
            <pc:docMk/>
            <pc:sldMk cId="822276067" sldId="2146846620"/>
            <ac:picMk id="10" creationId="{7DA5C553-C00F-E5BE-92AF-96D2C79222F1}"/>
          </ac:picMkLst>
        </pc:picChg>
        <pc:picChg chg="add del mod">
          <ac:chgData name="Reed Kiely" userId="768be38e-2fb5-40ce-925d-bd8e9d9e3c31" providerId="ADAL" clId="{FF3EB031-33E2-41DF-9CE8-05544657AF45}" dt="2024-06-12T20:40:25.302" v="3332" actId="478"/>
          <ac:picMkLst>
            <pc:docMk/>
            <pc:sldMk cId="822276067" sldId="2146846620"/>
            <ac:picMk id="12" creationId="{C97BF062-56B7-B36D-BECB-073E22F2410E}"/>
          </ac:picMkLst>
        </pc:picChg>
        <pc:picChg chg="add del mod">
          <ac:chgData name="Reed Kiely" userId="768be38e-2fb5-40ce-925d-bd8e9d9e3c31" providerId="ADAL" clId="{FF3EB031-33E2-41DF-9CE8-05544657AF45}" dt="2024-06-12T20:42:28.990" v="3437" actId="478"/>
          <ac:picMkLst>
            <pc:docMk/>
            <pc:sldMk cId="822276067" sldId="2146846620"/>
            <ac:picMk id="14" creationId="{0B5403EA-28D3-E769-8A42-C387A2123973}"/>
          </ac:picMkLst>
        </pc:picChg>
        <pc:picChg chg="mod">
          <ac:chgData name="Reed Kiely" userId="768be38e-2fb5-40ce-925d-bd8e9d9e3c31" providerId="ADAL" clId="{FF3EB031-33E2-41DF-9CE8-05544657AF45}" dt="2024-06-12T20:41:58.818" v="3429" actId="1076"/>
          <ac:picMkLst>
            <pc:docMk/>
            <pc:sldMk cId="822276067" sldId="2146846620"/>
            <ac:picMk id="15" creationId="{1DB12D8B-F863-FEC4-4CC6-5EB66E67D7C8}"/>
          </ac:picMkLst>
        </pc:picChg>
        <pc:picChg chg="add del mod">
          <ac:chgData name="Reed Kiely" userId="768be38e-2fb5-40ce-925d-bd8e9d9e3c31" providerId="ADAL" clId="{FF3EB031-33E2-41DF-9CE8-05544657AF45}" dt="2024-06-12T20:43:16.015" v="3445" actId="478"/>
          <ac:picMkLst>
            <pc:docMk/>
            <pc:sldMk cId="822276067" sldId="2146846620"/>
            <ac:picMk id="18" creationId="{119B4EB9-BC09-AED8-FEF7-F04A41C92784}"/>
          </ac:picMkLst>
        </pc:picChg>
        <pc:picChg chg="add mod">
          <ac:chgData name="Reed Kiely" userId="768be38e-2fb5-40ce-925d-bd8e9d9e3c31" providerId="ADAL" clId="{FF3EB031-33E2-41DF-9CE8-05544657AF45}" dt="2024-06-17T14:13:31.332" v="7716" actId="1076"/>
          <ac:picMkLst>
            <pc:docMk/>
            <pc:sldMk cId="822276067" sldId="2146846620"/>
            <ac:picMk id="18" creationId="{46DA2633-806C-C22B-B153-EA7BE60479E4}"/>
          </ac:picMkLst>
        </pc:picChg>
        <pc:picChg chg="add del mod">
          <ac:chgData name="Reed Kiely" userId="768be38e-2fb5-40ce-925d-bd8e9d9e3c31" providerId="ADAL" clId="{FF3EB031-33E2-41DF-9CE8-05544657AF45}" dt="2024-06-12T20:44:10.229" v="3504" actId="478"/>
          <ac:picMkLst>
            <pc:docMk/>
            <pc:sldMk cId="822276067" sldId="2146846620"/>
            <ac:picMk id="21" creationId="{FC2C183C-1FE7-A117-EAC0-D990584919E3}"/>
          </ac:picMkLst>
        </pc:picChg>
        <pc:picChg chg="add mod">
          <ac:chgData name="Reed Kiely" userId="768be38e-2fb5-40ce-925d-bd8e9d9e3c31" providerId="ADAL" clId="{FF3EB031-33E2-41DF-9CE8-05544657AF45}" dt="2024-06-17T14:13:31.332" v="7716" actId="1076"/>
          <ac:picMkLst>
            <pc:docMk/>
            <pc:sldMk cId="822276067" sldId="2146846620"/>
            <ac:picMk id="22" creationId="{51ED0E42-B73D-A0CC-EB36-C26C22AFE737}"/>
          </ac:picMkLst>
        </pc:picChg>
        <pc:picChg chg="add del mod">
          <ac:chgData name="Reed Kiely" userId="768be38e-2fb5-40ce-925d-bd8e9d9e3c31" providerId="ADAL" clId="{FF3EB031-33E2-41DF-9CE8-05544657AF45}" dt="2024-06-13T20:46:27.728" v="6629" actId="478"/>
          <ac:picMkLst>
            <pc:docMk/>
            <pc:sldMk cId="822276067" sldId="2146846620"/>
            <ac:picMk id="24" creationId="{FC8C81B5-FBA2-7C0A-45BB-4148D79C6474}"/>
          </ac:picMkLst>
        </pc:picChg>
        <pc:picChg chg="del">
          <ac:chgData name="Reed Kiely" userId="768be38e-2fb5-40ce-925d-bd8e9d9e3c31" providerId="ADAL" clId="{FF3EB031-33E2-41DF-9CE8-05544657AF45}" dt="2024-06-12T21:03:39.316" v="3944" actId="478"/>
          <ac:picMkLst>
            <pc:docMk/>
            <pc:sldMk cId="822276067" sldId="2146846620"/>
            <ac:picMk id="25" creationId="{6003F8CD-8F2B-7341-2E4D-A0F8F53B32F2}"/>
          </ac:picMkLst>
        </pc:picChg>
        <pc:picChg chg="add del mod">
          <ac:chgData name="Reed Kiely" userId="768be38e-2fb5-40ce-925d-bd8e9d9e3c31" providerId="ADAL" clId="{FF3EB031-33E2-41DF-9CE8-05544657AF45}" dt="2024-06-13T20:47:41.681" v="6647" actId="478"/>
          <ac:picMkLst>
            <pc:docMk/>
            <pc:sldMk cId="822276067" sldId="2146846620"/>
            <ac:picMk id="28" creationId="{D14B50BA-34E9-9B85-2063-FA609B0EC8CB}"/>
          </ac:picMkLst>
        </pc:picChg>
        <pc:picChg chg="add del mod">
          <ac:chgData name="Reed Kiely" userId="768be38e-2fb5-40ce-925d-bd8e9d9e3c31" providerId="ADAL" clId="{FF3EB031-33E2-41DF-9CE8-05544657AF45}" dt="2024-06-13T20:50:37.016" v="6729" actId="478"/>
          <ac:picMkLst>
            <pc:docMk/>
            <pc:sldMk cId="822276067" sldId="2146846620"/>
            <ac:picMk id="30" creationId="{E53DD226-0ED0-57F3-DE4B-328001F16C18}"/>
          </ac:picMkLst>
        </pc:picChg>
        <pc:picChg chg="add del mod">
          <ac:chgData name="Reed Kiely" userId="768be38e-2fb5-40ce-925d-bd8e9d9e3c31" providerId="ADAL" clId="{FF3EB031-33E2-41DF-9CE8-05544657AF45}" dt="2024-06-14T15:49:35.432" v="7683" actId="478"/>
          <ac:picMkLst>
            <pc:docMk/>
            <pc:sldMk cId="822276067" sldId="2146846620"/>
            <ac:picMk id="31" creationId="{8FAE23B4-F70F-CFE9-D15A-CE4E3D3864D4}"/>
          </ac:picMkLst>
        </pc:picChg>
        <pc:picChg chg="add del mod">
          <ac:chgData name="Reed Kiely" userId="768be38e-2fb5-40ce-925d-bd8e9d9e3c31" providerId="ADAL" clId="{FF3EB031-33E2-41DF-9CE8-05544657AF45}" dt="2024-06-13T20:54:21.176" v="6802" actId="478"/>
          <ac:picMkLst>
            <pc:docMk/>
            <pc:sldMk cId="822276067" sldId="2146846620"/>
            <ac:picMk id="32" creationId="{AF9899A7-BA16-8A5B-1A3C-A83621EE0588}"/>
          </ac:picMkLst>
        </pc:picChg>
        <pc:picChg chg="add mod">
          <ac:chgData name="Reed Kiely" userId="768be38e-2fb5-40ce-925d-bd8e9d9e3c31" providerId="ADAL" clId="{FF3EB031-33E2-41DF-9CE8-05544657AF45}" dt="2024-06-14T15:51:00.456" v="7700" actId="1036"/>
          <ac:picMkLst>
            <pc:docMk/>
            <pc:sldMk cId="822276067" sldId="2146846620"/>
            <ac:picMk id="36" creationId="{6C0CEE0B-7F76-D660-D9F3-8B8D073CFB89}"/>
          </ac:picMkLst>
        </pc:picChg>
        <pc:picChg chg="add mod modCrop">
          <ac:chgData name="Reed Kiely" userId="768be38e-2fb5-40ce-925d-bd8e9d9e3c31" providerId="ADAL" clId="{FF3EB031-33E2-41DF-9CE8-05544657AF45}" dt="2024-06-13T14:58:11.646" v="4915" actId="1076"/>
          <ac:picMkLst>
            <pc:docMk/>
            <pc:sldMk cId="822276067" sldId="2146846620"/>
            <ac:picMk id="38" creationId="{B57755B0-C86F-CC93-A4E3-06E020B0C38D}"/>
          </ac:picMkLst>
        </pc:picChg>
        <pc:picChg chg="add mod">
          <ac:chgData name="Reed Kiely" userId="768be38e-2fb5-40ce-925d-bd8e9d9e3c31" providerId="ADAL" clId="{FF3EB031-33E2-41DF-9CE8-05544657AF45}" dt="2024-06-14T15:51:27.362" v="7713"/>
          <ac:picMkLst>
            <pc:docMk/>
            <pc:sldMk cId="822276067" sldId="2146846620"/>
            <ac:picMk id="1026" creationId="{82CC00C8-DA50-7589-D183-36FB262D4C4F}"/>
          </ac:picMkLst>
        </pc:picChg>
        <pc:picChg chg="add del mod">
          <ac:chgData name="Reed Kiely" userId="768be38e-2fb5-40ce-925d-bd8e9d9e3c31" providerId="ADAL" clId="{FF3EB031-33E2-41DF-9CE8-05544657AF45}" dt="2024-06-13T20:36:52.816" v="6536" actId="478"/>
          <ac:picMkLst>
            <pc:docMk/>
            <pc:sldMk cId="822276067" sldId="2146846620"/>
            <ac:picMk id="5122" creationId="{C5DDB2D0-684A-893B-5FB7-00FDA31B53E3}"/>
          </ac:picMkLst>
        </pc:pic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FF3EB031-33E2-41DF-9CE8-05544657AF45}" dt="2024-06-13T20:53:05.655" v="6766"/>
              <pc2:cmMkLst xmlns:pc2="http://schemas.microsoft.com/office/powerpoint/2019/9/main/command">
                <pc:docMk/>
                <pc:sldMk cId="822276067" sldId="2146846620"/>
                <pc2:cmMk id="{3DE4ED36-67EC-4776-9BB2-9FAF6A0170D9}"/>
              </pc2:cmMkLst>
            </pc226:cmChg>
            <pc226:cmChg xmlns:pc226="http://schemas.microsoft.com/office/powerpoint/2022/06/main/command" chg="add del mod">
              <pc226:chgData name="Reed Kiely" userId="768be38e-2fb5-40ce-925d-bd8e9d9e3c31" providerId="ADAL" clId="{FF3EB031-33E2-41DF-9CE8-05544657AF45}" dt="2024-06-13T21:00:44.640" v="7035"/>
              <pc2:cmMkLst xmlns:pc2="http://schemas.microsoft.com/office/powerpoint/2019/9/main/command">
                <pc:docMk/>
                <pc:sldMk cId="822276067" sldId="2146846620"/>
                <pc2:cmMk id="{8249A03D-5BB7-41F6-B4F2-AE999A3F7A05}"/>
              </pc2:cmMkLst>
            </pc226:cmChg>
            <pc226:cmChg xmlns:pc226="http://schemas.microsoft.com/office/powerpoint/2022/06/main/command" chg="add">
              <pc226:chgData name="Reed Kiely" userId="768be38e-2fb5-40ce-925d-bd8e9d9e3c31" providerId="ADAL" clId="{FF3EB031-33E2-41DF-9CE8-05544657AF45}" dt="2024-06-13T21:00:53.609" v="7039"/>
              <pc2:cmMkLst xmlns:pc2="http://schemas.microsoft.com/office/powerpoint/2019/9/main/command">
                <pc:docMk/>
                <pc:sldMk cId="822276067" sldId="2146846620"/>
                <pc2:cmMk id="{6BEA2F77-040C-4ABF-ACC6-92FD103F66C6}"/>
              </pc2:cmMkLst>
            </pc226:cmChg>
            <pc226:cmChg xmlns:pc226="http://schemas.microsoft.com/office/powerpoint/2022/06/main/command" chg="">
              <pc226:chgData name="Reed Kiely" userId="768be38e-2fb5-40ce-925d-bd8e9d9e3c31" providerId="ADAL" clId="{FF3EB031-33E2-41DF-9CE8-05544657AF45}" dt="2024-06-17T14:36:04.202" v="7823"/>
              <pc2:cmMkLst xmlns:pc2="http://schemas.microsoft.com/office/powerpoint/2019/9/main/command">
                <pc:docMk/>
                <pc:sldMk cId="822276067" sldId="2146846620"/>
                <pc2:cmMk id="{8D7AAEE7-FAD3-4FA0-BC92-7124CE561CB6}"/>
              </pc2:cmMkLst>
              <pc226:cmRplyChg chg="add">
                <pc226:chgData name="Reed Kiely" userId="768be38e-2fb5-40ce-925d-bd8e9d9e3c31" providerId="ADAL" clId="{FF3EB031-33E2-41DF-9CE8-05544657AF45}" dt="2024-06-17T14:36:04.202" v="7823"/>
                <pc2:cmRplyMkLst xmlns:pc2="http://schemas.microsoft.com/office/powerpoint/2019/9/main/command">
                  <pc:docMk/>
                  <pc:sldMk cId="822276067" sldId="2146846620"/>
                  <pc2:cmMk id="{8D7AAEE7-FAD3-4FA0-BC92-7124CE561CB6}"/>
                  <pc2:cmRplyMk id="{8DF18D0B-1900-403F-9502-38A8B28DD076}"/>
                </pc2:cmRplyMkLst>
              </pc226:cmRplyChg>
            </pc226:cmChg>
            <pc226:cmChg xmlns:pc226="http://schemas.microsoft.com/office/powerpoint/2022/06/main/command" chg="add">
              <pc226:chgData name="Reed Kiely" userId="768be38e-2fb5-40ce-925d-bd8e9d9e3c31" providerId="ADAL" clId="{FF3EB031-33E2-41DF-9CE8-05544657AF45}" dt="2024-06-13T21:00:49.216" v="7038"/>
              <pc2:cmMkLst xmlns:pc2="http://schemas.microsoft.com/office/powerpoint/2019/9/main/command">
                <pc:docMk/>
                <pc:sldMk cId="822276067" sldId="2146846620"/>
                <pc2:cmMk id="{C1F9DDEF-EFC4-4C92-B93A-95F32B7277F0}"/>
              </pc2:cmMkLst>
            </pc226:cmChg>
          </p:ext>
        </pc:extLst>
      </pc:sldChg>
      <pc:sldChg chg="del">
        <pc:chgData name="Reed Kiely" userId="768be38e-2fb5-40ce-925d-bd8e9d9e3c31" providerId="ADAL" clId="{FF3EB031-33E2-41DF-9CE8-05544657AF45}" dt="2024-06-12T20:00:16.468" v="2491" actId="47"/>
        <pc:sldMkLst>
          <pc:docMk/>
          <pc:sldMk cId="306498623" sldId="2147376305"/>
        </pc:sldMkLst>
      </pc:sldChg>
      <pc:sldChg chg="addSp delSp modSp del mod modShow">
        <pc:chgData name="Reed Kiely" userId="768be38e-2fb5-40ce-925d-bd8e9d9e3c31" providerId="ADAL" clId="{FF3EB031-33E2-41DF-9CE8-05544657AF45}" dt="2024-06-13T19:50:24.780" v="5745" actId="47"/>
        <pc:sldMkLst>
          <pc:docMk/>
          <pc:sldMk cId="2246173037" sldId="2147376307"/>
        </pc:sldMkLst>
        <pc:spChg chg="mod">
          <ac:chgData name="Reed Kiely" userId="768be38e-2fb5-40ce-925d-bd8e9d9e3c31" providerId="ADAL" clId="{FF3EB031-33E2-41DF-9CE8-05544657AF45}" dt="2024-06-12T19:56:27.957" v="2391" actId="115"/>
          <ac:spMkLst>
            <pc:docMk/>
            <pc:sldMk cId="2246173037" sldId="2147376307"/>
            <ac:spMk id="2" creationId="{B2887557-E31D-2AAC-499F-8842BF9EEB34}"/>
          </ac:spMkLst>
        </pc:spChg>
        <pc:spChg chg="add mod">
          <ac:chgData name="Reed Kiely" userId="768be38e-2fb5-40ce-925d-bd8e9d9e3c31" providerId="ADAL" clId="{FF3EB031-33E2-41DF-9CE8-05544657AF45}" dt="2024-06-12T19:56:00.818" v="2354"/>
          <ac:spMkLst>
            <pc:docMk/>
            <pc:sldMk cId="2246173037" sldId="2147376307"/>
            <ac:spMk id="5" creationId="{DE9F0FEF-88F5-3383-A467-AB588731860D}"/>
          </ac:spMkLst>
        </pc:spChg>
        <pc:spChg chg="del">
          <ac:chgData name="Reed Kiely" userId="768be38e-2fb5-40ce-925d-bd8e9d9e3c31" providerId="ADAL" clId="{FF3EB031-33E2-41DF-9CE8-05544657AF45}" dt="2024-06-12T19:56:00.657" v="2353" actId="478"/>
          <ac:spMkLst>
            <pc:docMk/>
            <pc:sldMk cId="2246173037" sldId="2147376307"/>
            <ac:spMk id="10" creationId="{3532AAEF-394A-3550-6857-3BAB1571D5DF}"/>
          </ac:spMkLst>
        </pc:spChg>
        <pc:spChg chg="add del mod">
          <ac:chgData name="Reed Kiely" userId="768be38e-2fb5-40ce-925d-bd8e9d9e3c31" providerId="ADAL" clId="{FF3EB031-33E2-41DF-9CE8-05544657AF45}" dt="2024-06-13T14:28:46.802" v="4609" actId="478"/>
          <ac:spMkLst>
            <pc:docMk/>
            <pc:sldMk cId="2246173037" sldId="2147376307"/>
            <ac:spMk id="10" creationId="{F76E0DBD-5C3A-DD6B-D901-A3091BD25B8D}"/>
          </ac:spMkLst>
        </pc:spChg>
        <pc:spChg chg="del mod">
          <ac:chgData name="Reed Kiely" userId="768be38e-2fb5-40ce-925d-bd8e9d9e3c31" providerId="ADAL" clId="{FF3EB031-33E2-41DF-9CE8-05544657AF45}" dt="2024-06-12T19:56:33.569" v="2393" actId="478"/>
          <ac:spMkLst>
            <pc:docMk/>
            <pc:sldMk cId="2246173037" sldId="2147376307"/>
            <ac:spMk id="12" creationId="{A9FCF818-6C0D-E7A3-87B7-547044F87209}"/>
          </ac:spMkLst>
        </pc:spChg>
        <pc:spChg chg="mod">
          <ac:chgData name="Reed Kiely" userId="768be38e-2fb5-40ce-925d-bd8e9d9e3c31" providerId="ADAL" clId="{FF3EB031-33E2-41DF-9CE8-05544657AF45}" dt="2024-06-12T19:56:30.333" v="2392" actId="115"/>
          <ac:spMkLst>
            <pc:docMk/>
            <pc:sldMk cId="2246173037" sldId="2147376307"/>
            <ac:spMk id="13" creationId="{7017F61A-86FB-8266-6DDF-FDD2A04A0874}"/>
          </ac:spMkLst>
        </pc:spChg>
        <pc:spChg chg="add mod">
          <ac:chgData name="Reed Kiely" userId="768be38e-2fb5-40ce-925d-bd8e9d9e3c31" providerId="ADAL" clId="{FF3EB031-33E2-41DF-9CE8-05544657AF45}" dt="2024-06-12T19:59:32.832" v="2464" actId="20577"/>
          <ac:spMkLst>
            <pc:docMk/>
            <pc:sldMk cId="2246173037" sldId="2147376307"/>
            <ac:spMk id="14" creationId="{CC9CBCCC-3350-2EB5-BA53-56EFBF8DA92E}"/>
          </ac:spMkLst>
        </pc:spChg>
        <pc:spChg chg="add mod">
          <ac:chgData name="Reed Kiely" userId="768be38e-2fb5-40ce-925d-bd8e9d9e3c31" providerId="ADAL" clId="{FF3EB031-33E2-41DF-9CE8-05544657AF45}" dt="2024-06-12T19:57:52.044" v="2405"/>
          <ac:spMkLst>
            <pc:docMk/>
            <pc:sldMk cId="2246173037" sldId="2147376307"/>
            <ac:spMk id="16" creationId="{8F47FE14-0A2E-88DB-E7CA-390B2849C1E2}"/>
          </ac:spMkLst>
        </pc:spChg>
        <pc:spChg chg="add del mod">
          <ac:chgData name="Reed Kiely" userId="768be38e-2fb5-40ce-925d-bd8e9d9e3c31" providerId="ADAL" clId="{FF3EB031-33E2-41DF-9CE8-05544657AF45}" dt="2024-06-12T19:57:35.256" v="2403" actId="478"/>
          <ac:spMkLst>
            <pc:docMk/>
            <pc:sldMk cId="2246173037" sldId="2147376307"/>
            <ac:spMk id="17" creationId="{7C2FA206-5F32-98FC-94C7-55C7D1FD09EC}"/>
          </ac:spMkLst>
        </pc:spChg>
        <pc:spChg chg="add mod ord">
          <ac:chgData name="Reed Kiely" userId="768be38e-2fb5-40ce-925d-bd8e9d9e3c31" providerId="ADAL" clId="{FF3EB031-33E2-41DF-9CE8-05544657AF45}" dt="2024-06-13T14:41:28.724" v="4879" actId="1076"/>
          <ac:spMkLst>
            <pc:docMk/>
            <pc:sldMk cId="2246173037" sldId="2147376307"/>
            <ac:spMk id="18" creationId="{E6A34657-9738-E236-2EB9-11652F9BB092}"/>
          </ac:spMkLst>
        </pc:spChg>
        <pc:grpChg chg="add mod">
          <ac:chgData name="Reed Kiely" userId="768be38e-2fb5-40ce-925d-bd8e9d9e3c31" providerId="ADAL" clId="{FF3EB031-33E2-41DF-9CE8-05544657AF45}" dt="2024-06-13T14:29:10.626" v="4613"/>
          <ac:grpSpMkLst>
            <pc:docMk/>
            <pc:sldMk cId="2246173037" sldId="2147376307"/>
            <ac:grpSpMk id="12" creationId="{F04A9549-1421-D49A-9C46-647EA2F10814}"/>
          </ac:grpSpMkLst>
        </pc:grpChg>
        <pc:picChg chg="mod">
          <ac:chgData name="Reed Kiely" userId="768be38e-2fb5-40ce-925d-bd8e9d9e3c31" providerId="ADAL" clId="{FF3EB031-33E2-41DF-9CE8-05544657AF45}" dt="2024-06-13T14:29:10.626" v="4613"/>
          <ac:picMkLst>
            <pc:docMk/>
            <pc:sldMk cId="2246173037" sldId="2147376307"/>
            <ac:picMk id="15" creationId="{B4C857BF-48A6-6D0B-AA8C-68619000F71F}"/>
          </ac:picMkLst>
        </pc:picChg>
        <pc:picChg chg="add del mod">
          <ac:chgData name="Reed Kiely" userId="768be38e-2fb5-40ce-925d-bd8e9d9e3c31" providerId="ADAL" clId="{FF3EB031-33E2-41DF-9CE8-05544657AF45}" dt="2024-06-12T19:57:33.065" v="2402" actId="478"/>
          <ac:picMkLst>
            <pc:docMk/>
            <pc:sldMk cId="2246173037" sldId="2147376307"/>
            <ac:picMk id="15" creationId="{DCE2E1A0-5A89-57AD-DEAA-865C5CEB3809}"/>
          </ac:picMkLst>
        </pc:picChg>
        <pc:picChg chg="mod">
          <ac:chgData name="Reed Kiely" userId="768be38e-2fb5-40ce-925d-bd8e9d9e3c31" providerId="ADAL" clId="{FF3EB031-33E2-41DF-9CE8-05544657AF45}" dt="2024-06-13T14:29:10.626" v="4613"/>
          <ac:picMkLst>
            <pc:docMk/>
            <pc:sldMk cId="2246173037" sldId="2147376307"/>
            <ac:picMk id="17" creationId="{E7C1FC53-2C76-6D6E-247A-283C1A908DCB}"/>
          </ac:picMkLst>
        </pc:picChg>
        <pc:picChg chg="add mod">
          <ac:chgData name="Reed Kiely" userId="768be38e-2fb5-40ce-925d-bd8e9d9e3c31" providerId="ADAL" clId="{FF3EB031-33E2-41DF-9CE8-05544657AF45}" dt="2024-06-12T19:57:48.403" v="2404"/>
          <ac:picMkLst>
            <pc:docMk/>
            <pc:sldMk cId="2246173037" sldId="2147376307"/>
            <ac:picMk id="20" creationId="{79B899C6-2CC0-08F9-CE3C-B949B4F0575B}"/>
          </ac:picMkLst>
        </pc:picChg>
      </pc:sldChg>
      <pc:sldChg chg="addSp delSp modSp add mod">
        <pc:chgData name="Reed Kiely" userId="768be38e-2fb5-40ce-925d-bd8e9d9e3c31" providerId="ADAL" clId="{FF3EB031-33E2-41DF-9CE8-05544657AF45}" dt="2024-06-13T20:12:41.123" v="5999" actId="478"/>
        <pc:sldMkLst>
          <pc:docMk/>
          <pc:sldMk cId="1904563100" sldId="2147376308"/>
        </pc:sldMkLst>
        <pc:spChg chg="del">
          <ac:chgData name="Reed Kiely" userId="768be38e-2fb5-40ce-925d-bd8e9d9e3c31" providerId="ADAL" clId="{FF3EB031-33E2-41DF-9CE8-05544657AF45}" dt="2024-06-12T19:59:52.001" v="2466" actId="478"/>
          <ac:spMkLst>
            <pc:docMk/>
            <pc:sldMk cId="1904563100" sldId="2147376308"/>
            <ac:spMk id="2" creationId="{B2887557-E31D-2AAC-499F-8842BF9EEB34}"/>
          </ac:spMkLst>
        </pc:spChg>
        <pc:spChg chg="del">
          <ac:chgData name="Reed Kiely" userId="768be38e-2fb5-40ce-925d-bd8e9d9e3c31" providerId="ADAL" clId="{FF3EB031-33E2-41DF-9CE8-05544657AF45}" dt="2024-06-12T19:59:52.001" v="2466" actId="478"/>
          <ac:spMkLst>
            <pc:docMk/>
            <pc:sldMk cId="1904563100" sldId="2147376308"/>
            <ac:spMk id="6" creationId="{6FC2D386-1FD2-AF8C-BCEB-DC19CF0710A1}"/>
          </ac:spMkLst>
        </pc:spChg>
        <pc:spChg chg="add mod">
          <ac:chgData name="Reed Kiely" userId="768be38e-2fb5-40ce-925d-bd8e9d9e3c31" providerId="ADAL" clId="{FF3EB031-33E2-41DF-9CE8-05544657AF45}" dt="2024-06-12T19:59:52.279" v="2467"/>
          <ac:spMkLst>
            <pc:docMk/>
            <pc:sldMk cId="1904563100" sldId="2147376308"/>
            <ac:spMk id="10" creationId="{4739EAF5-F92A-B4A2-2F18-E551B9634926}"/>
          </ac:spMkLst>
        </pc:spChg>
        <pc:spChg chg="del">
          <ac:chgData name="Reed Kiely" userId="768be38e-2fb5-40ce-925d-bd8e9d9e3c31" providerId="ADAL" clId="{FF3EB031-33E2-41DF-9CE8-05544657AF45}" dt="2024-06-12T19:59:52.001" v="2466" actId="478"/>
          <ac:spMkLst>
            <pc:docMk/>
            <pc:sldMk cId="1904563100" sldId="2147376308"/>
            <ac:spMk id="11" creationId="{C545E5EB-B98B-265C-31F1-CCFF0544D614}"/>
          </ac:spMkLst>
        </pc:spChg>
        <pc:spChg chg="add mod">
          <ac:chgData name="Reed Kiely" userId="768be38e-2fb5-40ce-925d-bd8e9d9e3c31" providerId="ADAL" clId="{FF3EB031-33E2-41DF-9CE8-05544657AF45}" dt="2024-06-12T19:59:52.279" v="2467"/>
          <ac:spMkLst>
            <pc:docMk/>
            <pc:sldMk cId="1904563100" sldId="2147376308"/>
            <ac:spMk id="12" creationId="{151476F5-239F-6F0B-BAB2-1108EBB4220D}"/>
          </ac:spMkLst>
        </pc:spChg>
        <pc:spChg chg="del">
          <ac:chgData name="Reed Kiely" userId="768be38e-2fb5-40ce-925d-bd8e9d9e3c31" providerId="ADAL" clId="{FF3EB031-33E2-41DF-9CE8-05544657AF45}" dt="2024-06-12T19:59:52.001" v="2466" actId="478"/>
          <ac:spMkLst>
            <pc:docMk/>
            <pc:sldMk cId="1904563100" sldId="2147376308"/>
            <ac:spMk id="13" creationId="{7017F61A-86FB-8266-6DDF-FDD2A04A0874}"/>
          </ac:spMkLst>
        </pc:spChg>
        <pc:spChg chg="mod">
          <ac:chgData name="Reed Kiely" userId="768be38e-2fb5-40ce-925d-bd8e9d9e3c31" providerId="ADAL" clId="{FF3EB031-33E2-41DF-9CE8-05544657AF45}" dt="2024-06-12T20:02:43.840" v="2676" actId="20577"/>
          <ac:spMkLst>
            <pc:docMk/>
            <pc:sldMk cId="1904563100" sldId="2147376308"/>
            <ac:spMk id="14" creationId="{CC9CBCCC-3350-2EB5-BA53-56EFBF8DA92E}"/>
          </ac:spMkLst>
        </pc:spChg>
        <pc:spChg chg="add del mod">
          <ac:chgData name="Reed Kiely" userId="768be38e-2fb5-40ce-925d-bd8e9d9e3c31" providerId="ADAL" clId="{FF3EB031-33E2-41DF-9CE8-05544657AF45}" dt="2024-06-12T20:00:05.984" v="2487" actId="478"/>
          <ac:spMkLst>
            <pc:docMk/>
            <pc:sldMk cId="1904563100" sldId="2147376308"/>
            <ac:spMk id="15" creationId="{E607188E-0E86-5332-BBD9-EE255F121477}"/>
          </ac:spMkLst>
        </pc:spChg>
        <pc:spChg chg="del">
          <ac:chgData name="Reed Kiely" userId="768be38e-2fb5-40ce-925d-bd8e9d9e3c31" providerId="ADAL" clId="{FF3EB031-33E2-41DF-9CE8-05544657AF45}" dt="2024-06-12T20:00:12.672" v="2488" actId="478"/>
          <ac:spMkLst>
            <pc:docMk/>
            <pc:sldMk cId="1904563100" sldId="2147376308"/>
            <ac:spMk id="18" creationId="{E6A34657-9738-E236-2EB9-11652F9BB092}"/>
          </ac:spMkLst>
        </pc:spChg>
        <pc:spChg chg="mod">
          <ac:chgData name="Reed Kiely" userId="768be38e-2fb5-40ce-925d-bd8e9d9e3c31" providerId="ADAL" clId="{FF3EB031-33E2-41DF-9CE8-05544657AF45}" dt="2024-06-12T19:59:52.279" v="2467"/>
          <ac:spMkLst>
            <pc:docMk/>
            <pc:sldMk cId="1904563100" sldId="2147376308"/>
            <ac:spMk id="19" creationId="{EA2D07DF-CE04-68B3-8A0E-620A9E0CCF57}"/>
          </ac:spMkLst>
        </pc:spChg>
        <pc:spChg chg="mod">
          <ac:chgData name="Reed Kiely" userId="768be38e-2fb5-40ce-925d-bd8e9d9e3c31" providerId="ADAL" clId="{FF3EB031-33E2-41DF-9CE8-05544657AF45}" dt="2024-06-12T19:59:52.279" v="2467"/>
          <ac:spMkLst>
            <pc:docMk/>
            <pc:sldMk cId="1904563100" sldId="2147376308"/>
            <ac:spMk id="21" creationId="{4F41D32E-7924-FB84-7DBA-92CB7AAE7DDE}"/>
          </ac:spMkLst>
        </pc:spChg>
        <pc:spChg chg="mod">
          <ac:chgData name="Reed Kiely" userId="768be38e-2fb5-40ce-925d-bd8e9d9e3c31" providerId="ADAL" clId="{FF3EB031-33E2-41DF-9CE8-05544657AF45}" dt="2024-06-12T19:59:52.279" v="2467"/>
          <ac:spMkLst>
            <pc:docMk/>
            <pc:sldMk cId="1904563100" sldId="2147376308"/>
            <ac:spMk id="22" creationId="{BC479808-BBCF-B487-B0B6-86D0910CD0D5}"/>
          </ac:spMkLst>
        </pc:spChg>
        <pc:spChg chg="mod">
          <ac:chgData name="Reed Kiely" userId="768be38e-2fb5-40ce-925d-bd8e9d9e3c31" providerId="ADAL" clId="{FF3EB031-33E2-41DF-9CE8-05544657AF45}" dt="2024-06-12T19:59:52.279" v="2467"/>
          <ac:spMkLst>
            <pc:docMk/>
            <pc:sldMk cId="1904563100" sldId="2147376308"/>
            <ac:spMk id="25" creationId="{8E3A7A31-DFFB-BD4B-06E3-3C35ABC7A86B}"/>
          </ac:spMkLst>
        </pc:spChg>
        <pc:spChg chg="mod">
          <ac:chgData name="Reed Kiely" userId="768be38e-2fb5-40ce-925d-bd8e9d9e3c31" providerId="ADAL" clId="{FF3EB031-33E2-41DF-9CE8-05544657AF45}" dt="2024-06-12T19:59:52.279" v="2467"/>
          <ac:spMkLst>
            <pc:docMk/>
            <pc:sldMk cId="1904563100" sldId="2147376308"/>
            <ac:spMk id="26" creationId="{A8F24E37-7050-F234-B15D-BDA7E68AA498}"/>
          </ac:spMkLst>
        </pc:spChg>
        <pc:spChg chg="mod">
          <ac:chgData name="Reed Kiely" userId="768be38e-2fb5-40ce-925d-bd8e9d9e3c31" providerId="ADAL" clId="{FF3EB031-33E2-41DF-9CE8-05544657AF45}" dt="2024-06-12T19:59:52.279" v="2467"/>
          <ac:spMkLst>
            <pc:docMk/>
            <pc:sldMk cId="1904563100" sldId="2147376308"/>
            <ac:spMk id="28" creationId="{CBA29D59-4C7A-ABF4-AF0A-121D384FD0D6}"/>
          </ac:spMkLst>
        </pc:spChg>
        <pc:spChg chg="mod">
          <ac:chgData name="Reed Kiely" userId="768be38e-2fb5-40ce-925d-bd8e9d9e3c31" providerId="ADAL" clId="{FF3EB031-33E2-41DF-9CE8-05544657AF45}" dt="2024-06-12T19:59:52.279" v="2467"/>
          <ac:spMkLst>
            <pc:docMk/>
            <pc:sldMk cId="1904563100" sldId="2147376308"/>
            <ac:spMk id="30" creationId="{76A2719A-0441-34B2-5697-EDF9154FD39A}"/>
          </ac:spMkLst>
        </pc:spChg>
        <pc:spChg chg="mod">
          <ac:chgData name="Reed Kiely" userId="768be38e-2fb5-40ce-925d-bd8e9d9e3c31" providerId="ADAL" clId="{FF3EB031-33E2-41DF-9CE8-05544657AF45}" dt="2024-06-12T19:59:52.279" v="2467"/>
          <ac:spMkLst>
            <pc:docMk/>
            <pc:sldMk cId="1904563100" sldId="2147376308"/>
            <ac:spMk id="31" creationId="{32FD8782-3678-5084-4EC6-BA258132129C}"/>
          </ac:spMkLst>
        </pc:spChg>
        <pc:spChg chg="mod">
          <ac:chgData name="Reed Kiely" userId="768be38e-2fb5-40ce-925d-bd8e9d9e3c31" providerId="ADAL" clId="{FF3EB031-33E2-41DF-9CE8-05544657AF45}" dt="2024-06-12T19:59:52.279" v="2467"/>
          <ac:spMkLst>
            <pc:docMk/>
            <pc:sldMk cId="1904563100" sldId="2147376308"/>
            <ac:spMk id="33" creationId="{4027CB3D-39DE-1E82-D87A-A73B2F8F233B}"/>
          </ac:spMkLst>
        </pc:spChg>
        <pc:spChg chg="mod">
          <ac:chgData name="Reed Kiely" userId="768be38e-2fb5-40ce-925d-bd8e9d9e3c31" providerId="ADAL" clId="{FF3EB031-33E2-41DF-9CE8-05544657AF45}" dt="2024-06-12T19:59:52.279" v="2467"/>
          <ac:spMkLst>
            <pc:docMk/>
            <pc:sldMk cId="1904563100" sldId="2147376308"/>
            <ac:spMk id="35" creationId="{7CD229BB-7DA8-A64D-D144-95BA40C55BFD}"/>
          </ac:spMkLst>
        </pc:spChg>
        <pc:spChg chg="mod">
          <ac:chgData name="Reed Kiely" userId="768be38e-2fb5-40ce-925d-bd8e9d9e3c31" providerId="ADAL" clId="{FF3EB031-33E2-41DF-9CE8-05544657AF45}" dt="2024-06-12T19:59:52.279" v="2467"/>
          <ac:spMkLst>
            <pc:docMk/>
            <pc:sldMk cId="1904563100" sldId="2147376308"/>
            <ac:spMk id="36" creationId="{B9732A5E-F499-2AE4-D954-F10A26147FD9}"/>
          </ac:spMkLst>
        </pc:spChg>
        <pc:spChg chg="mod">
          <ac:chgData name="Reed Kiely" userId="768be38e-2fb5-40ce-925d-bd8e9d9e3c31" providerId="ADAL" clId="{FF3EB031-33E2-41DF-9CE8-05544657AF45}" dt="2024-06-12T19:59:52.279" v="2467"/>
          <ac:spMkLst>
            <pc:docMk/>
            <pc:sldMk cId="1904563100" sldId="2147376308"/>
            <ac:spMk id="38" creationId="{F6BA0CB0-592C-0672-73C2-3C9C863D89AF}"/>
          </ac:spMkLst>
        </pc:spChg>
        <pc:spChg chg="mod">
          <ac:chgData name="Reed Kiely" userId="768be38e-2fb5-40ce-925d-bd8e9d9e3c31" providerId="ADAL" clId="{FF3EB031-33E2-41DF-9CE8-05544657AF45}" dt="2024-06-12T19:59:52.279" v="2467"/>
          <ac:spMkLst>
            <pc:docMk/>
            <pc:sldMk cId="1904563100" sldId="2147376308"/>
            <ac:spMk id="40" creationId="{90F880B8-72B8-0E88-88D2-BBA538BF67A1}"/>
          </ac:spMkLst>
        </pc:spChg>
        <pc:spChg chg="mod">
          <ac:chgData name="Reed Kiely" userId="768be38e-2fb5-40ce-925d-bd8e9d9e3c31" providerId="ADAL" clId="{FF3EB031-33E2-41DF-9CE8-05544657AF45}" dt="2024-06-12T19:59:52.279" v="2467"/>
          <ac:spMkLst>
            <pc:docMk/>
            <pc:sldMk cId="1904563100" sldId="2147376308"/>
            <ac:spMk id="41" creationId="{74CFD399-CF09-37D1-27B6-0A80B6E0ED4B}"/>
          </ac:spMkLst>
        </pc:spChg>
        <pc:spChg chg="mod">
          <ac:chgData name="Reed Kiely" userId="768be38e-2fb5-40ce-925d-bd8e9d9e3c31" providerId="ADAL" clId="{FF3EB031-33E2-41DF-9CE8-05544657AF45}" dt="2024-06-12T19:59:52.279" v="2467"/>
          <ac:spMkLst>
            <pc:docMk/>
            <pc:sldMk cId="1904563100" sldId="2147376308"/>
            <ac:spMk id="43" creationId="{E88B40C3-A5B2-1583-4822-A334893DC79A}"/>
          </ac:spMkLst>
        </pc:spChg>
        <pc:spChg chg="mod">
          <ac:chgData name="Reed Kiely" userId="768be38e-2fb5-40ce-925d-bd8e9d9e3c31" providerId="ADAL" clId="{FF3EB031-33E2-41DF-9CE8-05544657AF45}" dt="2024-06-12T19:59:52.279" v="2467"/>
          <ac:spMkLst>
            <pc:docMk/>
            <pc:sldMk cId="1904563100" sldId="2147376308"/>
            <ac:spMk id="45" creationId="{2E6E6BC1-79FC-7E6B-0FDB-934CBD826583}"/>
          </ac:spMkLst>
        </pc:spChg>
        <pc:spChg chg="mod">
          <ac:chgData name="Reed Kiely" userId="768be38e-2fb5-40ce-925d-bd8e9d9e3c31" providerId="ADAL" clId="{FF3EB031-33E2-41DF-9CE8-05544657AF45}" dt="2024-06-12T19:59:52.279" v="2467"/>
          <ac:spMkLst>
            <pc:docMk/>
            <pc:sldMk cId="1904563100" sldId="2147376308"/>
            <ac:spMk id="46" creationId="{3C645919-A857-CD77-C414-E6CA5BBA8BD8}"/>
          </ac:spMkLst>
        </pc:spChg>
        <pc:spChg chg="mod">
          <ac:chgData name="Reed Kiely" userId="768be38e-2fb5-40ce-925d-bd8e9d9e3c31" providerId="ADAL" clId="{FF3EB031-33E2-41DF-9CE8-05544657AF45}" dt="2024-06-12T19:59:52.279" v="2467"/>
          <ac:spMkLst>
            <pc:docMk/>
            <pc:sldMk cId="1904563100" sldId="2147376308"/>
            <ac:spMk id="48" creationId="{EF41BB31-838A-927C-09D0-E2292AEEDF27}"/>
          </ac:spMkLst>
        </pc:spChg>
        <pc:spChg chg="mod">
          <ac:chgData name="Reed Kiely" userId="768be38e-2fb5-40ce-925d-bd8e9d9e3c31" providerId="ADAL" clId="{FF3EB031-33E2-41DF-9CE8-05544657AF45}" dt="2024-06-12T19:59:52.279" v="2467"/>
          <ac:spMkLst>
            <pc:docMk/>
            <pc:sldMk cId="1904563100" sldId="2147376308"/>
            <ac:spMk id="50" creationId="{880D9C51-9BA9-761C-6085-C51C54F504D7}"/>
          </ac:spMkLst>
        </pc:spChg>
        <pc:spChg chg="mod">
          <ac:chgData name="Reed Kiely" userId="768be38e-2fb5-40ce-925d-bd8e9d9e3c31" providerId="ADAL" clId="{FF3EB031-33E2-41DF-9CE8-05544657AF45}" dt="2024-06-12T19:59:52.279" v="2467"/>
          <ac:spMkLst>
            <pc:docMk/>
            <pc:sldMk cId="1904563100" sldId="2147376308"/>
            <ac:spMk id="51" creationId="{46E8E78B-EFD5-113A-C01A-53A9EA17DB86}"/>
          </ac:spMkLst>
        </pc:spChg>
        <pc:spChg chg="mod">
          <ac:chgData name="Reed Kiely" userId="768be38e-2fb5-40ce-925d-bd8e9d9e3c31" providerId="ADAL" clId="{FF3EB031-33E2-41DF-9CE8-05544657AF45}" dt="2024-06-12T19:59:52.279" v="2467"/>
          <ac:spMkLst>
            <pc:docMk/>
            <pc:sldMk cId="1904563100" sldId="2147376308"/>
            <ac:spMk id="53" creationId="{A8A06AF9-36BA-FC8C-E939-DC5AC02D15C3}"/>
          </ac:spMkLst>
        </pc:spChg>
        <pc:spChg chg="add del mod ord">
          <ac:chgData name="Reed Kiely" userId="768be38e-2fb5-40ce-925d-bd8e9d9e3c31" providerId="ADAL" clId="{FF3EB031-33E2-41DF-9CE8-05544657AF45}" dt="2024-06-13T20:12:41.123" v="5999" actId="478"/>
          <ac:spMkLst>
            <pc:docMk/>
            <pc:sldMk cId="1904563100" sldId="2147376308"/>
            <ac:spMk id="54" creationId="{899A4C0E-D802-3FE6-910C-C060E86C99AF}"/>
          </ac:spMkLst>
        </pc:spChg>
        <pc:spChg chg="add del mod">
          <ac:chgData name="Reed Kiely" userId="768be38e-2fb5-40ce-925d-bd8e9d9e3c31" providerId="ADAL" clId="{FF3EB031-33E2-41DF-9CE8-05544657AF45}" dt="2024-06-12T20:02:48.103" v="2677" actId="478"/>
          <ac:spMkLst>
            <pc:docMk/>
            <pc:sldMk cId="1904563100" sldId="2147376308"/>
            <ac:spMk id="56" creationId="{5508A82D-103A-E471-3D4C-EA9441C17BB4}"/>
          </ac:spMkLst>
        </pc:spChg>
        <pc:grpChg chg="add mod">
          <ac:chgData name="Reed Kiely" userId="768be38e-2fb5-40ce-925d-bd8e9d9e3c31" providerId="ADAL" clId="{FF3EB031-33E2-41DF-9CE8-05544657AF45}" dt="2024-06-13T14:29:16.946" v="4615"/>
          <ac:grpSpMkLst>
            <pc:docMk/>
            <pc:sldMk cId="1904563100" sldId="2147376308"/>
            <ac:grpSpMk id="2" creationId="{19E56FA5-5294-9BE0-359F-6430542ACC5B}"/>
          </ac:grpSpMkLst>
        </pc:grpChg>
        <pc:grpChg chg="add mod">
          <ac:chgData name="Reed Kiely" userId="768be38e-2fb5-40ce-925d-bd8e9d9e3c31" providerId="ADAL" clId="{FF3EB031-33E2-41DF-9CE8-05544657AF45}" dt="2024-06-12T19:59:52.279" v="2467"/>
          <ac:grpSpMkLst>
            <pc:docMk/>
            <pc:sldMk cId="1904563100" sldId="2147376308"/>
            <ac:grpSpMk id="17" creationId="{CD6F7874-1B95-F70F-F25C-31F7233C6ECA}"/>
          </ac:grpSpMkLst>
        </pc:grpChg>
        <pc:grpChg chg="add mod">
          <ac:chgData name="Reed Kiely" userId="768be38e-2fb5-40ce-925d-bd8e9d9e3c31" providerId="ADAL" clId="{FF3EB031-33E2-41DF-9CE8-05544657AF45}" dt="2024-06-12T19:59:52.279" v="2467"/>
          <ac:grpSpMkLst>
            <pc:docMk/>
            <pc:sldMk cId="1904563100" sldId="2147376308"/>
            <ac:grpSpMk id="24" creationId="{77BC7753-A657-CDA6-3223-5B8BF9CE9A3F}"/>
          </ac:grpSpMkLst>
        </pc:grpChg>
        <pc:grpChg chg="add mod">
          <ac:chgData name="Reed Kiely" userId="768be38e-2fb5-40ce-925d-bd8e9d9e3c31" providerId="ADAL" clId="{FF3EB031-33E2-41DF-9CE8-05544657AF45}" dt="2024-06-12T19:59:52.279" v="2467"/>
          <ac:grpSpMkLst>
            <pc:docMk/>
            <pc:sldMk cId="1904563100" sldId="2147376308"/>
            <ac:grpSpMk id="29" creationId="{5C3FEE17-77FE-5483-96CC-C4578D438AA5}"/>
          </ac:grpSpMkLst>
        </pc:grpChg>
        <pc:grpChg chg="add mod">
          <ac:chgData name="Reed Kiely" userId="768be38e-2fb5-40ce-925d-bd8e9d9e3c31" providerId="ADAL" clId="{FF3EB031-33E2-41DF-9CE8-05544657AF45}" dt="2024-06-12T19:59:52.279" v="2467"/>
          <ac:grpSpMkLst>
            <pc:docMk/>
            <pc:sldMk cId="1904563100" sldId="2147376308"/>
            <ac:grpSpMk id="34" creationId="{B6FDB3DD-112B-4EAA-569A-00536A17534A}"/>
          </ac:grpSpMkLst>
        </pc:grpChg>
        <pc:grpChg chg="add mod">
          <ac:chgData name="Reed Kiely" userId="768be38e-2fb5-40ce-925d-bd8e9d9e3c31" providerId="ADAL" clId="{FF3EB031-33E2-41DF-9CE8-05544657AF45}" dt="2024-06-12T19:59:52.279" v="2467"/>
          <ac:grpSpMkLst>
            <pc:docMk/>
            <pc:sldMk cId="1904563100" sldId="2147376308"/>
            <ac:grpSpMk id="39" creationId="{667F6259-E996-2297-DF95-E2998F853FDC}"/>
          </ac:grpSpMkLst>
        </pc:grpChg>
        <pc:grpChg chg="add mod">
          <ac:chgData name="Reed Kiely" userId="768be38e-2fb5-40ce-925d-bd8e9d9e3c31" providerId="ADAL" clId="{FF3EB031-33E2-41DF-9CE8-05544657AF45}" dt="2024-06-12T19:59:52.279" v="2467"/>
          <ac:grpSpMkLst>
            <pc:docMk/>
            <pc:sldMk cId="1904563100" sldId="2147376308"/>
            <ac:grpSpMk id="44" creationId="{B88F96D0-296C-95FC-AF9F-0D0A2D0168CB}"/>
          </ac:grpSpMkLst>
        </pc:grpChg>
        <pc:grpChg chg="add mod">
          <ac:chgData name="Reed Kiely" userId="768be38e-2fb5-40ce-925d-bd8e9d9e3c31" providerId="ADAL" clId="{FF3EB031-33E2-41DF-9CE8-05544657AF45}" dt="2024-06-12T19:59:52.279" v="2467"/>
          <ac:grpSpMkLst>
            <pc:docMk/>
            <pc:sldMk cId="1904563100" sldId="2147376308"/>
            <ac:grpSpMk id="49" creationId="{8F8CA009-4AED-8777-369F-05A6AA0A1A71}"/>
          </ac:grpSpMkLst>
        </pc:grpChg>
        <pc:graphicFrameChg chg="del">
          <ac:chgData name="Reed Kiely" userId="768be38e-2fb5-40ce-925d-bd8e9d9e3c31" providerId="ADAL" clId="{FF3EB031-33E2-41DF-9CE8-05544657AF45}" dt="2024-06-12T19:59:52.001" v="2466" actId="478"/>
          <ac:graphicFrameMkLst>
            <pc:docMk/>
            <pc:sldMk cId="1904563100" sldId="2147376308"/>
            <ac:graphicFrameMk id="4" creationId="{F57FAF6B-2D99-92B1-C610-17398FAB69F7}"/>
          </ac:graphicFrameMkLst>
        </pc:graphicFrameChg>
        <pc:graphicFrameChg chg="del">
          <ac:chgData name="Reed Kiely" userId="768be38e-2fb5-40ce-925d-bd8e9d9e3c31" providerId="ADAL" clId="{FF3EB031-33E2-41DF-9CE8-05544657AF45}" dt="2024-06-12T19:59:52.001" v="2466" actId="478"/>
          <ac:graphicFrameMkLst>
            <pc:docMk/>
            <pc:sldMk cId="1904563100" sldId="2147376308"/>
            <ac:graphicFrameMk id="9" creationId="{BB1819D6-DA56-2C20-C57C-FD36650E7E02}"/>
          </ac:graphicFrameMkLst>
        </pc:graphicFrameChg>
        <pc:picChg chg="mod">
          <ac:chgData name="Reed Kiely" userId="768be38e-2fb5-40ce-925d-bd8e9d9e3c31" providerId="ADAL" clId="{FF3EB031-33E2-41DF-9CE8-05544657AF45}" dt="2024-06-13T14:29:16.946" v="4615"/>
          <ac:picMkLst>
            <pc:docMk/>
            <pc:sldMk cId="1904563100" sldId="2147376308"/>
            <ac:picMk id="4" creationId="{846F8C89-D86D-A68E-EB05-7A696379484F}"/>
          </ac:picMkLst>
        </pc:picChg>
        <pc:picChg chg="mod">
          <ac:chgData name="Reed Kiely" userId="768be38e-2fb5-40ce-925d-bd8e9d9e3c31" providerId="ADAL" clId="{FF3EB031-33E2-41DF-9CE8-05544657AF45}" dt="2024-06-13T14:29:16.946" v="4615"/>
          <ac:picMkLst>
            <pc:docMk/>
            <pc:sldMk cId="1904563100" sldId="2147376308"/>
            <ac:picMk id="6" creationId="{A2ECE6F3-4C8E-F700-901E-C790C4743C60}"/>
          </ac:picMkLst>
        </pc:picChg>
        <pc:picChg chg="mod">
          <ac:chgData name="Reed Kiely" userId="768be38e-2fb5-40ce-925d-bd8e9d9e3c31" providerId="ADAL" clId="{FF3EB031-33E2-41DF-9CE8-05544657AF45}" dt="2024-06-12T19:59:52.279" v="2467"/>
          <ac:picMkLst>
            <pc:docMk/>
            <pc:sldMk cId="1904563100" sldId="2147376308"/>
            <ac:picMk id="23" creationId="{300CC2B6-B00E-5568-C891-55C19FCC80A1}"/>
          </ac:picMkLst>
        </pc:picChg>
        <pc:picChg chg="mod">
          <ac:chgData name="Reed Kiely" userId="768be38e-2fb5-40ce-925d-bd8e9d9e3c31" providerId="ADAL" clId="{FF3EB031-33E2-41DF-9CE8-05544657AF45}" dt="2024-06-12T19:59:52.279" v="2467"/>
          <ac:picMkLst>
            <pc:docMk/>
            <pc:sldMk cId="1904563100" sldId="2147376308"/>
            <ac:picMk id="27" creationId="{CCB53999-54F3-90D9-E7D3-3B309C31730C}"/>
          </ac:picMkLst>
        </pc:picChg>
        <pc:picChg chg="mod">
          <ac:chgData name="Reed Kiely" userId="768be38e-2fb5-40ce-925d-bd8e9d9e3c31" providerId="ADAL" clId="{FF3EB031-33E2-41DF-9CE8-05544657AF45}" dt="2024-06-12T19:59:52.279" v="2467"/>
          <ac:picMkLst>
            <pc:docMk/>
            <pc:sldMk cId="1904563100" sldId="2147376308"/>
            <ac:picMk id="32" creationId="{A256D8E9-BC10-3A18-CB46-7D18981C0681}"/>
          </ac:picMkLst>
        </pc:picChg>
        <pc:picChg chg="mod">
          <ac:chgData name="Reed Kiely" userId="768be38e-2fb5-40ce-925d-bd8e9d9e3c31" providerId="ADAL" clId="{FF3EB031-33E2-41DF-9CE8-05544657AF45}" dt="2024-06-12T19:59:52.279" v="2467"/>
          <ac:picMkLst>
            <pc:docMk/>
            <pc:sldMk cId="1904563100" sldId="2147376308"/>
            <ac:picMk id="37" creationId="{6CE5EEE5-01C1-326D-E012-BF3F0F2B422E}"/>
          </ac:picMkLst>
        </pc:picChg>
        <pc:picChg chg="mod">
          <ac:chgData name="Reed Kiely" userId="768be38e-2fb5-40ce-925d-bd8e9d9e3c31" providerId="ADAL" clId="{FF3EB031-33E2-41DF-9CE8-05544657AF45}" dt="2024-06-12T19:59:52.279" v="2467"/>
          <ac:picMkLst>
            <pc:docMk/>
            <pc:sldMk cId="1904563100" sldId="2147376308"/>
            <ac:picMk id="42" creationId="{946B52FF-E6BF-EBF7-D84A-106745BF5F73}"/>
          </ac:picMkLst>
        </pc:picChg>
        <pc:picChg chg="mod">
          <ac:chgData name="Reed Kiely" userId="768be38e-2fb5-40ce-925d-bd8e9d9e3c31" providerId="ADAL" clId="{FF3EB031-33E2-41DF-9CE8-05544657AF45}" dt="2024-06-12T19:59:52.279" v="2467"/>
          <ac:picMkLst>
            <pc:docMk/>
            <pc:sldMk cId="1904563100" sldId="2147376308"/>
            <ac:picMk id="47" creationId="{FA8225DF-88D5-28B0-50AC-3EDE15905BC7}"/>
          </ac:picMkLst>
        </pc:picChg>
        <pc:picChg chg="mod">
          <ac:chgData name="Reed Kiely" userId="768be38e-2fb5-40ce-925d-bd8e9d9e3c31" providerId="ADAL" clId="{FF3EB031-33E2-41DF-9CE8-05544657AF45}" dt="2024-06-12T19:59:52.279" v="2467"/>
          <ac:picMkLst>
            <pc:docMk/>
            <pc:sldMk cId="1904563100" sldId="2147376308"/>
            <ac:picMk id="52" creationId="{36940E6A-DA41-4BA0-3184-17C0E29E187B}"/>
          </ac:picMkLst>
        </pc:picChg>
      </pc:sldChg>
      <pc:sldChg chg="addSp delSp modSp add del mod modShow addCm">
        <pc:chgData name="Reed Kiely" userId="768be38e-2fb5-40ce-925d-bd8e9d9e3c31" providerId="ADAL" clId="{FF3EB031-33E2-41DF-9CE8-05544657AF45}" dt="2024-06-13T19:50:26.548" v="5746" actId="47"/>
        <pc:sldMkLst>
          <pc:docMk/>
          <pc:sldMk cId="1530608124" sldId="2147376309"/>
        </pc:sldMkLst>
        <pc:spChg chg="add del mod">
          <ac:chgData name="Reed Kiely" userId="768be38e-2fb5-40ce-925d-bd8e9d9e3c31" providerId="ADAL" clId="{FF3EB031-33E2-41DF-9CE8-05544657AF45}" dt="2024-06-12T20:20:03.672" v="2765" actId="478"/>
          <ac:spMkLst>
            <pc:docMk/>
            <pc:sldMk cId="1530608124" sldId="2147376309"/>
            <ac:spMk id="4" creationId="{65A70FA5-F5D2-B3D5-A11F-F5B4FC6317E1}"/>
          </ac:spMkLst>
        </pc:spChg>
        <pc:spChg chg="mod">
          <ac:chgData name="Reed Kiely" userId="768be38e-2fb5-40ce-925d-bd8e9d9e3c31" providerId="ADAL" clId="{FF3EB031-33E2-41DF-9CE8-05544657AF45}" dt="2024-06-12T20:20:38.096" v="2789" actId="20577"/>
          <ac:spMkLst>
            <pc:docMk/>
            <pc:sldMk cId="1530608124" sldId="2147376309"/>
            <ac:spMk id="5" creationId="{A9C1414B-E824-E306-C094-EEEE3CC60696}"/>
          </ac:spMkLst>
        </pc:spChg>
        <pc:spChg chg="add mod">
          <ac:chgData name="Reed Kiely" userId="768be38e-2fb5-40ce-925d-bd8e9d9e3c31" providerId="ADAL" clId="{FF3EB031-33E2-41DF-9CE8-05544657AF45}" dt="2024-06-12T20:19:49.584" v="2760"/>
          <ac:spMkLst>
            <pc:docMk/>
            <pc:sldMk cId="1530608124" sldId="2147376309"/>
            <ac:spMk id="6" creationId="{2613A601-1A2E-8326-6939-1F041A7B2A9D}"/>
          </ac:spMkLst>
        </pc:spChg>
        <pc:spChg chg="del">
          <ac:chgData name="Reed Kiely" userId="768be38e-2fb5-40ce-925d-bd8e9d9e3c31" providerId="ADAL" clId="{FF3EB031-33E2-41DF-9CE8-05544657AF45}" dt="2024-06-12T20:19:29.953" v="2758" actId="478"/>
          <ac:spMkLst>
            <pc:docMk/>
            <pc:sldMk cId="1530608124" sldId="2147376309"/>
            <ac:spMk id="8" creationId="{2AECC1D2-4238-C84F-6548-D3D2D41ACB0B}"/>
          </ac:spMkLst>
        </pc:spChg>
        <pc:spChg chg="add del mod">
          <ac:chgData name="Reed Kiely" userId="768be38e-2fb5-40ce-925d-bd8e9d9e3c31" providerId="ADAL" clId="{FF3EB031-33E2-41DF-9CE8-05544657AF45}" dt="2024-06-12T20:19:53.376" v="2762" actId="478"/>
          <ac:spMkLst>
            <pc:docMk/>
            <pc:sldMk cId="1530608124" sldId="2147376309"/>
            <ac:spMk id="9" creationId="{009242E1-E427-5857-BF77-B61B7533DD69}"/>
          </ac:spMkLst>
        </pc:spChg>
        <pc:spChg chg="del">
          <ac:chgData name="Reed Kiely" userId="768be38e-2fb5-40ce-925d-bd8e9d9e3c31" providerId="ADAL" clId="{FF3EB031-33E2-41DF-9CE8-05544657AF45}" dt="2024-06-12T20:19:29.953" v="2758" actId="478"/>
          <ac:spMkLst>
            <pc:docMk/>
            <pc:sldMk cId="1530608124" sldId="2147376309"/>
            <ac:spMk id="10" creationId="{91588C16-39CC-156A-3190-508219119C24}"/>
          </ac:spMkLst>
        </pc:spChg>
        <pc:spChg chg="del">
          <ac:chgData name="Reed Kiely" userId="768be38e-2fb5-40ce-925d-bd8e9d9e3c31" providerId="ADAL" clId="{FF3EB031-33E2-41DF-9CE8-05544657AF45}" dt="2024-06-12T20:19:29.953" v="2758" actId="478"/>
          <ac:spMkLst>
            <pc:docMk/>
            <pc:sldMk cId="1530608124" sldId="2147376309"/>
            <ac:spMk id="12" creationId="{D96CB8CA-0192-B730-9A23-00620404DA19}"/>
          </ac:spMkLst>
        </pc:spChg>
        <pc:spChg chg="add mod ord">
          <ac:chgData name="Reed Kiely" userId="768be38e-2fb5-40ce-925d-bd8e9d9e3c31" providerId="ADAL" clId="{FF3EB031-33E2-41DF-9CE8-05544657AF45}" dt="2024-06-13T14:41:44.354" v="4885" actId="1076"/>
          <ac:spMkLst>
            <pc:docMk/>
            <pc:sldMk cId="1530608124" sldId="2147376309"/>
            <ac:spMk id="16" creationId="{F90AA7B9-9F9E-95D1-1FE1-9EB81A9C1CBA}"/>
          </ac:spMkLst>
        </pc:spChg>
        <pc:grpChg chg="add mod">
          <ac:chgData name="Reed Kiely" userId="768be38e-2fb5-40ce-925d-bd8e9d9e3c31" providerId="ADAL" clId="{FF3EB031-33E2-41DF-9CE8-05544657AF45}" dt="2024-06-13T14:29:22.624" v="4618"/>
          <ac:grpSpMkLst>
            <pc:docMk/>
            <pc:sldMk cId="1530608124" sldId="2147376309"/>
            <ac:grpSpMk id="4" creationId="{C49F6909-822D-AA50-423C-5059AC6FCA87}"/>
          </ac:grpSpMkLst>
        </pc:grpChg>
        <pc:graphicFrameChg chg="del">
          <ac:chgData name="Reed Kiely" userId="768be38e-2fb5-40ce-925d-bd8e9d9e3c31" providerId="ADAL" clId="{FF3EB031-33E2-41DF-9CE8-05544657AF45}" dt="2024-06-12T20:19:29.953" v="2758" actId="478"/>
          <ac:graphicFrameMkLst>
            <pc:docMk/>
            <pc:sldMk cId="1530608124" sldId="2147376309"/>
            <ac:graphicFrameMk id="11" creationId="{F0C02A9E-B197-7C18-84E6-23AFF5787CB8}"/>
          </ac:graphicFrameMkLst>
        </pc:graphicFrameChg>
        <pc:graphicFrameChg chg="add mod">
          <ac:chgData name="Reed Kiely" userId="768be38e-2fb5-40ce-925d-bd8e9d9e3c31" providerId="ADAL" clId="{FF3EB031-33E2-41DF-9CE8-05544657AF45}" dt="2024-06-12T20:20:45.347" v="2790" actId="115"/>
          <ac:graphicFrameMkLst>
            <pc:docMk/>
            <pc:sldMk cId="1530608124" sldId="2147376309"/>
            <ac:graphicFrameMk id="13" creationId="{30DAD0B4-FEF7-9C3A-C1D2-60197A874CFD}"/>
          </ac:graphicFrameMkLst>
        </pc:graphicFrameChg>
        <pc:picChg chg="add mod">
          <ac:chgData name="Reed Kiely" userId="768be38e-2fb5-40ce-925d-bd8e9d9e3c31" providerId="ADAL" clId="{FF3EB031-33E2-41DF-9CE8-05544657AF45}" dt="2024-06-12T20:20:08.439" v="2767" actId="1035"/>
          <ac:picMkLst>
            <pc:docMk/>
            <pc:sldMk cId="1530608124" sldId="2147376309"/>
            <ac:picMk id="3" creationId="{B279B5DC-9B1E-D2A0-D9F0-FE0F6D1F6FEF}"/>
          </ac:picMkLst>
        </pc:picChg>
        <pc:picChg chg="mod">
          <ac:chgData name="Reed Kiely" userId="768be38e-2fb5-40ce-925d-bd8e9d9e3c31" providerId="ADAL" clId="{FF3EB031-33E2-41DF-9CE8-05544657AF45}" dt="2024-06-13T14:29:22.624" v="4618"/>
          <ac:picMkLst>
            <pc:docMk/>
            <pc:sldMk cId="1530608124" sldId="2147376309"/>
            <ac:picMk id="8" creationId="{28E264B3-0BEF-C57D-074D-F19E3837CA6C}"/>
          </ac:picMkLst>
        </pc:picChg>
        <pc:picChg chg="mod">
          <ac:chgData name="Reed Kiely" userId="768be38e-2fb5-40ce-925d-bd8e9d9e3c31" providerId="ADAL" clId="{FF3EB031-33E2-41DF-9CE8-05544657AF45}" dt="2024-06-13T14:29:22.624" v="4618"/>
          <ac:picMkLst>
            <pc:docMk/>
            <pc:sldMk cId="1530608124" sldId="2147376309"/>
            <ac:picMk id="9" creationId="{11DE75D8-BC05-87E7-6F24-90D74E909B3E}"/>
          </ac:picMkLst>
        </pc:picChg>
        <pc:picChg chg="add mod">
          <ac:chgData name="Reed Kiely" userId="768be38e-2fb5-40ce-925d-bd8e9d9e3c31" providerId="ADAL" clId="{FF3EB031-33E2-41DF-9CE8-05544657AF45}" dt="2024-06-12T20:19:49.584" v="2760"/>
          <ac:picMkLst>
            <pc:docMk/>
            <pc:sldMk cId="1530608124" sldId="2147376309"/>
            <ac:picMk id="14" creationId="{6BDFE7B6-55C1-51EA-E58A-E5F704F2461B}"/>
          </ac:picMkLst>
        </pc:pic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FF3EB031-33E2-41DF-9CE8-05544657AF45}" dt="2024-06-12T20:19:38.300" v="2759"/>
              <pc2:cmMkLst xmlns:pc2="http://schemas.microsoft.com/office/powerpoint/2019/9/main/command">
                <pc:docMk/>
                <pc:sldMk cId="1530608124" sldId="2147376309"/>
                <pc2:cmMk id="{105F7B9F-8183-441F-ACF4-3095ACB1FAED}"/>
              </pc2:cmMkLst>
            </pc226:cmChg>
          </p:ext>
        </pc:extLst>
      </pc:sldChg>
      <pc:sldChg chg="addSp delSp modSp add mod delCm modCm">
        <pc:chgData name="Reed Kiely" userId="768be38e-2fb5-40ce-925d-bd8e9d9e3c31" providerId="ADAL" clId="{FF3EB031-33E2-41DF-9CE8-05544657AF45}" dt="2024-06-14T14:28:41.297" v="7508" actId="1076"/>
        <pc:sldMkLst>
          <pc:docMk/>
          <pc:sldMk cId="3400831383" sldId="2147376310"/>
        </pc:sldMkLst>
        <pc:spChg chg="mod">
          <ac:chgData name="Reed Kiely" userId="768be38e-2fb5-40ce-925d-bd8e9d9e3c31" providerId="ADAL" clId="{FF3EB031-33E2-41DF-9CE8-05544657AF45}" dt="2024-06-12T20:23:37.003" v="2832" actId="1076"/>
          <ac:spMkLst>
            <pc:docMk/>
            <pc:sldMk cId="3400831383" sldId="2147376310"/>
            <ac:spMk id="2" creationId="{B487AB51-E85C-EADD-82DB-9793E36AF25F}"/>
          </ac:spMkLst>
        </pc:spChg>
        <pc:spChg chg="del">
          <ac:chgData name="Reed Kiely" userId="768be38e-2fb5-40ce-925d-bd8e9d9e3c31" providerId="ADAL" clId="{FF3EB031-33E2-41DF-9CE8-05544657AF45}" dt="2024-06-12T20:21:30.157" v="2801" actId="478"/>
          <ac:spMkLst>
            <pc:docMk/>
            <pc:sldMk cId="3400831383" sldId="2147376310"/>
            <ac:spMk id="3" creationId="{7A44C2C9-AEE3-2096-3756-0FFE3412E0D1}"/>
          </ac:spMkLst>
        </pc:spChg>
        <pc:spChg chg="add del mod">
          <ac:chgData name="Reed Kiely" userId="768be38e-2fb5-40ce-925d-bd8e9d9e3c31" providerId="ADAL" clId="{FF3EB031-33E2-41DF-9CE8-05544657AF45}" dt="2024-06-12T20:30:16.679" v="3161" actId="478"/>
          <ac:spMkLst>
            <pc:docMk/>
            <pc:sldMk cId="3400831383" sldId="2147376310"/>
            <ac:spMk id="4" creationId="{7A0CDFDD-A5CB-5B67-1A9F-F78F0DDC1654}"/>
          </ac:spMkLst>
        </pc:spChg>
        <pc:spChg chg="mod">
          <ac:chgData name="Reed Kiely" userId="768be38e-2fb5-40ce-925d-bd8e9d9e3c31" providerId="ADAL" clId="{FF3EB031-33E2-41DF-9CE8-05544657AF45}" dt="2024-06-12T20:25:18.185" v="2974" actId="20577"/>
          <ac:spMkLst>
            <pc:docMk/>
            <pc:sldMk cId="3400831383" sldId="2147376310"/>
            <ac:spMk id="5" creationId="{A9C1414B-E824-E306-C094-EEEE3CC60696}"/>
          </ac:spMkLst>
        </pc:spChg>
        <pc:spChg chg="add mod">
          <ac:chgData name="Reed Kiely" userId="768be38e-2fb5-40ce-925d-bd8e9d9e3c31" providerId="ADAL" clId="{FF3EB031-33E2-41DF-9CE8-05544657AF45}" dt="2024-06-12T20:30:56.271" v="3176" actId="1035"/>
          <ac:spMkLst>
            <pc:docMk/>
            <pc:sldMk cId="3400831383" sldId="2147376310"/>
            <ac:spMk id="7" creationId="{3ACCED55-8E55-5542-9180-E30498071B4C}"/>
          </ac:spMkLst>
        </pc:spChg>
        <pc:spChg chg="add mod">
          <ac:chgData name="Reed Kiely" userId="768be38e-2fb5-40ce-925d-bd8e9d9e3c31" providerId="ADAL" clId="{FF3EB031-33E2-41DF-9CE8-05544657AF45}" dt="2024-06-12T20:31:44.269" v="3191" actId="114"/>
          <ac:spMkLst>
            <pc:docMk/>
            <pc:sldMk cId="3400831383" sldId="2147376310"/>
            <ac:spMk id="8" creationId="{E6E9027E-BFC1-C789-6D78-DCAD22FEF3A3}"/>
          </ac:spMkLst>
        </pc:spChg>
        <pc:spChg chg="add mod">
          <ac:chgData name="Reed Kiely" userId="768be38e-2fb5-40ce-925d-bd8e9d9e3c31" providerId="ADAL" clId="{FF3EB031-33E2-41DF-9CE8-05544657AF45}" dt="2024-06-12T20:30:56.271" v="3176" actId="1035"/>
          <ac:spMkLst>
            <pc:docMk/>
            <pc:sldMk cId="3400831383" sldId="2147376310"/>
            <ac:spMk id="9" creationId="{964CF88E-BEDE-39C6-20F2-F8340A885D48}"/>
          </ac:spMkLst>
        </pc:spChg>
        <pc:spChg chg="add mod">
          <ac:chgData name="Reed Kiely" userId="768be38e-2fb5-40ce-925d-bd8e9d9e3c31" providerId="ADAL" clId="{FF3EB031-33E2-41DF-9CE8-05544657AF45}" dt="2024-06-12T20:30:56.271" v="3176" actId="1035"/>
          <ac:spMkLst>
            <pc:docMk/>
            <pc:sldMk cId="3400831383" sldId="2147376310"/>
            <ac:spMk id="11" creationId="{1E9B57BB-6144-0042-1E33-1116FA8D6338}"/>
          </ac:spMkLst>
        </pc:spChg>
        <pc:spChg chg="add mod">
          <ac:chgData name="Reed Kiely" userId="768be38e-2fb5-40ce-925d-bd8e9d9e3c31" providerId="ADAL" clId="{FF3EB031-33E2-41DF-9CE8-05544657AF45}" dt="2024-06-12T20:30:56.271" v="3176" actId="1035"/>
          <ac:spMkLst>
            <pc:docMk/>
            <pc:sldMk cId="3400831383" sldId="2147376310"/>
            <ac:spMk id="13" creationId="{FAC138C6-D1A6-F6D2-BC13-CB3F81B674BE}"/>
          </ac:spMkLst>
        </pc:spChg>
        <pc:spChg chg="add mod">
          <ac:chgData name="Reed Kiely" userId="768be38e-2fb5-40ce-925d-bd8e9d9e3c31" providerId="ADAL" clId="{FF3EB031-33E2-41DF-9CE8-05544657AF45}" dt="2024-06-12T20:30:56.271" v="3176" actId="1035"/>
          <ac:spMkLst>
            <pc:docMk/>
            <pc:sldMk cId="3400831383" sldId="2147376310"/>
            <ac:spMk id="16" creationId="{1E106585-B234-70CD-CC63-C64C36468F99}"/>
          </ac:spMkLst>
        </pc:spChg>
        <pc:spChg chg="add mod">
          <ac:chgData name="Reed Kiely" userId="768be38e-2fb5-40ce-925d-bd8e9d9e3c31" providerId="ADAL" clId="{FF3EB031-33E2-41DF-9CE8-05544657AF45}" dt="2024-06-12T20:30:56.271" v="3176" actId="1035"/>
          <ac:spMkLst>
            <pc:docMk/>
            <pc:sldMk cId="3400831383" sldId="2147376310"/>
            <ac:spMk id="20" creationId="{4BE6B0CE-7E82-7224-5CEB-C72FF26F1DAC}"/>
          </ac:spMkLst>
        </pc:spChg>
        <pc:spChg chg="add mod">
          <ac:chgData name="Reed Kiely" userId="768be38e-2fb5-40ce-925d-bd8e9d9e3c31" providerId="ADAL" clId="{FF3EB031-33E2-41DF-9CE8-05544657AF45}" dt="2024-06-14T14:28:38.732" v="7506" actId="14100"/>
          <ac:spMkLst>
            <pc:docMk/>
            <pc:sldMk cId="3400831383" sldId="2147376310"/>
            <ac:spMk id="21" creationId="{4D863E07-6EA4-165F-E860-BFC0D4985492}"/>
          </ac:spMkLst>
        </pc:spChg>
        <pc:spChg chg="add del mod">
          <ac:chgData name="Reed Kiely" userId="768be38e-2fb5-40ce-925d-bd8e9d9e3c31" providerId="ADAL" clId="{FF3EB031-33E2-41DF-9CE8-05544657AF45}" dt="2024-06-13T14:39:41.913" v="4835" actId="478"/>
          <ac:spMkLst>
            <pc:docMk/>
            <pc:sldMk cId="3400831383" sldId="2147376310"/>
            <ac:spMk id="21" creationId="{8290F932-777D-C847-46C6-EFFD09E6868E}"/>
          </ac:spMkLst>
        </pc:spChg>
        <pc:spChg chg="add del">
          <ac:chgData name="Reed Kiely" userId="768be38e-2fb5-40ce-925d-bd8e9d9e3c31" providerId="ADAL" clId="{FF3EB031-33E2-41DF-9CE8-05544657AF45}" dt="2024-06-12T20:27:53.854" v="3116" actId="22"/>
          <ac:spMkLst>
            <pc:docMk/>
            <pc:sldMk cId="3400831383" sldId="2147376310"/>
            <ac:spMk id="22" creationId="{6BBF9BB6-E48A-43CE-314D-F28CF9E3D0C9}"/>
          </ac:spMkLst>
        </pc:spChg>
        <pc:spChg chg="add mod">
          <ac:chgData name="Reed Kiely" userId="768be38e-2fb5-40ce-925d-bd8e9d9e3c31" providerId="ADAL" clId="{FF3EB031-33E2-41DF-9CE8-05544657AF45}" dt="2024-06-12T20:30:56.271" v="3176" actId="1035"/>
          <ac:spMkLst>
            <pc:docMk/>
            <pc:sldMk cId="3400831383" sldId="2147376310"/>
            <ac:spMk id="24" creationId="{EFB3BC45-A825-E1ED-8811-27F7A563B93B}"/>
          </ac:spMkLst>
        </pc:spChg>
        <pc:spChg chg="mod">
          <ac:chgData name="Reed Kiely" userId="768be38e-2fb5-40ce-925d-bd8e9d9e3c31" providerId="ADAL" clId="{FF3EB031-33E2-41DF-9CE8-05544657AF45}" dt="2024-06-12T20:23:29.867" v="2830"/>
          <ac:spMkLst>
            <pc:docMk/>
            <pc:sldMk cId="3400831383" sldId="2147376310"/>
            <ac:spMk id="25" creationId="{B6B5AD1A-2491-4771-2C58-81BF5F59C0F3}"/>
          </ac:spMkLst>
        </pc:spChg>
        <pc:spChg chg="add mod">
          <ac:chgData name="Reed Kiely" userId="768be38e-2fb5-40ce-925d-bd8e9d9e3c31" providerId="ADAL" clId="{FF3EB031-33E2-41DF-9CE8-05544657AF45}" dt="2024-06-13T19:50:47.925" v="5750" actId="1076"/>
          <ac:spMkLst>
            <pc:docMk/>
            <pc:sldMk cId="3400831383" sldId="2147376310"/>
            <ac:spMk id="26" creationId="{286226A1-93D3-14A1-DF8F-1839FEFF24B0}"/>
          </ac:spMkLst>
        </pc:spChg>
        <pc:spChg chg="add mod">
          <ac:chgData name="Reed Kiely" userId="768be38e-2fb5-40ce-925d-bd8e9d9e3c31" providerId="ADAL" clId="{FF3EB031-33E2-41DF-9CE8-05544657AF45}" dt="2024-06-12T20:30:56.271" v="3176" actId="1035"/>
          <ac:spMkLst>
            <pc:docMk/>
            <pc:sldMk cId="3400831383" sldId="2147376310"/>
            <ac:spMk id="27" creationId="{A8A1F52B-C3F8-99B3-EE62-F5382D5E6102}"/>
          </ac:spMkLst>
        </pc:spChg>
        <pc:spChg chg="add mod">
          <ac:chgData name="Reed Kiely" userId="768be38e-2fb5-40ce-925d-bd8e9d9e3c31" providerId="ADAL" clId="{FF3EB031-33E2-41DF-9CE8-05544657AF45}" dt="2024-06-12T20:30:56.271" v="3176" actId="1035"/>
          <ac:spMkLst>
            <pc:docMk/>
            <pc:sldMk cId="3400831383" sldId="2147376310"/>
            <ac:spMk id="29" creationId="{F70B64D1-F117-FED3-DFBF-A290A9B0002D}"/>
          </ac:spMkLst>
        </pc:spChg>
        <pc:picChg chg="mod">
          <ac:chgData name="Reed Kiely" userId="768be38e-2fb5-40ce-925d-bd8e9d9e3c31" providerId="ADAL" clId="{FF3EB031-33E2-41DF-9CE8-05544657AF45}" dt="2024-06-14T14:28:40.037" v="7507" actId="1076"/>
          <ac:picMkLst>
            <pc:docMk/>
            <pc:sldMk cId="3400831383" sldId="2147376310"/>
            <ac:picMk id="10" creationId="{740439F6-AC3F-11B8-6873-6B7E6F083924}"/>
          </ac:picMkLst>
        </pc:picChg>
        <pc:picChg chg="mod">
          <ac:chgData name="Reed Kiely" userId="768be38e-2fb5-40ce-925d-bd8e9d9e3c31" providerId="ADAL" clId="{FF3EB031-33E2-41DF-9CE8-05544657AF45}" dt="2024-06-14T14:28:41.297" v="7508" actId="1076"/>
          <ac:picMkLst>
            <pc:docMk/>
            <pc:sldMk cId="3400831383" sldId="2147376310"/>
            <ac:picMk id="12" creationId="{DE7151C0-308D-71B7-8D59-B47B73C56635}"/>
          </ac:picMkLst>
        </pc:picChg>
        <pc:picChg chg="add mod">
          <ac:chgData name="Reed Kiely" userId="768be38e-2fb5-40ce-925d-bd8e9d9e3c31" providerId="ADAL" clId="{FF3EB031-33E2-41DF-9CE8-05544657AF45}" dt="2024-06-13T19:50:53.067" v="5758" actId="1036"/>
          <ac:picMkLst>
            <pc:docMk/>
            <pc:sldMk cId="3400831383" sldId="2147376310"/>
            <ac:picMk id="22" creationId="{39016795-F47D-64B5-0704-037C7C54A9B4}"/>
          </ac:picMkLst>
        </pc:picChg>
        <pc:picChg chg="add mod">
          <ac:chgData name="Reed Kiely" userId="768be38e-2fb5-40ce-925d-bd8e9d9e3c31" providerId="ADAL" clId="{FF3EB031-33E2-41DF-9CE8-05544657AF45}" dt="2024-06-13T19:50:53.067" v="5758" actId="1036"/>
          <ac:picMkLst>
            <pc:docMk/>
            <pc:sldMk cId="3400831383" sldId="2147376310"/>
            <ac:picMk id="23" creationId="{0548D231-ECB2-9935-BD5E-97D2896E23E4}"/>
          </ac:picMkLst>
        </pc:picChg>
        <pc:picChg chg="del">
          <ac:chgData name="Reed Kiely" userId="768be38e-2fb5-40ce-925d-bd8e9d9e3c31" providerId="ADAL" clId="{FF3EB031-33E2-41DF-9CE8-05544657AF45}" dt="2024-06-12T20:21:30.157" v="2801" actId="478"/>
          <ac:picMkLst>
            <pc:docMk/>
            <pc:sldMk cId="3400831383" sldId="2147376310"/>
            <ac:picMk id="1026" creationId="{018E5FD8-89D3-6F6E-4897-B4DC818A5B42}"/>
          </ac:picMkLst>
        </pc:picChg>
        <pc:picChg chg="del">
          <ac:chgData name="Reed Kiely" userId="768be38e-2fb5-40ce-925d-bd8e9d9e3c31" providerId="ADAL" clId="{FF3EB031-33E2-41DF-9CE8-05544657AF45}" dt="2024-06-12T20:23:17.910" v="2828" actId="478"/>
          <ac:picMkLst>
            <pc:docMk/>
            <pc:sldMk cId="3400831383" sldId="2147376310"/>
            <ac:picMk id="1028" creationId="{17101FC4-03D8-255B-50FE-25B14144D912}"/>
          </ac:picMkLst>
        </pc:picChg>
        <pc:picChg chg="add mod">
          <ac:chgData name="Reed Kiely" userId="768be38e-2fb5-40ce-925d-bd8e9d9e3c31" providerId="ADAL" clId="{FF3EB031-33E2-41DF-9CE8-05544657AF45}" dt="2024-06-12T20:23:23.465" v="2829"/>
          <ac:picMkLst>
            <pc:docMk/>
            <pc:sldMk cId="3400831383" sldId="2147376310"/>
            <ac:picMk id="4098" creationId="{74F5EC72-90FD-94F5-46E2-F7A0D75EDFC1}"/>
          </ac:picMkLst>
        </pc:picChg>
        <pc:extLst>
          <p:ext xmlns:p="http://schemas.openxmlformats.org/presentationml/2006/main" uri="{D6D511B9-2390-475A-947B-AFAB55BFBCF1}">
            <pc226:cmChg xmlns:pc226="http://schemas.microsoft.com/office/powerpoint/2022/06/main/command" chg="del mod">
              <pc226:chgData name="Reed Kiely" userId="768be38e-2fb5-40ce-925d-bd8e9d9e3c31" providerId="ADAL" clId="{FF3EB031-33E2-41DF-9CE8-05544657AF45}" dt="2024-06-12T20:21:32.371" v="2803"/>
              <pc2:cmMkLst xmlns:pc2="http://schemas.microsoft.com/office/powerpoint/2019/9/main/command">
                <pc:docMk/>
                <pc:sldMk cId="3400831383" sldId="2147376310"/>
                <pc2:cmMk id="{4749DEF0-E695-4DB4-B283-C90C9DEE8E3C}"/>
              </pc2:cmMkLst>
            </pc226:cmChg>
          </p:ext>
        </pc:extLst>
      </pc:sldChg>
      <pc:sldChg chg="addSp delSp modSp add mod ord addCm delCm">
        <pc:chgData name="Reed Kiely" userId="768be38e-2fb5-40ce-925d-bd8e9d9e3c31" providerId="ADAL" clId="{FF3EB031-33E2-41DF-9CE8-05544657AF45}" dt="2024-06-25T21:15:40.514" v="7856"/>
        <pc:sldMkLst>
          <pc:docMk/>
          <pc:sldMk cId="935814078" sldId="2147376311"/>
        </pc:sldMkLst>
        <pc:spChg chg="add del mod">
          <ac:chgData name="Reed Kiely" userId="768be38e-2fb5-40ce-925d-bd8e9d9e3c31" providerId="ADAL" clId="{FF3EB031-33E2-41DF-9CE8-05544657AF45}" dt="2024-06-13T14:35:33.697" v="4806" actId="478"/>
          <ac:spMkLst>
            <pc:docMk/>
            <pc:sldMk cId="935814078" sldId="2147376311"/>
            <ac:spMk id="3" creationId="{3136AF1E-6450-4F65-BBDF-1C342E447AA0}"/>
          </ac:spMkLst>
        </pc:spChg>
        <pc:spChg chg="add del">
          <ac:chgData name="Reed Kiely" userId="768be38e-2fb5-40ce-925d-bd8e9d9e3c31" providerId="ADAL" clId="{FF3EB031-33E2-41DF-9CE8-05544657AF45}" dt="2024-06-13T20:12:37.674" v="5998" actId="478"/>
          <ac:spMkLst>
            <pc:docMk/>
            <pc:sldMk cId="935814078" sldId="2147376311"/>
            <ac:spMk id="4" creationId="{028A349B-FA48-D485-8E13-2517D03249FC}"/>
          </ac:spMkLst>
        </pc:spChg>
        <pc:spChg chg="add del mod">
          <ac:chgData name="Reed Kiely" userId="768be38e-2fb5-40ce-925d-bd8e9d9e3c31" providerId="ADAL" clId="{FF3EB031-33E2-41DF-9CE8-05544657AF45}" dt="2024-06-12T21:12:17.300" v="4127" actId="478"/>
          <ac:spMkLst>
            <pc:docMk/>
            <pc:sldMk cId="935814078" sldId="2147376311"/>
            <ac:spMk id="4" creationId="{64F9335D-097F-0E0F-4037-644248BDAA08}"/>
          </ac:spMkLst>
        </pc:spChg>
        <pc:spChg chg="mod">
          <ac:chgData name="Reed Kiely" userId="768be38e-2fb5-40ce-925d-bd8e9d9e3c31" providerId="ADAL" clId="{FF3EB031-33E2-41DF-9CE8-05544657AF45}" dt="2024-06-12T21:16:20.405" v="4320" actId="207"/>
          <ac:spMkLst>
            <pc:docMk/>
            <pc:sldMk cId="935814078" sldId="2147376311"/>
            <ac:spMk id="5" creationId="{A9C1414B-E824-E306-C094-EEEE3CC60696}"/>
          </ac:spMkLst>
        </pc:spChg>
        <pc:spChg chg="del">
          <ac:chgData name="Reed Kiely" userId="768be38e-2fb5-40ce-925d-bd8e9d9e3c31" providerId="ADAL" clId="{FF3EB031-33E2-41DF-9CE8-05544657AF45}" dt="2024-06-12T21:09:11.460" v="4083" actId="478"/>
          <ac:spMkLst>
            <pc:docMk/>
            <pc:sldMk cId="935814078" sldId="2147376311"/>
            <ac:spMk id="6" creationId="{2613A601-1A2E-8326-6939-1F041A7B2A9D}"/>
          </ac:spMkLst>
        </pc:spChg>
        <pc:spChg chg="add del mod">
          <ac:chgData name="Reed Kiely" userId="768be38e-2fb5-40ce-925d-bd8e9d9e3c31" providerId="ADAL" clId="{FF3EB031-33E2-41DF-9CE8-05544657AF45}" dt="2024-06-13T14:35:12.849" v="4801" actId="478"/>
          <ac:spMkLst>
            <pc:docMk/>
            <pc:sldMk cId="935814078" sldId="2147376311"/>
            <ac:spMk id="8" creationId="{D14D3000-F51B-7567-07F3-8F8DED03DDB8}"/>
          </ac:spMkLst>
        </pc:spChg>
        <pc:spChg chg="add mod">
          <ac:chgData name="Reed Kiely" userId="768be38e-2fb5-40ce-925d-bd8e9d9e3c31" providerId="ADAL" clId="{FF3EB031-33E2-41DF-9CE8-05544657AF45}" dt="2024-06-13T14:34:57.511" v="4797" actId="14100"/>
          <ac:spMkLst>
            <pc:docMk/>
            <pc:sldMk cId="935814078" sldId="2147376311"/>
            <ac:spMk id="11" creationId="{B408EA78-5A8F-B3D9-6B85-3D135AED9489}"/>
          </ac:spMkLst>
        </pc:spChg>
        <pc:spChg chg="add del mod">
          <ac:chgData name="Reed Kiely" userId="768be38e-2fb5-40ce-925d-bd8e9d9e3c31" providerId="ADAL" clId="{FF3EB031-33E2-41DF-9CE8-05544657AF45}" dt="2024-06-12T21:13:55.709" v="4137" actId="478"/>
          <ac:spMkLst>
            <pc:docMk/>
            <pc:sldMk cId="935814078" sldId="2147376311"/>
            <ac:spMk id="12" creationId="{E1F31C6B-2CEC-DB14-438B-33C52781D85F}"/>
          </ac:spMkLst>
        </pc:spChg>
        <pc:spChg chg="del">
          <ac:chgData name="Reed Kiely" userId="768be38e-2fb5-40ce-925d-bd8e9d9e3c31" providerId="ADAL" clId="{FF3EB031-33E2-41DF-9CE8-05544657AF45}" dt="2024-06-12T21:09:08.781" v="4082" actId="478"/>
          <ac:spMkLst>
            <pc:docMk/>
            <pc:sldMk cId="935814078" sldId="2147376311"/>
            <ac:spMk id="16" creationId="{F90AA7B9-9F9E-95D1-1FE1-9EB81A9C1CBA}"/>
          </ac:spMkLst>
        </pc:spChg>
        <pc:spChg chg="add mod">
          <ac:chgData name="Reed Kiely" userId="768be38e-2fb5-40ce-925d-bd8e9d9e3c31" providerId="ADAL" clId="{FF3EB031-33E2-41DF-9CE8-05544657AF45}" dt="2024-06-13T14:35:19.308" v="4802" actId="1076"/>
          <ac:spMkLst>
            <pc:docMk/>
            <pc:sldMk cId="935814078" sldId="2147376311"/>
            <ac:spMk id="18" creationId="{8FDC785A-77B8-504D-5B4F-97651B2460FB}"/>
          </ac:spMkLst>
        </pc:spChg>
        <pc:spChg chg="add mod">
          <ac:chgData name="Reed Kiely" userId="768be38e-2fb5-40ce-925d-bd8e9d9e3c31" providerId="ADAL" clId="{FF3EB031-33E2-41DF-9CE8-05544657AF45}" dt="2024-06-12T21:13:45.228" v="4133"/>
          <ac:spMkLst>
            <pc:docMk/>
            <pc:sldMk cId="935814078" sldId="2147376311"/>
            <ac:spMk id="20" creationId="{37A41DBB-FC7E-3774-8680-14A371F1B214}"/>
          </ac:spMkLst>
        </pc:spChg>
        <pc:spChg chg="add del mod">
          <ac:chgData name="Reed Kiely" userId="768be38e-2fb5-40ce-925d-bd8e9d9e3c31" providerId="ADAL" clId="{FF3EB031-33E2-41DF-9CE8-05544657AF45}" dt="2024-06-12T21:16:21.989" v="4321" actId="478"/>
          <ac:spMkLst>
            <pc:docMk/>
            <pc:sldMk cId="935814078" sldId="2147376311"/>
            <ac:spMk id="21" creationId="{E0FA9D6C-63E0-1FD4-9782-9A95AB11BE83}"/>
          </ac:spMkLst>
        </pc:spChg>
        <pc:spChg chg="add del mod">
          <ac:chgData name="Reed Kiely" userId="768be38e-2fb5-40ce-925d-bd8e9d9e3c31" providerId="ADAL" clId="{FF3EB031-33E2-41DF-9CE8-05544657AF45}" dt="2024-06-12T21:16:21.989" v="4321" actId="478"/>
          <ac:spMkLst>
            <pc:docMk/>
            <pc:sldMk cId="935814078" sldId="2147376311"/>
            <ac:spMk id="22" creationId="{059C9661-4B11-EDE3-1B2F-AE4E174B2BDC}"/>
          </ac:spMkLst>
        </pc:spChg>
        <pc:spChg chg="add mod">
          <ac:chgData name="Reed Kiely" userId="768be38e-2fb5-40ce-925d-bd8e9d9e3c31" providerId="ADAL" clId="{FF3EB031-33E2-41DF-9CE8-05544657AF45}" dt="2024-06-13T14:35:19.308" v="4802" actId="1076"/>
          <ac:spMkLst>
            <pc:docMk/>
            <pc:sldMk cId="935814078" sldId="2147376311"/>
            <ac:spMk id="23" creationId="{D57E23C7-4587-79D2-6A63-05AE21E4DA6E}"/>
          </ac:spMkLst>
        </pc:spChg>
        <pc:spChg chg="mod">
          <ac:chgData name="Reed Kiely" userId="768be38e-2fb5-40ce-925d-bd8e9d9e3c31" providerId="ADAL" clId="{FF3EB031-33E2-41DF-9CE8-05544657AF45}" dt="2024-06-25T21:15:38.001" v="7855"/>
          <ac:spMkLst>
            <pc:docMk/>
            <pc:sldMk cId="935814078" sldId="2147376311"/>
            <ac:spMk id="26" creationId="{8C3F8CF7-3F92-7CEF-D627-60766240893C}"/>
          </ac:spMkLst>
        </pc:spChg>
        <pc:spChg chg="add mod">
          <ac:chgData name="Reed Kiely" userId="768be38e-2fb5-40ce-925d-bd8e9d9e3c31" providerId="ADAL" clId="{FF3EB031-33E2-41DF-9CE8-05544657AF45}" dt="2024-06-13T14:35:22.976" v="4803" actId="1076"/>
          <ac:spMkLst>
            <pc:docMk/>
            <pc:sldMk cId="935814078" sldId="2147376311"/>
            <ac:spMk id="29" creationId="{60939305-4CFA-29D4-4435-AD869766740F}"/>
          </ac:spMkLst>
        </pc:spChg>
        <pc:spChg chg="add mod">
          <ac:chgData name="Reed Kiely" userId="768be38e-2fb5-40ce-925d-bd8e9d9e3c31" providerId="ADAL" clId="{FF3EB031-33E2-41DF-9CE8-05544657AF45}" dt="2024-06-13T14:35:27.063" v="4804" actId="1076"/>
          <ac:spMkLst>
            <pc:docMk/>
            <pc:sldMk cId="935814078" sldId="2147376311"/>
            <ac:spMk id="31" creationId="{8CBE03E5-2F59-CADB-2ABD-381CCEA9870E}"/>
          </ac:spMkLst>
        </pc:spChg>
        <pc:spChg chg="add mod">
          <ac:chgData name="Reed Kiely" userId="768be38e-2fb5-40ce-925d-bd8e9d9e3c31" providerId="ADAL" clId="{FF3EB031-33E2-41DF-9CE8-05544657AF45}" dt="2024-06-13T14:35:27.063" v="4804" actId="1076"/>
          <ac:spMkLst>
            <pc:docMk/>
            <pc:sldMk cId="935814078" sldId="2147376311"/>
            <ac:spMk id="32" creationId="{115D263E-C2EF-B1C7-E295-C7FCBF3ACF29}"/>
          </ac:spMkLst>
        </pc:spChg>
        <pc:spChg chg="add mod">
          <ac:chgData name="Reed Kiely" userId="768be38e-2fb5-40ce-925d-bd8e9d9e3c31" providerId="ADAL" clId="{FF3EB031-33E2-41DF-9CE8-05544657AF45}" dt="2024-06-13T14:35:29.434" v="4805" actId="1076"/>
          <ac:spMkLst>
            <pc:docMk/>
            <pc:sldMk cId="935814078" sldId="2147376311"/>
            <ac:spMk id="33" creationId="{6D269019-E74E-7B7B-537F-3C67087AEF95}"/>
          </ac:spMkLst>
        </pc:spChg>
        <pc:spChg chg="add mod">
          <ac:chgData name="Reed Kiely" userId="768be38e-2fb5-40ce-925d-bd8e9d9e3c31" providerId="ADAL" clId="{FF3EB031-33E2-41DF-9CE8-05544657AF45}" dt="2024-06-13T14:35:46.467" v="4811" actId="1036"/>
          <ac:spMkLst>
            <pc:docMk/>
            <pc:sldMk cId="935814078" sldId="2147376311"/>
            <ac:spMk id="34" creationId="{3812F961-FA46-F2DB-1F8E-40FC8A75117E}"/>
          </ac:spMkLst>
        </pc:spChg>
        <pc:spChg chg="add mod">
          <ac:chgData name="Reed Kiely" userId="768be38e-2fb5-40ce-925d-bd8e9d9e3c31" providerId="ADAL" clId="{FF3EB031-33E2-41DF-9CE8-05544657AF45}" dt="2024-06-13T14:35:19.308" v="4802" actId="1076"/>
          <ac:spMkLst>
            <pc:docMk/>
            <pc:sldMk cId="935814078" sldId="2147376311"/>
            <ac:spMk id="35" creationId="{13643E4A-6778-7685-9362-35082C047EA6}"/>
          </ac:spMkLst>
        </pc:spChg>
        <pc:spChg chg="add mod">
          <ac:chgData name="Reed Kiely" userId="768be38e-2fb5-40ce-925d-bd8e9d9e3c31" providerId="ADAL" clId="{FF3EB031-33E2-41DF-9CE8-05544657AF45}" dt="2024-06-13T14:35:19.308" v="4802" actId="1076"/>
          <ac:spMkLst>
            <pc:docMk/>
            <pc:sldMk cId="935814078" sldId="2147376311"/>
            <ac:spMk id="36" creationId="{5751B15B-92AF-3217-D945-FDF6B180EFE5}"/>
          </ac:spMkLst>
        </pc:spChg>
        <pc:spChg chg="add mod">
          <ac:chgData name="Reed Kiely" userId="768be38e-2fb5-40ce-925d-bd8e9d9e3c31" providerId="ADAL" clId="{FF3EB031-33E2-41DF-9CE8-05544657AF45}" dt="2024-06-13T14:35:19.308" v="4802" actId="1076"/>
          <ac:spMkLst>
            <pc:docMk/>
            <pc:sldMk cId="935814078" sldId="2147376311"/>
            <ac:spMk id="37" creationId="{D24D6E8A-068C-16A2-B287-ACC948FAE866}"/>
          </ac:spMkLst>
        </pc:spChg>
        <pc:spChg chg="add mod">
          <ac:chgData name="Reed Kiely" userId="768be38e-2fb5-40ce-925d-bd8e9d9e3c31" providerId="ADAL" clId="{FF3EB031-33E2-41DF-9CE8-05544657AF45}" dt="2024-06-13T14:35:19.308" v="4802" actId="1076"/>
          <ac:spMkLst>
            <pc:docMk/>
            <pc:sldMk cId="935814078" sldId="2147376311"/>
            <ac:spMk id="38" creationId="{956851BA-43D8-FC83-D452-1CB8C11C3569}"/>
          </ac:spMkLst>
        </pc:spChg>
        <pc:spChg chg="add mod">
          <ac:chgData name="Reed Kiely" userId="768be38e-2fb5-40ce-925d-bd8e9d9e3c31" providerId="ADAL" clId="{FF3EB031-33E2-41DF-9CE8-05544657AF45}" dt="2024-06-13T14:35:19.308" v="4802" actId="1076"/>
          <ac:spMkLst>
            <pc:docMk/>
            <pc:sldMk cId="935814078" sldId="2147376311"/>
            <ac:spMk id="39" creationId="{AADC3A68-F49F-9408-CFFD-875E0F6AEC32}"/>
          </ac:spMkLst>
        </pc:spChg>
        <pc:spChg chg="add mod">
          <ac:chgData name="Reed Kiely" userId="768be38e-2fb5-40ce-925d-bd8e9d9e3c31" providerId="ADAL" clId="{FF3EB031-33E2-41DF-9CE8-05544657AF45}" dt="2024-06-13T14:35:19.308" v="4802" actId="1076"/>
          <ac:spMkLst>
            <pc:docMk/>
            <pc:sldMk cId="935814078" sldId="2147376311"/>
            <ac:spMk id="41" creationId="{1AAA6428-FE5E-3830-D94A-D3C5F748A34C}"/>
          </ac:spMkLst>
        </pc:spChg>
        <pc:spChg chg="add mod">
          <ac:chgData name="Reed Kiely" userId="768be38e-2fb5-40ce-925d-bd8e9d9e3c31" providerId="ADAL" clId="{FF3EB031-33E2-41DF-9CE8-05544657AF45}" dt="2024-06-13T14:35:19.308" v="4802" actId="1076"/>
          <ac:spMkLst>
            <pc:docMk/>
            <pc:sldMk cId="935814078" sldId="2147376311"/>
            <ac:spMk id="43" creationId="{CA3917C5-E3B3-7011-C171-8D1F1A26E859}"/>
          </ac:spMkLst>
        </pc:spChg>
        <pc:spChg chg="add mod">
          <ac:chgData name="Reed Kiely" userId="768be38e-2fb5-40ce-925d-bd8e9d9e3c31" providerId="ADAL" clId="{FF3EB031-33E2-41DF-9CE8-05544657AF45}" dt="2024-06-13T14:35:19.308" v="4802" actId="1076"/>
          <ac:spMkLst>
            <pc:docMk/>
            <pc:sldMk cId="935814078" sldId="2147376311"/>
            <ac:spMk id="45" creationId="{AD2B28DA-F413-D05E-6726-4F2CEB0DAF27}"/>
          </ac:spMkLst>
        </pc:spChg>
        <pc:spChg chg="add mod">
          <ac:chgData name="Reed Kiely" userId="768be38e-2fb5-40ce-925d-bd8e9d9e3c31" providerId="ADAL" clId="{FF3EB031-33E2-41DF-9CE8-05544657AF45}" dt="2024-06-13T14:35:19.308" v="4802" actId="1076"/>
          <ac:spMkLst>
            <pc:docMk/>
            <pc:sldMk cId="935814078" sldId="2147376311"/>
            <ac:spMk id="47" creationId="{9B1D12E4-4CD5-790B-55FF-BE10256870BA}"/>
          </ac:spMkLst>
        </pc:spChg>
        <pc:spChg chg="add mod">
          <ac:chgData name="Reed Kiely" userId="768be38e-2fb5-40ce-925d-bd8e9d9e3c31" providerId="ADAL" clId="{FF3EB031-33E2-41DF-9CE8-05544657AF45}" dt="2024-06-13T14:35:19.308" v="4802" actId="1076"/>
          <ac:spMkLst>
            <pc:docMk/>
            <pc:sldMk cId="935814078" sldId="2147376311"/>
            <ac:spMk id="49" creationId="{4C0DAB3C-7140-FDA4-3366-033B133D4297}"/>
          </ac:spMkLst>
        </pc:spChg>
        <pc:spChg chg="add mod ord">
          <ac:chgData name="Reed Kiely" userId="768be38e-2fb5-40ce-925d-bd8e9d9e3c31" providerId="ADAL" clId="{FF3EB031-33E2-41DF-9CE8-05544657AF45}" dt="2024-06-13T20:12:35.724" v="5997" actId="1076"/>
          <ac:spMkLst>
            <pc:docMk/>
            <pc:sldMk cId="935814078" sldId="2147376311"/>
            <ac:spMk id="54" creationId="{3F52402E-E4F9-2F99-47AD-DCE1ABE09017}"/>
          </ac:spMkLst>
        </pc:spChg>
        <pc:grpChg chg="add mod">
          <ac:chgData name="Reed Kiely" userId="768be38e-2fb5-40ce-925d-bd8e9d9e3c31" providerId="ADAL" clId="{FF3EB031-33E2-41DF-9CE8-05544657AF45}" dt="2024-06-13T14:34:47.186" v="4794"/>
          <ac:grpSpMkLst>
            <pc:docMk/>
            <pc:sldMk cId="935814078" sldId="2147376311"/>
            <ac:grpSpMk id="4" creationId="{838B691D-F51A-BC42-7349-0EA2C956518E}"/>
          </ac:grpSpMkLst>
        </pc:grpChg>
        <pc:grpChg chg="add mod">
          <ac:chgData name="Reed Kiely" userId="768be38e-2fb5-40ce-925d-bd8e9d9e3c31" providerId="ADAL" clId="{FF3EB031-33E2-41DF-9CE8-05544657AF45}" dt="2024-06-13T14:35:36.171" v="4807"/>
          <ac:grpSpMkLst>
            <pc:docMk/>
            <pc:sldMk cId="935814078" sldId="2147376311"/>
            <ac:grpSpMk id="12" creationId="{9B6E2DAF-2E3B-20A4-FF46-6CC3D3046BA8}"/>
          </ac:grpSpMkLst>
        </pc:grpChg>
        <pc:graphicFrameChg chg="del">
          <ac:chgData name="Reed Kiely" userId="768be38e-2fb5-40ce-925d-bd8e9d9e3c31" providerId="ADAL" clId="{FF3EB031-33E2-41DF-9CE8-05544657AF45}" dt="2024-06-12T21:09:11.460" v="4083" actId="478"/>
          <ac:graphicFrameMkLst>
            <pc:docMk/>
            <pc:sldMk cId="935814078" sldId="2147376311"/>
            <ac:graphicFrameMk id="13" creationId="{30DAD0B4-FEF7-9C3A-C1D2-60197A874CFD}"/>
          </ac:graphicFrameMkLst>
        </pc:graphicFrameChg>
        <pc:picChg chg="del">
          <ac:chgData name="Reed Kiely" userId="768be38e-2fb5-40ce-925d-bd8e9d9e3c31" providerId="ADAL" clId="{FF3EB031-33E2-41DF-9CE8-05544657AF45}" dt="2024-06-12T21:09:11.460" v="4083" actId="478"/>
          <ac:picMkLst>
            <pc:docMk/>
            <pc:sldMk cId="935814078" sldId="2147376311"/>
            <ac:picMk id="3" creationId="{B279B5DC-9B1E-D2A0-D9F0-FE0F6D1F6FEF}"/>
          </ac:picMkLst>
        </pc:picChg>
        <pc:picChg chg="mod ord">
          <ac:chgData name="Reed Kiely" userId="768be38e-2fb5-40ce-925d-bd8e9d9e3c31" providerId="ADAL" clId="{FF3EB031-33E2-41DF-9CE8-05544657AF45}" dt="2024-06-25T21:15:33.007" v="7854"/>
          <ac:picMkLst>
            <pc:docMk/>
            <pc:sldMk cId="935814078" sldId="2147376311"/>
            <ac:picMk id="4" creationId="{101C79B3-89E3-67C7-A1D5-75404F85195A}"/>
          </ac:picMkLst>
        </pc:picChg>
        <pc:picChg chg="mod">
          <ac:chgData name="Reed Kiely" userId="768be38e-2fb5-40ce-925d-bd8e9d9e3c31" providerId="ADAL" clId="{FF3EB031-33E2-41DF-9CE8-05544657AF45}" dt="2024-06-13T14:34:47.186" v="4794"/>
          <ac:picMkLst>
            <pc:docMk/>
            <pc:sldMk cId="935814078" sldId="2147376311"/>
            <ac:picMk id="6" creationId="{6DF58960-0AE2-24CB-2928-7EAAF78EDE5A}"/>
          </ac:picMkLst>
        </pc:picChg>
        <pc:picChg chg="mod">
          <ac:chgData name="Reed Kiely" userId="768be38e-2fb5-40ce-925d-bd8e9d9e3c31" providerId="ADAL" clId="{FF3EB031-33E2-41DF-9CE8-05544657AF45}" dt="2024-06-13T14:34:47.186" v="4794"/>
          <ac:picMkLst>
            <pc:docMk/>
            <pc:sldMk cId="935814078" sldId="2147376311"/>
            <ac:picMk id="7" creationId="{C96E825F-116C-E2C2-0F16-0CC0BB8CD1DE}"/>
          </ac:picMkLst>
        </pc:picChg>
        <pc:picChg chg="del">
          <ac:chgData name="Reed Kiely" userId="768be38e-2fb5-40ce-925d-bd8e9d9e3c31" providerId="ADAL" clId="{FF3EB031-33E2-41DF-9CE8-05544657AF45}" dt="2024-06-12T21:12:28.132" v="4131" actId="478"/>
          <ac:picMkLst>
            <pc:docMk/>
            <pc:sldMk cId="935814078" sldId="2147376311"/>
            <ac:picMk id="7" creationId="{DF81DBA4-2F3C-8A94-70C5-6B60F5C17638}"/>
          </ac:picMkLst>
        </pc:picChg>
        <pc:picChg chg="add mod">
          <ac:chgData name="Reed Kiely" userId="768be38e-2fb5-40ce-925d-bd8e9d9e3c31" providerId="ADAL" clId="{FF3EB031-33E2-41DF-9CE8-05544657AF45}" dt="2024-06-12T21:12:25.382" v="4130" actId="14100"/>
          <ac:picMkLst>
            <pc:docMk/>
            <pc:sldMk cId="935814078" sldId="2147376311"/>
            <ac:picMk id="9" creationId="{22993EC1-E3C8-688D-8DC2-54818B692BF9}"/>
          </ac:picMkLst>
        </pc:picChg>
        <pc:picChg chg="add mod modCrop">
          <ac:chgData name="Reed Kiely" userId="768be38e-2fb5-40ce-925d-bd8e9d9e3c31" providerId="ADAL" clId="{FF3EB031-33E2-41DF-9CE8-05544657AF45}" dt="2024-06-13T14:35:10.652" v="4800" actId="732"/>
          <ac:picMkLst>
            <pc:docMk/>
            <pc:sldMk cId="935814078" sldId="2147376311"/>
            <ac:picMk id="10" creationId="{EAD54E85-EA67-E28B-0476-EEC0AC739C6F}"/>
          </ac:picMkLst>
        </pc:picChg>
        <pc:picChg chg="mod">
          <ac:chgData name="Reed Kiely" userId="768be38e-2fb5-40ce-925d-bd8e9d9e3c31" providerId="ADAL" clId="{FF3EB031-33E2-41DF-9CE8-05544657AF45}" dt="2024-06-13T14:35:36.171" v="4807"/>
          <ac:picMkLst>
            <pc:docMk/>
            <pc:sldMk cId="935814078" sldId="2147376311"/>
            <ac:picMk id="13" creationId="{40BBF9EC-9185-6469-98C2-86F6D86A676E}"/>
          </ac:picMkLst>
        </pc:picChg>
        <pc:picChg chg="del">
          <ac:chgData name="Reed Kiely" userId="768be38e-2fb5-40ce-925d-bd8e9d9e3c31" providerId="ADAL" clId="{FF3EB031-33E2-41DF-9CE8-05544657AF45}" dt="2024-06-12T21:09:11.460" v="4083" actId="478"/>
          <ac:picMkLst>
            <pc:docMk/>
            <pc:sldMk cId="935814078" sldId="2147376311"/>
            <ac:picMk id="14" creationId="{6BDFE7B6-55C1-51EA-E58A-E5F704F2461B}"/>
          </ac:picMkLst>
        </pc:picChg>
        <pc:picChg chg="mod">
          <ac:chgData name="Reed Kiely" userId="768be38e-2fb5-40ce-925d-bd8e9d9e3c31" providerId="ADAL" clId="{FF3EB031-33E2-41DF-9CE8-05544657AF45}" dt="2024-06-13T14:35:36.171" v="4807"/>
          <ac:picMkLst>
            <pc:docMk/>
            <pc:sldMk cId="935814078" sldId="2147376311"/>
            <ac:picMk id="14" creationId="{83AD3965-0957-FCE5-A3E9-4BD56B77B31D}"/>
          </ac:picMkLst>
        </pc:picChg>
        <pc:picChg chg="add mod">
          <ac:chgData name="Reed Kiely" userId="768be38e-2fb5-40ce-925d-bd8e9d9e3c31" providerId="ADAL" clId="{FF3EB031-33E2-41DF-9CE8-05544657AF45}" dt="2024-06-13T14:35:19.308" v="4802" actId="1076"/>
          <ac:picMkLst>
            <pc:docMk/>
            <pc:sldMk cId="935814078" sldId="2147376311"/>
            <ac:picMk id="40" creationId="{A6B189CA-07C9-AF1F-B9E7-EEC8F41CD0C6}"/>
          </ac:picMkLst>
        </pc:picChg>
        <pc:picChg chg="add mod">
          <ac:chgData name="Reed Kiely" userId="768be38e-2fb5-40ce-925d-bd8e9d9e3c31" providerId="ADAL" clId="{FF3EB031-33E2-41DF-9CE8-05544657AF45}" dt="2024-06-13T14:35:19.308" v="4802" actId="1076"/>
          <ac:picMkLst>
            <pc:docMk/>
            <pc:sldMk cId="935814078" sldId="2147376311"/>
            <ac:picMk id="42" creationId="{607258E6-BE25-4424-A4FD-91FF97B8E9F7}"/>
          </ac:picMkLst>
        </pc:picChg>
        <pc:picChg chg="add mod">
          <ac:chgData name="Reed Kiely" userId="768be38e-2fb5-40ce-925d-bd8e9d9e3c31" providerId="ADAL" clId="{FF3EB031-33E2-41DF-9CE8-05544657AF45}" dt="2024-06-13T14:35:19.308" v="4802" actId="1076"/>
          <ac:picMkLst>
            <pc:docMk/>
            <pc:sldMk cId="935814078" sldId="2147376311"/>
            <ac:picMk id="44" creationId="{CA5E5E50-B3F1-73FE-282E-2DD412D2B492}"/>
          </ac:picMkLst>
        </pc:picChg>
        <pc:picChg chg="add mod">
          <ac:chgData name="Reed Kiely" userId="768be38e-2fb5-40ce-925d-bd8e9d9e3c31" providerId="ADAL" clId="{FF3EB031-33E2-41DF-9CE8-05544657AF45}" dt="2024-06-13T14:35:19.308" v="4802" actId="1076"/>
          <ac:picMkLst>
            <pc:docMk/>
            <pc:sldMk cId="935814078" sldId="2147376311"/>
            <ac:picMk id="46" creationId="{BF8918D5-6232-693A-5578-C146EF0EAC14}"/>
          </ac:picMkLst>
        </pc:picChg>
        <pc:picChg chg="add mod">
          <ac:chgData name="Reed Kiely" userId="768be38e-2fb5-40ce-925d-bd8e9d9e3c31" providerId="ADAL" clId="{FF3EB031-33E2-41DF-9CE8-05544657AF45}" dt="2024-06-13T14:35:19.308" v="4802" actId="1076"/>
          <ac:picMkLst>
            <pc:docMk/>
            <pc:sldMk cId="935814078" sldId="2147376311"/>
            <ac:picMk id="48" creationId="{152139C9-1B1B-DB7E-C406-7E13D3A0FE20}"/>
          </ac:picMkLst>
        </pc:picChg>
        <pc:cxnChg chg="add mod">
          <ac:chgData name="Reed Kiely" userId="768be38e-2fb5-40ce-925d-bd8e9d9e3c31" providerId="ADAL" clId="{FF3EB031-33E2-41DF-9CE8-05544657AF45}" dt="2024-06-13T14:35:19.308" v="4802" actId="1076"/>
          <ac:cxnSpMkLst>
            <pc:docMk/>
            <pc:sldMk cId="935814078" sldId="2147376311"/>
            <ac:cxnSpMk id="24" creationId="{CA1BE611-47D2-3220-F01E-450B50E7DEE7}"/>
          </ac:cxnSpMkLst>
        </pc:cxnChg>
        <pc:cxnChg chg="add mod">
          <ac:chgData name="Reed Kiely" userId="768be38e-2fb5-40ce-925d-bd8e9d9e3c31" providerId="ADAL" clId="{FF3EB031-33E2-41DF-9CE8-05544657AF45}" dt="2024-06-13T14:35:19.308" v="4802" actId="1076"/>
          <ac:cxnSpMkLst>
            <pc:docMk/>
            <pc:sldMk cId="935814078" sldId="2147376311"/>
            <ac:cxnSpMk id="25" creationId="{EF40E7FD-8C2B-F97C-475D-F99757D2BBFB}"/>
          </ac:cxnSpMkLst>
        </pc:cxnChg>
        <pc:cxnChg chg="add mod">
          <ac:chgData name="Reed Kiely" userId="768be38e-2fb5-40ce-925d-bd8e9d9e3c31" providerId="ADAL" clId="{FF3EB031-33E2-41DF-9CE8-05544657AF45}" dt="2024-06-13T14:35:19.308" v="4802" actId="1076"/>
          <ac:cxnSpMkLst>
            <pc:docMk/>
            <pc:sldMk cId="935814078" sldId="2147376311"/>
            <ac:cxnSpMk id="27" creationId="{39F8A255-BD94-563A-48D9-B5C49D765F9E}"/>
          </ac:cxnSpMkLst>
        </pc:cxnChg>
        <pc:cxnChg chg="add mod">
          <ac:chgData name="Reed Kiely" userId="768be38e-2fb5-40ce-925d-bd8e9d9e3c31" providerId="ADAL" clId="{FF3EB031-33E2-41DF-9CE8-05544657AF45}" dt="2024-06-13T14:35:19.308" v="4802" actId="1076"/>
          <ac:cxnSpMkLst>
            <pc:docMk/>
            <pc:sldMk cId="935814078" sldId="2147376311"/>
            <ac:cxnSpMk id="28" creationId="{9E41DA11-DA4D-0E44-3A46-127D8AC67008}"/>
          </ac:cxnSpMkLst>
        </pc:cxnChg>
        <pc:cxnChg chg="add mod">
          <ac:chgData name="Reed Kiely" userId="768be38e-2fb5-40ce-925d-bd8e9d9e3c31" providerId="ADAL" clId="{FF3EB031-33E2-41DF-9CE8-05544657AF45}" dt="2024-06-13T14:35:19.308" v="4802" actId="1076"/>
          <ac:cxnSpMkLst>
            <pc:docMk/>
            <pc:sldMk cId="935814078" sldId="2147376311"/>
            <ac:cxnSpMk id="30" creationId="{78D5C1EE-D45D-E33D-57BC-25861902B4AE}"/>
          </ac:cxnSpMkLst>
        </pc:cxnChg>
        <pc:cxnChg chg="add mod">
          <ac:chgData name="Reed Kiely" userId="768be38e-2fb5-40ce-925d-bd8e9d9e3c31" providerId="ADAL" clId="{FF3EB031-33E2-41DF-9CE8-05544657AF45}" dt="2024-06-13T14:35:19.308" v="4802" actId="1076"/>
          <ac:cxnSpMkLst>
            <pc:docMk/>
            <pc:sldMk cId="935814078" sldId="2147376311"/>
            <ac:cxnSpMk id="50" creationId="{95DD3AD5-430A-4F67-5EC3-066673A9FC74}"/>
          </ac:cxnSpMkLst>
        </pc:cxnChg>
        <pc:cxnChg chg="add mod">
          <ac:chgData name="Reed Kiely" userId="768be38e-2fb5-40ce-925d-bd8e9d9e3c31" providerId="ADAL" clId="{FF3EB031-33E2-41DF-9CE8-05544657AF45}" dt="2024-06-13T14:35:19.308" v="4802" actId="1076"/>
          <ac:cxnSpMkLst>
            <pc:docMk/>
            <pc:sldMk cId="935814078" sldId="2147376311"/>
            <ac:cxnSpMk id="51" creationId="{17B3A74C-4242-06EB-3F26-23E3F4E90ADF}"/>
          </ac:cxnSpMkLst>
        </pc:cxnChg>
        <pc:cxnChg chg="add mod">
          <ac:chgData name="Reed Kiely" userId="768be38e-2fb5-40ce-925d-bd8e9d9e3c31" providerId="ADAL" clId="{FF3EB031-33E2-41DF-9CE8-05544657AF45}" dt="2024-06-13T14:35:19.308" v="4802" actId="1076"/>
          <ac:cxnSpMkLst>
            <pc:docMk/>
            <pc:sldMk cId="935814078" sldId="2147376311"/>
            <ac:cxnSpMk id="52" creationId="{7C92C711-B8F8-ED23-CAB2-5E7674323A82}"/>
          </ac:cxnSpMkLst>
        </pc:cxnChg>
        <pc:cxnChg chg="add mod">
          <ac:chgData name="Reed Kiely" userId="768be38e-2fb5-40ce-925d-bd8e9d9e3c31" providerId="ADAL" clId="{FF3EB031-33E2-41DF-9CE8-05544657AF45}" dt="2024-06-13T14:35:19.308" v="4802" actId="1076"/>
          <ac:cxnSpMkLst>
            <pc:docMk/>
            <pc:sldMk cId="935814078" sldId="2147376311"/>
            <ac:cxnSpMk id="53" creationId="{50639866-A204-D124-D993-94497D093909}"/>
          </ac:cxnSpMkLst>
        </pc:cxn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FF3EB031-33E2-41DF-9CE8-05544657AF45}" dt="2024-06-25T21:15:40.514" v="7856"/>
              <pc2:cmMkLst xmlns:pc2="http://schemas.microsoft.com/office/powerpoint/2019/9/main/command">
                <pc:docMk/>
                <pc:sldMk cId="935814078" sldId="2147376311"/>
                <pc2:cmMk id="{DD93EE74-7515-4EEE-B589-34E6E21A7B70}"/>
              </pc2:cmMkLst>
            </pc226:cmChg>
            <pc226:cmChg xmlns:pc226="http://schemas.microsoft.com/office/powerpoint/2022/06/main/command" chg="add del">
              <pc226:chgData name="Reed Kiely" userId="768be38e-2fb5-40ce-925d-bd8e9d9e3c31" providerId="ADAL" clId="{FF3EB031-33E2-41DF-9CE8-05544657AF45}" dt="2024-06-24T13:56:13.497" v="7839"/>
              <pc2:cmMkLst xmlns:pc2="http://schemas.microsoft.com/office/powerpoint/2019/9/main/command">
                <pc:docMk/>
                <pc:sldMk cId="935814078" sldId="2147376311"/>
                <pc2:cmMk id="{5FBA77CF-E915-4EAF-AD18-3F377AC0991E}"/>
              </pc2:cmMkLst>
            </pc226:cmChg>
            <pc226:cmChg xmlns:pc226="http://schemas.microsoft.com/office/powerpoint/2022/06/main/command" chg="add">
              <pc226:chgData name="Reed Kiely" userId="768be38e-2fb5-40ce-925d-bd8e9d9e3c31" providerId="ADAL" clId="{FF3EB031-33E2-41DF-9CE8-05544657AF45}" dt="2024-06-12T21:16:38.723" v="4322"/>
              <pc2:cmMkLst xmlns:pc2="http://schemas.microsoft.com/office/powerpoint/2019/9/main/command">
                <pc:docMk/>
                <pc:sldMk cId="935814078" sldId="2147376311"/>
                <pc2:cmMk id="{04B485F0-1C61-4214-BB81-19B102B797B4}"/>
              </pc2:cmMkLst>
            </pc226:cmChg>
          </p:ext>
        </pc:extLst>
      </pc:sldChg>
      <pc:sldChg chg="addSp delSp modSp add mod addCm">
        <pc:chgData name="Reed Kiely" userId="768be38e-2fb5-40ce-925d-bd8e9d9e3c31" providerId="ADAL" clId="{FF3EB031-33E2-41DF-9CE8-05544657AF45}" dt="2024-06-14T15:48:49.207" v="7675" actId="478"/>
        <pc:sldMkLst>
          <pc:docMk/>
          <pc:sldMk cId="361054244" sldId="2147376312"/>
        </pc:sldMkLst>
        <pc:spChg chg="del mod">
          <ac:chgData name="Reed Kiely" userId="768be38e-2fb5-40ce-925d-bd8e9d9e3c31" providerId="ADAL" clId="{FF3EB031-33E2-41DF-9CE8-05544657AF45}" dt="2024-06-14T15:46:48.312" v="7572" actId="478"/>
          <ac:spMkLst>
            <pc:docMk/>
            <pc:sldMk cId="361054244" sldId="2147376312"/>
            <ac:spMk id="3" creationId="{7A44C2C9-AEE3-2096-3756-0FFE3412E0D1}"/>
          </ac:spMkLst>
        </pc:spChg>
        <pc:spChg chg="add del mod">
          <ac:chgData name="Reed Kiely" userId="768be38e-2fb5-40ce-925d-bd8e9d9e3c31" providerId="ADAL" clId="{FF3EB031-33E2-41DF-9CE8-05544657AF45}" dt="2024-06-14T15:45:19.144" v="7526" actId="478"/>
          <ac:spMkLst>
            <pc:docMk/>
            <pc:sldMk cId="361054244" sldId="2147376312"/>
            <ac:spMk id="4" creationId="{51DDBB28-5491-E250-6C51-0817AEB7A17F}"/>
          </ac:spMkLst>
        </pc:spChg>
        <pc:spChg chg="add del mod">
          <ac:chgData name="Reed Kiely" userId="768be38e-2fb5-40ce-925d-bd8e9d9e3c31" providerId="ADAL" clId="{FF3EB031-33E2-41DF-9CE8-05544657AF45}" dt="2024-06-13T20:34:50.465" v="6527" actId="478"/>
          <ac:spMkLst>
            <pc:docMk/>
            <pc:sldMk cId="361054244" sldId="2147376312"/>
            <ac:spMk id="4" creationId="{992D7CF9-FC60-569A-0579-1B533D2F92E6}"/>
          </ac:spMkLst>
        </pc:spChg>
        <pc:spChg chg="mod">
          <ac:chgData name="Reed Kiely" userId="768be38e-2fb5-40ce-925d-bd8e9d9e3c31" providerId="ADAL" clId="{FF3EB031-33E2-41DF-9CE8-05544657AF45}" dt="2024-06-14T15:48:45.416" v="7674" actId="20577"/>
          <ac:spMkLst>
            <pc:docMk/>
            <pc:sldMk cId="361054244" sldId="2147376312"/>
            <ac:spMk id="5" creationId="{A9C1414B-E824-E306-C094-EEEE3CC60696}"/>
          </ac:spMkLst>
        </pc:spChg>
        <pc:spChg chg="add del mod">
          <ac:chgData name="Reed Kiely" userId="768be38e-2fb5-40ce-925d-bd8e9d9e3c31" providerId="ADAL" clId="{FF3EB031-33E2-41DF-9CE8-05544657AF45}" dt="2024-06-13T20:34:50.465" v="6527" actId="478"/>
          <ac:spMkLst>
            <pc:docMk/>
            <pc:sldMk cId="361054244" sldId="2147376312"/>
            <ac:spMk id="6" creationId="{0DEB7A8E-FDEA-CB7D-40F3-AECAB013CD1C}"/>
          </ac:spMkLst>
        </pc:spChg>
        <pc:spChg chg="add del mod">
          <ac:chgData name="Reed Kiely" userId="768be38e-2fb5-40ce-925d-bd8e9d9e3c31" providerId="ADAL" clId="{FF3EB031-33E2-41DF-9CE8-05544657AF45}" dt="2024-06-14T15:48:49.207" v="7675" actId="478"/>
          <ac:spMkLst>
            <pc:docMk/>
            <pc:sldMk cId="361054244" sldId="2147376312"/>
            <ac:spMk id="6" creationId="{95FBCD4D-9E19-7CB1-BD76-7E8B6C668D76}"/>
          </ac:spMkLst>
        </pc:spChg>
        <pc:spChg chg="add mod">
          <ac:chgData name="Reed Kiely" userId="768be38e-2fb5-40ce-925d-bd8e9d9e3c31" providerId="ADAL" clId="{FF3EB031-33E2-41DF-9CE8-05544657AF45}" dt="2024-06-14T15:48:23.585" v="7579"/>
          <ac:spMkLst>
            <pc:docMk/>
            <pc:sldMk cId="361054244" sldId="2147376312"/>
            <ac:spMk id="7" creationId="{0A1AAE3E-1D86-F20C-7FC3-E23D889F3984}"/>
          </ac:spMkLst>
        </pc:spChg>
        <pc:spChg chg="add del mod">
          <ac:chgData name="Reed Kiely" userId="768be38e-2fb5-40ce-925d-bd8e9d9e3c31" providerId="ADAL" clId="{FF3EB031-33E2-41DF-9CE8-05544657AF45}" dt="2024-06-14T14:20:56.884" v="7281" actId="478"/>
          <ac:spMkLst>
            <pc:docMk/>
            <pc:sldMk cId="361054244" sldId="2147376312"/>
            <ac:spMk id="9" creationId="{3F484DD0-3FD6-C7E7-7406-268A36382E85}"/>
          </ac:spMkLst>
        </pc:spChg>
        <pc:spChg chg="add mod">
          <ac:chgData name="Reed Kiely" userId="768be38e-2fb5-40ce-925d-bd8e9d9e3c31" providerId="ADAL" clId="{FF3EB031-33E2-41DF-9CE8-05544657AF45}" dt="2024-06-14T15:48:19.642" v="7578"/>
          <ac:spMkLst>
            <pc:docMk/>
            <pc:sldMk cId="361054244" sldId="2147376312"/>
            <ac:spMk id="10" creationId="{2E77F468-F7EB-6EA9-6E5E-7BED3ADFC0C4}"/>
          </ac:spMkLst>
        </pc:spChg>
        <pc:spChg chg="add mod">
          <ac:chgData name="Reed Kiely" userId="768be38e-2fb5-40ce-925d-bd8e9d9e3c31" providerId="ADAL" clId="{FF3EB031-33E2-41DF-9CE8-05544657AF45}" dt="2024-06-13T20:17:26.520" v="6200" actId="767"/>
          <ac:spMkLst>
            <pc:docMk/>
            <pc:sldMk cId="361054244" sldId="2147376312"/>
            <ac:spMk id="11" creationId="{C533A688-43AA-6653-DDC5-C648EAF09F63}"/>
          </ac:spMkLst>
        </pc:spChg>
        <pc:spChg chg="mod">
          <ac:chgData name="Reed Kiely" userId="768be38e-2fb5-40ce-925d-bd8e9d9e3c31" providerId="ADAL" clId="{FF3EB031-33E2-41DF-9CE8-05544657AF45}" dt="2024-06-13T20:14:00.620" v="6027" actId="1076"/>
          <ac:spMkLst>
            <pc:docMk/>
            <pc:sldMk cId="361054244" sldId="2147376312"/>
            <ac:spMk id="17" creationId="{ADC12103-7CDD-2573-1608-579581AEE4FA}"/>
          </ac:spMkLst>
        </pc:spChg>
        <pc:spChg chg="add mod">
          <ac:chgData name="Reed Kiely" userId="768be38e-2fb5-40ce-925d-bd8e9d9e3c31" providerId="ADAL" clId="{FF3EB031-33E2-41DF-9CE8-05544657AF45}" dt="2024-06-13T20:34:16.562" v="6519"/>
          <ac:spMkLst>
            <pc:docMk/>
            <pc:sldMk cId="361054244" sldId="2147376312"/>
            <ac:spMk id="18" creationId="{27B04529-BBFD-5D59-35B0-C06A74EAEA64}"/>
          </ac:spMkLst>
        </pc:spChg>
        <pc:spChg chg="add mod ord">
          <ac:chgData name="Reed Kiely" userId="768be38e-2fb5-40ce-925d-bd8e9d9e3c31" providerId="ADAL" clId="{FF3EB031-33E2-41DF-9CE8-05544657AF45}" dt="2024-06-14T14:23:37.328" v="7377" actId="1076"/>
          <ac:spMkLst>
            <pc:docMk/>
            <pc:sldMk cId="361054244" sldId="2147376312"/>
            <ac:spMk id="20" creationId="{7B4B9169-FE26-D7A4-5273-7EAE2A52707E}"/>
          </ac:spMkLst>
        </pc:spChg>
        <pc:spChg chg="add del mod">
          <ac:chgData name="Reed Kiely" userId="768be38e-2fb5-40ce-925d-bd8e9d9e3c31" providerId="ADAL" clId="{FF3EB031-33E2-41DF-9CE8-05544657AF45}" dt="2024-06-13T20:28:35.025" v="6438" actId="478"/>
          <ac:spMkLst>
            <pc:docMk/>
            <pc:sldMk cId="361054244" sldId="2147376312"/>
            <ac:spMk id="23" creationId="{F24F2BC7-D969-19E8-A40D-8C1114A8FFCE}"/>
          </ac:spMkLst>
        </pc:spChg>
        <pc:spChg chg="add del mod">
          <ac:chgData name="Reed Kiely" userId="768be38e-2fb5-40ce-925d-bd8e9d9e3c31" providerId="ADAL" clId="{FF3EB031-33E2-41DF-9CE8-05544657AF45}" dt="2024-06-13T20:28:51.250" v="6444" actId="478"/>
          <ac:spMkLst>
            <pc:docMk/>
            <pc:sldMk cId="361054244" sldId="2147376312"/>
            <ac:spMk id="24" creationId="{D3F4809C-D548-A470-9160-B148D5805DD0}"/>
          </ac:spMkLst>
        </pc:spChg>
        <pc:spChg chg="del mod">
          <ac:chgData name="Reed Kiely" userId="768be38e-2fb5-40ce-925d-bd8e9d9e3c31" providerId="ADAL" clId="{FF3EB031-33E2-41DF-9CE8-05544657AF45}" dt="2024-06-14T14:20:56.884" v="7281" actId="478"/>
          <ac:spMkLst>
            <pc:docMk/>
            <pc:sldMk cId="361054244" sldId="2147376312"/>
            <ac:spMk id="25" creationId="{B6B5AD1A-2491-4771-2C58-81BF5F59C0F3}"/>
          </ac:spMkLst>
        </pc:spChg>
        <pc:spChg chg="add del mod">
          <ac:chgData name="Reed Kiely" userId="768be38e-2fb5-40ce-925d-bd8e9d9e3c31" providerId="ADAL" clId="{FF3EB031-33E2-41DF-9CE8-05544657AF45}" dt="2024-06-13T20:30:01.929" v="6455" actId="478"/>
          <ac:spMkLst>
            <pc:docMk/>
            <pc:sldMk cId="361054244" sldId="2147376312"/>
            <ac:spMk id="27" creationId="{B844D8CD-5E9E-F965-A5F5-950E71BE46F7}"/>
          </ac:spMkLst>
        </pc:spChg>
        <pc:picChg chg="add del mod">
          <ac:chgData name="Reed Kiely" userId="768be38e-2fb5-40ce-925d-bd8e9d9e3c31" providerId="ADAL" clId="{FF3EB031-33E2-41DF-9CE8-05544657AF45}" dt="2024-06-13T20:17:13.338" v="6194" actId="478"/>
          <ac:picMkLst>
            <pc:docMk/>
            <pc:sldMk cId="361054244" sldId="2147376312"/>
            <ac:picMk id="8" creationId="{4888EE3D-5E3B-046E-E50C-483FC8B24B50}"/>
          </ac:picMkLst>
        </pc:picChg>
        <pc:picChg chg="add del mod modCrop">
          <ac:chgData name="Reed Kiely" userId="768be38e-2fb5-40ce-925d-bd8e9d9e3c31" providerId="ADAL" clId="{FF3EB031-33E2-41DF-9CE8-05544657AF45}" dt="2024-06-14T15:45:47.232" v="7533" actId="478"/>
          <ac:picMkLst>
            <pc:docMk/>
            <pc:sldMk cId="361054244" sldId="2147376312"/>
            <ac:picMk id="8" creationId="{85E4ADE9-0494-440B-F041-5C29E1607A51}"/>
          </ac:picMkLst>
        </pc:picChg>
        <pc:picChg chg="add mod">
          <ac:chgData name="Reed Kiely" userId="768be38e-2fb5-40ce-925d-bd8e9d9e3c31" providerId="ADAL" clId="{FF3EB031-33E2-41DF-9CE8-05544657AF45}" dt="2024-06-14T15:48:16.612" v="7577"/>
          <ac:picMkLst>
            <pc:docMk/>
            <pc:sldMk cId="361054244" sldId="2147376312"/>
            <ac:picMk id="9" creationId="{BB935BB2-EAC1-673B-FF9A-A658F3088AC4}"/>
          </ac:picMkLst>
        </pc:picChg>
        <pc:picChg chg="add del mod">
          <ac:chgData name="Reed Kiely" userId="768be38e-2fb5-40ce-925d-bd8e9d9e3c31" providerId="ADAL" clId="{FF3EB031-33E2-41DF-9CE8-05544657AF45}" dt="2024-06-14T14:20:56.884" v="7281" actId="478"/>
          <ac:picMkLst>
            <pc:docMk/>
            <pc:sldMk cId="361054244" sldId="2147376312"/>
            <ac:picMk id="10" creationId="{70AE8514-DC0E-DDE8-5E35-1194511A47FF}"/>
          </ac:picMkLst>
        </pc:picChg>
        <pc:picChg chg="add del mod">
          <ac:chgData name="Reed Kiely" userId="768be38e-2fb5-40ce-925d-bd8e9d9e3c31" providerId="ADAL" clId="{FF3EB031-33E2-41DF-9CE8-05544657AF45}" dt="2024-06-13T20:33:39.457" v="6513" actId="478"/>
          <ac:picMkLst>
            <pc:docMk/>
            <pc:sldMk cId="361054244" sldId="2147376312"/>
            <ac:picMk id="22" creationId="{7B6C5623-1123-A157-A766-F38921C17597}"/>
          </ac:picMkLst>
        </pc:picChg>
        <pc:picChg chg="add del mod">
          <ac:chgData name="Reed Kiely" userId="768be38e-2fb5-40ce-925d-bd8e9d9e3c31" providerId="ADAL" clId="{FF3EB031-33E2-41DF-9CE8-05544657AF45}" dt="2024-06-13T20:29:34.018" v="6448" actId="478"/>
          <ac:picMkLst>
            <pc:docMk/>
            <pc:sldMk cId="361054244" sldId="2147376312"/>
            <ac:picMk id="26" creationId="{2986FA5B-C5FA-72D1-ECAB-C8B5719A2DF7}"/>
          </ac:picMkLst>
        </pc:picChg>
        <pc:picChg chg="add del mod modCrop">
          <ac:chgData name="Reed Kiely" userId="768be38e-2fb5-40ce-925d-bd8e9d9e3c31" providerId="ADAL" clId="{FF3EB031-33E2-41DF-9CE8-05544657AF45}" dt="2024-06-13T20:33:39.457" v="6513" actId="478"/>
          <ac:picMkLst>
            <pc:docMk/>
            <pc:sldMk cId="361054244" sldId="2147376312"/>
            <ac:picMk id="28" creationId="{76AFAED7-29E3-06DC-6AC4-E98E0407B4B5}"/>
          </ac:picMkLst>
        </pc:picChg>
        <pc:picChg chg="add del mod modCrop">
          <ac:chgData name="Reed Kiely" userId="768be38e-2fb5-40ce-925d-bd8e9d9e3c31" providerId="ADAL" clId="{FF3EB031-33E2-41DF-9CE8-05544657AF45}" dt="2024-06-13T20:33:39.457" v="6513" actId="478"/>
          <ac:picMkLst>
            <pc:docMk/>
            <pc:sldMk cId="361054244" sldId="2147376312"/>
            <ac:picMk id="29" creationId="{8EB8FAF1-F4B0-6259-0607-5BEBB8837B0E}"/>
          </ac:picMkLst>
        </pc:picChg>
        <pc:picChg chg="add del mod modCrop">
          <ac:chgData name="Reed Kiely" userId="768be38e-2fb5-40ce-925d-bd8e9d9e3c31" providerId="ADAL" clId="{FF3EB031-33E2-41DF-9CE8-05544657AF45}" dt="2024-06-13T20:33:39.457" v="6513" actId="478"/>
          <ac:picMkLst>
            <pc:docMk/>
            <pc:sldMk cId="361054244" sldId="2147376312"/>
            <ac:picMk id="30" creationId="{6F62C9D6-118B-A6F8-B970-D9CD029FCC36}"/>
          </ac:picMkLst>
        </pc:picChg>
        <pc:picChg chg="add del mod modCrop">
          <ac:chgData name="Reed Kiely" userId="768be38e-2fb5-40ce-925d-bd8e9d9e3c31" providerId="ADAL" clId="{FF3EB031-33E2-41DF-9CE8-05544657AF45}" dt="2024-06-13T20:33:39.457" v="6513" actId="478"/>
          <ac:picMkLst>
            <pc:docMk/>
            <pc:sldMk cId="361054244" sldId="2147376312"/>
            <ac:picMk id="31" creationId="{0C6C69E5-6D4D-27B1-6E50-014F01761CF4}"/>
          </ac:picMkLst>
        </pc:picChg>
        <pc:picChg chg="add del mod modCrop">
          <ac:chgData name="Reed Kiely" userId="768be38e-2fb5-40ce-925d-bd8e9d9e3c31" providerId="ADAL" clId="{FF3EB031-33E2-41DF-9CE8-05544657AF45}" dt="2024-06-13T20:33:39.457" v="6513" actId="478"/>
          <ac:picMkLst>
            <pc:docMk/>
            <pc:sldMk cId="361054244" sldId="2147376312"/>
            <ac:picMk id="32" creationId="{8E8B5AB5-4D20-CEE4-DCC1-C62EB87DF64A}"/>
          </ac:picMkLst>
        </pc:picChg>
        <pc:picChg chg="add mod">
          <ac:chgData name="Reed Kiely" userId="768be38e-2fb5-40ce-925d-bd8e9d9e3c31" providerId="ADAL" clId="{FF3EB031-33E2-41DF-9CE8-05544657AF45}" dt="2024-06-14T14:22:43.822" v="7358" actId="1076"/>
          <ac:picMkLst>
            <pc:docMk/>
            <pc:sldMk cId="361054244" sldId="2147376312"/>
            <ac:picMk id="33" creationId="{408A946B-2484-A814-DFFE-C2357CA0AB1C}"/>
          </ac:picMkLst>
        </pc:picChg>
        <pc:picChg chg="del mod">
          <ac:chgData name="Reed Kiely" userId="768be38e-2fb5-40ce-925d-bd8e9d9e3c31" providerId="ADAL" clId="{FF3EB031-33E2-41DF-9CE8-05544657AF45}" dt="2024-06-14T15:45:47.735" v="7534" actId="478"/>
          <ac:picMkLst>
            <pc:docMk/>
            <pc:sldMk cId="361054244" sldId="2147376312"/>
            <ac:picMk id="1026" creationId="{018E5FD8-89D3-6F6E-4897-B4DC818A5B42}"/>
          </ac:picMkLst>
        </pc:picChg>
        <pc:picChg chg="del mod">
          <ac:chgData name="Reed Kiely" userId="768be38e-2fb5-40ce-925d-bd8e9d9e3c31" providerId="ADAL" clId="{FF3EB031-33E2-41DF-9CE8-05544657AF45}" dt="2024-06-14T14:20:56.884" v="7281" actId="478"/>
          <ac:picMkLst>
            <pc:docMk/>
            <pc:sldMk cId="361054244" sldId="2147376312"/>
            <ac:picMk id="1028" creationId="{17101FC4-03D8-255B-50FE-25B14144D912}"/>
          </ac:picMkLst>
        </pc:picChg>
        <pc:cxnChg chg="add del mod">
          <ac:chgData name="Reed Kiely" userId="768be38e-2fb5-40ce-925d-bd8e9d9e3c31" providerId="ADAL" clId="{FF3EB031-33E2-41DF-9CE8-05544657AF45}" dt="2024-06-14T14:20:56.884" v="7281" actId="478"/>
          <ac:cxnSpMkLst>
            <pc:docMk/>
            <pc:sldMk cId="361054244" sldId="2147376312"/>
            <ac:cxnSpMk id="13" creationId="{2C67F50D-E34E-50FB-71E6-B2493085B1BD}"/>
          </ac:cxnSpMkLst>
        </pc:cxnChg>
        <pc:cxnChg chg="add mod">
          <ac:chgData name="Reed Kiely" userId="768be38e-2fb5-40ce-925d-bd8e9d9e3c31" providerId="ADAL" clId="{FF3EB031-33E2-41DF-9CE8-05544657AF45}" dt="2024-06-13T20:19:55.482" v="6373" actId="1038"/>
          <ac:cxnSpMkLst>
            <pc:docMk/>
            <pc:sldMk cId="361054244" sldId="2147376312"/>
            <ac:cxnSpMk id="14" creationId="{4A1AA017-3FAE-769A-70D3-D7D86CBA1EE6}"/>
          </ac:cxnSpMkLst>
        </pc:cxnChg>
        <pc:extLst>
          <p:ext xmlns:p="http://schemas.openxmlformats.org/presentationml/2006/main" uri="{D6D511B9-2390-475A-947B-AFAB55BFBCF1}">
            <pc226:cmChg xmlns:pc226="http://schemas.microsoft.com/office/powerpoint/2022/06/main/command" chg="add">
              <pc226:chgData name="Reed Kiely" userId="768be38e-2fb5-40ce-925d-bd8e9d9e3c31" providerId="ADAL" clId="{FF3EB031-33E2-41DF-9CE8-05544657AF45}" dt="2024-06-13T20:36:37.944" v="6532"/>
              <pc2:cmMkLst xmlns:pc2="http://schemas.microsoft.com/office/powerpoint/2019/9/main/command">
                <pc:docMk/>
                <pc:sldMk cId="361054244" sldId="2147376312"/>
                <pc2:cmMk id="{C30A2034-CF01-4E04-A723-7965C34B8EA9}"/>
              </pc2:cmMkLst>
            </pc226:cmChg>
          </p:ext>
        </pc:extLst>
      </pc:sldChg>
      <pc:sldChg chg="add del">
        <pc:chgData name="Reed Kiely" userId="768be38e-2fb5-40ce-925d-bd8e9d9e3c31" providerId="ADAL" clId="{FF3EB031-33E2-41DF-9CE8-05544657AF45}" dt="2024-06-13T20:09:19.875" v="5879" actId="47"/>
        <pc:sldMkLst>
          <pc:docMk/>
          <pc:sldMk cId="1434327282" sldId="2147376313"/>
        </pc:sldMkLst>
      </pc:sldChg>
      <pc:sldChg chg="modSp delCm">
        <pc:chgData name="Reed Kiely" userId="768be38e-2fb5-40ce-925d-bd8e9d9e3c31" providerId="ADAL" clId="{FF3EB031-33E2-41DF-9CE8-05544657AF45}" dt="2024-06-24T14:01:58.139" v="7849"/>
        <pc:sldMkLst>
          <pc:docMk/>
          <pc:sldMk cId="3550089242" sldId="2147376313"/>
        </pc:sldMkLst>
        <pc:spChg chg="mod">
          <ac:chgData name="Reed Kiely" userId="768be38e-2fb5-40ce-925d-bd8e9d9e3c31" providerId="ADAL" clId="{FF3EB031-33E2-41DF-9CE8-05544657AF45}" dt="2024-06-24T13:59:07.139" v="7841"/>
          <ac:spMkLst>
            <pc:docMk/>
            <pc:sldMk cId="3550089242" sldId="2147376313"/>
            <ac:spMk id="40" creationId="{25DA4EE7-E1E0-B23B-6CBB-52E58D928043}"/>
          </ac:spMkLst>
        </pc:spChg>
        <pc:picChg chg="mod">
          <ac:chgData name="Reed Kiely" userId="768be38e-2fb5-40ce-925d-bd8e9d9e3c31" providerId="ADAL" clId="{FF3EB031-33E2-41DF-9CE8-05544657AF45}" dt="2024-06-24T13:59:03.940" v="7840"/>
          <ac:picMkLst>
            <pc:docMk/>
            <pc:sldMk cId="3550089242" sldId="2147376313"/>
            <ac:picMk id="36" creationId="{6C0CEE0B-7F76-D660-D9F3-8B8D073CFB89}"/>
          </ac:picMkLst>
        </pc:pic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FF3EB031-33E2-41DF-9CE8-05544657AF45}" dt="2024-06-24T13:59:19.324" v="7842"/>
              <pc2:cmMkLst xmlns:pc2="http://schemas.microsoft.com/office/powerpoint/2019/9/main/command">
                <pc:docMk/>
                <pc:sldMk cId="3550089242" sldId="2147376313"/>
                <pc2:cmMk id="{5FF3FA6A-4BD2-4B09-B0D5-8C4FD9BDB4BD}"/>
              </pc2:cmMkLst>
            </pc226:cmChg>
            <pc226:cmChg xmlns:pc226="http://schemas.microsoft.com/office/powerpoint/2022/06/main/command" chg="del">
              <pc226:chgData name="Reed Kiely" userId="768be38e-2fb5-40ce-925d-bd8e9d9e3c31" providerId="ADAL" clId="{FF3EB031-33E2-41DF-9CE8-05544657AF45}" dt="2024-06-24T14:01:58.139" v="7849"/>
              <pc2:cmMkLst xmlns:pc2="http://schemas.microsoft.com/office/powerpoint/2019/9/main/command">
                <pc:docMk/>
                <pc:sldMk cId="3550089242" sldId="2147376313"/>
                <pc2:cmMk id="{948133B1-C99E-4F1E-B1A0-E66B6D89A1D8}"/>
              </pc2:cmMkLst>
            </pc226:cmChg>
          </p:ext>
        </pc:extLst>
      </pc:sldChg>
      <pc:sldMasterChg chg="del delSldLayout">
        <pc:chgData name="Reed Kiely" userId="768be38e-2fb5-40ce-925d-bd8e9d9e3c31" providerId="ADAL" clId="{FF3EB031-33E2-41DF-9CE8-05544657AF45}" dt="2024-06-12T19:27:03.330" v="2174" actId="47"/>
        <pc:sldMasterMkLst>
          <pc:docMk/>
          <pc:sldMasterMk cId="257503834" sldId="2147483707"/>
        </pc:sldMasterMkLst>
        <pc:sldLayoutChg chg="del">
          <pc:chgData name="Reed Kiely" userId="768be38e-2fb5-40ce-925d-bd8e9d9e3c31" providerId="ADAL" clId="{FF3EB031-33E2-41DF-9CE8-05544657AF45}" dt="2024-06-12T19:27:03.330" v="2174" actId="47"/>
          <pc:sldLayoutMkLst>
            <pc:docMk/>
            <pc:sldMasterMk cId="257503834" sldId="2147483707"/>
            <pc:sldLayoutMk cId="1800830338" sldId="2147483708"/>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4136876116" sldId="2147483709"/>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1830161329" sldId="2147483710"/>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1614367370" sldId="2147483711"/>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2880321007" sldId="2147483712"/>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966751438" sldId="2147483713"/>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4156758740" sldId="2147483714"/>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684907392" sldId="2147483715"/>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2399911506" sldId="2147483716"/>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975298144" sldId="2147483717"/>
          </pc:sldLayoutMkLst>
        </pc:sldLayoutChg>
        <pc:sldLayoutChg chg="del">
          <pc:chgData name="Reed Kiely" userId="768be38e-2fb5-40ce-925d-bd8e9d9e3c31" providerId="ADAL" clId="{FF3EB031-33E2-41DF-9CE8-05544657AF45}" dt="2024-06-12T19:27:03.330" v="2174" actId="47"/>
          <pc:sldLayoutMkLst>
            <pc:docMk/>
            <pc:sldMasterMk cId="257503834" sldId="2147483707"/>
            <pc:sldLayoutMk cId="1467803715" sldId="2147483718"/>
          </pc:sldLayoutMkLst>
        </pc:sldLayoutChg>
      </pc:sldMasterChg>
    </pc:docChg>
  </pc:docChgLst>
  <pc:docChgLst>
    <pc:chgData name="Kaileen Cain" userId="21167d2d-fdf2-4320-ae3a-272888c89590" providerId="ADAL" clId="{BB9D3D69-0BF5-434D-BC6A-9A6B1E9ED03C}"/>
    <pc:docChg chg="modSld">
      <pc:chgData name="Kaileen Cain" userId="21167d2d-fdf2-4320-ae3a-272888c89590" providerId="ADAL" clId="{BB9D3D69-0BF5-434D-BC6A-9A6B1E9ED03C}" dt="2024-06-13T13:44:22.124" v="24" actId="1076"/>
      <pc:docMkLst>
        <pc:docMk/>
      </pc:docMkLst>
      <pc:sldChg chg="addSp modSp mod">
        <pc:chgData name="Kaileen Cain" userId="21167d2d-fdf2-4320-ae3a-272888c89590" providerId="ADAL" clId="{BB9D3D69-0BF5-434D-BC6A-9A6B1E9ED03C}" dt="2024-06-13T13:44:22.124" v="24" actId="1076"/>
        <pc:sldMkLst>
          <pc:docMk/>
          <pc:sldMk cId="3400831383" sldId="2147376310"/>
        </pc:sldMkLst>
        <pc:picChg chg="add mod">
          <ac:chgData name="Kaileen Cain" userId="21167d2d-fdf2-4320-ae3a-272888c89590" providerId="ADAL" clId="{BB9D3D69-0BF5-434D-BC6A-9A6B1E9ED03C}" dt="2024-06-13T13:41:44.678" v="3" actId="1076"/>
          <ac:picMkLst>
            <pc:docMk/>
            <pc:sldMk cId="3400831383" sldId="2147376310"/>
            <ac:picMk id="3" creationId="{08DCF598-DCE0-DEC0-C0FA-8CEB707B2A3F}"/>
          </ac:picMkLst>
        </pc:picChg>
        <pc:picChg chg="add mod">
          <ac:chgData name="Kaileen Cain" userId="21167d2d-fdf2-4320-ae3a-272888c89590" providerId="ADAL" clId="{BB9D3D69-0BF5-434D-BC6A-9A6B1E9ED03C}" dt="2024-06-13T13:44:22.124" v="24" actId="1076"/>
          <ac:picMkLst>
            <pc:docMk/>
            <pc:sldMk cId="3400831383" sldId="2147376310"/>
            <ac:picMk id="4" creationId="{2914F48A-63B7-A87A-1B40-6AB974FC67C1}"/>
          </ac:picMkLst>
        </pc:picChg>
        <pc:picChg chg="add mod">
          <ac:chgData name="Kaileen Cain" userId="21167d2d-fdf2-4320-ae3a-272888c89590" providerId="ADAL" clId="{BB9D3D69-0BF5-434D-BC6A-9A6B1E9ED03C}" dt="2024-06-13T13:43:39.919" v="20" actId="1076"/>
          <ac:picMkLst>
            <pc:docMk/>
            <pc:sldMk cId="3400831383" sldId="2147376310"/>
            <ac:picMk id="6" creationId="{042490AD-EE8E-CB13-7DDB-4DC8A327DDA6}"/>
          </ac:picMkLst>
        </pc:picChg>
        <pc:picChg chg="add mod">
          <ac:chgData name="Kaileen Cain" userId="21167d2d-fdf2-4320-ae3a-272888c89590" providerId="ADAL" clId="{BB9D3D69-0BF5-434D-BC6A-9A6B1E9ED03C}" dt="2024-06-13T13:42:43.361" v="10" actId="1076"/>
          <ac:picMkLst>
            <pc:docMk/>
            <pc:sldMk cId="3400831383" sldId="2147376310"/>
            <ac:picMk id="10" creationId="{740439F6-AC3F-11B8-6873-6B7E6F083924}"/>
          </ac:picMkLst>
        </pc:picChg>
        <pc:picChg chg="add mod">
          <ac:chgData name="Kaileen Cain" userId="21167d2d-fdf2-4320-ae3a-272888c89590" providerId="ADAL" clId="{BB9D3D69-0BF5-434D-BC6A-9A6B1E9ED03C}" dt="2024-06-13T13:43:11.269" v="16" actId="1076"/>
          <ac:picMkLst>
            <pc:docMk/>
            <pc:sldMk cId="3400831383" sldId="2147376310"/>
            <ac:picMk id="12" creationId="{DE7151C0-308D-71B7-8D59-B47B73C56635}"/>
          </ac:picMkLst>
        </pc:picChg>
        <pc:picChg chg="add mod">
          <ac:chgData name="Kaileen Cain" userId="21167d2d-fdf2-4320-ae3a-272888c89590" providerId="ADAL" clId="{BB9D3D69-0BF5-434D-BC6A-9A6B1E9ED03C}" dt="2024-06-13T13:43:32.203" v="19" actId="1076"/>
          <ac:picMkLst>
            <pc:docMk/>
            <pc:sldMk cId="3400831383" sldId="2147376310"/>
            <ac:picMk id="14" creationId="{A61AAA61-E993-4976-A59B-B8DB0835C637}"/>
          </ac:picMkLst>
        </pc:picChg>
        <pc:picChg chg="add mod">
          <ac:chgData name="Kaileen Cain" userId="21167d2d-fdf2-4320-ae3a-272888c89590" providerId="ADAL" clId="{BB9D3D69-0BF5-434D-BC6A-9A6B1E9ED03C}" dt="2024-06-13T13:44:12.762" v="23" actId="1076"/>
          <ac:picMkLst>
            <pc:docMk/>
            <pc:sldMk cId="3400831383" sldId="2147376310"/>
            <ac:picMk id="18" creationId="{064E563A-D392-7A65-8231-90A516E200FF}"/>
          </ac:picMkLst>
        </pc:picChg>
      </pc:sldChg>
    </pc:docChg>
  </pc:docChgLst>
  <pc:docChgLst>
    <pc:chgData name="Karolina Guillen" userId="c1c08796-a0be-47c6-af52-5d31fd96ec50" providerId="ADAL" clId="{7436894F-68DA-4BF4-BE1C-025D8CC8F83E}"/>
    <pc:docChg chg="undo custSel addSld modSld sldOrd">
      <pc:chgData name="Karolina Guillen" userId="c1c08796-a0be-47c6-af52-5d31fd96ec50" providerId="ADAL" clId="{7436894F-68DA-4BF4-BE1C-025D8CC8F83E}" dt="2024-03-14T21:05:26.767" v="990" actId="478"/>
      <pc:docMkLst>
        <pc:docMk/>
      </pc:docMkLst>
      <pc:sldChg chg="addSp modSp mod">
        <pc:chgData name="Karolina Guillen" userId="c1c08796-a0be-47c6-af52-5d31fd96ec50" providerId="ADAL" clId="{7436894F-68DA-4BF4-BE1C-025D8CC8F83E}" dt="2024-03-14T20:55:03.584" v="582"/>
        <pc:sldMkLst>
          <pc:docMk/>
          <pc:sldMk cId="2730071227" sldId="2146846015"/>
        </pc:sldMkLst>
        <pc:spChg chg="add mod">
          <ac:chgData name="Karolina Guillen" userId="c1c08796-a0be-47c6-af52-5d31fd96ec50" providerId="ADAL" clId="{7436894F-68DA-4BF4-BE1C-025D8CC8F83E}" dt="2024-03-14T20:55:03.584" v="582"/>
          <ac:spMkLst>
            <pc:docMk/>
            <pc:sldMk cId="2730071227" sldId="2146846015"/>
            <ac:spMk id="4" creationId="{CCB5E814-4833-53E6-D509-8D15056FF017}"/>
          </ac:spMkLst>
        </pc:spChg>
        <pc:spChg chg="mod">
          <ac:chgData name="Karolina Guillen" userId="c1c08796-a0be-47c6-af52-5d31fd96ec50" providerId="ADAL" clId="{7436894F-68DA-4BF4-BE1C-025D8CC8F83E}" dt="2024-03-14T20:54:54.739" v="581" actId="1076"/>
          <ac:spMkLst>
            <pc:docMk/>
            <pc:sldMk cId="2730071227" sldId="2146846015"/>
            <ac:spMk id="22" creationId="{B063526A-A719-D7A2-0651-3CE16F96D078}"/>
          </ac:spMkLst>
        </pc:spChg>
      </pc:sldChg>
      <pc:sldChg chg="addSp modSp mod">
        <pc:chgData name="Karolina Guillen" userId="c1c08796-a0be-47c6-af52-5d31fd96ec50" providerId="ADAL" clId="{7436894F-68DA-4BF4-BE1C-025D8CC8F83E}" dt="2024-03-14T17:00:42.963" v="283"/>
        <pc:sldMkLst>
          <pc:docMk/>
          <pc:sldMk cId="1303131640" sldId="2146846086"/>
        </pc:sldMkLst>
        <pc:spChg chg="add mod">
          <ac:chgData name="Karolina Guillen" userId="c1c08796-a0be-47c6-af52-5d31fd96ec50" providerId="ADAL" clId="{7436894F-68DA-4BF4-BE1C-025D8CC8F83E}" dt="2024-03-14T17:00:42.963" v="283"/>
          <ac:spMkLst>
            <pc:docMk/>
            <pc:sldMk cId="1303131640" sldId="2146846086"/>
            <ac:spMk id="2" creationId="{1AE6E54D-65B4-E39F-BCF9-22A9D3115328}"/>
          </ac:spMkLst>
        </pc:spChg>
        <pc:spChg chg="mod">
          <ac:chgData name="Karolina Guillen" userId="c1c08796-a0be-47c6-af52-5d31fd96ec50" providerId="ADAL" clId="{7436894F-68DA-4BF4-BE1C-025D8CC8F83E}" dt="2024-03-14T16:54:16.942" v="250" actId="1038"/>
          <ac:spMkLst>
            <pc:docMk/>
            <pc:sldMk cId="1303131640" sldId="2146846086"/>
            <ac:spMk id="5" creationId="{C671E8FB-9EF9-EF84-6402-A6B405B743B1}"/>
          </ac:spMkLst>
        </pc:spChg>
        <pc:spChg chg="mod">
          <ac:chgData name="Karolina Guillen" userId="c1c08796-a0be-47c6-af52-5d31fd96ec50" providerId="ADAL" clId="{7436894F-68DA-4BF4-BE1C-025D8CC8F83E}" dt="2024-03-14T16:53:59.496" v="249" actId="14100"/>
          <ac:spMkLst>
            <pc:docMk/>
            <pc:sldMk cId="1303131640" sldId="2146846086"/>
            <ac:spMk id="11" creationId="{DBED4D2D-4AAB-0831-B5DC-D89EA709F473}"/>
          </ac:spMkLst>
        </pc:spChg>
        <pc:picChg chg="mod">
          <ac:chgData name="Karolina Guillen" userId="c1c08796-a0be-47c6-af52-5d31fd96ec50" providerId="ADAL" clId="{7436894F-68DA-4BF4-BE1C-025D8CC8F83E}" dt="2024-03-14T16:54:16.942" v="250" actId="1038"/>
          <ac:picMkLst>
            <pc:docMk/>
            <pc:sldMk cId="1303131640" sldId="2146846086"/>
            <ac:picMk id="4" creationId="{5858CA03-4ADE-3C9B-84B2-9D836E4A4EF9}"/>
          </ac:picMkLst>
        </pc:picChg>
      </pc:sldChg>
      <pc:sldChg chg="addSp delSp modSp mod">
        <pc:chgData name="Karolina Guillen" userId="c1c08796-a0be-47c6-af52-5d31fd96ec50" providerId="ADAL" clId="{7436894F-68DA-4BF4-BE1C-025D8CC8F83E}" dt="2024-03-14T21:04:06.155" v="955"/>
        <pc:sldMkLst>
          <pc:docMk/>
          <pc:sldMk cId="957495863" sldId="2146846202"/>
        </pc:sldMkLst>
        <pc:spChg chg="del">
          <ac:chgData name="Karolina Guillen" userId="c1c08796-a0be-47c6-af52-5d31fd96ec50" providerId="ADAL" clId="{7436894F-68DA-4BF4-BE1C-025D8CC8F83E}" dt="2024-03-14T21:03:32.122" v="951" actId="478"/>
          <ac:spMkLst>
            <pc:docMk/>
            <pc:sldMk cId="957495863" sldId="2146846202"/>
            <ac:spMk id="22" creationId="{DFAE2512-BE94-5CBF-806D-8A3EDB3CA1C7}"/>
          </ac:spMkLst>
        </pc:spChg>
        <pc:spChg chg="del">
          <ac:chgData name="Karolina Guillen" userId="c1c08796-a0be-47c6-af52-5d31fd96ec50" providerId="ADAL" clId="{7436894F-68DA-4BF4-BE1C-025D8CC8F83E}" dt="2024-03-14T21:03:49.345" v="954" actId="478"/>
          <ac:spMkLst>
            <pc:docMk/>
            <pc:sldMk cId="957495863" sldId="2146846202"/>
            <ac:spMk id="27" creationId="{13A086DB-3D11-9F7D-B585-834DBBE76665}"/>
          </ac:spMkLst>
        </pc:spChg>
        <pc:picChg chg="add mod">
          <ac:chgData name="Karolina Guillen" userId="c1c08796-a0be-47c6-af52-5d31fd96ec50" providerId="ADAL" clId="{7436894F-68DA-4BF4-BE1C-025D8CC8F83E}" dt="2024-03-14T21:03:40.754" v="953" actId="1076"/>
          <ac:picMkLst>
            <pc:docMk/>
            <pc:sldMk cId="957495863" sldId="2146846202"/>
            <ac:picMk id="6" creationId="{91F99AF1-787A-983C-A32A-18BA49320DCB}"/>
          </ac:picMkLst>
        </pc:picChg>
        <pc:picChg chg="del">
          <ac:chgData name="Karolina Guillen" userId="c1c08796-a0be-47c6-af52-5d31fd96ec50" providerId="ADAL" clId="{7436894F-68DA-4BF4-BE1C-025D8CC8F83E}" dt="2024-03-14T21:03:34.315" v="952" actId="478"/>
          <ac:picMkLst>
            <pc:docMk/>
            <pc:sldMk cId="957495863" sldId="2146846202"/>
            <ac:picMk id="16" creationId="{BDE48A4D-F50F-B674-7F12-01D0DB728540}"/>
          </ac:picMkLst>
        </pc:picChg>
        <pc:picChg chg="mod">
          <ac:chgData name="Karolina Guillen" userId="c1c08796-a0be-47c6-af52-5d31fd96ec50" providerId="ADAL" clId="{7436894F-68DA-4BF4-BE1C-025D8CC8F83E}" dt="2024-03-14T21:04:06.155" v="955"/>
          <ac:picMkLst>
            <pc:docMk/>
            <pc:sldMk cId="957495863" sldId="2146846202"/>
            <ac:picMk id="21" creationId="{45DF1EEA-6167-FEF2-FFA8-D0226B2F43C7}"/>
          </ac:picMkLst>
        </pc:picChg>
      </pc:sldChg>
      <pc:sldChg chg="modSp mod">
        <pc:chgData name="Karolina Guillen" userId="c1c08796-a0be-47c6-af52-5d31fd96ec50" providerId="ADAL" clId="{7436894F-68DA-4BF4-BE1C-025D8CC8F83E}" dt="2024-03-14T20:52:22.741" v="497" actId="20577"/>
        <pc:sldMkLst>
          <pc:docMk/>
          <pc:sldMk cId="92633938" sldId="2146846254"/>
        </pc:sldMkLst>
        <pc:spChg chg="mod">
          <ac:chgData name="Karolina Guillen" userId="c1c08796-a0be-47c6-af52-5d31fd96ec50" providerId="ADAL" clId="{7436894F-68DA-4BF4-BE1C-025D8CC8F83E}" dt="2024-03-14T20:52:22.741" v="497" actId="20577"/>
          <ac:spMkLst>
            <pc:docMk/>
            <pc:sldMk cId="92633938" sldId="2146846254"/>
            <ac:spMk id="5" creationId="{B0B4805F-DF1A-EBD4-7F79-75487B08FE67}"/>
          </ac:spMkLst>
        </pc:spChg>
        <pc:spChg chg="mod">
          <ac:chgData name="Karolina Guillen" userId="c1c08796-a0be-47c6-af52-5d31fd96ec50" providerId="ADAL" clId="{7436894F-68DA-4BF4-BE1C-025D8CC8F83E}" dt="2024-03-14T16:54:31.404" v="253" actId="1038"/>
          <ac:spMkLst>
            <pc:docMk/>
            <pc:sldMk cId="92633938" sldId="2146846254"/>
            <ac:spMk id="18" creationId="{D3A1E934-80E6-3884-EA31-49A548E32937}"/>
          </ac:spMkLst>
        </pc:spChg>
        <pc:picChg chg="mod">
          <ac:chgData name="Karolina Guillen" userId="c1c08796-a0be-47c6-af52-5d31fd96ec50" providerId="ADAL" clId="{7436894F-68DA-4BF4-BE1C-025D8CC8F83E}" dt="2024-03-14T16:54:31.404" v="253" actId="1038"/>
          <ac:picMkLst>
            <pc:docMk/>
            <pc:sldMk cId="92633938" sldId="2146846254"/>
            <ac:picMk id="17" creationId="{8A80075F-FCEA-86E8-EE70-AFBC021BE115}"/>
          </ac:picMkLst>
        </pc:picChg>
      </pc:sldChg>
      <pc:sldChg chg="addSp modSp mod">
        <pc:chgData name="Karolina Guillen" userId="c1c08796-a0be-47c6-af52-5d31fd96ec50" providerId="ADAL" clId="{7436894F-68DA-4BF4-BE1C-025D8CC8F83E}" dt="2024-03-14T20:52:39.491" v="498"/>
        <pc:sldMkLst>
          <pc:docMk/>
          <pc:sldMk cId="3613248877" sldId="2146846272"/>
        </pc:sldMkLst>
        <pc:spChg chg="mod">
          <ac:chgData name="Karolina Guillen" userId="c1c08796-a0be-47c6-af52-5d31fd96ec50" providerId="ADAL" clId="{7436894F-68DA-4BF4-BE1C-025D8CC8F83E}" dt="2024-03-14T18:08:13.733" v="470" actId="20577"/>
          <ac:spMkLst>
            <pc:docMk/>
            <pc:sldMk cId="3613248877" sldId="2146846272"/>
            <ac:spMk id="2" creationId="{9C533197-BF94-F425-2285-C9791CA820AD}"/>
          </ac:spMkLst>
        </pc:spChg>
        <pc:spChg chg="mod">
          <ac:chgData name="Karolina Guillen" userId="c1c08796-a0be-47c6-af52-5d31fd96ec50" providerId="ADAL" clId="{7436894F-68DA-4BF4-BE1C-025D8CC8F83E}" dt="2024-03-14T18:08:27.795" v="485" actId="1037"/>
          <ac:spMkLst>
            <pc:docMk/>
            <pc:sldMk cId="3613248877" sldId="2146846272"/>
            <ac:spMk id="3" creationId="{208C9CCB-466F-0B21-08C7-216C7F5B2023}"/>
          </ac:spMkLst>
        </pc:spChg>
        <pc:spChg chg="add mod">
          <ac:chgData name="Karolina Guillen" userId="c1c08796-a0be-47c6-af52-5d31fd96ec50" providerId="ADAL" clId="{7436894F-68DA-4BF4-BE1C-025D8CC8F83E}" dt="2024-03-14T20:52:39.491" v="498"/>
          <ac:spMkLst>
            <pc:docMk/>
            <pc:sldMk cId="3613248877" sldId="2146846272"/>
            <ac:spMk id="7" creationId="{21C2FBDE-7FD7-E2E0-0761-7DAF0B91A001}"/>
          </ac:spMkLst>
        </pc:spChg>
        <pc:spChg chg="mod">
          <ac:chgData name="Karolina Guillen" userId="c1c08796-a0be-47c6-af52-5d31fd96ec50" providerId="ADAL" clId="{7436894F-68DA-4BF4-BE1C-025D8CC8F83E}" dt="2024-03-14T18:08:16.815" v="472" actId="1076"/>
          <ac:spMkLst>
            <pc:docMk/>
            <pc:sldMk cId="3613248877" sldId="2146846272"/>
            <ac:spMk id="12" creationId="{9B8D9CA3-877C-0886-D53D-B79B0A8EEC99}"/>
          </ac:spMkLst>
        </pc:spChg>
      </pc:sldChg>
      <pc:sldChg chg="modSp mod">
        <pc:chgData name="Karolina Guillen" userId="c1c08796-a0be-47c6-af52-5d31fd96ec50" providerId="ADAL" clId="{7436894F-68DA-4BF4-BE1C-025D8CC8F83E}" dt="2024-03-14T16:54:40.598" v="256" actId="1038"/>
        <pc:sldMkLst>
          <pc:docMk/>
          <pc:sldMk cId="551601610" sldId="2146846289"/>
        </pc:sldMkLst>
        <pc:spChg chg="mod">
          <ac:chgData name="Karolina Guillen" userId="c1c08796-a0be-47c6-af52-5d31fd96ec50" providerId="ADAL" clId="{7436894F-68DA-4BF4-BE1C-025D8CC8F83E}" dt="2024-03-14T16:54:40.598" v="256" actId="1038"/>
          <ac:spMkLst>
            <pc:docMk/>
            <pc:sldMk cId="551601610" sldId="2146846289"/>
            <ac:spMk id="9" creationId="{661964A7-7981-EC41-941B-5A521B5CA5CD}"/>
          </ac:spMkLst>
        </pc:spChg>
        <pc:picChg chg="mod">
          <ac:chgData name="Karolina Guillen" userId="c1c08796-a0be-47c6-af52-5d31fd96ec50" providerId="ADAL" clId="{7436894F-68DA-4BF4-BE1C-025D8CC8F83E}" dt="2024-03-14T16:54:40.598" v="256" actId="1038"/>
          <ac:picMkLst>
            <pc:docMk/>
            <pc:sldMk cId="551601610" sldId="2146846289"/>
            <ac:picMk id="52" creationId="{C824AF4A-CCAE-0158-FA77-90C78789E4A2}"/>
          </ac:picMkLst>
        </pc:picChg>
      </pc:sldChg>
      <pc:sldChg chg="modSp mod">
        <pc:chgData name="Karolina Guillen" userId="c1c08796-a0be-47c6-af52-5d31fd96ec50" providerId="ADAL" clId="{7436894F-68DA-4BF4-BE1C-025D8CC8F83E}" dt="2024-03-14T16:54:35.199" v="254" actId="1038"/>
        <pc:sldMkLst>
          <pc:docMk/>
          <pc:sldMk cId="726589213" sldId="2146846358"/>
        </pc:sldMkLst>
        <pc:spChg chg="mod">
          <ac:chgData name="Karolina Guillen" userId="c1c08796-a0be-47c6-af52-5d31fd96ec50" providerId="ADAL" clId="{7436894F-68DA-4BF4-BE1C-025D8CC8F83E}" dt="2024-03-14T16:33:37.620" v="203" actId="14100"/>
          <ac:spMkLst>
            <pc:docMk/>
            <pc:sldMk cId="726589213" sldId="2146846358"/>
            <ac:spMk id="4" creationId="{D9C8F047-F723-EF8E-749A-01FDDE897B14}"/>
          </ac:spMkLst>
        </pc:spChg>
        <pc:spChg chg="mod">
          <ac:chgData name="Karolina Guillen" userId="c1c08796-a0be-47c6-af52-5d31fd96ec50" providerId="ADAL" clId="{7436894F-68DA-4BF4-BE1C-025D8CC8F83E}" dt="2024-03-14T16:54:35.199" v="254" actId="1038"/>
          <ac:spMkLst>
            <pc:docMk/>
            <pc:sldMk cId="726589213" sldId="2146846358"/>
            <ac:spMk id="33" creationId="{87B7543A-B692-B4F1-C50B-37904DCE5F3C}"/>
          </ac:spMkLst>
        </pc:spChg>
        <pc:picChg chg="mod">
          <ac:chgData name="Karolina Guillen" userId="c1c08796-a0be-47c6-af52-5d31fd96ec50" providerId="ADAL" clId="{7436894F-68DA-4BF4-BE1C-025D8CC8F83E}" dt="2024-03-14T16:54:35.199" v="254" actId="1038"/>
          <ac:picMkLst>
            <pc:docMk/>
            <pc:sldMk cId="726589213" sldId="2146846358"/>
            <ac:picMk id="32" creationId="{35B2393B-8D3C-FFAC-B3E1-A2095FA5D053}"/>
          </ac:picMkLst>
        </pc:picChg>
      </pc:sldChg>
      <pc:sldChg chg="modSp mod">
        <pc:chgData name="Karolina Guillen" userId="c1c08796-a0be-47c6-af52-5d31fd96ec50" providerId="ADAL" clId="{7436894F-68DA-4BF4-BE1C-025D8CC8F83E}" dt="2024-03-14T16:54:37.584" v="255" actId="1038"/>
        <pc:sldMkLst>
          <pc:docMk/>
          <pc:sldMk cId="3361597119" sldId="2146846378"/>
        </pc:sldMkLst>
        <pc:spChg chg="mod">
          <ac:chgData name="Karolina Guillen" userId="c1c08796-a0be-47c6-af52-5d31fd96ec50" providerId="ADAL" clId="{7436894F-68DA-4BF4-BE1C-025D8CC8F83E}" dt="2024-03-14T16:32:51.350" v="193" actId="20577"/>
          <ac:spMkLst>
            <pc:docMk/>
            <pc:sldMk cId="3361597119" sldId="2146846378"/>
            <ac:spMk id="2" creationId="{F4E70A9B-6A9A-E128-5EA4-3AB6891687B5}"/>
          </ac:spMkLst>
        </pc:spChg>
        <pc:spChg chg="mod">
          <ac:chgData name="Karolina Guillen" userId="c1c08796-a0be-47c6-af52-5d31fd96ec50" providerId="ADAL" clId="{7436894F-68DA-4BF4-BE1C-025D8CC8F83E}" dt="2024-03-14T16:54:37.584" v="255" actId="1038"/>
          <ac:spMkLst>
            <pc:docMk/>
            <pc:sldMk cId="3361597119" sldId="2146846378"/>
            <ac:spMk id="39" creationId="{716804B3-FE17-B5DF-91E1-24C4C62E1393}"/>
          </ac:spMkLst>
        </pc:spChg>
        <pc:picChg chg="mod">
          <ac:chgData name="Karolina Guillen" userId="c1c08796-a0be-47c6-af52-5d31fd96ec50" providerId="ADAL" clId="{7436894F-68DA-4BF4-BE1C-025D8CC8F83E}" dt="2024-03-14T16:54:37.584" v="255" actId="1038"/>
          <ac:picMkLst>
            <pc:docMk/>
            <pc:sldMk cId="3361597119" sldId="2146846378"/>
            <ac:picMk id="38" creationId="{A16A42AD-C636-EAF0-29BD-550CC835852E}"/>
          </ac:picMkLst>
        </pc:picChg>
      </pc:sldChg>
      <pc:sldChg chg="addSp modSp mod ord">
        <pc:chgData name="Karolina Guillen" userId="c1c08796-a0be-47c6-af52-5d31fd96ec50" providerId="ADAL" clId="{7436894F-68DA-4BF4-BE1C-025D8CC8F83E}" dt="2024-03-14T18:00:36.290" v="447"/>
        <pc:sldMkLst>
          <pc:docMk/>
          <pc:sldMk cId="3746188261" sldId="2146846396"/>
        </pc:sldMkLst>
        <pc:spChg chg="mod">
          <ac:chgData name="Karolina Guillen" userId="c1c08796-a0be-47c6-af52-5d31fd96ec50" providerId="ADAL" clId="{7436894F-68DA-4BF4-BE1C-025D8CC8F83E}" dt="2024-03-14T17:56:46.750" v="446" actId="20577"/>
          <ac:spMkLst>
            <pc:docMk/>
            <pc:sldMk cId="3746188261" sldId="2146846396"/>
            <ac:spMk id="4" creationId="{1BF894CE-5EB9-4BB3-F6C7-477E37F6A6AA}"/>
          </ac:spMkLst>
        </pc:spChg>
        <pc:spChg chg="add mod">
          <ac:chgData name="Karolina Guillen" userId="c1c08796-a0be-47c6-af52-5d31fd96ec50" providerId="ADAL" clId="{7436894F-68DA-4BF4-BE1C-025D8CC8F83E}" dt="2024-03-14T18:00:36.290" v="447"/>
          <ac:spMkLst>
            <pc:docMk/>
            <pc:sldMk cId="3746188261" sldId="2146846396"/>
            <ac:spMk id="7" creationId="{7185ED50-8109-AE61-3C0A-E472AB686620}"/>
          </ac:spMkLst>
        </pc:spChg>
        <pc:picChg chg="mod modCrop">
          <ac:chgData name="Karolina Guillen" userId="c1c08796-a0be-47c6-af52-5d31fd96ec50" providerId="ADAL" clId="{7436894F-68DA-4BF4-BE1C-025D8CC8F83E}" dt="2024-03-14T17:02:09.422" v="305" actId="18131"/>
          <ac:picMkLst>
            <pc:docMk/>
            <pc:sldMk cId="3746188261" sldId="2146846396"/>
            <ac:picMk id="12" creationId="{D6823624-3BCA-19A9-5BAD-DD82F00AC3DA}"/>
          </ac:picMkLst>
        </pc:picChg>
      </pc:sldChg>
      <pc:sldChg chg="modSp mod">
        <pc:chgData name="Karolina Guillen" userId="c1c08796-a0be-47c6-af52-5d31fd96ec50" providerId="ADAL" clId="{7436894F-68DA-4BF4-BE1C-025D8CC8F83E}" dt="2024-03-14T20:55:20.908" v="590" actId="14100"/>
        <pc:sldMkLst>
          <pc:docMk/>
          <pc:sldMk cId="2360928187" sldId="2146846398"/>
        </pc:sldMkLst>
        <pc:spChg chg="mod">
          <ac:chgData name="Karolina Guillen" userId="c1c08796-a0be-47c6-af52-5d31fd96ec50" providerId="ADAL" clId="{7436894F-68DA-4BF4-BE1C-025D8CC8F83E}" dt="2024-03-14T20:55:20.908" v="590" actId="14100"/>
          <ac:spMkLst>
            <pc:docMk/>
            <pc:sldMk cId="2360928187" sldId="2146846398"/>
            <ac:spMk id="33" creationId="{5F644213-0A8E-021E-11CD-A1363C24F7C1}"/>
          </ac:spMkLst>
        </pc:spChg>
      </pc:sldChg>
      <pc:sldChg chg="modSp mod">
        <pc:chgData name="Karolina Guillen" userId="c1c08796-a0be-47c6-af52-5d31fd96ec50" providerId="ADAL" clId="{7436894F-68DA-4BF4-BE1C-025D8CC8F83E}" dt="2024-03-14T21:04:15.136" v="956" actId="20577"/>
        <pc:sldMkLst>
          <pc:docMk/>
          <pc:sldMk cId="1231175612" sldId="2146846413"/>
        </pc:sldMkLst>
        <pc:spChg chg="mod">
          <ac:chgData name="Karolina Guillen" userId="c1c08796-a0be-47c6-af52-5d31fd96ec50" providerId="ADAL" clId="{7436894F-68DA-4BF4-BE1C-025D8CC8F83E}" dt="2024-03-14T21:04:15.136" v="956" actId="20577"/>
          <ac:spMkLst>
            <pc:docMk/>
            <pc:sldMk cId="1231175612" sldId="2146846413"/>
            <ac:spMk id="5" creationId="{53777E9C-510F-2054-91A7-A072D02B65AA}"/>
          </ac:spMkLst>
        </pc:spChg>
      </pc:sldChg>
      <pc:sldChg chg="addSp modSp mod">
        <pc:chgData name="Karolina Guillen" userId="c1c08796-a0be-47c6-af52-5d31fd96ec50" providerId="ADAL" clId="{7436894F-68DA-4BF4-BE1C-025D8CC8F83E}" dt="2024-03-14T20:56:06.164" v="662"/>
        <pc:sldMkLst>
          <pc:docMk/>
          <pc:sldMk cId="271821959" sldId="2146846414"/>
        </pc:sldMkLst>
        <pc:spChg chg="add mod">
          <ac:chgData name="Karolina Guillen" userId="c1c08796-a0be-47c6-af52-5d31fd96ec50" providerId="ADAL" clId="{7436894F-68DA-4BF4-BE1C-025D8CC8F83E}" dt="2024-03-14T20:56:06.164" v="662"/>
          <ac:spMkLst>
            <pc:docMk/>
            <pc:sldMk cId="271821959" sldId="2146846414"/>
            <ac:spMk id="3" creationId="{F2AC973B-8D81-8B64-519C-E50679A20112}"/>
          </ac:spMkLst>
        </pc:spChg>
        <pc:spChg chg="mod">
          <ac:chgData name="Karolina Guillen" userId="c1c08796-a0be-47c6-af52-5d31fd96ec50" providerId="ADAL" clId="{7436894F-68DA-4BF4-BE1C-025D8CC8F83E}" dt="2024-03-14T20:55:57.948" v="661" actId="20577"/>
          <ac:spMkLst>
            <pc:docMk/>
            <pc:sldMk cId="271821959" sldId="2146846414"/>
            <ac:spMk id="22" creationId="{E7864F1C-D7BE-EE5B-B275-95B88DA84E66}"/>
          </ac:spMkLst>
        </pc:spChg>
      </pc:sldChg>
      <pc:sldChg chg="addSp modSp mod">
        <pc:chgData name="Karolina Guillen" userId="c1c08796-a0be-47c6-af52-5d31fd96ec50" providerId="ADAL" clId="{7436894F-68DA-4BF4-BE1C-025D8CC8F83E}" dt="2024-03-14T21:04:51.108" v="959"/>
        <pc:sldMkLst>
          <pc:docMk/>
          <pc:sldMk cId="3056672077" sldId="2146846415"/>
        </pc:sldMkLst>
        <pc:spChg chg="add mod">
          <ac:chgData name="Karolina Guillen" userId="c1c08796-a0be-47c6-af52-5d31fd96ec50" providerId="ADAL" clId="{7436894F-68DA-4BF4-BE1C-025D8CC8F83E}" dt="2024-03-14T21:04:51.108" v="959"/>
          <ac:spMkLst>
            <pc:docMk/>
            <pc:sldMk cId="3056672077" sldId="2146846415"/>
            <ac:spMk id="4" creationId="{0802CDE5-35AC-CB4D-BE5F-E8760D3A07A7}"/>
          </ac:spMkLst>
        </pc:spChg>
        <pc:spChg chg="mod">
          <ac:chgData name="Karolina Guillen" userId="c1c08796-a0be-47c6-af52-5d31fd96ec50" providerId="ADAL" clId="{7436894F-68DA-4BF4-BE1C-025D8CC8F83E}" dt="2024-03-14T20:59:21.524" v="762" actId="14100"/>
          <ac:spMkLst>
            <pc:docMk/>
            <pc:sldMk cId="3056672077" sldId="2146846415"/>
            <ac:spMk id="22" creationId="{A57B7275-4782-A870-04F1-D2F8102FC085}"/>
          </ac:spMkLst>
        </pc:spChg>
      </pc:sldChg>
      <pc:sldChg chg="modSp mod">
        <pc:chgData name="Karolina Guillen" userId="c1c08796-a0be-47c6-af52-5d31fd96ec50" providerId="ADAL" clId="{7436894F-68DA-4BF4-BE1C-025D8CC8F83E}" dt="2024-03-14T21:04:42.896" v="958"/>
        <pc:sldMkLst>
          <pc:docMk/>
          <pc:sldMk cId="3275383021" sldId="2146846416"/>
        </pc:sldMkLst>
        <pc:spChg chg="mod">
          <ac:chgData name="Karolina Guillen" userId="c1c08796-a0be-47c6-af52-5d31fd96ec50" providerId="ADAL" clId="{7436894F-68DA-4BF4-BE1C-025D8CC8F83E}" dt="2024-03-14T21:04:42.896" v="958"/>
          <ac:spMkLst>
            <pc:docMk/>
            <pc:sldMk cId="3275383021" sldId="2146846416"/>
            <ac:spMk id="19" creationId="{C87E07BA-5078-9C37-5748-9AF4D8976146}"/>
          </ac:spMkLst>
        </pc:spChg>
        <pc:spChg chg="mod">
          <ac:chgData name="Karolina Guillen" userId="c1c08796-a0be-47c6-af52-5d31fd96ec50" providerId="ADAL" clId="{7436894F-68DA-4BF4-BE1C-025D8CC8F83E}" dt="2024-03-14T20:57:37.180" v="701" actId="1036"/>
          <ac:spMkLst>
            <pc:docMk/>
            <pc:sldMk cId="3275383021" sldId="2146846416"/>
            <ac:spMk id="22" creationId="{5FEE7D01-60ED-4CF3-A986-FBBAF2B337B3}"/>
          </ac:spMkLst>
        </pc:spChg>
        <pc:picChg chg="mod">
          <ac:chgData name="Karolina Guillen" userId="c1c08796-a0be-47c6-af52-5d31fd96ec50" providerId="ADAL" clId="{7436894F-68DA-4BF4-BE1C-025D8CC8F83E}" dt="2024-03-14T21:04:39.255" v="957"/>
          <ac:picMkLst>
            <pc:docMk/>
            <pc:sldMk cId="3275383021" sldId="2146846416"/>
            <ac:picMk id="3" creationId="{42B535F3-4E24-5054-642E-5E0D25275732}"/>
          </ac:picMkLst>
        </pc:picChg>
      </pc:sldChg>
      <pc:sldChg chg="addSp delSp modSp add mod">
        <pc:chgData name="Karolina Guillen" userId="c1c08796-a0be-47c6-af52-5d31fd96ec50" providerId="ADAL" clId="{7436894F-68DA-4BF4-BE1C-025D8CC8F83E}" dt="2024-03-14T15:00:10.745" v="74" actId="1076"/>
        <pc:sldMkLst>
          <pc:docMk/>
          <pc:sldMk cId="557629375" sldId="2146846417"/>
        </pc:sldMkLst>
        <pc:spChg chg="mod">
          <ac:chgData name="Karolina Guillen" userId="c1c08796-a0be-47c6-af52-5d31fd96ec50" providerId="ADAL" clId="{7436894F-68DA-4BF4-BE1C-025D8CC8F83E}" dt="2024-03-14T15:00:10.745" v="74" actId="1076"/>
          <ac:spMkLst>
            <pc:docMk/>
            <pc:sldMk cId="557629375" sldId="2146846417"/>
            <ac:spMk id="16" creationId="{8AE8C1F6-685D-20DE-2627-79F67BD61B8A}"/>
          </ac:spMkLst>
        </pc:spChg>
        <pc:spChg chg="del">
          <ac:chgData name="Karolina Guillen" userId="c1c08796-a0be-47c6-af52-5d31fd96ec50" providerId="ADAL" clId="{7436894F-68DA-4BF4-BE1C-025D8CC8F83E}" dt="2024-03-11T18:00:52.882" v="32" actId="478"/>
          <ac:spMkLst>
            <pc:docMk/>
            <pc:sldMk cId="557629375" sldId="2146846417"/>
            <ac:spMk id="17" creationId="{3A14E00F-6109-009C-6596-C31A52944A32}"/>
          </ac:spMkLst>
        </pc:spChg>
        <pc:spChg chg="del">
          <ac:chgData name="Karolina Guillen" userId="c1c08796-a0be-47c6-af52-5d31fd96ec50" providerId="ADAL" clId="{7436894F-68DA-4BF4-BE1C-025D8CC8F83E}" dt="2024-03-11T18:00:52.882" v="32" actId="478"/>
          <ac:spMkLst>
            <pc:docMk/>
            <pc:sldMk cId="557629375" sldId="2146846417"/>
            <ac:spMk id="18" creationId="{78E72A51-9DA3-E293-BA84-EBB25CAEFD01}"/>
          </ac:spMkLst>
        </pc:spChg>
        <pc:spChg chg="del">
          <ac:chgData name="Karolina Guillen" userId="c1c08796-a0be-47c6-af52-5d31fd96ec50" providerId="ADAL" clId="{7436894F-68DA-4BF4-BE1C-025D8CC8F83E}" dt="2024-03-11T18:00:52.882" v="32" actId="478"/>
          <ac:spMkLst>
            <pc:docMk/>
            <pc:sldMk cId="557629375" sldId="2146846417"/>
            <ac:spMk id="20" creationId="{209444EC-3CA4-DE62-0B6F-EF1155792F11}"/>
          </ac:spMkLst>
        </pc:spChg>
        <pc:spChg chg="del">
          <ac:chgData name="Karolina Guillen" userId="c1c08796-a0be-47c6-af52-5d31fd96ec50" providerId="ADAL" clId="{7436894F-68DA-4BF4-BE1C-025D8CC8F83E}" dt="2024-03-11T18:00:52.882" v="32" actId="478"/>
          <ac:spMkLst>
            <pc:docMk/>
            <pc:sldMk cId="557629375" sldId="2146846417"/>
            <ac:spMk id="21" creationId="{B9E22546-EFB7-8A00-9472-AD3F15D79EB3}"/>
          </ac:spMkLst>
        </pc:spChg>
        <pc:spChg chg="mod">
          <ac:chgData name="Karolina Guillen" userId="c1c08796-a0be-47c6-af52-5d31fd96ec50" providerId="ADAL" clId="{7436894F-68DA-4BF4-BE1C-025D8CC8F83E}" dt="2024-03-11T18:00:48.488" v="31" actId="20577"/>
          <ac:spMkLst>
            <pc:docMk/>
            <pc:sldMk cId="557629375" sldId="2146846417"/>
            <ac:spMk id="22" creationId="{FADC383F-6F7D-B0C4-CB5E-A3B9040AD2AF}"/>
          </ac:spMkLst>
        </pc:spChg>
        <pc:grpChg chg="add mod">
          <ac:chgData name="Karolina Guillen" userId="c1c08796-a0be-47c6-af52-5d31fd96ec50" providerId="ADAL" clId="{7436894F-68DA-4BF4-BE1C-025D8CC8F83E}" dt="2024-03-11T18:01:00.154" v="34"/>
          <ac:grpSpMkLst>
            <pc:docMk/>
            <pc:sldMk cId="557629375" sldId="2146846417"/>
            <ac:grpSpMk id="4" creationId="{3730FC0B-90D1-BB0F-28B8-ED9E432264B7}"/>
          </ac:grpSpMkLst>
        </pc:grpChg>
        <pc:grpChg chg="del">
          <ac:chgData name="Karolina Guillen" userId="c1c08796-a0be-47c6-af52-5d31fd96ec50" providerId="ADAL" clId="{7436894F-68DA-4BF4-BE1C-025D8CC8F83E}" dt="2024-03-11T18:00:59.834" v="33" actId="478"/>
          <ac:grpSpMkLst>
            <pc:docMk/>
            <pc:sldMk cId="557629375" sldId="2146846417"/>
            <ac:grpSpMk id="29" creationId="{004962B6-7ADB-B846-95E8-6547D11A4C46}"/>
          </ac:grpSpMkLst>
        </pc:grpChg>
        <pc:picChg chg="mod">
          <ac:chgData name="Karolina Guillen" userId="c1c08796-a0be-47c6-af52-5d31fd96ec50" providerId="ADAL" clId="{7436894F-68DA-4BF4-BE1C-025D8CC8F83E}" dt="2024-03-11T18:01:00.154" v="34"/>
          <ac:picMkLst>
            <pc:docMk/>
            <pc:sldMk cId="557629375" sldId="2146846417"/>
            <ac:picMk id="5" creationId="{409CF90D-B992-26D3-3481-BCE1EFE21C78}"/>
          </ac:picMkLst>
        </pc:picChg>
        <pc:picChg chg="mod">
          <ac:chgData name="Karolina Guillen" userId="c1c08796-a0be-47c6-af52-5d31fd96ec50" providerId="ADAL" clId="{7436894F-68DA-4BF4-BE1C-025D8CC8F83E}" dt="2024-03-11T18:01:00.154" v="34"/>
          <ac:picMkLst>
            <pc:docMk/>
            <pc:sldMk cId="557629375" sldId="2146846417"/>
            <ac:picMk id="6" creationId="{7D547456-5A68-890B-BE33-9E36684E9FDC}"/>
          </ac:picMkLst>
        </pc:picChg>
        <pc:cxnChg chg="del">
          <ac:chgData name="Karolina Guillen" userId="c1c08796-a0be-47c6-af52-5d31fd96ec50" providerId="ADAL" clId="{7436894F-68DA-4BF4-BE1C-025D8CC8F83E}" dt="2024-03-11T18:00:52.882" v="32" actId="478"/>
          <ac:cxnSpMkLst>
            <pc:docMk/>
            <pc:sldMk cId="557629375" sldId="2146846417"/>
            <ac:cxnSpMk id="24" creationId="{62C7C9AC-BA60-544E-20E1-8DD86C21BF32}"/>
          </ac:cxnSpMkLst>
        </pc:cxnChg>
      </pc:sldChg>
      <pc:sldChg chg="addSp modSp mod">
        <pc:chgData name="Karolina Guillen" userId="c1c08796-a0be-47c6-af52-5d31fd96ec50" providerId="ADAL" clId="{7436894F-68DA-4BF4-BE1C-025D8CC8F83E}" dt="2024-03-14T21:05:01.619" v="960"/>
        <pc:sldMkLst>
          <pc:docMk/>
          <pc:sldMk cId="3019210604" sldId="2146846418"/>
        </pc:sldMkLst>
        <pc:spChg chg="add mod">
          <ac:chgData name="Karolina Guillen" userId="c1c08796-a0be-47c6-af52-5d31fd96ec50" providerId="ADAL" clId="{7436894F-68DA-4BF4-BE1C-025D8CC8F83E}" dt="2024-03-14T21:05:01.619" v="960"/>
          <ac:spMkLst>
            <pc:docMk/>
            <pc:sldMk cId="3019210604" sldId="2146846418"/>
            <ac:spMk id="8" creationId="{14EF8855-06D2-BEDE-A11B-1D8C8835212C}"/>
          </ac:spMkLst>
        </pc:spChg>
        <pc:spChg chg="mod">
          <ac:chgData name="Karolina Guillen" userId="c1c08796-a0be-47c6-af52-5d31fd96ec50" providerId="ADAL" clId="{7436894F-68DA-4BF4-BE1C-025D8CC8F83E}" dt="2024-03-14T20:59:48.803" v="764" actId="14100"/>
          <ac:spMkLst>
            <pc:docMk/>
            <pc:sldMk cId="3019210604" sldId="2146846418"/>
            <ac:spMk id="10" creationId="{C245232A-33F4-2EA9-2896-BD7486CC4A80}"/>
          </ac:spMkLst>
        </pc:spChg>
        <pc:spChg chg="mod">
          <ac:chgData name="Karolina Guillen" userId="c1c08796-a0be-47c6-af52-5d31fd96ec50" providerId="ADAL" clId="{7436894F-68DA-4BF4-BE1C-025D8CC8F83E}" dt="2024-03-14T21:03:00.597" v="945" actId="115"/>
          <ac:spMkLst>
            <pc:docMk/>
            <pc:sldMk cId="3019210604" sldId="2146846418"/>
            <ac:spMk id="22" creationId="{FADC383F-6F7D-B0C4-CB5E-A3B9040AD2AF}"/>
          </ac:spMkLst>
        </pc:spChg>
        <pc:spChg chg="mod">
          <ac:chgData name="Karolina Guillen" userId="c1c08796-a0be-47c6-af52-5d31fd96ec50" providerId="ADAL" clId="{7436894F-68DA-4BF4-BE1C-025D8CC8F83E}" dt="2024-03-14T21:02:42.108" v="939" actId="113"/>
          <ac:spMkLst>
            <pc:docMk/>
            <pc:sldMk cId="3019210604" sldId="2146846418"/>
            <ac:spMk id="26" creationId="{FB1DF090-5BEE-2829-8B9A-F4F680354E17}"/>
          </ac:spMkLst>
        </pc:spChg>
        <pc:grpChg chg="mod">
          <ac:chgData name="Karolina Guillen" userId="c1c08796-a0be-47c6-af52-5d31fd96ec50" providerId="ADAL" clId="{7436894F-68DA-4BF4-BE1C-025D8CC8F83E}" dt="2024-03-14T20:59:40.972" v="763" actId="14100"/>
          <ac:grpSpMkLst>
            <pc:docMk/>
            <pc:sldMk cId="3019210604" sldId="2146846418"/>
            <ac:grpSpMk id="17" creationId="{0EAA9972-7C7B-928D-3C6F-1AD6F7B966ED}"/>
          </ac:grpSpMkLst>
        </pc:grpChg>
        <pc:picChg chg="mod">
          <ac:chgData name="Karolina Guillen" userId="c1c08796-a0be-47c6-af52-5d31fd96ec50" providerId="ADAL" clId="{7436894F-68DA-4BF4-BE1C-025D8CC8F83E}" dt="2024-03-14T20:59:55.931" v="765" actId="14100"/>
          <ac:picMkLst>
            <pc:docMk/>
            <pc:sldMk cId="3019210604" sldId="2146846418"/>
            <ac:picMk id="36" creationId="{00665587-C328-2CFB-F7B7-9B906DAF31BD}"/>
          </ac:picMkLst>
        </pc:picChg>
        <pc:picChg chg="mod">
          <ac:chgData name="Karolina Guillen" userId="c1c08796-a0be-47c6-af52-5d31fd96ec50" providerId="ADAL" clId="{7436894F-68DA-4BF4-BE1C-025D8CC8F83E}" dt="2024-03-14T21:00:30.099" v="773" actId="14100"/>
          <ac:picMkLst>
            <pc:docMk/>
            <pc:sldMk cId="3019210604" sldId="2146846418"/>
            <ac:picMk id="38" creationId="{075D6DB5-EF68-737E-7C47-F12A86673717}"/>
          </ac:picMkLst>
        </pc:picChg>
        <pc:picChg chg="mod">
          <ac:chgData name="Karolina Guillen" userId="c1c08796-a0be-47c6-af52-5d31fd96ec50" providerId="ADAL" clId="{7436894F-68DA-4BF4-BE1C-025D8CC8F83E}" dt="2024-03-14T21:00:34.394" v="774" actId="14100"/>
          <ac:picMkLst>
            <pc:docMk/>
            <pc:sldMk cId="3019210604" sldId="2146846418"/>
            <ac:picMk id="40" creationId="{0669DA66-2F7C-E699-685F-D4BF73D85566}"/>
          </ac:picMkLst>
        </pc:picChg>
      </pc:sldChg>
      <pc:sldChg chg="delSp modSp add mod">
        <pc:chgData name="Karolina Guillen" userId="c1c08796-a0be-47c6-af52-5d31fd96ec50" providerId="ADAL" clId="{7436894F-68DA-4BF4-BE1C-025D8CC8F83E}" dt="2024-03-14T21:05:26.767" v="990" actId="478"/>
        <pc:sldMkLst>
          <pc:docMk/>
          <pc:sldMk cId="1116158472" sldId="2146846419"/>
        </pc:sldMkLst>
        <pc:spChg chg="del">
          <ac:chgData name="Karolina Guillen" userId="c1c08796-a0be-47c6-af52-5d31fd96ec50" providerId="ADAL" clId="{7436894F-68DA-4BF4-BE1C-025D8CC8F83E}" dt="2024-03-14T21:05:11.750" v="962" actId="478"/>
          <ac:spMkLst>
            <pc:docMk/>
            <pc:sldMk cId="1116158472" sldId="2146846419"/>
            <ac:spMk id="7" creationId="{ED633AD9-5CF9-C38C-EEBF-8D828FA6CD77}"/>
          </ac:spMkLst>
        </pc:spChg>
        <pc:spChg chg="mod">
          <ac:chgData name="Karolina Guillen" userId="c1c08796-a0be-47c6-af52-5d31fd96ec50" providerId="ADAL" clId="{7436894F-68DA-4BF4-BE1C-025D8CC8F83E}" dt="2024-03-14T21:05:22.640" v="989" actId="20577"/>
          <ac:spMkLst>
            <pc:docMk/>
            <pc:sldMk cId="1116158472" sldId="2146846419"/>
            <ac:spMk id="22" creationId="{CFB159AD-DB98-52A6-271A-A2202B0BF092}"/>
          </ac:spMkLst>
        </pc:spChg>
        <pc:spChg chg="del">
          <ac:chgData name="Karolina Guillen" userId="c1c08796-a0be-47c6-af52-5d31fd96ec50" providerId="ADAL" clId="{7436894F-68DA-4BF4-BE1C-025D8CC8F83E}" dt="2024-03-14T21:05:26.767" v="990" actId="478"/>
          <ac:spMkLst>
            <pc:docMk/>
            <pc:sldMk cId="1116158472" sldId="2146846419"/>
            <ac:spMk id="26" creationId="{77006B88-F720-613B-7EA6-9DCD9FE05B25}"/>
          </ac:spMkLst>
        </pc:spChg>
        <pc:grpChg chg="del">
          <ac:chgData name="Karolina Guillen" userId="c1c08796-a0be-47c6-af52-5d31fd96ec50" providerId="ADAL" clId="{7436894F-68DA-4BF4-BE1C-025D8CC8F83E}" dt="2024-03-14T21:05:14.879" v="963" actId="478"/>
          <ac:grpSpMkLst>
            <pc:docMk/>
            <pc:sldMk cId="1116158472" sldId="2146846419"/>
            <ac:grpSpMk id="4" creationId="{05D0822B-C5DE-4BB5-6312-26AB35AB7E93}"/>
          </ac:grpSpMkLst>
        </pc:grpChg>
        <pc:grpChg chg="del">
          <ac:chgData name="Karolina Guillen" userId="c1c08796-a0be-47c6-af52-5d31fd96ec50" providerId="ADAL" clId="{7436894F-68DA-4BF4-BE1C-025D8CC8F83E}" dt="2024-03-14T21:05:11.750" v="962" actId="478"/>
          <ac:grpSpMkLst>
            <pc:docMk/>
            <pc:sldMk cId="1116158472" sldId="2146846419"/>
            <ac:grpSpMk id="16" creationId="{1DC4634F-8AF3-222A-3A17-32A961215CF6}"/>
          </ac:grpSpMkLst>
        </pc:grpChg>
        <pc:grpChg chg="del">
          <ac:chgData name="Karolina Guillen" userId="c1c08796-a0be-47c6-af52-5d31fd96ec50" providerId="ADAL" clId="{7436894F-68DA-4BF4-BE1C-025D8CC8F83E}" dt="2024-03-14T21:05:11.750" v="962" actId="478"/>
          <ac:grpSpMkLst>
            <pc:docMk/>
            <pc:sldMk cId="1116158472" sldId="2146846419"/>
            <ac:grpSpMk id="17" creationId="{C6C8094F-20CE-8A6C-F2BE-6D3E054AFA4B}"/>
          </ac:grpSpMkLst>
        </pc:grpChg>
        <pc:picChg chg="del">
          <ac:chgData name="Karolina Guillen" userId="c1c08796-a0be-47c6-af52-5d31fd96ec50" providerId="ADAL" clId="{7436894F-68DA-4BF4-BE1C-025D8CC8F83E}" dt="2024-03-14T21:05:11.750" v="962" actId="478"/>
          <ac:picMkLst>
            <pc:docMk/>
            <pc:sldMk cId="1116158472" sldId="2146846419"/>
            <ac:picMk id="36" creationId="{12481425-4487-3239-183B-73A3033DDBB1}"/>
          </ac:picMkLst>
        </pc:picChg>
        <pc:picChg chg="del">
          <ac:chgData name="Karolina Guillen" userId="c1c08796-a0be-47c6-af52-5d31fd96ec50" providerId="ADAL" clId="{7436894F-68DA-4BF4-BE1C-025D8CC8F83E}" dt="2024-03-14T21:05:11.750" v="962" actId="478"/>
          <ac:picMkLst>
            <pc:docMk/>
            <pc:sldMk cId="1116158472" sldId="2146846419"/>
            <ac:picMk id="38" creationId="{A13622A6-7BFB-954D-5A88-01244F8BF95C}"/>
          </ac:picMkLst>
        </pc:picChg>
        <pc:picChg chg="del">
          <ac:chgData name="Karolina Guillen" userId="c1c08796-a0be-47c6-af52-5d31fd96ec50" providerId="ADAL" clId="{7436894F-68DA-4BF4-BE1C-025D8CC8F83E}" dt="2024-03-14T21:05:11.750" v="962" actId="478"/>
          <ac:picMkLst>
            <pc:docMk/>
            <pc:sldMk cId="1116158472" sldId="2146846419"/>
            <ac:picMk id="40" creationId="{3CC0CEC7-559E-7C89-7DFB-F1B229534887}"/>
          </ac:picMkLst>
        </pc:picChg>
      </pc:sldChg>
    </pc:docChg>
  </pc:docChgLst>
  <pc:docChgLst>
    <pc:chgData name="Kaileen Cain" userId="21167d2d-fdf2-4320-ae3a-272888c89590" providerId="ADAL" clId="{B82CC489-422A-49AD-BEAB-6C83D77C255F}"/>
    <pc:docChg chg="undo custSel modSld">
      <pc:chgData name="Kaileen Cain" userId="21167d2d-fdf2-4320-ae3a-272888c89590" providerId="ADAL" clId="{B82CC489-422A-49AD-BEAB-6C83D77C255F}" dt="2024-09-18T20:27:09.544" v="999" actId="114"/>
      <pc:docMkLst>
        <pc:docMk/>
      </pc:docMkLst>
      <pc:sldChg chg="delSp modSp mod">
        <pc:chgData name="Kaileen Cain" userId="21167d2d-fdf2-4320-ae3a-272888c89590" providerId="ADAL" clId="{B82CC489-422A-49AD-BEAB-6C83D77C255F}" dt="2024-09-18T20:00:24.703" v="352" actId="20577"/>
        <pc:sldMkLst>
          <pc:docMk/>
          <pc:sldMk cId="1008510114" sldId="2146846624"/>
        </pc:sldMkLst>
        <pc:spChg chg="mod">
          <ac:chgData name="Kaileen Cain" userId="21167d2d-fdf2-4320-ae3a-272888c89590" providerId="ADAL" clId="{B82CC489-422A-49AD-BEAB-6C83D77C255F}" dt="2024-09-18T20:00:24.703" v="352" actId="20577"/>
          <ac:spMkLst>
            <pc:docMk/>
            <pc:sldMk cId="1008510114" sldId="2146846624"/>
            <ac:spMk id="4" creationId="{CAF2B940-3371-5D21-3C88-B2991F9F1D85}"/>
          </ac:spMkLst>
        </pc:spChg>
        <pc:spChg chg="del">
          <ac:chgData name="Kaileen Cain" userId="21167d2d-fdf2-4320-ae3a-272888c89590" providerId="ADAL" clId="{B82CC489-422A-49AD-BEAB-6C83D77C255F}" dt="2024-09-18T20:00:08.795" v="351" actId="478"/>
          <ac:spMkLst>
            <pc:docMk/>
            <pc:sldMk cId="1008510114" sldId="2146846624"/>
            <ac:spMk id="23" creationId="{007A7B35-A819-0192-AF0F-80C07214FF79}"/>
          </ac:spMkLst>
        </pc:spChg>
      </pc:sldChg>
      <pc:sldChg chg="modSp mod">
        <pc:chgData name="Kaileen Cain" userId="21167d2d-fdf2-4320-ae3a-272888c89590" providerId="ADAL" clId="{B82CC489-422A-49AD-BEAB-6C83D77C255F}" dt="2024-09-18T20:01:38.435" v="380" actId="20577"/>
        <pc:sldMkLst>
          <pc:docMk/>
          <pc:sldMk cId="3594937951" sldId="2146846628"/>
        </pc:sldMkLst>
        <pc:spChg chg="mod">
          <ac:chgData name="Kaileen Cain" userId="21167d2d-fdf2-4320-ae3a-272888c89590" providerId="ADAL" clId="{B82CC489-422A-49AD-BEAB-6C83D77C255F}" dt="2024-09-18T20:01:38.435" v="380" actId="20577"/>
          <ac:spMkLst>
            <pc:docMk/>
            <pc:sldMk cId="3594937951" sldId="2146846628"/>
            <ac:spMk id="7" creationId="{6A83701D-D895-1676-F353-5D4728461BBD}"/>
          </ac:spMkLst>
        </pc:spChg>
      </pc:sldChg>
      <pc:sldChg chg="modSp mod">
        <pc:chgData name="Kaileen Cain" userId="21167d2d-fdf2-4320-ae3a-272888c89590" providerId="ADAL" clId="{B82CC489-422A-49AD-BEAB-6C83D77C255F}" dt="2024-09-18T20:16:16.293" v="868" actId="20577"/>
        <pc:sldMkLst>
          <pc:docMk/>
          <pc:sldMk cId="2248315224" sldId="2147376317"/>
        </pc:sldMkLst>
        <pc:spChg chg="mod">
          <ac:chgData name="Kaileen Cain" userId="21167d2d-fdf2-4320-ae3a-272888c89590" providerId="ADAL" clId="{B82CC489-422A-49AD-BEAB-6C83D77C255F}" dt="2024-09-18T20:16:16.293" v="868" actId="20577"/>
          <ac:spMkLst>
            <pc:docMk/>
            <pc:sldMk cId="2248315224" sldId="2147376317"/>
            <ac:spMk id="12" creationId="{34152865-6759-6439-FACA-5A5814503F5F}"/>
          </ac:spMkLst>
        </pc:spChg>
      </pc:sldChg>
      <pc:sldChg chg="modSp mod modCm">
        <pc:chgData name="Kaileen Cain" userId="21167d2d-fdf2-4320-ae3a-272888c89590" providerId="ADAL" clId="{B82CC489-422A-49AD-BEAB-6C83D77C255F}" dt="2024-09-18T19:55:25.940" v="310" actId="207"/>
        <pc:sldMkLst>
          <pc:docMk/>
          <pc:sldMk cId="2491171504" sldId="2147376345"/>
        </pc:sldMkLst>
        <pc:spChg chg="mod">
          <ac:chgData name="Kaileen Cain" userId="21167d2d-fdf2-4320-ae3a-272888c89590" providerId="ADAL" clId="{B82CC489-422A-49AD-BEAB-6C83D77C255F}" dt="2024-09-18T19:55:25.940" v="310" actId="207"/>
          <ac:spMkLst>
            <pc:docMk/>
            <pc:sldMk cId="2491171504" sldId="2147376345"/>
            <ac:spMk id="6" creationId="{2B033617-73DF-8EC5-7AF3-1FA28B365087}"/>
          </ac:spMkLst>
        </pc:sp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B82CC489-422A-49AD-BEAB-6C83D77C255F}" dt="2024-09-18T19:55:19.349" v="309"/>
              <pc2:cmMkLst xmlns:pc2="http://schemas.microsoft.com/office/powerpoint/2019/9/main/command">
                <pc:docMk/>
                <pc:sldMk cId="2491171504" sldId="2147376345"/>
                <pc2:cmMk id="{BF06E089-3CCC-4236-BB8F-1F4B0AD0DFCE}"/>
              </pc2:cmMkLst>
            </pc226:cmChg>
          </p:ext>
        </pc:extLst>
      </pc:sldChg>
      <pc:sldChg chg="modSp mod">
        <pc:chgData name="Kaileen Cain" userId="21167d2d-fdf2-4320-ae3a-272888c89590" providerId="ADAL" clId="{B82CC489-422A-49AD-BEAB-6C83D77C255F}" dt="2024-09-18T20:20:17.092" v="930" actId="20577"/>
        <pc:sldMkLst>
          <pc:docMk/>
          <pc:sldMk cId="1888369432" sldId="2147376347"/>
        </pc:sldMkLst>
        <pc:spChg chg="mod">
          <ac:chgData name="Kaileen Cain" userId="21167d2d-fdf2-4320-ae3a-272888c89590" providerId="ADAL" clId="{B82CC489-422A-49AD-BEAB-6C83D77C255F}" dt="2024-09-18T20:20:17.092" v="930" actId="20577"/>
          <ac:spMkLst>
            <pc:docMk/>
            <pc:sldMk cId="1888369432" sldId="2147376347"/>
            <ac:spMk id="13" creationId="{C73E0411-A469-200D-14CB-7A15BFF65FB8}"/>
          </ac:spMkLst>
        </pc:spChg>
      </pc:sldChg>
      <pc:sldChg chg="modSp mod">
        <pc:chgData name="Kaileen Cain" userId="21167d2d-fdf2-4320-ae3a-272888c89590" providerId="ADAL" clId="{B82CC489-422A-49AD-BEAB-6C83D77C255F}" dt="2024-09-18T20:27:09.544" v="999" actId="114"/>
        <pc:sldMkLst>
          <pc:docMk/>
          <pc:sldMk cId="4003279167" sldId="2147376348"/>
        </pc:sldMkLst>
        <pc:spChg chg="mod">
          <ac:chgData name="Kaileen Cain" userId="21167d2d-fdf2-4320-ae3a-272888c89590" providerId="ADAL" clId="{B82CC489-422A-49AD-BEAB-6C83D77C255F}" dt="2024-09-18T20:27:09.544" v="999" actId="114"/>
          <ac:spMkLst>
            <pc:docMk/>
            <pc:sldMk cId="4003279167" sldId="2147376348"/>
            <ac:spMk id="24" creationId="{93700D1B-37DC-17B0-738E-1D0749115B9E}"/>
          </ac:spMkLst>
        </pc:spChg>
      </pc:sldChg>
      <pc:sldChg chg="modSp mod">
        <pc:chgData name="Kaileen Cain" userId="21167d2d-fdf2-4320-ae3a-272888c89590" providerId="ADAL" clId="{B82CC489-422A-49AD-BEAB-6C83D77C255F}" dt="2024-09-18T20:09:29.090" v="678" actId="20577"/>
        <pc:sldMkLst>
          <pc:docMk/>
          <pc:sldMk cId="358082853" sldId="2147376352"/>
        </pc:sldMkLst>
        <pc:spChg chg="mod">
          <ac:chgData name="Kaileen Cain" userId="21167d2d-fdf2-4320-ae3a-272888c89590" providerId="ADAL" clId="{B82CC489-422A-49AD-BEAB-6C83D77C255F}" dt="2024-09-18T20:09:29.090" v="678" actId="20577"/>
          <ac:spMkLst>
            <pc:docMk/>
            <pc:sldMk cId="358082853" sldId="2147376352"/>
            <ac:spMk id="23" creationId="{6BBC891B-5F77-678A-0CA6-0A36994D1F2C}"/>
          </ac:spMkLst>
        </pc:spChg>
      </pc:sldChg>
      <pc:sldChg chg="modSp mod">
        <pc:chgData name="Kaileen Cain" userId="21167d2d-fdf2-4320-ae3a-272888c89590" providerId="ADAL" clId="{B82CC489-422A-49AD-BEAB-6C83D77C255F}" dt="2024-09-18T20:05:50.409" v="467" actId="20577"/>
        <pc:sldMkLst>
          <pc:docMk/>
          <pc:sldMk cId="2979414231" sldId="2147376409"/>
        </pc:sldMkLst>
        <pc:spChg chg="mod">
          <ac:chgData name="Kaileen Cain" userId="21167d2d-fdf2-4320-ae3a-272888c89590" providerId="ADAL" clId="{B82CC489-422A-49AD-BEAB-6C83D77C255F}" dt="2024-09-18T20:05:50.409" v="467" actId="20577"/>
          <ac:spMkLst>
            <pc:docMk/>
            <pc:sldMk cId="2979414231" sldId="2147376409"/>
            <ac:spMk id="51" creationId="{DF653D9E-73B5-3CE6-7090-2E830F628E64}"/>
          </ac:spMkLst>
        </pc:spChg>
      </pc:sldChg>
      <pc:sldChg chg="modSp mod">
        <pc:chgData name="Kaileen Cain" userId="21167d2d-fdf2-4320-ae3a-272888c89590" providerId="ADAL" clId="{B82CC489-422A-49AD-BEAB-6C83D77C255F}" dt="2024-09-18T20:25:20.221" v="961" actId="20577"/>
        <pc:sldMkLst>
          <pc:docMk/>
          <pc:sldMk cId="188229003" sldId="2147376411"/>
        </pc:sldMkLst>
        <pc:spChg chg="mod">
          <ac:chgData name="Kaileen Cain" userId="21167d2d-fdf2-4320-ae3a-272888c89590" providerId="ADAL" clId="{B82CC489-422A-49AD-BEAB-6C83D77C255F}" dt="2024-09-18T20:25:20.221" v="961" actId="20577"/>
          <ac:spMkLst>
            <pc:docMk/>
            <pc:sldMk cId="188229003" sldId="2147376411"/>
            <ac:spMk id="55" creationId="{3CD820F6-E738-F83E-DB62-C08BB5A18E76}"/>
          </ac:spMkLst>
        </pc:spChg>
      </pc:sldChg>
      <pc:sldChg chg="modSp mod">
        <pc:chgData name="Kaileen Cain" userId="21167d2d-fdf2-4320-ae3a-272888c89590" providerId="ADAL" clId="{B82CC489-422A-49AD-BEAB-6C83D77C255F}" dt="2024-09-18T20:15:09.524" v="783" actId="20577"/>
        <pc:sldMkLst>
          <pc:docMk/>
          <pc:sldMk cId="3547169497" sldId="2147376412"/>
        </pc:sldMkLst>
        <pc:spChg chg="mod">
          <ac:chgData name="Kaileen Cain" userId="21167d2d-fdf2-4320-ae3a-272888c89590" providerId="ADAL" clId="{B82CC489-422A-49AD-BEAB-6C83D77C255F}" dt="2024-09-18T20:15:09.524" v="783" actId="20577"/>
          <ac:spMkLst>
            <pc:docMk/>
            <pc:sldMk cId="3547169497" sldId="2147376412"/>
            <ac:spMk id="27" creationId="{46AD3232-FF1A-1573-139F-619235CF3377}"/>
          </ac:spMkLst>
        </pc:spChg>
      </pc:sldChg>
    </pc:docChg>
  </pc:docChgLst>
  <pc:docChgLst>
    <pc:chgData name="Leah Montner Dixon" userId="d5b2ae9e-9213-4442-b7df-4db8cbe51e5d" providerId="ADAL" clId="{E845028C-3D46-4C26-883E-9B576DE0ED9D}"/>
    <pc:docChg chg="custSel modSld modMainMaster">
      <pc:chgData name="Leah Montner Dixon" userId="d5b2ae9e-9213-4442-b7df-4db8cbe51e5d" providerId="ADAL" clId="{E845028C-3D46-4C26-883E-9B576DE0ED9D}" dt="2024-09-25T18:28:22.184" v="49"/>
      <pc:docMkLst>
        <pc:docMk/>
      </pc:docMkLst>
      <pc:sldChg chg="addSp delSp modSp mod">
        <pc:chgData name="Leah Montner Dixon" userId="d5b2ae9e-9213-4442-b7df-4db8cbe51e5d" providerId="ADAL" clId="{E845028C-3D46-4C26-883E-9B576DE0ED9D}" dt="2024-09-19T19:18:04.415" v="29"/>
        <pc:sldMkLst>
          <pc:docMk/>
          <pc:sldMk cId="907101350" sldId="2146846178"/>
        </pc:sldMkLst>
        <pc:spChg chg="add mod">
          <ac:chgData name="Leah Montner Dixon" userId="d5b2ae9e-9213-4442-b7df-4db8cbe51e5d" providerId="ADAL" clId="{E845028C-3D46-4C26-883E-9B576DE0ED9D}" dt="2024-09-19T19:18:04.415" v="29"/>
          <ac:spMkLst>
            <pc:docMk/>
            <pc:sldMk cId="907101350" sldId="2146846178"/>
            <ac:spMk id="11" creationId="{82C1D307-4451-7592-5210-AE42698F51E4}"/>
          </ac:spMkLst>
        </pc:spChg>
        <pc:spChg chg="del">
          <ac:chgData name="Leah Montner Dixon" userId="d5b2ae9e-9213-4442-b7df-4db8cbe51e5d" providerId="ADAL" clId="{E845028C-3D46-4C26-883E-9B576DE0ED9D}" dt="2024-09-19T19:18:04.013" v="28" actId="478"/>
          <ac:spMkLst>
            <pc:docMk/>
            <pc:sldMk cId="907101350" sldId="2146846178"/>
            <ac:spMk id="18" creationId="{B2D877A6-CF1E-538F-00B8-41759F487ACC}"/>
          </ac:spMkLst>
        </pc:spChg>
        <pc:spChg chg="del">
          <ac:chgData name="Leah Montner Dixon" userId="d5b2ae9e-9213-4442-b7df-4db8cbe51e5d" providerId="ADAL" clId="{E845028C-3D46-4C26-883E-9B576DE0ED9D}" dt="2024-09-19T19:18:04.013" v="28" actId="478"/>
          <ac:spMkLst>
            <pc:docMk/>
            <pc:sldMk cId="907101350" sldId="2146846178"/>
            <ac:spMk id="19" creationId="{687D3725-53B5-82FD-7091-D79627B720DE}"/>
          </ac:spMkLst>
        </pc:spChg>
        <pc:spChg chg="add mod">
          <ac:chgData name="Leah Montner Dixon" userId="d5b2ae9e-9213-4442-b7df-4db8cbe51e5d" providerId="ADAL" clId="{E845028C-3D46-4C26-883E-9B576DE0ED9D}" dt="2024-09-19T19:18:04.415" v="29"/>
          <ac:spMkLst>
            <pc:docMk/>
            <pc:sldMk cId="907101350" sldId="2146846178"/>
            <ac:spMk id="32" creationId="{50474DF3-5D2A-A072-B522-993658DD5DF2}"/>
          </ac:spMkLst>
        </pc:spChg>
        <pc:picChg chg="add mod">
          <ac:chgData name="Leah Montner Dixon" userId="d5b2ae9e-9213-4442-b7df-4db8cbe51e5d" providerId="ADAL" clId="{E845028C-3D46-4C26-883E-9B576DE0ED9D}" dt="2024-09-19T19:18:04.415" v="29"/>
          <ac:picMkLst>
            <pc:docMk/>
            <pc:sldMk cId="907101350" sldId="2146846178"/>
            <ac:picMk id="10" creationId="{E4EE3616-70D6-AA0E-A496-E6DEA6E6D5AD}"/>
          </ac:picMkLst>
        </pc:picChg>
        <pc:picChg chg="del">
          <ac:chgData name="Leah Montner Dixon" userId="d5b2ae9e-9213-4442-b7df-4db8cbe51e5d" providerId="ADAL" clId="{E845028C-3D46-4C26-883E-9B576DE0ED9D}" dt="2024-09-19T19:18:04.013" v="28" actId="478"/>
          <ac:picMkLst>
            <pc:docMk/>
            <pc:sldMk cId="907101350" sldId="2146846178"/>
            <ac:picMk id="12" creationId="{C5B7741C-32B4-243B-EB73-3696BC1B44BC}"/>
          </ac:picMkLst>
        </pc:picChg>
      </pc:sldChg>
      <pc:sldChg chg="addSp delSp modSp mod">
        <pc:chgData name="Leah Montner Dixon" userId="d5b2ae9e-9213-4442-b7df-4db8cbe51e5d" providerId="ADAL" clId="{E845028C-3D46-4C26-883E-9B576DE0ED9D}" dt="2024-09-19T19:18:15.973" v="33"/>
        <pc:sldMkLst>
          <pc:docMk/>
          <pc:sldMk cId="4034429229" sldId="2146846292"/>
        </pc:sldMkLst>
        <pc:spChg chg="add mod">
          <ac:chgData name="Leah Montner Dixon" userId="d5b2ae9e-9213-4442-b7df-4db8cbe51e5d" providerId="ADAL" clId="{E845028C-3D46-4C26-883E-9B576DE0ED9D}" dt="2024-09-19T19:18:15.973" v="33"/>
          <ac:spMkLst>
            <pc:docMk/>
            <pc:sldMk cId="4034429229" sldId="2146846292"/>
            <ac:spMk id="6" creationId="{8ECC5B58-6C80-D601-89E5-AB820FAA5B63}"/>
          </ac:spMkLst>
        </pc:spChg>
        <pc:spChg chg="add mod">
          <ac:chgData name="Leah Montner Dixon" userId="d5b2ae9e-9213-4442-b7df-4db8cbe51e5d" providerId="ADAL" clId="{E845028C-3D46-4C26-883E-9B576DE0ED9D}" dt="2024-09-19T19:18:15.973" v="33"/>
          <ac:spMkLst>
            <pc:docMk/>
            <pc:sldMk cId="4034429229" sldId="2146846292"/>
            <ac:spMk id="7" creationId="{DD362C83-D3A2-E5C5-6915-5F2D90161076}"/>
          </ac:spMkLst>
        </pc:spChg>
        <pc:spChg chg="del">
          <ac:chgData name="Leah Montner Dixon" userId="d5b2ae9e-9213-4442-b7df-4db8cbe51e5d" providerId="ADAL" clId="{E845028C-3D46-4C26-883E-9B576DE0ED9D}" dt="2024-09-19T19:18:15.697" v="32" actId="478"/>
          <ac:spMkLst>
            <pc:docMk/>
            <pc:sldMk cId="4034429229" sldId="2146846292"/>
            <ac:spMk id="16" creationId="{6994D395-451D-A373-A66B-C3CACC231541}"/>
          </ac:spMkLst>
        </pc:spChg>
        <pc:spChg chg="del">
          <ac:chgData name="Leah Montner Dixon" userId="d5b2ae9e-9213-4442-b7df-4db8cbe51e5d" providerId="ADAL" clId="{E845028C-3D46-4C26-883E-9B576DE0ED9D}" dt="2024-09-19T19:18:15.697" v="32" actId="478"/>
          <ac:spMkLst>
            <pc:docMk/>
            <pc:sldMk cId="4034429229" sldId="2146846292"/>
            <ac:spMk id="17" creationId="{D03CF853-5ED2-D8AF-2442-3F0CDD108143}"/>
          </ac:spMkLst>
        </pc:spChg>
        <pc:picChg chg="add mod">
          <ac:chgData name="Leah Montner Dixon" userId="d5b2ae9e-9213-4442-b7df-4db8cbe51e5d" providerId="ADAL" clId="{E845028C-3D46-4C26-883E-9B576DE0ED9D}" dt="2024-09-19T19:18:15.973" v="33"/>
          <ac:picMkLst>
            <pc:docMk/>
            <pc:sldMk cId="4034429229" sldId="2146846292"/>
            <ac:picMk id="3" creationId="{C29F31D8-A66E-5878-1359-BD1240A7A3EB}"/>
          </ac:picMkLst>
        </pc:picChg>
        <pc:picChg chg="del">
          <ac:chgData name="Leah Montner Dixon" userId="d5b2ae9e-9213-4442-b7df-4db8cbe51e5d" providerId="ADAL" clId="{E845028C-3D46-4C26-883E-9B576DE0ED9D}" dt="2024-09-19T19:18:15.697" v="32" actId="478"/>
          <ac:picMkLst>
            <pc:docMk/>
            <pc:sldMk cId="4034429229" sldId="2146846292"/>
            <ac:picMk id="15" creationId="{E87EB405-153A-8E16-3130-6B61B6216A73}"/>
          </ac:picMkLst>
        </pc:picChg>
      </pc:sldChg>
      <pc:sldChg chg="addSp delSp modSp mod modNotesTx">
        <pc:chgData name="Leah Montner Dixon" userId="d5b2ae9e-9213-4442-b7df-4db8cbe51e5d" providerId="ADAL" clId="{E845028C-3D46-4C26-883E-9B576DE0ED9D}" dt="2024-09-25T18:27:20.802" v="42"/>
        <pc:sldMkLst>
          <pc:docMk/>
          <pc:sldMk cId="1008510114" sldId="2146846624"/>
        </pc:sldMkLst>
        <pc:spChg chg="del">
          <ac:chgData name="Leah Montner Dixon" userId="d5b2ae9e-9213-4442-b7df-4db8cbe51e5d" providerId="ADAL" clId="{E845028C-3D46-4C26-883E-9B576DE0ED9D}" dt="2024-09-19T19:16:33.215" v="0" actId="478"/>
          <ac:spMkLst>
            <pc:docMk/>
            <pc:sldMk cId="1008510114" sldId="2146846624"/>
            <ac:spMk id="2" creationId="{AE996183-69B8-9035-F367-7D857B46414E}"/>
          </ac:spMkLst>
        </pc:spChg>
        <pc:spChg chg="add mod">
          <ac:chgData name="Leah Montner Dixon" userId="d5b2ae9e-9213-4442-b7df-4db8cbe51e5d" providerId="ADAL" clId="{E845028C-3D46-4C26-883E-9B576DE0ED9D}" dt="2024-09-19T19:16:42.819" v="2"/>
          <ac:spMkLst>
            <pc:docMk/>
            <pc:sldMk cId="1008510114" sldId="2146846624"/>
            <ac:spMk id="7" creationId="{64F67352-8A27-853E-C1E5-9FC27D5B95BF}"/>
          </ac:spMkLst>
        </pc:spChg>
        <pc:spChg chg="add mod">
          <ac:chgData name="Leah Montner Dixon" userId="d5b2ae9e-9213-4442-b7df-4db8cbe51e5d" providerId="ADAL" clId="{E845028C-3D46-4C26-883E-9B576DE0ED9D}" dt="2024-09-19T19:16:42.819" v="2"/>
          <ac:spMkLst>
            <pc:docMk/>
            <pc:sldMk cId="1008510114" sldId="2146846624"/>
            <ac:spMk id="9" creationId="{E329509B-8575-7587-2058-133F3BEA0A12}"/>
          </ac:spMkLst>
        </pc:spChg>
        <pc:spChg chg="mod">
          <ac:chgData name="Leah Montner Dixon" userId="d5b2ae9e-9213-4442-b7df-4db8cbe51e5d" providerId="ADAL" clId="{E845028C-3D46-4C26-883E-9B576DE0ED9D}" dt="2024-09-25T18:27:20.802" v="42"/>
          <ac:spMkLst>
            <pc:docMk/>
            <pc:sldMk cId="1008510114" sldId="2146846624"/>
            <ac:spMk id="12" creationId="{A727681D-05BD-5ABF-C5F8-E58CFC27BBB7}"/>
          </ac:spMkLst>
        </pc:spChg>
        <pc:spChg chg="del">
          <ac:chgData name="Leah Montner Dixon" userId="d5b2ae9e-9213-4442-b7df-4db8cbe51e5d" providerId="ADAL" clId="{E845028C-3D46-4C26-883E-9B576DE0ED9D}" dt="2024-09-19T19:16:33.215" v="0" actId="478"/>
          <ac:spMkLst>
            <pc:docMk/>
            <pc:sldMk cId="1008510114" sldId="2146846624"/>
            <ac:spMk id="44" creationId="{71B62E8B-B979-5108-1422-7D14820A49AE}"/>
          </ac:spMkLst>
        </pc:spChg>
        <pc:picChg chg="add mod">
          <ac:chgData name="Leah Montner Dixon" userId="d5b2ae9e-9213-4442-b7df-4db8cbe51e5d" providerId="ADAL" clId="{E845028C-3D46-4C26-883E-9B576DE0ED9D}" dt="2024-09-19T19:16:42.819" v="2"/>
          <ac:picMkLst>
            <pc:docMk/>
            <pc:sldMk cId="1008510114" sldId="2146846624"/>
            <ac:picMk id="6" creationId="{546FDBFD-7F06-206D-326C-D1741A57356B}"/>
          </ac:picMkLst>
        </pc:picChg>
        <pc:picChg chg="mod">
          <ac:chgData name="Leah Montner Dixon" userId="d5b2ae9e-9213-4442-b7df-4db8cbe51e5d" providerId="ADAL" clId="{E845028C-3D46-4C26-883E-9B576DE0ED9D}" dt="2024-09-25T18:27:13.559" v="41"/>
          <ac:picMkLst>
            <pc:docMk/>
            <pc:sldMk cId="1008510114" sldId="2146846624"/>
            <ac:picMk id="11" creationId="{227D49E4-41A6-3B0B-9E5A-47D53148A843}"/>
          </ac:picMkLst>
        </pc:picChg>
        <pc:picChg chg="del">
          <ac:chgData name="Leah Montner Dixon" userId="d5b2ae9e-9213-4442-b7df-4db8cbe51e5d" providerId="ADAL" clId="{E845028C-3D46-4C26-883E-9B576DE0ED9D}" dt="2024-09-19T19:16:33.215" v="0" actId="478"/>
          <ac:picMkLst>
            <pc:docMk/>
            <pc:sldMk cId="1008510114" sldId="2146846624"/>
            <ac:picMk id="40" creationId="{F5833F21-7CC1-5FD1-40FD-748B5CD9DE04}"/>
          </ac:picMkLst>
        </pc:picChg>
      </pc:sldChg>
      <pc:sldChg chg="addSp delSp modSp mod">
        <pc:chgData name="Leah Montner Dixon" userId="d5b2ae9e-9213-4442-b7df-4db8cbe51e5d" providerId="ADAL" clId="{E845028C-3D46-4C26-883E-9B576DE0ED9D}" dt="2024-09-25T18:27:51.097" v="46"/>
        <pc:sldMkLst>
          <pc:docMk/>
          <pc:sldMk cId="3594937951" sldId="2146846628"/>
        </pc:sldMkLst>
        <pc:spChg chg="del">
          <ac:chgData name="Leah Montner Dixon" userId="d5b2ae9e-9213-4442-b7df-4db8cbe51e5d" providerId="ADAL" clId="{E845028C-3D46-4C26-883E-9B576DE0ED9D}" dt="2024-09-19T19:17:06.178" v="6" actId="478"/>
          <ac:spMkLst>
            <pc:docMk/>
            <pc:sldMk cId="3594937951" sldId="2146846628"/>
            <ac:spMk id="4" creationId="{1D4BEE9D-117A-5220-13F0-FD18312040A1}"/>
          </ac:spMkLst>
        </pc:spChg>
        <pc:spChg chg="add mod">
          <ac:chgData name="Leah Montner Dixon" userId="d5b2ae9e-9213-4442-b7df-4db8cbe51e5d" providerId="ADAL" clId="{E845028C-3D46-4C26-883E-9B576DE0ED9D}" dt="2024-09-19T19:17:06.494" v="7"/>
          <ac:spMkLst>
            <pc:docMk/>
            <pc:sldMk cId="3594937951" sldId="2146846628"/>
            <ac:spMk id="8" creationId="{7A1209F3-5468-4629-9E98-B19E805A69DE}"/>
          </ac:spMkLst>
        </pc:spChg>
        <pc:spChg chg="add mod">
          <ac:chgData name="Leah Montner Dixon" userId="d5b2ae9e-9213-4442-b7df-4db8cbe51e5d" providerId="ADAL" clId="{E845028C-3D46-4C26-883E-9B576DE0ED9D}" dt="2024-09-19T19:17:06.494" v="7"/>
          <ac:spMkLst>
            <pc:docMk/>
            <pc:sldMk cId="3594937951" sldId="2146846628"/>
            <ac:spMk id="9" creationId="{66C6E9A6-AB49-E416-C2B7-1C3498A53DC2}"/>
          </ac:spMkLst>
        </pc:spChg>
        <pc:spChg chg="del">
          <ac:chgData name="Leah Montner Dixon" userId="d5b2ae9e-9213-4442-b7df-4db8cbe51e5d" providerId="ADAL" clId="{E845028C-3D46-4C26-883E-9B576DE0ED9D}" dt="2024-09-19T19:17:06.178" v="6" actId="478"/>
          <ac:spMkLst>
            <pc:docMk/>
            <pc:sldMk cId="3594937951" sldId="2146846628"/>
            <ac:spMk id="11" creationId="{BCB2302B-785F-431E-2A6A-5C925260518F}"/>
          </ac:spMkLst>
        </pc:spChg>
        <pc:spChg chg="del">
          <ac:chgData name="Leah Montner Dixon" userId="d5b2ae9e-9213-4442-b7df-4db8cbe51e5d" providerId="ADAL" clId="{E845028C-3D46-4C26-883E-9B576DE0ED9D}" dt="2024-09-19T19:17:06.178" v="6" actId="478"/>
          <ac:spMkLst>
            <pc:docMk/>
            <pc:sldMk cId="3594937951" sldId="2146846628"/>
            <ac:spMk id="12" creationId="{D9CF9D37-4653-91C1-52A6-9100B901B849}"/>
          </ac:spMkLst>
        </pc:spChg>
        <pc:spChg chg="del">
          <ac:chgData name="Leah Montner Dixon" userId="d5b2ae9e-9213-4442-b7df-4db8cbe51e5d" providerId="ADAL" clId="{E845028C-3D46-4C26-883E-9B576DE0ED9D}" dt="2024-09-19T19:17:06.178" v="6" actId="478"/>
          <ac:spMkLst>
            <pc:docMk/>
            <pc:sldMk cId="3594937951" sldId="2146846628"/>
            <ac:spMk id="13" creationId="{438FA66A-972B-6EEB-06E6-1B51A7D7EECE}"/>
          </ac:spMkLst>
        </pc:spChg>
        <pc:spChg chg="mod">
          <ac:chgData name="Leah Montner Dixon" userId="d5b2ae9e-9213-4442-b7df-4db8cbe51e5d" providerId="ADAL" clId="{E845028C-3D46-4C26-883E-9B576DE0ED9D}" dt="2024-09-25T18:27:51.097" v="46"/>
          <ac:spMkLst>
            <pc:docMk/>
            <pc:sldMk cId="3594937951" sldId="2146846628"/>
            <ac:spMk id="19" creationId="{93737999-F269-7009-241D-4C3AC93637F9}"/>
          </ac:spMkLst>
        </pc:spChg>
        <pc:picChg chg="add mod">
          <ac:chgData name="Leah Montner Dixon" userId="d5b2ae9e-9213-4442-b7df-4db8cbe51e5d" providerId="ADAL" clId="{E845028C-3D46-4C26-883E-9B576DE0ED9D}" dt="2024-09-19T19:17:06.494" v="7"/>
          <ac:picMkLst>
            <pc:docMk/>
            <pc:sldMk cId="3594937951" sldId="2146846628"/>
            <ac:picMk id="2" creationId="{60AEFC38-DDF1-7CDE-030D-D6DB43B2A0ED}"/>
          </ac:picMkLst>
        </pc:picChg>
        <pc:picChg chg="del">
          <ac:chgData name="Leah Montner Dixon" userId="d5b2ae9e-9213-4442-b7df-4db8cbe51e5d" providerId="ADAL" clId="{E845028C-3D46-4C26-883E-9B576DE0ED9D}" dt="2024-09-19T19:17:06.178" v="6" actId="478"/>
          <ac:picMkLst>
            <pc:docMk/>
            <pc:sldMk cId="3594937951" sldId="2146846628"/>
            <ac:picMk id="3" creationId="{8E9E6326-1041-D933-39FA-4E09E3E991DB}"/>
          </ac:picMkLst>
        </pc:picChg>
        <pc:picChg chg="del">
          <ac:chgData name="Leah Montner Dixon" userId="d5b2ae9e-9213-4442-b7df-4db8cbe51e5d" providerId="ADAL" clId="{E845028C-3D46-4C26-883E-9B576DE0ED9D}" dt="2024-09-19T19:17:06.178" v="6" actId="478"/>
          <ac:picMkLst>
            <pc:docMk/>
            <pc:sldMk cId="3594937951" sldId="2146846628"/>
            <ac:picMk id="10" creationId="{33722C57-8311-FEF5-0FF1-9F5F81B4AE50}"/>
          </ac:picMkLst>
        </pc:picChg>
        <pc:picChg chg="mod">
          <ac:chgData name="Leah Montner Dixon" userId="d5b2ae9e-9213-4442-b7df-4db8cbe51e5d" providerId="ADAL" clId="{E845028C-3D46-4C26-883E-9B576DE0ED9D}" dt="2024-09-25T18:27:46.999" v="45"/>
          <ac:picMkLst>
            <pc:docMk/>
            <pc:sldMk cId="3594937951" sldId="2146846628"/>
            <ac:picMk id="18" creationId="{07291460-7B23-4907-D346-672AA0218C4B}"/>
          </ac:picMkLst>
        </pc:picChg>
      </pc:sldChg>
      <pc:sldChg chg="addSp delSp modSp mod">
        <pc:chgData name="Leah Montner Dixon" userId="d5b2ae9e-9213-4442-b7df-4db8cbe51e5d" providerId="ADAL" clId="{E845028C-3D46-4C26-883E-9B576DE0ED9D}" dt="2024-09-19T19:17:28.260" v="15"/>
        <pc:sldMkLst>
          <pc:docMk/>
          <pc:sldMk cId="2248315224" sldId="2147376317"/>
        </pc:sldMkLst>
        <pc:spChg chg="add mod">
          <ac:chgData name="Leah Montner Dixon" userId="d5b2ae9e-9213-4442-b7df-4db8cbe51e5d" providerId="ADAL" clId="{E845028C-3D46-4C26-883E-9B576DE0ED9D}" dt="2024-09-19T19:17:28.260" v="15"/>
          <ac:spMkLst>
            <pc:docMk/>
            <pc:sldMk cId="2248315224" sldId="2147376317"/>
            <ac:spMk id="4" creationId="{B0525A16-6F62-02BC-7362-B6A8B301D91C}"/>
          </ac:spMkLst>
        </pc:spChg>
        <pc:spChg chg="del">
          <ac:chgData name="Leah Montner Dixon" userId="d5b2ae9e-9213-4442-b7df-4db8cbe51e5d" providerId="ADAL" clId="{E845028C-3D46-4C26-883E-9B576DE0ED9D}" dt="2024-09-19T19:17:27.947" v="14" actId="478"/>
          <ac:spMkLst>
            <pc:docMk/>
            <pc:sldMk cId="2248315224" sldId="2147376317"/>
            <ac:spMk id="6" creationId="{B87E52C5-C292-83CF-2D9A-CAED84A909A8}"/>
          </ac:spMkLst>
        </pc:spChg>
        <pc:spChg chg="del">
          <ac:chgData name="Leah Montner Dixon" userId="d5b2ae9e-9213-4442-b7df-4db8cbe51e5d" providerId="ADAL" clId="{E845028C-3D46-4C26-883E-9B576DE0ED9D}" dt="2024-09-19T19:17:27.947" v="14" actId="478"/>
          <ac:spMkLst>
            <pc:docMk/>
            <pc:sldMk cId="2248315224" sldId="2147376317"/>
            <ac:spMk id="7" creationId="{801C4091-93E2-1016-3398-2B5F8BA02E47}"/>
          </ac:spMkLst>
        </pc:spChg>
        <pc:spChg chg="add mod">
          <ac:chgData name="Leah Montner Dixon" userId="d5b2ae9e-9213-4442-b7df-4db8cbe51e5d" providerId="ADAL" clId="{E845028C-3D46-4C26-883E-9B576DE0ED9D}" dt="2024-09-19T19:17:28.260" v="15"/>
          <ac:spMkLst>
            <pc:docMk/>
            <pc:sldMk cId="2248315224" sldId="2147376317"/>
            <ac:spMk id="14" creationId="{C2A25CDB-BE4C-18E1-B047-41641183C52A}"/>
          </ac:spMkLst>
        </pc:spChg>
        <pc:picChg chg="add mod">
          <ac:chgData name="Leah Montner Dixon" userId="d5b2ae9e-9213-4442-b7df-4db8cbe51e5d" providerId="ADAL" clId="{E845028C-3D46-4C26-883E-9B576DE0ED9D}" dt="2024-09-19T19:17:28.260" v="15"/>
          <ac:picMkLst>
            <pc:docMk/>
            <pc:sldMk cId="2248315224" sldId="2147376317"/>
            <ac:picMk id="2" creationId="{5CA0C1BA-D979-8426-1F42-11414A576230}"/>
          </ac:picMkLst>
        </pc:picChg>
        <pc:picChg chg="del">
          <ac:chgData name="Leah Montner Dixon" userId="d5b2ae9e-9213-4442-b7df-4db8cbe51e5d" providerId="ADAL" clId="{E845028C-3D46-4C26-883E-9B576DE0ED9D}" dt="2024-09-19T19:17:27.947" v="14" actId="478"/>
          <ac:picMkLst>
            <pc:docMk/>
            <pc:sldMk cId="2248315224" sldId="2147376317"/>
            <ac:picMk id="5" creationId="{EEEB320C-65EF-66C2-0C69-7F559B8818E8}"/>
          </ac:picMkLst>
        </pc:picChg>
      </pc:sldChg>
      <pc:sldChg chg="addSp delSp modSp mod">
        <pc:chgData name="Leah Montner Dixon" userId="d5b2ae9e-9213-4442-b7df-4db8cbe51e5d" providerId="ADAL" clId="{E845028C-3D46-4C26-883E-9B576DE0ED9D}" dt="2024-09-19T19:18:11.723" v="31"/>
        <pc:sldMkLst>
          <pc:docMk/>
          <pc:sldMk cId="2792518678" sldId="2147376344"/>
        </pc:sldMkLst>
        <pc:spChg chg="add mod">
          <ac:chgData name="Leah Montner Dixon" userId="d5b2ae9e-9213-4442-b7df-4db8cbe51e5d" providerId="ADAL" clId="{E845028C-3D46-4C26-883E-9B576DE0ED9D}" dt="2024-09-19T19:18:11.723" v="31"/>
          <ac:spMkLst>
            <pc:docMk/>
            <pc:sldMk cId="2792518678" sldId="2147376344"/>
            <ac:spMk id="4" creationId="{BC09A7AC-CB6C-B122-6138-5A3310F5AD41}"/>
          </ac:spMkLst>
        </pc:spChg>
        <pc:spChg chg="add mod">
          <ac:chgData name="Leah Montner Dixon" userId="d5b2ae9e-9213-4442-b7df-4db8cbe51e5d" providerId="ADAL" clId="{E845028C-3D46-4C26-883E-9B576DE0ED9D}" dt="2024-09-19T19:18:11.723" v="31"/>
          <ac:spMkLst>
            <pc:docMk/>
            <pc:sldMk cId="2792518678" sldId="2147376344"/>
            <ac:spMk id="5" creationId="{8A8DA0FD-9599-D93A-E619-CEBB1FAA163B}"/>
          </ac:spMkLst>
        </pc:spChg>
        <pc:spChg chg="del">
          <ac:chgData name="Leah Montner Dixon" userId="d5b2ae9e-9213-4442-b7df-4db8cbe51e5d" providerId="ADAL" clId="{E845028C-3D46-4C26-883E-9B576DE0ED9D}" dt="2024-09-19T19:18:11.355" v="30" actId="478"/>
          <ac:spMkLst>
            <pc:docMk/>
            <pc:sldMk cId="2792518678" sldId="2147376344"/>
            <ac:spMk id="12" creationId="{3191545A-5CD9-4179-E98D-7F89ECA26555}"/>
          </ac:spMkLst>
        </pc:spChg>
        <pc:spChg chg="del">
          <ac:chgData name="Leah Montner Dixon" userId="d5b2ae9e-9213-4442-b7df-4db8cbe51e5d" providerId="ADAL" clId="{E845028C-3D46-4C26-883E-9B576DE0ED9D}" dt="2024-09-19T19:18:11.355" v="30" actId="478"/>
          <ac:spMkLst>
            <pc:docMk/>
            <pc:sldMk cId="2792518678" sldId="2147376344"/>
            <ac:spMk id="13" creationId="{45BE96CF-2B40-18E6-EE02-743922914689}"/>
          </ac:spMkLst>
        </pc:spChg>
        <pc:picChg chg="add mod">
          <ac:chgData name="Leah Montner Dixon" userId="d5b2ae9e-9213-4442-b7df-4db8cbe51e5d" providerId="ADAL" clId="{E845028C-3D46-4C26-883E-9B576DE0ED9D}" dt="2024-09-19T19:18:11.723" v="31"/>
          <ac:picMkLst>
            <pc:docMk/>
            <pc:sldMk cId="2792518678" sldId="2147376344"/>
            <ac:picMk id="2" creationId="{27E82ECF-AA46-7833-5D51-8635107EFC49}"/>
          </ac:picMkLst>
        </pc:picChg>
        <pc:picChg chg="del">
          <ac:chgData name="Leah Montner Dixon" userId="d5b2ae9e-9213-4442-b7df-4db8cbe51e5d" providerId="ADAL" clId="{E845028C-3D46-4C26-883E-9B576DE0ED9D}" dt="2024-09-19T19:18:11.355" v="30" actId="478"/>
          <ac:picMkLst>
            <pc:docMk/>
            <pc:sldMk cId="2792518678" sldId="2147376344"/>
            <ac:picMk id="11" creationId="{6930D348-DDBE-389A-93E2-FEEC0DE5D26D}"/>
          </ac:picMkLst>
        </pc:picChg>
      </pc:sldChg>
      <pc:sldChg chg="addSp delSp modSp mod">
        <pc:chgData name="Leah Montner Dixon" userId="d5b2ae9e-9213-4442-b7df-4db8cbe51e5d" providerId="ADAL" clId="{E845028C-3D46-4C26-883E-9B576DE0ED9D}" dt="2024-09-25T18:27:36.156" v="44"/>
        <pc:sldMkLst>
          <pc:docMk/>
          <pc:sldMk cId="2491171504" sldId="2147376345"/>
        </pc:sldMkLst>
        <pc:spChg chg="del">
          <ac:chgData name="Leah Montner Dixon" userId="d5b2ae9e-9213-4442-b7df-4db8cbe51e5d" providerId="ADAL" clId="{E845028C-3D46-4C26-883E-9B576DE0ED9D}" dt="2024-09-19T19:16:48.493" v="3" actId="478"/>
          <ac:spMkLst>
            <pc:docMk/>
            <pc:sldMk cId="2491171504" sldId="2147376345"/>
            <ac:spMk id="3" creationId="{5F87EAB8-536E-33AD-CFA6-3C9C4C9765BB}"/>
          </ac:spMkLst>
        </pc:spChg>
        <pc:spChg chg="del">
          <ac:chgData name="Leah Montner Dixon" userId="d5b2ae9e-9213-4442-b7df-4db8cbe51e5d" providerId="ADAL" clId="{E845028C-3D46-4C26-883E-9B576DE0ED9D}" dt="2024-09-19T19:16:48.493" v="3" actId="478"/>
          <ac:spMkLst>
            <pc:docMk/>
            <pc:sldMk cId="2491171504" sldId="2147376345"/>
            <ac:spMk id="4" creationId="{F2EA55BD-B31D-A6BC-12B0-74517041FE63}"/>
          </ac:spMkLst>
        </pc:spChg>
        <pc:spChg chg="mod">
          <ac:chgData name="Leah Montner Dixon" userId="d5b2ae9e-9213-4442-b7df-4db8cbe51e5d" providerId="ADAL" clId="{E845028C-3D46-4C26-883E-9B576DE0ED9D}" dt="2024-09-25T18:27:36.156" v="44"/>
          <ac:spMkLst>
            <pc:docMk/>
            <pc:sldMk cId="2491171504" sldId="2147376345"/>
            <ac:spMk id="10" creationId="{85B17C10-07DC-E3B3-CD2A-67E60258F0A6}"/>
          </ac:spMkLst>
        </pc:spChg>
        <pc:spChg chg="add mod">
          <ac:chgData name="Leah Montner Dixon" userId="d5b2ae9e-9213-4442-b7df-4db8cbe51e5d" providerId="ADAL" clId="{E845028C-3D46-4C26-883E-9B576DE0ED9D}" dt="2024-09-19T19:16:49.399" v="4"/>
          <ac:spMkLst>
            <pc:docMk/>
            <pc:sldMk cId="2491171504" sldId="2147376345"/>
            <ac:spMk id="12" creationId="{CB7357FF-FFD8-920B-D791-C04FE676EF9E}"/>
          </ac:spMkLst>
        </pc:spChg>
        <pc:spChg chg="add mod">
          <ac:chgData name="Leah Montner Dixon" userId="d5b2ae9e-9213-4442-b7df-4db8cbe51e5d" providerId="ADAL" clId="{E845028C-3D46-4C26-883E-9B576DE0ED9D}" dt="2024-09-19T19:16:49.399" v="4"/>
          <ac:spMkLst>
            <pc:docMk/>
            <pc:sldMk cId="2491171504" sldId="2147376345"/>
            <ac:spMk id="13" creationId="{EFEAEAF0-EE8C-9F78-92C9-E60B2371F411}"/>
          </ac:spMkLst>
        </pc:spChg>
        <pc:picChg chg="del">
          <ac:chgData name="Leah Montner Dixon" userId="d5b2ae9e-9213-4442-b7df-4db8cbe51e5d" providerId="ADAL" clId="{E845028C-3D46-4C26-883E-9B576DE0ED9D}" dt="2024-09-19T19:16:48.493" v="3" actId="478"/>
          <ac:picMkLst>
            <pc:docMk/>
            <pc:sldMk cId="2491171504" sldId="2147376345"/>
            <ac:picMk id="2" creationId="{55950494-4034-6E1B-A5E5-247F1AE2ADCE}"/>
          </ac:picMkLst>
        </pc:picChg>
        <pc:picChg chg="mod">
          <ac:chgData name="Leah Montner Dixon" userId="d5b2ae9e-9213-4442-b7df-4db8cbe51e5d" providerId="ADAL" clId="{E845028C-3D46-4C26-883E-9B576DE0ED9D}" dt="2024-09-25T18:27:30.890" v="43"/>
          <ac:picMkLst>
            <pc:docMk/>
            <pc:sldMk cId="2491171504" sldId="2147376345"/>
            <ac:picMk id="9" creationId="{38BD82A7-DD94-6474-DE22-AF853245E447}"/>
          </ac:picMkLst>
        </pc:picChg>
        <pc:picChg chg="add mod">
          <ac:chgData name="Leah Montner Dixon" userId="d5b2ae9e-9213-4442-b7df-4db8cbe51e5d" providerId="ADAL" clId="{E845028C-3D46-4C26-883E-9B576DE0ED9D}" dt="2024-09-19T19:16:49.399" v="4"/>
          <ac:picMkLst>
            <pc:docMk/>
            <pc:sldMk cId="2491171504" sldId="2147376345"/>
            <ac:picMk id="11" creationId="{D1D9198A-770B-A353-8B6B-0AD368170469}"/>
          </ac:picMkLst>
        </pc:picChg>
      </pc:sldChg>
      <pc:sldChg chg="addSp delSp modSp mod">
        <pc:chgData name="Leah Montner Dixon" userId="d5b2ae9e-9213-4442-b7df-4db8cbe51e5d" providerId="ADAL" clId="{E845028C-3D46-4C26-883E-9B576DE0ED9D}" dt="2024-09-19T19:17:33.199" v="17"/>
        <pc:sldMkLst>
          <pc:docMk/>
          <pc:sldMk cId="1888369432" sldId="2147376347"/>
        </pc:sldMkLst>
        <pc:spChg chg="del">
          <ac:chgData name="Leah Montner Dixon" userId="d5b2ae9e-9213-4442-b7df-4db8cbe51e5d" providerId="ADAL" clId="{E845028C-3D46-4C26-883E-9B576DE0ED9D}" dt="2024-09-19T19:17:32.810" v="16" actId="478"/>
          <ac:spMkLst>
            <pc:docMk/>
            <pc:sldMk cId="1888369432" sldId="2147376347"/>
            <ac:spMk id="6" creationId="{B87E52C5-C292-83CF-2D9A-CAED84A909A8}"/>
          </ac:spMkLst>
        </pc:spChg>
        <pc:spChg chg="del">
          <ac:chgData name="Leah Montner Dixon" userId="d5b2ae9e-9213-4442-b7df-4db8cbe51e5d" providerId="ADAL" clId="{E845028C-3D46-4C26-883E-9B576DE0ED9D}" dt="2024-09-19T19:17:32.810" v="16" actId="478"/>
          <ac:spMkLst>
            <pc:docMk/>
            <pc:sldMk cId="1888369432" sldId="2147376347"/>
            <ac:spMk id="7" creationId="{801C4091-93E2-1016-3398-2B5F8BA02E47}"/>
          </ac:spMkLst>
        </pc:spChg>
        <pc:spChg chg="add mod">
          <ac:chgData name="Leah Montner Dixon" userId="d5b2ae9e-9213-4442-b7df-4db8cbe51e5d" providerId="ADAL" clId="{E845028C-3D46-4C26-883E-9B576DE0ED9D}" dt="2024-09-19T19:17:33.199" v="17"/>
          <ac:spMkLst>
            <pc:docMk/>
            <pc:sldMk cId="1888369432" sldId="2147376347"/>
            <ac:spMk id="14" creationId="{6DB201A0-0765-4334-0181-E4CB790B3F50}"/>
          </ac:spMkLst>
        </pc:spChg>
        <pc:spChg chg="add mod">
          <ac:chgData name="Leah Montner Dixon" userId="d5b2ae9e-9213-4442-b7df-4db8cbe51e5d" providerId="ADAL" clId="{E845028C-3D46-4C26-883E-9B576DE0ED9D}" dt="2024-09-19T19:17:33.199" v="17"/>
          <ac:spMkLst>
            <pc:docMk/>
            <pc:sldMk cId="1888369432" sldId="2147376347"/>
            <ac:spMk id="15" creationId="{585CE969-82EB-0125-8184-A0A092FBBF64}"/>
          </ac:spMkLst>
        </pc:spChg>
        <pc:picChg chg="add mod">
          <ac:chgData name="Leah Montner Dixon" userId="d5b2ae9e-9213-4442-b7df-4db8cbe51e5d" providerId="ADAL" clId="{E845028C-3D46-4C26-883E-9B576DE0ED9D}" dt="2024-09-19T19:17:33.199" v="17"/>
          <ac:picMkLst>
            <pc:docMk/>
            <pc:sldMk cId="1888369432" sldId="2147376347"/>
            <ac:picMk id="4" creationId="{D464F8A5-3AF3-CB81-7116-EBCA5361F877}"/>
          </ac:picMkLst>
        </pc:picChg>
        <pc:picChg chg="del">
          <ac:chgData name="Leah Montner Dixon" userId="d5b2ae9e-9213-4442-b7df-4db8cbe51e5d" providerId="ADAL" clId="{E845028C-3D46-4C26-883E-9B576DE0ED9D}" dt="2024-09-19T19:17:32.810" v="16" actId="478"/>
          <ac:picMkLst>
            <pc:docMk/>
            <pc:sldMk cId="1888369432" sldId="2147376347"/>
            <ac:picMk id="5" creationId="{EEEB320C-65EF-66C2-0C69-7F559B8818E8}"/>
          </ac:picMkLst>
        </pc:picChg>
      </pc:sldChg>
      <pc:sldChg chg="addSp delSp modSp mod">
        <pc:chgData name="Leah Montner Dixon" userId="d5b2ae9e-9213-4442-b7df-4db8cbe51e5d" providerId="ADAL" clId="{E845028C-3D46-4C26-883E-9B576DE0ED9D}" dt="2024-09-19T19:17:48.896" v="23"/>
        <pc:sldMkLst>
          <pc:docMk/>
          <pc:sldMk cId="4003279167" sldId="2147376348"/>
        </pc:sldMkLst>
        <pc:spChg chg="add mod">
          <ac:chgData name="Leah Montner Dixon" userId="d5b2ae9e-9213-4442-b7df-4db8cbe51e5d" providerId="ADAL" clId="{E845028C-3D46-4C26-883E-9B576DE0ED9D}" dt="2024-09-19T19:17:48.896" v="23"/>
          <ac:spMkLst>
            <pc:docMk/>
            <pc:sldMk cId="4003279167" sldId="2147376348"/>
            <ac:spMk id="4" creationId="{33CEA8AB-9F72-4A2E-F86C-C51281AE588F}"/>
          </ac:spMkLst>
        </pc:spChg>
        <pc:spChg chg="add mod">
          <ac:chgData name="Leah Montner Dixon" userId="d5b2ae9e-9213-4442-b7df-4db8cbe51e5d" providerId="ADAL" clId="{E845028C-3D46-4C26-883E-9B576DE0ED9D}" dt="2024-09-19T19:17:48.896" v="23"/>
          <ac:spMkLst>
            <pc:docMk/>
            <pc:sldMk cId="4003279167" sldId="2147376348"/>
            <ac:spMk id="6" creationId="{B64F812D-3F97-66F2-71A9-AB8E13F000E5}"/>
          </ac:spMkLst>
        </pc:spChg>
        <pc:spChg chg="del">
          <ac:chgData name="Leah Montner Dixon" userId="d5b2ae9e-9213-4442-b7df-4db8cbe51e5d" providerId="ADAL" clId="{E845028C-3D46-4C26-883E-9B576DE0ED9D}" dt="2024-09-19T19:17:48.626" v="22" actId="478"/>
          <ac:spMkLst>
            <pc:docMk/>
            <pc:sldMk cId="4003279167" sldId="2147376348"/>
            <ac:spMk id="40" creationId="{C156CD17-00A5-06FA-BD58-C7138B7FC3E3}"/>
          </ac:spMkLst>
        </pc:spChg>
        <pc:spChg chg="del">
          <ac:chgData name="Leah Montner Dixon" userId="d5b2ae9e-9213-4442-b7df-4db8cbe51e5d" providerId="ADAL" clId="{E845028C-3D46-4C26-883E-9B576DE0ED9D}" dt="2024-09-19T19:17:48.626" v="22" actId="478"/>
          <ac:spMkLst>
            <pc:docMk/>
            <pc:sldMk cId="4003279167" sldId="2147376348"/>
            <ac:spMk id="41" creationId="{1C714FEC-F66D-0119-9076-8C567EC63C5B}"/>
          </ac:spMkLst>
        </pc:spChg>
        <pc:picChg chg="add mod">
          <ac:chgData name="Leah Montner Dixon" userId="d5b2ae9e-9213-4442-b7df-4db8cbe51e5d" providerId="ADAL" clId="{E845028C-3D46-4C26-883E-9B576DE0ED9D}" dt="2024-09-19T19:17:48.896" v="23"/>
          <ac:picMkLst>
            <pc:docMk/>
            <pc:sldMk cId="4003279167" sldId="2147376348"/>
            <ac:picMk id="2" creationId="{22EFB4C7-F4E5-783C-03E7-0875ED129F3B}"/>
          </ac:picMkLst>
        </pc:picChg>
        <pc:picChg chg="del">
          <ac:chgData name="Leah Montner Dixon" userId="d5b2ae9e-9213-4442-b7df-4db8cbe51e5d" providerId="ADAL" clId="{E845028C-3D46-4C26-883E-9B576DE0ED9D}" dt="2024-09-19T19:17:48.626" v="22" actId="478"/>
          <ac:picMkLst>
            <pc:docMk/>
            <pc:sldMk cId="4003279167" sldId="2147376348"/>
            <ac:picMk id="39" creationId="{DB3FF0D7-7E4A-6A39-514D-39B5C89CA7BD}"/>
          </ac:picMkLst>
        </pc:picChg>
      </pc:sldChg>
      <pc:sldChg chg="addSp delSp modSp mod">
        <pc:chgData name="Leah Montner Dixon" userId="d5b2ae9e-9213-4442-b7df-4db8cbe51e5d" providerId="ADAL" clId="{E845028C-3D46-4C26-883E-9B576DE0ED9D}" dt="2024-09-19T19:19:11.843" v="35" actId="3626"/>
        <pc:sldMkLst>
          <pc:docMk/>
          <pc:sldMk cId="358082853" sldId="2147376352"/>
        </pc:sldMkLst>
        <pc:spChg chg="add mod">
          <ac:chgData name="Leah Montner Dixon" userId="d5b2ae9e-9213-4442-b7df-4db8cbe51e5d" providerId="ADAL" clId="{E845028C-3D46-4C26-883E-9B576DE0ED9D}" dt="2024-09-19T19:17:17.531" v="11"/>
          <ac:spMkLst>
            <pc:docMk/>
            <pc:sldMk cId="358082853" sldId="2147376352"/>
            <ac:spMk id="16" creationId="{F6581A8C-466D-20E1-E352-64AE922F3D2D}"/>
          </ac:spMkLst>
        </pc:spChg>
        <pc:spChg chg="add mod">
          <ac:chgData name="Leah Montner Dixon" userId="d5b2ae9e-9213-4442-b7df-4db8cbe51e5d" providerId="ADAL" clId="{E845028C-3D46-4C26-883E-9B576DE0ED9D}" dt="2024-09-19T19:17:17.531" v="11"/>
          <ac:spMkLst>
            <pc:docMk/>
            <pc:sldMk cId="358082853" sldId="2147376352"/>
            <ac:spMk id="20" creationId="{34AA8E42-85E2-BC0E-E48E-52478F99D28B}"/>
          </ac:spMkLst>
        </pc:spChg>
        <pc:spChg chg="mod">
          <ac:chgData name="Leah Montner Dixon" userId="d5b2ae9e-9213-4442-b7df-4db8cbe51e5d" providerId="ADAL" clId="{E845028C-3D46-4C26-883E-9B576DE0ED9D}" dt="2024-09-19T19:19:11.843" v="35" actId="3626"/>
          <ac:spMkLst>
            <pc:docMk/>
            <pc:sldMk cId="358082853" sldId="2147376352"/>
            <ac:spMk id="22" creationId="{23F3FA6B-51D7-2A5E-DDAC-C930B9A462E5}"/>
          </ac:spMkLst>
        </pc:spChg>
        <pc:spChg chg="del">
          <ac:chgData name="Leah Montner Dixon" userId="d5b2ae9e-9213-4442-b7df-4db8cbe51e5d" providerId="ADAL" clId="{E845028C-3D46-4C26-883E-9B576DE0ED9D}" dt="2024-09-19T19:17:17.197" v="10" actId="478"/>
          <ac:spMkLst>
            <pc:docMk/>
            <pc:sldMk cId="358082853" sldId="2147376352"/>
            <ac:spMk id="40" creationId="{C156CD17-00A5-06FA-BD58-C7138B7FC3E3}"/>
          </ac:spMkLst>
        </pc:spChg>
        <pc:spChg chg="del">
          <ac:chgData name="Leah Montner Dixon" userId="d5b2ae9e-9213-4442-b7df-4db8cbe51e5d" providerId="ADAL" clId="{E845028C-3D46-4C26-883E-9B576DE0ED9D}" dt="2024-09-19T19:17:17.197" v="10" actId="478"/>
          <ac:spMkLst>
            <pc:docMk/>
            <pc:sldMk cId="358082853" sldId="2147376352"/>
            <ac:spMk id="41" creationId="{1C714FEC-F66D-0119-9076-8C567EC63C5B}"/>
          </ac:spMkLst>
        </pc:spChg>
        <pc:picChg chg="add mod">
          <ac:chgData name="Leah Montner Dixon" userId="d5b2ae9e-9213-4442-b7df-4db8cbe51e5d" providerId="ADAL" clId="{E845028C-3D46-4C26-883E-9B576DE0ED9D}" dt="2024-09-19T19:17:17.531" v="11"/>
          <ac:picMkLst>
            <pc:docMk/>
            <pc:sldMk cId="358082853" sldId="2147376352"/>
            <ac:picMk id="2" creationId="{F534FDF2-BCFC-2D69-A58B-3F47A915F546}"/>
          </ac:picMkLst>
        </pc:picChg>
        <pc:picChg chg="mod">
          <ac:chgData name="Leah Montner Dixon" userId="d5b2ae9e-9213-4442-b7df-4db8cbe51e5d" providerId="ADAL" clId="{E845028C-3D46-4C26-883E-9B576DE0ED9D}" dt="2024-09-19T19:19:08.361" v="34" actId="3626"/>
          <ac:picMkLst>
            <pc:docMk/>
            <pc:sldMk cId="358082853" sldId="2147376352"/>
            <ac:picMk id="21" creationId="{4309B44F-A7FA-EDBD-DB15-A7DD9F7D8B9B}"/>
          </ac:picMkLst>
        </pc:picChg>
        <pc:picChg chg="del">
          <ac:chgData name="Leah Montner Dixon" userId="d5b2ae9e-9213-4442-b7df-4db8cbe51e5d" providerId="ADAL" clId="{E845028C-3D46-4C26-883E-9B576DE0ED9D}" dt="2024-09-19T19:17:17.197" v="10" actId="478"/>
          <ac:picMkLst>
            <pc:docMk/>
            <pc:sldMk cId="358082853" sldId="2147376352"/>
            <ac:picMk id="39" creationId="{DB3FF0D7-7E4A-6A39-514D-39B5C89CA7BD}"/>
          </ac:picMkLst>
        </pc:picChg>
      </pc:sldChg>
      <pc:sldChg chg="addSp delSp modSp mod">
        <pc:chgData name="Leah Montner Dixon" userId="d5b2ae9e-9213-4442-b7df-4db8cbe51e5d" providerId="ADAL" clId="{E845028C-3D46-4C26-883E-9B576DE0ED9D}" dt="2024-09-19T19:17:11.568" v="9"/>
        <pc:sldMkLst>
          <pc:docMk/>
          <pc:sldMk cId="2979414231" sldId="2147376409"/>
        </pc:sldMkLst>
        <pc:spChg chg="del">
          <ac:chgData name="Leah Montner Dixon" userId="d5b2ae9e-9213-4442-b7df-4db8cbe51e5d" providerId="ADAL" clId="{E845028C-3D46-4C26-883E-9B576DE0ED9D}" dt="2024-09-19T19:17:11.270" v="8" actId="478"/>
          <ac:spMkLst>
            <pc:docMk/>
            <pc:sldMk cId="2979414231" sldId="2147376409"/>
            <ac:spMk id="4" creationId="{1D4BEE9D-117A-5220-13F0-FD18312040A1}"/>
          </ac:spMkLst>
        </pc:spChg>
        <pc:spChg chg="del">
          <ac:chgData name="Leah Montner Dixon" userId="d5b2ae9e-9213-4442-b7df-4db8cbe51e5d" providerId="ADAL" clId="{E845028C-3D46-4C26-883E-9B576DE0ED9D}" dt="2024-09-19T19:17:11.270" v="8" actId="478"/>
          <ac:spMkLst>
            <pc:docMk/>
            <pc:sldMk cId="2979414231" sldId="2147376409"/>
            <ac:spMk id="11" creationId="{BCB2302B-785F-431E-2A6A-5C925260518F}"/>
          </ac:spMkLst>
        </pc:spChg>
        <pc:spChg chg="del">
          <ac:chgData name="Leah Montner Dixon" userId="d5b2ae9e-9213-4442-b7df-4db8cbe51e5d" providerId="ADAL" clId="{E845028C-3D46-4C26-883E-9B576DE0ED9D}" dt="2024-09-19T19:17:11.270" v="8" actId="478"/>
          <ac:spMkLst>
            <pc:docMk/>
            <pc:sldMk cId="2979414231" sldId="2147376409"/>
            <ac:spMk id="12" creationId="{D9CF9D37-4653-91C1-52A6-9100B901B849}"/>
          </ac:spMkLst>
        </pc:spChg>
        <pc:spChg chg="del">
          <ac:chgData name="Leah Montner Dixon" userId="d5b2ae9e-9213-4442-b7df-4db8cbe51e5d" providerId="ADAL" clId="{E845028C-3D46-4C26-883E-9B576DE0ED9D}" dt="2024-09-19T19:17:11.270" v="8" actId="478"/>
          <ac:spMkLst>
            <pc:docMk/>
            <pc:sldMk cId="2979414231" sldId="2147376409"/>
            <ac:spMk id="13" creationId="{438FA66A-972B-6EEB-06E6-1B51A7D7EECE}"/>
          </ac:spMkLst>
        </pc:spChg>
        <pc:spChg chg="add mod">
          <ac:chgData name="Leah Montner Dixon" userId="d5b2ae9e-9213-4442-b7df-4db8cbe51e5d" providerId="ADAL" clId="{E845028C-3D46-4C26-883E-9B576DE0ED9D}" dt="2024-09-19T19:17:11.568" v="9"/>
          <ac:spMkLst>
            <pc:docMk/>
            <pc:sldMk cId="2979414231" sldId="2147376409"/>
            <ac:spMk id="15" creationId="{BFC2881F-CEDD-F906-E4B5-427060D1A674}"/>
          </ac:spMkLst>
        </pc:spChg>
        <pc:spChg chg="add mod">
          <ac:chgData name="Leah Montner Dixon" userId="d5b2ae9e-9213-4442-b7df-4db8cbe51e5d" providerId="ADAL" clId="{E845028C-3D46-4C26-883E-9B576DE0ED9D}" dt="2024-09-19T19:17:11.568" v="9"/>
          <ac:spMkLst>
            <pc:docMk/>
            <pc:sldMk cId="2979414231" sldId="2147376409"/>
            <ac:spMk id="17" creationId="{4FBF2DF4-9057-77D9-182D-AD61B6FD0950}"/>
          </ac:spMkLst>
        </pc:spChg>
        <pc:picChg chg="del">
          <ac:chgData name="Leah Montner Dixon" userId="d5b2ae9e-9213-4442-b7df-4db8cbe51e5d" providerId="ADAL" clId="{E845028C-3D46-4C26-883E-9B576DE0ED9D}" dt="2024-09-19T19:17:11.270" v="8" actId="478"/>
          <ac:picMkLst>
            <pc:docMk/>
            <pc:sldMk cId="2979414231" sldId="2147376409"/>
            <ac:picMk id="3" creationId="{8E9E6326-1041-D933-39FA-4E09E3E991DB}"/>
          </ac:picMkLst>
        </pc:picChg>
        <pc:picChg chg="add mod">
          <ac:chgData name="Leah Montner Dixon" userId="d5b2ae9e-9213-4442-b7df-4db8cbe51e5d" providerId="ADAL" clId="{E845028C-3D46-4C26-883E-9B576DE0ED9D}" dt="2024-09-19T19:17:11.568" v="9"/>
          <ac:picMkLst>
            <pc:docMk/>
            <pc:sldMk cId="2979414231" sldId="2147376409"/>
            <ac:picMk id="6" creationId="{3B2E52DE-834F-E8BB-3BFD-A9EA9C51667E}"/>
          </ac:picMkLst>
        </pc:picChg>
        <pc:picChg chg="del">
          <ac:chgData name="Leah Montner Dixon" userId="d5b2ae9e-9213-4442-b7df-4db8cbe51e5d" providerId="ADAL" clId="{E845028C-3D46-4C26-883E-9B576DE0ED9D}" dt="2024-09-19T19:17:11.270" v="8" actId="478"/>
          <ac:picMkLst>
            <pc:docMk/>
            <pc:sldMk cId="2979414231" sldId="2147376409"/>
            <ac:picMk id="10" creationId="{33722C57-8311-FEF5-0FF1-9F5F81B4AE50}"/>
          </ac:picMkLst>
        </pc:picChg>
      </pc:sldChg>
      <pc:sldChg chg="addSp delSp modSp mod">
        <pc:chgData name="Leah Montner Dixon" userId="d5b2ae9e-9213-4442-b7df-4db8cbe51e5d" providerId="ADAL" clId="{E845028C-3D46-4C26-883E-9B576DE0ED9D}" dt="2024-09-19T19:17:38.305" v="19"/>
        <pc:sldMkLst>
          <pc:docMk/>
          <pc:sldMk cId="2347830112" sldId="2147376410"/>
        </pc:sldMkLst>
        <pc:spChg chg="add mod">
          <ac:chgData name="Leah Montner Dixon" userId="d5b2ae9e-9213-4442-b7df-4db8cbe51e5d" providerId="ADAL" clId="{E845028C-3D46-4C26-883E-9B576DE0ED9D}" dt="2024-09-19T19:17:38.305" v="19"/>
          <ac:spMkLst>
            <pc:docMk/>
            <pc:sldMk cId="2347830112" sldId="2147376410"/>
            <ac:spMk id="10" creationId="{0D2E48E2-F23B-7BAD-B8A7-17BC30482C94}"/>
          </ac:spMkLst>
        </pc:spChg>
        <pc:spChg chg="del">
          <ac:chgData name="Leah Montner Dixon" userId="d5b2ae9e-9213-4442-b7df-4db8cbe51e5d" providerId="ADAL" clId="{E845028C-3D46-4C26-883E-9B576DE0ED9D}" dt="2024-09-19T19:17:37.989" v="18" actId="478"/>
          <ac:spMkLst>
            <pc:docMk/>
            <pc:sldMk cId="2347830112" sldId="2147376410"/>
            <ac:spMk id="12" creationId="{3191545A-5CD9-4179-E98D-7F89ECA26555}"/>
          </ac:spMkLst>
        </pc:spChg>
        <pc:spChg chg="del">
          <ac:chgData name="Leah Montner Dixon" userId="d5b2ae9e-9213-4442-b7df-4db8cbe51e5d" providerId="ADAL" clId="{E845028C-3D46-4C26-883E-9B576DE0ED9D}" dt="2024-09-19T19:17:37.989" v="18" actId="478"/>
          <ac:spMkLst>
            <pc:docMk/>
            <pc:sldMk cId="2347830112" sldId="2147376410"/>
            <ac:spMk id="13" creationId="{45BE96CF-2B40-18E6-EE02-743922914689}"/>
          </ac:spMkLst>
        </pc:spChg>
        <pc:spChg chg="add mod">
          <ac:chgData name="Leah Montner Dixon" userId="d5b2ae9e-9213-4442-b7df-4db8cbe51e5d" providerId="ADAL" clId="{E845028C-3D46-4C26-883E-9B576DE0ED9D}" dt="2024-09-19T19:17:38.305" v="19"/>
          <ac:spMkLst>
            <pc:docMk/>
            <pc:sldMk cId="2347830112" sldId="2147376410"/>
            <ac:spMk id="15" creationId="{29339A97-134B-C3E1-B83D-C829718D273E}"/>
          </ac:spMkLst>
        </pc:spChg>
        <pc:picChg chg="add mod">
          <ac:chgData name="Leah Montner Dixon" userId="d5b2ae9e-9213-4442-b7df-4db8cbe51e5d" providerId="ADAL" clId="{E845028C-3D46-4C26-883E-9B576DE0ED9D}" dt="2024-09-19T19:17:38.305" v="19"/>
          <ac:picMkLst>
            <pc:docMk/>
            <pc:sldMk cId="2347830112" sldId="2147376410"/>
            <ac:picMk id="9" creationId="{019208D4-CD8E-61FA-D1B1-E242A2162C17}"/>
          </ac:picMkLst>
        </pc:picChg>
        <pc:picChg chg="del">
          <ac:chgData name="Leah Montner Dixon" userId="d5b2ae9e-9213-4442-b7df-4db8cbe51e5d" providerId="ADAL" clId="{E845028C-3D46-4C26-883E-9B576DE0ED9D}" dt="2024-09-19T19:17:37.989" v="18" actId="478"/>
          <ac:picMkLst>
            <pc:docMk/>
            <pc:sldMk cId="2347830112" sldId="2147376410"/>
            <ac:picMk id="11" creationId="{6930D348-DDBE-389A-93E2-FEEC0DE5D26D}"/>
          </ac:picMkLst>
        </pc:picChg>
      </pc:sldChg>
      <pc:sldChg chg="addSp delSp modSp mod">
        <pc:chgData name="Leah Montner Dixon" userId="d5b2ae9e-9213-4442-b7df-4db8cbe51e5d" providerId="ADAL" clId="{E845028C-3D46-4C26-883E-9B576DE0ED9D}" dt="2024-09-19T19:17:43.303" v="21"/>
        <pc:sldMkLst>
          <pc:docMk/>
          <pc:sldMk cId="188229003" sldId="2147376411"/>
        </pc:sldMkLst>
        <pc:spChg chg="add mod">
          <ac:chgData name="Leah Montner Dixon" userId="d5b2ae9e-9213-4442-b7df-4db8cbe51e5d" providerId="ADAL" clId="{E845028C-3D46-4C26-883E-9B576DE0ED9D}" dt="2024-09-19T19:17:43.303" v="21"/>
          <ac:spMkLst>
            <pc:docMk/>
            <pc:sldMk cId="188229003" sldId="2147376411"/>
            <ac:spMk id="3" creationId="{A13ACCCF-CA72-BB59-4518-443FBC5CA2A2}"/>
          </ac:spMkLst>
        </pc:spChg>
        <pc:spChg chg="add mod">
          <ac:chgData name="Leah Montner Dixon" userId="d5b2ae9e-9213-4442-b7df-4db8cbe51e5d" providerId="ADAL" clId="{E845028C-3D46-4C26-883E-9B576DE0ED9D}" dt="2024-09-19T19:17:43.303" v="21"/>
          <ac:spMkLst>
            <pc:docMk/>
            <pc:sldMk cId="188229003" sldId="2147376411"/>
            <ac:spMk id="4" creationId="{7448616B-26CE-13EA-CAFC-4E70B81C32CF}"/>
          </ac:spMkLst>
        </pc:spChg>
        <pc:spChg chg="del">
          <ac:chgData name="Leah Montner Dixon" userId="d5b2ae9e-9213-4442-b7df-4db8cbe51e5d" providerId="ADAL" clId="{E845028C-3D46-4C26-883E-9B576DE0ED9D}" dt="2024-09-19T19:17:42.918" v="20" actId="478"/>
          <ac:spMkLst>
            <pc:docMk/>
            <pc:sldMk cId="188229003" sldId="2147376411"/>
            <ac:spMk id="12" creationId="{3191545A-5CD9-4179-E98D-7F89ECA26555}"/>
          </ac:spMkLst>
        </pc:spChg>
        <pc:spChg chg="del">
          <ac:chgData name="Leah Montner Dixon" userId="d5b2ae9e-9213-4442-b7df-4db8cbe51e5d" providerId="ADAL" clId="{E845028C-3D46-4C26-883E-9B576DE0ED9D}" dt="2024-09-19T19:17:42.918" v="20" actId="478"/>
          <ac:spMkLst>
            <pc:docMk/>
            <pc:sldMk cId="188229003" sldId="2147376411"/>
            <ac:spMk id="13" creationId="{45BE96CF-2B40-18E6-EE02-743922914689}"/>
          </ac:spMkLst>
        </pc:spChg>
        <pc:picChg chg="add mod">
          <ac:chgData name="Leah Montner Dixon" userId="d5b2ae9e-9213-4442-b7df-4db8cbe51e5d" providerId="ADAL" clId="{E845028C-3D46-4C26-883E-9B576DE0ED9D}" dt="2024-09-19T19:17:43.303" v="21"/>
          <ac:picMkLst>
            <pc:docMk/>
            <pc:sldMk cId="188229003" sldId="2147376411"/>
            <ac:picMk id="2" creationId="{91BDA92A-65FF-A16A-991C-16AA526EC12A}"/>
          </ac:picMkLst>
        </pc:picChg>
        <pc:picChg chg="del">
          <ac:chgData name="Leah Montner Dixon" userId="d5b2ae9e-9213-4442-b7df-4db8cbe51e5d" providerId="ADAL" clId="{E845028C-3D46-4C26-883E-9B576DE0ED9D}" dt="2024-09-19T19:17:42.918" v="20" actId="478"/>
          <ac:picMkLst>
            <pc:docMk/>
            <pc:sldMk cId="188229003" sldId="2147376411"/>
            <ac:picMk id="11" creationId="{6930D348-DDBE-389A-93E2-FEEC0DE5D26D}"/>
          </ac:picMkLst>
        </pc:picChg>
      </pc:sldChg>
      <pc:sldChg chg="addSp delSp modSp mod">
        <pc:chgData name="Leah Montner Dixon" userId="d5b2ae9e-9213-4442-b7df-4db8cbe51e5d" providerId="ADAL" clId="{E845028C-3D46-4C26-883E-9B576DE0ED9D}" dt="2024-09-19T19:19:23.714" v="37" actId="3626"/>
        <pc:sldMkLst>
          <pc:docMk/>
          <pc:sldMk cId="3547169497" sldId="2147376412"/>
        </pc:sldMkLst>
        <pc:spChg chg="add mod">
          <ac:chgData name="Leah Montner Dixon" userId="d5b2ae9e-9213-4442-b7df-4db8cbe51e5d" providerId="ADAL" clId="{E845028C-3D46-4C26-883E-9B576DE0ED9D}" dt="2024-09-19T19:17:24.042" v="13"/>
          <ac:spMkLst>
            <pc:docMk/>
            <pc:sldMk cId="3547169497" sldId="2147376412"/>
            <ac:spMk id="5" creationId="{94727FAB-851E-6900-18A5-7D00C4BBA291}"/>
          </ac:spMkLst>
        </pc:spChg>
        <pc:spChg chg="add mod">
          <ac:chgData name="Leah Montner Dixon" userId="d5b2ae9e-9213-4442-b7df-4db8cbe51e5d" providerId="ADAL" clId="{E845028C-3D46-4C26-883E-9B576DE0ED9D}" dt="2024-09-19T19:17:24.042" v="13"/>
          <ac:spMkLst>
            <pc:docMk/>
            <pc:sldMk cId="3547169497" sldId="2147376412"/>
            <ac:spMk id="6" creationId="{090CD92C-64A2-7A4D-EA52-653181A32D22}"/>
          </ac:spMkLst>
        </pc:spChg>
        <pc:spChg chg="mod">
          <ac:chgData name="Leah Montner Dixon" userId="d5b2ae9e-9213-4442-b7df-4db8cbe51e5d" providerId="ADAL" clId="{E845028C-3D46-4C26-883E-9B576DE0ED9D}" dt="2024-09-19T19:19:23.714" v="37" actId="3626"/>
          <ac:spMkLst>
            <pc:docMk/>
            <pc:sldMk cId="3547169497" sldId="2147376412"/>
            <ac:spMk id="22" creationId="{23F3FA6B-51D7-2A5E-DDAC-C930B9A462E5}"/>
          </ac:spMkLst>
        </pc:spChg>
        <pc:spChg chg="del">
          <ac:chgData name="Leah Montner Dixon" userId="d5b2ae9e-9213-4442-b7df-4db8cbe51e5d" providerId="ADAL" clId="{E845028C-3D46-4C26-883E-9B576DE0ED9D}" dt="2024-09-19T19:17:23.581" v="12" actId="478"/>
          <ac:spMkLst>
            <pc:docMk/>
            <pc:sldMk cId="3547169497" sldId="2147376412"/>
            <ac:spMk id="40" creationId="{C156CD17-00A5-06FA-BD58-C7138B7FC3E3}"/>
          </ac:spMkLst>
        </pc:spChg>
        <pc:spChg chg="del">
          <ac:chgData name="Leah Montner Dixon" userId="d5b2ae9e-9213-4442-b7df-4db8cbe51e5d" providerId="ADAL" clId="{E845028C-3D46-4C26-883E-9B576DE0ED9D}" dt="2024-09-19T19:17:23.581" v="12" actId="478"/>
          <ac:spMkLst>
            <pc:docMk/>
            <pc:sldMk cId="3547169497" sldId="2147376412"/>
            <ac:spMk id="41" creationId="{1C714FEC-F66D-0119-9076-8C567EC63C5B}"/>
          </ac:spMkLst>
        </pc:spChg>
        <pc:picChg chg="add mod">
          <ac:chgData name="Leah Montner Dixon" userId="d5b2ae9e-9213-4442-b7df-4db8cbe51e5d" providerId="ADAL" clId="{E845028C-3D46-4C26-883E-9B576DE0ED9D}" dt="2024-09-19T19:17:24.042" v="13"/>
          <ac:picMkLst>
            <pc:docMk/>
            <pc:sldMk cId="3547169497" sldId="2147376412"/>
            <ac:picMk id="4" creationId="{12FCEA17-FCA8-E511-9E8C-34B9CE878A97}"/>
          </ac:picMkLst>
        </pc:picChg>
        <pc:picChg chg="mod">
          <ac:chgData name="Leah Montner Dixon" userId="d5b2ae9e-9213-4442-b7df-4db8cbe51e5d" providerId="ADAL" clId="{E845028C-3D46-4C26-883E-9B576DE0ED9D}" dt="2024-09-19T19:19:20.259" v="36" actId="3626"/>
          <ac:picMkLst>
            <pc:docMk/>
            <pc:sldMk cId="3547169497" sldId="2147376412"/>
            <ac:picMk id="21" creationId="{4309B44F-A7FA-EDBD-DB15-A7DD9F7D8B9B}"/>
          </ac:picMkLst>
        </pc:picChg>
        <pc:picChg chg="del">
          <ac:chgData name="Leah Montner Dixon" userId="d5b2ae9e-9213-4442-b7df-4db8cbe51e5d" providerId="ADAL" clId="{E845028C-3D46-4C26-883E-9B576DE0ED9D}" dt="2024-09-19T19:17:23.581" v="12" actId="478"/>
          <ac:picMkLst>
            <pc:docMk/>
            <pc:sldMk cId="3547169497" sldId="2147376412"/>
            <ac:picMk id="39" creationId="{DB3FF0D7-7E4A-6A39-514D-39B5C89CA7BD}"/>
          </ac:picMkLst>
        </pc:picChg>
      </pc:sldChg>
      <pc:sldChg chg="addSp delSp modSp mod">
        <pc:chgData name="Leah Montner Dixon" userId="d5b2ae9e-9213-4442-b7df-4db8cbe51e5d" providerId="ADAL" clId="{E845028C-3D46-4C26-883E-9B576DE0ED9D}" dt="2024-09-19T19:17:59.409" v="27"/>
        <pc:sldMkLst>
          <pc:docMk/>
          <pc:sldMk cId="1880356149" sldId="2147376413"/>
        </pc:sldMkLst>
        <pc:spChg chg="add mod">
          <ac:chgData name="Leah Montner Dixon" userId="d5b2ae9e-9213-4442-b7df-4db8cbe51e5d" providerId="ADAL" clId="{E845028C-3D46-4C26-883E-9B576DE0ED9D}" dt="2024-09-19T19:17:59.409" v="27"/>
          <ac:spMkLst>
            <pc:docMk/>
            <pc:sldMk cId="1880356149" sldId="2147376413"/>
            <ac:spMk id="27" creationId="{F02FB38F-BD9C-FA1B-1ADD-2536FA86F208}"/>
          </ac:spMkLst>
        </pc:spChg>
        <pc:spChg chg="add mod">
          <ac:chgData name="Leah Montner Dixon" userId="d5b2ae9e-9213-4442-b7df-4db8cbe51e5d" providerId="ADAL" clId="{E845028C-3D46-4C26-883E-9B576DE0ED9D}" dt="2024-09-19T19:17:59.409" v="27"/>
          <ac:spMkLst>
            <pc:docMk/>
            <pc:sldMk cId="1880356149" sldId="2147376413"/>
            <ac:spMk id="34" creationId="{83526F19-7299-1736-28E8-56157120616E}"/>
          </ac:spMkLst>
        </pc:spChg>
        <pc:spChg chg="del">
          <ac:chgData name="Leah Montner Dixon" userId="d5b2ae9e-9213-4442-b7df-4db8cbe51e5d" providerId="ADAL" clId="{E845028C-3D46-4C26-883E-9B576DE0ED9D}" dt="2024-09-19T19:17:58.983" v="26" actId="478"/>
          <ac:spMkLst>
            <pc:docMk/>
            <pc:sldMk cId="1880356149" sldId="2147376413"/>
            <ac:spMk id="40" creationId="{B6377841-6279-4CE0-881E-D6F15129EC44}"/>
          </ac:spMkLst>
        </pc:spChg>
        <pc:spChg chg="del">
          <ac:chgData name="Leah Montner Dixon" userId="d5b2ae9e-9213-4442-b7df-4db8cbe51e5d" providerId="ADAL" clId="{E845028C-3D46-4C26-883E-9B576DE0ED9D}" dt="2024-09-19T19:17:58.983" v="26" actId="478"/>
          <ac:spMkLst>
            <pc:docMk/>
            <pc:sldMk cId="1880356149" sldId="2147376413"/>
            <ac:spMk id="42" creationId="{0C967FAB-7FBC-45CF-851C-77D0806CC167}"/>
          </ac:spMkLst>
        </pc:spChg>
        <pc:picChg chg="add mod">
          <ac:chgData name="Leah Montner Dixon" userId="d5b2ae9e-9213-4442-b7df-4db8cbe51e5d" providerId="ADAL" clId="{E845028C-3D46-4C26-883E-9B576DE0ED9D}" dt="2024-09-19T19:17:59.409" v="27"/>
          <ac:picMkLst>
            <pc:docMk/>
            <pc:sldMk cId="1880356149" sldId="2147376413"/>
            <ac:picMk id="6" creationId="{F811ECD9-920F-5394-5A08-B59E0CBC9A9C}"/>
          </ac:picMkLst>
        </pc:picChg>
        <pc:picChg chg="del">
          <ac:chgData name="Leah Montner Dixon" userId="d5b2ae9e-9213-4442-b7df-4db8cbe51e5d" providerId="ADAL" clId="{E845028C-3D46-4C26-883E-9B576DE0ED9D}" dt="2024-09-19T19:17:58.983" v="26" actId="478"/>
          <ac:picMkLst>
            <pc:docMk/>
            <pc:sldMk cId="1880356149" sldId="2147376413"/>
            <ac:picMk id="39" creationId="{F7AFDA0F-6C69-446A-B240-1B063BAA97A6}"/>
          </ac:picMkLst>
        </pc:picChg>
      </pc:sldChg>
      <pc:sldMasterChg chg="modSldLayout">
        <pc:chgData name="Leah Montner Dixon" userId="d5b2ae9e-9213-4442-b7df-4db8cbe51e5d" providerId="ADAL" clId="{E845028C-3D46-4C26-883E-9B576DE0ED9D}" dt="2024-09-19T19:16:40.852" v="1" actId="478"/>
        <pc:sldMasterMkLst>
          <pc:docMk/>
          <pc:sldMasterMk cId="3761962195" sldId="2147483707"/>
        </pc:sldMasterMkLst>
        <pc:sldLayoutChg chg="delSp mod">
          <pc:chgData name="Leah Montner Dixon" userId="d5b2ae9e-9213-4442-b7df-4db8cbe51e5d" providerId="ADAL" clId="{E845028C-3D46-4C26-883E-9B576DE0ED9D}" dt="2024-09-19T19:16:40.852" v="1" actId="478"/>
          <pc:sldLayoutMkLst>
            <pc:docMk/>
            <pc:sldMasterMk cId="3761962195" sldId="2147483707"/>
            <pc:sldLayoutMk cId="34070225" sldId="2147483730"/>
          </pc:sldLayoutMkLst>
          <pc:spChg chg="del">
            <ac:chgData name="Leah Montner Dixon" userId="d5b2ae9e-9213-4442-b7df-4db8cbe51e5d" providerId="ADAL" clId="{E845028C-3D46-4C26-883E-9B576DE0ED9D}" dt="2024-09-19T19:16:40.852" v="1" actId="478"/>
            <ac:spMkLst>
              <pc:docMk/>
              <pc:sldMasterMk cId="3761962195" sldId="2147483707"/>
              <pc:sldLayoutMk cId="34070225" sldId="2147483730"/>
              <ac:spMk id="4" creationId="{6BF67735-2428-4A46-B5ED-47276EA6199B}"/>
            </ac:spMkLst>
          </pc:spChg>
          <pc:spChg chg="del">
            <ac:chgData name="Leah Montner Dixon" userId="d5b2ae9e-9213-4442-b7df-4db8cbe51e5d" providerId="ADAL" clId="{E845028C-3D46-4C26-883E-9B576DE0ED9D}" dt="2024-09-19T19:16:40.852" v="1" actId="478"/>
            <ac:spMkLst>
              <pc:docMk/>
              <pc:sldMasterMk cId="3761962195" sldId="2147483707"/>
              <pc:sldLayoutMk cId="34070225" sldId="2147483730"/>
              <ac:spMk id="26" creationId="{85C4ED8E-45B5-4516-BDAC-AEA14AC460B5}"/>
            </ac:spMkLst>
          </pc:spChg>
          <pc:picChg chg="del">
            <ac:chgData name="Leah Montner Dixon" userId="d5b2ae9e-9213-4442-b7df-4db8cbe51e5d" providerId="ADAL" clId="{E845028C-3D46-4C26-883E-9B576DE0ED9D}" dt="2024-09-19T19:16:40.852" v="1" actId="478"/>
            <ac:picMkLst>
              <pc:docMk/>
              <pc:sldMasterMk cId="3761962195" sldId="2147483707"/>
              <pc:sldLayoutMk cId="34070225" sldId="2147483730"/>
              <ac:picMk id="29" creationId="{72F5DAE1-7448-4D6E-99F2-0165E4C47E28}"/>
            </ac:picMkLst>
          </pc:picChg>
        </pc:sldLayoutChg>
      </pc:sldMasterChg>
    </pc:docChg>
  </pc:docChgLst>
  <pc:docChgLst>
    <pc:chgData name="Kaileen Cain" userId="21167d2d-fdf2-4320-ae3a-272888c89590" providerId="ADAL" clId="{2991EBD2-F049-4897-A4C6-74F1A93ECE8B}"/>
    <pc:docChg chg="undo redo custSel addSld delSld modSld sldOrd">
      <pc:chgData name="Kaileen Cain" userId="21167d2d-fdf2-4320-ae3a-272888c89590" providerId="ADAL" clId="{2991EBD2-F049-4897-A4C6-74F1A93ECE8B}" dt="2024-10-02T13:32:08.551" v="3950"/>
      <pc:docMkLst>
        <pc:docMk/>
      </pc:docMkLst>
      <pc:sldChg chg="modSp del mod">
        <pc:chgData name="Kaileen Cain" userId="21167d2d-fdf2-4320-ae3a-272888c89590" providerId="ADAL" clId="{2991EBD2-F049-4897-A4C6-74F1A93ECE8B}" dt="2024-09-16T17:59:11.717" v="1656" actId="2696"/>
        <pc:sldMkLst>
          <pc:docMk/>
          <pc:sldMk cId="2601641228" sldId="2146846087"/>
        </pc:sldMkLst>
        <pc:spChg chg="mod">
          <ac:chgData name="Kaileen Cain" userId="21167d2d-fdf2-4320-ae3a-272888c89590" providerId="ADAL" clId="{2991EBD2-F049-4897-A4C6-74F1A93ECE8B}" dt="2024-09-16T17:57:41.506" v="1609" actId="1076"/>
          <ac:spMkLst>
            <pc:docMk/>
            <pc:sldMk cId="2601641228" sldId="2146846087"/>
            <ac:spMk id="3" creationId="{01231832-558F-B136-D3C8-D9895B26EAE5}"/>
          </ac:spMkLst>
        </pc:spChg>
      </pc:sldChg>
      <pc:sldChg chg="addSp delSp modSp mod">
        <pc:chgData name="Kaileen Cain" userId="21167d2d-fdf2-4320-ae3a-272888c89590" providerId="ADAL" clId="{2991EBD2-F049-4897-A4C6-74F1A93ECE8B}" dt="2024-09-19T17:02:47.176" v="3573" actId="20577"/>
        <pc:sldMkLst>
          <pc:docMk/>
          <pc:sldMk cId="907101350" sldId="2146846178"/>
        </pc:sldMkLst>
        <pc:spChg chg="mod">
          <ac:chgData name="Kaileen Cain" userId="21167d2d-fdf2-4320-ae3a-272888c89590" providerId="ADAL" clId="{2991EBD2-F049-4897-A4C6-74F1A93ECE8B}" dt="2024-09-16T18:05:42.780" v="1833" actId="14100"/>
          <ac:spMkLst>
            <pc:docMk/>
            <pc:sldMk cId="907101350" sldId="2146846178"/>
            <ac:spMk id="2" creationId="{5ABE9FE3-681C-0070-8412-6EE03AF2CED4}"/>
          </ac:spMkLst>
        </pc:spChg>
        <pc:spChg chg="mod">
          <ac:chgData name="Kaileen Cain" userId="21167d2d-fdf2-4320-ae3a-272888c89590" providerId="ADAL" clId="{2991EBD2-F049-4897-A4C6-74F1A93ECE8B}" dt="2024-09-16T18:05:51.160" v="1847" actId="1036"/>
          <ac:spMkLst>
            <pc:docMk/>
            <pc:sldMk cId="907101350" sldId="2146846178"/>
            <ac:spMk id="3" creationId="{ECB516C0-7D65-34D0-5890-11428DBF3A1B}"/>
          </ac:spMkLst>
        </pc:spChg>
        <pc:spChg chg="mod">
          <ac:chgData name="Kaileen Cain" userId="21167d2d-fdf2-4320-ae3a-272888c89590" providerId="ADAL" clId="{2991EBD2-F049-4897-A4C6-74F1A93ECE8B}" dt="2024-09-16T18:05:42.780" v="1833" actId="14100"/>
          <ac:spMkLst>
            <pc:docMk/>
            <pc:sldMk cId="907101350" sldId="2146846178"/>
            <ac:spMk id="4" creationId="{DE319AA8-B298-6972-4602-CAEF2C3696FF}"/>
          </ac:spMkLst>
        </pc:spChg>
        <pc:spChg chg="mod">
          <ac:chgData name="Kaileen Cain" userId="21167d2d-fdf2-4320-ae3a-272888c89590" providerId="ADAL" clId="{2991EBD2-F049-4897-A4C6-74F1A93ECE8B}" dt="2024-09-04T20:28:01.517" v="329" actId="1035"/>
          <ac:spMkLst>
            <pc:docMk/>
            <pc:sldMk cId="907101350" sldId="2146846178"/>
            <ac:spMk id="8" creationId="{45A3AB87-1E4A-A5E7-08D2-0EA1ABFB2192}"/>
          </ac:spMkLst>
        </pc:spChg>
        <pc:spChg chg="del mod">
          <ac:chgData name="Kaileen Cain" userId="21167d2d-fdf2-4320-ae3a-272888c89590" providerId="ADAL" clId="{2991EBD2-F049-4897-A4C6-74F1A93ECE8B}" dt="2024-09-04T20:27:58.100" v="325" actId="478"/>
          <ac:spMkLst>
            <pc:docMk/>
            <pc:sldMk cId="907101350" sldId="2146846178"/>
            <ac:spMk id="9" creationId="{A389EC41-F58A-CEEC-AC7C-548AAE3177D0}"/>
          </ac:spMkLst>
        </pc:spChg>
        <pc:spChg chg="add mod">
          <ac:chgData name="Kaileen Cain" userId="21167d2d-fdf2-4320-ae3a-272888c89590" providerId="ADAL" clId="{2991EBD2-F049-4897-A4C6-74F1A93ECE8B}" dt="2024-09-16T18:05:18.139" v="1824"/>
          <ac:spMkLst>
            <pc:docMk/>
            <pc:sldMk cId="907101350" sldId="2146846178"/>
            <ac:spMk id="9" creationId="{B88A659B-E219-0ABF-69B3-A23B397DC9FA}"/>
          </ac:spMkLst>
        </pc:spChg>
        <pc:spChg chg="del mod">
          <ac:chgData name="Kaileen Cain" userId="21167d2d-fdf2-4320-ae3a-272888c89590" providerId="ADAL" clId="{2991EBD2-F049-4897-A4C6-74F1A93ECE8B}" dt="2024-09-16T18:05:20.856" v="1825" actId="478"/>
          <ac:spMkLst>
            <pc:docMk/>
            <pc:sldMk cId="907101350" sldId="2146846178"/>
            <ac:spMk id="10" creationId="{B5CF6F72-4FF6-7F29-2D18-01547A664CA9}"/>
          </ac:spMkLst>
        </pc:spChg>
        <pc:spChg chg="del">
          <ac:chgData name="Kaileen Cain" userId="21167d2d-fdf2-4320-ae3a-272888c89590" providerId="ADAL" clId="{2991EBD2-F049-4897-A4C6-74F1A93ECE8B}" dt="2024-09-04T20:20:02.538" v="258" actId="478"/>
          <ac:spMkLst>
            <pc:docMk/>
            <pc:sldMk cId="907101350" sldId="2146846178"/>
            <ac:spMk id="11" creationId="{5AAA96CB-4952-D976-9438-16C0A4190443}"/>
          </ac:spMkLst>
        </pc:spChg>
        <pc:spChg chg="mod">
          <ac:chgData name="Kaileen Cain" userId="21167d2d-fdf2-4320-ae3a-272888c89590" providerId="ADAL" clId="{2991EBD2-F049-4897-A4C6-74F1A93ECE8B}" dt="2024-09-16T18:05:51.160" v="1847" actId="1036"/>
          <ac:spMkLst>
            <pc:docMk/>
            <pc:sldMk cId="907101350" sldId="2146846178"/>
            <ac:spMk id="13" creationId="{308D6A35-20F8-8900-3AB6-DEF82F5BAA59}"/>
          </ac:spMkLst>
        </pc:spChg>
        <pc:spChg chg="mod">
          <ac:chgData name="Kaileen Cain" userId="21167d2d-fdf2-4320-ae3a-272888c89590" providerId="ADAL" clId="{2991EBD2-F049-4897-A4C6-74F1A93ECE8B}" dt="2024-09-16T18:05:35.343" v="1832" actId="1036"/>
          <ac:spMkLst>
            <pc:docMk/>
            <pc:sldMk cId="907101350" sldId="2146846178"/>
            <ac:spMk id="15" creationId="{D4D919FB-8F47-0EAC-E4CB-F610188360A3}"/>
          </ac:spMkLst>
        </pc:spChg>
        <pc:spChg chg="mod">
          <ac:chgData name="Kaileen Cain" userId="21167d2d-fdf2-4320-ae3a-272888c89590" providerId="ADAL" clId="{2991EBD2-F049-4897-A4C6-74F1A93ECE8B}" dt="2024-09-16T18:05:35.343" v="1832" actId="1036"/>
          <ac:spMkLst>
            <pc:docMk/>
            <pc:sldMk cId="907101350" sldId="2146846178"/>
            <ac:spMk id="16" creationId="{EF6D78AD-B455-52A2-AB7C-177AAA2AB251}"/>
          </ac:spMkLst>
        </pc:spChg>
        <pc:spChg chg="mod">
          <ac:chgData name="Kaileen Cain" userId="21167d2d-fdf2-4320-ae3a-272888c89590" providerId="ADAL" clId="{2991EBD2-F049-4897-A4C6-74F1A93ECE8B}" dt="2024-09-16T18:05:35.343" v="1832" actId="1036"/>
          <ac:spMkLst>
            <pc:docMk/>
            <pc:sldMk cId="907101350" sldId="2146846178"/>
            <ac:spMk id="17" creationId="{C63A7B5D-A43D-714B-4861-F8FB47FE5E95}"/>
          </ac:spMkLst>
        </pc:spChg>
        <pc:spChg chg="mod">
          <ac:chgData name="Kaileen Cain" userId="21167d2d-fdf2-4320-ae3a-272888c89590" providerId="ADAL" clId="{2991EBD2-F049-4897-A4C6-74F1A93ECE8B}" dt="2024-09-16T18:05:35.343" v="1832" actId="1036"/>
          <ac:spMkLst>
            <pc:docMk/>
            <pc:sldMk cId="907101350" sldId="2146846178"/>
            <ac:spMk id="21" creationId="{8155006E-16DB-8F60-AB5C-E79B6FB8FA74}"/>
          </ac:spMkLst>
        </pc:spChg>
        <pc:spChg chg="mod">
          <ac:chgData name="Kaileen Cain" userId="21167d2d-fdf2-4320-ae3a-272888c89590" providerId="ADAL" clId="{2991EBD2-F049-4897-A4C6-74F1A93ECE8B}" dt="2024-09-16T18:05:35.343" v="1832" actId="1036"/>
          <ac:spMkLst>
            <pc:docMk/>
            <pc:sldMk cId="907101350" sldId="2146846178"/>
            <ac:spMk id="22" creationId="{6ECA32A4-F158-63B7-5B2D-2916183E829A}"/>
          </ac:spMkLst>
        </pc:spChg>
        <pc:spChg chg="mod">
          <ac:chgData name="Kaileen Cain" userId="21167d2d-fdf2-4320-ae3a-272888c89590" providerId="ADAL" clId="{2991EBD2-F049-4897-A4C6-74F1A93ECE8B}" dt="2024-09-16T18:05:35.343" v="1832" actId="1036"/>
          <ac:spMkLst>
            <pc:docMk/>
            <pc:sldMk cId="907101350" sldId="2146846178"/>
            <ac:spMk id="23" creationId="{CBEDC305-F232-837F-95D2-C4A0700E1BC7}"/>
          </ac:spMkLst>
        </pc:spChg>
        <pc:spChg chg="mod">
          <ac:chgData name="Kaileen Cain" userId="21167d2d-fdf2-4320-ae3a-272888c89590" providerId="ADAL" clId="{2991EBD2-F049-4897-A4C6-74F1A93ECE8B}" dt="2024-09-16T18:05:35.343" v="1832" actId="1036"/>
          <ac:spMkLst>
            <pc:docMk/>
            <pc:sldMk cId="907101350" sldId="2146846178"/>
            <ac:spMk id="25" creationId="{A0ED79C0-689D-B348-437B-BC9982E96CCA}"/>
          </ac:spMkLst>
        </pc:spChg>
        <pc:spChg chg="mod">
          <ac:chgData name="Kaileen Cain" userId="21167d2d-fdf2-4320-ae3a-272888c89590" providerId="ADAL" clId="{2991EBD2-F049-4897-A4C6-74F1A93ECE8B}" dt="2024-09-16T18:05:35.343" v="1832" actId="1036"/>
          <ac:spMkLst>
            <pc:docMk/>
            <pc:sldMk cId="907101350" sldId="2146846178"/>
            <ac:spMk id="26" creationId="{6C120BDF-8052-9629-98E6-CC57B5C1C613}"/>
          </ac:spMkLst>
        </pc:spChg>
        <pc:spChg chg="mod">
          <ac:chgData name="Kaileen Cain" userId="21167d2d-fdf2-4320-ae3a-272888c89590" providerId="ADAL" clId="{2991EBD2-F049-4897-A4C6-74F1A93ECE8B}" dt="2024-09-16T18:05:35.343" v="1832" actId="1036"/>
          <ac:spMkLst>
            <pc:docMk/>
            <pc:sldMk cId="907101350" sldId="2146846178"/>
            <ac:spMk id="27" creationId="{0DCE39BF-3878-9937-0640-390A6B788269}"/>
          </ac:spMkLst>
        </pc:spChg>
        <pc:spChg chg="mod">
          <ac:chgData name="Kaileen Cain" userId="21167d2d-fdf2-4320-ae3a-272888c89590" providerId="ADAL" clId="{2991EBD2-F049-4897-A4C6-74F1A93ECE8B}" dt="2024-09-04T20:32:53.281" v="335" actId="1076"/>
          <ac:spMkLst>
            <pc:docMk/>
            <pc:sldMk cId="907101350" sldId="2146846178"/>
            <ac:spMk id="32" creationId="{37A76504-0FA7-F309-6B47-E7DF204942C7}"/>
          </ac:spMkLst>
        </pc:spChg>
        <pc:spChg chg="mod">
          <ac:chgData name="Kaileen Cain" userId="21167d2d-fdf2-4320-ae3a-272888c89590" providerId="ADAL" clId="{2991EBD2-F049-4897-A4C6-74F1A93ECE8B}" dt="2024-09-16T18:05:51.160" v="1847" actId="1036"/>
          <ac:spMkLst>
            <pc:docMk/>
            <pc:sldMk cId="907101350" sldId="2146846178"/>
            <ac:spMk id="33" creationId="{C76FF973-1257-5910-9EE8-DB7E928D2659}"/>
          </ac:spMkLst>
        </pc:spChg>
        <pc:spChg chg="mod">
          <ac:chgData name="Kaileen Cain" userId="21167d2d-fdf2-4320-ae3a-272888c89590" providerId="ADAL" clId="{2991EBD2-F049-4897-A4C6-74F1A93ECE8B}" dt="2024-09-16T18:05:35.343" v="1832" actId="1036"/>
          <ac:spMkLst>
            <pc:docMk/>
            <pc:sldMk cId="907101350" sldId="2146846178"/>
            <ac:spMk id="34" creationId="{0784D591-35E3-A21E-1413-DC13529DCB4E}"/>
          </ac:spMkLst>
        </pc:spChg>
        <pc:spChg chg="mod">
          <ac:chgData name="Kaileen Cain" userId="21167d2d-fdf2-4320-ae3a-272888c89590" providerId="ADAL" clId="{2991EBD2-F049-4897-A4C6-74F1A93ECE8B}" dt="2024-09-16T18:05:35.343" v="1832" actId="1036"/>
          <ac:spMkLst>
            <pc:docMk/>
            <pc:sldMk cId="907101350" sldId="2146846178"/>
            <ac:spMk id="36" creationId="{B31CA5CD-3EAE-0AEB-FDFC-ECCC6FC9D9FD}"/>
          </ac:spMkLst>
        </pc:spChg>
        <pc:spChg chg="mod">
          <ac:chgData name="Kaileen Cain" userId="21167d2d-fdf2-4320-ae3a-272888c89590" providerId="ADAL" clId="{2991EBD2-F049-4897-A4C6-74F1A93ECE8B}" dt="2024-09-16T18:05:35.343" v="1832" actId="1036"/>
          <ac:spMkLst>
            <pc:docMk/>
            <pc:sldMk cId="907101350" sldId="2146846178"/>
            <ac:spMk id="37" creationId="{DB9426CC-EF7C-7D5C-0391-D2B0972CBC72}"/>
          </ac:spMkLst>
        </pc:spChg>
        <pc:spChg chg="mod">
          <ac:chgData name="Kaileen Cain" userId="21167d2d-fdf2-4320-ae3a-272888c89590" providerId="ADAL" clId="{2991EBD2-F049-4897-A4C6-74F1A93ECE8B}" dt="2024-09-16T18:05:35.343" v="1832" actId="1036"/>
          <ac:spMkLst>
            <pc:docMk/>
            <pc:sldMk cId="907101350" sldId="2146846178"/>
            <ac:spMk id="38" creationId="{B8A34510-B533-1BB1-4848-A3104BA1C496}"/>
          </ac:spMkLst>
        </pc:spChg>
        <pc:spChg chg="mod">
          <ac:chgData name="Kaileen Cain" userId="21167d2d-fdf2-4320-ae3a-272888c89590" providerId="ADAL" clId="{2991EBD2-F049-4897-A4C6-74F1A93ECE8B}" dt="2024-09-16T18:05:35.343" v="1832" actId="1036"/>
          <ac:spMkLst>
            <pc:docMk/>
            <pc:sldMk cId="907101350" sldId="2146846178"/>
            <ac:spMk id="39" creationId="{E8BC5C18-C945-004A-DADE-35B61C46A6F3}"/>
          </ac:spMkLst>
        </pc:spChg>
        <pc:spChg chg="mod">
          <ac:chgData name="Kaileen Cain" userId="21167d2d-fdf2-4320-ae3a-272888c89590" providerId="ADAL" clId="{2991EBD2-F049-4897-A4C6-74F1A93ECE8B}" dt="2024-09-16T18:05:35.343" v="1832" actId="1036"/>
          <ac:spMkLst>
            <pc:docMk/>
            <pc:sldMk cId="907101350" sldId="2146846178"/>
            <ac:spMk id="41" creationId="{F8889718-E3FD-664B-26A0-33E539762FBB}"/>
          </ac:spMkLst>
        </pc:spChg>
        <pc:spChg chg="mod">
          <ac:chgData name="Kaileen Cain" userId="21167d2d-fdf2-4320-ae3a-272888c89590" providerId="ADAL" clId="{2991EBD2-F049-4897-A4C6-74F1A93ECE8B}" dt="2024-09-16T18:05:35.343" v="1832" actId="1036"/>
          <ac:spMkLst>
            <pc:docMk/>
            <pc:sldMk cId="907101350" sldId="2146846178"/>
            <ac:spMk id="42" creationId="{66A44F74-4C29-21D2-4C2A-50B61F9F754C}"/>
          </ac:spMkLst>
        </pc:spChg>
        <pc:spChg chg="add mod ord">
          <ac:chgData name="Kaileen Cain" userId="21167d2d-fdf2-4320-ae3a-272888c89590" providerId="ADAL" clId="{2991EBD2-F049-4897-A4C6-74F1A93ECE8B}" dt="2024-09-04T20:20:18.554" v="260" actId="167"/>
          <ac:spMkLst>
            <pc:docMk/>
            <pc:sldMk cId="907101350" sldId="2146846178"/>
            <ac:spMk id="46" creationId="{6D49C056-2B7A-48FA-4176-56A367D59F6E}"/>
          </ac:spMkLst>
        </pc:spChg>
        <pc:spChg chg="add mod ord">
          <ac:chgData name="Kaileen Cain" userId="21167d2d-fdf2-4320-ae3a-272888c89590" providerId="ADAL" clId="{2991EBD2-F049-4897-A4C6-74F1A93ECE8B}" dt="2024-09-19T17:02:47.176" v="3573" actId="20577"/>
          <ac:spMkLst>
            <pc:docMk/>
            <pc:sldMk cId="907101350" sldId="2146846178"/>
            <ac:spMk id="47" creationId="{831F9202-96A9-84F0-FE6A-22D1465F1299}"/>
          </ac:spMkLst>
        </pc:spChg>
        <pc:spChg chg="add mod ord">
          <ac:chgData name="Kaileen Cain" userId="21167d2d-fdf2-4320-ae3a-272888c89590" providerId="ADAL" clId="{2991EBD2-F049-4897-A4C6-74F1A93ECE8B}" dt="2024-09-04T20:26:28.160" v="324"/>
          <ac:spMkLst>
            <pc:docMk/>
            <pc:sldMk cId="907101350" sldId="2146846178"/>
            <ac:spMk id="49" creationId="{A9710C3F-17EE-58DE-291A-DE8D20A26203}"/>
          </ac:spMkLst>
        </pc:spChg>
        <pc:spChg chg="mod">
          <ac:chgData name="Kaileen Cain" userId="21167d2d-fdf2-4320-ae3a-272888c89590" providerId="ADAL" clId="{2991EBD2-F049-4897-A4C6-74F1A93ECE8B}" dt="2024-09-16T18:05:35.343" v="1832" actId="1036"/>
          <ac:spMkLst>
            <pc:docMk/>
            <pc:sldMk cId="907101350" sldId="2146846178"/>
            <ac:spMk id="52" creationId="{76564BA3-272B-4278-2888-EF2128A5B7B4}"/>
          </ac:spMkLst>
        </pc:spChg>
        <pc:spChg chg="mod">
          <ac:chgData name="Kaileen Cain" userId="21167d2d-fdf2-4320-ae3a-272888c89590" providerId="ADAL" clId="{2991EBD2-F049-4897-A4C6-74F1A93ECE8B}" dt="2024-09-16T18:05:35.343" v="1832" actId="1036"/>
          <ac:spMkLst>
            <pc:docMk/>
            <pc:sldMk cId="907101350" sldId="2146846178"/>
            <ac:spMk id="53" creationId="{9E609351-64F5-D216-1E73-37E0DCA6FED7}"/>
          </ac:spMkLst>
        </pc:spChg>
        <pc:spChg chg="mod">
          <ac:chgData name="Kaileen Cain" userId="21167d2d-fdf2-4320-ae3a-272888c89590" providerId="ADAL" clId="{2991EBD2-F049-4897-A4C6-74F1A93ECE8B}" dt="2024-09-16T18:05:35.343" v="1832" actId="1036"/>
          <ac:spMkLst>
            <pc:docMk/>
            <pc:sldMk cId="907101350" sldId="2146846178"/>
            <ac:spMk id="54" creationId="{1F80C8E2-7544-2B09-84F2-B1A5CEE4F3B2}"/>
          </ac:spMkLst>
        </pc:spChg>
        <pc:spChg chg="mod">
          <ac:chgData name="Kaileen Cain" userId="21167d2d-fdf2-4320-ae3a-272888c89590" providerId="ADAL" clId="{2991EBD2-F049-4897-A4C6-74F1A93ECE8B}" dt="2024-09-16T18:05:35.343" v="1832" actId="1036"/>
          <ac:spMkLst>
            <pc:docMk/>
            <pc:sldMk cId="907101350" sldId="2146846178"/>
            <ac:spMk id="55" creationId="{4EC14CE8-2B69-EC7C-4AE5-56C22B8A40C6}"/>
          </ac:spMkLst>
        </pc:spChg>
        <pc:spChg chg="mod">
          <ac:chgData name="Kaileen Cain" userId="21167d2d-fdf2-4320-ae3a-272888c89590" providerId="ADAL" clId="{2991EBD2-F049-4897-A4C6-74F1A93ECE8B}" dt="2024-09-16T18:05:35.343" v="1832" actId="1036"/>
          <ac:spMkLst>
            <pc:docMk/>
            <pc:sldMk cId="907101350" sldId="2146846178"/>
            <ac:spMk id="56" creationId="{265CF479-3226-9580-FA07-3A57867073B3}"/>
          </ac:spMkLst>
        </pc:spChg>
        <pc:spChg chg="mod">
          <ac:chgData name="Kaileen Cain" userId="21167d2d-fdf2-4320-ae3a-272888c89590" providerId="ADAL" clId="{2991EBD2-F049-4897-A4C6-74F1A93ECE8B}" dt="2024-09-16T18:05:35.343" v="1832" actId="1036"/>
          <ac:spMkLst>
            <pc:docMk/>
            <pc:sldMk cId="907101350" sldId="2146846178"/>
            <ac:spMk id="57" creationId="{5314C194-87DF-0B28-29CC-9AA1B1E34C83}"/>
          </ac:spMkLst>
        </pc:spChg>
        <pc:spChg chg="mod">
          <ac:chgData name="Kaileen Cain" userId="21167d2d-fdf2-4320-ae3a-272888c89590" providerId="ADAL" clId="{2991EBD2-F049-4897-A4C6-74F1A93ECE8B}" dt="2024-09-16T18:05:35.343" v="1832" actId="1036"/>
          <ac:spMkLst>
            <pc:docMk/>
            <pc:sldMk cId="907101350" sldId="2146846178"/>
            <ac:spMk id="58" creationId="{88FE5448-B593-372D-5F1A-C4ACF17F2252}"/>
          </ac:spMkLst>
        </pc:spChg>
        <pc:spChg chg="mod">
          <ac:chgData name="Kaileen Cain" userId="21167d2d-fdf2-4320-ae3a-272888c89590" providerId="ADAL" clId="{2991EBD2-F049-4897-A4C6-74F1A93ECE8B}" dt="2024-09-16T18:05:35.343" v="1832" actId="1036"/>
          <ac:spMkLst>
            <pc:docMk/>
            <pc:sldMk cId="907101350" sldId="2146846178"/>
            <ac:spMk id="59" creationId="{8320EAD5-C9F3-9D14-9155-9B14017856EE}"/>
          </ac:spMkLst>
        </pc:spChg>
        <pc:spChg chg="add del mod">
          <ac:chgData name="Kaileen Cain" userId="21167d2d-fdf2-4320-ae3a-272888c89590" providerId="ADAL" clId="{2991EBD2-F049-4897-A4C6-74F1A93ECE8B}" dt="2024-09-04T20:34:25.060" v="339" actId="478"/>
          <ac:spMkLst>
            <pc:docMk/>
            <pc:sldMk cId="907101350" sldId="2146846178"/>
            <ac:spMk id="61" creationId="{95D04703-2F54-93FF-4042-152CE8E3FFD0}"/>
          </ac:spMkLst>
        </pc:spChg>
        <pc:spChg chg="mod">
          <ac:chgData name="Kaileen Cain" userId="21167d2d-fdf2-4320-ae3a-272888c89590" providerId="ADAL" clId="{2991EBD2-F049-4897-A4C6-74F1A93ECE8B}" dt="2024-09-16T18:05:42.780" v="1833" actId="14100"/>
          <ac:spMkLst>
            <pc:docMk/>
            <pc:sldMk cId="907101350" sldId="2146846178"/>
            <ac:spMk id="1067" creationId="{E7C6909C-3897-3A48-1E09-99FA972FEC61}"/>
          </ac:spMkLst>
        </pc:spChg>
        <pc:spChg chg="mod">
          <ac:chgData name="Kaileen Cain" userId="21167d2d-fdf2-4320-ae3a-272888c89590" providerId="ADAL" clId="{2991EBD2-F049-4897-A4C6-74F1A93ECE8B}" dt="2024-09-16T18:05:35.343" v="1832" actId="1036"/>
          <ac:spMkLst>
            <pc:docMk/>
            <pc:sldMk cId="907101350" sldId="2146846178"/>
            <ac:spMk id="1068" creationId="{32E38F1A-6413-D833-CA71-7568476E14AF}"/>
          </ac:spMkLst>
        </pc:spChg>
        <pc:spChg chg="mod">
          <ac:chgData name="Kaileen Cain" userId="21167d2d-fdf2-4320-ae3a-272888c89590" providerId="ADAL" clId="{2991EBD2-F049-4897-A4C6-74F1A93ECE8B}" dt="2024-09-16T18:05:35.343" v="1832" actId="1036"/>
          <ac:spMkLst>
            <pc:docMk/>
            <pc:sldMk cId="907101350" sldId="2146846178"/>
            <ac:spMk id="1069" creationId="{6224E0DC-4990-2FED-DD6A-BDA7FFAF9BB8}"/>
          </ac:spMkLst>
        </pc:spChg>
        <pc:spChg chg="mod">
          <ac:chgData name="Kaileen Cain" userId="21167d2d-fdf2-4320-ae3a-272888c89590" providerId="ADAL" clId="{2991EBD2-F049-4897-A4C6-74F1A93ECE8B}" dt="2024-09-16T18:05:35.343" v="1832" actId="1036"/>
          <ac:spMkLst>
            <pc:docMk/>
            <pc:sldMk cId="907101350" sldId="2146846178"/>
            <ac:spMk id="1074" creationId="{BDE1708C-DB92-0E6F-E19D-2855C7831227}"/>
          </ac:spMkLst>
        </pc:spChg>
        <pc:spChg chg="mod">
          <ac:chgData name="Kaileen Cain" userId="21167d2d-fdf2-4320-ae3a-272888c89590" providerId="ADAL" clId="{2991EBD2-F049-4897-A4C6-74F1A93ECE8B}" dt="2024-09-16T18:05:35.343" v="1832" actId="1036"/>
          <ac:spMkLst>
            <pc:docMk/>
            <pc:sldMk cId="907101350" sldId="2146846178"/>
            <ac:spMk id="1075" creationId="{79EFAFDE-0A74-258C-A685-638E069529A0}"/>
          </ac:spMkLst>
        </pc:spChg>
        <pc:spChg chg="mod">
          <ac:chgData name="Kaileen Cain" userId="21167d2d-fdf2-4320-ae3a-272888c89590" providerId="ADAL" clId="{2991EBD2-F049-4897-A4C6-74F1A93ECE8B}" dt="2024-09-16T18:05:35.343" v="1832" actId="1036"/>
          <ac:spMkLst>
            <pc:docMk/>
            <pc:sldMk cId="907101350" sldId="2146846178"/>
            <ac:spMk id="1076" creationId="{55E167BC-DA2A-3569-98EF-A608BAF8967C}"/>
          </ac:spMkLst>
        </pc:spChg>
        <pc:spChg chg="mod">
          <ac:chgData name="Kaileen Cain" userId="21167d2d-fdf2-4320-ae3a-272888c89590" providerId="ADAL" clId="{2991EBD2-F049-4897-A4C6-74F1A93ECE8B}" dt="2024-09-16T18:05:35.343" v="1832" actId="1036"/>
          <ac:spMkLst>
            <pc:docMk/>
            <pc:sldMk cId="907101350" sldId="2146846178"/>
            <ac:spMk id="1077" creationId="{49FA51C4-BAC7-CA34-D1E2-14A7D40DA234}"/>
          </ac:spMkLst>
        </pc:spChg>
        <pc:spChg chg="mod">
          <ac:chgData name="Kaileen Cain" userId="21167d2d-fdf2-4320-ae3a-272888c89590" providerId="ADAL" clId="{2991EBD2-F049-4897-A4C6-74F1A93ECE8B}" dt="2024-09-16T18:05:35.343" v="1832" actId="1036"/>
          <ac:spMkLst>
            <pc:docMk/>
            <pc:sldMk cId="907101350" sldId="2146846178"/>
            <ac:spMk id="1078" creationId="{8923BFB0-CEEE-2996-F447-B756050F2C86}"/>
          </ac:spMkLst>
        </pc:spChg>
        <pc:spChg chg="mod">
          <ac:chgData name="Kaileen Cain" userId="21167d2d-fdf2-4320-ae3a-272888c89590" providerId="ADAL" clId="{2991EBD2-F049-4897-A4C6-74F1A93ECE8B}" dt="2024-09-16T18:05:35.343" v="1832" actId="1036"/>
          <ac:spMkLst>
            <pc:docMk/>
            <pc:sldMk cId="907101350" sldId="2146846178"/>
            <ac:spMk id="1080" creationId="{69803C52-FA5A-1C47-2D24-B17FC403B37B}"/>
          </ac:spMkLst>
        </pc:spChg>
        <pc:spChg chg="mod">
          <ac:chgData name="Kaileen Cain" userId="21167d2d-fdf2-4320-ae3a-272888c89590" providerId="ADAL" clId="{2991EBD2-F049-4897-A4C6-74F1A93ECE8B}" dt="2024-09-16T18:05:35.343" v="1832" actId="1036"/>
          <ac:spMkLst>
            <pc:docMk/>
            <pc:sldMk cId="907101350" sldId="2146846178"/>
            <ac:spMk id="1081" creationId="{BC89ADD4-A806-C770-34DC-B41A2E6B2678}"/>
          </ac:spMkLst>
        </pc:spChg>
        <pc:spChg chg="mod">
          <ac:chgData name="Kaileen Cain" userId="21167d2d-fdf2-4320-ae3a-272888c89590" providerId="ADAL" clId="{2991EBD2-F049-4897-A4C6-74F1A93ECE8B}" dt="2024-09-16T18:05:35.343" v="1832" actId="1036"/>
          <ac:spMkLst>
            <pc:docMk/>
            <pc:sldMk cId="907101350" sldId="2146846178"/>
            <ac:spMk id="1082" creationId="{79379DCA-2A80-B17C-9468-1673E5D900FC}"/>
          </ac:spMkLst>
        </pc:spChg>
        <pc:spChg chg="mod">
          <ac:chgData name="Kaileen Cain" userId="21167d2d-fdf2-4320-ae3a-272888c89590" providerId="ADAL" clId="{2991EBD2-F049-4897-A4C6-74F1A93ECE8B}" dt="2024-09-16T18:05:35.343" v="1832" actId="1036"/>
          <ac:spMkLst>
            <pc:docMk/>
            <pc:sldMk cId="907101350" sldId="2146846178"/>
            <ac:spMk id="1083" creationId="{975C63DC-B5FE-C251-3A7F-D58478FFAA2F}"/>
          </ac:spMkLst>
        </pc:spChg>
        <pc:spChg chg="mod">
          <ac:chgData name="Kaileen Cain" userId="21167d2d-fdf2-4320-ae3a-272888c89590" providerId="ADAL" clId="{2991EBD2-F049-4897-A4C6-74F1A93ECE8B}" dt="2024-09-16T18:05:35.343" v="1832" actId="1036"/>
          <ac:spMkLst>
            <pc:docMk/>
            <pc:sldMk cId="907101350" sldId="2146846178"/>
            <ac:spMk id="1084" creationId="{F94C000E-2307-0DE1-761C-DDBD081E7D45}"/>
          </ac:spMkLst>
        </pc:spChg>
        <pc:grpChg chg="mod">
          <ac:chgData name="Kaileen Cain" userId="21167d2d-fdf2-4320-ae3a-272888c89590" providerId="ADAL" clId="{2991EBD2-F049-4897-A4C6-74F1A93ECE8B}" dt="2024-09-16T18:05:35.343" v="1832" actId="1036"/>
          <ac:grpSpMkLst>
            <pc:docMk/>
            <pc:sldMk cId="907101350" sldId="2146846178"/>
            <ac:grpSpMk id="43" creationId="{8CBAAF16-0921-52D5-978D-EE58AE4C5694}"/>
          </ac:grpSpMkLst>
        </pc:grpChg>
        <pc:grpChg chg="mod">
          <ac:chgData name="Kaileen Cain" userId="21167d2d-fdf2-4320-ae3a-272888c89590" providerId="ADAL" clId="{2991EBD2-F049-4897-A4C6-74F1A93ECE8B}" dt="2024-09-16T18:05:35.343" v="1832" actId="1036"/>
          <ac:grpSpMkLst>
            <pc:docMk/>
            <pc:sldMk cId="907101350" sldId="2146846178"/>
            <ac:grpSpMk id="1095" creationId="{A3478DCD-CF39-B03F-DF92-9A78E3199EBE}"/>
          </ac:grpSpMkLst>
        </pc:grpChg>
        <pc:grpChg chg="mod">
          <ac:chgData name="Kaileen Cain" userId="21167d2d-fdf2-4320-ae3a-272888c89590" providerId="ADAL" clId="{2991EBD2-F049-4897-A4C6-74F1A93ECE8B}" dt="2024-09-16T18:05:35.343" v="1832" actId="1036"/>
          <ac:grpSpMkLst>
            <pc:docMk/>
            <pc:sldMk cId="907101350" sldId="2146846178"/>
            <ac:grpSpMk id="1097" creationId="{5B295999-4BBF-4F03-21E8-B83626FFC973}"/>
          </ac:grpSpMkLst>
        </pc:grpChg>
        <pc:picChg chg="mod">
          <ac:chgData name="Kaileen Cain" userId="21167d2d-fdf2-4320-ae3a-272888c89590" providerId="ADAL" clId="{2991EBD2-F049-4897-A4C6-74F1A93ECE8B}" dt="2024-09-16T18:05:35.343" v="1832" actId="1036"/>
          <ac:picMkLst>
            <pc:docMk/>
            <pc:sldMk cId="907101350" sldId="2146846178"/>
            <ac:picMk id="20" creationId="{2607E867-67DF-C1B9-053E-B87E8D4917A9}"/>
          </ac:picMkLst>
        </pc:picChg>
        <pc:picChg chg="mod">
          <ac:chgData name="Kaileen Cain" userId="21167d2d-fdf2-4320-ae3a-272888c89590" providerId="ADAL" clId="{2991EBD2-F049-4897-A4C6-74F1A93ECE8B}" dt="2024-09-16T18:05:35.343" v="1832" actId="1036"/>
          <ac:picMkLst>
            <pc:docMk/>
            <pc:sldMk cId="907101350" sldId="2146846178"/>
            <ac:picMk id="24" creationId="{52FFAD84-B5D6-DA24-7977-1B5905E34117}"/>
          </ac:picMkLst>
        </pc:picChg>
        <pc:picChg chg="mod">
          <ac:chgData name="Kaileen Cain" userId="21167d2d-fdf2-4320-ae3a-272888c89590" providerId="ADAL" clId="{2991EBD2-F049-4897-A4C6-74F1A93ECE8B}" dt="2024-09-16T18:05:35.343" v="1832" actId="1036"/>
          <ac:picMkLst>
            <pc:docMk/>
            <pc:sldMk cId="907101350" sldId="2146846178"/>
            <ac:picMk id="35" creationId="{3413DD30-CF63-3C22-41EE-019EFFBEA5FC}"/>
          </ac:picMkLst>
        </pc:picChg>
        <pc:picChg chg="mod">
          <ac:chgData name="Kaileen Cain" userId="21167d2d-fdf2-4320-ae3a-272888c89590" providerId="ADAL" clId="{2991EBD2-F049-4897-A4C6-74F1A93ECE8B}" dt="2024-09-16T18:05:35.343" v="1832" actId="1036"/>
          <ac:picMkLst>
            <pc:docMk/>
            <pc:sldMk cId="907101350" sldId="2146846178"/>
            <ac:picMk id="40" creationId="{0729A594-7BF3-F2A0-87B0-458FB1DCECB8}"/>
          </ac:picMkLst>
        </pc:picChg>
        <pc:picChg chg="mod">
          <ac:chgData name="Kaileen Cain" userId="21167d2d-fdf2-4320-ae3a-272888c89590" providerId="ADAL" clId="{2991EBD2-F049-4897-A4C6-74F1A93ECE8B}" dt="2024-09-16T18:05:35.343" v="1832" actId="1036"/>
          <ac:picMkLst>
            <pc:docMk/>
            <pc:sldMk cId="907101350" sldId="2146846178"/>
            <ac:picMk id="44" creationId="{33E0355B-B1AB-10B3-C527-1E90A1AA3BAC}"/>
          </ac:picMkLst>
        </pc:picChg>
        <pc:picChg chg="mod">
          <ac:chgData name="Kaileen Cain" userId="21167d2d-fdf2-4320-ae3a-272888c89590" providerId="ADAL" clId="{2991EBD2-F049-4897-A4C6-74F1A93ECE8B}" dt="2024-09-16T18:05:35.343" v="1832" actId="1036"/>
          <ac:picMkLst>
            <pc:docMk/>
            <pc:sldMk cId="907101350" sldId="2146846178"/>
            <ac:picMk id="45" creationId="{71EF5704-EF3F-5063-66E2-90268048E845}"/>
          </ac:picMkLst>
        </pc:picChg>
        <pc:picChg chg="add mod ord">
          <ac:chgData name="Kaileen Cain" userId="21167d2d-fdf2-4320-ae3a-272888c89590" providerId="ADAL" clId="{2991EBD2-F049-4897-A4C6-74F1A93ECE8B}" dt="2024-09-04T20:26:22.308" v="323"/>
          <ac:picMkLst>
            <pc:docMk/>
            <pc:sldMk cId="907101350" sldId="2146846178"/>
            <ac:picMk id="48" creationId="{55BBFC6F-FD8B-4F8F-3F9C-4D796015852C}"/>
          </ac:picMkLst>
        </pc:picChg>
        <pc:picChg chg="add del mod">
          <ac:chgData name="Kaileen Cain" userId="21167d2d-fdf2-4320-ae3a-272888c89590" providerId="ADAL" clId="{2991EBD2-F049-4897-A4C6-74F1A93ECE8B}" dt="2024-09-04T20:21:33.226" v="265" actId="478"/>
          <ac:picMkLst>
            <pc:docMk/>
            <pc:sldMk cId="907101350" sldId="2146846178"/>
            <ac:picMk id="51" creationId="{6B1FF670-DEAE-9E21-6A11-20492361B9BC}"/>
          </ac:picMkLst>
        </pc:picChg>
        <pc:picChg chg="mod">
          <ac:chgData name="Kaileen Cain" userId="21167d2d-fdf2-4320-ae3a-272888c89590" providerId="ADAL" clId="{2991EBD2-F049-4897-A4C6-74F1A93ECE8B}" dt="2024-09-16T18:05:35.343" v="1832" actId="1036"/>
          <ac:picMkLst>
            <pc:docMk/>
            <pc:sldMk cId="907101350" sldId="2146846178"/>
            <ac:picMk id="60" creationId="{101EC5A6-3FD2-FAC0-EFAA-37B84FBA7383}"/>
          </ac:picMkLst>
        </pc:picChg>
        <pc:picChg chg="mod">
          <ac:chgData name="Kaileen Cain" userId="21167d2d-fdf2-4320-ae3a-272888c89590" providerId="ADAL" clId="{2991EBD2-F049-4897-A4C6-74F1A93ECE8B}" dt="2024-09-16T18:05:35.343" v="1832" actId="1036"/>
          <ac:picMkLst>
            <pc:docMk/>
            <pc:sldMk cId="907101350" sldId="2146846178"/>
            <ac:picMk id="1026" creationId="{766A64AD-DB58-DC47-D723-06B12A545118}"/>
          </ac:picMkLst>
        </pc:picChg>
        <pc:picChg chg="mod">
          <ac:chgData name="Kaileen Cain" userId="21167d2d-fdf2-4320-ae3a-272888c89590" providerId="ADAL" clId="{2991EBD2-F049-4897-A4C6-74F1A93ECE8B}" dt="2024-09-16T18:05:35.343" v="1832" actId="1036"/>
          <ac:picMkLst>
            <pc:docMk/>
            <pc:sldMk cId="907101350" sldId="2146846178"/>
            <ac:picMk id="1028" creationId="{B8F53292-14F8-1926-35F4-54D710B52544}"/>
          </ac:picMkLst>
        </pc:picChg>
        <pc:picChg chg="mod">
          <ac:chgData name="Kaileen Cain" userId="21167d2d-fdf2-4320-ae3a-272888c89590" providerId="ADAL" clId="{2991EBD2-F049-4897-A4C6-74F1A93ECE8B}" dt="2024-09-16T18:05:35.343" v="1832" actId="1036"/>
          <ac:picMkLst>
            <pc:docMk/>
            <pc:sldMk cId="907101350" sldId="2146846178"/>
            <ac:picMk id="1034" creationId="{D846F0D7-75BB-9A4D-E533-CEAD62566F06}"/>
          </ac:picMkLst>
        </pc:picChg>
        <pc:picChg chg="mod">
          <ac:chgData name="Kaileen Cain" userId="21167d2d-fdf2-4320-ae3a-272888c89590" providerId="ADAL" clId="{2991EBD2-F049-4897-A4C6-74F1A93ECE8B}" dt="2024-09-16T18:05:35.343" v="1832" actId="1036"/>
          <ac:picMkLst>
            <pc:docMk/>
            <pc:sldMk cId="907101350" sldId="2146846178"/>
            <ac:picMk id="1036" creationId="{DF524474-E3F6-506D-4ED9-0CE5FE14E58A}"/>
          </ac:picMkLst>
        </pc:picChg>
        <pc:picChg chg="mod">
          <ac:chgData name="Kaileen Cain" userId="21167d2d-fdf2-4320-ae3a-272888c89590" providerId="ADAL" clId="{2991EBD2-F049-4897-A4C6-74F1A93ECE8B}" dt="2024-09-16T18:05:35.343" v="1832" actId="1036"/>
          <ac:picMkLst>
            <pc:docMk/>
            <pc:sldMk cId="907101350" sldId="2146846178"/>
            <ac:picMk id="1038" creationId="{61B6F537-3414-5D39-3FA5-994C17CC4827}"/>
          </ac:picMkLst>
        </pc:picChg>
        <pc:picChg chg="mod">
          <ac:chgData name="Kaileen Cain" userId="21167d2d-fdf2-4320-ae3a-272888c89590" providerId="ADAL" clId="{2991EBD2-F049-4897-A4C6-74F1A93ECE8B}" dt="2024-09-16T18:05:35.343" v="1832" actId="1036"/>
          <ac:picMkLst>
            <pc:docMk/>
            <pc:sldMk cId="907101350" sldId="2146846178"/>
            <ac:picMk id="1079" creationId="{49E922FD-8B83-AAD7-2C99-EB518C21CDC4}"/>
          </ac:picMkLst>
        </pc:picChg>
        <pc:picChg chg="mod">
          <ac:chgData name="Kaileen Cain" userId="21167d2d-fdf2-4320-ae3a-272888c89590" providerId="ADAL" clId="{2991EBD2-F049-4897-A4C6-74F1A93ECE8B}" dt="2024-09-16T18:05:35.343" v="1832" actId="1036"/>
          <ac:picMkLst>
            <pc:docMk/>
            <pc:sldMk cId="907101350" sldId="2146846178"/>
            <ac:picMk id="1085" creationId="{640CFD55-8300-FFDB-71AA-6BF81C521785}"/>
          </ac:picMkLst>
        </pc:picChg>
        <pc:picChg chg="mod">
          <ac:chgData name="Kaileen Cain" userId="21167d2d-fdf2-4320-ae3a-272888c89590" providerId="ADAL" clId="{2991EBD2-F049-4897-A4C6-74F1A93ECE8B}" dt="2024-09-16T18:05:35.343" v="1832" actId="1036"/>
          <ac:picMkLst>
            <pc:docMk/>
            <pc:sldMk cId="907101350" sldId="2146846178"/>
            <ac:picMk id="1086" creationId="{267F9582-7A06-B861-985D-7AD29A975598}"/>
          </ac:picMkLst>
        </pc:picChg>
        <pc:picChg chg="mod">
          <ac:chgData name="Kaileen Cain" userId="21167d2d-fdf2-4320-ae3a-272888c89590" providerId="ADAL" clId="{2991EBD2-F049-4897-A4C6-74F1A93ECE8B}" dt="2024-09-16T18:05:35.343" v="1832" actId="1036"/>
          <ac:picMkLst>
            <pc:docMk/>
            <pc:sldMk cId="907101350" sldId="2146846178"/>
            <ac:picMk id="1087" creationId="{C0EC5A00-F55D-6437-23B5-0D95C3E4C519}"/>
          </ac:picMkLst>
        </pc:picChg>
        <pc:picChg chg="mod">
          <ac:chgData name="Kaileen Cain" userId="21167d2d-fdf2-4320-ae3a-272888c89590" providerId="ADAL" clId="{2991EBD2-F049-4897-A4C6-74F1A93ECE8B}" dt="2024-09-16T18:05:35.343" v="1832" actId="1036"/>
          <ac:picMkLst>
            <pc:docMk/>
            <pc:sldMk cId="907101350" sldId="2146846178"/>
            <ac:picMk id="1088" creationId="{EB196148-9A55-E852-0439-3E70110B5EAC}"/>
          </ac:picMkLst>
        </pc:picChg>
        <pc:picChg chg="mod">
          <ac:chgData name="Kaileen Cain" userId="21167d2d-fdf2-4320-ae3a-272888c89590" providerId="ADAL" clId="{2991EBD2-F049-4897-A4C6-74F1A93ECE8B}" dt="2024-09-16T18:05:35.343" v="1832" actId="1036"/>
          <ac:picMkLst>
            <pc:docMk/>
            <pc:sldMk cId="907101350" sldId="2146846178"/>
            <ac:picMk id="1089" creationId="{FE722ECD-06B8-6B4D-CC6E-8F891AF528BE}"/>
          </ac:picMkLst>
        </pc:picChg>
        <pc:cxnChg chg="mod">
          <ac:chgData name="Kaileen Cain" userId="21167d2d-fdf2-4320-ae3a-272888c89590" providerId="ADAL" clId="{2991EBD2-F049-4897-A4C6-74F1A93ECE8B}" dt="2024-09-16T18:05:35.343" v="1832" actId="1036"/>
          <ac:cxnSpMkLst>
            <pc:docMk/>
            <pc:sldMk cId="907101350" sldId="2146846178"/>
            <ac:cxnSpMk id="5" creationId="{94661E01-CCD2-C649-6C8D-A4391F1DECA4}"/>
          </ac:cxnSpMkLst>
        </pc:cxnChg>
        <pc:cxnChg chg="mod">
          <ac:chgData name="Kaileen Cain" userId="21167d2d-fdf2-4320-ae3a-272888c89590" providerId="ADAL" clId="{2991EBD2-F049-4897-A4C6-74F1A93ECE8B}" dt="2024-09-16T18:05:35.343" v="1832" actId="1036"/>
          <ac:cxnSpMkLst>
            <pc:docMk/>
            <pc:sldMk cId="907101350" sldId="2146846178"/>
            <ac:cxnSpMk id="6" creationId="{CFC236E1-A5DA-9CE1-3521-178D6F9E1F1C}"/>
          </ac:cxnSpMkLst>
        </pc:cxnChg>
        <pc:cxnChg chg="mod">
          <ac:chgData name="Kaileen Cain" userId="21167d2d-fdf2-4320-ae3a-272888c89590" providerId="ADAL" clId="{2991EBD2-F049-4897-A4C6-74F1A93ECE8B}" dt="2024-09-16T18:05:35.343" v="1832" actId="1036"/>
          <ac:cxnSpMkLst>
            <pc:docMk/>
            <pc:sldMk cId="907101350" sldId="2146846178"/>
            <ac:cxnSpMk id="7" creationId="{E1EE9D88-6D7E-7393-3DCB-D43640B57E05}"/>
          </ac:cxnSpMkLst>
        </pc:cxnChg>
        <pc:cxnChg chg="mod">
          <ac:chgData name="Kaileen Cain" userId="21167d2d-fdf2-4320-ae3a-272888c89590" providerId="ADAL" clId="{2991EBD2-F049-4897-A4C6-74F1A93ECE8B}" dt="2024-09-16T18:05:35.343" v="1832" actId="1036"/>
          <ac:cxnSpMkLst>
            <pc:docMk/>
            <pc:sldMk cId="907101350" sldId="2146846178"/>
            <ac:cxnSpMk id="14" creationId="{A017249C-46D9-CF1A-2CC0-EE059989F820}"/>
          </ac:cxnSpMkLst>
        </pc:cxnChg>
        <pc:cxnChg chg="mod">
          <ac:chgData name="Kaileen Cain" userId="21167d2d-fdf2-4320-ae3a-272888c89590" providerId="ADAL" clId="{2991EBD2-F049-4897-A4C6-74F1A93ECE8B}" dt="2024-09-16T18:05:35.343" v="1832" actId="1036"/>
          <ac:cxnSpMkLst>
            <pc:docMk/>
            <pc:sldMk cId="907101350" sldId="2146846178"/>
            <ac:cxnSpMk id="28" creationId="{977F8497-AEC8-4E67-3866-1A4EA7CFBF83}"/>
          </ac:cxnSpMkLst>
        </pc:cxnChg>
        <pc:cxnChg chg="mod">
          <ac:chgData name="Kaileen Cain" userId="21167d2d-fdf2-4320-ae3a-272888c89590" providerId="ADAL" clId="{2991EBD2-F049-4897-A4C6-74F1A93ECE8B}" dt="2024-09-16T18:05:35.343" v="1832" actId="1036"/>
          <ac:cxnSpMkLst>
            <pc:docMk/>
            <pc:sldMk cId="907101350" sldId="2146846178"/>
            <ac:cxnSpMk id="29" creationId="{4FE2702D-6977-046A-0828-7373BCF163F1}"/>
          </ac:cxnSpMkLst>
        </pc:cxnChg>
        <pc:cxnChg chg="mod">
          <ac:chgData name="Kaileen Cain" userId="21167d2d-fdf2-4320-ae3a-272888c89590" providerId="ADAL" clId="{2991EBD2-F049-4897-A4C6-74F1A93ECE8B}" dt="2024-09-16T18:05:35.343" v="1832" actId="1036"/>
          <ac:cxnSpMkLst>
            <pc:docMk/>
            <pc:sldMk cId="907101350" sldId="2146846178"/>
            <ac:cxnSpMk id="30" creationId="{2AAC04DC-F38D-FD34-9714-5DE394B62CA4}"/>
          </ac:cxnSpMkLst>
        </pc:cxnChg>
        <pc:cxnChg chg="mod">
          <ac:chgData name="Kaileen Cain" userId="21167d2d-fdf2-4320-ae3a-272888c89590" providerId="ADAL" clId="{2991EBD2-F049-4897-A4C6-74F1A93ECE8B}" dt="2024-09-16T18:05:35.343" v="1832" actId="1036"/>
          <ac:cxnSpMkLst>
            <pc:docMk/>
            <pc:sldMk cId="907101350" sldId="2146846178"/>
            <ac:cxnSpMk id="31" creationId="{70A105AD-79F8-F1F3-3FC7-E577FF064903}"/>
          </ac:cxnSpMkLst>
        </pc:cxnChg>
        <pc:cxnChg chg="mod">
          <ac:chgData name="Kaileen Cain" userId="21167d2d-fdf2-4320-ae3a-272888c89590" providerId="ADAL" clId="{2991EBD2-F049-4897-A4C6-74F1A93ECE8B}" dt="2024-09-16T18:05:35.343" v="1832" actId="1036"/>
          <ac:cxnSpMkLst>
            <pc:docMk/>
            <pc:sldMk cId="907101350" sldId="2146846178"/>
            <ac:cxnSpMk id="1070" creationId="{6FCBE152-50E5-5C3C-06FA-EB8D6112AD0D}"/>
          </ac:cxnSpMkLst>
        </pc:cxnChg>
        <pc:cxnChg chg="mod">
          <ac:chgData name="Kaileen Cain" userId="21167d2d-fdf2-4320-ae3a-272888c89590" providerId="ADAL" clId="{2991EBD2-F049-4897-A4C6-74F1A93ECE8B}" dt="2024-09-16T18:05:35.343" v="1832" actId="1036"/>
          <ac:cxnSpMkLst>
            <pc:docMk/>
            <pc:sldMk cId="907101350" sldId="2146846178"/>
            <ac:cxnSpMk id="1071" creationId="{D8CFF3C0-662A-260E-EBAB-88A0EC58FD08}"/>
          </ac:cxnSpMkLst>
        </pc:cxnChg>
        <pc:cxnChg chg="mod">
          <ac:chgData name="Kaileen Cain" userId="21167d2d-fdf2-4320-ae3a-272888c89590" providerId="ADAL" clId="{2991EBD2-F049-4897-A4C6-74F1A93ECE8B}" dt="2024-09-16T18:05:35.343" v="1832" actId="1036"/>
          <ac:cxnSpMkLst>
            <pc:docMk/>
            <pc:sldMk cId="907101350" sldId="2146846178"/>
            <ac:cxnSpMk id="1072" creationId="{0A8F9257-7655-4297-DBA1-2A62346F56DD}"/>
          </ac:cxnSpMkLst>
        </pc:cxnChg>
        <pc:cxnChg chg="mod">
          <ac:chgData name="Kaileen Cain" userId="21167d2d-fdf2-4320-ae3a-272888c89590" providerId="ADAL" clId="{2991EBD2-F049-4897-A4C6-74F1A93ECE8B}" dt="2024-09-16T18:05:35.343" v="1832" actId="1036"/>
          <ac:cxnSpMkLst>
            <pc:docMk/>
            <pc:sldMk cId="907101350" sldId="2146846178"/>
            <ac:cxnSpMk id="1073" creationId="{BD407EDA-F051-C64B-4C52-79A1159AA997}"/>
          </ac:cxnSpMkLst>
        </pc:cxnChg>
      </pc:sldChg>
      <pc:sldChg chg="modSp mod">
        <pc:chgData name="Kaileen Cain" userId="21167d2d-fdf2-4320-ae3a-272888c89590" providerId="ADAL" clId="{2991EBD2-F049-4897-A4C6-74F1A93ECE8B}" dt="2024-10-02T13:32:08.551" v="3950"/>
        <pc:sldMkLst>
          <pc:docMk/>
          <pc:sldMk cId="957495863" sldId="2146846202"/>
        </pc:sldMkLst>
        <pc:spChg chg="mod">
          <ac:chgData name="Kaileen Cain" userId="21167d2d-fdf2-4320-ae3a-272888c89590" providerId="ADAL" clId="{2991EBD2-F049-4897-A4C6-74F1A93ECE8B}" dt="2024-10-02T13:28:39.853" v="3949" actId="20577"/>
          <ac:spMkLst>
            <pc:docMk/>
            <pc:sldMk cId="957495863" sldId="2146846202"/>
            <ac:spMk id="14" creationId="{01B20283-96E3-F9D5-2517-60CE8D5D8D8B}"/>
          </ac:spMkLst>
        </pc:spChg>
        <pc:picChg chg="mod">
          <ac:chgData name="Kaileen Cain" userId="21167d2d-fdf2-4320-ae3a-272888c89590" providerId="ADAL" clId="{2991EBD2-F049-4897-A4C6-74F1A93ECE8B}" dt="2024-10-02T13:32:08.551" v="3950"/>
          <ac:picMkLst>
            <pc:docMk/>
            <pc:sldMk cId="957495863" sldId="2146846202"/>
            <ac:picMk id="3" creationId="{C7ED67D7-ED5C-ABAE-7B54-6241E5728FBB}"/>
          </ac:picMkLst>
        </pc:picChg>
      </pc:sldChg>
      <pc:sldChg chg="ord">
        <pc:chgData name="Kaileen Cain" userId="21167d2d-fdf2-4320-ae3a-272888c89590" providerId="ADAL" clId="{2991EBD2-F049-4897-A4C6-74F1A93ECE8B}" dt="2024-09-16T18:56:35.375" v="2434"/>
        <pc:sldMkLst>
          <pc:docMk/>
          <pc:sldMk cId="450180875" sldId="2146846275"/>
        </pc:sldMkLst>
      </pc:sldChg>
      <pc:sldChg chg="modSp ord">
        <pc:chgData name="Kaileen Cain" userId="21167d2d-fdf2-4320-ae3a-272888c89590" providerId="ADAL" clId="{2991EBD2-F049-4897-A4C6-74F1A93ECE8B}" dt="2024-09-16T18:52:12.376" v="2418"/>
        <pc:sldMkLst>
          <pc:docMk/>
          <pc:sldMk cId="3750613639" sldId="2146846281"/>
        </pc:sldMkLst>
        <pc:spChg chg="mod">
          <ac:chgData name="Kaileen Cain" userId="21167d2d-fdf2-4320-ae3a-272888c89590" providerId="ADAL" clId="{2991EBD2-F049-4897-A4C6-74F1A93ECE8B}" dt="2024-09-04T21:01:48.292" v="1390"/>
          <ac:spMkLst>
            <pc:docMk/>
            <pc:sldMk cId="3750613639" sldId="2146846281"/>
            <ac:spMk id="13" creationId="{D62EB906-1224-D7DF-58A8-7C150006B0E4}"/>
          </ac:spMkLst>
        </pc:spChg>
        <pc:spChg chg="mod">
          <ac:chgData name="Kaileen Cain" userId="21167d2d-fdf2-4320-ae3a-272888c89590" providerId="ADAL" clId="{2991EBD2-F049-4897-A4C6-74F1A93ECE8B}" dt="2024-09-04T21:01:59.388" v="1392"/>
          <ac:spMkLst>
            <pc:docMk/>
            <pc:sldMk cId="3750613639" sldId="2146846281"/>
            <ac:spMk id="14" creationId="{15F751B0-16E8-DA12-EC7C-EBB89312E44C}"/>
          </ac:spMkLst>
        </pc:spChg>
        <pc:spChg chg="mod">
          <ac:chgData name="Kaileen Cain" userId="21167d2d-fdf2-4320-ae3a-272888c89590" providerId="ADAL" clId="{2991EBD2-F049-4897-A4C6-74F1A93ECE8B}" dt="2024-09-04T21:02:11.075" v="1394"/>
          <ac:spMkLst>
            <pc:docMk/>
            <pc:sldMk cId="3750613639" sldId="2146846281"/>
            <ac:spMk id="15" creationId="{AA5ED218-9EA8-DBF0-6970-3842A44E2876}"/>
          </ac:spMkLst>
        </pc:spChg>
        <pc:spChg chg="mod">
          <ac:chgData name="Kaileen Cain" userId="21167d2d-fdf2-4320-ae3a-272888c89590" providerId="ADAL" clId="{2991EBD2-F049-4897-A4C6-74F1A93ECE8B}" dt="2024-09-04T21:01:13.388" v="1384"/>
          <ac:spMkLst>
            <pc:docMk/>
            <pc:sldMk cId="3750613639" sldId="2146846281"/>
            <ac:spMk id="17" creationId="{26CF9F39-F01D-D60B-38F9-EAA63486F5F1}"/>
          </ac:spMkLst>
        </pc:spChg>
        <pc:spChg chg="mod">
          <ac:chgData name="Kaileen Cain" userId="21167d2d-fdf2-4320-ae3a-272888c89590" providerId="ADAL" clId="{2991EBD2-F049-4897-A4C6-74F1A93ECE8B}" dt="2024-09-04T21:01:26.074" v="1386"/>
          <ac:spMkLst>
            <pc:docMk/>
            <pc:sldMk cId="3750613639" sldId="2146846281"/>
            <ac:spMk id="18" creationId="{E8D41D15-8DA0-06CC-ABD5-4BE8A90FAD8F}"/>
          </ac:spMkLst>
        </pc:spChg>
        <pc:spChg chg="mod">
          <ac:chgData name="Kaileen Cain" userId="21167d2d-fdf2-4320-ae3a-272888c89590" providerId="ADAL" clId="{2991EBD2-F049-4897-A4C6-74F1A93ECE8B}" dt="2024-09-04T21:00:59.290" v="1381"/>
          <ac:spMkLst>
            <pc:docMk/>
            <pc:sldMk cId="3750613639" sldId="2146846281"/>
            <ac:spMk id="19" creationId="{F540AA8F-88D7-A70D-003E-CD7BE7211650}"/>
          </ac:spMkLst>
        </pc:spChg>
        <pc:spChg chg="mod">
          <ac:chgData name="Kaileen Cain" userId="21167d2d-fdf2-4320-ae3a-272888c89590" providerId="ADAL" clId="{2991EBD2-F049-4897-A4C6-74F1A93ECE8B}" dt="2024-09-04T21:00:47.708" v="1379"/>
          <ac:spMkLst>
            <pc:docMk/>
            <pc:sldMk cId="3750613639" sldId="2146846281"/>
            <ac:spMk id="20" creationId="{5311A5C8-F54E-AD1E-EEFA-984D42AC7DD1}"/>
          </ac:spMkLst>
        </pc:spChg>
        <pc:spChg chg="mod">
          <ac:chgData name="Kaileen Cain" userId="21167d2d-fdf2-4320-ae3a-272888c89590" providerId="ADAL" clId="{2991EBD2-F049-4897-A4C6-74F1A93ECE8B}" dt="2024-09-04T21:01:37.365" v="1388"/>
          <ac:spMkLst>
            <pc:docMk/>
            <pc:sldMk cId="3750613639" sldId="2146846281"/>
            <ac:spMk id="21" creationId="{D3B238BE-2CDB-A566-DD29-FC0CDCA521C2}"/>
          </ac:spMkLst>
        </pc:spChg>
        <pc:picChg chg="mod">
          <ac:chgData name="Kaileen Cain" userId="21167d2d-fdf2-4320-ae3a-272888c89590" providerId="ADAL" clId="{2991EBD2-F049-4897-A4C6-74F1A93ECE8B}" dt="2024-09-04T21:02:07.174" v="1393"/>
          <ac:picMkLst>
            <pc:docMk/>
            <pc:sldMk cId="3750613639" sldId="2146846281"/>
            <ac:picMk id="2" creationId="{95DE51F3-DE56-FBCE-8657-60F96A2DD3D8}"/>
          </ac:picMkLst>
        </pc:picChg>
        <pc:picChg chg="mod">
          <ac:chgData name="Kaileen Cain" userId="21167d2d-fdf2-4320-ae3a-272888c89590" providerId="ADAL" clId="{2991EBD2-F049-4897-A4C6-74F1A93ECE8B}" dt="2024-09-04T21:01:55.860" v="1391"/>
          <ac:picMkLst>
            <pc:docMk/>
            <pc:sldMk cId="3750613639" sldId="2146846281"/>
            <ac:picMk id="3" creationId="{65514F0E-AC67-B450-D632-C3F8E236F3AE}"/>
          </ac:picMkLst>
        </pc:picChg>
        <pc:picChg chg="mod">
          <ac:chgData name="Kaileen Cain" userId="21167d2d-fdf2-4320-ae3a-272888c89590" providerId="ADAL" clId="{2991EBD2-F049-4897-A4C6-74F1A93ECE8B}" dt="2024-09-04T21:01:44.691" v="1389"/>
          <ac:picMkLst>
            <pc:docMk/>
            <pc:sldMk cId="3750613639" sldId="2146846281"/>
            <ac:picMk id="4" creationId="{42CC00A0-AFF0-0474-619D-2AF3B5EBDCF1}"/>
          </ac:picMkLst>
        </pc:picChg>
        <pc:picChg chg="mod">
          <ac:chgData name="Kaileen Cain" userId="21167d2d-fdf2-4320-ae3a-272888c89590" providerId="ADAL" clId="{2991EBD2-F049-4897-A4C6-74F1A93ECE8B}" dt="2024-09-04T21:01:33.523" v="1387"/>
          <ac:picMkLst>
            <pc:docMk/>
            <pc:sldMk cId="3750613639" sldId="2146846281"/>
            <ac:picMk id="5" creationId="{DABA7BBF-10C4-BBAA-3764-E042E4F4046E}"/>
          </ac:picMkLst>
        </pc:picChg>
        <pc:picChg chg="mod">
          <ac:chgData name="Kaileen Cain" userId="21167d2d-fdf2-4320-ae3a-272888c89590" providerId="ADAL" clId="{2991EBD2-F049-4897-A4C6-74F1A93ECE8B}" dt="2024-09-04T21:01:21.577" v="1385"/>
          <ac:picMkLst>
            <pc:docMk/>
            <pc:sldMk cId="3750613639" sldId="2146846281"/>
            <ac:picMk id="6" creationId="{52B098BC-EA43-3C9B-C4D2-CD475647E8B2}"/>
          </ac:picMkLst>
        </pc:picChg>
        <pc:picChg chg="mod">
          <ac:chgData name="Kaileen Cain" userId="21167d2d-fdf2-4320-ae3a-272888c89590" providerId="ADAL" clId="{2991EBD2-F049-4897-A4C6-74F1A93ECE8B}" dt="2024-09-04T21:01:09.671" v="1383"/>
          <ac:picMkLst>
            <pc:docMk/>
            <pc:sldMk cId="3750613639" sldId="2146846281"/>
            <ac:picMk id="7" creationId="{E7A357AE-3B27-292A-E0F5-0BC438C11AD1}"/>
          </ac:picMkLst>
        </pc:picChg>
        <pc:picChg chg="mod">
          <ac:chgData name="Kaileen Cain" userId="21167d2d-fdf2-4320-ae3a-272888c89590" providerId="ADAL" clId="{2991EBD2-F049-4897-A4C6-74F1A93ECE8B}" dt="2024-09-04T21:00:55.675" v="1380"/>
          <ac:picMkLst>
            <pc:docMk/>
            <pc:sldMk cId="3750613639" sldId="2146846281"/>
            <ac:picMk id="8" creationId="{84BC066B-9529-7CDC-0E24-4BB7129D4914}"/>
          </ac:picMkLst>
        </pc:picChg>
        <pc:picChg chg="mod">
          <ac:chgData name="Kaileen Cain" userId="21167d2d-fdf2-4320-ae3a-272888c89590" providerId="ADAL" clId="{2991EBD2-F049-4897-A4C6-74F1A93ECE8B}" dt="2024-09-04T21:00:43.975" v="1378"/>
          <ac:picMkLst>
            <pc:docMk/>
            <pc:sldMk cId="3750613639" sldId="2146846281"/>
            <ac:picMk id="16" creationId="{D72C0F31-9742-53F3-99BF-2E9E1778642F}"/>
          </ac:picMkLst>
        </pc:picChg>
      </pc:sldChg>
      <pc:sldChg chg="addSp delSp modSp mod">
        <pc:chgData name="Kaileen Cain" userId="21167d2d-fdf2-4320-ae3a-272888c89590" providerId="ADAL" clId="{2991EBD2-F049-4897-A4C6-74F1A93ECE8B}" dt="2024-09-19T17:02:24.888" v="3560" actId="14826"/>
        <pc:sldMkLst>
          <pc:docMk/>
          <pc:sldMk cId="4034429229" sldId="2146846292"/>
        </pc:sldMkLst>
        <pc:spChg chg="mod">
          <ac:chgData name="Kaileen Cain" userId="21167d2d-fdf2-4320-ae3a-272888c89590" providerId="ADAL" clId="{2991EBD2-F049-4897-A4C6-74F1A93ECE8B}" dt="2024-09-16T18:36:40.930" v="2297" actId="1076"/>
          <ac:spMkLst>
            <pc:docMk/>
            <pc:sldMk cId="4034429229" sldId="2146846292"/>
            <ac:spMk id="2" creationId="{566DD9A7-5718-526B-24A2-7E4AA31B6CC8}"/>
          </ac:spMkLst>
        </pc:spChg>
        <pc:spChg chg="del mod">
          <ac:chgData name="Kaileen Cain" userId="21167d2d-fdf2-4320-ae3a-272888c89590" providerId="ADAL" clId="{2991EBD2-F049-4897-A4C6-74F1A93ECE8B}" dt="2024-09-04T20:38:20.064" v="442" actId="478"/>
          <ac:spMkLst>
            <pc:docMk/>
            <pc:sldMk cId="4034429229" sldId="2146846292"/>
            <ac:spMk id="2" creationId="{999B6A71-8C62-F3BC-E1B1-B00B5ADFF650}"/>
          </ac:spMkLst>
        </pc:spChg>
        <pc:spChg chg="del mod">
          <ac:chgData name="Kaileen Cain" userId="21167d2d-fdf2-4320-ae3a-272888c89590" providerId="ADAL" clId="{2991EBD2-F049-4897-A4C6-74F1A93ECE8B}" dt="2024-09-04T20:38:20.064" v="442" actId="478"/>
          <ac:spMkLst>
            <pc:docMk/>
            <pc:sldMk cId="4034429229" sldId="2146846292"/>
            <ac:spMk id="3" creationId="{0A576CE4-9B6C-E074-4AA6-82468DC776A1}"/>
          </ac:spMkLst>
        </pc:spChg>
        <pc:spChg chg="mod topLvl">
          <ac:chgData name="Kaileen Cain" userId="21167d2d-fdf2-4320-ae3a-272888c89590" providerId="ADAL" clId="{2991EBD2-F049-4897-A4C6-74F1A93ECE8B}" dt="2024-09-16T18:36:14.678" v="2245" actId="164"/>
          <ac:spMkLst>
            <pc:docMk/>
            <pc:sldMk cId="4034429229" sldId="2146846292"/>
            <ac:spMk id="4" creationId="{788D1A3B-6E74-347F-532C-1720A8A83611}"/>
          </ac:spMkLst>
        </pc:spChg>
        <pc:spChg chg="mod">
          <ac:chgData name="Kaileen Cain" userId="21167d2d-fdf2-4320-ae3a-272888c89590" providerId="ADAL" clId="{2991EBD2-F049-4897-A4C6-74F1A93ECE8B}" dt="2024-09-04T20:38:27.952" v="444" actId="1076"/>
          <ac:spMkLst>
            <pc:docMk/>
            <pc:sldMk cId="4034429229" sldId="2146846292"/>
            <ac:spMk id="5" creationId="{C1AF7BC4-06DF-283F-387C-43843AFAD16E}"/>
          </ac:spMkLst>
        </pc:spChg>
        <pc:spChg chg="del mod">
          <ac:chgData name="Kaileen Cain" userId="21167d2d-fdf2-4320-ae3a-272888c89590" providerId="ADAL" clId="{2991EBD2-F049-4897-A4C6-74F1A93ECE8B}" dt="2024-09-04T20:38:25.124" v="443" actId="478"/>
          <ac:spMkLst>
            <pc:docMk/>
            <pc:sldMk cId="4034429229" sldId="2146846292"/>
            <ac:spMk id="7" creationId="{390001D6-E356-B014-AEA1-CED5F5CC11AC}"/>
          </ac:spMkLst>
        </pc:spChg>
        <pc:spChg chg="mod topLvl">
          <ac:chgData name="Kaileen Cain" userId="21167d2d-fdf2-4320-ae3a-272888c89590" providerId="ADAL" clId="{2991EBD2-F049-4897-A4C6-74F1A93ECE8B}" dt="2024-09-16T18:36:14.678" v="2245" actId="164"/>
          <ac:spMkLst>
            <pc:docMk/>
            <pc:sldMk cId="4034429229" sldId="2146846292"/>
            <ac:spMk id="8" creationId="{022011AC-453B-C62D-5B26-2EDF0211A567}"/>
          </ac:spMkLst>
        </pc:spChg>
        <pc:spChg chg="del mod">
          <ac:chgData name="Kaileen Cain" userId="21167d2d-fdf2-4320-ae3a-272888c89590" providerId="ADAL" clId="{2991EBD2-F049-4897-A4C6-74F1A93ECE8B}" dt="2024-09-04T20:38:25.124" v="443" actId="478"/>
          <ac:spMkLst>
            <pc:docMk/>
            <pc:sldMk cId="4034429229" sldId="2146846292"/>
            <ac:spMk id="9" creationId="{43892D36-1B5F-6A64-73B1-19547DF51C9B}"/>
          </ac:spMkLst>
        </pc:spChg>
        <pc:spChg chg="mod topLvl">
          <ac:chgData name="Kaileen Cain" userId="21167d2d-fdf2-4320-ae3a-272888c89590" providerId="ADAL" clId="{2991EBD2-F049-4897-A4C6-74F1A93ECE8B}" dt="2024-09-16T18:36:22.468" v="2266" actId="1035"/>
          <ac:spMkLst>
            <pc:docMk/>
            <pc:sldMk cId="4034429229" sldId="2146846292"/>
            <ac:spMk id="10" creationId="{65709658-68F5-79BA-D9D0-902C33F57889}"/>
          </ac:spMkLst>
        </pc:spChg>
        <pc:spChg chg="mod topLvl">
          <ac:chgData name="Kaileen Cain" userId="21167d2d-fdf2-4320-ae3a-272888c89590" providerId="ADAL" clId="{2991EBD2-F049-4897-A4C6-74F1A93ECE8B}" dt="2024-09-16T18:36:28.486" v="2296" actId="1036"/>
          <ac:spMkLst>
            <pc:docMk/>
            <pc:sldMk cId="4034429229" sldId="2146846292"/>
            <ac:spMk id="11" creationId="{AE0147BB-91B1-FDF6-5863-D686B04F0490}"/>
          </ac:spMkLst>
        </pc:spChg>
        <pc:spChg chg="del mod">
          <ac:chgData name="Kaileen Cain" userId="21167d2d-fdf2-4320-ae3a-272888c89590" providerId="ADAL" clId="{2991EBD2-F049-4897-A4C6-74F1A93ECE8B}" dt="2024-09-04T20:38:20.064" v="442" actId="478"/>
          <ac:spMkLst>
            <pc:docMk/>
            <pc:sldMk cId="4034429229" sldId="2146846292"/>
            <ac:spMk id="12" creationId="{AB114593-A928-B718-7AF6-4F281959C0D4}"/>
          </ac:spMkLst>
        </pc:spChg>
        <pc:spChg chg="mod topLvl">
          <ac:chgData name="Kaileen Cain" userId="21167d2d-fdf2-4320-ae3a-272888c89590" providerId="ADAL" clId="{2991EBD2-F049-4897-A4C6-74F1A93ECE8B}" dt="2024-09-16T18:36:22.468" v="2266" actId="1035"/>
          <ac:spMkLst>
            <pc:docMk/>
            <pc:sldMk cId="4034429229" sldId="2146846292"/>
            <ac:spMk id="13" creationId="{2BB80629-CFFC-A005-3FF3-F865AFC1033A}"/>
          </ac:spMkLst>
        </pc:spChg>
        <pc:spChg chg="mod topLvl">
          <ac:chgData name="Kaileen Cain" userId="21167d2d-fdf2-4320-ae3a-272888c89590" providerId="ADAL" clId="{2991EBD2-F049-4897-A4C6-74F1A93ECE8B}" dt="2024-09-16T18:36:28.486" v="2296" actId="1036"/>
          <ac:spMkLst>
            <pc:docMk/>
            <pc:sldMk cId="4034429229" sldId="2146846292"/>
            <ac:spMk id="14" creationId="{5D8F4E08-90D2-F281-7EDF-B540B850C694}"/>
          </ac:spMkLst>
        </pc:spChg>
        <pc:spChg chg="add mod">
          <ac:chgData name="Kaileen Cain" userId="21167d2d-fdf2-4320-ae3a-272888c89590" providerId="ADAL" clId="{2991EBD2-F049-4897-A4C6-74F1A93ECE8B}" dt="2024-09-04T20:36:57.669" v="370"/>
          <ac:spMkLst>
            <pc:docMk/>
            <pc:sldMk cId="4034429229" sldId="2146846292"/>
            <ac:spMk id="16" creationId="{6994D395-451D-A373-A66B-C3CACC231541}"/>
          </ac:spMkLst>
        </pc:spChg>
        <pc:spChg chg="add mod">
          <ac:chgData name="Kaileen Cain" userId="21167d2d-fdf2-4320-ae3a-272888c89590" providerId="ADAL" clId="{2991EBD2-F049-4897-A4C6-74F1A93ECE8B}" dt="2024-09-04T20:36:57.669" v="370"/>
          <ac:spMkLst>
            <pc:docMk/>
            <pc:sldMk cId="4034429229" sldId="2146846292"/>
            <ac:spMk id="17" creationId="{D03CF853-5ED2-D8AF-2442-3F0CDD108143}"/>
          </ac:spMkLst>
        </pc:spChg>
        <pc:spChg chg="add mod">
          <ac:chgData name="Kaileen Cain" userId="21167d2d-fdf2-4320-ae3a-272888c89590" providerId="ADAL" clId="{2991EBD2-F049-4897-A4C6-74F1A93ECE8B}" dt="2024-09-04T20:36:57.669" v="370"/>
          <ac:spMkLst>
            <pc:docMk/>
            <pc:sldMk cId="4034429229" sldId="2146846292"/>
            <ac:spMk id="18" creationId="{FA14C965-6C66-3482-86D5-54AE54EEA6F9}"/>
          </ac:spMkLst>
        </pc:spChg>
        <pc:spChg chg="add mod">
          <ac:chgData name="Kaileen Cain" userId="21167d2d-fdf2-4320-ae3a-272888c89590" providerId="ADAL" clId="{2991EBD2-F049-4897-A4C6-74F1A93ECE8B}" dt="2024-09-19T17:02:15.145" v="3559" actId="20577"/>
          <ac:spMkLst>
            <pc:docMk/>
            <pc:sldMk cId="4034429229" sldId="2146846292"/>
            <ac:spMk id="19" creationId="{61A579BE-40AA-0ACA-B7BA-E08E773569B8}"/>
          </ac:spMkLst>
        </pc:spChg>
        <pc:spChg chg="add del mod">
          <ac:chgData name="Kaileen Cain" userId="21167d2d-fdf2-4320-ae3a-272888c89590" providerId="ADAL" clId="{2991EBD2-F049-4897-A4C6-74F1A93ECE8B}" dt="2024-09-04T20:37:01.383" v="371" actId="478"/>
          <ac:spMkLst>
            <pc:docMk/>
            <pc:sldMk cId="4034429229" sldId="2146846292"/>
            <ac:spMk id="20" creationId="{98E8C6B7-F976-B18C-518C-6ABE39A5D1A8}"/>
          </ac:spMkLst>
        </pc:spChg>
        <pc:spChg chg="add mod">
          <ac:chgData name="Kaileen Cain" userId="21167d2d-fdf2-4320-ae3a-272888c89590" providerId="ADAL" clId="{2991EBD2-F049-4897-A4C6-74F1A93ECE8B}" dt="2024-09-04T20:38:12.984" v="441" actId="14100"/>
          <ac:spMkLst>
            <pc:docMk/>
            <pc:sldMk cId="4034429229" sldId="2146846292"/>
            <ac:spMk id="21" creationId="{A029D392-ACC1-98EA-01D6-5F308D6178CA}"/>
          </ac:spMkLst>
        </pc:spChg>
        <pc:spChg chg="add mod">
          <ac:chgData name="Kaileen Cain" userId="21167d2d-fdf2-4320-ae3a-272888c89590" providerId="ADAL" clId="{2991EBD2-F049-4897-A4C6-74F1A93ECE8B}" dt="2024-09-04T20:36:57.669" v="370"/>
          <ac:spMkLst>
            <pc:docMk/>
            <pc:sldMk cId="4034429229" sldId="2146846292"/>
            <ac:spMk id="23" creationId="{9A15A94A-620E-6296-E33A-A4F24463EF25}"/>
          </ac:spMkLst>
        </pc:spChg>
        <pc:grpChg chg="add del mod">
          <ac:chgData name="Kaileen Cain" userId="21167d2d-fdf2-4320-ae3a-272888c89590" providerId="ADAL" clId="{2991EBD2-F049-4897-A4C6-74F1A93ECE8B}" dt="2024-09-16T18:34:43.518" v="2227" actId="165"/>
          <ac:grpSpMkLst>
            <pc:docMk/>
            <pc:sldMk cId="4034429229" sldId="2146846292"/>
            <ac:grpSpMk id="3" creationId="{86CD7D4B-C25F-5A7B-4F04-3022ECAB9225}"/>
          </ac:grpSpMkLst>
        </pc:grpChg>
        <pc:grpChg chg="add mod">
          <ac:chgData name="Kaileen Cain" userId="21167d2d-fdf2-4320-ae3a-272888c89590" providerId="ADAL" clId="{2991EBD2-F049-4897-A4C6-74F1A93ECE8B}" dt="2024-09-16T18:36:15.510" v="2246" actId="12788"/>
          <ac:grpSpMkLst>
            <pc:docMk/>
            <pc:sldMk cId="4034429229" sldId="2146846292"/>
            <ac:grpSpMk id="5" creationId="{AE6DD521-F838-B4BD-1F21-FF73065AD0B3}"/>
          </ac:grpSpMkLst>
        </pc:grpChg>
        <pc:grpChg chg="add del mod">
          <ac:chgData name="Kaileen Cain" userId="21167d2d-fdf2-4320-ae3a-272888c89590" providerId="ADAL" clId="{2991EBD2-F049-4897-A4C6-74F1A93ECE8B}" dt="2024-09-04T20:37:16.661" v="375" actId="165"/>
          <ac:grpSpMkLst>
            <pc:docMk/>
            <pc:sldMk cId="4034429229" sldId="2146846292"/>
            <ac:grpSpMk id="24" creationId="{35EC5871-29D9-0E5E-9170-31E93F349921}"/>
          </ac:grpSpMkLst>
        </pc:grpChg>
        <pc:picChg chg="del mod">
          <ac:chgData name="Kaileen Cain" userId="21167d2d-fdf2-4320-ae3a-272888c89590" providerId="ADAL" clId="{2991EBD2-F049-4897-A4C6-74F1A93ECE8B}" dt="2024-09-04T20:38:25.124" v="443" actId="478"/>
          <ac:picMkLst>
            <pc:docMk/>
            <pc:sldMk cId="4034429229" sldId="2146846292"/>
            <ac:picMk id="6" creationId="{9240D933-7C96-4A3F-B78D-BB1ABD5A73CA}"/>
          </ac:picMkLst>
        </pc:picChg>
        <pc:picChg chg="add mod">
          <ac:chgData name="Kaileen Cain" userId="21167d2d-fdf2-4320-ae3a-272888c89590" providerId="ADAL" clId="{2991EBD2-F049-4897-A4C6-74F1A93ECE8B}" dt="2024-09-04T20:36:57.669" v="370"/>
          <ac:picMkLst>
            <pc:docMk/>
            <pc:sldMk cId="4034429229" sldId="2146846292"/>
            <ac:picMk id="15" creationId="{E87EB405-153A-8E16-3130-6B61B6216A73}"/>
          </ac:picMkLst>
        </pc:picChg>
        <pc:picChg chg="add mod">
          <ac:chgData name="Kaileen Cain" userId="21167d2d-fdf2-4320-ae3a-272888c89590" providerId="ADAL" clId="{2991EBD2-F049-4897-A4C6-74F1A93ECE8B}" dt="2024-09-19T17:02:24.888" v="3560" actId="14826"/>
          <ac:picMkLst>
            <pc:docMk/>
            <pc:sldMk cId="4034429229" sldId="2146846292"/>
            <ac:picMk id="22" creationId="{86F67F6A-2A0E-ECC5-81B0-445964D9BCB2}"/>
          </ac:picMkLst>
        </pc:picChg>
      </pc:sldChg>
      <pc:sldChg chg="addSp delSp modSp del mod ord">
        <pc:chgData name="Kaileen Cain" userId="21167d2d-fdf2-4320-ae3a-272888c89590" providerId="ADAL" clId="{2991EBD2-F049-4897-A4C6-74F1A93ECE8B}" dt="2024-09-16T17:52:32.315" v="1513" actId="2696"/>
        <pc:sldMkLst>
          <pc:docMk/>
          <pc:sldMk cId="433779639" sldId="2146846609"/>
        </pc:sldMkLst>
        <pc:spChg chg="del">
          <ac:chgData name="Kaileen Cain" userId="21167d2d-fdf2-4320-ae3a-272888c89590" providerId="ADAL" clId="{2991EBD2-F049-4897-A4C6-74F1A93ECE8B}" dt="2024-09-16T17:50:47.219" v="1472" actId="478"/>
          <ac:spMkLst>
            <pc:docMk/>
            <pc:sldMk cId="433779639" sldId="2146846609"/>
            <ac:spMk id="7" creationId="{BEDB11EE-FF96-1227-B714-989CB99E382D}"/>
          </ac:spMkLst>
        </pc:spChg>
        <pc:spChg chg="add del mod">
          <ac:chgData name="Kaileen Cain" userId="21167d2d-fdf2-4320-ae3a-272888c89590" providerId="ADAL" clId="{2991EBD2-F049-4897-A4C6-74F1A93ECE8B}" dt="2024-09-16T17:51:38.545" v="1508" actId="478"/>
          <ac:spMkLst>
            <pc:docMk/>
            <pc:sldMk cId="433779639" sldId="2146846609"/>
            <ac:spMk id="40" creationId="{4C395E26-99BA-D225-61AB-924274892514}"/>
          </ac:spMkLst>
        </pc:spChg>
        <pc:grpChg chg="add mod">
          <ac:chgData name="Kaileen Cain" userId="21167d2d-fdf2-4320-ae3a-272888c89590" providerId="ADAL" clId="{2991EBD2-F049-4897-A4C6-74F1A93ECE8B}" dt="2024-09-16T17:50:44.643" v="1471"/>
          <ac:grpSpMkLst>
            <pc:docMk/>
            <pc:sldMk cId="433779639" sldId="2146846609"/>
            <ac:grpSpMk id="4" creationId="{9E65D621-386E-C2B5-AA28-93A613640043}"/>
          </ac:grpSpMkLst>
        </pc:grpChg>
        <pc:picChg chg="mod">
          <ac:chgData name="Kaileen Cain" userId="21167d2d-fdf2-4320-ae3a-272888c89590" providerId="ADAL" clId="{2991EBD2-F049-4897-A4C6-74F1A93ECE8B}" dt="2024-09-16T17:50:44.643" v="1471"/>
          <ac:picMkLst>
            <pc:docMk/>
            <pc:sldMk cId="433779639" sldId="2146846609"/>
            <ac:picMk id="38" creationId="{D6078B98-D8DD-69F4-04CD-4EA03F0F8EE3}"/>
          </ac:picMkLst>
        </pc:picChg>
        <pc:picChg chg="mod">
          <ac:chgData name="Kaileen Cain" userId="21167d2d-fdf2-4320-ae3a-272888c89590" providerId="ADAL" clId="{2991EBD2-F049-4897-A4C6-74F1A93ECE8B}" dt="2024-09-16T17:50:44.643" v="1471"/>
          <ac:picMkLst>
            <pc:docMk/>
            <pc:sldMk cId="433779639" sldId="2146846609"/>
            <ac:picMk id="39" creationId="{6F517CA2-EB0C-5BFD-E5C6-E544AE42B9C5}"/>
          </ac:picMkLst>
        </pc:picChg>
      </pc:sldChg>
      <pc:sldChg chg="addSp delSp modSp mod ord">
        <pc:chgData name="Kaileen Cain" userId="21167d2d-fdf2-4320-ae3a-272888c89590" providerId="ADAL" clId="{2991EBD2-F049-4897-A4C6-74F1A93ECE8B}" dt="2024-09-19T13:03:02.417" v="2821" actId="20577"/>
        <pc:sldMkLst>
          <pc:docMk/>
          <pc:sldMk cId="1008510114" sldId="2146846624"/>
        </pc:sldMkLst>
        <pc:spChg chg="del mod">
          <ac:chgData name="Kaileen Cain" userId="21167d2d-fdf2-4320-ae3a-272888c89590" providerId="ADAL" clId="{2991EBD2-F049-4897-A4C6-74F1A93ECE8B}" dt="2024-09-04T20:09:59.660" v="196" actId="478"/>
          <ac:spMkLst>
            <pc:docMk/>
            <pc:sldMk cId="1008510114" sldId="2146846624"/>
            <ac:spMk id="4" creationId="{24C4795C-C710-B9DE-8F5A-B4C7A8F876D6}"/>
          </ac:spMkLst>
        </pc:spChg>
        <pc:spChg chg="add mod">
          <ac:chgData name="Kaileen Cain" userId="21167d2d-fdf2-4320-ae3a-272888c89590" providerId="ADAL" clId="{2991EBD2-F049-4897-A4C6-74F1A93ECE8B}" dt="2024-09-19T13:03:02.417" v="2821" actId="20577"/>
          <ac:spMkLst>
            <pc:docMk/>
            <pc:sldMk cId="1008510114" sldId="2146846624"/>
            <ac:spMk id="4" creationId="{CAF2B940-3371-5D21-3C88-B2991F9F1D85}"/>
          </ac:spMkLst>
        </pc:spChg>
        <pc:spChg chg="add mod">
          <ac:chgData name="Kaileen Cain" userId="21167d2d-fdf2-4320-ae3a-272888c89590" providerId="ADAL" clId="{2991EBD2-F049-4897-A4C6-74F1A93ECE8B}" dt="2024-09-04T20:06:29.662" v="121"/>
          <ac:spMkLst>
            <pc:docMk/>
            <pc:sldMk cId="1008510114" sldId="2146846624"/>
            <ac:spMk id="5" creationId="{8F44B2C8-4E8D-A6E1-34AD-DF25C472252F}"/>
          </ac:spMkLst>
        </pc:spChg>
        <pc:spChg chg="del mod">
          <ac:chgData name="Kaileen Cain" userId="21167d2d-fdf2-4320-ae3a-272888c89590" providerId="ADAL" clId="{2991EBD2-F049-4897-A4C6-74F1A93ECE8B}" dt="2024-09-04T20:08:35.289" v="176" actId="478"/>
          <ac:spMkLst>
            <pc:docMk/>
            <pc:sldMk cId="1008510114" sldId="2146846624"/>
            <ac:spMk id="6" creationId="{85F41364-2B38-4585-EB25-D1F3E4662B6F}"/>
          </ac:spMkLst>
        </pc:spChg>
        <pc:spChg chg="add del mod">
          <ac:chgData name="Kaileen Cain" userId="21167d2d-fdf2-4320-ae3a-272888c89590" providerId="ADAL" clId="{2991EBD2-F049-4897-A4C6-74F1A93ECE8B}" dt="2024-09-16T19:25:44.667" v="2701" actId="478"/>
          <ac:spMkLst>
            <pc:docMk/>
            <pc:sldMk cId="1008510114" sldId="2146846624"/>
            <ac:spMk id="7" creationId="{35B98C47-9CCE-FAA2-9661-265E198FBDF9}"/>
          </ac:spMkLst>
        </pc:spChg>
        <pc:spChg chg="add mod">
          <ac:chgData name="Kaileen Cain" userId="21167d2d-fdf2-4320-ae3a-272888c89590" providerId="ADAL" clId="{2991EBD2-F049-4897-A4C6-74F1A93ECE8B}" dt="2024-09-04T20:06:35.840" v="122"/>
          <ac:spMkLst>
            <pc:docMk/>
            <pc:sldMk cId="1008510114" sldId="2146846624"/>
            <ac:spMk id="8" creationId="{609D4F81-7FBF-3D62-7630-AA4F635FBD08}"/>
          </ac:spMkLst>
        </pc:spChg>
        <pc:spChg chg="del">
          <ac:chgData name="Kaileen Cain" userId="21167d2d-fdf2-4320-ae3a-272888c89590" providerId="ADAL" clId="{2991EBD2-F049-4897-A4C6-74F1A93ECE8B}" dt="2024-09-04T20:06:37.622" v="123" actId="478"/>
          <ac:spMkLst>
            <pc:docMk/>
            <pc:sldMk cId="1008510114" sldId="2146846624"/>
            <ac:spMk id="9" creationId="{3DA5DD9C-B934-D08A-0889-F0EFAB973955}"/>
          </ac:spMkLst>
        </pc:spChg>
        <pc:spChg chg="del mod">
          <ac:chgData name="Kaileen Cain" userId="21167d2d-fdf2-4320-ae3a-272888c89590" providerId="ADAL" clId="{2991EBD2-F049-4897-A4C6-74F1A93ECE8B}" dt="2024-09-04T20:07:58.168" v="151" actId="478"/>
          <ac:spMkLst>
            <pc:docMk/>
            <pc:sldMk cId="1008510114" sldId="2146846624"/>
            <ac:spMk id="10" creationId="{318CB64C-E993-6C91-8E7F-0953B993C72F}"/>
          </ac:spMkLst>
        </pc:spChg>
        <pc:spChg chg="add mod">
          <ac:chgData name="Kaileen Cain" userId="21167d2d-fdf2-4320-ae3a-272888c89590" providerId="ADAL" clId="{2991EBD2-F049-4897-A4C6-74F1A93ECE8B}" dt="2024-09-04T20:06:29.662" v="121"/>
          <ac:spMkLst>
            <pc:docMk/>
            <pc:sldMk cId="1008510114" sldId="2146846624"/>
            <ac:spMk id="12" creationId="{A727681D-05BD-5ABF-C5F8-E58CFC27BBB7}"/>
          </ac:spMkLst>
        </pc:spChg>
        <pc:spChg chg="mod">
          <ac:chgData name="Kaileen Cain" userId="21167d2d-fdf2-4320-ae3a-272888c89590" providerId="ADAL" clId="{2991EBD2-F049-4897-A4C6-74F1A93ECE8B}" dt="2024-09-04T20:08:07.427" v="170" actId="1036"/>
          <ac:spMkLst>
            <pc:docMk/>
            <pc:sldMk cId="1008510114" sldId="2146846624"/>
            <ac:spMk id="16" creationId="{C43CE774-5CF8-9835-2487-3F505D58EFAD}"/>
          </ac:spMkLst>
        </pc:spChg>
        <pc:spChg chg="mod">
          <ac:chgData name="Kaileen Cain" userId="21167d2d-fdf2-4320-ae3a-272888c89590" providerId="ADAL" clId="{2991EBD2-F049-4897-A4C6-74F1A93ECE8B}" dt="2024-09-04T20:08:07.427" v="170" actId="1036"/>
          <ac:spMkLst>
            <pc:docMk/>
            <pc:sldMk cId="1008510114" sldId="2146846624"/>
            <ac:spMk id="17" creationId="{C0CA12CF-833C-5023-467A-10ACD5FC59B8}"/>
          </ac:spMkLst>
        </pc:spChg>
        <pc:spChg chg="mod">
          <ac:chgData name="Kaileen Cain" userId="21167d2d-fdf2-4320-ae3a-272888c89590" providerId="ADAL" clId="{2991EBD2-F049-4897-A4C6-74F1A93ECE8B}" dt="2024-09-04T20:08:07.427" v="170" actId="1036"/>
          <ac:spMkLst>
            <pc:docMk/>
            <pc:sldMk cId="1008510114" sldId="2146846624"/>
            <ac:spMk id="18" creationId="{62C47414-05B6-1A02-8D42-CDAE7BC2E2E7}"/>
          </ac:spMkLst>
        </pc:spChg>
        <pc:spChg chg="mod">
          <ac:chgData name="Kaileen Cain" userId="21167d2d-fdf2-4320-ae3a-272888c89590" providerId="ADAL" clId="{2991EBD2-F049-4897-A4C6-74F1A93ECE8B}" dt="2024-09-04T20:08:07.427" v="170" actId="1036"/>
          <ac:spMkLst>
            <pc:docMk/>
            <pc:sldMk cId="1008510114" sldId="2146846624"/>
            <ac:spMk id="19" creationId="{9301DC3F-88C5-3413-64B8-1326D1648222}"/>
          </ac:spMkLst>
        </pc:spChg>
        <pc:spChg chg="mod">
          <ac:chgData name="Kaileen Cain" userId="21167d2d-fdf2-4320-ae3a-272888c89590" providerId="ADAL" clId="{2991EBD2-F049-4897-A4C6-74F1A93ECE8B}" dt="2024-09-04T20:08:07.427" v="170" actId="1036"/>
          <ac:spMkLst>
            <pc:docMk/>
            <pc:sldMk cId="1008510114" sldId="2146846624"/>
            <ac:spMk id="20" creationId="{5BB24739-1D28-04A5-BFB7-A04AFDE96D33}"/>
          </ac:spMkLst>
        </pc:spChg>
        <pc:spChg chg="mod">
          <ac:chgData name="Kaileen Cain" userId="21167d2d-fdf2-4320-ae3a-272888c89590" providerId="ADAL" clId="{2991EBD2-F049-4897-A4C6-74F1A93ECE8B}" dt="2024-09-04T20:08:07.427" v="170" actId="1036"/>
          <ac:spMkLst>
            <pc:docMk/>
            <pc:sldMk cId="1008510114" sldId="2146846624"/>
            <ac:spMk id="21" creationId="{E26896A0-7EFB-29AB-4B0F-DC66884512BA}"/>
          </ac:spMkLst>
        </pc:spChg>
        <pc:spChg chg="add del">
          <ac:chgData name="Kaileen Cain" userId="21167d2d-fdf2-4320-ae3a-272888c89590" providerId="ADAL" clId="{2991EBD2-F049-4897-A4C6-74F1A93ECE8B}" dt="2024-09-04T20:08:25.776" v="173" actId="22"/>
          <ac:spMkLst>
            <pc:docMk/>
            <pc:sldMk cId="1008510114" sldId="2146846624"/>
            <ac:spMk id="22" creationId="{179728EE-7259-B285-B7AC-CF40642D7026}"/>
          </ac:spMkLst>
        </pc:spChg>
        <pc:spChg chg="mod ord">
          <ac:chgData name="Kaileen Cain" userId="21167d2d-fdf2-4320-ae3a-272888c89590" providerId="ADAL" clId="{2991EBD2-F049-4897-A4C6-74F1A93ECE8B}" dt="2024-09-04T20:07:55.101" v="150" actId="1035"/>
          <ac:spMkLst>
            <pc:docMk/>
            <pc:sldMk cId="1008510114" sldId="2146846624"/>
            <ac:spMk id="23" creationId="{007A7B35-A819-0192-AF0F-80C07214FF79}"/>
          </ac:spMkLst>
        </pc:spChg>
        <pc:spChg chg="add mod">
          <ac:chgData name="Kaileen Cain" userId="21167d2d-fdf2-4320-ae3a-272888c89590" providerId="ADAL" clId="{2991EBD2-F049-4897-A4C6-74F1A93ECE8B}" dt="2024-09-04T20:08:33.179" v="175"/>
          <ac:spMkLst>
            <pc:docMk/>
            <pc:sldMk cId="1008510114" sldId="2146846624"/>
            <ac:spMk id="24" creationId="{90CEFC56-37E5-CB68-3676-9DD5F9462BC1}"/>
          </ac:spMkLst>
        </pc:spChg>
        <pc:spChg chg="del">
          <ac:chgData name="Kaileen Cain" userId="21167d2d-fdf2-4320-ae3a-272888c89590" providerId="ADAL" clId="{2991EBD2-F049-4897-A4C6-74F1A93ECE8B}" dt="2024-09-04T20:06:18.776" v="118" actId="478"/>
          <ac:spMkLst>
            <pc:docMk/>
            <pc:sldMk cId="1008510114" sldId="2146846624"/>
            <ac:spMk id="59" creationId="{4CEE98B7-BF65-0D98-291F-C7041E7766F3}"/>
          </ac:spMkLst>
        </pc:spChg>
        <pc:picChg chg="mod">
          <ac:chgData name="Kaileen Cain" userId="21167d2d-fdf2-4320-ae3a-272888c89590" providerId="ADAL" clId="{2991EBD2-F049-4897-A4C6-74F1A93ECE8B}" dt="2024-09-04T20:08:07.427" v="170" actId="1036"/>
          <ac:picMkLst>
            <pc:docMk/>
            <pc:sldMk cId="1008510114" sldId="2146846624"/>
            <ac:picMk id="3" creationId="{7D7CD6BE-2BDE-E6FF-E540-B8D03AB30D8E}"/>
          </ac:picMkLst>
        </pc:picChg>
        <pc:picChg chg="add mod">
          <ac:chgData name="Kaileen Cain" userId="21167d2d-fdf2-4320-ae3a-272888c89590" providerId="ADAL" clId="{2991EBD2-F049-4897-A4C6-74F1A93ECE8B}" dt="2024-09-04T20:09:27.208" v="177" actId="14826"/>
          <ac:picMkLst>
            <pc:docMk/>
            <pc:sldMk cId="1008510114" sldId="2146846624"/>
            <ac:picMk id="11" creationId="{227D49E4-41A6-3B0B-9E5A-47D53148A843}"/>
          </ac:picMkLst>
        </pc:picChg>
        <pc:picChg chg="add del mod">
          <ac:chgData name="Kaileen Cain" userId="21167d2d-fdf2-4320-ae3a-272888c89590" providerId="ADAL" clId="{2991EBD2-F049-4897-A4C6-74F1A93ECE8B}" dt="2024-09-04T20:09:45.659" v="178" actId="478"/>
          <ac:picMkLst>
            <pc:docMk/>
            <pc:sldMk cId="1008510114" sldId="2146846624"/>
            <ac:picMk id="13" creationId="{A93B3396-0C1E-E587-AC0D-F4837642BA92}"/>
          </ac:picMkLst>
        </pc:picChg>
        <pc:picChg chg="add del mod">
          <ac:chgData name="Kaileen Cain" userId="21167d2d-fdf2-4320-ae3a-272888c89590" providerId="ADAL" clId="{2991EBD2-F049-4897-A4C6-74F1A93ECE8B}" dt="2024-09-04T20:09:45.659" v="178" actId="478"/>
          <ac:picMkLst>
            <pc:docMk/>
            <pc:sldMk cId="1008510114" sldId="2146846624"/>
            <ac:picMk id="14" creationId="{CFF7AA7F-7D11-5895-241E-C4E3EDE544D1}"/>
          </ac:picMkLst>
        </pc:picChg>
        <pc:picChg chg="mod">
          <ac:chgData name="Kaileen Cain" userId="21167d2d-fdf2-4320-ae3a-272888c89590" providerId="ADAL" clId="{2991EBD2-F049-4897-A4C6-74F1A93ECE8B}" dt="2024-09-04T20:08:07.427" v="170" actId="1036"/>
          <ac:picMkLst>
            <pc:docMk/>
            <pc:sldMk cId="1008510114" sldId="2146846624"/>
            <ac:picMk id="25" creationId="{D298002D-D537-005A-A2F8-CAB915F3E613}"/>
          </ac:picMkLst>
        </pc:picChg>
        <pc:picChg chg="add mod">
          <ac:chgData name="Kaileen Cain" userId="21167d2d-fdf2-4320-ae3a-272888c89590" providerId="ADAL" clId="{2991EBD2-F049-4897-A4C6-74F1A93ECE8B}" dt="2024-09-04T20:09:53.151" v="195" actId="1035"/>
          <ac:picMkLst>
            <pc:docMk/>
            <pc:sldMk cId="1008510114" sldId="2146846624"/>
            <ac:picMk id="26" creationId="{BC49BE9A-A6F5-1FDC-D374-C14B9C6A25F3}"/>
          </ac:picMkLst>
        </pc:picChg>
        <pc:picChg chg="mod">
          <ac:chgData name="Kaileen Cain" userId="21167d2d-fdf2-4320-ae3a-272888c89590" providerId="ADAL" clId="{2991EBD2-F049-4897-A4C6-74F1A93ECE8B}" dt="2024-09-04T20:08:07.427" v="170" actId="1036"/>
          <ac:picMkLst>
            <pc:docMk/>
            <pc:sldMk cId="1008510114" sldId="2146846624"/>
            <ac:picMk id="27" creationId="{B72C2170-53EB-0891-0CE2-DD9019AFA642}"/>
          </ac:picMkLst>
        </pc:picChg>
        <pc:picChg chg="add mod">
          <ac:chgData name="Kaileen Cain" userId="21167d2d-fdf2-4320-ae3a-272888c89590" providerId="ADAL" clId="{2991EBD2-F049-4897-A4C6-74F1A93ECE8B}" dt="2024-09-04T20:09:53.151" v="195" actId="1035"/>
          <ac:picMkLst>
            <pc:docMk/>
            <pc:sldMk cId="1008510114" sldId="2146846624"/>
            <ac:picMk id="28" creationId="{5A7CFD82-B958-519B-4489-D119C69814D8}"/>
          </ac:picMkLst>
        </pc:picChg>
      </pc:sldChg>
      <pc:sldChg chg="addSp delSp modSp mod ord">
        <pc:chgData name="Kaileen Cain" userId="21167d2d-fdf2-4320-ae3a-272888c89590" providerId="ADAL" clId="{2991EBD2-F049-4897-A4C6-74F1A93ECE8B}" dt="2024-09-19T13:03:08.435" v="2825" actId="20577"/>
        <pc:sldMkLst>
          <pc:docMk/>
          <pc:sldMk cId="3594937951" sldId="2146846628"/>
        </pc:sldMkLst>
        <pc:spChg chg="del mod">
          <ac:chgData name="Kaileen Cain" userId="21167d2d-fdf2-4320-ae3a-272888c89590" providerId="ADAL" clId="{2991EBD2-F049-4897-A4C6-74F1A93ECE8B}" dt="2024-09-04T20:19:18.413" v="255" actId="478"/>
          <ac:spMkLst>
            <pc:docMk/>
            <pc:sldMk cId="3594937951" sldId="2146846628"/>
            <ac:spMk id="2" creationId="{55D656D8-ED51-90C1-04AF-13A8F9DEFDBD}"/>
          </ac:spMkLst>
        </pc:spChg>
        <pc:spChg chg="add mod">
          <ac:chgData name="Kaileen Cain" userId="21167d2d-fdf2-4320-ae3a-272888c89590" providerId="ADAL" clId="{2991EBD2-F049-4897-A4C6-74F1A93ECE8B}" dt="2024-09-16T18:04:29.155" v="1815"/>
          <ac:spMkLst>
            <pc:docMk/>
            <pc:sldMk cId="3594937951" sldId="2146846628"/>
            <ac:spMk id="2" creationId="{DB10D2A2-762E-1004-06EC-0378964BCE15}"/>
          </ac:spMkLst>
        </pc:spChg>
        <pc:spChg chg="add mod">
          <ac:chgData name="Kaileen Cain" userId="21167d2d-fdf2-4320-ae3a-272888c89590" providerId="ADAL" clId="{2991EBD2-F049-4897-A4C6-74F1A93ECE8B}" dt="2024-09-04T20:10:46.461" v="206"/>
          <ac:spMkLst>
            <pc:docMk/>
            <pc:sldMk cId="3594937951" sldId="2146846628"/>
            <ac:spMk id="4" creationId="{1D4BEE9D-117A-5220-13F0-FD18312040A1}"/>
          </ac:spMkLst>
        </pc:spChg>
        <pc:spChg chg="add mod">
          <ac:chgData name="Kaileen Cain" userId="21167d2d-fdf2-4320-ae3a-272888c89590" providerId="ADAL" clId="{2991EBD2-F049-4897-A4C6-74F1A93ECE8B}" dt="2024-09-16T18:04:53.176" v="1820" actId="115"/>
          <ac:spMkLst>
            <pc:docMk/>
            <pc:sldMk cId="3594937951" sldId="2146846628"/>
            <ac:spMk id="5" creationId="{5E3BC636-1210-444F-7798-EDFF235C060B}"/>
          </ac:spMkLst>
        </pc:spChg>
        <pc:spChg chg="del mod">
          <ac:chgData name="Kaileen Cain" userId="21167d2d-fdf2-4320-ae3a-272888c89590" providerId="ADAL" clId="{2991EBD2-F049-4897-A4C6-74F1A93ECE8B}" dt="2024-09-04T20:12:49.413" v="214" actId="478"/>
          <ac:spMkLst>
            <pc:docMk/>
            <pc:sldMk cId="3594937951" sldId="2146846628"/>
            <ac:spMk id="5" creationId="{D060A907-88CD-A3D7-47C1-C3B382F9E4CD}"/>
          </ac:spMkLst>
        </pc:spChg>
        <pc:spChg chg="del">
          <ac:chgData name="Kaileen Cain" userId="21167d2d-fdf2-4320-ae3a-272888c89590" providerId="ADAL" clId="{2991EBD2-F049-4897-A4C6-74F1A93ECE8B}" dt="2024-09-04T20:10:13.600" v="200" actId="478"/>
          <ac:spMkLst>
            <pc:docMk/>
            <pc:sldMk cId="3594937951" sldId="2146846628"/>
            <ac:spMk id="7" creationId="{1A0549C3-1FFC-3344-DB89-EA8A71564766}"/>
          </ac:spMkLst>
        </pc:spChg>
        <pc:spChg chg="add mod">
          <ac:chgData name="Kaileen Cain" userId="21167d2d-fdf2-4320-ae3a-272888c89590" providerId="ADAL" clId="{2991EBD2-F049-4897-A4C6-74F1A93ECE8B}" dt="2024-09-19T13:03:08.435" v="2825" actId="20577"/>
          <ac:spMkLst>
            <pc:docMk/>
            <pc:sldMk cId="3594937951" sldId="2146846628"/>
            <ac:spMk id="7" creationId="{6A83701D-D895-1676-F353-5D4728461BBD}"/>
          </ac:spMkLst>
        </pc:spChg>
        <pc:spChg chg="del mod">
          <ac:chgData name="Kaileen Cain" userId="21167d2d-fdf2-4320-ae3a-272888c89590" providerId="ADAL" clId="{2991EBD2-F049-4897-A4C6-74F1A93ECE8B}" dt="2024-09-04T20:12:59.902" v="218" actId="478"/>
          <ac:spMkLst>
            <pc:docMk/>
            <pc:sldMk cId="3594937951" sldId="2146846628"/>
            <ac:spMk id="8" creationId="{D384A947-B827-1A6E-EBB5-F3739C25DCB5}"/>
          </ac:spMkLst>
        </pc:spChg>
        <pc:spChg chg="del mod">
          <ac:chgData name="Kaileen Cain" userId="21167d2d-fdf2-4320-ae3a-272888c89590" providerId="ADAL" clId="{2991EBD2-F049-4897-A4C6-74F1A93ECE8B}" dt="2024-09-04T20:13:57.173" v="251" actId="478"/>
          <ac:spMkLst>
            <pc:docMk/>
            <pc:sldMk cId="3594937951" sldId="2146846628"/>
            <ac:spMk id="9" creationId="{D0D49DEB-7177-4C53-A63F-C8DEAEFFD3CD}"/>
          </ac:spMkLst>
        </pc:spChg>
        <pc:spChg chg="add mod">
          <ac:chgData name="Kaileen Cain" userId="21167d2d-fdf2-4320-ae3a-272888c89590" providerId="ADAL" clId="{2991EBD2-F049-4897-A4C6-74F1A93ECE8B}" dt="2024-09-04T20:10:46.461" v="206"/>
          <ac:spMkLst>
            <pc:docMk/>
            <pc:sldMk cId="3594937951" sldId="2146846628"/>
            <ac:spMk id="13" creationId="{438FA66A-972B-6EEB-06E6-1B51A7D7EECE}"/>
          </ac:spMkLst>
        </pc:spChg>
        <pc:spChg chg="add mod">
          <ac:chgData name="Kaileen Cain" userId="21167d2d-fdf2-4320-ae3a-272888c89590" providerId="ADAL" clId="{2991EBD2-F049-4897-A4C6-74F1A93ECE8B}" dt="2024-09-04T20:10:46.461" v="206"/>
          <ac:spMkLst>
            <pc:docMk/>
            <pc:sldMk cId="3594937951" sldId="2146846628"/>
            <ac:spMk id="14" creationId="{353CC2B2-AA85-4434-5501-F69C13711AFE}"/>
          </ac:spMkLst>
        </pc:spChg>
        <pc:spChg chg="add del mod">
          <ac:chgData name="Kaileen Cain" userId="21167d2d-fdf2-4320-ae3a-272888c89590" providerId="ADAL" clId="{2991EBD2-F049-4897-A4C6-74F1A93ECE8B}" dt="2024-09-16T19:25:56.114" v="2705" actId="478"/>
          <ac:spMkLst>
            <pc:docMk/>
            <pc:sldMk cId="3594937951" sldId="2146846628"/>
            <ac:spMk id="15" creationId="{ADFD23C3-27FA-16AE-E9FC-F11196DAB7F8}"/>
          </ac:spMkLst>
        </pc:spChg>
        <pc:spChg chg="add del mod">
          <ac:chgData name="Kaileen Cain" userId="21167d2d-fdf2-4320-ae3a-272888c89590" providerId="ADAL" clId="{2991EBD2-F049-4897-A4C6-74F1A93ECE8B}" dt="2024-09-16T18:04:55.202" v="1821" actId="478"/>
          <ac:spMkLst>
            <pc:docMk/>
            <pc:sldMk cId="3594937951" sldId="2146846628"/>
            <ac:spMk id="17" creationId="{53622314-E824-EBD2-FAD1-57C576FE060C}"/>
          </ac:spMkLst>
        </pc:spChg>
        <pc:spChg chg="add mod">
          <ac:chgData name="Kaileen Cain" userId="21167d2d-fdf2-4320-ae3a-272888c89590" providerId="ADAL" clId="{2991EBD2-F049-4897-A4C6-74F1A93ECE8B}" dt="2024-09-04T20:10:46.461" v="206"/>
          <ac:spMkLst>
            <pc:docMk/>
            <pc:sldMk cId="3594937951" sldId="2146846628"/>
            <ac:spMk id="19" creationId="{93737999-F269-7009-241D-4C3AC93637F9}"/>
          </ac:spMkLst>
        </pc:spChg>
        <pc:spChg chg="add mod">
          <ac:chgData name="Kaileen Cain" userId="21167d2d-fdf2-4320-ae3a-272888c89590" providerId="ADAL" clId="{2991EBD2-F049-4897-A4C6-74F1A93ECE8B}" dt="2024-09-04T20:12:55.416" v="215"/>
          <ac:spMkLst>
            <pc:docMk/>
            <pc:sldMk cId="3594937951" sldId="2146846628"/>
            <ac:spMk id="20" creationId="{0C6568F4-5D26-3285-6FED-81DCBB5AC59C}"/>
          </ac:spMkLst>
        </pc:spChg>
        <pc:grpChg chg="add mod">
          <ac:chgData name="Kaileen Cain" userId="21167d2d-fdf2-4320-ae3a-272888c89590" providerId="ADAL" clId="{2991EBD2-F049-4897-A4C6-74F1A93ECE8B}" dt="2024-09-04T20:19:10.653" v="254"/>
          <ac:grpSpMkLst>
            <pc:docMk/>
            <pc:sldMk cId="3594937951" sldId="2146846628"/>
            <ac:grpSpMk id="21" creationId="{28F62FEF-4834-1BFB-5970-0DDD5647F3C3}"/>
          </ac:grpSpMkLst>
        </pc:grpChg>
        <pc:graphicFrameChg chg="mod">
          <ac:chgData name="Kaileen Cain" userId="21167d2d-fdf2-4320-ae3a-272888c89590" providerId="ADAL" clId="{2991EBD2-F049-4897-A4C6-74F1A93ECE8B}" dt="2024-09-04T20:12:42.138" v="212" actId="14100"/>
          <ac:graphicFrameMkLst>
            <pc:docMk/>
            <pc:sldMk cId="3594937951" sldId="2146846628"/>
            <ac:graphicFrameMk id="6" creationId="{B66A1F99-FEDF-A8F3-11A0-738D8A10FFC0}"/>
          </ac:graphicFrameMkLst>
        </pc:graphicFrameChg>
        <pc:picChg chg="add mod">
          <ac:chgData name="Kaileen Cain" userId="21167d2d-fdf2-4320-ae3a-272888c89590" providerId="ADAL" clId="{2991EBD2-F049-4897-A4C6-74F1A93ECE8B}" dt="2024-09-04T20:10:46.461" v="206"/>
          <ac:picMkLst>
            <pc:docMk/>
            <pc:sldMk cId="3594937951" sldId="2146846628"/>
            <ac:picMk id="3" creationId="{8E9E6326-1041-D933-39FA-4E09E3E991DB}"/>
          </ac:picMkLst>
        </pc:picChg>
        <pc:picChg chg="del">
          <ac:chgData name="Kaileen Cain" userId="21167d2d-fdf2-4320-ae3a-272888c89590" providerId="ADAL" clId="{2991EBD2-F049-4897-A4C6-74F1A93ECE8B}" dt="2024-09-04T20:10:11.839" v="199" actId="478"/>
          <ac:picMkLst>
            <pc:docMk/>
            <pc:sldMk cId="3594937951" sldId="2146846628"/>
            <ac:picMk id="16" creationId="{D5B2E0EB-82FD-6DE6-A58C-773ED23B4C30}"/>
          </ac:picMkLst>
        </pc:picChg>
        <pc:picChg chg="add mod">
          <ac:chgData name="Kaileen Cain" userId="21167d2d-fdf2-4320-ae3a-272888c89590" providerId="ADAL" clId="{2991EBD2-F049-4897-A4C6-74F1A93ECE8B}" dt="2024-09-04T20:18:54.143" v="253" actId="14826"/>
          <ac:picMkLst>
            <pc:docMk/>
            <pc:sldMk cId="3594937951" sldId="2146846628"/>
            <ac:picMk id="18" creationId="{07291460-7B23-4907-D346-672AA0218C4B}"/>
          </ac:picMkLst>
        </pc:picChg>
        <pc:picChg chg="mod">
          <ac:chgData name="Kaileen Cain" userId="21167d2d-fdf2-4320-ae3a-272888c89590" providerId="ADAL" clId="{2991EBD2-F049-4897-A4C6-74F1A93ECE8B}" dt="2024-09-04T20:19:10.653" v="254"/>
          <ac:picMkLst>
            <pc:docMk/>
            <pc:sldMk cId="3594937951" sldId="2146846628"/>
            <ac:picMk id="22" creationId="{A57C3EAF-3C21-22B1-88B9-0C786B15D871}"/>
          </ac:picMkLst>
        </pc:picChg>
        <pc:picChg chg="mod">
          <ac:chgData name="Kaileen Cain" userId="21167d2d-fdf2-4320-ae3a-272888c89590" providerId="ADAL" clId="{2991EBD2-F049-4897-A4C6-74F1A93ECE8B}" dt="2024-09-04T20:19:10.653" v="254"/>
          <ac:picMkLst>
            <pc:docMk/>
            <pc:sldMk cId="3594937951" sldId="2146846628"/>
            <ac:picMk id="23" creationId="{53F6E131-2802-8925-C767-363898B523FF}"/>
          </ac:picMkLst>
        </pc:picChg>
      </pc:sldChg>
      <pc:sldChg chg="modSp del mod">
        <pc:chgData name="Kaileen Cain" userId="21167d2d-fdf2-4320-ae3a-272888c89590" providerId="ADAL" clId="{2991EBD2-F049-4897-A4C6-74F1A93ECE8B}" dt="2024-09-04T20:03:57.583" v="94" actId="2696"/>
        <pc:sldMkLst>
          <pc:docMk/>
          <pc:sldMk cId="426383894" sldId="2146846638"/>
        </pc:sldMkLst>
        <pc:spChg chg="mod">
          <ac:chgData name="Kaileen Cain" userId="21167d2d-fdf2-4320-ae3a-272888c89590" providerId="ADAL" clId="{2991EBD2-F049-4897-A4C6-74F1A93ECE8B}" dt="2024-09-04T20:01:51.216" v="23" actId="1076"/>
          <ac:spMkLst>
            <pc:docMk/>
            <pc:sldMk cId="426383894" sldId="2146846638"/>
            <ac:spMk id="9" creationId="{BFEE837A-F797-D723-C889-BC54114CD18B}"/>
          </ac:spMkLst>
        </pc:spChg>
      </pc:sldChg>
      <pc:sldChg chg="ord">
        <pc:chgData name="Kaileen Cain" userId="21167d2d-fdf2-4320-ae3a-272888c89590" providerId="ADAL" clId="{2991EBD2-F049-4897-A4C6-74F1A93ECE8B}" dt="2024-09-05T19:34:33.106" v="1441"/>
        <pc:sldMkLst>
          <pc:docMk/>
          <pc:sldMk cId="192895229" sldId="2146846650"/>
        </pc:sldMkLst>
      </pc:sldChg>
      <pc:sldChg chg="addSp delSp modSp del mod">
        <pc:chgData name="Kaileen Cain" userId="21167d2d-fdf2-4320-ae3a-272888c89590" providerId="ADAL" clId="{2991EBD2-F049-4897-A4C6-74F1A93ECE8B}" dt="2024-09-04T21:02:15.587" v="1395" actId="2696"/>
        <pc:sldMkLst>
          <pc:docMk/>
          <pc:sldMk cId="2089821927" sldId="2147376315"/>
        </pc:sldMkLst>
        <pc:spChg chg="del mod">
          <ac:chgData name="Kaileen Cain" userId="21167d2d-fdf2-4320-ae3a-272888c89590" providerId="ADAL" clId="{2991EBD2-F049-4897-A4C6-74F1A93ECE8B}" dt="2024-09-04T21:00:24.942" v="1377" actId="478"/>
          <ac:spMkLst>
            <pc:docMk/>
            <pc:sldMk cId="2089821927" sldId="2147376315"/>
            <ac:spMk id="2" creationId="{AA1377C6-77F6-1564-B31D-89C634CF33AC}"/>
          </ac:spMkLst>
        </pc:spChg>
        <pc:spChg chg="add mod">
          <ac:chgData name="Kaileen Cain" userId="21167d2d-fdf2-4320-ae3a-272888c89590" providerId="ADAL" clId="{2991EBD2-F049-4897-A4C6-74F1A93ECE8B}" dt="2024-09-04T20:52:28.028" v="1239" actId="1076"/>
          <ac:spMkLst>
            <pc:docMk/>
            <pc:sldMk cId="2089821927" sldId="2147376315"/>
            <ac:spMk id="3" creationId="{7542EDED-89EF-436B-CF63-9EF6F83790D9}"/>
          </ac:spMkLst>
        </pc:spChg>
        <pc:spChg chg="add mod">
          <ac:chgData name="Kaileen Cain" userId="21167d2d-fdf2-4320-ae3a-272888c89590" providerId="ADAL" clId="{2991EBD2-F049-4897-A4C6-74F1A93ECE8B}" dt="2024-09-04T20:47:26.162" v="837" actId="20577"/>
          <ac:spMkLst>
            <pc:docMk/>
            <pc:sldMk cId="2089821927" sldId="2147376315"/>
            <ac:spMk id="4" creationId="{9A0504C9-82C1-C637-E11A-218A82AC93DA}"/>
          </ac:spMkLst>
        </pc:spChg>
        <pc:spChg chg="add mod">
          <ac:chgData name="Kaileen Cain" userId="21167d2d-fdf2-4320-ae3a-272888c89590" providerId="ADAL" clId="{2991EBD2-F049-4897-A4C6-74F1A93ECE8B}" dt="2024-09-04T20:45:17.507" v="677"/>
          <ac:spMkLst>
            <pc:docMk/>
            <pc:sldMk cId="2089821927" sldId="2147376315"/>
            <ac:spMk id="6" creationId="{4655BD01-32AD-6CC0-3E85-8BC3C5520C6B}"/>
          </ac:spMkLst>
        </pc:spChg>
        <pc:spChg chg="add mod">
          <ac:chgData name="Kaileen Cain" userId="21167d2d-fdf2-4320-ae3a-272888c89590" providerId="ADAL" clId="{2991EBD2-F049-4897-A4C6-74F1A93ECE8B}" dt="2024-09-04T20:45:17.507" v="677"/>
          <ac:spMkLst>
            <pc:docMk/>
            <pc:sldMk cId="2089821927" sldId="2147376315"/>
            <ac:spMk id="7" creationId="{B99B00FB-BD9E-AD2D-6BF7-9BB66F45CD24}"/>
          </ac:spMkLst>
        </pc:spChg>
        <pc:spChg chg="add mod">
          <ac:chgData name="Kaileen Cain" userId="21167d2d-fdf2-4320-ae3a-272888c89590" providerId="ADAL" clId="{2991EBD2-F049-4897-A4C6-74F1A93ECE8B}" dt="2024-09-04T20:47:53.911" v="840"/>
          <ac:spMkLst>
            <pc:docMk/>
            <pc:sldMk cId="2089821927" sldId="2147376315"/>
            <ac:spMk id="8" creationId="{6C3876F9-C331-0242-BAF6-9B8AA3C4FF1B}"/>
          </ac:spMkLst>
        </pc:spChg>
        <pc:spChg chg="add mod">
          <ac:chgData name="Kaileen Cain" userId="21167d2d-fdf2-4320-ae3a-272888c89590" providerId="ADAL" clId="{2991EBD2-F049-4897-A4C6-74F1A93ECE8B}" dt="2024-09-04T20:56:21.796" v="1356"/>
          <ac:spMkLst>
            <pc:docMk/>
            <pc:sldMk cId="2089821927" sldId="2147376315"/>
            <ac:spMk id="9" creationId="{3E925E07-E4E6-4322-4830-DBBEEBB0C189}"/>
          </ac:spMkLst>
        </pc:spChg>
        <pc:spChg chg="add mod">
          <ac:chgData name="Kaileen Cain" userId="21167d2d-fdf2-4320-ae3a-272888c89590" providerId="ADAL" clId="{2991EBD2-F049-4897-A4C6-74F1A93ECE8B}" dt="2024-09-04T20:56:34.123" v="1358"/>
          <ac:spMkLst>
            <pc:docMk/>
            <pc:sldMk cId="2089821927" sldId="2147376315"/>
            <ac:spMk id="10" creationId="{52968D1A-97D5-FBAF-77B8-414CB18A583A}"/>
          </ac:spMkLst>
        </pc:spChg>
        <pc:spChg chg="add mod">
          <ac:chgData name="Kaileen Cain" userId="21167d2d-fdf2-4320-ae3a-272888c89590" providerId="ADAL" clId="{2991EBD2-F049-4897-A4C6-74F1A93ECE8B}" dt="2024-09-04T20:56:57.904" v="1362"/>
          <ac:spMkLst>
            <pc:docMk/>
            <pc:sldMk cId="2089821927" sldId="2147376315"/>
            <ac:spMk id="11" creationId="{337C5917-CA91-65A0-CC32-B0A9BC5DED39}"/>
          </ac:spMkLst>
        </pc:spChg>
        <pc:spChg chg="add mod">
          <ac:chgData name="Kaileen Cain" userId="21167d2d-fdf2-4320-ae3a-272888c89590" providerId="ADAL" clId="{2991EBD2-F049-4897-A4C6-74F1A93ECE8B}" dt="2024-09-04T20:57:11.065" v="1364"/>
          <ac:spMkLst>
            <pc:docMk/>
            <pc:sldMk cId="2089821927" sldId="2147376315"/>
            <ac:spMk id="12" creationId="{B01AC19F-CE34-1430-9F17-00C9475F205E}"/>
          </ac:spMkLst>
        </pc:spChg>
        <pc:spChg chg="add del mod">
          <ac:chgData name="Kaileen Cain" userId="21167d2d-fdf2-4320-ae3a-272888c89590" providerId="ADAL" clId="{2991EBD2-F049-4897-A4C6-74F1A93ECE8B}" dt="2024-09-04T20:54:41.209" v="1300" actId="478"/>
          <ac:spMkLst>
            <pc:docMk/>
            <pc:sldMk cId="2089821927" sldId="2147376315"/>
            <ac:spMk id="13" creationId="{7547F184-E5C6-DFEA-094B-A251E1390066}"/>
          </ac:spMkLst>
        </pc:spChg>
        <pc:spChg chg="add mod">
          <ac:chgData name="Kaileen Cain" userId="21167d2d-fdf2-4320-ae3a-272888c89590" providerId="ADAL" clId="{2991EBD2-F049-4897-A4C6-74F1A93ECE8B}" dt="2024-09-04T20:56:10.505" v="1354"/>
          <ac:spMkLst>
            <pc:docMk/>
            <pc:sldMk cId="2089821927" sldId="2147376315"/>
            <ac:spMk id="15" creationId="{6FE2FB06-200D-1963-547A-6890FD0421CD}"/>
          </ac:spMkLst>
        </pc:spChg>
        <pc:spChg chg="add del mod">
          <ac:chgData name="Kaileen Cain" userId="21167d2d-fdf2-4320-ae3a-272888c89590" providerId="ADAL" clId="{2991EBD2-F049-4897-A4C6-74F1A93ECE8B}" dt="2024-09-04T20:52:02.405" v="1229" actId="478"/>
          <ac:spMkLst>
            <pc:docMk/>
            <pc:sldMk cId="2089821927" sldId="2147376315"/>
            <ac:spMk id="19" creationId="{DD106FAF-F701-0EDB-4778-8719711D0028}"/>
          </ac:spMkLst>
        </pc:spChg>
        <pc:spChg chg="add del mod">
          <ac:chgData name="Kaileen Cain" userId="21167d2d-fdf2-4320-ae3a-272888c89590" providerId="ADAL" clId="{2991EBD2-F049-4897-A4C6-74F1A93ECE8B}" dt="2024-09-04T20:52:04.198" v="1230" actId="478"/>
          <ac:spMkLst>
            <pc:docMk/>
            <pc:sldMk cId="2089821927" sldId="2147376315"/>
            <ac:spMk id="20" creationId="{3E2AB5B3-DE90-6F6C-911D-691C920FDC07}"/>
          </ac:spMkLst>
        </pc:spChg>
        <pc:spChg chg="add del mod">
          <ac:chgData name="Kaileen Cain" userId="21167d2d-fdf2-4320-ae3a-272888c89590" providerId="ADAL" clId="{2991EBD2-F049-4897-A4C6-74F1A93ECE8B}" dt="2024-09-04T20:52:07.530" v="1232" actId="478"/>
          <ac:spMkLst>
            <pc:docMk/>
            <pc:sldMk cId="2089821927" sldId="2147376315"/>
            <ac:spMk id="21" creationId="{6347FDD4-3F14-1D99-0A46-EA17FBCCE6DC}"/>
          </ac:spMkLst>
        </pc:spChg>
        <pc:spChg chg="add del mod">
          <ac:chgData name="Kaileen Cain" userId="21167d2d-fdf2-4320-ae3a-272888c89590" providerId="ADAL" clId="{2991EBD2-F049-4897-A4C6-74F1A93ECE8B}" dt="2024-09-04T20:52:11.951" v="1234" actId="478"/>
          <ac:spMkLst>
            <pc:docMk/>
            <pc:sldMk cId="2089821927" sldId="2147376315"/>
            <ac:spMk id="23" creationId="{E1B1711B-35E8-7CAC-B2FE-898FCEB3FCAE}"/>
          </ac:spMkLst>
        </pc:spChg>
        <pc:spChg chg="add mod">
          <ac:chgData name="Kaileen Cain" userId="21167d2d-fdf2-4320-ae3a-272888c89590" providerId="ADAL" clId="{2991EBD2-F049-4897-A4C6-74F1A93ECE8B}" dt="2024-09-04T20:45:17.507" v="677"/>
          <ac:spMkLst>
            <pc:docMk/>
            <pc:sldMk cId="2089821927" sldId="2147376315"/>
            <ac:spMk id="24" creationId="{65F589AA-6DD1-6E7C-85A2-327D353B229F}"/>
          </ac:spMkLst>
        </pc:spChg>
        <pc:spChg chg="add del mod">
          <ac:chgData name="Kaileen Cain" userId="21167d2d-fdf2-4320-ae3a-272888c89590" providerId="ADAL" clId="{2991EBD2-F049-4897-A4C6-74F1A93ECE8B}" dt="2024-09-04T20:52:13.686" v="1235" actId="478"/>
          <ac:spMkLst>
            <pc:docMk/>
            <pc:sldMk cId="2089821927" sldId="2147376315"/>
            <ac:spMk id="26" creationId="{82952A13-BC26-EBE9-F88C-7E3F921695E4}"/>
          </ac:spMkLst>
        </pc:spChg>
        <pc:spChg chg="add del mod">
          <ac:chgData name="Kaileen Cain" userId="21167d2d-fdf2-4320-ae3a-272888c89590" providerId="ADAL" clId="{2991EBD2-F049-4897-A4C6-74F1A93ECE8B}" dt="2024-09-04T20:52:10.098" v="1233" actId="478"/>
          <ac:spMkLst>
            <pc:docMk/>
            <pc:sldMk cId="2089821927" sldId="2147376315"/>
            <ac:spMk id="28" creationId="{8E5E2B06-4388-A85C-B55C-1C75C46B86E7}"/>
          </ac:spMkLst>
        </pc:spChg>
        <pc:spChg chg="add del mod">
          <ac:chgData name="Kaileen Cain" userId="21167d2d-fdf2-4320-ae3a-272888c89590" providerId="ADAL" clId="{2991EBD2-F049-4897-A4C6-74F1A93ECE8B}" dt="2024-09-04T20:45:21.127" v="678" actId="478"/>
          <ac:spMkLst>
            <pc:docMk/>
            <pc:sldMk cId="2089821927" sldId="2147376315"/>
            <ac:spMk id="29" creationId="{94A09653-E21E-35D1-5160-F433C9A628FF}"/>
          </ac:spMkLst>
        </pc:spChg>
        <pc:spChg chg="add mod">
          <ac:chgData name="Kaileen Cain" userId="21167d2d-fdf2-4320-ae3a-272888c89590" providerId="ADAL" clId="{2991EBD2-F049-4897-A4C6-74F1A93ECE8B}" dt="2024-09-04T20:45:17.507" v="677"/>
          <ac:spMkLst>
            <pc:docMk/>
            <pc:sldMk cId="2089821927" sldId="2147376315"/>
            <ac:spMk id="30" creationId="{770FBD6E-1451-4E59-7F77-9CC54CB033E1}"/>
          </ac:spMkLst>
        </pc:spChg>
        <pc:spChg chg="add mod">
          <ac:chgData name="Kaileen Cain" userId="21167d2d-fdf2-4320-ae3a-272888c89590" providerId="ADAL" clId="{2991EBD2-F049-4897-A4C6-74F1A93ECE8B}" dt="2024-09-04T20:56:47.099" v="1360"/>
          <ac:spMkLst>
            <pc:docMk/>
            <pc:sldMk cId="2089821927" sldId="2147376315"/>
            <ac:spMk id="37" creationId="{0B1C6A95-3108-500C-3E95-6BF3DA0A3EF0}"/>
          </ac:spMkLst>
        </pc:spChg>
        <pc:spChg chg="add mod">
          <ac:chgData name="Kaileen Cain" userId="21167d2d-fdf2-4320-ae3a-272888c89590" providerId="ADAL" clId="{2991EBD2-F049-4897-A4C6-74F1A93ECE8B}" dt="2024-09-04T20:57:35.785" v="1366"/>
          <ac:spMkLst>
            <pc:docMk/>
            <pc:sldMk cId="2089821927" sldId="2147376315"/>
            <ac:spMk id="38" creationId="{A43EAA2F-578F-2FC1-92AB-B1F8BAF75A11}"/>
          </ac:spMkLst>
        </pc:spChg>
        <pc:spChg chg="add mod">
          <ac:chgData name="Kaileen Cain" userId="21167d2d-fdf2-4320-ae3a-272888c89590" providerId="ADAL" clId="{2991EBD2-F049-4897-A4C6-74F1A93ECE8B}" dt="2024-09-04T20:57:47.138" v="1368"/>
          <ac:spMkLst>
            <pc:docMk/>
            <pc:sldMk cId="2089821927" sldId="2147376315"/>
            <ac:spMk id="39" creationId="{ED123A7A-6846-AE29-2079-417BA8E1DD06}"/>
          </ac:spMkLst>
        </pc:spChg>
        <pc:grpChg chg="add del mod">
          <ac:chgData name="Kaileen Cain" userId="21167d2d-fdf2-4320-ae3a-272888c89590" providerId="ADAL" clId="{2991EBD2-F049-4897-A4C6-74F1A93ECE8B}" dt="2024-09-04T20:52:52.908" v="1251" actId="165"/>
          <ac:grpSpMkLst>
            <pc:docMk/>
            <pc:sldMk cId="2089821927" sldId="2147376315"/>
            <ac:grpSpMk id="33" creationId="{49F899BE-0129-9EE9-CFF7-15AEAF6A0E7C}"/>
          </ac:grpSpMkLst>
        </pc:grpChg>
        <pc:grpChg chg="add del mod">
          <ac:chgData name="Kaileen Cain" userId="21167d2d-fdf2-4320-ae3a-272888c89590" providerId="ADAL" clId="{2991EBD2-F049-4897-A4C6-74F1A93ECE8B}" dt="2024-09-04T20:53:34.468" v="1265" actId="165"/>
          <ac:grpSpMkLst>
            <pc:docMk/>
            <pc:sldMk cId="2089821927" sldId="2147376315"/>
            <ac:grpSpMk id="36" creationId="{B4F15B4F-DD38-E9B2-C03E-739055CF6C12}"/>
          </ac:grpSpMkLst>
        </pc:grpChg>
        <pc:picChg chg="add mod">
          <ac:chgData name="Kaileen Cain" userId="21167d2d-fdf2-4320-ae3a-272888c89590" providerId="ADAL" clId="{2991EBD2-F049-4897-A4C6-74F1A93ECE8B}" dt="2024-09-04T20:45:17.507" v="677"/>
          <ac:picMkLst>
            <pc:docMk/>
            <pc:sldMk cId="2089821927" sldId="2147376315"/>
            <ac:picMk id="5" creationId="{BAD5FF63-2F7A-B901-9959-ADBC981127BF}"/>
          </ac:picMkLst>
        </pc:picChg>
        <pc:picChg chg="add mod">
          <ac:chgData name="Kaileen Cain" userId="21167d2d-fdf2-4320-ae3a-272888c89590" providerId="ADAL" clId="{2991EBD2-F049-4897-A4C6-74F1A93ECE8B}" dt="2024-09-04T20:47:48.772" v="839"/>
          <ac:picMkLst>
            <pc:docMk/>
            <pc:sldMk cId="2089821927" sldId="2147376315"/>
            <ac:picMk id="14" creationId="{8B6672E2-C6D7-2161-F6B5-90A57522D949}"/>
          </ac:picMkLst>
        </pc:picChg>
        <pc:picChg chg="add mod topLvl">
          <ac:chgData name="Kaileen Cain" userId="21167d2d-fdf2-4320-ae3a-272888c89590" providerId="ADAL" clId="{2991EBD2-F049-4897-A4C6-74F1A93ECE8B}" dt="2024-09-04T20:58:14.164" v="1369" actId="14826"/>
          <ac:picMkLst>
            <pc:docMk/>
            <pc:sldMk cId="2089821927" sldId="2147376315"/>
            <ac:picMk id="16" creationId="{22821420-AB51-3A09-F2BC-F9B24B7C9C0F}"/>
          </ac:picMkLst>
        </pc:picChg>
        <pc:picChg chg="add mod topLvl">
          <ac:chgData name="Kaileen Cain" userId="21167d2d-fdf2-4320-ae3a-272888c89590" providerId="ADAL" clId="{2991EBD2-F049-4897-A4C6-74F1A93ECE8B}" dt="2024-09-04T20:58:34.311" v="1370" actId="14826"/>
          <ac:picMkLst>
            <pc:docMk/>
            <pc:sldMk cId="2089821927" sldId="2147376315"/>
            <ac:picMk id="17" creationId="{1E6A8557-5873-C1A8-6515-985F75EAA27F}"/>
          </ac:picMkLst>
        </pc:picChg>
        <pc:picChg chg="add mod topLvl">
          <ac:chgData name="Kaileen Cain" userId="21167d2d-fdf2-4320-ae3a-272888c89590" providerId="ADAL" clId="{2991EBD2-F049-4897-A4C6-74F1A93ECE8B}" dt="2024-09-04T21:01:05.536" v="1382"/>
          <ac:picMkLst>
            <pc:docMk/>
            <pc:sldMk cId="2089821927" sldId="2147376315"/>
            <ac:picMk id="18" creationId="{5A08FA69-7F63-FF98-D08B-7E91DEAB7E28}"/>
          </ac:picMkLst>
        </pc:picChg>
        <pc:picChg chg="add mod topLvl">
          <ac:chgData name="Kaileen Cain" userId="21167d2d-fdf2-4320-ae3a-272888c89590" providerId="ADAL" clId="{2991EBD2-F049-4897-A4C6-74F1A93ECE8B}" dt="2024-09-04T20:59:36.248" v="1374" actId="14826"/>
          <ac:picMkLst>
            <pc:docMk/>
            <pc:sldMk cId="2089821927" sldId="2147376315"/>
            <ac:picMk id="22" creationId="{E6E0DB95-5A4D-22BB-2F2F-C10901AF3369}"/>
          </ac:picMkLst>
        </pc:picChg>
        <pc:picChg chg="add mod topLvl">
          <ac:chgData name="Kaileen Cain" userId="21167d2d-fdf2-4320-ae3a-272888c89590" providerId="ADAL" clId="{2991EBD2-F049-4897-A4C6-74F1A93ECE8B}" dt="2024-09-04T20:59:21.193" v="1373" actId="14826"/>
          <ac:picMkLst>
            <pc:docMk/>
            <pc:sldMk cId="2089821927" sldId="2147376315"/>
            <ac:picMk id="25" creationId="{5F4189C6-A9A1-1C32-8AA9-5A59CB8A6EA7}"/>
          </ac:picMkLst>
        </pc:picChg>
        <pc:picChg chg="add del mod">
          <ac:chgData name="Kaileen Cain" userId="21167d2d-fdf2-4320-ae3a-272888c89590" providerId="ADAL" clId="{2991EBD2-F049-4897-A4C6-74F1A93ECE8B}" dt="2024-09-04T20:53:14.106" v="1256" actId="478"/>
          <ac:picMkLst>
            <pc:docMk/>
            <pc:sldMk cId="2089821927" sldId="2147376315"/>
            <ac:picMk id="27" creationId="{D9076C0E-2C7E-E68F-E639-675A06C04786}"/>
          </ac:picMkLst>
        </pc:picChg>
        <pc:picChg chg="add mod topLvl">
          <ac:chgData name="Kaileen Cain" userId="21167d2d-fdf2-4320-ae3a-272888c89590" providerId="ADAL" clId="{2991EBD2-F049-4897-A4C6-74F1A93ECE8B}" dt="2024-09-04T20:59:05.734" v="1372" actId="14826"/>
          <ac:picMkLst>
            <pc:docMk/>
            <pc:sldMk cId="2089821927" sldId="2147376315"/>
            <ac:picMk id="31" creationId="{1073DD1A-8283-0216-E0C8-F73649C03621}"/>
          </ac:picMkLst>
        </pc:picChg>
        <pc:picChg chg="add del mod">
          <ac:chgData name="Kaileen Cain" userId="21167d2d-fdf2-4320-ae3a-272888c89590" providerId="ADAL" clId="{2991EBD2-F049-4897-A4C6-74F1A93ECE8B}" dt="2024-09-04T20:53:14.106" v="1256" actId="478"/>
          <ac:picMkLst>
            <pc:docMk/>
            <pc:sldMk cId="2089821927" sldId="2147376315"/>
            <ac:picMk id="32" creationId="{48BE66FA-EF2F-07B9-792C-DC77FE262A53}"/>
          </ac:picMkLst>
        </pc:picChg>
        <pc:picChg chg="add mod topLvl">
          <ac:chgData name="Kaileen Cain" userId="21167d2d-fdf2-4320-ae3a-272888c89590" providerId="ADAL" clId="{2991EBD2-F049-4897-A4C6-74F1A93ECE8B}" dt="2024-09-04T20:59:51.141" v="1375" actId="14826"/>
          <ac:picMkLst>
            <pc:docMk/>
            <pc:sldMk cId="2089821927" sldId="2147376315"/>
            <ac:picMk id="34" creationId="{F4724F6A-330D-0253-3766-BDFA69B1C86A}"/>
          </ac:picMkLst>
        </pc:picChg>
        <pc:picChg chg="add mod topLvl">
          <ac:chgData name="Kaileen Cain" userId="21167d2d-fdf2-4320-ae3a-272888c89590" providerId="ADAL" clId="{2991EBD2-F049-4897-A4C6-74F1A93ECE8B}" dt="2024-09-04T21:00:12.566" v="1376" actId="14826"/>
          <ac:picMkLst>
            <pc:docMk/>
            <pc:sldMk cId="2089821927" sldId="2147376315"/>
            <ac:picMk id="35" creationId="{15275862-055B-F6B0-6D34-C8F136F31927}"/>
          </ac:picMkLst>
        </pc:picChg>
      </pc:sldChg>
      <pc:sldChg chg="addSp delSp modSp mod ord">
        <pc:chgData name="Kaileen Cain" userId="21167d2d-fdf2-4320-ae3a-272888c89590" providerId="ADAL" clId="{2991EBD2-F049-4897-A4C6-74F1A93ECE8B}" dt="2024-09-19T13:03:41.461" v="2841" actId="20577"/>
        <pc:sldMkLst>
          <pc:docMk/>
          <pc:sldMk cId="2248315224" sldId="2147376317"/>
        </pc:sldMkLst>
        <pc:spChg chg="add del mod">
          <ac:chgData name="Kaileen Cain" userId="21167d2d-fdf2-4320-ae3a-272888c89590" providerId="ADAL" clId="{2991EBD2-F049-4897-A4C6-74F1A93ECE8B}" dt="2024-09-16T19:27:40.105" v="2728" actId="478"/>
          <ac:spMkLst>
            <pc:docMk/>
            <pc:sldMk cId="2248315224" sldId="2147376317"/>
            <ac:spMk id="2" creationId="{3796986C-2228-19F3-D31C-F62D78C49D39}"/>
          </ac:spMkLst>
        </pc:spChg>
        <pc:spChg chg="del mod">
          <ac:chgData name="Kaileen Cain" userId="21167d2d-fdf2-4320-ae3a-272888c89590" providerId="ADAL" clId="{2991EBD2-F049-4897-A4C6-74F1A93ECE8B}" dt="2024-09-04T20:43:51.255" v="666" actId="478"/>
          <ac:spMkLst>
            <pc:docMk/>
            <pc:sldMk cId="2248315224" sldId="2147376317"/>
            <ac:spMk id="2" creationId="{AA1377C6-77F6-1564-B31D-89C634CF33AC}"/>
          </ac:spMkLst>
        </pc:spChg>
        <pc:spChg chg="add mod">
          <ac:chgData name="Kaileen Cain" userId="21167d2d-fdf2-4320-ae3a-272888c89590" providerId="ADAL" clId="{2991EBD2-F049-4897-A4C6-74F1A93ECE8B}" dt="2024-09-04T20:38:54.386" v="446"/>
          <ac:spMkLst>
            <pc:docMk/>
            <pc:sldMk cId="2248315224" sldId="2147376317"/>
            <ac:spMk id="3" creationId="{BE94840F-EDBB-BCBD-F356-3C989AF58EA0}"/>
          </ac:spMkLst>
        </pc:spChg>
        <pc:spChg chg="add del mod">
          <ac:chgData name="Kaileen Cain" userId="21167d2d-fdf2-4320-ae3a-272888c89590" providerId="ADAL" clId="{2991EBD2-F049-4897-A4C6-74F1A93ECE8B}" dt="2024-09-16T19:25:15.066" v="2697" actId="478"/>
          <ac:spMkLst>
            <pc:docMk/>
            <pc:sldMk cId="2248315224" sldId="2147376317"/>
            <ac:spMk id="4" creationId="{878D12E6-8693-5459-4B5C-66C86FF2F8B2}"/>
          </ac:spMkLst>
        </pc:spChg>
        <pc:spChg chg="add mod">
          <ac:chgData name="Kaileen Cain" userId="21167d2d-fdf2-4320-ae3a-272888c89590" providerId="ADAL" clId="{2991EBD2-F049-4897-A4C6-74F1A93ECE8B}" dt="2024-09-04T20:38:54.386" v="446"/>
          <ac:spMkLst>
            <pc:docMk/>
            <pc:sldMk cId="2248315224" sldId="2147376317"/>
            <ac:spMk id="6" creationId="{B87E52C5-C292-83CF-2D9A-CAED84A909A8}"/>
          </ac:spMkLst>
        </pc:spChg>
        <pc:spChg chg="add mod">
          <ac:chgData name="Kaileen Cain" userId="21167d2d-fdf2-4320-ae3a-272888c89590" providerId="ADAL" clId="{2991EBD2-F049-4897-A4C6-74F1A93ECE8B}" dt="2024-09-04T20:38:54.386" v="446"/>
          <ac:spMkLst>
            <pc:docMk/>
            <pc:sldMk cId="2248315224" sldId="2147376317"/>
            <ac:spMk id="7" creationId="{801C4091-93E2-1016-3398-2B5F8BA02E47}"/>
          </ac:spMkLst>
        </pc:spChg>
        <pc:spChg chg="add mod">
          <ac:chgData name="Kaileen Cain" userId="21167d2d-fdf2-4320-ae3a-272888c89590" providerId="ADAL" clId="{2991EBD2-F049-4897-A4C6-74F1A93ECE8B}" dt="2024-09-04T20:44:27.301" v="675" actId="14100"/>
          <ac:spMkLst>
            <pc:docMk/>
            <pc:sldMk cId="2248315224" sldId="2147376317"/>
            <ac:spMk id="8" creationId="{A59A3669-6799-352C-AD18-1CFC8ADD0410}"/>
          </ac:spMkLst>
        </pc:spChg>
        <pc:spChg chg="add mod">
          <ac:chgData name="Kaileen Cain" userId="21167d2d-fdf2-4320-ae3a-272888c89590" providerId="ADAL" clId="{2991EBD2-F049-4897-A4C6-74F1A93ECE8B}" dt="2024-09-04T20:44:22.870" v="673" actId="14100"/>
          <ac:spMkLst>
            <pc:docMk/>
            <pc:sldMk cId="2248315224" sldId="2147376317"/>
            <ac:spMk id="10" creationId="{B2D8AA86-260C-95F8-91E5-53A962E6D6D5}"/>
          </ac:spMkLst>
        </pc:spChg>
        <pc:spChg chg="mod">
          <ac:chgData name="Kaileen Cain" userId="21167d2d-fdf2-4320-ae3a-272888c89590" providerId="ADAL" clId="{2991EBD2-F049-4897-A4C6-74F1A93ECE8B}" dt="2024-09-16T18:24:03.832" v="2051" actId="20577"/>
          <ac:spMkLst>
            <pc:docMk/>
            <pc:sldMk cId="2248315224" sldId="2147376317"/>
            <ac:spMk id="11" creationId="{84434228-49A0-015B-EF6D-8AD01D6C7F00}"/>
          </ac:spMkLst>
        </pc:spChg>
        <pc:spChg chg="add mod">
          <ac:chgData name="Kaileen Cain" userId="21167d2d-fdf2-4320-ae3a-272888c89590" providerId="ADAL" clId="{2991EBD2-F049-4897-A4C6-74F1A93ECE8B}" dt="2024-09-19T13:03:41.461" v="2841" actId="20577"/>
          <ac:spMkLst>
            <pc:docMk/>
            <pc:sldMk cId="2248315224" sldId="2147376317"/>
            <ac:spMk id="12" creationId="{34152865-6759-6439-FACA-5A5814503F5F}"/>
          </ac:spMkLst>
        </pc:spChg>
        <pc:spChg chg="add del mod">
          <ac:chgData name="Kaileen Cain" userId="21167d2d-fdf2-4320-ae3a-272888c89590" providerId="ADAL" clId="{2991EBD2-F049-4897-A4C6-74F1A93ECE8B}" dt="2024-09-04T20:41:07.515" v="634" actId="478"/>
          <ac:spMkLst>
            <pc:docMk/>
            <pc:sldMk cId="2248315224" sldId="2147376317"/>
            <ac:spMk id="12" creationId="{B50A6421-1C3C-0020-4674-22A1B38AE53E}"/>
          </ac:spMkLst>
        </pc:spChg>
        <pc:spChg chg="mod">
          <ac:chgData name="Kaileen Cain" userId="21167d2d-fdf2-4320-ae3a-272888c89590" providerId="ADAL" clId="{2991EBD2-F049-4897-A4C6-74F1A93ECE8B}" dt="2024-09-16T18:23:44.380" v="2049" actId="20577"/>
          <ac:spMkLst>
            <pc:docMk/>
            <pc:sldMk cId="2248315224" sldId="2147376317"/>
            <ac:spMk id="13" creationId="{4F72032E-4B57-0EB5-4807-406CAF301CDB}"/>
          </ac:spMkLst>
        </pc:spChg>
        <pc:spChg chg="add del mod">
          <ac:chgData name="Kaileen Cain" userId="21167d2d-fdf2-4320-ae3a-272888c89590" providerId="ADAL" clId="{2991EBD2-F049-4897-A4C6-74F1A93ECE8B}" dt="2024-09-04T20:39:56.217" v="567" actId="478"/>
          <ac:spMkLst>
            <pc:docMk/>
            <pc:sldMk cId="2248315224" sldId="2147376317"/>
            <ac:spMk id="14" creationId="{D3E7D1B4-2C8C-9AF5-2B85-8D8CC2346266}"/>
          </ac:spMkLst>
        </pc:spChg>
        <pc:spChg chg="add del mod">
          <ac:chgData name="Kaileen Cain" userId="21167d2d-fdf2-4320-ae3a-272888c89590" providerId="ADAL" clId="{2991EBD2-F049-4897-A4C6-74F1A93ECE8B}" dt="2024-09-04T20:41:08.584" v="635" actId="478"/>
          <ac:spMkLst>
            <pc:docMk/>
            <pc:sldMk cId="2248315224" sldId="2147376317"/>
            <ac:spMk id="15" creationId="{06B6B78F-2188-9053-0954-6E3264EF27C2}"/>
          </ac:spMkLst>
        </pc:spChg>
        <pc:grpChg chg="add del mod">
          <ac:chgData name="Kaileen Cain" userId="21167d2d-fdf2-4320-ae3a-272888c89590" providerId="ADAL" clId="{2991EBD2-F049-4897-A4C6-74F1A93ECE8B}" dt="2024-09-04T20:44:16.408" v="671" actId="165"/>
          <ac:grpSpMkLst>
            <pc:docMk/>
            <pc:sldMk cId="2248315224" sldId="2147376317"/>
            <ac:grpSpMk id="22" creationId="{D7EB8351-FEEB-6B9E-BA68-88F24F2E5E78}"/>
          </ac:grpSpMkLst>
        </pc:grpChg>
        <pc:picChg chg="add mod">
          <ac:chgData name="Kaileen Cain" userId="21167d2d-fdf2-4320-ae3a-272888c89590" providerId="ADAL" clId="{2991EBD2-F049-4897-A4C6-74F1A93ECE8B}" dt="2024-09-04T20:38:54.386" v="446"/>
          <ac:picMkLst>
            <pc:docMk/>
            <pc:sldMk cId="2248315224" sldId="2147376317"/>
            <ac:picMk id="5" creationId="{EEEB320C-65EF-66C2-0C69-7F559B8818E8}"/>
          </ac:picMkLst>
        </pc:picChg>
        <pc:picChg chg="add del mod">
          <ac:chgData name="Kaileen Cain" userId="21167d2d-fdf2-4320-ae3a-272888c89590" providerId="ADAL" clId="{2991EBD2-F049-4897-A4C6-74F1A93ECE8B}" dt="2024-09-04T20:39:52.830" v="566" actId="478"/>
          <ac:picMkLst>
            <pc:docMk/>
            <pc:sldMk cId="2248315224" sldId="2147376317"/>
            <ac:picMk id="11" creationId="{404302B0-421D-8BC3-3297-5A39C30E34D5}"/>
          </ac:picMkLst>
        </pc:picChg>
        <pc:picChg chg="add del mod">
          <ac:chgData name="Kaileen Cain" userId="21167d2d-fdf2-4320-ae3a-272888c89590" providerId="ADAL" clId="{2991EBD2-F049-4897-A4C6-74F1A93ECE8B}" dt="2024-09-04T20:39:51.112" v="565" actId="478"/>
          <ac:picMkLst>
            <pc:docMk/>
            <pc:sldMk cId="2248315224" sldId="2147376317"/>
            <ac:picMk id="13" creationId="{BAFF4F45-DE26-E873-9B90-C0FDFFC896F2}"/>
          </ac:picMkLst>
        </pc:picChg>
        <pc:picChg chg="add mod topLvl modCrop">
          <ac:chgData name="Kaileen Cain" userId="21167d2d-fdf2-4320-ae3a-272888c89590" providerId="ADAL" clId="{2991EBD2-F049-4897-A4C6-74F1A93ECE8B}" dt="2024-09-04T20:44:16.408" v="671" actId="165"/>
          <ac:picMkLst>
            <pc:docMk/>
            <pc:sldMk cId="2248315224" sldId="2147376317"/>
            <ac:picMk id="17" creationId="{D7798509-1532-3061-8DA7-8591EA9C6993}"/>
          </ac:picMkLst>
        </pc:picChg>
        <pc:picChg chg="add del mod modCrop">
          <ac:chgData name="Kaileen Cain" userId="21167d2d-fdf2-4320-ae3a-272888c89590" providerId="ADAL" clId="{2991EBD2-F049-4897-A4C6-74F1A93ECE8B}" dt="2024-09-04T20:41:40.783" v="646" actId="478"/>
          <ac:picMkLst>
            <pc:docMk/>
            <pc:sldMk cId="2248315224" sldId="2147376317"/>
            <ac:picMk id="19" creationId="{817C5586-BAFB-4F69-3F20-4FEC1DCD2239}"/>
          </ac:picMkLst>
        </pc:picChg>
        <pc:picChg chg="add mod topLvl modCrop">
          <ac:chgData name="Kaileen Cain" userId="21167d2d-fdf2-4320-ae3a-272888c89590" providerId="ADAL" clId="{2991EBD2-F049-4897-A4C6-74F1A93ECE8B}" dt="2024-09-04T20:44:16.408" v="671" actId="165"/>
          <ac:picMkLst>
            <pc:docMk/>
            <pc:sldMk cId="2248315224" sldId="2147376317"/>
            <ac:picMk id="21" creationId="{2EE45F68-75FA-5E6F-B61A-C9A4E30DD30D}"/>
          </ac:picMkLst>
        </pc:picChg>
        <pc:cxnChg chg="add mod topLvl">
          <ac:chgData name="Kaileen Cain" userId="21167d2d-fdf2-4320-ae3a-272888c89590" providerId="ADAL" clId="{2991EBD2-F049-4897-A4C6-74F1A93ECE8B}" dt="2024-09-04T20:44:16.408" v="671" actId="165"/>
          <ac:cxnSpMkLst>
            <pc:docMk/>
            <pc:sldMk cId="2248315224" sldId="2147376317"/>
            <ac:cxnSpMk id="9" creationId="{438F0BC9-98A0-BA32-92A2-F90C542A08F9}"/>
          </ac:cxnSpMkLst>
        </pc:cxnChg>
      </pc:sldChg>
      <pc:sldChg chg="addSp delSp modSp mod">
        <pc:chgData name="Kaileen Cain" userId="21167d2d-fdf2-4320-ae3a-272888c89590" providerId="ADAL" clId="{2991EBD2-F049-4897-A4C6-74F1A93ECE8B}" dt="2024-09-19T16:52:42.200" v="3311" actId="20577"/>
        <pc:sldMkLst>
          <pc:docMk/>
          <pc:sldMk cId="2792518678" sldId="2147376344"/>
        </pc:sldMkLst>
        <pc:spChg chg="del mod">
          <ac:chgData name="Kaileen Cain" userId="21167d2d-fdf2-4320-ae3a-272888c89590" providerId="ADAL" clId="{2991EBD2-F049-4897-A4C6-74F1A93ECE8B}" dt="2024-09-04T20:34:46.827" v="349" actId="478"/>
          <ac:spMkLst>
            <pc:docMk/>
            <pc:sldMk cId="2792518678" sldId="2147376344"/>
            <ac:spMk id="2" creationId="{BABAB042-D841-FE25-2033-96DA63F04A93}"/>
          </ac:spMkLst>
        </pc:spChg>
        <pc:spChg chg="add del mod">
          <ac:chgData name="Kaileen Cain" userId="21167d2d-fdf2-4320-ae3a-272888c89590" providerId="ADAL" clId="{2991EBD2-F049-4897-A4C6-74F1A93ECE8B}" dt="2024-09-16T18:11:03.710" v="1857" actId="478"/>
          <ac:spMkLst>
            <pc:docMk/>
            <pc:sldMk cId="2792518678" sldId="2147376344"/>
            <ac:spMk id="2" creationId="{EF496879-84BF-42DE-C7C2-B000BC9E8A10}"/>
          </ac:spMkLst>
        </pc:spChg>
        <pc:spChg chg="add mod">
          <ac:chgData name="Kaileen Cain" userId="21167d2d-fdf2-4320-ae3a-272888c89590" providerId="ADAL" clId="{2991EBD2-F049-4897-A4C6-74F1A93ECE8B}" dt="2024-09-16T18:24:38.012" v="2052" actId="115"/>
          <ac:spMkLst>
            <pc:docMk/>
            <pc:sldMk cId="2792518678" sldId="2147376344"/>
            <ac:spMk id="3" creationId="{1CDF8985-52AA-751B-B21E-DC4A367C0B65}"/>
          </ac:spMkLst>
        </pc:spChg>
        <pc:spChg chg="del mod">
          <ac:chgData name="Kaileen Cain" userId="21167d2d-fdf2-4320-ae3a-272888c89590" providerId="ADAL" clId="{2991EBD2-F049-4897-A4C6-74F1A93ECE8B}" dt="2024-09-04T20:35:31.737" v="359" actId="478"/>
          <ac:spMkLst>
            <pc:docMk/>
            <pc:sldMk cId="2792518678" sldId="2147376344"/>
            <ac:spMk id="4" creationId="{D894B73F-DB68-6CB8-491C-798F45F305DC}"/>
          </ac:spMkLst>
        </pc:spChg>
        <pc:spChg chg="del mod">
          <ac:chgData name="Kaileen Cain" userId="21167d2d-fdf2-4320-ae3a-272888c89590" providerId="ADAL" clId="{2991EBD2-F049-4897-A4C6-74F1A93ECE8B}" dt="2024-09-04T20:35:31.737" v="359" actId="478"/>
          <ac:spMkLst>
            <pc:docMk/>
            <pc:sldMk cId="2792518678" sldId="2147376344"/>
            <ac:spMk id="5" creationId="{1EB26441-D137-FA1C-3802-0710B3243FF5}"/>
          </ac:spMkLst>
        </pc:spChg>
        <pc:spChg chg="del mod">
          <ac:chgData name="Kaileen Cain" userId="21167d2d-fdf2-4320-ae3a-272888c89590" providerId="ADAL" clId="{2991EBD2-F049-4897-A4C6-74F1A93ECE8B}" dt="2024-09-04T20:35:31.737" v="359" actId="478"/>
          <ac:spMkLst>
            <pc:docMk/>
            <pc:sldMk cId="2792518678" sldId="2147376344"/>
            <ac:spMk id="6" creationId="{B98479DD-4431-F074-A3A4-07147A7145FF}"/>
          </ac:spMkLst>
        </pc:spChg>
        <pc:spChg chg="del mod">
          <ac:chgData name="Kaileen Cain" userId="21167d2d-fdf2-4320-ae3a-272888c89590" providerId="ADAL" clId="{2991EBD2-F049-4897-A4C6-74F1A93ECE8B}" dt="2024-09-04T20:36:01.473" v="364" actId="478"/>
          <ac:spMkLst>
            <pc:docMk/>
            <pc:sldMk cId="2792518678" sldId="2147376344"/>
            <ac:spMk id="7" creationId="{6BD165E2-77C2-727D-F96F-ADACA591B75F}"/>
          </ac:spMkLst>
        </pc:spChg>
        <pc:spChg chg="mod">
          <ac:chgData name="Kaileen Cain" userId="21167d2d-fdf2-4320-ae3a-272888c89590" providerId="ADAL" clId="{2991EBD2-F049-4897-A4C6-74F1A93ECE8B}" dt="2024-09-04T20:35:42.137" v="362" actId="1076"/>
          <ac:spMkLst>
            <pc:docMk/>
            <pc:sldMk cId="2792518678" sldId="2147376344"/>
            <ac:spMk id="8" creationId="{1A49B684-04EB-D8F0-984E-71B72AAD12D6}"/>
          </ac:spMkLst>
        </pc:spChg>
        <pc:spChg chg="del mod">
          <ac:chgData name="Kaileen Cain" userId="21167d2d-fdf2-4320-ae3a-272888c89590" providerId="ADAL" clId="{2991EBD2-F049-4897-A4C6-74F1A93ECE8B}" dt="2024-09-04T20:35:07.042" v="355" actId="478"/>
          <ac:spMkLst>
            <pc:docMk/>
            <pc:sldMk cId="2792518678" sldId="2147376344"/>
            <ac:spMk id="9" creationId="{84A202B2-91A1-085E-EA24-264E6BD6B202}"/>
          </ac:spMkLst>
        </pc:spChg>
        <pc:spChg chg="add mod">
          <ac:chgData name="Kaileen Cain" userId="21167d2d-fdf2-4320-ae3a-272888c89590" providerId="ADAL" clId="{2991EBD2-F049-4897-A4C6-74F1A93ECE8B}" dt="2024-09-04T20:34:15.212" v="337"/>
          <ac:spMkLst>
            <pc:docMk/>
            <pc:sldMk cId="2792518678" sldId="2147376344"/>
            <ac:spMk id="12" creationId="{3191545A-5CD9-4179-E98D-7F89ECA26555}"/>
          </ac:spMkLst>
        </pc:spChg>
        <pc:spChg chg="add mod">
          <ac:chgData name="Kaileen Cain" userId="21167d2d-fdf2-4320-ae3a-272888c89590" providerId="ADAL" clId="{2991EBD2-F049-4897-A4C6-74F1A93ECE8B}" dt="2024-09-04T20:34:15.212" v="337"/>
          <ac:spMkLst>
            <pc:docMk/>
            <pc:sldMk cId="2792518678" sldId="2147376344"/>
            <ac:spMk id="13" creationId="{45BE96CF-2B40-18E6-EE02-743922914689}"/>
          </ac:spMkLst>
        </pc:spChg>
        <pc:spChg chg="add mod">
          <ac:chgData name="Kaileen Cain" userId="21167d2d-fdf2-4320-ae3a-272888c89590" providerId="ADAL" clId="{2991EBD2-F049-4897-A4C6-74F1A93ECE8B}" dt="2024-09-04T20:34:15.212" v="337"/>
          <ac:spMkLst>
            <pc:docMk/>
            <pc:sldMk cId="2792518678" sldId="2147376344"/>
            <ac:spMk id="14" creationId="{20C35521-2F3C-F1A3-E2F0-F40A41A41FD3}"/>
          </ac:spMkLst>
        </pc:spChg>
        <pc:spChg chg="add mod">
          <ac:chgData name="Kaileen Cain" userId="21167d2d-fdf2-4320-ae3a-272888c89590" providerId="ADAL" clId="{2991EBD2-F049-4897-A4C6-74F1A93ECE8B}" dt="2024-09-19T16:52:42.200" v="3311" actId="20577"/>
          <ac:spMkLst>
            <pc:docMk/>
            <pc:sldMk cId="2792518678" sldId="2147376344"/>
            <ac:spMk id="15" creationId="{41E840C5-A571-3C2A-D006-BC97D88039B1}"/>
          </ac:spMkLst>
        </pc:spChg>
        <pc:spChg chg="add del mod">
          <ac:chgData name="Kaileen Cain" userId="21167d2d-fdf2-4320-ae3a-272888c89590" providerId="ADAL" clId="{2991EBD2-F049-4897-A4C6-74F1A93ECE8B}" dt="2024-09-16T18:02:31.785" v="1674" actId="478"/>
          <ac:spMkLst>
            <pc:docMk/>
            <pc:sldMk cId="2792518678" sldId="2147376344"/>
            <ac:spMk id="16" creationId="{2B17DE0B-FE81-3001-E098-07EA6F4B5F3F}"/>
          </ac:spMkLst>
        </pc:spChg>
        <pc:spChg chg="add del mod">
          <ac:chgData name="Kaileen Cain" userId="21167d2d-fdf2-4320-ae3a-272888c89590" providerId="ADAL" clId="{2991EBD2-F049-4897-A4C6-74F1A93ECE8B}" dt="2024-09-04T20:36:28.493" v="367" actId="478"/>
          <ac:spMkLst>
            <pc:docMk/>
            <pc:sldMk cId="2792518678" sldId="2147376344"/>
            <ac:spMk id="18" creationId="{57D7A0A4-4327-C253-3ECB-E287DBEF4C83}"/>
          </ac:spMkLst>
        </pc:spChg>
        <pc:spChg chg="add mod">
          <ac:chgData name="Kaileen Cain" userId="21167d2d-fdf2-4320-ae3a-272888c89590" providerId="ADAL" clId="{2991EBD2-F049-4897-A4C6-74F1A93ECE8B}" dt="2024-09-04T20:35:25.007" v="358"/>
          <ac:spMkLst>
            <pc:docMk/>
            <pc:sldMk cId="2792518678" sldId="2147376344"/>
            <ac:spMk id="19" creationId="{B2838D5F-D980-90F6-A9E9-D660EB9EEB3C}"/>
          </ac:spMkLst>
        </pc:spChg>
        <pc:spChg chg="add mod">
          <ac:chgData name="Kaileen Cain" userId="21167d2d-fdf2-4320-ae3a-272888c89590" providerId="ADAL" clId="{2991EBD2-F049-4897-A4C6-74F1A93ECE8B}" dt="2024-09-04T20:36:28.821" v="368"/>
          <ac:spMkLst>
            <pc:docMk/>
            <pc:sldMk cId="2792518678" sldId="2147376344"/>
            <ac:spMk id="24" creationId="{4FC42832-E94D-06B5-97AB-8BE4B4B61597}"/>
          </ac:spMkLst>
        </pc:spChg>
        <pc:grpChg chg="add del mod">
          <ac:chgData name="Kaileen Cain" userId="21167d2d-fdf2-4320-ae3a-272888c89590" providerId="ADAL" clId="{2991EBD2-F049-4897-A4C6-74F1A93ECE8B}" dt="2024-09-04T20:35:37.693" v="361" actId="478"/>
          <ac:grpSpMkLst>
            <pc:docMk/>
            <pc:sldMk cId="2792518678" sldId="2147376344"/>
            <ac:grpSpMk id="20" creationId="{8E51B37D-BD0F-C20C-AAFE-731568B38530}"/>
          </ac:grpSpMkLst>
        </pc:grpChg>
        <pc:graphicFrameChg chg="mod">
          <ac:chgData name="Kaileen Cain" userId="21167d2d-fdf2-4320-ae3a-272888c89590" providerId="ADAL" clId="{2991EBD2-F049-4897-A4C6-74F1A93ECE8B}" dt="2024-09-04T20:35:18.399" v="357" actId="12788"/>
          <ac:graphicFrameMkLst>
            <pc:docMk/>
            <pc:sldMk cId="2792518678" sldId="2147376344"/>
            <ac:graphicFrameMk id="10" creationId="{C1CF7BE5-281D-5134-79B7-C7287522BB3C}"/>
          </ac:graphicFrameMkLst>
        </pc:graphicFrameChg>
        <pc:picChg chg="del mod">
          <ac:chgData name="Kaileen Cain" userId="21167d2d-fdf2-4320-ae3a-272888c89590" providerId="ADAL" clId="{2991EBD2-F049-4897-A4C6-74F1A93ECE8B}" dt="2024-09-04T20:35:31.737" v="359" actId="478"/>
          <ac:picMkLst>
            <pc:docMk/>
            <pc:sldMk cId="2792518678" sldId="2147376344"/>
            <ac:picMk id="3" creationId="{D7CFE12C-94FA-8B20-3983-2DEC878BF773}"/>
          </ac:picMkLst>
        </pc:picChg>
        <pc:picChg chg="add mod">
          <ac:chgData name="Kaileen Cain" userId="21167d2d-fdf2-4320-ae3a-272888c89590" providerId="ADAL" clId="{2991EBD2-F049-4897-A4C6-74F1A93ECE8B}" dt="2024-09-04T20:34:15.212" v="337"/>
          <ac:picMkLst>
            <pc:docMk/>
            <pc:sldMk cId="2792518678" sldId="2147376344"/>
            <ac:picMk id="11" creationId="{6930D348-DDBE-389A-93E2-FEEC0DE5D26D}"/>
          </ac:picMkLst>
        </pc:picChg>
        <pc:picChg chg="add del mod">
          <ac:chgData name="Kaileen Cain" userId="21167d2d-fdf2-4320-ae3a-272888c89590" providerId="ADAL" clId="{2991EBD2-F049-4897-A4C6-74F1A93ECE8B}" dt="2024-09-04T20:36:28.493" v="367" actId="478"/>
          <ac:picMkLst>
            <pc:docMk/>
            <pc:sldMk cId="2792518678" sldId="2147376344"/>
            <ac:picMk id="17" creationId="{E9AD279B-58EA-4403-33A8-4E06AC7B6166}"/>
          </ac:picMkLst>
        </pc:picChg>
        <pc:picChg chg="mod">
          <ac:chgData name="Kaileen Cain" userId="21167d2d-fdf2-4320-ae3a-272888c89590" providerId="ADAL" clId="{2991EBD2-F049-4897-A4C6-74F1A93ECE8B}" dt="2024-09-04T20:34:15.212" v="337"/>
          <ac:picMkLst>
            <pc:docMk/>
            <pc:sldMk cId="2792518678" sldId="2147376344"/>
            <ac:picMk id="21" creationId="{137A6C86-B333-B83E-B763-23FE1C447800}"/>
          </ac:picMkLst>
        </pc:picChg>
        <pc:picChg chg="mod">
          <ac:chgData name="Kaileen Cain" userId="21167d2d-fdf2-4320-ae3a-272888c89590" providerId="ADAL" clId="{2991EBD2-F049-4897-A4C6-74F1A93ECE8B}" dt="2024-09-04T20:34:15.212" v="337"/>
          <ac:picMkLst>
            <pc:docMk/>
            <pc:sldMk cId="2792518678" sldId="2147376344"/>
            <ac:picMk id="22" creationId="{8B7B620C-FC4A-408B-7275-F0F35E3AC8B3}"/>
          </ac:picMkLst>
        </pc:picChg>
        <pc:picChg chg="add mod">
          <ac:chgData name="Kaileen Cain" userId="21167d2d-fdf2-4320-ae3a-272888c89590" providerId="ADAL" clId="{2991EBD2-F049-4897-A4C6-74F1A93ECE8B}" dt="2024-09-19T16:49:39.869" v="3147" actId="14826"/>
          <ac:picMkLst>
            <pc:docMk/>
            <pc:sldMk cId="2792518678" sldId="2147376344"/>
            <ac:picMk id="23" creationId="{D96C1579-62D5-76D6-E19E-E8B3E06835C4}"/>
          </ac:picMkLst>
        </pc:picChg>
      </pc:sldChg>
      <pc:sldChg chg="addSp delSp modSp new mod ord modCm">
        <pc:chgData name="Kaileen Cain" userId="21167d2d-fdf2-4320-ae3a-272888c89590" providerId="ADAL" clId="{2991EBD2-F049-4897-A4C6-74F1A93ECE8B}" dt="2024-09-19T13:02:28.593" v="2817" actId="20577"/>
        <pc:sldMkLst>
          <pc:docMk/>
          <pc:sldMk cId="2491171504" sldId="2147376345"/>
        </pc:sldMkLst>
        <pc:spChg chg="add mod">
          <ac:chgData name="Kaileen Cain" userId="21167d2d-fdf2-4320-ae3a-272888c89590" providerId="ADAL" clId="{2991EBD2-F049-4897-A4C6-74F1A93ECE8B}" dt="2024-09-04T20:00:47.762" v="1"/>
          <ac:spMkLst>
            <pc:docMk/>
            <pc:sldMk cId="2491171504" sldId="2147376345"/>
            <ac:spMk id="3" creationId="{5F87EAB8-536E-33AD-CFA6-3C9C4C9765BB}"/>
          </ac:spMkLst>
        </pc:spChg>
        <pc:spChg chg="add mod">
          <ac:chgData name="Kaileen Cain" userId="21167d2d-fdf2-4320-ae3a-272888c89590" providerId="ADAL" clId="{2991EBD2-F049-4897-A4C6-74F1A93ECE8B}" dt="2024-09-04T20:00:47.762" v="1"/>
          <ac:spMkLst>
            <pc:docMk/>
            <pc:sldMk cId="2491171504" sldId="2147376345"/>
            <ac:spMk id="4" creationId="{F2EA55BD-B31D-A6BC-12B0-74517041FE63}"/>
          </ac:spMkLst>
        </pc:spChg>
        <pc:spChg chg="add mod">
          <ac:chgData name="Kaileen Cain" userId="21167d2d-fdf2-4320-ae3a-272888c89590" providerId="ADAL" clId="{2991EBD2-F049-4897-A4C6-74F1A93ECE8B}" dt="2024-09-04T20:00:47.762" v="1"/>
          <ac:spMkLst>
            <pc:docMk/>
            <pc:sldMk cId="2491171504" sldId="2147376345"/>
            <ac:spMk id="5" creationId="{7666EFA9-469E-3E1C-39D1-60B321730B32}"/>
          </ac:spMkLst>
        </pc:spChg>
        <pc:spChg chg="add mod">
          <ac:chgData name="Kaileen Cain" userId="21167d2d-fdf2-4320-ae3a-272888c89590" providerId="ADAL" clId="{2991EBD2-F049-4897-A4C6-74F1A93ECE8B}" dt="2024-09-19T13:02:28.593" v="2817" actId="20577"/>
          <ac:spMkLst>
            <pc:docMk/>
            <pc:sldMk cId="2491171504" sldId="2147376345"/>
            <ac:spMk id="6" creationId="{2B033617-73DF-8EC5-7AF3-1FA28B365087}"/>
          </ac:spMkLst>
        </pc:spChg>
        <pc:spChg chg="add mod">
          <ac:chgData name="Kaileen Cain" userId="21167d2d-fdf2-4320-ae3a-272888c89590" providerId="ADAL" clId="{2991EBD2-F049-4897-A4C6-74F1A93ECE8B}" dt="2024-09-04T20:01:36.750" v="21" actId="14100"/>
          <ac:spMkLst>
            <pc:docMk/>
            <pc:sldMk cId="2491171504" sldId="2147376345"/>
            <ac:spMk id="7" creationId="{F99DADF6-38A0-64C1-78BF-C41AF1512F3E}"/>
          </ac:spMkLst>
        </pc:spChg>
        <pc:spChg chg="add mod">
          <ac:chgData name="Kaileen Cain" userId="21167d2d-fdf2-4320-ae3a-272888c89590" providerId="ADAL" clId="{2991EBD2-F049-4897-A4C6-74F1A93ECE8B}" dt="2024-09-04T20:00:56.705" v="3" actId="20577"/>
          <ac:spMkLst>
            <pc:docMk/>
            <pc:sldMk cId="2491171504" sldId="2147376345"/>
            <ac:spMk id="8" creationId="{618354FC-4F45-CC92-8B96-09B0BD147757}"/>
          </ac:spMkLst>
        </pc:spChg>
        <pc:spChg chg="add mod">
          <ac:chgData name="Kaileen Cain" userId="21167d2d-fdf2-4320-ae3a-272888c89590" providerId="ADAL" clId="{2991EBD2-F049-4897-A4C6-74F1A93ECE8B}" dt="2024-09-04T20:05:35.557" v="97"/>
          <ac:spMkLst>
            <pc:docMk/>
            <pc:sldMk cId="2491171504" sldId="2147376345"/>
            <ac:spMk id="10" creationId="{85B17C10-07DC-E3B3-CD2A-67E60258F0A6}"/>
          </ac:spMkLst>
        </pc:spChg>
        <pc:spChg chg="add mod">
          <ac:chgData name="Kaileen Cain" userId="21167d2d-fdf2-4320-ae3a-272888c89590" providerId="ADAL" clId="{2991EBD2-F049-4897-A4C6-74F1A93ECE8B}" dt="2024-09-04T20:01:23.457" v="19" actId="1035"/>
          <ac:spMkLst>
            <pc:docMk/>
            <pc:sldMk cId="2491171504" sldId="2147376345"/>
            <ac:spMk id="15" creationId="{CB3EF0A2-1DF0-AC3A-56C8-E8876584A35D}"/>
          </ac:spMkLst>
        </pc:spChg>
        <pc:spChg chg="add mod">
          <ac:chgData name="Kaileen Cain" userId="21167d2d-fdf2-4320-ae3a-272888c89590" providerId="ADAL" clId="{2991EBD2-F049-4897-A4C6-74F1A93ECE8B}" dt="2024-09-04T20:01:23.457" v="19" actId="1035"/>
          <ac:spMkLst>
            <pc:docMk/>
            <pc:sldMk cId="2491171504" sldId="2147376345"/>
            <ac:spMk id="16" creationId="{4D173D23-57F4-8004-5895-29F548DE26C0}"/>
          </ac:spMkLst>
        </pc:spChg>
        <pc:spChg chg="add mod">
          <ac:chgData name="Kaileen Cain" userId="21167d2d-fdf2-4320-ae3a-272888c89590" providerId="ADAL" clId="{2991EBD2-F049-4897-A4C6-74F1A93ECE8B}" dt="2024-09-04T20:01:23.457" v="19" actId="1035"/>
          <ac:spMkLst>
            <pc:docMk/>
            <pc:sldMk cId="2491171504" sldId="2147376345"/>
            <ac:spMk id="17" creationId="{7D8EB378-DC1B-5893-2BF7-25F9CC968BD1}"/>
          </ac:spMkLst>
        </pc:spChg>
        <pc:spChg chg="add mod">
          <ac:chgData name="Kaileen Cain" userId="21167d2d-fdf2-4320-ae3a-272888c89590" providerId="ADAL" clId="{2991EBD2-F049-4897-A4C6-74F1A93ECE8B}" dt="2024-09-04T20:01:23.457" v="19" actId="1035"/>
          <ac:spMkLst>
            <pc:docMk/>
            <pc:sldMk cId="2491171504" sldId="2147376345"/>
            <ac:spMk id="18" creationId="{19C39FAF-6C68-BBDE-9712-725AC313A545}"/>
          </ac:spMkLst>
        </pc:spChg>
        <pc:spChg chg="add mod">
          <ac:chgData name="Kaileen Cain" userId="21167d2d-fdf2-4320-ae3a-272888c89590" providerId="ADAL" clId="{2991EBD2-F049-4897-A4C6-74F1A93ECE8B}" dt="2024-09-04T20:01:23.457" v="19" actId="1035"/>
          <ac:spMkLst>
            <pc:docMk/>
            <pc:sldMk cId="2491171504" sldId="2147376345"/>
            <ac:spMk id="19" creationId="{5757D6D8-C1DB-1DA6-70B8-B514CB8180CE}"/>
          </ac:spMkLst>
        </pc:spChg>
        <pc:spChg chg="add mod">
          <ac:chgData name="Kaileen Cain" userId="21167d2d-fdf2-4320-ae3a-272888c89590" providerId="ADAL" clId="{2991EBD2-F049-4897-A4C6-74F1A93ECE8B}" dt="2024-09-04T20:01:23.457" v="19" actId="1035"/>
          <ac:spMkLst>
            <pc:docMk/>
            <pc:sldMk cId="2491171504" sldId="2147376345"/>
            <ac:spMk id="20" creationId="{E4904107-A904-138B-DF5D-609F4F324B9B}"/>
          </ac:spMkLst>
        </pc:spChg>
        <pc:spChg chg="add mod">
          <ac:chgData name="Kaileen Cain" userId="21167d2d-fdf2-4320-ae3a-272888c89590" providerId="ADAL" clId="{2991EBD2-F049-4897-A4C6-74F1A93ECE8B}" dt="2024-09-04T20:05:43.112" v="117" actId="1036"/>
          <ac:spMkLst>
            <pc:docMk/>
            <pc:sldMk cId="2491171504" sldId="2147376345"/>
            <ac:spMk id="21" creationId="{F7A98C6B-D52D-B53E-A1CF-5CB446E255D8}"/>
          </ac:spMkLst>
        </pc:spChg>
        <pc:grpChg chg="add del mod">
          <ac:chgData name="Kaileen Cain" userId="21167d2d-fdf2-4320-ae3a-272888c89590" providerId="ADAL" clId="{2991EBD2-F049-4897-A4C6-74F1A93ECE8B}" dt="2024-09-04T20:03:48.010" v="92" actId="478"/>
          <ac:grpSpMkLst>
            <pc:docMk/>
            <pc:sldMk cId="2491171504" sldId="2147376345"/>
            <ac:grpSpMk id="11" creationId="{C2662637-7442-3801-3228-F906F7A372E4}"/>
          </ac:grpSpMkLst>
        </pc:grpChg>
        <pc:graphicFrameChg chg="add mod">
          <ac:chgData name="Kaileen Cain" userId="21167d2d-fdf2-4320-ae3a-272888c89590" providerId="ADAL" clId="{2991EBD2-F049-4897-A4C6-74F1A93ECE8B}" dt="2024-09-04T20:01:23.457" v="19" actId="1035"/>
          <ac:graphicFrameMkLst>
            <pc:docMk/>
            <pc:sldMk cId="2491171504" sldId="2147376345"/>
            <ac:graphicFrameMk id="14" creationId="{44D35AC8-AEF2-345D-1700-CEB888259632}"/>
          </ac:graphicFrameMkLst>
        </pc:graphicFrameChg>
        <pc:picChg chg="add mod">
          <ac:chgData name="Kaileen Cain" userId="21167d2d-fdf2-4320-ae3a-272888c89590" providerId="ADAL" clId="{2991EBD2-F049-4897-A4C6-74F1A93ECE8B}" dt="2024-09-04T20:00:47.762" v="1"/>
          <ac:picMkLst>
            <pc:docMk/>
            <pc:sldMk cId="2491171504" sldId="2147376345"/>
            <ac:picMk id="2" creationId="{55950494-4034-6E1B-A5E5-247F1AE2ADCE}"/>
          </ac:picMkLst>
        </pc:picChg>
        <pc:picChg chg="add mod">
          <ac:chgData name="Kaileen Cain" userId="21167d2d-fdf2-4320-ae3a-272888c89590" providerId="ADAL" clId="{2991EBD2-F049-4897-A4C6-74F1A93ECE8B}" dt="2024-09-04T20:05:30.585" v="96"/>
          <ac:picMkLst>
            <pc:docMk/>
            <pc:sldMk cId="2491171504" sldId="2147376345"/>
            <ac:picMk id="9" creationId="{38BD82A7-DD94-6474-DE22-AF853245E447}"/>
          </ac:picMkLst>
        </pc:picChg>
        <pc:picChg chg="mod">
          <ac:chgData name="Kaileen Cain" userId="21167d2d-fdf2-4320-ae3a-272888c89590" providerId="ADAL" clId="{2991EBD2-F049-4897-A4C6-74F1A93ECE8B}" dt="2024-09-04T20:00:47.762" v="1"/>
          <ac:picMkLst>
            <pc:docMk/>
            <pc:sldMk cId="2491171504" sldId="2147376345"/>
            <ac:picMk id="12" creationId="{A6D1958A-F552-F44F-B924-1A4AED603EB1}"/>
          </ac:picMkLst>
        </pc:picChg>
        <pc:picChg chg="mod">
          <ac:chgData name="Kaileen Cain" userId="21167d2d-fdf2-4320-ae3a-272888c89590" providerId="ADAL" clId="{2991EBD2-F049-4897-A4C6-74F1A93ECE8B}" dt="2024-09-04T20:00:47.762" v="1"/>
          <ac:picMkLst>
            <pc:docMk/>
            <pc:sldMk cId="2491171504" sldId="2147376345"/>
            <ac:picMk id="13" creationId="{5E4D82D1-AE2E-5CEB-73D2-CC7E49A470EB}"/>
          </ac:picMkLst>
        </pc:picChg>
        <pc:picChg chg="add mod">
          <ac:chgData name="Kaileen Cain" userId="21167d2d-fdf2-4320-ae3a-272888c89590" providerId="ADAL" clId="{2991EBD2-F049-4897-A4C6-74F1A93ECE8B}" dt="2024-09-04T20:03:48.612" v="93"/>
          <ac:picMkLst>
            <pc:docMk/>
            <pc:sldMk cId="2491171504" sldId="2147376345"/>
            <ac:picMk id="22" creationId="{A0D31D26-C2F0-91F8-19DA-86D995EC719D}"/>
          </ac:picMkLst>
        </pc:picChg>
        <pc:picChg chg="add mod">
          <ac:chgData name="Kaileen Cain" userId="21167d2d-fdf2-4320-ae3a-272888c89590" providerId="ADAL" clId="{2991EBD2-F049-4897-A4C6-74F1A93ECE8B}" dt="2024-09-04T20:03:48.612" v="93"/>
          <ac:picMkLst>
            <pc:docMk/>
            <pc:sldMk cId="2491171504" sldId="2147376345"/>
            <ac:picMk id="23" creationId="{E4E2A73A-3F74-B1F4-FE61-401F41E77818}"/>
          </ac:picMkLst>
        </pc:picChg>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2991EBD2-F049-4897-A4C6-74F1A93ECE8B}" dt="2024-09-19T13:02:28.593" v="2817" actId="20577"/>
              <pc2:cmMkLst xmlns:pc2="http://schemas.microsoft.com/office/powerpoint/2019/9/main/command">
                <pc:docMk/>
                <pc:sldMk cId="2491171504" sldId="2147376345"/>
                <pc2:cmMk id="{BF06E089-3CCC-4236-BB8F-1F4B0AD0DFCE}"/>
              </pc2:cmMkLst>
            </pc226:cmChg>
          </p:ext>
        </pc:extLst>
      </pc:sldChg>
      <pc:sldChg chg="addSp delSp modSp mod ord">
        <pc:chgData name="Kaileen Cain" userId="21167d2d-fdf2-4320-ae3a-272888c89590" providerId="ADAL" clId="{2991EBD2-F049-4897-A4C6-74F1A93ECE8B}" dt="2024-09-19T13:03:47.957" v="2845" actId="20577"/>
        <pc:sldMkLst>
          <pc:docMk/>
          <pc:sldMk cId="1888369432" sldId="2147376347"/>
        </pc:sldMkLst>
        <pc:spChg chg="del mod">
          <ac:chgData name="Kaileen Cain" userId="21167d2d-fdf2-4320-ae3a-272888c89590" providerId="ADAL" clId="{2991EBD2-F049-4897-A4C6-74F1A93ECE8B}" dt="2024-09-16T19:27:52.667" v="2732" actId="478"/>
          <ac:spMkLst>
            <pc:docMk/>
            <pc:sldMk cId="1888369432" sldId="2147376347"/>
            <ac:spMk id="4" creationId="{878D12E6-8693-5459-4B5C-66C86FF2F8B2}"/>
          </ac:spMkLst>
        </pc:spChg>
        <pc:spChg chg="add mod">
          <ac:chgData name="Kaileen Cain" userId="21167d2d-fdf2-4320-ae3a-272888c89590" providerId="ADAL" clId="{2991EBD2-F049-4897-A4C6-74F1A93ECE8B}" dt="2024-09-19T13:03:47.957" v="2845" actId="20577"/>
          <ac:spMkLst>
            <pc:docMk/>
            <pc:sldMk cId="1888369432" sldId="2147376347"/>
            <ac:spMk id="13" creationId="{C73E0411-A469-200D-14CB-7A15BFF65FB8}"/>
          </ac:spMkLst>
        </pc:spChg>
        <pc:grpChg chg="add mod">
          <ac:chgData name="Kaileen Cain" userId="21167d2d-fdf2-4320-ae3a-272888c89590" providerId="ADAL" clId="{2991EBD2-F049-4897-A4C6-74F1A93ECE8B}" dt="2024-09-16T18:06:28.085" v="1848"/>
          <ac:grpSpMkLst>
            <pc:docMk/>
            <pc:sldMk cId="1888369432" sldId="2147376347"/>
            <ac:grpSpMk id="2" creationId="{2E4D0E81-3C9E-804B-9797-1B5623E2F4FF}"/>
          </ac:grpSpMkLst>
        </pc:grpChg>
        <pc:picChg chg="mod">
          <ac:chgData name="Kaileen Cain" userId="21167d2d-fdf2-4320-ae3a-272888c89590" providerId="ADAL" clId="{2991EBD2-F049-4897-A4C6-74F1A93ECE8B}" dt="2024-09-16T18:06:28.085" v="1848"/>
          <ac:picMkLst>
            <pc:docMk/>
            <pc:sldMk cId="1888369432" sldId="2147376347"/>
            <ac:picMk id="11" creationId="{F72EC1FA-7D79-9BBC-2ACD-2F1E418F9D11}"/>
          </ac:picMkLst>
        </pc:picChg>
        <pc:picChg chg="mod">
          <ac:chgData name="Kaileen Cain" userId="21167d2d-fdf2-4320-ae3a-272888c89590" providerId="ADAL" clId="{2991EBD2-F049-4897-A4C6-74F1A93ECE8B}" dt="2024-09-16T18:06:28.085" v="1848"/>
          <ac:picMkLst>
            <pc:docMk/>
            <pc:sldMk cId="1888369432" sldId="2147376347"/>
            <ac:picMk id="12" creationId="{C0EA2DC2-DDE5-6D20-A51E-4001BFA4131C}"/>
          </ac:picMkLst>
        </pc:picChg>
        <pc:picChg chg="mod">
          <ac:chgData name="Kaileen Cain" userId="21167d2d-fdf2-4320-ae3a-272888c89590" providerId="ADAL" clId="{2991EBD2-F049-4897-A4C6-74F1A93ECE8B}" dt="2024-09-16T18:06:55.978" v="1853" actId="12789"/>
          <ac:picMkLst>
            <pc:docMk/>
            <pc:sldMk cId="1888369432" sldId="2147376347"/>
            <ac:picMk id="17" creationId="{8E7191E5-6CF7-B796-92C5-4B307F5E17B4}"/>
          </ac:picMkLst>
        </pc:picChg>
        <pc:picChg chg="mod">
          <ac:chgData name="Kaileen Cain" userId="21167d2d-fdf2-4320-ae3a-272888c89590" providerId="ADAL" clId="{2991EBD2-F049-4897-A4C6-74F1A93ECE8B}" dt="2024-09-16T18:06:55.978" v="1853" actId="12789"/>
          <ac:picMkLst>
            <pc:docMk/>
            <pc:sldMk cId="1888369432" sldId="2147376347"/>
            <ac:picMk id="19" creationId="{C4B69F41-94EE-0AD7-FCD2-899C3FCC900B}"/>
          </ac:picMkLst>
        </pc:picChg>
        <pc:picChg chg="mod">
          <ac:chgData name="Kaileen Cain" userId="21167d2d-fdf2-4320-ae3a-272888c89590" providerId="ADAL" clId="{2991EBD2-F049-4897-A4C6-74F1A93ECE8B}" dt="2024-09-16T18:06:55.978" v="1853" actId="12789"/>
          <ac:picMkLst>
            <pc:docMk/>
            <pc:sldMk cId="1888369432" sldId="2147376347"/>
            <ac:picMk id="21" creationId="{7D01A97E-5C62-79E0-EE0F-AB3DCFB00B7E}"/>
          </ac:picMkLst>
        </pc:picChg>
      </pc:sldChg>
      <pc:sldChg chg="addSp delSp modSp mod ord">
        <pc:chgData name="Kaileen Cain" userId="21167d2d-fdf2-4320-ae3a-272888c89590" providerId="ADAL" clId="{2991EBD2-F049-4897-A4C6-74F1A93ECE8B}" dt="2024-09-16T19:28:47.766" v="2746" actId="255"/>
        <pc:sldMkLst>
          <pc:docMk/>
          <pc:sldMk cId="4003279167" sldId="2147376348"/>
        </pc:sldMkLst>
        <pc:spChg chg="del mod">
          <ac:chgData name="Kaileen Cain" userId="21167d2d-fdf2-4320-ae3a-272888c89590" providerId="ADAL" clId="{2991EBD2-F049-4897-A4C6-74F1A93ECE8B}" dt="2024-09-16T18:58:10.621" v="2452" actId="478"/>
          <ac:spMkLst>
            <pc:docMk/>
            <pc:sldMk cId="4003279167" sldId="2147376348"/>
            <ac:spMk id="11" creationId="{ED2472AF-DF1C-49E2-7E0C-D1ADF28703F8}"/>
          </ac:spMkLst>
        </pc:spChg>
        <pc:spChg chg="add mod">
          <ac:chgData name="Kaileen Cain" userId="21167d2d-fdf2-4320-ae3a-272888c89590" providerId="ADAL" clId="{2991EBD2-F049-4897-A4C6-74F1A93ECE8B}" dt="2024-09-16T19:24:35.024" v="2693" actId="20577"/>
          <ac:spMkLst>
            <pc:docMk/>
            <pc:sldMk cId="4003279167" sldId="2147376348"/>
            <ac:spMk id="18" creationId="{BD36F9EB-549A-2E0E-2C21-EC788A3C8B69}"/>
          </ac:spMkLst>
        </pc:spChg>
        <pc:spChg chg="add mod">
          <ac:chgData name="Kaileen Cain" userId="21167d2d-fdf2-4320-ae3a-272888c89590" providerId="ADAL" clId="{2991EBD2-F049-4897-A4C6-74F1A93ECE8B}" dt="2024-09-16T18:45:56.593" v="2394"/>
          <ac:spMkLst>
            <pc:docMk/>
            <pc:sldMk cId="4003279167" sldId="2147376348"/>
            <ac:spMk id="20" creationId="{CFDC5514-448C-22C8-74DE-0ED3E4170663}"/>
          </ac:spMkLst>
        </pc:spChg>
        <pc:spChg chg="add mod">
          <ac:chgData name="Kaileen Cain" userId="21167d2d-fdf2-4320-ae3a-272888c89590" providerId="ADAL" clId="{2991EBD2-F049-4897-A4C6-74F1A93ECE8B}" dt="2024-09-16T18:50:01.873" v="2416" actId="12788"/>
          <ac:spMkLst>
            <pc:docMk/>
            <pc:sldMk cId="4003279167" sldId="2147376348"/>
            <ac:spMk id="21" creationId="{8B8C367D-FF68-7BC2-955E-5EF7877870C7}"/>
          </ac:spMkLst>
        </pc:spChg>
        <pc:spChg chg="del">
          <ac:chgData name="Kaileen Cain" userId="21167d2d-fdf2-4320-ae3a-272888c89590" providerId="ADAL" clId="{2991EBD2-F049-4897-A4C6-74F1A93ECE8B}" dt="2024-09-16T18:37:23.131" v="2325" actId="478"/>
          <ac:spMkLst>
            <pc:docMk/>
            <pc:sldMk cId="4003279167" sldId="2147376348"/>
            <ac:spMk id="22" creationId="{A9CB9DA2-A572-96C6-ED37-D0CDC694886E}"/>
          </ac:spMkLst>
        </pc:spChg>
        <pc:spChg chg="add del mod">
          <ac:chgData name="Kaileen Cain" userId="21167d2d-fdf2-4320-ae3a-272888c89590" providerId="ADAL" clId="{2991EBD2-F049-4897-A4C6-74F1A93ECE8B}" dt="2024-09-16T19:28:40.041" v="2745" actId="478"/>
          <ac:spMkLst>
            <pc:docMk/>
            <pc:sldMk cId="4003279167" sldId="2147376348"/>
            <ac:spMk id="23" creationId="{BEC5A176-4CB2-C49C-A789-F2746E507ECE}"/>
          </ac:spMkLst>
        </pc:spChg>
        <pc:spChg chg="add mod">
          <ac:chgData name="Kaileen Cain" userId="21167d2d-fdf2-4320-ae3a-272888c89590" providerId="ADAL" clId="{2991EBD2-F049-4897-A4C6-74F1A93ECE8B}" dt="2024-09-16T19:28:47.766" v="2746" actId="255"/>
          <ac:spMkLst>
            <pc:docMk/>
            <pc:sldMk cId="4003279167" sldId="2147376348"/>
            <ac:spMk id="24" creationId="{93700D1B-37DC-17B0-738E-1D0749115B9E}"/>
          </ac:spMkLst>
        </pc:spChg>
        <pc:grpChg chg="add del mod">
          <ac:chgData name="Kaileen Cain" userId="21167d2d-fdf2-4320-ae3a-272888c89590" providerId="ADAL" clId="{2991EBD2-F049-4897-A4C6-74F1A93ECE8B}" dt="2024-09-16T18:42:29.421" v="2386" actId="165"/>
          <ac:grpSpMkLst>
            <pc:docMk/>
            <pc:sldMk cId="4003279167" sldId="2147376348"/>
            <ac:grpSpMk id="14" creationId="{84CDE423-59CE-98CE-F004-E85D5829CCD3}"/>
          </ac:grpSpMkLst>
        </pc:grpChg>
        <pc:grpChg chg="add mod">
          <ac:chgData name="Kaileen Cain" userId="21167d2d-fdf2-4320-ae3a-272888c89590" providerId="ADAL" clId="{2991EBD2-F049-4897-A4C6-74F1A93ECE8B}" dt="2024-09-16T18:41:46.936" v="2378"/>
          <ac:grpSpMkLst>
            <pc:docMk/>
            <pc:sldMk cId="4003279167" sldId="2147376348"/>
            <ac:grpSpMk id="15" creationId="{D7E4B71F-22C7-0529-4C88-A85938B77047}"/>
          </ac:grpSpMkLst>
        </pc:grpChg>
        <pc:picChg chg="add mod topLvl modCrop">
          <ac:chgData name="Kaileen Cain" userId="21167d2d-fdf2-4320-ae3a-272888c89590" providerId="ADAL" clId="{2991EBD2-F049-4897-A4C6-74F1A93ECE8B}" dt="2024-09-16T18:42:29.421" v="2386" actId="165"/>
          <ac:picMkLst>
            <pc:docMk/>
            <pc:sldMk cId="4003279167" sldId="2147376348"/>
            <ac:picMk id="3" creationId="{BB2D5B70-59C6-54F0-BE7D-C4284D9DCAEE}"/>
          </ac:picMkLst>
        </pc:picChg>
        <pc:picChg chg="add mod topLvl modCrop">
          <ac:chgData name="Kaileen Cain" userId="21167d2d-fdf2-4320-ae3a-272888c89590" providerId="ADAL" clId="{2991EBD2-F049-4897-A4C6-74F1A93ECE8B}" dt="2024-09-16T18:42:44.254" v="2387"/>
          <ac:picMkLst>
            <pc:docMk/>
            <pc:sldMk cId="4003279167" sldId="2147376348"/>
            <ac:picMk id="5" creationId="{E1BBFFD4-319E-2AA6-3474-6B7A74FDF93E}"/>
          </ac:picMkLst>
        </pc:picChg>
        <pc:picChg chg="add mod topLvl modCrop">
          <ac:chgData name="Kaileen Cain" userId="21167d2d-fdf2-4320-ae3a-272888c89590" providerId="ADAL" clId="{2991EBD2-F049-4897-A4C6-74F1A93ECE8B}" dt="2024-09-16T18:42:57.115" v="2388"/>
          <ac:picMkLst>
            <pc:docMk/>
            <pc:sldMk cId="4003279167" sldId="2147376348"/>
            <ac:picMk id="7" creationId="{B38F4BCB-10BB-639A-6D16-6AEA60838EEF}"/>
          </ac:picMkLst>
        </pc:picChg>
        <pc:picChg chg="add mod modCrop">
          <ac:chgData name="Kaileen Cain" userId="21167d2d-fdf2-4320-ae3a-272888c89590" providerId="ADAL" clId="{2991EBD2-F049-4897-A4C6-74F1A93ECE8B}" dt="2024-09-16T18:43:09.250" v="2389"/>
          <ac:picMkLst>
            <pc:docMk/>
            <pc:sldMk cId="4003279167" sldId="2147376348"/>
            <ac:picMk id="10" creationId="{BF9018E6-C183-5A8C-1E71-CCD37F6949F2}"/>
          </ac:picMkLst>
        </pc:picChg>
        <pc:picChg chg="add mod modCrop">
          <ac:chgData name="Kaileen Cain" userId="21167d2d-fdf2-4320-ae3a-272888c89590" providerId="ADAL" clId="{2991EBD2-F049-4897-A4C6-74F1A93ECE8B}" dt="2024-09-16T18:43:23.635" v="2390"/>
          <ac:picMkLst>
            <pc:docMk/>
            <pc:sldMk cId="4003279167" sldId="2147376348"/>
            <ac:picMk id="13" creationId="{98D73CD3-CF2D-762B-5ED4-915BA3B05675}"/>
          </ac:picMkLst>
        </pc:picChg>
        <pc:picChg chg="mod">
          <ac:chgData name="Kaileen Cain" userId="21167d2d-fdf2-4320-ae3a-272888c89590" providerId="ADAL" clId="{2991EBD2-F049-4897-A4C6-74F1A93ECE8B}" dt="2024-09-16T18:41:46.936" v="2378"/>
          <ac:picMkLst>
            <pc:docMk/>
            <pc:sldMk cId="4003279167" sldId="2147376348"/>
            <ac:picMk id="16" creationId="{8206C918-4E6B-24C9-C98B-AE071CD092D1}"/>
          </ac:picMkLst>
        </pc:picChg>
        <pc:picChg chg="mod">
          <ac:chgData name="Kaileen Cain" userId="21167d2d-fdf2-4320-ae3a-272888c89590" providerId="ADAL" clId="{2991EBD2-F049-4897-A4C6-74F1A93ECE8B}" dt="2024-09-16T18:41:46.936" v="2378"/>
          <ac:picMkLst>
            <pc:docMk/>
            <pc:sldMk cId="4003279167" sldId="2147376348"/>
            <ac:picMk id="17" creationId="{82B8E78D-A8A4-86E6-18B4-C0068DA9719F}"/>
          </ac:picMkLst>
        </pc:picChg>
        <pc:picChg chg="add mod">
          <ac:chgData name="Kaileen Cain" userId="21167d2d-fdf2-4320-ae3a-272888c89590" providerId="ADAL" clId="{2991EBD2-F049-4897-A4C6-74F1A93ECE8B}" dt="2024-09-16T18:45:51.765" v="2393"/>
          <ac:picMkLst>
            <pc:docMk/>
            <pc:sldMk cId="4003279167" sldId="2147376348"/>
            <ac:picMk id="19" creationId="{D7356A0B-543E-6A7A-E556-E9AD217A9002}"/>
          </ac:picMkLst>
        </pc:picChg>
      </pc:sldChg>
      <pc:sldChg chg="del">
        <pc:chgData name="Kaileen Cain" userId="21167d2d-fdf2-4320-ae3a-272888c89590" providerId="ADAL" clId="{2991EBD2-F049-4897-A4C6-74F1A93ECE8B}" dt="2024-09-16T18:37:04.936" v="2324" actId="2696"/>
        <pc:sldMkLst>
          <pc:docMk/>
          <pc:sldMk cId="3133887906" sldId="2147376350"/>
        </pc:sldMkLst>
      </pc:sldChg>
      <pc:sldChg chg="del">
        <pc:chgData name="Kaileen Cain" userId="21167d2d-fdf2-4320-ae3a-272888c89590" providerId="ADAL" clId="{2991EBD2-F049-4897-A4C6-74F1A93ECE8B}" dt="2024-09-16T18:28:44.455" v="2137" actId="2696"/>
        <pc:sldMkLst>
          <pc:docMk/>
          <pc:sldMk cId="4294932472" sldId="2147376351"/>
        </pc:sldMkLst>
      </pc:sldChg>
      <pc:sldChg chg="addSp delSp modSp mod ord">
        <pc:chgData name="Kaileen Cain" userId="21167d2d-fdf2-4320-ae3a-272888c89590" providerId="ADAL" clId="{2991EBD2-F049-4897-A4C6-74F1A93ECE8B}" dt="2024-10-02T13:28:08.935" v="3940"/>
        <pc:sldMkLst>
          <pc:docMk/>
          <pc:sldMk cId="358082853" sldId="2147376352"/>
        </pc:sldMkLst>
        <pc:spChg chg="del mod">
          <ac:chgData name="Kaileen Cain" userId="21167d2d-fdf2-4320-ae3a-272888c89590" providerId="ADAL" clId="{2991EBD2-F049-4897-A4C6-74F1A93ECE8B}" dt="2024-09-16T18:21:53.329" v="2043" actId="478"/>
          <ac:spMkLst>
            <pc:docMk/>
            <pc:sldMk cId="358082853" sldId="2147376352"/>
            <ac:spMk id="2" creationId="{23B3728E-26C1-7217-7B1C-E9EA04144259}"/>
          </ac:spMkLst>
        </pc:spChg>
        <pc:spChg chg="add del mod">
          <ac:chgData name="Kaileen Cain" userId="21167d2d-fdf2-4320-ae3a-272888c89590" providerId="ADAL" clId="{2991EBD2-F049-4897-A4C6-74F1A93ECE8B}" dt="2024-09-16T19:26:38.801" v="2717" actId="478"/>
          <ac:spMkLst>
            <pc:docMk/>
            <pc:sldMk cId="358082853" sldId="2147376352"/>
            <ac:spMk id="16" creationId="{DC658E28-0027-94CF-981F-21CBAA3E1826}"/>
          </ac:spMkLst>
        </pc:spChg>
        <pc:spChg chg="del">
          <ac:chgData name="Kaileen Cain" userId="21167d2d-fdf2-4320-ae3a-272888c89590" providerId="ADAL" clId="{2991EBD2-F049-4897-A4C6-74F1A93ECE8B}" dt="2024-09-16T18:22:04.697" v="2044" actId="478"/>
          <ac:spMkLst>
            <pc:docMk/>
            <pc:sldMk cId="358082853" sldId="2147376352"/>
            <ac:spMk id="20" creationId="{CBD95F77-B618-2CD6-07E0-FF35AD23DD16}"/>
          </ac:spMkLst>
        </pc:spChg>
        <pc:spChg chg="add mod">
          <ac:chgData name="Kaileen Cain" userId="21167d2d-fdf2-4320-ae3a-272888c89590" providerId="ADAL" clId="{2991EBD2-F049-4897-A4C6-74F1A93ECE8B}" dt="2024-10-02T13:28:08.935" v="3940"/>
          <ac:spMkLst>
            <pc:docMk/>
            <pc:sldMk cId="358082853" sldId="2147376352"/>
            <ac:spMk id="22" creationId="{23F3FA6B-51D7-2A5E-DDAC-C930B9A462E5}"/>
          </ac:spMkLst>
        </pc:spChg>
        <pc:spChg chg="add mod">
          <ac:chgData name="Kaileen Cain" userId="21167d2d-fdf2-4320-ae3a-272888c89590" providerId="ADAL" clId="{2991EBD2-F049-4897-A4C6-74F1A93ECE8B}" dt="2024-09-19T13:03:24.154" v="2831" actId="20577"/>
          <ac:spMkLst>
            <pc:docMk/>
            <pc:sldMk cId="358082853" sldId="2147376352"/>
            <ac:spMk id="23" creationId="{6BBC891B-5F77-678A-0CA6-0A36994D1F2C}"/>
          </ac:spMkLst>
        </pc:spChg>
        <pc:picChg chg="add mod">
          <ac:chgData name="Kaileen Cain" userId="21167d2d-fdf2-4320-ae3a-272888c89590" providerId="ADAL" clId="{2991EBD2-F049-4897-A4C6-74F1A93ECE8B}" dt="2024-10-02T13:28:03.104" v="3939"/>
          <ac:picMkLst>
            <pc:docMk/>
            <pc:sldMk cId="358082853" sldId="2147376352"/>
            <ac:picMk id="21" creationId="{4309B44F-A7FA-EDBD-DB15-A7DD9F7D8B9B}"/>
          </ac:picMkLst>
        </pc:picChg>
      </pc:sldChg>
      <pc:sldChg chg="del">
        <pc:chgData name="Kaileen Cain" userId="21167d2d-fdf2-4320-ae3a-272888c89590" providerId="ADAL" clId="{2991EBD2-F049-4897-A4C6-74F1A93ECE8B}" dt="2024-09-16T18:20:32.920" v="2014" actId="2696"/>
        <pc:sldMkLst>
          <pc:docMk/>
          <pc:sldMk cId="3427117726" sldId="2147376408"/>
        </pc:sldMkLst>
      </pc:sldChg>
      <pc:sldChg chg="addSp delSp modSp add mod ord">
        <pc:chgData name="Kaileen Cain" userId="21167d2d-fdf2-4320-ae3a-272888c89590" providerId="ADAL" clId="{2991EBD2-F049-4897-A4C6-74F1A93ECE8B}" dt="2024-09-19T13:03:16.422" v="2827" actId="20577"/>
        <pc:sldMkLst>
          <pc:docMk/>
          <pc:sldMk cId="2979414231" sldId="2147376409"/>
        </pc:sldMkLst>
        <pc:spChg chg="add mod">
          <ac:chgData name="Kaileen Cain" userId="21167d2d-fdf2-4320-ae3a-272888c89590" providerId="ADAL" clId="{2991EBD2-F049-4897-A4C6-74F1A93ECE8B}" dt="2024-09-16T17:52:21.137" v="1512" actId="14100"/>
          <ac:spMkLst>
            <pc:docMk/>
            <pc:sldMk cId="2979414231" sldId="2147376409"/>
            <ac:spMk id="5" creationId="{53D4A3D8-0EC7-C43C-731A-F0751D4E5473}"/>
          </ac:spMkLst>
        </pc:spChg>
        <pc:spChg chg="add mod">
          <ac:chgData name="Kaileen Cain" userId="21167d2d-fdf2-4320-ae3a-272888c89590" providerId="ADAL" clId="{2991EBD2-F049-4897-A4C6-74F1A93ECE8B}" dt="2024-09-16T17:51:42.228" v="1509"/>
          <ac:spMkLst>
            <pc:docMk/>
            <pc:sldMk cId="2979414231" sldId="2147376409"/>
            <ac:spMk id="7" creationId="{7C9588B6-04FA-25A4-C1EC-0F73D16371C4}"/>
          </ac:spMkLst>
        </pc:spChg>
        <pc:spChg chg="add mod">
          <ac:chgData name="Kaileen Cain" userId="21167d2d-fdf2-4320-ae3a-272888c89590" providerId="ADAL" clId="{2991EBD2-F049-4897-A4C6-74F1A93ECE8B}" dt="2024-09-16T17:51:42.228" v="1509"/>
          <ac:spMkLst>
            <pc:docMk/>
            <pc:sldMk cId="2979414231" sldId="2147376409"/>
            <ac:spMk id="8" creationId="{8510E0FD-EB88-3177-BB45-3D11C3E9CFC0}"/>
          </ac:spMkLst>
        </pc:spChg>
        <pc:spChg chg="add mod">
          <ac:chgData name="Kaileen Cain" userId="21167d2d-fdf2-4320-ae3a-272888c89590" providerId="ADAL" clId="{2991EBD2-F049-4897-A4C6-74F1A93ECE8B}" dt="2024-09-16T17:51:55.139" v="1510"/>
          <ac:spMkLst>
            <pc:docMk/>
            <pc:sldMk cId="2979414231" sldId="2147376409"/>
            <ac:spMk id="9" creationId="{86091A33-F621-6B64-78AF-F5C9B4EC475A}"/>
          </ac:spMkLst>
        </pc:spChg>
        <pc:spChg chg="mod">
          <ac:chgData name="Kaileen Cain" userId="21167d2d-fdf2-4320-ae3a-272888c89590" providerId="ADAL" clId="{2991EBD2-F049-4897-A4C6-74F1A93ECE8B}" dt="2024-09-16T19:26:02.928" v="2707" actId="1076"/>
          <ac:spMkLst>
            <pc:docMk/>
            <pc:sldMk cId="2979414231" sldId="2147376409"/>
            <ac:spMk id="14" creationId="{353CC2B2-AA85-4434-5501-F69C13711AFE}"/>
          </ac:spMkLst>
        </pc:spChg>
        <pc:spChg chg="del mod">
          <ac:chgData name="Kaileen Cain" userId="21167d2d-fdf2-4320-ae3a-272888c89590" providerId="ADAL" clId="{2991EBD2-F049-4897-A4C6-74F1A93ECE8B}" dt="2024-09-16T19:26:10.147" v="2711" actId="478"/>
          <ac:spMkLst>
            <pc:docMk/>
            <pc:sldMk cId="2979414231" sldId="2147376409"/>
            <ac:spMk id="15" creationId="{ADFD23C3-27FA-16AE-E9FC-F11196DAB7F8}"/>
          </ac:spMkLst>
        </pc:spChg>
        <pc:spChg chg="add mod">
          <ac:chgData name="Kaileen Cain" userId="21167d2d-fdf2-4320-ae3a-272888c89590" providerId="ADAL" clId="{2991EBD2-F049-4897-A4C6-74F1A93ECE8B}" dt="2024-09-16T17:51:55.139" v="1510"/>
          <ac:spMkLst>
            <pc:docMk/>
            <pc:sldMk cId="2979414231" sldId="2147376409"/>
            <ac:spMk id="16" creationId="{E7975F85-B955-CBC7-B6FA-50A0BCB509D7}"/>
          </ac:spMkLst>
        </pc:spChg>
        <pc:spChg chg="del">
          <ac:chgData name="Kaileen Cain" userId="21167d2d-fdf2-4320-ae3a-272888c89590" providerId="ADAL" clId="{2991EBD2-F049-4897-A4C6-74F1A93ECE8B}" dt="2024-09-16T17:49:58.954" v="1448" actId="478"/>
          <ac:spMkLst>
            <pc:docMk/>
            <pc:sldMk cId="2979414231" sldId="2147376409"/>
            <ac:spMk id="17" creationId="{53622314-E824-EBD2-FAD1-57C576FE060C}"/>
          </ac:spMkLst>
        </pc:spChg>
        <pc:spChg chg="mod">
          <ac:chgData name="Kaileen Cain" userId="21167d2d-fdf2-4320-ae3a-272888c89590" providerId="ADAL" clId="{2991EBD2-F049-4897-A4C6-74F1A93ECE8B}" dt="2024-09-16T17:54:22.415" v="1516"/>
          <ac:spMkLst>
            <pc:docMk/>
            <pc:sldMk cId="2979414231" sldId="2147376409"/>
            <ac:spMk id="19" creationId="{93737999-F269-7009-241D-4C3AC93637F9}"/>
          </ac:spMkLst>
        </pc:spChg>
        <pc:spChg chg="mod">
          <ac:chgData name="Kaileen Cain" userId="21167d2d-fdf2-4320-ae3a-272888c89590" providerId="ADAL" clId="{2991EBD2-F049-4897-A4C6-74F1A93ECE8B}" dt="2024-09-16T17:50:17.077" v="1470" actId="14100"/>
          <ac:spMkLst>
            <pc:docMk/>
            <pc:sldMk cId="2979414231" sldId="2147376409"/>
            <ac:spMk id="20" creationId="{0C6568F4-5D26-3285-6FED-81DCBB5AC59C}"/>
          </ac:spMkLst>
        </pc:spChg>
        <pc:spChg chg="add mod">
          <ac:chgData name="Kaileen Cain" userId="21167d2d-fdf2-4320-ae3a-272888c89590" providerId="ADAL" clId="{2991EBD2-F049-4897-A4C6-74F1A93ECE8B}" dt="2024-09-16T17:51:55.139" v="1510"/>
          <ac:spMkLst>
            <pc:docMk/>
            <pc:sldMk cId="2979414231" sldId="2147376409"/>
            <ac:spMk id="28" creationId="{FEF9EBCE-1B96-6F18-6AA5-8E5319812F1A}"/>
          </ac:spMkLst>
        </pc:spChg>
        <pc:spChg chg="add mod">
          <ac:chgData name="Kaileen Cain" userId="21167d2d-fdf2-4320-ae3a-272888c89590" providerId="ADAL" clId="{2991EBD2-F049-4897-A4C6-74F1A93ECE8B}" dt="2024-09-16T17:51:55.139" v="1510"/>
          <ac:spMkLst>
            <pc:docMk/>
            <pc:sldMk cId="2979414231" sldId="2147376409"/>
            <ac:spMk id="30" creationId="{226004D1-4385-A2FF-70D3-5F6D421637A4}"/>
          </ac:spMkLst>
        </pc:spChg>
        <pc:spChg chg="add mod">
          <ac:chgData name="Kaileen Cain" userId="21167d2d-fdf2-4320-ae3a-272888c89590" providerId="ADAL" clId="{2991EBD2-F049-4897-A4C6-74F1A93ECE8B}" dt="2024-09-16T17:51:55.139" v="1510"/>
          <ac:spMkLst>
            <pc:docMk/>
            <pc:sldMk cId="2979414231" sldId="2147376409"/>
            <ac:spMk id="31" creationId="{2E76358F-601B-1F04-7A01-233032A7C1E1}"/>
          </ac:spMkLst>
        </pc:spChg>
        <pc:spChg chg="add mod">
          <ac:chgData name="Kaileen Cain" userId="21167d2d-fdf2-4320-ae3a-272888c89590" providerId="ADAL" clId="{2991EBD2-F049-4897-A4C6-74F1A93ECE8B}" dt="2024-09-16T17:51:55.139" v="1510"/>
          <ac:spMkLst>
            <pc:docMk/>
            <pc:sldMk cId="2979414231" sldId="2147376409"/>
            <ac:spMk id="32" creationId="{D8ED8656-91E1-7F09-503E-043E638DE50C}"/>
          </ac:spMkLst>
        </pc:spChg>
        <pc:spChg chg="add mod">
          <ac:chgData name="Kaileen Cain" userId="21167d2d-fdf2-4320-ae3a-272888c89590" providerId="ADAL" clId="{2991EBD2-F049-4897-A4C6-74F1A93ECE8B}" dt="2024-09-16T17:51:55.139" v="1510"/>
          <ac:spMkLst>
            <pc:docMk/>
            <pc:sldMk cId="2979414231" sldId="2147376409"/>
            <ac:spMk id="33" creationId="{F347D6A4-7A65-3884-B18E-D6E27C3CF4E6}"/>
          </ac:spMkLst>
        </pc:spChg>
        <pc:spChg chg="add mod">
          <ac:chgData name="Kaileen Cain" userId="21167d2d-fdf2-4320-ae3a-272888c89590" providerId="ADAL" clId="{2991EBD2-F049-4897-A4C6-74F1A93ECE8B}" dt="2024-09-16T17:51:55.139" v="1510"/>
          <ac:spMkLst>
            <pc:docMk/>
            <pc:sldMk cId="2979414231" sldId="2147376409"/>
            <ac:spMk id="34" creationId="{20ED55FE-756A-53F3-8B8C-A284B9838260}"/>
          </ac:spMkLst>
        </pc:spChg>
        <pc:spChg chg="add mod">
          <ac:chgData name="Kaileen Cain" userId="21167d2d-fdf2-4320-ae3a-272888c89590" providerId="ADAL" clId="{2991EBD2-F049-4897-A4C6-74F1A93ECE8B}" dt="2024-09-16T17:51:55.139" v="1510"/>
          <ac:spMkLst>
            <pc:docMk/>
            <pc:sldMk cId="2979414231" sldId="2147376409"/>
            <ac:spMk id="35" creationId="{426F67EB-1CFC-D47F-1CE1-40554BC61EE3}"/>
          </ac:spMkLst>
        </pc:spChg>
        <pc:spChg chg="add mod">
          <ac:chgData name="Kaileen Cain" userId="21167d2d-fdf2-4320-ae3a-272888c89590" providerId="ADAL" clId="{2991EBD2-F049-4897-A4C6-74F1A93ECE8B}" dt="2024-09-16T17:51:55.139" v="1510"/>
          <ac:spMkLst>
            <pc:docMk/>
            <pc:sldMk cId="2979414231" sldId="2147376409"/>
            <ac:spMk id="36" creationId="{30FB0507-D591-14F1-716B-4EBC1FE7897B}"/>
          </ac:spMkLst>
        </pc:spChg>
        <pc:spChg chg="add mod">
          <ac:chgData name="Kaileen Cain" userId="21167d2d-fdf2-4320-ae3a-272888c89590" providerId="ADAL" clId="{2991EBD2-F049-4897-A4C6-74F1A93ECE8B}" dt="2024-09-16T17:51:55.139" v="1510"/>
          <ac:spMkLst>
            <pc:docMk/>
            <pc:sldMk cId="2979414231" sldId="2147376409"/>
            <ac:spMk id="38" creationId="{8AD6B780-4D40-EEB6-7E07-7105E293AD82}"/>
          </ac:spMkLst>
        </pc:spChg>
        <pc:spChg chg="add mod">
          <ac:chgData name="Kaileen Cain" userId="21167d2d-fdf2-4320-ae3a-272888c89590" providerId="ADAL" clId="{2991EBD2-F049-4897-A4C6-74F1A93ECE8B}" dt="2024-09-16T17:51:55.139" v="1510"/>
          <ac:spMkLst>
            <pc:docMk/>
            <pc:sldMk cId="2979414231" sldId="2147376409"/>
            <ac:spMk id="40" creationId="{982A8D9C-649D-D339-7B45-720106256E69}"/>
          </ac:spMkLst>
        </pc:spChg>
        <pc:spChg chg="add mod">
          <ac:chgData name="Kaileen Cain" userId="21167d2d-fdf2-4320-ae3a-272888c89590" providerId="ADAL" clId="{2991EBD2-F049-4897-A4C6-74F1A93ECE8B}" dt="2024-09-16T17:51:55.139" v="1510"/>
          <ac:spMkLst>
            <pc:docMk/>
            <pc:sldMk cId="2979414231" sldId="2147376409"/>
            <ac:spMk id="42" creationId="{8B9033E2-A6D3-B213-7A86-5A3FDB0B1D61}"/>
          </ac:spMkLst>
        </pc:spChg>
        <pc:spChg chg="add mod">
          <ac:chgData name="Kaileen Cain" userId="21167d2d-fdf2-4320-ae3a-272888c89590" providerId="ADAL" clId="{2991EBD2-F049-4897-A4C6-74F1A93ECE8B}" dt="2024-09-16T17:51:55.139" v="1510"/>
          <ac:spMkLst>
            <pc:docMk/>
            <pc:sldMk cId="2979414231" sldId="2147376409"/>
            <ac:spMk id="44" creationId="{C16C9698-57C3-EE03-CC56-AF9637F9F30E}"/>
          </ac:spMkLst>
        </pc:spChg>
        <pc:spChg chg="add mod">
          <ac:chgData name="Kaileen Cain" userId="21167d2d-fdf2-4320-ae3a-272888c89590" providerId="ADAL" clId="{2991EBD2-F049-4897-A4C6-74F1A93ECE8B}" dt="2024-09-16T17:51:55.139" v="1510"/>
          <ac:spMkLst>
            <pc:docMk/>
            <pc:sldMk cId="2979414231" sldId="2147376409"/>
            <ac:spMk id="46" creationId="{A221F97D-FFCD-1093-D26E-9F6AB32A1805}"/>
          </ac:spMkLst>
        </pc:spChg>
        <pc:spChg chg="add mod">
          <ac:chgData name="Kaileen Cain" userId="21167d2d-fdf2-4320-ae3a-272888c89590" providerId="ADAL" clId="{2991EBD2-F049-4897-A4C6-74F1A93ECE8B}" dt="2024-09-19T13:03:16.422" v="2827" actId="20577"/>
          <ac:spMkLst>
            <pc:docMk/>
            <pc:sldMk cId="2979414231" sldId="2147376409"/>
            <ac:spMk id="51" creationId="{DF653D9E-73B5-3CE6-7090-2E830F628E64}"/>
          </ac:spMkLst>
        </pc:spChg>
        <pc:graphicFrameChg chg="del">
          <ac:chgData name="Kaileen Cain" userId="21167d2d-fdf2-4320-ae3a-272888c89590" providerId="ADAL" clId="{2991EBD2-F049-4897-A4C6-74F1A93ECE8B}" dt="2024-09-16T17:49:58.954" v="1448" actId="478"/>
          <ac:graphicFrameMkLst>
            <pc:docMk/>
            <pc:sldMk cId="2979414231" sldId="2147376409"/>
            <ac:graphicFrameMk id="6" creationId="{B66A1F99-FEDF-A8F3-11A0-738D8A10FFC0}"/>
          </ac:graphicFrameMkLst>
        </pc:graphicFrameChg>
        <pc:picChg chg="add mod modCrop">
          <ac:chgData name="Kaileen Cain" userId="21167d2d-fdf2-4320-ae3a-272888c89590" providerId="ADAL" clId="{2991EBD2-F049-4897-A4C6-74F1A93ECE8B}" dt="2024-09-16T17:51:35.263" v="1507" actId="732"/>
          <ac:picMkLst>
            <pc:docMk/>
            <pc:sldMk cId="2979414231" sldId="2147376409"/>
            <ac:picMk id="2" creationId="{1D2B22E6-D760-3BE0-F80E-0B81A2666B12}"/>
          </ac:picMkLst>
        </pc:picChg>
        <pc:picChg chg="mod">
          <ac:chgData name="Kaileen Cain" userId="21167d2d-fdf2-4320-ae3a-272888c89590" providerId="ADAL" clId="{2991EBD2-F049-4897-A4C6-74F1A93ECE8B}" dt="2024-09-16T17:54:15.952" v="1515"/>
          <ac:picMkLst>
            <pc:docMk/>
            <pc:sldMk cId="2979414231" sldId="2147376409"/>
            <ac:picMk id="18" creationId="{07291460-7B23-4907-D346-672AA0218C4B}"/>
          </ac:picMkLst>
        </pc:picChg>
        <pc:picChg chg="add mod">
          <ac:chgData name="Kaileen Cain" userId="21167d2d-fdf2-4320-ae3a-272888c89590" providerId="ADAL" clId="{2991EBD2-F049-4897-A4C6-74F1A93ECE8B}" dt="2024-09-16T17:51:55.139" v="1510"/>
          <ac:picMkLst>
            <pc:docMk/>
            <pc:sldMk cId="2979414231" sldId="2147376409"/>
            <ac:picMk id="37" creationId="{7D667D8C-67E4-1AC6-6090-CE87F3CFFC4B}"/>
          </ac:picMkLst>
        </pc:picChg>
        <pc:picChg chg="add mod">
          <ac:chgData name="Kaileen Cain" userId="21167d2d-fdf2-4320-ae3a-272888c89590" providerId="ADAL" clId="{2991EBD2-F049-4897-A4C6-74F1A93ECE8B}" dt="2024-09-16T17:51:55.139" v="1510"/>
          <ac:picMkLst>
            <pc:docMk/>
            <pc:sldMk cId="2979414231" sldId="2147376409"/>
            <ac:picMk id="39" creationId="{91052801-7D97-69CF-5EEE-097BF0E185BC}"/>
          </ac:picMkLst>
        </pc:picChg>
        <pc:picChg chg="add mod">
          <ac:chgData name="Kaileen Cain" userId="21167d2d-fdf2-4320-ae3a-272888c89590" providerId="ADAL" clId="{2991EBD2-F049-4897-A4C6-74F1A93ECE8B}" dt="2024-09-16T17:51:55.139" v="1510"/>
          <ac:picMkLst>
            <pc:docMk/>
            <pc:sldMk cId="2979414231" sldId="2147376409"/>
            <ac:picMk id="41" creationId="{5D2F745E-4009-4948-788D-A01AC1934EC4}"/>
          </ac:picMkLst>
        </pc:picChg>
        <pc:picChg chg="add mod">
          <ac:chgData name="Kaileen Cain" userId="21167d2d-fdf2-4320-ae3a-272888c89590" providerId="ADAL" clId="{2991EBD2-F049-4897-A4C6-74F1A93ECE8B}" dt="2024-09-16T17:51:55.139" v="1510"/>
          <ac:picMkLst>
            <pc:docMk/>
            <pc:sldMk cId="2979414231" sldId="2147376409"/>
            <ac:picMk id="43" creationId="{38233943-B869-86E9-C738-7D56E2624858}"/>
          </ac:picMkLst>
        </pc:picChg>
        <pc:picChg chg="add mod">
          <ac:chgData name="Kaileen Cain" userId="21167d2d-fdf2-4320-ae3a-272888c89590" providerId="ADAL" clId="{2991EBD2-F049-4897-A4C6-74F1A93ECE8B}" dt="2024-09-16T17:51:55.139" v="1510"/>
          <ac:picMkLst>
            <pc:docMk/>
            <pc:sldMk cId="2979414231" sldId="2147376409"/>
            <ac:picMk id="45" creationId="{0F25001D-B314-9457-04C5-D2E47802E57D}"/>
          </ac:picMkLst>
        </pc:picChg>
        <pc:cxnChg chg="add mod">
          <ac:chgData name="Kaileen Cain" userId="21167d2d-fdf2-4320-ae3a-272888c89590" providerId="ADAL" clId="{2991EBD2-F049-4897-A4C6-74F1A93ECE8B}" dt="2024-09-16T17:51:55.139" v="1510"/>
          <ac:cxnSpMkLst>
            <pc:docMk/>
            <pc:sldMk cId="2979414231" sldId="2147376409"/>
            <ac:cxnSpMk id="24" creationId="{E06DAB4E-8E06-BF3A-0341-411357BC5C1F}"/>
          </ac:cxnSpMkLst>
        </pc:cxnChg>
        <pc:cxnChg chg="add mod">
          <ac:chgData name="Kaileen Cain" userId="21167d2d-fdf2-4320-ae3a-272888c89590" providerId="ADAL" clId="{2991EBD2-F049-4897-A4C6-74F1A93ECE8B}" dt="2024-09-16T17:51:55.139" v="1510"/>
          <ac:cxnSpMkLst>
            <pc:docMk/>
            <pc:sldMk cId="2979414231" sldId="2147376409"/>
            <ac:cxnSpMk id="25" creationId="{6EB24999-0D99-A79D-B1C7-1098ABEFB657}"/>
          </ac:cxnSpMkLst>
        </pc:cxnChg>
        <pc:cxnChg chg="add mod">
          <ac:chgData name="Kaileen Cain" userId="21167d2d-fdf2-4320-ae3a-272888c89590" providerId="ADAL" clId="{2991EBD2-F049-4897-A4C6-74F1A93ECE8B}" dt="2024-09-16T17:51:55.139" v="1510"/>
          <ac:cxnSpMkLst>
            <pc:docMk/>
            <pc:sldMk cId="2979414231" sldId="2147376409"/>
            <ac:cxnSpMk id="26" creationId="{CB111047-6418-C096-0D84-0A36A490F9B7}"/>
          </ac:cxnSpMkLst>
        </pc:cxnChg>
        <pc:cxnChg chg="add mod">
          <ac:chgData name="Kaileen Cain" userId="21167d2d-fdf2-4320-ae3a-272888c89590" providerId="ADAL" clId="{2991EBD2-F049-4897-A4C6-74F1A93ECE8B}" dt="2024-09-16T17:51:55.139" v="1510"/>
          <ac:cxnSpMkLst>
            <pc:docMk/>
            <pc:sldMk cId="2979414231" sldId="2147376409"/>
            <ac:cxnSpMk id="27" creationId="{4133A254-CD63-EBC1-7BA8-87C868EE1D3B}"/>
          </ac:cxnSpMkLst>
        </pc:cxnChg>
        <pc:cxnChg chg="add mod">
          <ac:chgData name="Kaileen Cain" userId="21167d2d-fdf2-4320-ae3a-272888c89590" providerId="ADAL" clId="{2991EBD2-F049-4897-A4C6-74F1A93ECE8B}" dt="2024-09-16T17:51:55.139" v="1510"/>
          <ac:cxnSpMkLst>
            <pc:docMk/>
            <pc:sldMk cId="2979414231" sldId="2147376409"/>
            <ac:cxnSpMk id="29" creationId="{84E597C3-1B1A-A9D1-E5C3-0617DB8761DE}"/>
          </ac:cxnSpMkLst>
        </pc:cxnChg>
        <pc:cxnChg chg="add mod">
          <ac:chgData name="Kaileen Cain" userId="21167d2d-fdf2-4320-ae3a-272888c89590" providerId="ADAL" clId="{2991EBD2-F049-4897-A4C6-74F1A93ECE8B}" dt="2024-09-16T17:51:55.139" v="1510"/>
          <ac:cxnSpMkLst>
            <pc:docMk/>
            <pc:sldMk cId="2979414231" sldId="2147376409"/>
            <ac:cxnSpMk id="47" creationId="{6425D85F-10EF-3113-CB1E-977C65291389}"/>
          </ac:cxnSpMkLst>
        </pc:cxnChg>
        <pc:cxnChg chg="add mod">
          <ac:chgData name="Kaileen Cain" userId="21167d2d-fdf2-4320-ae3a-272888c89590" providerId="ADAL" clId="{2991EBD2-F049-4897-A4C6-74F1A93ECE8B}" dt="2024-09-16T17:51:55.139" v="1510"/>
          <ac:cxnSpMkLst>
            <pc:docMk/>
            <pc:sldMk cId="2979414231" sldId="2147376409"/>
            <ac:cxnSpMk id="48" creationId="{212CF304-06BD-8564-63F8-455D0E3E9846}"/>
          </ac:cxnSpMkLst>
        </pc:cxnChg>
        <pc:cxnChg chg="add mod">
          <ac:chgData name="Kaileen Cain" userId="21167d2d-fdf2-4320-ae3a-272888c89590" providerId="ADAL" clId="{2991EBD2-F049-4897-A4C6-74F1A93ECE8B}" dt="2024-09-16T17:51:55.139" v="1510"/>
          <ac:cxnSpMkLst>
            <pc:docMk/>
            <pc:sldMk cId="2979414231" sldId="2147376409"/>
            <ac:cxnSpMk id="49" creationId="{DAD8B7F5-0CF7-83EE-E5FE-A5DA281F3AE0}"/>
          </ac:cxnSpMkLst>
        </pc:cxnChg>
        <pc:cxnChg chg="add mod">
          <ac:chgData name="Kaileen Cain" userId="21167d2d-fdf2-4320-ae3a-272888c89590" providerId="ADAL" clId="{2991EBD2-F049-4897-A4C6-74F1A93ECE8B}" dt="2024-09-16T17:51:55.139" v="1510"/>
          <ac:cxnSpMkLst>
            <pc:docMk/>
            <pc:sldMk cId="2979414231" sldId="2147376409"/>
            <ac:cxnSpMk id="50" creationId="{0690ED10-1744-2CA3-38F1-787E8C3B7C69}"/>
          </ac:cxnSpMkLst>
        </pc:cxnChg>
      </pc:sldChg>
      <pc:sldChg chg="addSp delSp modSp add mod ord">
        <pc:chgData name="Kaileen Cain" userId="21167d2d-fdf2-4320-ae3a-272888c89590" providerId="ADAL" clId="{2991EBD2-F049-4897-A4C6-74F1A93ECE8B}" dt="2024-09-19T13:49:40.237" v="2931" actId="14100"/>
        <pc:sldMkLst>
          <pc:docMk/>
          <pc:sldMk cId="2347830112" sldId="2147376410"/>
        </pc:sldMkLst>
        <pc:spChg chg="add mod">
          <ac:chgData name="Kaileen Cain" userId="21167d2d-fdf2-4320-ae3a-272888c89590" providerId="ADAL" clId="{2991EBD2-F049-4897-A4C6-74F1A93ECE8B}" dt="2024-09-16T18:12:19.270" v="1873" actId="1036"/>
          <ac:spMkLst>
            <pc:docMk/>
            <pc:sldMk cId="2347830112" sldId="2147376410"/>
            <ac:spMk id="8" creationId="{37FA7ABB-0FB6-2B21-B321-79B4115EE45D}"/>
          </ac:spMkLst>
        </pc:spChg>
        <pc:spChg chg="add del mod">
          <ac:chgData name="Kaileen Cain" userId="21167d2d-fdf2-4320-ae3a-272888c89590" providerId="ADAL" clId="{2991EBD2-F049-4897-A4C6-74F1A93ECE8B}" dt="2024-09-16T18:02:57.380" v="1680" actId="478"/>
          <ac:spMkLst>
            <pc:docMk/>
            <pc:sldMk cId="2347830112" sldId="2147376410"/>
            <ac:spMk id="9" creationId="{B877CCBB-8618-E051-2C20-17F521F2FA7D}"/>
          </ac:spMkLst>
        </pc:spChg>
        <pc:spChg chg="del mod">
          <ac:chgData name="Kaileen Cain" userId="21167d2d-fdf2-4320-ae3a-272888c89590" providerId="ADAL" clId="{2991EBD2-F049-4897-A4C6-74F1A93ECE8B}" dt="2024-09-16T19:28:06.050" v="2736" actId="478"/>
          <ac:spMkLst>
            <pc:docMk/>
            <pc:sldMk cId="2347830112" sldId="2147376410"/>
            <ac:spMk id="15" creationId="{41E840C5-A571-3C2A-D006-BC97D88039B1}"/>
          </ac:spMkLst>
        </pc:spChg>
        <pc:spChg chg="del">
          <ac:chgData name="Kaileen Cain" userId="21167d2d-fdf2-4320-ae3a-272888c89590" providerId="ADAL" clId="{2991EBD2-F049-4897-A4C6-74F1A93ECE8B}" dt="2024-09-16T17:56:39.957" v="1583" actId="478"/>
          <ac:spMkLst>
            <pc:docMk/>
            <pc:sldMk cId="2347830112" sldId="2147376410"/>
            <ac:spMk id="16" creationId="{2B17DE0B-FE81-3001-E098-07EA6F4B5F3F}"/>
          </ac:spMkLst>
        </pc:spChg>
        <pc:spChg chg="add mod">
          <ac:chgData name="Kaileen Cain" userId="21167d2d-fdf2-4320-ae3a-272888c89590" providerId="ADAL" clId="{2991EBD2-F049-4897-A4C6-74F1A93ECE8B}" dt="2024-09-16T18:12:19.270" v="1873" actId="1036"/>
          <ac:spMkLst>
            <pc:docMk/>
            <pc:sldMk cId="2347830112" sldId="2147376410"/>
            <ac:spMk id="17" creationId="{69220A99-B511-9546-D0EC-CC5A49E0A175}"/>
          </ac:spMkLst>
        </pc:spChg>
        <pc:spChg chg="add mod">
          <ac:chgData name="Kaileen Cain" userId="21167d2d-fdf2-4320-ae3a-272888c89590" providerId="ADAL" clId="{2991EBD2-F049-4897-A4C6-74F1A93ECE8B}" dt="2024-09-16T18:12:19.270" v="1873" actId="1036"/>
          <ac:spMkLst>
            <pc:docMk/>
            <pc:sldMk cId="2347830112" sldId="2147376410"/>
            <ac:spMk id="18" creationId="{D0A8638E-8E67-7C5C-EA8A-340CE9B3C7B6}"/>
          </ac:spMkLst>
        </pc:spChg>
        <pc:spChg chg="mod">
          <ac:chgData name="Kaileen Cain" userId="21167d2d-fdf2-4320-ae3a-272888c89590" providerId="ADAL" clId="{2991EBD2-F049-4897-A4C6-74F1A93ECE8B}" dt="2024-09-16T17:56:56.431" v="1607" actId="1035"/>
          <ac:spMkLst>
            <pc:docMk/>
            <pc:sldMk cId="2347830112" sldId="2147376410"/>
            <ac:spMk id="19" creationId="{B2838D5F-D980-90F6-A9E9-D660EB9EEB3C}"/>
          </ac:spMkLst>
        </pc:spChg>
        <pc:spChg chg="add mod">
          <ac:chgData name="Kaileen Cain" userId="21167d2d-fdf2-4320-ae3a-272888c89590" providerId="ADAL" clId="{2991EBD2-F049-4897-A4C6-74F1A93ECE8B}" dt="2024-09-16T17:57:07.114" v="1608"/>
          <ac:spMkLst>
            <pc:docMk/>
            <pc:sldMk cId="2347830112" sldId="2147376410"/>
            <ac:spMk id="20" creationId="{497E69F6-0934-79CB-940A-588D59032EA0}"/>
          </ac:spMkLst>
        </pc:spChg>
        <pc:spChg chg="add mod">
          <ac:chgData name="Kaileen Cain" userId="21167d2d-fdf2-4320-ae3a-272888c89590" providerId="ADAL" clId="{2991EBD2-F049-4897-A4C6-74F1A93ECE8B}" dt="2024-09-16T17:57:07.114" v="1608"/>
          <ac:spMkLst>
            <pc:docMk/>
            <pc:sldMk cId="2347830112" sldId="2147376410"/>
            <ac:spMk id="21" creationId="{4415BC38-4DA7-35C0-D552-7D9A5EB17183}"/>
          </ac:spMkLst>
        </pc:spChg>
        <pc:spChg chg="add mod">
          <ac:chgData name="Kaileen Cain" userId="21167d2d-fdf2-4320-ae3a-272888c89590" providerId="ADAL" clId="{2991EBD2-F049-4897-A4C6-74F1A93ECE8B}" dt="2024-09-16T17:57:07.114" v="1608"/>
          <ac:spMkLst>
            <pc:docMk/>
            <pc:sldMk cId="2347830112" sldId="2147376410"/>
            <ac:spMk id="22" creationId="{F1480D93-4439-72D3-A4D3-DD1FC7967FB1}"/>
          </ac:spMkLst>
        </pc:spChg>
        <pc:spChg chg="mod">
          <ac:chgData name="Kaileen Cain" userId="21167d2d-fdf2-4320-ae3a-272888c89590" providerId="ADAL" clId="{2991EBD2-F049-4897-A4C6-74F1A93ECE8B}" dt="2024-09-16T18:00:28.088" v="1659"/>
          <ac:spMkLst>
            <pc:docMk/>
            <pc:sldMk cId="2347830112" sldId="2147376410"/>
            <ac:spMk id="24" creationId="{4FC42832-E94D-06B5-97AB-8BE4B4B61597}"/>
          </ac:spMkLst>
        </pc:spChg>
        <pc:spChg chg="add mod">
          <ac:chgData name="Kaileen Cain" userId="21167d2d-fdf2-4320-ae3a-272888c89590" providerId="ADAL" clId="{2991EBD2-F049-4897-A4C6-74F1A93ECE8B}" dt="2024-09-16T18:12:19.270" v="1873" actId="1036"/>
          <ac:spMkLst>
            <pc:docMk/>
            <pc:sldMk cId="2347830112" sldId="2147376410"/>
            <ac:spMk id="27" creationId="{3D903911-51A8-044D-F786-AFEFDDECED91}"/>
          </ac:spMkLst>
        </pc:spChg>
        <pc:spChg chg="add mod">
          <ac:chgData name="Kaileen Cain" userId="21167d2d-fdf2-4320-ae3a-272888c89590" providerId="ADAL" clId="{2991EBD2-F049-4897-A4C6-74F1A93ECE8B}" dt="2024-09-16T18:12:19.270" v="1873" actId="1036"/>
          <ac:spMkLst>
            <pc:docMk/>
            <pc:sldMk cId="2347830112" sldId="2147376410"/>
            <ac:spMk id="28" creationId="{61932D45-ABDB-D61F-40D2-9227BDF6B6E6}"/>
          </ac:spMkLst>
        </pc:spChg>
        <pc:spChg chg="add mod">
          <ac:chgData name="Kaileen Cain" userId="21167d2d-fdf2-4320-ae3a-272888c89590" providerId="ADAL" clId="{2991EBD2-F049-4897-A4C6-74F1A93ECE8B}" dt="2024-09-16T17:57:07.114" v="1608"/>
          <ac:spMkLst>
            <pc:docMk/>
            <pc:sldMk cId="2347830112" sldId="2147376410"/>
            <ac:spMk id="29" creationId="{EDDE58B1-9983-24B4-CBD7-3BF76849BD8B}"/>
          </ac:spMkLst>
        </pc:spChg>
        <pc:spChg chg="add mod">
          <ac:chgData name="Kaileen Cain" userId="21167d2d-fdf2-4320-ae3a-272888c89590" providerId="ADAL" clId="{2991EBD2-F049-4897-A4C6-74F1A93ECE8B}" dt="2024-09-16T17:57:07.114" v="1608"/>
          <ac:spMkLst>
            <pc:docMk/>
            <pc:sldMk cId="2347830112" sldId="2147376410"/>
            <ac:spMk id="30" creationId="{42AF10EA-5F5E-5182-10CA-7EB1955583E3}"/>
          </ac:spMkLst>
        </pc:spChg>
        <pc:spChg chg="add mod">
          <ac:chgData name="Kaileen Cain" userId="21167d2d-fdf2-4320-ae3a-272888c89590" providerId="ADAL" clId="{2991EBD2-F049-4897-A4C6-74F1A93ECE8B}" dt="2024-09-16T17:57:07.114" v="1608"/>
          <ac:spMkLst>
            <pc:docMk/>
            <pc:sldMk cId="2347830112" sldId="2147376410"/>
            <ac:spMk id="31" creationId="{DA4B9603-C850-7554-56F4-411F26FEF56B}"/>
          </ac:spMkLst>
        </pc:spChg>
        <pc:spChg chg="add mod">
          <ac:chgData name="Kaileen Cain" userId="21167d2d-fdf2-4320-ae3a-272888c89590" providerId="ADAL" clId="{2991EBD2-F049-4897-A4C6-74F1A93ECE8B}" dt="2024-09-16T18:12:19.270" v="1873" actId="1036"/>
          <ac:spMkLst>
            <pc:docMk/>
            <pc:sldMk cId="2347830112" sldId="2147376410"/>
            <ac:spMk id="33" creationId="{4DC30BE5-A4EE-935A-0D07-8769C6F665A3}"/>
          </ac:spMkLst>
        </pc:spChg>
        <pc:spChg chg="add mod">
          <ac:chgData name="Kaileen Cain" userId="21167d2d-fdf2-4320-ae3a-272888c89590" providerId="ADAL" clId="{2991EBD2-F049-4897-A4C6-74F1A93ECE8B}" dt="2024-09-16T18:12:19.270" v="1873" actId="1036"/>
          <ac:spMkLst>
            <pc:docMk/>
            <pc:sldMk cId="2347830112" sldId="2147376410"/>
            <ac:spMk id="34" creationId="{8E26E8CD-ADCE-4AD4-C69B-EBCF0E26D3ED}"/>
          </ac:spMkLst>
        </pc:spChg>
        <pc:spChg chg="add mod">
          <ac:chgData name="Kaileen Cain" userId="21167d2d-fdf2-4320-ae3a-272888c89590" providerId="ADAL" clId="{2991EBD2-F049-4897-A4C6-74F1A93ECE8B}" dt="2024-09-16T17:57:07.114" v="1608"/>
          <ac:spMkLst>
            <pc:docMk/>
            <pc:sldMk cId="2347830112" sldId="2147376410"/>
            <ac:spMk id="35" creationId="{C21B192B-1D88-959C-AC42-A5E55B3D4EA9}"/>
          </ac:spMkLst>
        </pc:spChg>
        <pc:spChg chg="add mod">
          <ac:chgData name="Kaileen Cain" userId="21167d2d-fdf2-4320-ae3a-272888c89590" providerId="ADAL" clId="{2991EBD2-F049-4897-A4C6-74F1A93ECE8B}" dt="2024-09-16T17:57:07.114" v="1608"/>
          <ac:spMkLst>
            <pc:docMk/>
            <pc:sldMk cId="2347830112" sldId="2147376410"/>
            <ac:spMk id="36" creationId="{0C8C7AAC-A528-4349-894C-036B5D313505}"/>
          </ac:spMkLst>
        </pc:spChg>
        <pc:spChg chg="add mod">
          <ac:chgData name="Kaileen Cain" userId="21167d2d-fdf2-4320-ae3a-272888c89590" providerId="ADAL" clId="{2991EBD2-F049-4897-A4C6-74F1A93ECE8B}" dt="2024-09-16T17:57:07.114" v="1608"/>
          <ac:spMkLst>
            <pc:docMk/>
            <pc:sldMk cId="2347830112" sldId="2147376410"/>
            <ac:spMk id="37" creationId="{4E1256AE-6B98-9236-F3B6-B58DB703D685}"/>
          </ac:spMkLst>
        </pc:spChg>
        <pc:spChg chg="add mod">
          <ac:chgData name="Kaileen Cain" userId="21167d2d-fdf2-4320-ae3a-272888c89590" providerId="ADAL" clId="{2991EBD2-F049-4897-A4C6-74F1A93ECE8B}" dt="2024-09-16T18:12:19.270" v="1873" actId="1036"/>
          <ac:spMkLst>
            <pc:docMk/>
            <pc:sldMk cId="2347830112" sldId="2147376410"/>
            <ac:spMk id="40" creationId="{6B8FCD82-72FC-FB7B-0814-803D29645653}"/>
          </ac:spMkLst>
        </pc:spChg>
        <pc:spChg chg="add mod">
          <ac:chgData name="Kaileen Cain" userId="21167d2d-fdf2-4320-ae3a-272888c89590" providerId="ADAL" clId="{2991EBD2-F049-4897-A4C6-74F1A93ECE8B}" dt="2024-09-16T17:57:07.114" v="1608"/>
          <ac:spMkLst>
            <pc:docMk/>
            <pc:sldMk cId="2347830112" sldId="2147376410"/>
            <ac:spMk id="41" creationId="{73D83BBF-D2AF-70C0-C3B2-2F91B894D595}"/>
          </ac:spMkLst>
        </pc:spChg>
        <pc:spChg chg="add mod">
          <ac:chgData name="Kaileen Cain" userId="21167d2d-fdf2-4320-ae3a-272888c89590" providerId="ADAL" clId="{2991EBD2-F049-4897-A4C6-74F1A93ECE8B}" dt="2024-09-16T17:57:07.114" v="1608"/>
          <ac:spMkLst>
            <pc:docMk/>
            <pc:sldMk cId="2347830112" sldId="2147376410"/>
            <ac:spMk id="42" creationId="{0C94D6E4-BCA3-B908-A52A-80CBE4E42349}"/>
          </ac:spMkLst>
        </pc:spChg>
        <pc:spChg chg="add mod">
          <ac:chgData name="Kaileen Cain" userId="21167d2d-fdf2-4320-ae3a-272888c89590" providerId="ADAL" clId="{2991EBD2-F049-4897-A4C6-74F1A93ECE8B}" dt="2024-09-16T17:57:07.114" v="1608"/>
          <ac:spMkLst>
            <pc:docMk/>
            <pc:sldMk cId="2347830112" sldId="2147376410"/>
            <ac:spMk id="43" creationId="{378A77D7-F81D-BCD3-C2A5-4C34C21C49C5}"/>
          </ac:spMkLst>
        </pc:spChg>
        <pc:spChg chg="add del mod">
          <ac:chgData name="Kaileen Cain" userId="21167d2d-fdf2-4320-ae3a-272888c89590" providerId="ADAL" clId="{2991EBD2-F049-4897-A4C6-74F1A93ECE8B}" dt="2024-09-16T18:12:05.286" v="1868" actId="478"/>
          <ac:spMkLst>
            <pc:docMk/>
            <pc:sldMk cId="2347830112" sldId="2147376410"/>
            <ac:spMk id="44" creationId="{397765F4-00DC-477F-DDBC-216A1C36E3A1}"/>
          </ac:spMkLst>
        </pc:spChg>
        <pc:spChg chg="add mod">
          <ac:chgData name="Kaileen Cain" userId="21167d2d-fdf2-4320-ae3a-272888c89590" providerId="ADAL" clId="{2991EBD2-F049-4897-A4C6-74F1A93ECE8B}" dt="2024-09-16T18:03:04.840" v="1682" actId="571"/>
          <ac:spMkLst>
            <pc:docMk/>
            <pc:sldMk cId="2347830112" sldId="2147376410"/>
            <ac:spMk id="48" creationId="{B5BEF4BC-35AC-02BE-4B83-4BA09E0C91A9}"/>
          </ac:spMkLst>
        </pc:spChg>
        <pc:spChg chg="add mod">
          <ac:chgData name="Kaileen Cain" userId="21167d2d-fdf2-4320-ae3a-272888c89590" providerId="ADAL" clId="{2991EBD2-F049-4897-A4C6-74F1A93ECE8B}" dt="2024-09-16T18:03:04.840" v="1682" actId="571"/>
          <ac:spMkLst>
            <pc:docMk/>
            <pc:sldMk cId="2347830112" sldId="2147376410"/>
            <ac:spMk id="49" creationId="{6784D14B-831A-3E8D-FED3-1491DE2F57AA}"/>
          </ac:spMkLst>
        </pc:spChg>
        <pc:spChg chg="add mod">
          <ac:chgData name="Kaileen Cain" userId="21167d2d-fdf2-4320-ae3a-272888c89590" providerId="ADAL" clId="{2991EBD2-F049-4897-A4C6-74F1A93ECE8B}" dt="2024-09-16T18:12:02.319" v="1867" actId="20577"/>
          <ac:spMkLst>
            <pc:docMk/>
            <pc:sldMk cId="2347830112" sldId="2147376410"/>
            <ac:spMk id="52" creationId="{F105686A-81A5-DCC1-A5C8-38166D34E44B}"/>
          </ac:spMkLst>
        </pc:spChg>
        <pc:spChg chg="add mod">
          <ac:chgData name="Kaileen Cain" userId="21167d2d-fdf2-4320-ae3a-272888c89590" providerId="ADAL" clId="{2991EBD2-F049-4897-A4C6-74F1A93ECE8B}" dt="2024-09-19T13:49:40.237" v="2931" actId="14100"/>
          <ac:spMkLst>
            <pc:docMk/>
            <pc:sldMk cId="2347830112" sldId="2147376410"/>
            <ac:spMk id="53" creationId="{57EEBE20-0FCB-BB98-13A9-A7ABD6062BE1}"/>
          </ac:spMkLst>
        </pc:spChg>
        <pc:graphicFrameChg chg="add mod">
          <ac:chgData name="Kaileen Cain" userId="21167d2d-fdf2-4320-ae3a-272888c89590" providerId="ADAL" clId="{2991EBD2-F049-4897-A4C6-74F1A93ECE8B}" dt="2024-09-16T17:57:07.114" v="1608"/>
          <ac:graphicFrameMkLst>
            <pc:docMk/>
            <pc:sldMk cId="2347830112" sldId="2147376410"/>
            <ac:graphicFrameMk id="6" creationId="{106BC23B-1D1A-576C-72FD-112B1F161269}"/>
          </ac:graphicFrameMkLst>
        </pc:graphicFrameChg>
        <pc:graphicFrameChg chg="del">
          <ac:chgData name="Kaileen Cain" userId="21167d2d-fdf2-4320-ae3a-272888c89590" providerId="ADAL" clId="{2991EBD2-F049-4897-A4C6-74F1A93ECE8B}" dt="2024-09-16T17:56:39.957" v="1583" actId="478"/>
          <ac:graphicFrameMkLst>
            <pc:docMk/>
            <pc:sldMk cId="2347830112" sldId="2147376410"/>
            <ac:graphicFrameMk id="10" creationId="{C1CF7BE5-281D-5134-79B7-C7287522BB3C}"/>
          </ac:graphicFrameMkLst>
        </pc:graphicFrameChg>
        <pc:graphicFrameChg chg="add mod">
          <ac:chgData name="Kaileen Cain" userId="21167d2d-fdf2-4320-ae3a-272888c89590" providerId="ADAL" clId="{2991EBD2-F049-4897-A4C6-74F1A93ECE8B}" dt="2024-09-16T17:57:07.114" v="1608"/>
          <ac:graphicFrameMkLst>
            <pc:docMk/>
            <pc:sldMk cId="2347830112" sldId="2147376410"/>
            <ac:graphicFrameMk id="26" creationId="{2F7A2A5D-D847-9E33-FC50-C1A1AC3F0E3D}"/>
          </ac:graphicFrameMkLst>
        </pc:graphicFrameChg>
        <pc:graphicFrameChg chg="add mod">
          <ac:chgData name="Kaileen Cain" userId="21167d2d-fdf2-4320-ae3a-272888c89590" providerId="ADAL" clId="{2991EBD2-F049-4897-A4C6-74F1A93ECE8B}" dt="2024-09-16T17:57:07.114" v="1608"/>
          <ac:graphicFrameMkLst>
            <pc:docMk/>
            <pc:sldMk cId="2347830112" sldId="2147376410"/>
            <ac:graphicFrameMk id="32" creationId="{BFCCA4C1-6026-5FE5-8464-E527A28D82BF}"/>
          </ac:graphicFrameMkLst>
        </pc:graphicFrameChg>
        <pc:graphicFrameChg chg="add mod">
          <ac:chgData name="Kaileen Cain" userId="21167d2d-fdf2-4320-ae3a-272888c89590" providerId="ADAL" clId="{2991EBD2-F049-4897-A4C6-74F1A93ECE8B}" dt="2024-09-16T17:57:07.114" v="1608"/>
          <ac:graphicFrameMkLst>
            <pc:docMk/>
            <pc:sldMk cId="2347830112" sldId="2147376410"/>
            <ac:graphicFrameMk id="39" creationId="{44171635-6DBA-2397-8B91-1B598AEFC12E}"/>
          </ac:graphicFrameMkLst>
        </pc:graphicFrameChg>
        <pc:picChg chg="add mod">
          <ac:chgData name="Kaileen Cain" userId="21167d2d-fdf2-4320-ae3a-272888c89590" providerId="ADAL" clId="{2991EBD2-F049-4897-A4C6-74F1A93ECE8B}" dt="2024-09-16T18:12:19.270" v="1873" actId="1036"/>
          <ac:picMkLst>
            <pc:docMk/>
            <pc:sldMk cId="2347830112" sldId="2147376410"/>
            <ac:picMk id="2" creationId="{26FB01B6-712B-21AB-4F3F-6EAA8C7C8105}"/>
          </ac:picMkLst>
        </pc:picChg>
        <pc:picChg chg="add mod">
          <ac:chgData name="Kaileen Cain" userId="21167d2d-fdf2-4320-ae3a-272888c89590" providerId="ADAL" clId="{2991EBD2-F049-4897-A4C6-74F1A93ECE8B}" dt="2024-09-16T18:12:19.270" v="1873" actId="1036"/>
          <ac:picMkLst>
            <pc:docMk/>
            <pc:sldMk cId="2347830112" sldId="2147376410"/>
            <ac:picMk id="3" creationId="{F9C377E3-78A4-15A3-5CEB-C5743F69C97C}"/>
          </ac:picMkLst>
        </pc:picChg>
        <pc:picChg chg="add mod">
          <ac:chgData name="Kaileen Cain" userId="21167d2d-fdf2-4320-ae3a-272888c89590" providerId="ADAL" clId="{2991EBD2-F049-4897-A4C6-74F1A93ECE8B}" dt="2024-09-16T18:12:19.270" v="1873" actId="1036"/>
          <ac:picMkLst>
            <pc:docMk/>
            <pc:sldMk cId="2347830112" sldId="2147376410"/>
            <ac:picMk id="4" creationId="{A1375BCF-A753-3A34-C378-B1EF0C190429}"/>
          </ac:picMkLst>
        </pc:picChg>
        <pc:picChg chg="add mod">
          <ac:chgData name="Kaileen Cain" userId="21167d2d-fdf2-4320-ae3a-272888c89590" providerId="ADAL" clId="{2991EBD2-F049-4897-A4C6-74F1A93ECE8B}" dt="2024-09-16T18:12:19.270" v="1873" actId="1036"/>
          <ac:picMkLst>
            <pc:docMk/>
            <pc:sldMk cId="2347830112" sldId="2147376410"/>
            <ac:picMk id="5" creationId="{66B9BED9-E683-A1C0-41D5-5375E6FE4068}"/>
          </ac:picMkLst>
        </pc:picChg>
        <pc:picChg chg="mod">
          <ac:chgData name="Kaileen Cain" userId="21167d2d-fdf2-4320-ae3a-272888c89590" providerId="ADAL" clId="{2991EBD2-F049-4897-A4C6-74F1A93ECE8B}" dt="2024-09-16T18:00:21.690" v="1658"/>
          <ac:picMkLst>
            <pc:docMk/>
            <pc:sldMk cId="2347830112" sldId="2147376410"/>
            <ac:picMk id="23" creationId="{D96C1579-62D5-76D6-E19E-E8B3E06835C4}"/>
          </ac:picMkLst>
        </pc:picChg>
        <pc:picChg chg="add mod">
          <ac:chgData name="Kaileen Cain" userId="21167d2d-fdf2-4320-ae3a-272888c89590" providerId="ADAL" clId="{2991EBD2-F049-4897-A4C6-74F1A93ECE8B}" dt="2024-09-16T18:03:04.840" v="1682" actId="571"/>
          <ac:picMkLst>
            <pc:docMk/>
            <pc:sldMk cId="2347830112" sldId="2147376410"/>
            <ac:picMk id="45" creationId="{6DF248FB-4821-13E3-44DB-77350DAA0640}"/>
          </ac:picMkLst>
        </pc:picChg>
        <pc:picChg chg="add mod">
          <ac:chgData name="Kaileen Cain" userId="21167d2d-fdf2-4320-ae3a-272888c89590" providerId="ADAL" clId="{2991EBD2-F049-4897-A4C6-74F1A93ECE8B}" dt="2024-09-16T18:03:04.840" v="1682" actId="571"/>
          <ac:picMkLst>
            <pc:docMk/>
            <pc:sldMk cId="2347830112" sldId="2147376410"/>
            <ac:picMk id="46" creationId="{AEE1BB83-2ADD-F095-BD45-C57FCDBA8981}"/>
          </ac:picMkLst>
        </pc:picChg>
        <pc:picChg chg="add mod">
          <ac:chgData name="Kaileen Cain" userId="21167d2d-fdf2-4320-ae3a-272888c89590" providerId="ADAL" clId="{2991EBD2-F049-4897-A4C6-74F1A93ECE8B}" dt="2024-09-16T18:03:04.840" v="1682" actId="571"/>
          <ac:picMkLst>
            <pc:docMk/>
            <pc:sldMk cId="2347830112" sldId="2147376410"/>
            <ac:picMk id="47" creationId="{63540FA9-5F4F-8CFB-C17E-173A9362CF6E}"/>
          </ac:picMkLst>
        </pc:picChg>
        <pc:picChg chg="add mod">
          <ac:chgData name="Kaileen Cain" userId="21167d2d-fdf2-4320-ae3a-272888c89590" providerId="ADAL" clId="{2991EBD2-F049-4897-A4C6-74F1A93ECE8B}" dt="2024-09-16T18:04:14.259" v="1813"/>
          <ac:picMkLst>
            <pc:docMk/>
            <pc:sldMk cId="2347830112" sldId="2147376410"/>
            <ac:picMk id="50" creationId="{3C2C020D-157B-658E-66E0-B8936FC5D2C8}"/>
          </ac:picMkLst>
        </pc:picChg>
        <pc:picChg chg="add mod">
          <ac:chgData name="Kaileen Cain" userId="21167d2d-fdf2-4320-ae3a-272888c89590" providerId="ADAL" clId="{2991EBD2-F049-4897-A4C6-74F1A93ECE8B}" dt="2024-09-16T18:04:14.259" v="1813"/>
          <ac:picMkLst>
            <pc:docMk/>
            <pc:sldMk cId="2347830112" sldId="2147376410"/>
            <ac:picMk id="51" creationId="{E3032A75-5A26-A23B-44CA-F168075C1302}"/>
          </ac:picMkLst>
        </pc:picChg>
        <pc:cxnChg chg="add mod">
          <ac:chgData name="Kaileen Cain" userId="21167d2d-fdf2-4320-ae3a-272888c89590" providerId="ADAL" clId="{2991EBD2-F049-4897-A4C6-74F1A93ECE8B}" dt="2024-09-16T18:12:29.180" v="1879" actId="1036"/>
          <ac:cxnSpMkLst>
            <pc:docMk/>
            <pc:sldMk cId="2347830112" sldId="2147376410"/>
            <ac:cxnSpMk id="7" creationId="{26B41825-E5C6-2C09-FD23-BF0CD96D2DC7}"/>
          </ac:cxnSpMkLst>
        </pc:cxnChg>
        <pc:cxnChg chg="add mod">
          <ac:chgData name="Kaileen Cain" userId="21167d2d-fdf2-4320-ae3a-272888c89590" providerId="ADAL" clId="{2991EBD2-F049-4897-A4C6-74F1A93ECE8B}" dt="2024-09-16T18:12:29.180" v="1879" actId="1036"/>
          <ac:cxnSpMkLst>
            <pc:docMk/>
            <pc:sldMk cId="2347830112" sldId="2147376410"/>
            <ac:cxnSpMk id="25" creationId="{6D8E7F19-A7A2-D1F7-ABBF-D70F972B674B}"/>
          </ac:cxnSpMkLst>
        </pc:cxnChg>
        <pc:cxnChg chg="add mod">
          <ac:chgData name="Kaileen Cain" userId="21167d2d-fdf2-4320-ae3a-272888c89590" providerId="ADAL" clId="{2991EBD2-F049-4897-A4C6-74F1A93ECE8B}" dt="2024-09-16T18:12:29.180" v="1879" actId="1036"/>
          <ac:cxnSpMkLst>
            <pc:docMk/>
            <pc:sldMk cId="2347830112" sldId="2147376410"/>
            <ac:cxnSpMk id="38" creationId="{970EEA6D-6F81-FB81-5F03-6C7D332F8C9A}"/>
          </ac:cxnSpMkLst>
        </pc:cxnChg>
      </pc:sldChg>
      <pc:sldChg chg="addSp delSp modSp add mod ord">
        <pc:chgData name="Kaileen Cain" userId="21167d2d-fdf2-4320-ae3a-272888c89590" providerId="ADAL" clId="{2991EBD2-F049-4897-A4C6-74F1A93ECE8B}" dt="2024-09-16T19:32:04.031" v="2790" actId="207"/>
        <pc:sldMkLst>
          <pc:docMk/>
          <pc:sldMk cId="188229003" sldId="2147376411"/>
        </pc:sldMkLst>
        <pc:spChg chg="del">
          <ac:chgData name="Kaileen Cain" userId="21167d2d-fdf2-4320-ae3a-272888c89590" providerId="ADAL" clId="{2991EBD2-F049-4897-A4C6-74F1A93ECE8B}" dt="2024-09-16T18:01:23.921" v="1667" actId="478"/>
          <ac:spMkLst>
            <pc:docMk/>
            <pc:sldMk cId="188229003" sldId="2147376411"/>
            <ac:spMk id="8" creationId="{37FA7ABB-0FB6-2B21-B321-79B4115EE45D}"/>
          </ac:spMkLst>
        </pc:spChg>
        <pc:spChg chg="del">
          <ac:chgData name="Kaileen Cain" userId="21167d2d-fdf2-4320-ae3a-272888c89590" providerId="ADAL" clId="{2991EBD2-F049-4897-A4C6-74F1A93ECE8B}" dt="2024-09-16T18:01:23.921" v="1667" actId="478"/>
          <ac:spMkLst>
            <pc:docMk/>
            <pc:sldMk cId="188229003" sldId="2147376411"/>
            <ac:spMk id="9" creationId="{B877CCBB-8618-E051-2C20-17F521F2FA7D}"/>
          </ac:spMkLst>
        </pc:spChg>
        <pc:spChg chg="add mod">
          <ac:chgData name="Kaileen Cain" userId="21167d2d-fdf2-4320-ae3a-272888c89590" providerId="ADAL" clId="{2991EBD2-F049-4897-A4C6-74F1A93ECE8B}" dt="2024-09-16T18:14:03.808" v="1884"/>
          <ac:spMkLst>
            <pc:docMk/>
            <pc:sldMk cId="188229003" sldId="2147376411"/>
            <ac:spMk id="10" creationId="{E3765A89-842C-7793-CFC3-73D3D147FC67}"/>
          </ac:spMkLst>
        </pc:spChg>
        <pc:spChg chg="del mod">
          <ac:chgData name="Kaileen Cain" userId="21167d2d-fdf2-4320-ae3a-272888c89590" providerId="ADAL" clId="{2991EBD2-F049-4897-A4C6-74F1A93ECE8B}" dt="2024-09-16T19:28:18.931" v="2740" actId="478"/>
          <ac:spMkLst>
            <pc:docMk/>
            <pc:sldMk cId="188229003" sldId="2147376411"/>
            <ac:spMk id="15" creationId="{41E840C5-A571-3C2A-D006-BC97D88039B1}"/>
          </ac:spMkLst>
        </pc:spChg>
        <pc:spChg chg="del">
          <ac:chgData name="Kaileen Cain" userId="21167d2d-fdf2-4320-ae3a-272888c89590" providerId="ADAL" clId="{2991EBD2-F049-4897-A4C6-74F1A93ECE8B}" dt="2024-09-16T18:01:23.921" v="1667" actId="478"/>
          <ac:spMkLst>
            <pc:docMk/>
            <pc:sldMk cId="188229003" sldId="2147376411"/>
            <ac:spMk id="17" creationId="{69220A99-B511-9546-D0EC-CC5A49E0A175}"/>
          </ac:spMkLst>
        </pc:spChg>
        <pc:spChg chg="del">
          <ac:chgData name="Kaileen Cain" userId="21167d2d-fdf2-4320-ae3a-272888c89590" providerId="ADAL" clId="{2991EBD2-F049-4897-A4C6-74F1A93ECE8B}" dt="2024-09-16T18:01:23.921" v="1667" actId="478"/>
          <ac:spMkLst>
            <pc:docMk/>
            <pc:sldMk cId="188229003" sldId="2147376411"/>
            <ac:spMk id="18" creationId="{D0A8638E-8E67-7C5C-EA8A-340CE9B3C7B6}"/>
          </ac:spMkLst>
        </pc:spChg>
        <pc:spChg chg="mod">
          <ac:chgData name="Kaileen Cain" userId="21167d2d-fdf2-4320-ae3a-272888c89590" providerId="ADAL" clId="{2991EBD2-F049-4897-A4C6-74F1A93ECE8B}" dt="2024-09-16T18:20:26.587" v="2013"/>
          <ac:spMkLst>
            <pc:docMk/>
            <pc:sldMk cId="188229003" sldId="2147376411"/>
            <ac:spMk id="19" creationId="{B2838D5F-D980-90F6-A9E9-D660EB9EEB3C}"/>
          </ac:spMkLst>
        </pc:spChg>
        <pc:spChg chg="del">
          <ac:chgData name="Kaileen Cain" userId="21167d2d-fdf2-4320-ae3a-272888c89590" providerId="ADAL" clId="{2991EBD2-F049-4897-A4C6-74F1A93ECE8B}" dt="2024-09-16T18:01:23.921" v="1667" actId="478"/>
          <ac:spMkLst>
            <pc:docMk/>
            <pc:sldMk cId="188229003" sldId="2147376411"/>
            <ac:spMk id="20" creationId="{497E69F6-0934-79CB-940A-588D59032EA0}"/>
          </ac:spMkLst>
        </pc:spChg>
        <pc:spChg chg="del">
          <ac:chgData name="Kaileen Cain" userId="21167d2d-fdf2-4320-ae3a-272888c89590" providerId="ADAL" clId="{2991EBD2-F049-4897-A4C6-74F1A93ECE8B}" dt="2024-09-16T18:01:23.921" v="1667" actId="478"/>
          <ac:spMkLst>
            <pc:docMk/>
            <pc:sldMk cId="188229003" sldId="2147376411"/>
            <ac:spMk id="21" creationId="{4415BC38-4DA7-35C0-D552-7D9A5EB17183}"/>
          </ac:spMkLst>
        </pc:spChg>
        <pc:spChg chg="del">
          <ac:chgData name="Kaileen Cain" userId="21167d2d-fdf2-4320-ae3a-272888c89590" providerId="ADAL" clId="{2991EBD2-F049-4897-A4C6-74F1A93ECE8B}" dt="2024-09-16T18:01:23.921" v="1667" actId="478"/>
          <ac:spMkLst>
            <pc:docMk/>
            <pc:sldMk cId="188229003" sldId="2147376411"/>
            <ac:spMk id="22" creationId="{F1480D93-4439-72D3-A4D3-DD1FC7967FB1}"/>
          </ac:spMkLst>
        </pc:spChg>
        <pc:spChg chg="mod">
          <ac:chgData name="Kaileen Cain" userId="21167d2d-fdf2-4320-ae3a-272888c89590" providerId="ADAL" clId="{2991EBD2-F049-4897-A4C6-74F1A93ECE8B}" dt="2024-09-16T18:13:36.680" v="1882"/>
          <ac:spMkLst>
            <pc:docMk/>
            <pc:sldMk cId="188229003" sldId="2147376411"/>
            <ac:spMk id="24" creationId="{4FC42832-E94D-06B5-97AB-8BE4B4B61597}"/>
          </ac:spMkLst>
        </pc:spChg>
        <pc:spChg chg="del">
          <ac:chgData name="Kaileen Cain" userId="21167d2d-fdf2-4320-ae3a-272888c89590" providerId="ADAL" clId="{2991EBD2-F049-4897-A4C6-74F1A93ECE8B}" dt="2024-09-16T18:01:23.921" v="1667" actId="478"/>
          <ac:spMkLst>
            <pc:docMk/>
            <pc:sldMk cId="188229003" sldId="2147376411"/>
            <ac:spMk id="27" creationId="{3D903911-51A8-044D-F786-AFEFDDECED91}"/>
          </ac:spMkLst>
        </pc:spChg>
        <pc:spChg chg="del">
          <ac:chgData name="Kaileen Cain" userId="21167d2d-fdf2-4320-ae3a-272888c89590" providerId="ADAL" clId="{2991EBD2-F049-4897-A4C6-74F1A93ECE8B}" dt="2024-09-16T18:01:23.921" v="1667" actId="478"/>
          <ac:spMkLst>
            <pc:docMk/>
            <pc:sldMk cId="188229003" sldId="2147376411"/>
            <ac:spMk id="28" creationId="{61932D45-ABDB-D61F-40D2-9227BDF6B6E6}"/>
          </ac:spMkLst>
        </pc:spChg>
        <pc:spChg chg="del">
          <ac:chgData name="Kaileen Cain" userId="21167d2d-fdf2-4320-ae3a-272888c89590" providerId="ADAL" clId="{2991EBD2-F049-4897-A4C6-74F1A93ECE8B}" dt="2024-09-16T18:01:23.921" v="1667" actId="478"/>
          <ac:spMkLst>
            <pc:docMk/>
            <pc:sldMk cId="188229003" sldId="2147376411"/>
            <ac:spMk id="29" creationId="{EDDE58B1-9983-24B4-CBD7-3BF76849BD8B}"/>
          </ac:spMkLst>
        </pc:spChg>
        <pc:spChg chg="del">
          <ac:chgData name="Kaileen Cain" userId="21167d2d-fdf2-4320-ae3a-272888c89590" providerId="ADAL" clId="{2991EBD2-F049-4897-A4C6-74F1A93ECE8B}" dt="2024-09-16T18:01:23.921" v="1667" actId="478"/>
          <ac:spMkLst>
            <pc:docMk/>
            <pc:sldMk cId="188229003" sldId="2147376411"/>
            <ac:spMk id="30" creationId="{42AF10EA-5F5E-5182-10CA-7EB1955583E3}"/>
          </ac:spMkLst>
        </pc:spChg>
        <pc:spChg chg="del">
          <ac:chgData name="Kaileen Cain" userId="21167d2d-fdf2-4320-ae3a-272888c89590" providerId="ADAL" clId="{2991EBD2-F049-4897-A4C6-74F1A93ECE8B}" dt="2024-09-16T18:01:23.921" v="1667" actId="478"/>
          <ac:spMkLst>
            <pc:docMk/>
            <pc:sldMk cId="188229003" sldId="2147376411"/>
            <ac:spMk id="31" creationId="{DA4B9603-C850-7554-56F4-411F26FEF56B}"/>
          </ac:spMkLst>
        </pc:spChg>
        <pc:spChg chg="del">
          <ac:chgData name="Kaileen Cain" userId="21167d2d-fdf2-4320-ae3a-272888c89590" providerId="ADAL" clId="{2991EBD2-F049-4897-A4C6-74F1A93ECE8B}" dt="2024-09-16T18:01:23.921" v="1667" actId="478"/>
          <ac:spMkLst>
            <pc:docMk/>
            <pc:sldMk cId="188229003" sldId="2147376411"/>
            <ac:spMk id="33" creationId="{4DC30BE5-A4EE-935A-0D07-8769C6F665A3}"/>
          </ac:spMkLst>
        </pc:spChg>
        <pc:spChg chg="del">
          <ac:chgData name="Kaileen Cain" userId="21167d2d-fdf2-4320-ae3a-272888c89590" providerId="ADAL" clId="{2991EBD2-F049-4897-A4C6-74F1A93ECE8B}" dt="2024-09-16T18:01:23.921" v="1667" actId="478"/>
          <ac:spMkLst>
            <pc:docMk/>
            <pc:sldMk cId="188229003" sldId="2147376411"/>
            <ac:spMk id="34" creationId="{8E26E8CD-ADCE-4AD4-C69B-EBCF0E26D3ED}"/>
          </ac:spMkLst>
        </pc:spChg>
        <pc:spChg chg="del">
          <ac:chgData name="Kaileen Cain" userId="21167d2d-fdf2-4320-ae3a-272888c89590" providerId="ADAL" clId="{2991EBD2-F049-4897-A4C6-74F1A93ECE8B}" dt="2024-09-16T18:01:23.921" v="1667" actId="478"/>
          <ac:spMkLst>
            <pc:docMk/>
            <pc:sldMk cId="188229003" sldId="2147376411"/>
            <ac:spMk id="35" creationId="{C21B192B-1D88-959C-AC42-A5E55B3D4EA9}"/>
          </ac:spMkLst>
        </pc:spChg>
        <pc:spChg chg="del">
          <ac:chgData name="Kaileen Cain" userId="21167d2d-fdf2-4320-ae3a-272888c89590" providerId="ADAL" clId="{2991EBD2-F049-4897-A4C6-74F1A93ECE8B}" dt="2024-09-16T18:01:23.921" v="1667" actId="478"/>
          <ac:spMkLst>
            <pc:docMk/>
            <pc:sldMk cId="188229003" sldId="2147376411"/>
            <ac:spMk id="36" creationId="{0C8C7AAC-A528-4349-894C-036B5D313505}"/>
          </ac:spMkLst>
        </pc:spChg>
        <pc:spChg chg="del">
          <ac:chgData name="Kaileen Cain" userId="21167d2d-fdf2-4320-ae3a-272888c89590" providerId="ADAL" clId="{2991EBD2-F049-4897-A4C6-74F1A93ECE8B}" dt="2024-09-16T18:01:23.921" v="1667" actId="478"/>
          <ac:spMkLst>
            <pc:docMk/>
            <pc:sldMk cId="188229003" sldId="2147376411"/>
            <ac:spMk id="37" creationId="{4E1256AE-6B98-9236-F3B6-B58DB703D685}"/>
          </ac:spMkLst>
        </pc:spChg>
        <pc:spChg chg="del">
          <ac:chgData name="Kaileen Cain" userId="21167d2d-fdf2-4320-ae3a-272888c89590" providerId="ADAL" clId="{2991EBD2-F049-4897-A4C6-74F1A93ECE8B}" dt="2024-09-16T18:01:23.921" v="1667" actId="478"/>
          <ac:spMkLst>
            <pc:docMk/>
            <pc:sldMk cId="188229003" sldId="2147376411"/>
            <ac:spMk id="40" creationId="{6B8FCD82-72FC-FB7B-0814-803D29645653}"/>
          </ac:spMkLst>
        </pc:spChg>
        <pc:spChg chg="del">
          <ac:chgData name="Kaileen Cain" userId="21167d2d-fdf2-4320-ae3a-272888c89590" providerId="ADAL" clId="{2991EBD2-F049-4897-A4C6-74F1A93ECE8B}" dt="2024-09-16T18:01:23.921" v="1667" actId="478"/>
          <ac:spMkLst>
            <pc:docMk/>
            <pc:sldMk cId="188229003" sldId="2147376411"/>
            <ac:spMk id="41" creationId="{73D83BBF-D2AF-70C0-C3B2-2F91B894D595}"/>
          </ac:spMkLst>
        </pc:spChg>
        <pc:spChg chg="del">
          <ac:chgData name="Kaileen Cain" userId="21167d2d-fdf2-4320-ae3a-272888c89590" providerId="ADAL" clId="{2991EBD2-F049-4897-A4C6-74F1A93ECE8B}" dt="2024-09-16T18:01:23.921" v="1667" actId="478"/>
          <ac:spMkLst>
            <pc:docMk/>
            <pc:sldMk cId="188229003" sldId="2147376411"/>
            <ac:spMk id="42" creationId="{0C94D6E4-BCA3-B908-A52A-80CBE4E42349}"/>
          </ac:spMkLst>
        </pc:spChg>
        <pc:spChg chg="del">
          <ac:chgData name="Kaileen Cain" userId="21167d2d-fdf2-4320-ae3a-272888c89590" providerId="ADAL" clId="{2991EBD2-F049-4897-A4C6-74F1A93ECE8B}" dt="2024-09-16T18:01:23.921" v="1667" actId="478"/>
          <ac:spMkLst>
            <pc:docMk/>
            <pc:sldMk cId="188229003" sldId="2147376411"/>
            <ac:spMk id="43" creationId="{378A77D7-F81D-BCD3-C2A5-4C34C21C49C5}"/>
          </ac:spMkLst>
        </pc:spChg>
        <pc:spChg chg="add mod">
          <ac:chgData name="Kaileen Cain" userId="21167d2d-fdf2-4320-ae3a-272888c89590" providerId="ADAL" clId="{2991EBD2-F049-4897-A4C6-74F1A93ECE8B}" dt="2024-09-16T18:57:30.026" v="2448" actId="1036"/>
          <ac:spMkLst>
            <pc:docMk/>
            <pc:sldMk cId="188229003" sldId="2147376411"/>
            <ac:spMk id="45" creationId="{4071A7DD-A659-E258-048A-21FE2A9DCB02}"/>
          </ac:spMkLst>
        </pc:spChg>
        <pc:spChg chg="add mod">
          <ac:chgData name="Kaileen Cain" userId="21167d2d-fdf2-4320-ae3a-272888c89590" providerId="ADAL" clId="{2991EBD2-F049-4897-A4C6-74F1A93ECE8B}" dt="2024-09-16T18:57:30.026" v="2448" actId="1036"/>
          <ac:spMkLst>
            <pc:docMk/>
            <pc:sldMk cId="188229003" sldId="2147376411"/>
            <ac:spMk id="46" creationId="{236195D8-2EA2-3C1B-971B-1A98935C302A}"/>
          </ac:spMkLst>
        </pc:spChg>
        <pc:spChg chg="add mod">
          <ac:chgData name="Kaileen Cain" userId="21167d2d-fdf2-4320-ae3a-272888c89590" providerId="ADAL" clId="{2991EBD2-F049-4897-A4C6-74F1A93ECE8B}" dt="2024-09-16T18:57:30.026" v="2448" actId="1036"/>
          <ac:spMkLst>
            <pc:docMk/>
            <pc:sldMk cId="188229003" sldId="2147376411"/>
            <ac:spMk id="47" creationId="{0223186A-6FB3-9BAC-E1DE-346234321B6E}"/>
          </ac:spMkLst>
        </pc:spChg>
        <pc:spChg chg="add mod">
          <ac:chgData name="Kaileen Cain" userId="21167d2d-fdf2-4320-ae3a-272888c89590" providerId="ADAL" clId="{2991EBD2-F049-4897-A4C6-74F1A93ECE8B}" dt="2024-09-16T19:16:28.046" v="2563" actId="12788"/>
          <ac:spMkLst>
            <pc:docMk/>
            <pc:sldMk cId="188229003" sldId="2147376411"/>
            <ac:spMk id="50" creationId="{7AA34DFE-1307-5A8A-F96C-F7DDCC7A718F}"/>
          </ac:spMkLst>
        </pc:spChg>
        <pc:spChg chg="add mod ord">
          <ac:chgData name="Kaileen Cain" userId="21167d2d-fdf2-4320-ae3a-272888c89590" providerId="ADAL" clId="{2991EBD2-F049-4897-A4C6-74F1A93ECE8B}" dt="2024-09-16T19:28:25.011" v="2741" actId="166"/>
          <ac:spMkLst>
            <pc:docMk/>
            <pc:sldMk cId="188229003" sldId="2147376411"/>
            <ac:spMk id="53" creationId="{73D9F724-FFCE-1CE6-67A6-00B9F535D514}"/>
          </ac:spMkLst>
        </pc:spChg>
        <pc:spChg chg="add mod ord">
          <ac:chgData name="Kaileen Cain" userId="21167d2d-fdf2-4320-ae3a-272888c89590" providerId="ADAL" clId="{2991EBD2-F049-4897-A4C6-74F1A93ECE8B}" dt="2024-09-16T19:28:25.011" v="2741" actId="166"/>
          <ac:spMkLst>
            <pc:docMk/>
            <pc:sldMk cId="188229003" sldId="2147376411"/>
            <ac:spMk id="54" creationId="{1A506E16-329B-1C1A-9C19-577191FBB790}"/>
          </ac:spMkLst>
        </pc:spChg>
        <pc:spChg chg="add mod">
          <ac:chgData name="Kaileen Cain" userId="21167d2d-fdf2-4320-ae3a-272888c89590" providerId="ADAL" clId="{2991EBD2-F049-4897-A4C6-74F1A93ECE8B}" dt="2024-09-16T19:32:04.031" v="2790" actId="207"/>
          <ac:spMkLst>
            <pc:docMk/>
            <pc:sldMk cId="188229003" sldId="2147376411"/>
            <ac:spMk id="55" creationId="{3CD820F6-E738-F83E-DB62-C08BB5A18E76}"/>
          </ac:spMkLst>
        </pc:spChg>
        <pc:grpChg chg="add del mod">
          <ac:chgData name="Kaileen Cain" userId="21167d2d-fdf2-4320-ae3a-272888c89590" providerId="ADAL" clId="{2991EBD2-F049-4897-A4C6-74F1A93ECE8B}" dt="2024-09-16T18:15:09.032" v="1916" actId="165"/>
          <ac:grpSpMkLst>
            <pc:docMk/>
            <pc:sldMk cId="188229003" sldId="2147376411"/>
            <ac:grpSpMk id="51" creationId="{314DABFE-400C-619A-9418-988DD4644B29}"/>
          </ac:grpSpMkLst>
        </pc:grpChg>
        <pc:grpChg chg="add del mod">
          <ac:chgData name="Kaileen Cain" userId="21167d2d-fdf2-4320-ae3a-272888c89590" providerId="ADAL" clId="{2991EBD2-F049-4897-A4C6-74F1A93ECE8B}" dt="2024-09-16T18:17:47.318" v="1970" actId="165"/>
          <ac:grpSpMkLst>
            <pc:docMk/>
            <pc:sldMk cId="188229003" sldId="2147376411"/>
            <ac:grpSpMk id="52" creationId="{70B24E30-8007-2DD5-3C8D-E5D1332EF334}"/>
          </ac:grpSpMkLst>
        </pc:grpChg>
        <pc:graphicFrameChg chg="del">
          <ac:chgData name="Kaileen Cain" userId="21167d2d-fdf2-4320-ae3a-272888c89590" providerId="ADAL" clId="{2991EBD2-F049-4897-A4C6-74F1A93ECE8B}" dt="2024-09-16T18:01:26.626" v="1668" actId="478"/>
          <ac:graphicFrameMkLst>
            <pc:docMk/>
            <pc:sldMk cId="188229003" sldId="2147376411"/>
            <ac:graphicFrameMk id="6" creationId="{106BC23B-1D1A-576C-72FD-112B1F161269}"/>
          </ac:graphicFrameMkLst>
        </pc:graphicFrameChg>
        <pc:graphicFrameChg chg="add mod topLvl">
          <ac:chgData name="Kaileen Cain" userId="21167d2d-fdf2-4320-ae3a-272888c89590" providerId="ADAL" clId="{2991EBD2-F049-4897-A4C6-74F1A93ECE8B}" dt="2024-09-16T18:57:30.026" v="2448" actId="1036"/>
          <ac:graphicFrameMkLst>
            <pc:docMk/>
            <pc:sldMk cId="188229003" sldId="2147376411"/>
            <ac:graphicFrameMk id="16" creationId="{EA0C4DE2-F45A-C0CD-9F8F-664D80849497}"/>
          </ac:graphicFrameMkLst>
        </pc:graphicFrameChg>
        <pc:graphicFrameChg chg="del">
          <ac:chgData name="Kaileen Cain" userId="21167d2d-fdf2-4320-ae3a-272888c89590" providerId="ADAL" clId="{2991EBD2-F049-4897-A4C6-74F1A93ECE8B}" dt="2024-09-16T18:01:26.626" v="1668" actId="478"/>
          <ac:graphicFrameMkLst>
            <pc:docMk/>
            <pc:sldMk cId="188229003" sldId="2147376411"/>
            <ac:graphicFrameMk id="26" creationId="{2F7A2A5D-D847-9E33-FC50-C1A1AC3F0E3D}"/>
          </ac:graphicFrameMkLst>
        </pc:graphicFrameChg>
        <pc:graphicFrameChg chg="del">
          <ac:chgData name="Kaileen Cain" userId="21167d2d-fdf2-4320-ae3a-272888c89590" providerId="ADAL" clId="{2991EBD2-F049-4897-A4C6-74F1A93ECE8B}" dt="2024-09-16T18:01:26.626" v="1668" actId="478"/>
          <ac:graphicFrameMkLst>
            <pc:docMk/>
            <pc:sldMk cId="188229003" sldId="2147376411"/>
            <ac:graphicFrameMk id="32" creationId="{BFCCA4C1-6026-5FE5-8464-E527A28D82BF}"/>
          </ac:graphicFrameMkLst>
        </pc:graphicFrameChg>
        <pc:graphicFrameChg chg="del">
          <ac:chgData name="Kaileen Cain" userId="21167d2d-fdf2-4320-ae3a-272888c89590" providerId="ADAL" clId="{2991EBD2-F049-4897-A4C6-74F1A93ECE8B}" dt="2024-09-16T18:01:26.626" v="1668" actId="478"/>
          <ac:graphicFrameMkLst>
            <pc:docMk/>
            <pc:sldMk cId="188229003" sldId="2147376411"/>
            <ac:graphicFrameMk id="39" creationId="{44171635-6DBA-2397-8B91-1B598AEFC12E}"/>
          </ac:graphicFrameMkLst>
        </pc:graphicFrameChg>
        <pc:graphicFrameChg chg="add mod topLvl">
          <ac:chgData name="Kaileen Cain" userId="21167d2d-fdf2-4320-ae3a-272888c89590" providerId="ADAL" clId="{2991EBD2-F049-4897-A4C6-74F1A93ECE8B}" dt="2024-09-16T18:57:30.026" v="2448" actId="1036"/>
          <ac:graphicFrameMkLst>
            <pc:docMk/>
            <pc:sldMk cId="188229003" sldId="2147376411"/>
            <ac:graphicFrameMk id="44" creationId="{79C860AC-461C-3B70-3FAF-FD6CCE65D5F0}"/>
          </ac:graphicFrameMkLst>
        </pc:graphicFrameChg>
        <pc:graphicFrameChg chg="add mod topLvl">
          <ac:chgData name="Kaileen Cain" userId="21167d2d-fdf2-4320-ae3a-272888c89590" providerId="ADAL" clId="{2991EBD2-F049-4897-A4C6-74F1A93ECE8B}" dt="2024-09-16T19:16:28.046" v="2563" actId="12788"/>
          <ac:graphicFrameMkLst>
            <pc:docMk/>
            <pc:sldMk cId="188229003" sldId="2147376411"/>
            <ac:graphicFrameMk id="48" creationId="{7B3F5BB3-F43D-8637-D909-16EE392C6CB5}"/>
          </ac:graphicFrameMkLst>
        </pc:graphicFrameChg>
        <pc:graphicFrameChg chg="add mod topLvl">
          <ac:chgData name="Kaileen Cain" userId="21167d2d-fdf2-4320-ae3a-272888c89590" providerId="ADAL" clId="{2991EBD2-F049-4897-A4C6-74F1A93ECE8B}" dt="2024-09-16T19:16:28.046" v="2563" actId="12788"/>
          <ac:graphicFrameMkLst>
            <pc:docMk/>
            <pc:sldMk cId="188229003" sldId="2147376411"/>
            <ac:graphicFrameMk id="49" creationId="{AA6A7A51-F168-70EB-2B54-4C1F16FAF4E8}"/>
          </ac:graphicFrameMkLst>
        </pc:graphicFrameChg>
        <pc:picChg chg="del">
          <ac:chgData name="Kaileen Cain" userId="21167d2d-fdf2-4320-ae3a-272888c89590" providerId="ADAL" clId="{2991EBD2-F049-4897-A4C6-74F1A93ECE8B}" dt="2024-09-16T18:01:23.921" v="1667" actId="478"/>
          <ac:picMkLst>
            <pc:docMk/>
            <pc:sldMk cId="188229003" sldId="2147376411"/>
            <ac:picMk id="2" creationId="{26FB01B6-712B-21AB-4F3F-6EAA8C7C8105}"/>
          </ac:picMkLst>
        </pc:picChg>
        <pc:picChg chg="del">
          <ac:chgData name="Kaileen Cain" userId="21167d2d-fdf2-4320-ae3a-272888c89590" providerId="ADAL" clId="{2991EBD2-F049-4897-A4C6-74F1A93ECE8B}" dt="2024-09-16T18:01:23.921" v="1667" actId="478"/>
          <ac:picMkLst>
            <pc:docMk/>
            <pc:sldMk cId="188229003" sldId="2147376411"/>
            <ac:picMk id="3" creationId="{F9C377E3-78A4-15A3-5CEB-C5743F69C97C}"/>
          </ac:picMkLst>
        </pc:picChg>
        <pc:picChg chg="del">
          <ac:chgData name="Kaileen Cain" userId="21167d2d-fdf2-4320-ae3a-272888c89590" providerId="ADAL" clId="{2991EBD2-F049-4897-A4C6-74F1A93ECE8B}" dt="2024-09-16T18:01:23.921" v="1667" actId="478"/>
          <ac:picMkLst>
            <pc:docMk/>
            <pc:sldMk cId="188229003" sldId="2147376411"/>
            <ac:picMk id="4" creationId="{A1375BCF-A753-3A34-C378-B1EF0C190429}"/>
          </ac:picMkLst>
        </pc:picChg>
        <pc:picChg chg="del">
          <ac:chgData name="Kaileen Cain" userId="21167d2d-fdf2-4320-ae3a-272888c89590" providerId="ADAL" clId="{2991EBD2-F049-4897-A4C6-74F1A93ECE8B}" dt="2024-09-16T18:01:23.921" v="1667" actId="478"/>
          <ac:picMkLst>
            <pc:docMk/>
            <pc:sldMk cId="188229003" sldId="2147376411"/>
            <ac:picMk id="5" creationId="{66B9BED9-E683-A1C0-41D5-5375E6FE4068}"/>
          </ac:picMkLst>
        </pc:picChg>
        <pc:picChg chg="mod">
          <ac:chgData name="Kaileen Cain" userId="21167d2d-fdf2-4320-ae3a-272888c89590" providerId="ADAL" clId="{2991EBD2-F049-4897-A4C6-74F1A93ECE8B}" dt="2024-09-16T18:13:30.883" v="1881"/>
          <ac:picMkLst>
            <pc:docMk/>
            <pc:sldMk cId="188229003" sldId="2147376411"/>
            <ac:picMk id="23" creationId="{D96C1579-62D5-76D6-E19E-E8B3E06835C4}"/>
          </ac:picMkLst>
        </pc:picChg>
        <pc:cxnChg chg="del">
          <ac:chgData name="Kaileen Cain" userId="21167d2d-fdf2-4320-ae3a-272888c89590" providerId="ADAL" clId="{2991EBD2-F049-4897-A4C6-74F1A93ECE8B}" dt="2024-09-16T18:01:23.921" v="1667" actId="478"/>
          <ac:cxnSpMkLst>
            <pc:docMk/>
            <pc:sldMk cId="188229003" sldId="2147376411"/>
            <ac:cxnSpMk id="7" creationId="{26B41825-E5C6-2C09-FD23-BF0CD96D2DC7}"/>
          </ac:cxnSpMkLst>
        </pc:cxnChg>
        <pc:cxnChg chg="del">
          <ac:chgData name="Kaileen Cain" userId="21167d2d-fdf2-4320-ae3a-272888c89590" providerId="ADAL" clId="{2991EBD2-F049-4897-A4C6-74F1A93ECE8B}" dt="2024-09-16T18:01:23.921" v="1667" actId="478"/>
          <ac:cxnSpMkLst>
            <pc:docMk/>
            <pc:sldMk cId="188229003" sldId="2147376411"/>
            <ac:cxnSpMk id="25" creationId="{6D8E7F19-A7A2-D1F7-ABBF-D70F972B674B}"/>
          </ac:cxnSpMkLst>
        </pc:cxnChg>
        <pc:cxnChg chg="del">
          <ac:chgData name="Kaileen Cain" userId="21167d2d-fdf2-4320-ae3a-272888c89590" providerId="ADAL" clId="{2991EBD2-F049-4897-A4C6-74F1A93ECE8B}" dt="2024-09-16T18:01:23.921" v="1667" actId="478"/>
          <ac:cxnSpMkLst>
            <pc:docMk/>
            <pc:sldMk cId="188229003" sldId="2147376411"/>
            <ac:cxnSpMk id="38" creationId="{970EEA6D-6F81-FB81-5F03-6C7D332F8C9A}"/>
          </ac:cxnSpMkLst>
        </pc:cxnChg>
      </pc:sldChg>
      <pc:sldChg chg="addSp delSp modSp add mod ord">
        <pc:chgData name="Kaileen Cain" userId="21167d2d-fdf2-4320-ae3a-272888c89590" providerId="ADAL" clId="{2991EBD2-F049-4897-A4C6-74F1A93ECE8B}" dt="2024-10-02T13:28:22.469" v="3942"/>
        <pc:sldMkLst>
          <pc:docMk/>
          <pc:sldMk cId="3547169497" sldId="2147376412"/>
        </pc:sldMkLst>
        <pc:spChg chg="add mod ord">
          <ac:chgData name="Kaileen Cain" userId="21167d2d-fdf2-4320-ae3a-272888c89590" providerId="ADAL" clId="{2991EBD2-F049-4897-A4C6-74F1A93ECE8B}" dt="2024-09-19T13:54:20.548" v="2946" actId="14100"/>
          <ac:spMkLst>
            <pc:docMk/>
            <pc:sldMk cId="3547169497" sldId="2147376412"/>
            <ac:spMk id="3" creationId="{9595DC1F-1CFD-1773-BB15-E8E867A79925}"/>
          </ac:spMkLst>
        </pc:spChg>
        <pc:spChg chg="del">
          <ac:chgData name="Kaileen Cain" userId="21167d2d-fdf2-4320-ae3a-272888c89590" providerId="ADAL" clId="{2991EBD2-F049-4897-A4C6-74F1A93ECE8B}" dt="2024-09-16T18:25:50.969" v="2055" actId="478"/>
          <ac:spMkLst>
            <pc:docMk/>
            <pc:sldMk cId="3547169497" sldId="2147376412"/>
            <ac:spMk id="3" creationId="{A5621C56-D37B-88AF-9A48-6BCC86203F83}"/>
          </ac:spMkLst>
        </pc:spChg>
        <pc:spChg chg="del">
          <ac:chgData name="Kaileen Cain" userId="21167d2d-fdf2-4320-ae3a-272888c89590" providerId="ADAL" clId="{2991EBD2-F049-4897-A4C6-74F1A93ECE8B}" dt="2024-09-16T18:25:50.969" v="2055" actId="478"/>
          <ac:spMkLst>
            <pc:docMk/>
            <pc:sldMk cId="3547169497" sldId="2147376412"/>
            <ac:spMk id="5" creationId="{FA31380C-7E88-EFB0-3686-AA8FBCF9F68B}"/>
          </ac:spMkLst>
        </pc:spChg>
        <pc:spChg chg="del">
          <ac:chgData name="Kaileen Cain" userId="21167d2d-fdf2-4320-ae3a-272888c89590" providerId="ADAL" clId="{2991EBD2-F049-4897-A4C6-74F1A93ECE8B}" dt="2024-09-16T18:25:50.969" v="2055" actId="478"/>
          <ac:spMkLst>
            <pc:docMk/>
            <pc:sldMk cId="3547169497" sldId="2147376412"/>
            <ac:spMk id="6" creationId="{4A49DE7E-1E2D-C7E4-B94E-D1D927ABD6A2}"/>
          </ac:spMkLst>
        </pc:spChg>
        <pc:spChg chg="mod">
          <ac:chgData name="Kaileen Cain" userId="21167d2d-fdf2-4320-ae3a-272888c89590" providerId="ADAL" clId="{2991EBD2-F049-4897-A4C6-74F1A93ECE8B}" dt="2024-09-16T18:26:27.754" v="2063" actId="404"/>
          <ac:spMkLst>
            <pc:docMk/>
            <pc:sldMk cId="3547169497" sldId="2147376412"/>
            <ac:spMk id="7" creationId="{A7AC9824-DA2E-2DE7-1296-3A4259A3A26B}"/>
          </ac:spMkLst>
        </pc:spChg>
        <pc:spChg chg="mod">
          <ac:chgData name="Kaileen Cain" userId="21167d2d-fdf2-4320-ae3a-272888c89590" providerId="ADAL" clId="{2991EBD2-F049-4897-A4C6-74F1A93ECE8B}" dt="2024-09-16T18:26:49.523" v="2065"/>
          <ac:spMkLst>
            <pc:docMk/>
            <pc:sldMk cId="3547169497" sldId="2147376412"/>
            <ac:spMk id="8" creationId="{8D5C498C-31A6-89F5-0341-3523F8EC0F0C}"/>
          </ac:spMkLst>
        </pc:spChg>
        <pc:spChg chg="del">
          <ac:chgData name="Kaileen Cain" userId="21167d2d-fdf2-4320-ae3a-272888c89590" providerId="ADAL" clId="{2991EBD2-F049-4897-A4C6-74F1A93ECE8B}" dt="2024-09-16T18:25:50.969" v="2055" actId="478"/>
          <ac:spMkLst>
            <pc:docMk/>
            <pc:sldMk cId="3547169497" sldId="2147376412"/>
            <ac:spMk id="10" creationId="{9861B9F5-A0F1-736D-22C4-41986DA2059F}"/>
          </ac:spMkLst>
        </pc:spChg>
        <pc:spChg chg="del">
          <ac:chgData name="Kaileen Cain" userId="21167d2d-fdf2-4320-ae3a-272888c89590" providerId="ADAL" clId="{2991EBD2-F049-4897-A4C6-74F1A93ECE8B}" dt="2024-09-16T18:25:50.969" v="2055" actId="478"/>
          <ac:spMkLst>
            <pc:docMk/>
            <pc:sldMk cId="3547169497" sldId="2147376412"/>
            <ac:spMk id="11" creationId="{549D96B3-3B04-F483-E966-EFB33CF7E6BA}"/>
          </ac:spMkLst>
        </pc:spChg>
        <pc:spChg chg="del">
          <ac:chgData name="Kaileen Cain" userId="21167d2d-fdf2-4320-ae3a-272888c89590" providerId="ADAL" clId="{2991EBD2-F049-4897-A4C6-74F1A93ECE8B}" dt="2024-09-16T18:25:50.969" v="2055" actId="478"/>
          <ac:spMkLst>
            <pc:docMk/>
            <pc:sldMk cId="3547169497" sldId="2147376412"/>
            <ac:spMk id="12" creationId="{344895CF-83B2-C248-50B1-D840BA431FB1}"/>
          </ac:spMkLst>
        </pc:spChg>
        <pc:spChg chg="del">
          <ac:chgData name="Kaileen Cain" userId="21167d2d-fdf2-4320-ae3a-272888c89590" providerId="ADAL" clId="{2991EBD2-F049-4897-A4C6-74F1A93ECE8B}" dt="2024-09-16T18:25:50.969" v="2055" actId="478"/>
          <ac:spMkLst>
            <pc:docMk/>
            <pc:sldMk cId="3547169497" sldId="2147376412"/>
            <ac:spMk id="13" creationId="{CB70CFF8-F023-CDEE-DBD7-3D32A0AA5C1A}"/>
          </ac:spMkLst>
        </pc:spChg>
        <pc:spChg chg="del">
          <ac:chgData name="Kaileen Cain" userId="21167d2d-fdf2-4320-ae3a-272888c89590" providerId="ADAL" clId="{2991EBD2-F049-4897-A4C6-74F1A93ECE8B}" dt="2024-09-16T18:25:50.969" v="2055" actId="478"/>
          <ac:spMkLst>
            <pc:docMk/>
            <pc:sldMk cId="3547169497" sldId="2147376412"/>
            <ac:spMk id="14" creationId="{88A1A07C-91AE-FAB4-532D-A38BE90E56FE}"/>
          </ac:spMkLst>
        </pc:spChg>
        <pc:spChg chg="del">
          <ac:chgData name="Kaileen Cain" userId="21167d2d-fdf2-4320-ae3a-272888c89590" providerId="ADAL" clId="{2991EBD2-F049-4897-A4C6-74F1A93ECE8B}" dt="2024-09-16T18:25:50.969" v="2055" actId="478"/>
          <ac:spMkLst>
            <pc:docMk/>
            <pc:sldMk cId="3547169497" sldId="2147376412"/>
            <ac:spMk id="15" creationId="{7EF64EE2-4D1D-75B2-4D6E-B7A24994C23D}"/>
          </ac:spMkLst>
        </pc:spChg>
        <pc:spChg chg="del mod">
          <ac:chgData name="Kaileen Cain" userId="21167d2d-fdf2-4320-ae3a-272888c89590" providerId="ADAL" clId="{2991EBD2-F049-4897-A4C6-74F1A93ECE8B}" dt="2024-09-16T19:27:19.337" v="2722" actId="478"/>
          <ac:spMkLst>
            <pc:docMk/>
            <pc:sldMk cId="3547169497" sldId="2147376412"/>
            <ac:spMk id="16" creationId="{DC658E28-0027-94CF-981F-21CBAA3E1826}"/>
          </ac:spMkLst>
        </pc:spChg>
        <pc:spChg chg="mod">
          <ac:chgData name="Kaileen Cain" userId="21167d2d-fdf2-4320-ae3a-272888c89590" providerId="ADAL" clId="{2991EBD2-F049-4897-A4C6-74F1A93ECE8B}" dt="2024-10-02T13:28:22.469" v="3942"/>
          <ac:spMkLst>
            <pc:docMk/>
            <pc:sldMk cId="3547169497" sldId="2147376412"/>
            <ac:spMk id="22" creationId="{23F3FA6B-51D7-2A5E-DDAC-C930B9A462E5}"/>
          </ac:spMkLst>
        </pc:spChg>
        <pc:spChg chg="add mod">
          <ac:chgData name="Kaileen Cain" userId="21167d2d-fdf2-4320-ae3a-272888c89590" providerId="ADAL" clId="{2991EBD2-F049-4897-A4C6-74F1A93ECE8B}" dt="2024-09-16T18:32:29.354" v="2146" actId="1036"/>
          <ac:spMkLst>
            <pc:docMk/>
            <pc:sldMk cId="3547169497" sldId="2147376412"/>
            <ac:spMk id="23" creationId="{31D2F514-37B5-1253-19BA-C19399F0C90B}"/>
          </ac:spMkLst>
        </pc:spChg>
        <pc:spChg chg="add mod">
          <ac:chgData name="Kaileen Cain" userId="21167d2d-fdf2-4320-ae3a-272888c89590" providerId="ADAL" clId="{2991EBD2-F049-4897-A4C6-74F1A93ECE8B}" dt="2024-09-19T13:54:37.381" v="2948" actId="12788"/>
          <ac:spMkLst>
            <pc:docMk/>
            <pc:sldMk cId="3547169497" sldId="2147376412"/>
            <ac:spMk id="24" creationId="{31D0C681-642F-D8EB-C45D-79D0C2C86944}"/>
          </ac:spMkLst>
        </pc:spChg>
        <pc:spChg chg="add mod">
          <ac:chgData name="Kaileen Cain" userId="21167d2d-fdf2-4320-ae3a-272888c89590" providerId="ADAL" clId="{2991EBD2-F049-4897-A4C6-74F1A93ECE8B}" dt="2024-09-19T13:54:37.381" v="2948" actId="12788"/>
          <ac:spMkLst>
            <pc:docMk/>
            <pc:sldMk cId="3547169497" sldId="2147376412"/>
            <ac:spMk id="25" creationId="{D6F08AC7-4D52-E316-B6C1-A17A4B8B9BD2}"/>
          </ac:spMkLst>
        </pc:spChg>
        <pc:spChg chg="add mod">
          <ac:chgData name="Kaileen Cain" userId="21167d2d-fdf2-4320-ae3a-272888c89590" providerId="ADAL" clId="{2991EBD2-F049-4897-A4C6-74F1A93ECE8B}" dt="2024-09-19T13:03:32.618" v="2835" actId="20577"/>
          <ac:spMkLst>
            <pc:docMk/>
            <pc:sldMk cId="3547169497" sldId="2147376412"/>
            <ac:spMk id="27" creationId="{46AD3232-FF1A-1573-139F-619235CF3377}"/>
          </ac:spMkLst>
        </pc:spChg>
        <pc:graphicFrameChg chg="add mod">
          <ac:chgData name="Kaileen Cain" userId="21167d2d-fdf2-4320-ae3a-272888c89590" providerId="ADAL" clId="{2991EBD2-F049-4897-A4C6-74F1A93ECE8B}" dt="2024-09-16T18:33:10.189" v="2153" actId="404"/>
          <ac:graphicFrameMkLst>
            <pc:docMk/>
            <pc:sldMk cId="3547169497" sldId="2147376412"/>
            <ac:graphicFrameMk id="2" creationId="{8C60B8D9-E783-3022-2AD8-F3B5BA5A9E05}"/>
          </ac:graphicFrameMkLst>
        </pc:graphicFrameChg>
        <pc:graphicFrameChg chg="del">
          <ac:chgData name="Kaileen Cain" userId="21167d2d-fdf2-4320-ae3a-272888c89590" providerId="ADAL" clId="{2991EBD2-F049-4897-A4C6-74F1A93ECE8B}" dt="2024-09-16T18:25:46.505" v="2054" actId="478"/>
          <ac:graphicFrameMkLst>
            <pc:docMk/>
            <pc:sldMk cId="3547169497" sldId="2147376412"/>
            <ac:graphicFrameMk id="4" creationId="{EAC754E0-C969-F199-A1F5-2640A41DEA62}"/>
          </ac:graphicFrameMkLst>
        </pc:graphicFrameChg>
        <pc:picChg chg="mod">
          <ac:chgData name="Kaileen Cain" userId="21167d2d-fdf2-4320-ae3a-272888c89590" providerId="ADAL" clId="{2991EBD2-F049-4897-A4C6-74F1A93ECE8B}" dt="2024-10-02T13:28:17.834" v="3941"/>
          <ac:picMkLst>
            <pc:docMk/>
            <pc:sldMk cId="3547169497" sldId="2147376412"/>
            <ac:picMk id="21" creationId="{4309B44F-A7FA-EDBD-DB15-A7DD9F7D8B9B}"/>
          </ac:picMkLst>
        </pc:picChg>
        <pc:picChg chg="add mod">
          <ac:chgData name="Kaileen Cain" userId="21167d2d-fdf2-4320-ae3a-272888c89590" providerId="ADAL" clId="{2991EBD2-F049-4897-A4C6-74F1A93ECE8B}" dt="2024-09-19T13:54:37.381" v="2948" actId="12788"/>
          <ac:picMkLst>
            <pc:docMk/>
            <pc:sldMk cId="3547169497" sldId="2147376412"/>
            <ac:picMk id="26" creationId="{F7DC30A3-6777-B3A8-E8D3-DB6A84A8ACDA}"/>
          </ac:picMkLst>
        </pc:picChg>
        <pc:cxnChg chg="add mod">
          <ac:chgData name="Kaileen Cain" userId="21167d2d-fdf2-4320-ae3a-272888c89590" providerId="ADAL" clId="{2991EBD2-F049-4897-A4C6-74F1A93ECE8B}" dt="2024-09-16T18:32:29.354" v="2146" actId="1036"/>
          <ac:cxnSpMkLst>
            <pc:docMk/>
            <pc:sldMk cId="3547169497" sldId="2147376412"/>
            <ac:cxnSpMk id="20" creationId="{7878D22B-2925-67EC-5C8C-90D7CF813641}"/>
          </ac:cxnSpMkLst>
        </pc:cxnChg>
      </pc:sldChg>
      <pc:sldChg chg="addSp delSp modSp add del mod">
        <pc:chgData name="Kaileen Cain" userId="21167d2d-fdf2-4320-ae3a-272888c89590" providerId="ADAL" clId="{2991EBD2-F049-4897-A4C6-74F1A93ECE8B}" dt="2024-09-16T18:57:10.064" v="2437" actId="2696"/>
        <pc:sldMkLst>
          <pc:docMk/>
          <pc:sldMk cId="628585708" sldId="2147376413"/>
        </pc:sldMkLst>
        <pc:spChg chg="del">
          <ac:chgData name="Kaileen Cain" userId="21167d2d-fdf2-4320-ae3a-272888c89590" providerId="ADAL" clId="{2991EBD2-F049-4897-A4C6-74F1A93ECE8B}" dt="2024-09-16T18:52:38.102" v="2426" actId="478"/>
          <ac:spMkLst>
            <pc:docMk/>
            <pc:sldMk cId="628585708" sldId="2147376413"/>
            <ac:spMk id="8" creationId="{37FA7ABB-0FB6-2B21-B321-79B4115EE45D}"/>
          </ac:spMkLst>
        </pc:spChg>
        <pc:spChg chg="add mod">
          <ac:chgData name="Kaileen Cain" userId="21167d2d-fdf2-4320-ae3a-272888c89590" providerId="ADAL" clId="{2991EBD2-F049-4897-A4C6-74F1A93ECE8B}" dt="2024-09-16T18:53:03.212" v="2429"/>
          <ac:spMkLst>
            <pc:docMk/>
            <pc:sldMk cId="628585708" sldId="2147376413"/>
            <ac:spMk id="10" creationId="{31A66C34-1181-4004-096C-FB0B41960E8F}"/>
          </ac:spMkLst>
        </pc:spChg>
        <pc:spChg chg="mod">
          <ac:chgData name="Kaileen Cain" userId="21167d2d-fdf2-4320-ae3a-272888c89590" providerId="ADAL" clId="{2991EBD2-F049-4897-A4C6-74F1A93ECE8B}" dt="2024-09-16T18:52:33.124" v="2422" actId="20577"/>
          <ac:spMkLst>
            <pc:docMk/>
            <pc:sldMk cId="628585708" sldId="2147376413"/>
            <ac:spMk id="15" creationId="{41E840C5-A571-3C2A-D006-BC97D88039B1}"/>
          </ac:spMkLst>
        </pc:spChg>
        <pc:spChg chg="del">
          <ac:chgData name="Kaileen Cain" userId="21167d2d-fdf2-4320-ae3a-272888c89590" providerId="ADAL" clId="{2991EBD2-F049-4897-A4C6-74F1A93ECE8B}" dt="2024-09-16T18:52:38.102" v="2426" actId="478"/>
          <ac:spMkLst>
            <pc:docMk/>
            <pc:sldMk cId="628585708" sldId="2147376413"/>
            <ac:spMk id="17" creationId="{69220A99-B511-9546-D0EC-CC5A49E0A175}"/>
          </ac:spMkLst>
        </pc:spChg>
        <pc:spChg chg="del">
          <ac:chgData name="Kaileen Cain" userId="21167d2d-fdf2-4320-ae3a-272888c89590" providerId="ADAL" clId="{2991EBD2-F049-4897-A4C6-74F1A93ECE8B}" dt="2024-09-16T18:52:38.102" v="2426" actId="478"/>
          <ac:spMkLst>
            <pc:docMk/>
            <pc:sldMk cId="628585708" sldId="2147376413"/>
            <ac:spMk id="18" creationId="{D0A8638E-8E67-7C5C-EA8A-340CE9B3C7B6}"/>
          </ac:spMkLst>
        </pc:spChg>
        <pc:spChg chg="del">
          <ac:chgData name="Kaileen Cain" userId="21167d2d-fdf2-4320-ae3a-272888c89590" providerId="ADAL" clId="{2991EBD2-F049-4897-A4C6-74F1A93ECE8B}" dt="2024-09-16T18:52:38.102" v="2426" actId="478"/>
          <ac:spMkLst>
            <pc:docMk/>
            <pc:sldMk cId="628585708" sldId="2147376413"/>
            <ac:spMk id="20" creationId="{497E69F6-0934-79CB-940A-588D59032EA0}"/>
          </ac:spMkLst>
        </pc:spChg>
        <pc:spChg chg="del">
          <ac:chgData name="Kaileen Cain" userId="21167d2d-fdf2-4320-ae3a-272888c89590" providerId="ADAL" clId="{2991EBD2-F049-4897-A4C6-74F1A93ECE8B}" dt="2024-09-16T18:52:38.102" v="2426" actId="478"/>
          <ac:spMkLst>
            <pc:docMk/>
            <pc:sldMk cId="628585708" sldId="2147376413"/>
            <ac:spMk id="21" creationId="{4415BC38-4DA7-35C0-D552-7D9A5EB17183}"/>
          </ac:spMkLst>
        </pc:spChg>
        <pc:spChg chg="del">
          <ac:chgData name="Kaileen Cain" userId="21167d2d-fdf2-4320-ae3a-272888c89590" providerId="ADAL" clId="{2991EBD2-F049-4897-A4C6-74F1A93ECE8B}" dt="2024-09-16T18:52:38.102" v="2426" actId="478"/>
          <ac:spMkLst>
            <pc:docMk/>
            <pc:sldMk cId="628585708" sldId="2147376413"/>
            <ac:spMk id="22" creationId="{F1480D93-4439-72D3-A4D3-DD1FC7967FB1}"/>
          </ac:spMkLst>
        </pc:spChg>
        <pc:spChg chg="del">
          <ac:chgData name="Kaileen Cain" userId="21167d2d-fdf2-4320-ae3a-272888c89590" providerId="ADAL" clId="{2991EBD2-F049-4897-A4C6-74F1A93ECE8B}" dt="2024-09-16T18:53:02.863" v="2428" actId="478"/>
          <ac:spMkLst>
            <pc:docMk/>
            <pc:sldMk cId="628585708" sldId="2147376413"/>
            <ac:spMk id="24" creationId="{4FC42832-E94D-06B5-97AB-8BE4B4B61597}"/>
          </ac:spMkLst>
        </pc:spChg>
        <pc:spChg chg="del">
          <ac:chgData name="Kaileen Cain" userId="21167d2d-fdf2-4320-ae3a-272888c89590" providerId="ADAL" clId="{2991EBD2-F049-4897-A4C6-74F1A93ECE8B}" dt="2024-09-16T18:52:38.102" v="2426" actId="478"/>
          <ac:spMkLst>
            <pc:docMk/>
            <pc:sldMk cId="628585708" sldId="2147376413"/>
            <ac:spMk id="27" creationId="{3D903911-51A8-044D-F786-AFEFDDECED91}"/>
          </ac:spMkLst>
        </pc:spChg>
        <pc:spChg chg="del">
          <ac:chgData name="Kaileen Cain" userId="21167d2d-fdf2-4320-ae3a-272888c89590" providerId="ADAL" clId="{2991EBD2-F049-4897-A4C6-74F1A93ECE8B}" dt="2024-09-16T18:52:38.102" v="2426" actId="478"/>
          <ac:spMkLst>
            <pc:docMk/>
            <pc:sldMk cId="628585708" sldId="2147376413"/>
            <ac:spMk id="28" creationId="{61932D45-ABDB-D61F-40D2-9227BDF6B6E6}"/>
          </ac:spMkLst>
        </pc:spChg>
        <pc:spChg chg="del">
          <ac:chgData name="Kaileen Cain" userId="21167d2d-fdf2-4320-ae3a-272888c89590" providerId="ADAL" clId="{2991EBD2-F049-4897-A4C6-74F1A93ECE8B}" dt="2024-09-16T18:52:38.102" v="2426" actId="478"/>
          <ac:spMkLst>
            <pc:docMk/>
            <pc:sldMk cId="628585708" sldId="2147376413"/>
            <ac:spMk id="29" creationId="{EDDE58B1-9983-24B4-CBD7-3BF76849BD8B}"/>
          </ac:spMkLst>
        </pc:spChg>
        <pc:spChg chg="del">
          <ac:chgData name="Kaileen Cain" userId="21167d2d-fdf2-4320-ae3a-272888c89590" providerId="ADAL" clId="{2991EBD2-F049-4897-A4C6-74F1A93ECE8B}" dt="2024-09-16T18:52:38.102" v="2426" actId="478"/>
          <ac:spMkLst>
            <pc:docMk/>
            <pc:sldMk cId="628585708" sldId="2147376413"/>
            <ac:spMk id="30" creationId="{42AF10EA-5F5E-5182-10CA-7EB1955583E3}"/>
          </ac:spMkLst>
        </pc:spChg>
        <pc:spChg chg="del">
          <ac:chgData name="Kaileen Cain" userId="21167d2d-fdf2-4320-ae3a-272888c89590" providerId="ADAL" clId="{2991EBD2-F049-4897-A4C6-74F1A93ECE8B}" dt="2024-09-16T18:52:38.102" v="2426" actId="478"/>
          <ac:spMkLst>
            <pc:docMk/>
            <pc:sldMk cId="628585708" sldId="2147376413"/>
            <ac:spMk id="31" creationId="{DA4B9603-C850-7554-56F4-411F26FEF56B}"/>
          </ac:spMkLst>
        </pc:spChg>
        <pc:spChg chg="del">
          <ac:chgData name="Kaileen Cain" userId="21167d2d-fdf2-4320-ae3a-272888c89590" providerId="ADAL" clId="{2991EBD2-F049-4897-A4C6-74F1A93ECE8B}" dt="2024-09-16T18:52:38.102" v="2426" actId="478"/>
          <ac:spMkLst>
            <pc:docMk/>
            <pc:sldMk cId="628585708" sldId="2147376413"/>
            <ac:spMk id="33" creationId="{4DC30BE5-A4EE-935A-0D07-8769C6F665A3}"/>
          </ac:spMkLst>
        </pc:spChg>
        <pc:spChg chg="del">
          <ac:chgData name="Kaileen Cain" userId="21167d2d-fdf2-4320-ae3a-272888c89590" providerId="ADAL" clId="{2991EBD2-F049-4897-A4C6-74F1A93ECE8B}" dt="2024-09-16T18:52:38.102" v="2426" actId="478"/>
          <ac:spMkLst>
            <pc:docMk/>
            <pc:sldMk cId="628585708" sldId="2147376413"/>
            <ac:spMk id="34" creationId="{8E26E8CD-ADCE-4AD4-C69B-EBCF0E26D3ED}"/>
          </ac:spMkLst>
        </pc:spChg>
        <pc:spChg chg="del">
          <ac:chgData name="Kaileen Cain" userId="21167d2d-fdf2-4320-ae3a-272888c89590" providerId="ADAL" clId="{2991EBD2-F049-4897-A4C6-74F1A93ECE8B}" dt="2024-09-16T18:52:38.102" v="2426" actId="478"/>
          <ac:spMkLst>
            <pc:docMk/>
            <pc:sldMk cId="628585708" sldId="2147376413"/>
            <ac:spMk id="35" creationId="{C21B192B-1D88-959C-AC42-A5E55B3D4EA9}"/>
          </ac:spMkLst>
        </pc:spChg>
        <pc:spChg chg="del">
          <ac:chgData name="Kaileen Cain" userId="21167d2d-fdf2-4320-ae3a-272888c89590" providerId="ADAL" clId="{2991EBD2-F049-4897-A4C6-74F1A93ECE8B}" dt="2024-09-16T18:52:38.102" v="2426" actId="478"/>
          <ac:spMkLst>
            <pc:docMk/>
            <pc:sldMk cId="628585708" sldId="2147376413"/>
            <ac:spMk id="36" creationId="{0C8C7AAC-A528-4349-894C-036B5D313505}"/>
          </ac:spMkLst>
        </pc:spChg>
        <pc:spChg chg="del">
          <ac:chgData name="Kaileen Cain" userId="21167d2d-fdf2-4320-ae3a-272888c89590" providerId="ADAL" clId="{2991EBD2-F049-4897-A4C6-74F1A93ECE8B}" dt="2024-09-16T18:52:38.102" v="2426" actId="478"/>
          <ac:spMkLst>
            <pc:docMk/>
            <pc:sldMk cId="628585708" sldId="2147376413"/>
            <ac:spMk id="37" creationId="{4E1256AE-6B98-9236-F3B6-B58DB703D685}"/>
          </ac:spMkLst>
        </pc:spChg>
        <pc:spChg chg="del">
          <ac:chgData name="Kaileen Cain" userId="21167d2d-fdf2-4320-ae3a-272888c89590" providerId="ADAL" clId="{2991EBD2-F049-4897-A4C6-74F1A93ECE8B}" dt="2024-09-16T18:52:38.102" v="2426" actId="478"/>
          <ac:spMkLst>
            <pc:docMk/>
            <pc:sldMk cId="628585708" sldId="2147376413"/>
            <ac:spMk id="40" creationId="{6B8FCD82-72FC-FB7B-0814-803D29645653}"/>
          </ac:spMkLst>
        </pc:spChg>
        <pc:spChg chg="del">
          <ac:chgData name="Kaileen Cain" userId="21167d2d-fdf2-4320-ae3a-272888c89590" providerId="ADAL" clId="{2991EBD2-F049-4897-A4C6-74F1A93ECE8B}" dt="2024-09-16T18:52:38.102" v="2426" actId="478"/>
          <ac:spMkLst>
            <pc:docMk/>
            <pc:sldMk cId="628585708" sldId="2147376413"/>
            <ac:spMk id="41" creationId="{73D83BBF-D2AF-70C0-C3B2-2F91B894D595}"/>
          </ac:spMkLst>
        </pc:spChg>
        <pc:spChg chg="del">
          <ac:chgData name="Kaileen Cain" userId="21167d2d-fdf2-4320-ae3a-272888c89590" providerId="ADAL" clId="{2991EBD2-F049-4897-A4C6-74F1A93ECE8B}" dt="2024-09-16T18:52:38.102" v="2426" actId="478"/>
          <ac:spMkLst>
            <pc:docMk/>
            <pc:sldMk cId="628585708" sldId="2147376413"/>
            <ac:spMk id="42" creationId="{0C94D6E4-BCA3-B908-A52A-80CBE4E42349}"/>
          </ac:spMkLst>
        </pc:spChg>
        <pc:spChg chg="del">
          <ac:chgData name="Kaileen Cain" userId="21167d2d-fdf2-4320-ae3a-272888c89590" providerId="ADAL" clId="{2991EBD2-F049-4897-A4C6-74F1A93ECE8B}" dt="2024-09-16T18:52:38.102" v="2426" actId="478"/>
          <ac:spMkLst>
            <pc:docMk/>
            <pc:sldMk cId="628585708" sldId="2147376413"/>
            <ac:spMk id="43" creationId="{378A77D7-F81D-BCD3-C2A5-4C34C21C49C5}"/>
          </ac:spMkLst>
        </pc:spChg>
        <pc:spChg chg="mod">
          <ac:chgData name="Kaileen Cain" userId="21167d2d-fdf2-4320-ae3a-272888c89590" providerId="ADAL" clId="{2991EBD2-F049-4897-A4C6-74F1A93ECE8B}" dt="2024-09-16T18:52:34.919" v="2425" actId="20577"/>
          <ac:spMkLst>
            <pc:docMk/>
            <pc:sldMk cId="628585708" sldId="2147376413"/>
            <ac:spMk id="52" creationId="{F105686A-81A5-DCC1-A5C8-38166D34E44B}"/>
          </ac:spMkLst>
        </pc:spChg>
        <pc:graphicFrameChg chg="del">
          <ac:chgData name="Kaileen Cain" userId="21167d2d-fdf2-4320-ae3a-272888c89590" providerId="ADAL" clId="{2991EBD2-F049-4897-A4C6-74F1A93ECE8B}" dt="2024-09-16T18:52:41.338" v="2427" actId="478"/>
          <ac:graphicFrameMkLst>
            <pc:docMk/>
            <pc:sldMk cId="628585708" sldId="2147376413"/>
            <ac:graphicFrameMk id="6" creationId="{106BC23B-1D1A-576C-72FD-112B1F161269}"/>
          </ac:graphicFrameMkLst>
        </pc:graphicFrameChg>
        <pc:graphicFrameChg chg="del">
          <ac:chgData name="Kaileen Cain" userId="21167d2d-fdf2-4320-ae3a-272888c89590" providerId="ADAL" clId="{2991EBD2-F049-4897-A4C6-74F1A93ECE8B}" dt="2024-09-16T18:52:41.338" v="2427" actId="478"/>
          <ac:graphicFrameMkLst>
            <pc:docMk/>
            <pc:sldMk cId="628585708" sldId="2147376413"/>
            <ac:graphicFrameMk id="26" creationId="{2F7A2A5D-D847-9E33-FC50-C1A1AC3F0E3D}"/>
          </ac:graphicFrameMkLst>
        </pc:graphicFrameChg>
        <pc:graphicFrameChg chg="del">
          <ac:chgData name="Kaileen Cain" userId="21167d2d-fdf2-4320-ae3a-272888c89590" providerId="ADAL" clId="{2991EBD2-F049-4897-A4C6-74F1A93ECE8B}" dt="2024-09-16T18:52:41.338" v="2427" actId="478"/>
          <ac:graphicFrameMkLst>
            <pc:docMk/>
            <pc:sldMk cId="628585708" sldId="2147376413"/>
            <ac:graphicFrameMk id="32" creationId="{BFCCA4C1-6026-5FE5-8464-E527A28D82BF}"/>
          </ac:graphicFrameMkLst>
        </pc:graphicFrameChg>
        <pc:graphicFrameChg chg="del">
          <ac:chgData name="Kaileen Cain" userId="21167d2d-fdf2-4320-ae3a-272888c89590" providerId="ADAL" clId="{2991EBD2-F049-4897-A4C6-74F1A93ECE8B}" dt="2024-09-16T18:52:41.338" v="2427" actId="478"/>
          <ac:graphicFrameMkLst>
            <pc:docMk/>
            <pc:sldMk cId="628585708" sldId="2147376413"/>
            <ac:graphicFrameMk id="39" creationId="{44171635-6DBA-2397-8B91-1B598AEFC12E}"/>
          </ac:graphicFrameMkLst>
        </pc:graphicFrameChg>
        <pc:picChg chg="del">
          <ac:chgData name="Kaileen Cain" userId="21167d2d-fdf2-4320-ae3a-272888c89590" providerId="ADAL" clId="{2991EBD2-F049-4897-A4C6-74F1A93ECE8B}" dt="2024-09-16T18:52:38.102" v="2426" actId="478"/>
          <ac:picMkLst>
            <pc:docMk/>
            <pc:sldMk cId="628585708" sldId="2147376413"/>
            <ac:picMk id="2" creationId="{26FB01B6-712B-21AB-4F3F-6EAA8C7C8105}"/>
          </ac:picMkLst>
        </pc:picChg>
        <pc:picChg chg="del">
          <ac:chgData name="Kaileen Cain" userId="21167d2d-fdf2-4320-ae3a-272888c89590" providerId="ADAL" clId="{2991EBD2-F049-4897-A4C6-74F1A93ECE8B}" dt="2024-09-16T18:52:38.102" v="2426" actId="478"/>
          <ac:picMkLst>
            <pc:docMk/>
            <pc:sldMk cId="628585708" sldId="2147376413"/>
            <ac:picMk id="3" creationId="{F9C377E3-78A4-15A3-5CEB-C5743F69C97C}"/>
          </ac:picMkLst>
        </pc:picChg>
        <pc:picChg chg="del">
          <ac:chgData name="Kaileen Cain" userId="21167d2d-fdf2-4320-ae3a-272888c89590" providerId="ADAL" clId="{2991EBD2-F049-4897-A4C6-74F1A93ECE8B}" dt="2024-09-16T18:52:38.102" v="2426" actId="478"/>
          <ac:picMkLst>
            <pc:docMk/>
            <pc:sldMk cId="628585708" sldId="2147376413"/>
            <ac:picMk id="4" creationId="{A1375BCF-A753-3A34-C378-B1EF0C190429}"/>
          </ac:picMkLst>
        </pc:picChg>
        <pc:picChg chg="del">
          <ac:chgData name="Kaileen Cain" userId="21167d2d-fdf2-4320-ae3a-272888c89590" providerId="ADAL" clId="{2991EBD2-F049-4897-A4C6-74F1A93ECE8B}" dt="2024-09-16T18:52:38.102" v="2426" actId="478"/>
          <ac:picMkLst>
            <pc:docMk/>
            <pc:sldMk cId="628585708" sldId="2147376413"/>
            <ac:picMk id="5" creationId="{66B9BED9-E683-A1C0-41D5-5375E6FE4068}"/>
          </ac:picMkLst>
        </pc:picChg>
        <pc:picChg chg="add mod">
          <ac:chgData name="Kaileen Cain" userId="21167d2d-fdf2-4320-ae3a-272888c89590" providerId="ADAL" clId="{2991EBD2-F049-4897-A4C6-74F1A93ECE8B}" dt="2024-09-16T18:53:03.212" v="2429"/>
          <ac:picMkLst>
            <pc:docMk/>
            <pc:sldMk cId="628585708" sldId="2147376413"/>
            <ac:picMk id="9" creationId="{C0C8137F-1669-648D-095E-707CAF2A2FA0}"/>
          </ac:picMkLst>
        </pc:picChg>
        <pc:picChg chg="del">
          <ac:chgData name="Kaileen Cain" userId="21167d2d-fdf2-4320-ae3a-272888c89590" providerId="ADAL" clId="{2991EBD2-F049-4897-A4C6-74F1A93ECE8B}" dt="2024-09-16T18:53:02.863" v="2428" actId="478"/>
          <ac:picMkLst>
            <pc:docMk/>
            <pc:sldMk cId="628585708" sldId="2147376413"/>
            <ac:picMk id="23" creationId="{D96C1579-62D5-76D6-E19E-E8B3E06835C4}"/>
          </ac:picMkLst>
        </pc:picChg>
        <pc:picChg chg="del">
          <ac:chgData name="Kaileen Cain" userId="21167d2d-fdf2-4320-ae3a-272888c89590" providerId="ADAL" clId="{2991EBD2-F049-4897-A4C6-74F1A93ECE8B}" dt="2024-09-16T18:54:29.028" v="2430" actId="478"/>
          <ac:picMkLst>
            <pc:docMk/>
            <pc:sldMk cId="628585708" sldId="2147376413"/>
            <ac:picMk id="50" creationId="{3C2C020D-157B-658E-66E0-B8936FC5D2C8}"/>
          </ac:picMkLst>
        </pc:picChg>
        <pc:picChg chg="del">
          <ac:chgData name="Kaileen Cain" userId="21167d2d-fdf2-4320-ae3a-272888c89590" providerId="ADAL" clId="{2991EBD2-F049-4897-A4C6-74F1A93ECE8B}" dt="2024-09-16T18:54:29.028" v="2430" actId="478"/>
          <ac:picMkLst>
            <pc:docMk/>
            <pc:sldMk cId="628585708" sldId="2147376413"/>
            <ac:picMk id="51" creationId="{E3032A75-5A26-A23B-44CA-F168075C1302}"/>
          </ac:picMkLst>
        </pc:picChg>
        <pc:cxnChg chg="del">
          <ac:chgData name="Kaileen Cain" userId="21167d2d-fdf2-4320-ae3a-272888c89590" providerId="ADAL" clId="{2991EBD2-F049-4897-A4C6-74F1A93ECE8B}" dt="2024-09-16T18:52:38.102" v="2426" actId="478"/>
          <ac:cxnSpMkLst>
            <pc:docMk/>
            <pc:sldMk cId="628585708" sldId="2147376413"/>
            <ac:cxnSpMk id="7" creationId="{26B41825-E5C6-2C09-FD23-BF0CD96D2DC7}"/>
          </ac:cxnSpMkLst>
        </pc:cxnChg>
        <pc:cxnChg chg="del">
          <ac:chgData name="Kaileen Cain" userId="21167d2d-fdf2-4320-ae3a-272888c89590" providerId="ADAL" clId="{2991EBD2-F049-4897-A4C6-74F1A93ECE8B}" dt="2024-09-16T18:52:38.102" v="2426" actId="478"/>
          <ac:cxnSpMkLst>
            <pc:docMk/>
            <pc:sldMk cId="628585708" sldId="2147376413"/>
            <ac:cxnSpMk id="25" creationId="{6D8E7F19-A7A2-D1F7-ABBF-D70F972B674B}"/>
          </ac:cxnSpMkLst>
        </pc:cxnChg>
        <pc:cxnChg chg="del">
          <ac:chgData name="Kaileen Cain" userId="21167d2d-fdf2-4320-ae3a-272888c89590" providerId="ADAL" clId="{2991EBD2-F049-4897-A4C6-74F1A93ECE8B}" dt="2024-09-16T18:52:38.102" v="2426" actId="478"/>
          <ac:cxnSpMkLst>
            <pc:docMk/>
            <pc:sldMk cId="628585708" sldId="2147376413"/>
            <ac:cxnSpMk id="38" creationId="{970EEA6D-6F81-FB81-5F03-6C7D332F8C9A}"/>
          </ac:cxnSpMkLst>
        </pc:cxnChg>
      </pc:sldChg>
      <pc:sldChg chg="delSp modSp add del mod">
        <pc:chgData name="Kaileen Cain" userId="21167d2d-fdf2-4320-ae3a-272888c89590" providerId="ADAL" clId="{2991EBD2-F049-4897-A4C6-74F1A93ECE8B}" dt="2024-09-19T19:24:56.183" v="3904" actId="2696"/>
        <pc:sldMkLst>
          <pc:docMk/>
          <pc:sldMk cId="1880356149" sldId="2147376413"/>
        </pc:sldMkLst>
        <pc:picChg chg="mod">
          <ac:chgData name="Kaileen Cain" userId="21167d2d-fdf2-4320-ae3a-272888c89590" providerId="ADAL" clId="{2991EBD2-F049-4897-A4C6-74F1A93ECE8B}" dt="2024-09-16T19:23:25.456" v="2665" actId="1038"/>
          <ac:picMkLst>
            <pc:docMk/>
            <pc:sldMk cId="1880356149" sldId="2147376413"/>
            <ac:picMk id="21" creationId="{CF288743-1C22-465C-86D5-044E8B6548FF}"/>
          </ac:picMkLst>
        </pc:picChg>
        <pc:picChg chg="mod">
          <ac:chgData name="Kaileen Cain" userId="21167d2d-fdf2-4320-ae3a-272888c89590" providerId="ADAL" clId="{2991EBD2-F049-4897-A4C6-74F1A93ECE8B}" dt="2024-09-16T19:23:25.456" v="2665" actId="1038"/>
          <ac:picMkLst>
            <pc:docMk/>
            <pc:sldMk cId="1880356149" sldId="2147376413"/>
            <ac:picMk id="28" creationId="{48DF0224-7349-F881-CCAE-BEB2BA6DC81E}"/>
          </ac:picMkLst>
        </pc:picChg>
        <pc:picChg chg="del">
          <ac:chgData name="Kaileen Cain" userId="21167d2d-fdf2-4320-ae3a-272888c89590" providerId="ADAL" clId="{2991EBD2-F049-4897-A4C6-74F1A93ECE8B}" dt="2024-09-16T19:23:13.507" v="2629" actId="478"/>
          <ac:picMkLst>
            <pc:docMk/>
            <pc:sldMk cId="1880356149" sldId="2147376413"/>
            <ac:picMk id="34" creationId="{AD95B55A-EC7D-11A3-323B-7143A0580B3A}"/>
          </ac:picMkLst>
        </pc:picChg>
      </pc:sldChg>
      <pc:sldChg chg="delSp modSp add mod ord">
        <pc:chgData name="Kaileen Cain" userId="21167d2d-fdf2-4320-ae3a-272888c89590" providerId="ADAL" clId="{2991EBD2-F049-4897-A4C6-74F1A93ECE8B}" dt="2024-09-19T19:25:09.700" v="3938" actId="1037"/>
        <pc:sldMkLst>
          <pc:docMk/>
          <pc:sldMk cId="2234230423" sldId="2147376415"/>
        </pc:sldMkLst>
        <pc:picChg chg="mod">
          <ac:chgData name="Kaileen Cain" userId="21167d2d-fdf2-4320-ae3a-272888c89590" providerId="ADAL" clId="{2991EBD2-F049-4897-A4C6-74F1A93ECE8B}" dt="2024-09-19T19:25:09.700" v="3938" actId="1037"/>
          <ac:picMkLst>
            <pc:docMk/>
            <pc:sldMk cId="2234230423" sldId="2147376415"/>
            <ac:picMk id="21" creationId="{CF288743-1C22-465C-86D5-044E8B6548FF}"/>
          </ac:picMkLst>
        </pc:picChg>
        <pc:picChg chg="mod">
          <ac:chgData name="Kaileen Cain" userId="21167d2d-fdf2-4320-ae3a-272888c89590" providerId="ADAL" clId="{2991EBD2-F049-4897-A4C6-74F1A93ECE8B}" dt="2024-09-19T19:25:09.700" v="3938" actId="1037"/>
          <ac:picMkLst>
            <pc:docMk/>
            <pc:sldMk cId="2234230423" sldId="2147376415"/>
            <ac:picMk id="28" creationId="{48DF0224-7349-F881-CCAE-BEB2BA6DC81E}"/>
          </ac:picMkLst>
        </pc:picChg>
        <pc:picChg chg="del">
          <ac:chgData name="Kaileen Cain" userId="21167d2d-fdf2-4320-ae3a-272888c89590" providerId="ADAL" clId="{2991EBD2-F049-4897-A4C6-74F1A93ECE8B}" dt="2024-09-19T19:24:58.364" v="3905" actId="478"/>
          <ac:picMkLst>
            <pc:docMk/>
            <pc:sldMk cId="2234230423" sldId="2147376415"/>
            <ac:picMk id="34" creationId="{AD95B55A-EC7D-11A3-323B-7143A0580B3A}"/>
          </ac:picMkLst>
        </pc:picChg>
      </pc:sldChg>
    </pc:docChg>
  </pc:docChgLst>
  <pc:docChgLst>
    <pc:chgData name="Leah Montner Dixon" userId="d5b2ae9e-9213-4442-b7df-4db8cbe51e5d" providerId="ADAL" clId="{9E7F25B8-AC8A-4749-8964-91B91B308519}"/>
    <pc:docChg chg="undo custSel addSld delSld modSld sldOrd">
      <pc:chgData name="Leah Montner Dixon" userId="d5b2ae9e-9213-4442-b7df-4db8cbe51e5d" providerId="ADAL" clId="{9E7F25B8-AC8A-4749-8964-91B91B308519}" dt="2023-12-04T21:21:36.406" v="162"/>
      <pc:docMkLst>
        <pc:docMk/>
      </pc:docMkLst>
      <pc:sldChg chg="ord">
        <pc:chgData name="Leah Montner Dixon" userId="d5b2ae9e-9213-4442-b7df-4db8cbe51e5d" providerId="ADAL" clId="{9E7F25B8-AC8A-4749-8964-91B91B308519}" dt="2023-12-04T21:06:33.159" v="149"/>
        <pc:sldMkLst>
          <pc:docMk/>
          <pc:sldMk cId="714752505" sldId="2146846026"/>
        </pc:sldMkLst>
      </pc:sldChg>
      <pc:sldChg chg="addSp delSp modSp mod ord">
        <pc:chgData name="Leah Montner Dixon" userId="d5b2ae9e-9213-4442-b7df-4db8cbe51e5d" providerId="ADAL" clId="{9E7F25B8-AC8A-4749-8964-91B91B308519}" dt="2023-12-04T21:04:09.535" v="145"/>
        <pc:sldMkLst>
          <pc:docMk/>
          <pc:sldMk cId="3813308834" sldId="2146846083"/>
        </pc:sldMkLst>
        <pc:spChg chg="mod">
          <ac:chgData name="Leah Montner Dixon" userId="d5b2ae9e-9213-4442-b7df-4db8cbe51e5d" providerId="ADAL" clId="{9E7F25B8-AC8A-4749-8964-91B91B308519}" dt="2023-10-30T14:08:06.671" v="19" actId="1035"/>
          <ac:spMkLst>
            <pc:docMk/>
            <pc:sldMk cId="3813308834" sldId="2146846083"/>
            <ac:spMk id="2" creationId="{5E22990F-28B3-E049-7C41-B7D817EB0304}"/>
          </ac:spMkLst>
        </pc:spChg>
        <pc:spChg chg="mod">
          <ac:chgData name="Leah Montner Dixon" userId="d5b2ae9e-9213-4442-b7df-4db8cbe51e5d" providerId="ADAL" clId="{9E7F25B8-AC8A-4749-8964-91B91B308519}" dt="2023-10-30T14:08:06.671" v="19" actId="1035"/>
          <ac:spMkLst>
            <pc:docMk/>
            <pc:sldMk cId="3813308834" sldId="2146846083"/>
            <ac:spMk id="3" creationId="{6A66138F-2403-57C0-06FE-2F733625C2E7}"/>
          </ac:spMkLst>
        </pc:spChg>
        <pc:spChg chg="add mod ord">
          <ac:chgData name="Leah Montner Dixon" userId="d5b2ae9e-9213-4442-b7df-4db8cbe51e5d" providerId="ADAL" clId="{9E7F25B8-AC8A-4749-8964-91B91B308519}" dt="2023-10-30T14:12:38.765" v="130" actId="167"/>
          <ac:spMkLst>
            <pc:docMk/>
            <pc:sldMk cId="3813308834" sldId="2146846083"/>
            <ac:spMk id="4" creationId="{13A1E6BF-9EFC-667D-8902-E2554043B393}"/>
          </ac:spMkLst>
        </pc:spChg>
        <pc:spChg chg="add mod">
          <ac:chgData name="Leah Montner Dixon" userId="d5b2ae9e-9213-4442-b7df-4db8cbe51e5d" providerId="ADAL" clId="{9E7F25B8-AC8A-4749-8964-91B91B308519}" dt="2023-10-30T14:11:41.695" v="107" actId="20577"/>
          <ac:spMkLst>
            <pc:docMk/>
            <pc:sldMk cId="3813308834" sldId="2146846083"/>
            <ac:spMk id="5" creationId="{62AA41DC-03D0-308E-08C0-5B0D41139E56}"/>
          </ac:spMkLst>
        </pc:spChg>
        <pc:spChg chg="mod">
          <ac:chgData name="Leah Montner Dixon" userId="d5b2ae9e-9213-4442-b7df-4db8cbe51e5d" providerId="ADAL" clId="{9E7F25B8-AC8A-4749-8964-91B91B308519}" dt="2023-10-30T14:08:06.671" v="19" actId="1035"/>
          <ac:spMkLst>
            <pc:docMk/>
            <pc:sldMk cId="3813308834" sldId="2146846083"/>
            <ac:spMk id="6" creationId="{5EF200F6-226C-E0E0-DD1D-4DC139EC604D}"/>
          </ac:spMkLst>
        </pc:spChg>
        <pc:spChg chg="mod">
          <ac:chgData name="Leah Montner Dixon" userId="d5b2ae9e-9213-4442-b7df-4db8cbe51e5d" providerId="ADAL" clId="{9E7F25B8-AC8A-4749-8964-91B91B308519}" dt="2023-10-30T14:08:06.671" v="19" actId="1035"/>
          <ac:spMkLst>
            <pc:docMk/>
            <pc:sldMk cId="3813308834" sldId="2146846083"/>
            <ac:spMk id="7" creationId="{268F10EE-25FF-3548-9D60-D879B235DB95}"/>
          </ac:spMkLst>
        </pc:spChg>
        <pc:spChg chg="mod">
          <ac:chgData name="Leah Montner Dixon" userId="d5b2ae9e-9213-4442-b7df-4db8cbe51e5d" providerId="ADAL" clId="{9E7F25B8-AC8A-4749-8964-91B91B308519}" dt="2023-10-30T14:08:06.671" v="19" actId="1035"/>
          <ac:spMkLst>
            <pc:docMk/>
            <pc:sldMk cId="3813308834" sldId="2146846083"/>
            <ac:spMk id="9" creationId="{23277D65-9B6C-120B-B0E0-1DE93BB6CF14}"/>
          </ac:spMkLst>
        </pc:spChg>
        <pc:spChg chg="mod">
          <ac:chgData name="Leah Montner Dixon" userId="d5b2ae9e-9213-4442-b7df-4db8cbe51e5d" providerId="ADAL" clId="{9E7F25B8-AC8A-4749-8964-91B91B308519}" dt="2023-10-30T14:08:06.671" v="19" actId="1035"/>
          <ac:spMkLst>
            <pc:docMk/>
            <pc:sldMk cId="3813308834" sldId="2146846083"/>
            <ac:spMk id="10" creationId="{65BFC1D9-F10E-BE39-BA0F-F52448CEE26E}"/>
          </ac:spMkLst>
        </pc:spChg>
        <pc:spChg chg="mod">
          <ac:chgData name="Leah Montner Dixon" userId="d5b2ae9e-9213-4442-b7df-4db8cbe51e5d" providerId="ADAL" clId="{9E7F25B8-AC8A-4749-8964-91B91B308519}" dt="2023-10-30T14:08:06.671" v="19" actId="1035"/>
          <ac:spMkLst>
            <pc:docMk/>
            <pc:sldMk cId="3813308834" sldId="2146846083"/>
            <ac:spMk id="11" creationId="{8484ACBE-65C5-F4E5-DBAB-D7275C26D101}"/>
          </ac:spMkLst>
        </pc:spChg>
        <pc:spChg chg="mod">
          <ac:chgData name="Leah Montner Dixon" userId="d5b2ae9e-9213-4442-b7df-4db8cbe51e5d" providerId="ADAL" clId="{9E7F25B8-AC8A-4749-8964-91B91B308519}" dt="2023-10-30T14:08:06.671" v="19" actId="1035"/>
          <ac:spMkLst>
            <pc:docMk/>
            <pc:sldMk cId="3813308834" sldId="2146846083"/>
            <ac:spMk id="12" creationId="{AD798C3F-A21A-84F9-0EF0-F654057785C9}"/>
          </ac:spMkLst>
        </pc:spChg>
        <pc:spChg chg="add del mod">
          <ac:chgData name="Leah Montner Dixon" userId="d5b2ae9e-9213-4442-b7df-4db8cbe51e5d" providerId="ADAL" clId="{9E7F25B8-AC8A-4749-8964-91B91B308519}" dt="2023-10-30T14:11:48.561" v="110" actId="478"/>
          <ac:spMkLst>
            <pc:docMk/>
            <pc:sldMk cId="3813308834" sldId="2146846083"/>
            <ac:spMk id="14" creationId="{FF5AA5CB-44E4-9759-48AD-EEEA54D28313}"/>
          </ac:spMkLst>
        </pc:spChg>
        <pc:spChg chg="mod">
          <ac:chgData name="Leah Montner Dixon" userId="d5b2ae9e-9213-4442-b7df-4db8cbe51e5d" providerId="ADAL" clId="{9E7F25B8-AC8A-4749-8964-91B91B308519}" dt="2023-10-30T14:08:06.671" v="19" actId="1035"/>
          <ac:spMkLst>
            <pc:docMk/>
            <pc:sldMk cId="3813308834" sldId="2146846083"/>
            <ac:spMk id="15" creationId="{CA7C4812-942D-4D39-7D5B-132D567EA3A8}"/>
          </ac:spMkLst>
        </pc:spChg>
        <pc:spChg chg="add mod">
          <ac:chgData name="Leah Montner Dixon" userId="d5b2ae9e-9213-4442-b7df-4db8cbe51e5d" providerId="ADAL" clId="{9E7F25B8-AC8A-4749-8964-91B91B308519}" dt="2023-10-30T14:13:07.584" v="133"/>
          <ac:spMkLst>
            <pc:docMk/>
            <pc:sldMk cId="3813308834" sldId="2146846083"/>
            <ac:spMk id="25" creationId="{1422D3C8-9E8F-B65B-7F16-E76EA0453056}"/>
          </ac:spMkLst>
        </pc:spChg>
        <pc:spChg chg="mod">
          <ac:chgData name="Leah Montner Dixon" userId="d5b2ae9e-9213-4442-b7df-4db8cbe51e5d" providerId="ADAL" clId="{9E7F25B8-AC8A-4749-8964-91B91B308519}" dt="2023-10-30T14:08:00.036" v="0" actId="1076"/>
          <ac:spMkLst>
            <pc:docMk/>
            <pc:sldMk cId="3813308834" sldId="2146846083"/>
            <ac:spMk id="28" creationId="{031AD157-F125-436C-8C7B-25260A7EB27F}"/>
          </ac:spMkLst>
        </pc:spChg>
        <pc:picChg chg="add del mod">
          <ac:chgData name="Leah Montner Dixon" userId="d5b2ae9e-9213-4442-b7df-4db8cbe51e5d" providerId="ADAL" clId="{9E7F25B8-AC8A-4749-8964-91B91B308519}" dt="2023-10-30T14:09:59.509" v="21" actId="478"/>
          <ac:picMkLst>
            <pc:docMk/>
            <pc:sldMk cId="3813308834" sldId="2146846083"/>
            <ac:picMk id="13" creationId="{4A8F0997-0CFA-6AAF-7670-A43D08845832}"/>
          </ac:picMkLst>
        </pc:picChg>
        <pc:picChg chg="mod">
          <ac:chgData name="Leah Montner Dixon" userId="d5b2ae9e-9213-4442-b7df-4db8cbe51e5d" providerId="ADAL" clId="{9E7F25B8-AC8A-4749-8964-91B91B308519}" dt="2023-10-30T14:08:06.671" v="19" actId="1035"/>
          <ac:picMkLst>
            <pc:docMk/>
            <pc:sldMk cId="3813308834" sldId="2146846083"/>
            <ac:picMk id="19" creationId="{B727EE03-1145-26E7-5BC2-D2C75C0B4217}"/>
          </ac:picMkLst>
        </pc:picChg>
        <pc:picChg chg="add mod ord">
          <ac:chgData name="Leah Montner Dixon" userId="d5b2ae9e-9213-4442-b7df-4db8cbe51e5d" providerId="ADAL" clId="{9E7F25B8-AC8A-4749-8964-91B91B308519}" dt="2023-10-30T14:13:00.671" v="132"/>
          <ac:picMkLst>
            <pc:docMk/>
            <pc:sldMk cId="3813308834" sldId="2146846083"/>
            <ac:picMk id="20" creationId="{3383AABC-63FA-EAA0-D243-F5C03C2CCA22}"/>
          </ac:picMkLst>
        </pc:picChg>
        <pc:picChg chg="mod">
          <ac:chgData name="Leah Montner Dixon" userId="d5b2ae9e-9213-4442-b7df-4db8cbe51e5d" providerId="ADAL" clId="{9E7F25B8-AC8A-4749-8964-91B91B308519}" dt="2023-10-30T14:08:06.671" v="19" actId="1035"/>
          <ac:picMkLst>
            <pc:docMk/>
            <pc:sldMk cId="3813308834" sldId="2146846083"/>
            <ac:picMk id="21" creationId="{920D6514-3D24-548A-5B5C-17D496E87D12}"/>
          </ac:picMkLst>
        </pc:picChg>
        <pc:picChg chg="add del mod">
          <ac:chgData name="Leah Montner Dixon" userId="d5b2ae9e-9213-4442-b7df-4db8cbe51e5d" providerId="ADAL" clId="{9E7F25B8-AC8A-4749-8964-91B91B308519}" dt="2023-10-30T14:12:11.363" v="121" actId="478"/>
          <ac:picMkLst>
            <pc:docMk/>
            <pc:sldMk cId="3813308834" sldId="2146846083"/>
            <ac:picMk id="22" creationId="{28D2735F-3584-7E19-8F88-6C8D42684456}"/>
          </ac:picMkLst>
        </pc:picChg>
        <pc:picChg chg="mod">
          <ac:chgData name="Leah Montner Dixon" userId="d5b2ae9e-9213-4442-b7df-4db8cbe51e5d" providerId="ADAL" clId="{9E7F25B8-AC8A-4749-8964-91B91B308519}" dt="2023-10-30T14:08:06.671" v="19" actId="1035"/>
          <ac:picMkLst>
            <pc:docMk/>
            <pc:sldMk cId="3813308834" sldId="2146846083"/>
            <ac:picMk id="23" creationId="{AFD125C3-F08C-8FCA-4EA1-7B6D36C8152B}"/>
          </ac:picMkLst>
        </pc:picChg>
        <pc:picChg chg="add del mod ord">
          <ac:chgData name="Leah Montner Dixon" userId="d5b2ae9e-9213-4442-b7df-4db8cbe51e5d" providerId="ADAL" clId="{9E7F25B8-AC8A-4749-8964-91B91B308519}" dt="2023-10-30T14:12:39.817" v="131" actId="478"/>
          <ac:picMkLst>
            <pc:docMk/>
            <pc:sldMk cId="3813308834" sldId="2146846083"/>
            <ac:picMk id="24" creationId="{DC6CB292-79E9-A1EC-F777-AA9C0F64A0CC}"/>
          </ac:picMkLst>
        </pc:picChg>
      </pc:sldChg>
      <pc:sldChg chg="add">
        <pc:chgData name="Leah Montner Dixon" userId="d5b2ae9e-9213-4442-b7df-4db8cbe51e5d" providerId="ADAL" clId="{9E7F25B8-AC8A-4749-8964-91B91B308519}" dt="2023-12-04T21:18:00.860" v="156"/>
        <pc:sldMkLst>
          <pc:docMk/>
          <pc:sldMk cId="4276078758" sldId="2146846172"/>
        </pc:sldMkLst>
      </pc:sldChg>
      <pc:sldChg chg="modSp mod ord">
        <pc:chgData name="Leah Montner Dixon" userId="d5b2ae9e-9213-4442-b7df-4db8cbe51e5d" providerId="ADAL" clId="{9E7F25B8-AC8A-4749-8964-91B91B308519}" dt="2023-12-04T21:02:52.466" v="141" actId="207"/>
        <pc:sldMkLst>
          <pc:docMk/>
          <pc:sldMk cId="3300276714" sldId="2146846260"/>
        </pc:sldMkLst>
        <pc:spChg chg="mod">
          <ac:chgData name="Leah Montner Dixon" userId="d5b2ae9e-9213-4442-b7df-4db8cbe51e5d" providerId="ADAL" clId="{9E7F25B8-AC8A-4749-8964-91B91B308519}" dt="2023-12-04T21:02:52.466" v="141" actId="207"/>
          <ac:spMkLst>
            <pc:docMk/>
            <pc:sldMk cId="3300276714" sldId="2146846260"/>
            <ac:spMk id="39" creationId="{5FF39CF9-87A3-A547-262E-BA4FD04BB4C0}"/>
          </ac:spMkLst>
        </pc:spChg>
      </pc:sldChg>
      <pc:sldChg chg="ord">
        <pc:chgData name="Leah Montner Dixon" userId="d5b2ae9e-9213-4442-b7df-4db8cbe51e5d" providerId="ADAL" clId="{9E7F25B8-AC8A-4749-8964-91B91B308519}" dt="2023-12-04T21:02:06.440" v="138"/>
        <pc:sldMkLst>
          <pc:docMk/>
          <pc:sldMk cId="862213053" sldId="2146846276"/>
        </pc:sldMkLst>
      </pc:sldChg>
      <pc:sldChg chg="ord addCm">
        <pc:chgData name="Leah Montner Dixon" userId="d5b2ae9e-9213-4442-b7df-4db8cbe51e5d" providerId="ADAL" clId="{9E7F25B8-AC8A-4749-8964-91B91B308519}" dt="2023-12-04T21:11:24.361" v="154"/>
        <pc:sldMkLst>
          <pc:docMk/>
          <pc:sldMk cId="4048580068" sldId="2146846277"/>
        </pc:sldMkLst>
        <pc:extLst>
          <p:ext xmlns:p="http://schemas.openxmlformats.org/presentationml/2006/main" uri="{D6D511B9-2390-475A-947B-AFAB55BFBCF1}">
            <pc226:cmChg xmlns:pc226="http://schemas.microsoft.com/office/powerpoint/2022/06/main/command" chg="add">
              <pc226:chgData name="Leah Montner Dixon" userId="d5b2ae9e-9213-4442-b7df-4db8cbe51e5d" providerId="ADAL" clId="{9E7F25B8-AC8A-4749-8964-91B91B308519}" dt="2023-12-04T21:11:24.361" v="154"/>
              <pc2:cmMkLst xmlns:pc2="http://schemas.microsoft.com/office/powerpoint/2019/9/main/command">
                <pc:docMk/>
                <pc:sldMk cId="4048580068" sldId="2146846277"/>
                <pc2:cmMk id="{35691076-D973-409A-8855-8DFE1EB97CF1}"/>
              </pc2:cmMkLst>
            </pc226:cmChg>
          </p:ext>
        </pc:extLst>
      </pc:sldChg>
      <pc:sldChg chg="ord">
        <pc:chgData name="Leah Montner Dixon" userId="d5b2ae9e-9213-4442-b7df-4db8cbe51e5d" providerId="ADAL" clId="{9E7F25B8-AC8A-4749-8964-91B91B308519}" dt="2023-12-04T21:05:33.497" v="147"/>
        <pc:sldMkLst>
          <pc:docMk/>
          <pc:sldMk cId="660351924" sldId="2146846278"/>
        </pc:sldMkLst>
      </pc:sldChg>
      <pc:sldChg chg="modSp mod">
        <pc:chgData name="Leah Montner Dixon" userId="d5b2ae9e-9213-4442-b7df-4db8cbe51e5d" providerId="ADAL" clId="{9E7F25B8-AC8A-4749-8964-91B91B308519}" dt="2023-12-04T21:13:18.305" v="155" actId="207"/>
        <pc:sldMkLst>
          <pc:docMk/>
          <pc:sldMk cId="216616025" sldId="2147327031"/>
        </pc:sldMkLst>
        <pc:spChg chg="mod">
          <ac:chgData name="Leah Montner Dixon" userId="d5b2ae9e-9213-4442-b7df-4db8cbe51e5d" providerId="ADAL" clId="{9E7F25B8-AC8A-4749-8964-91B91B308519}" dt="2023-12-04T21:13:18.305" v="155" actId="207"/>
          <ac:spMkLst>
            <pc:docMk/>
            <pc:sldMk cId="216616025" sldId="2147327031"/>
            <ac:spMk id="12" creationId="{18074A0B-E58D-745C-F539-FF418458E9E5}"/>
          </ac:spMkLst>
        </pc:spChg>
      </pc:sldChg>
      <pc:sldChg chg="del">
        <pc:chgData name="Leah Montner Dixon" userId="d5b2ae9e-9213-4442-b7df-4db8cbe51e5d" providerId="ADAL" clId="{9E7F25B8-AC8A-4749-8964-91B91B308519}" dt="2023-12-04T20:57:00.374" v="134" actId="2696"/>
        <pc:sldMkLst>
          <pc:docMk/>
          <pc:sldMk cId="4234762483" sldId="2147327032"/>
        </pc:sldMkLst>
      </pc:sldChg>
      <pc:sldChg chg="del">
        <pc:chgData name="Leah Montner Dixon" userId="d5b2ae9e-9213-4442-b7df-4db8cbe51e5d" providerId="ADAL" clId="{9E7F25B8-AC8A-4749-8964-91B91B308519}" dt="2023-12-04T21:00:45.188" v="136" actId="2696"/>
        <pc:sldMkLst>
          <pc:docMk/>
          <pc:sldMk cId="1508047624" sldId="2147327034"/>
        </pc:sldMkLst>
      </pc:sldChg>
      <pc:sldChg chg="delSp modSp mod modCm">
        <pc:chgData name="Leah Montner Dixon" userId="d5b2ae9e-9213-4442-b7df-4db8cbe51e5d" providerId="ADAL" clId="{9E7F25B8-AC8A-4749-8964-91B91B308519}" dt="2023-12-04T21:21:36.406" v="162"/>
        <pc:sldMkLst>
          <pc:docMk/>
          <pc:sldMk cId="580894001" sldId="2147327035"/>
        </pc:sldMkLst>
        <pc:spChg chg="del">
          <ac:chgData name="Leah Montner Dixon" userId="d5b2ae9e-9213-4442-b7df-4db8cbe51e5d" providerId="ADAL" clId="{9E7F25B8-AC8A-4749-8964-91B91B308519}" dt="2023-12-04T21:00:33.825" v="135" actId="478"/>
          <ac:spMkLst>
            <pc:docMk/>
            <pc:sldMk cId="580894001" sldId="2147327035"/>
            <ac:spMk id="7" creationId="{E98BF5CD-0C0C-50AC-25B3-194DAEC1AA17}"/>
          </ac:spMkLst>
        </pc:spChg>
        <pc:spChg chg="del">
          <ac:chgData name="Leah Montner Dixon" userId="d5b2ae9e-9213-4442-b7df-4db8cbe51e5d" providerId="ADAL" clId="{9E7F25B8-AC8A-4749-8964-91B91B308519}" dt="2023-12-04T21:00:33.825" v="135" actId="478"/>
          <ac:spMkLst>
            <pc:docMk/>
            <pc:sldMk cId="580894001" sldId="2147327035"/>
            <ac:spMk id="12" creationId="{5B813713-536A-A51F-44C8-E18CC50DAD97}"/>
          </ac:spMkLst>
        </pc:spChg>
        <pc:spChg chg="del">
          <ac:chgData name="Leah Montner Dixon" userId="d5b2ae9e-9213-4442-b7df-4db8cbe51e5d" providerId="ADAL" clId="{9E7F25B8-AC8A-4749-8964-91B91B308519}" dt="2023-12-04T21:00:33.825" v="135" actId="478"/>
          <ac:spMkLst>
            <pc:docMk/>
            <pc:sldMk cId="580894001" sldId="2147327035"/>
            <ac:spMk id="14" creationId="{BF67A3BF-CADF-4B6D-F6F0-9816F4187D24}"/>
          </ac:spMkLst>
        </pc:spChg>
        <pc:spChg chg="del">
          <ac:chgData name="Leah Montner Dixon" userId="d5b2ae9e-9213-4442-b7df-4db8cbe51e5d" providerId="ADAL" clId="{9E7F25B8-AC8A-4749-8964-91B91B308519}" dt="2023-12-04T21:00:33.825" v="135" actId="478"/>
          <ac:spMkLst>
            <pc:docMk/>
            <pc:sldMk cId="580894001" sldId="2147327035"/>
            <ac:spMk id="16" creationId="{BF48A7A4-0DBD-A04A-EC68-834D3309B7B3}"/>
          </ac:spMkLst>
        </pc:spChg>
        <pc:spChg chg="del">
          <ac:chgData name="Leah Montner Dixon" userId="d5b2ae9e-9213-4442-b7df-4db8cbe51e5d" providerId="ADAL" clId="{9E7F25B8-AC8A-4749-8964-91B91B308519}" dt="2023-12-04T21:00:33.825" v="135" actId="478"/>
          <ac:spMkLst>
            <pc:docMk/>
            <pc:sldMk cId="580894001" sldId="2147327035"/>
            <ac:spMk id="17" creationId="{B36F62E2-9572-2523-4364-27451A3BBD4E}"/>
          </ac:spMkLst>
        </pc:spChg>
        <pc:spChg chg="del">
          <ac:chgData name="Leah Montner Dixon" userId="d5b2ae9e-9213-4442-b7df-4db8cbe51e5d" providerId="ADAL" clId="{9E7F25B8-AC8A-4749-8964-91B91B308519}" dt="2023-12-04T21:00:33.825" v="135" actId="478"/>
          <ac:spMkLst>
            <pc:docMk/>
            <pc:sldMk cId="580894001" sldId="2147327035"/>
            <ac:spMk id="18" creationId="{DEA32F2B-9011-501B-F223-C49427D70A6C}"/>
          </ac:spMkLst>
        </pc:spChg>
        <pc:spChg chg="del">
          <ac:chgData name="Leah Montner Dixon" userId="d5b2ae9e-9213-4442-b7df-4db8cbe51e5d" providerId="ADAL" clId="{9E7F25B8-AC8A-4749-8964-91B91B308519}" dt="2023-12-04T21:00:33.825" v="135" actId="478"/>
          <ac:spMkLst>
            <pc:docMk/>
            <pc:sldMk cId="580894001" sldId="2147327035"/>
            <ac:spMk id="19" creationId="{DD75B3BA-47E2-1AC9-4137-EC0358144E01}"/>
          </ac:spMkLst>
        </pc:spChg>
        <pc:spChg chg="del">
          <ac:chgData name="Leah Montner Dixon" userId="d5b2ae9e-9213-4442-b7df-4db8cbe51e5d" providerId="ADAL" clId="{9E7F25B8-AC8A-4749-8964-91B91B308519}" dt="2023-12-04T21:00:33.825" v="135" actId="478"/>
          <ac:spMkLst>
            <pc:docMk/>
            <pc:sldMk cId="580894001" sldId="2147327035"/>
            <ac:spMk id="20" creationId="{7CB8C666-FBCE-4C71-756F-4A9EA8C454E9}"/>
          </ac:spMkLst>
        </pc:spChg>
        <pc:spChg chg="del">
          <ac:chgData name="Leah Montner Dixon" userId="d5b2ae9e-9213-4442-b7df-4db8cbe51e5d" providerId="ADAL" clId="{9E7F25B8-AC8A-4749-8964-91B91B308519}" dt="2023-12-04T21:00:33.825" v="135" actId="478"/>
          <ac:spMkLst>
            <pc:docMk/>
            <pc:sldMk cId="580894001" sldId="2147327035"/>
            <ac:spMk id="21" creationId="{8D949987-B7A5-01F9-51B6-305CD48F7F05}"/>
          </ac:spMkLst>
        </pc:spChg>
        <pc:spChg chg="del">
          <ac:chgData name="Leah Montner Dixon" userId="d5b2ae9e-9213-4442-b7df-4db8cbe51e5d" providerId="ADAL" clId="{9E7F25B8-AC8A-4749-8964-91B91B308519}" dt="2023-12-04T21:00:33.825" v="135" actId="478"/>
          <ac:spMkLst>
            <pc:docMk/>
            <pc:sldMk cId="580894001" sldId="2147327035"/>
            <ac:spMk id="22" creationId="{B14544D5-5B18-99FD-5EE6-603A286D7F28}"/>
          </ac:spMkLst>
        </pc:spChg>
        <pc:spChg chg="del">
          <ac:chgData name="Leah Montner Dixon" userId="d5b2ae9e-9213-4442-b7df-4db8cbe51e5d" providerId="ADAL" clId="{9E7F25B8-AC8A-4749-8964-91B91B308519}" dt="2023-12-04T21:00:33.825" v="135" actId="478"/>
          <ac:spMkLst>
            <pc:docMk/>
            <pc:sldMk cId="580894001" sldId="2147327035"/>
            <ac:spMk id="23" creationId="{D1643E91-D463-2D44-28A0-BF006F3DD90C}"/>
          </ac:spMkLst>
        </pc:spChg>
        <pc:spChg chg="del">
          <ac:chgData name="Leah Montner Dixon" userId="d5b2ae9e-9213-4442-b7df-4db8cbe51e5d" providerId="ADAL" clId="{9E7F25B8-AC8A-4749-8964-91B91B308519}" dt="2023-12-04T21:00:33.825" v="135" actId="478"/>
          <ac:spMkLst>
            <pc:docMk/>
            <pc:sldMk cId="580894001" sldId="2147327035"/>
            <ac:spMk id="24" creationId="{F874382B-4224-A6BF-1F8C-802C6E496FED}"/>
          </ac:spMkLst>
        </pc:spChg>
        <pc:spChg chg="del">
          <ac:chgData name="Leah Montner Dixon" userId="d5b2ae9e-9213-4442-b7df-4db8cbe51e5d" providerId="ADAL" clId="{9E7F25B8-AC8A-4749-8964-91B91B308519}" dt="2023-12-04T21:00:33.825" v="135" actId="478"/>
          <ac:spMkLst>
            <pc:docMk/>
            <pc:sldMk cId="580894001" sldId="2147327035"/>
            <ac:spMk id="25" creationId="{5FFD688D-7FE0-AF84-AE94-0730997B6D4B}"/>
          </ac:spMkLst>
        </pc:spChg>
        <pc:spChg chg="del">
          <ac:chgData name="Leah Montner Dixon" userId="d5b2ae9e-9213-4442-b7df-4db8cbe51e5d" providerId="ADAL" clId="{9E7F25B8-AC8A-4749-8964-91B91B308519}" dt="2023-12-04T21:00:33.825" v="135" actId="478"/>
          <ac:spMkLst>
            <pc:docMk/>
            <pc:sldMk cId="580894001" sldId="2147327035"/>
            <ac:spMk id="26" creationId="{AB27CC82-7285-BAEC-3B38-AD09607BF5B2}"/>
          </ac:spMkLst>
        </pc:spChg>
        <pc:spChg chg="del">
          <ac:chgData name="Leah Montner Dixon" userId="d5b2ae9e-9213-4442-b7df-4db8cbe51e5d" providerId="ADAL" clId="{9E7F25B8-AC8A-4749-8964-91B91B308519}" dt="2023-12-04T21:00:33.825" v="135" actId="478"/>
          <ac:spMkLst>
            <pc:docMk/>
            <pc:sldMk cId="580894001" sldId="2147327035"/>
            <ac:spMk id="27" creationId="{5251862F-7E3D-C4E0-2787-F3A762B04760}"/>
          </ac:spMkLst>
        </pc:spChg>
        <pc:spChg chg="mod">
          <ac:chgData name="Leah Montner Dixon" userId="d5b2ae9e-9213-4442-b7df-4db8cbe51e5d" providerId="ADAL" clId="{9E7F25B8-AC8A-4749-8964-91B91B308519}" dt="2023-12-04T21:20:50.261" v="158" actId="207"/>
          <ac:spMkLst>
            <pc:docMk/>
            <pc:sldMk cId="580894001" sldId="2147327035"/>
            <ac:spMk id="35" creationId="{A7321CC4-732F-876B-9B79-7BF1B9861B86}"/>
          </ac:spMkLst>
        </pc:spChg>
        <pc:spChg chg="mod">
          <ac:chgData name="Leah Montner Dixon" userId="d5b2ae9e-9213-4442-b7df-4db8cbe51e5d" providerId="ADAL" clId="{9E7F25B8-AC8A-4749-8964-91B91B308519}" dt="2023-12-04T21:20:58.839" v="159" actId="207"/>
          <ac:spMkLst>
            <pc:docMk/>
            <pc:sldMk cId="580894001" sldId="2147327035"/>
            <ac:spMk id="36" creationId="{46CC4D4A-2841-FCF4-52C2-F95AA0C23A1E}"/>
          </ac:spMkLst>
        </pc:spChg>
        <pc:spChg chg="mod">
          <ac:chgData name="Leah Montner Dixon" userId="d5b2ae9e-9213-4442-b7df-4db8cbe51e5d" providerId="ADAL" clId="{9E7F25B8-AC8A-4749-8964-91B91B308519}" dt="2023-12-04T21:21:02.987" v="160" actId="207"/>
          <ac:spMkLst>
            <pc:docMk/>
            <pc:sldMk cId="580894001" sldId="2147327035"/>
            <ac:spMk id="39" creationId="{11CC762C-A9FA-0695-1762-0BF51C1BE3ED}"/>
          </ac:spMkLst>
        </pc:spChg>
        <pc:extLst>
          <p:ext xmlns:p="http://schemas.openxmlformats.org/presentationml/2006/main" uri="{D6D511B9-2390-475A-947B-AFAB55BFBCF1}">
            <pc226:cmChg xmlns:pc226="http://schemas.microsoft.com/office/powerpoint/2022/06/main/command" chg="">
              <pc226:chgData name="Leah Montner Dixon" userId="d5b2ae9e-9213-4442-b7df-4db8cbe51e5d" providerId="ADAL" clId="{9E7F25B8-AC8A-4749-8964-91B91B308519}" dt="2023-12-04T21:21:36.406" v="162"/>
              <pc2:cmMkLst xmlns:pc2="http://schemas.microsoft.com/office/powerpoint/2019/9/main/command">
                <pc:docMk/>
                <pc:sldMk cId="580894001" sldId="2147327035"/>
                <pc2:cmMk id="{BA1887E4-F9C8-4932-886E-E17B3DB4BE9B}"/>
              </pc2:cmMkLst>
              <pc226:cmRplyChg chg="add">
                <pc226:chgData name="Leah Montner Dixon" userId="d5b2ae9e-9213-4442-b7df-4db8cbe51e5d" providerId="ADAL" clId="{9E7F25B8-AC8A-4749-8964-91B91B308519}" dt="2023-12-04T21:21:36.406" v="162"/>
                <pc2:cmRplyMkLst xmlns:pc2="http://schemas.microsoft.com/office/powerpoint/2019/9/main/command">
                  <pc:docMk/>
                  <pc:sldMk cId="580894001" sldId="2147327035"/>
                  <pc2:cmMk id="{BA1887E4-F9C8-4932-886E-E17B3DB4BE9B}"/>
                  <pc2:cmRplyMk id="{62BAE2AA-83E9-4DCF-B3E4-8A36B450B94C}"/>
                </pc2:cmRplyMkLst>
              </pc226:cmRplyChg>
              <pc226:cmRplyChg chg="add">
                <pc226:chgData name="Leah Montner Dixon" userId="d5b2ae9e-9213-4442-b7df-4db8cbe51e5d" providerId="ADAL" clId="{9E7F25B8-AC8A-4749-8964-91B91B308519}" dt="2023-12-04T21:20:39.988" v="157"/>
                <pc2:cmRplyMkLst xmlns:pc2="http://schemas.microsoft.com/office/powerpoint/2019/9/main/command">
                  <pc:docMk/>
                  <pc:sldMk cId="580894001" sldId="2147327035"/>
                  <pc2:cmMk id="{BA1887E4-F9C8-4932-886E-E17B3DB4BE9B}"/>
                  <pc2:cmRplyMk id="{7985C3AD-64B4-4933-9B65-9D3FFA3C9591}"/>
                </pc2:cmRplyMkLst>
              </pc226:cmRplyChg>
              <pc226:cmRplyChg chg="add">
                <pc226:chgData name="Leah Montner Dixon" userId="d5b2ae9e-9213-4442-b7df-4db8cbe51e5d" providerId="ADAL" clId="{9E7F25B8-AC8A-4749-8964-91B91B308519}" dt="2023-12-04T21:21:15.171" v="161"/>
                <pc2:cmRplyMkLst xmlns:pc2="http://schemas.microsoft.com/office/powerpoint/2019/9/main/command">
                  <pc:docMk/>
                  <pc:sldMk cId="580894001" sldId="2147327035"/>
                  <pc2:cmMk id="{BA1887E4-F9C8-4932-886E-E17B3DB4BE9B}"/>
                  <pc2:cmRplyMk id="{42C4EECF-DCDA-46DB-AECF-87FF9F342948}"/>
                </pc2:cmRplyMkLst>
              </pc226:cmRplyChg>
            </pc226:cmChg>
          </p:ext>
        </pc:extLst>
      </pc:sldChg>
      <pc:sldChg chg="ord">
        <pc:chgData name="Leah Montner Dixon" userId="d5b2ae9e-9213-4442-b7df-4db8cbe51e5d" providerId="ADAL" clId="{9E7F25B8-AC8A-4749-8964-91B91B308519}" dt="2023-12-04T21:04:01.222" v="143"/>
        <pc:sldMkLst>
          <pc:docMk/>
          <pc:sldMk cId="656725741" sldId="2147327036"/>
        </pc:sldMkLst>
      </pc:sldChg>
    </pc:docChg>
  </pc:docChgLst>
  <pc:docChgLst>
    <pc:chgData name="Kaileen Cain" userId="21167d2d-fdf2-4320-ae3a-272888c89590" providerId="ADAL" clId="{46BD9C09-C83B-4A63-BAA6-EFFB74D835D5}"/>
    <pc:docChg chg="undo custSel addSld modSld">
      <pc:chgData name="Kaileen Cain" userId="21167d2d-fdf2-4320-ae3a-272888c89590" providerId="ADAL" clId="{46BD9C09-C83B-4A63-BAA6-EFFB74D835D5}" dt="2024-02-06T20:02:53.880" v="165" actId="20577"/>
      <pc:docMkLst>
        <pc:docMk/>
      </pc:docMkLst>
      <pc:sldChg chg="addSp delSp modSp add mod">
        <pc:chgData name="Kaileen Cain" userId="21167d2d-fdf2-4320-ae3a-272888c89590" providerId="ADAL" clId="{46BD9C09-C83B-4A63-BAA6-EFFB74D835D5}" dt="2024-01-26T20:33:49.968" v="155" actId="478"/>
        <pc:sldMkLst>
          <pc:docMk/>
          <pc:sldMk cId="2730071227" sldId="2146846015"/>
        </pc:sldMkLst>
        <pc:spChg chg="add mod ord">
          <ac:chgData name="Kaileen Cain" userId="21167d2d-fdf2-4320-ae3a-272888c89590" providerId="ADAL" clId="{46BD9C09-C83B-4A63-BAA6-EFFB74D835D5}" dt="2024-01-26T20:22:26.713" v="8" actId="167"/>
          <ac:spMkLst>
            <pc:docMk/>
            <pc:sldMk cId="2730071227" sldId="2146846015"/>
            <ac:spMk id="2" creationId="{758DE65B-EF4C-339C-3DB1-FF597BA89715}"/>
          </ac:spMkLst>
        </pc:spChg>
        <pc:spChg chg="mod">
          <ac:chgData name="Kaileen Cain" userId="21167d2d-fdf2-4320-ae3a-272888c89590" providerId="ADAL" clId="{46BD9C09-C83B-4A63-BAA6-EFFB74D835D5}" dt="2024-01-26T20:23:00.584" v="36" actId="1038"/>
          <ac:spMkLst>
            <pc:docMk/>
            <pc:sldMk cId="2730071227" sldId="2146846015"/>
            <ac:spMk id="3" creationId="{941B2E0B-59B9-B81B-5DC7-DCAFE199AEA4}"/>
          </ac:spMkLst>
        </pc:spChg>
        <pc:spChg chg="del mod">
          <ac:chgData name="Kaileen Cain" userId="21167d2d-fdf2-4320-ae3a-272888c89590" providerId="ADAL" clId="{46BD9C09-C83B-4A63-BAA6-EFFB74D835D5}" dt="2024-01-26T20:22:44.681" v="12" actId="478"/>
          <ac:spMkLst>
            <pc:docMk/>
            <pc:sldMk cId="2730071227" sldId="2146846015"/>
            <ac:spMk id="4" creationId="{315136B4-3666-C82D-472E-5F8E63D27AAC}"/>
          </ac:spMkLst>
        </pc:spChg>
        <pc:spChg chg="mod">
          <ac:chgData name="Kaileen Cain" userId="21167d2d-fdf2-4320-ae3a-272888c89590" providerId="ADAL" clId="{46BD9C09-C83B-4A63-BAA6-EFFB74D835D5}" dt="2024-01-26T20:23:00.584" v="36" actId="1038"/>
          <ac:spMkLst>
            <pc:docMk/>
            <pc:sldMk cId="2730071227" sldId="2146846015"/>
            <ac:spMk id="6" creationId="{E11AF9C3-7AC2-F034-311F-4713F7349DC5}"/>
          </ac:spMkLst>
        </pc:spChg>
        <pc:spChg chg="del">
          <ac:chgData name="Kaileen Cain" userId="21167d2d-fdf2-4320-ae3a-272888c89590" providerId="ADAL" clId="{46BD9C09-C83B-4A63-BAA6-EFFB74D835D5}" dt="2024-01-26T20:21:57.071" v="5" actId="478"/>
          <ac:spMkLst>
            <pc:docMk/>
            <pc:sldMk cId="2730071227" sldId="2146846015"/>
            <ac:spMk id="8" creationId="{1C461166-0469-796D-0219-F0D2146E34CC}"/>
          </ac:spMkLst>
        </pc:spChg>
        <pc:spChg chg="del">
          <ac:chgData name="Kaileen Cain" userId="21167d2d-fdf2-4320-ae3a-272888c89590" providerId="ADAL" clId="{46BD9C09-C83B-4A63-BAA6-EFFB74D835D5}" dt="2024-01-26T20:21:57.071" v="5" actId="478"/>
          <ac:spMkLst>
            <pc:docMk/>
            <pc:sldMk cId="2730071227" sldId="2146846015"/>
            <ac:spMk id="10" creationId="{27C4E2CE-2433-B79C-8F56-54B149D750D2}"/>
          </ac:spMkLst>
        </pc:spChg>
        <pc:spChg chg="add del mod">
          <ac:chgData name="Kaileen Cain" userId="21167d2d-fdf2-4320-ae3a-272888c89590" providerId="ADAL" clId="{46BD9C09-C83B-4A63-BAA6-EFFB74D835D5}" dt="2024-01-26T20:33:49.968" v="155" actId="478"/>
          <ac:spMkLst>
            <pc:docMk/>
            <pc:sldMk cId="2730071227" sldId="2146846015"/>
            <ac:spMk id="16" creationId="{65EFBC5E-62E0-515D-0431-631D21D39FA4}"/>
          </ac:spMkLst>
        </pc:spChg>
        <pc:spChg chg="add mod">
          <ac:chgData name="Kaileen Cain" userId="21167d2d-fdf2-4320-ae3a-272888c89590" providerId="ADAL" clId="{46BD9C09-C83B-4A63-BAA6-EFFB74D835D5}" dt="2024-01-26T20:23:55.353" v="40"/>
          <ac:spMkLst>
            <pc:docMk/>
            <pc:sldMk cId="2730071227" sldId="2146846015"/>
            <ac:spMk id="19" creationId="{6165BD9F-A4AC-6BFB-350B-8D0C8BF551A9}"/>
          </ac:spMkLst>
        </pc:spChg>
        <pc:spChg chg="add mod">
          <ac:chgData name="Kaileen Cain" userId="21167d2d-fdf2-4320-ae3a-272888c89590" providerId="ADAL" clId="{46BD9C09-C83B-4A63-BAA6-EFFB74D835D5}" dt="2024-01-26T20:33:47.304" v="154" actId="20577"/>
          <ac:spMkLst>
            <pc:docMk/>
            <pc:sldMk cId="2730071227" sldId="2146846015"/>
            <ac:spMk id="22" creationId="{B063526A-A719-D7A2-0651-3CE16F96D078}"/>
          </ac:spMkLst>
        </pc:spChg>
        <pc:grpChg chg="add mod ord">
          <ac:chgData name="Kaileen Cain" userId="21167d2d-fdf2-4320-ae3a-272888c89590" providerId="ADAL" clId="{46BD9C09-C83B-4A63-BAA6-EFFB74D835D5}" dt="2024-01-26T20:22:26.713" v="8" actId="167"/>
          <ac:grpSpMkLst>
            <pc:docMk/>
            <pc:sldMk cId="2730071227" sldId="2146846015"/>
            <ac:grpSpMk id="13" creationId="{11BEB7C1-6A6A-0DFF-D5A8-01A4C0CED21F}"/>
          </ac:grpSpMkLst>
        </pc:grpChg>
        <pc:graphicFrameChg chg="mod">
          <ac:chgData name="Kaileen Cain" userId="21167d2d-fdf2-4320-ae3a-272888c89590" providerId="ADAL" clId="{46BD9C09-C83B-4A63-BAA6-EFFB74D835D5}" dt="2024-01-26T20:23:00.584" v="36" actId="1038"/>
          <ac:graphicFrameMkLst>
            <pc:docMk/>
            <pc:sldMk cId="2730071227" sldId="2146846015"/>
            <ac:graphicFrameMk id="5" creationId="{4CB63931-21D1-FE89-A234-576B578F9C3B}"/>
          </ac:graphicFrameMkLst>
        </pc:graphicFrameChg>
        <pc:graphicFrameChg chg="mod">
          <ac:chgData name="Kaileen Cain" userId="21167d2d-fdf2-4320-ae3a-272888c89590" providerId="ADAL" clId="{46BD9C09-C83B-4A63-BAA6-EFFB74D835D5}" dt="2024-01-26T20:25:43.564" v="41" actId="208"/>
          <ac:graphicFrameMkLst>
            <pc:docMk/>
            <pc:sldMk cId="2730071227" sldId="2146846015"/>
            <ac:graphicFrameMk id="7" creationId="{E9B4C3A6-84C5-C19D-2617-DD9ED0C0552C}"/>
          </ac:graphicFrameMkLst>
        </pc:graphicFrameChg>
        <pc:picChg chg="mod">
          <ac:chgData name="Kaileen Cain" userId="21167d2d-fdf2-4320-ae3a-272888c89590" providerId="ADAL" clId="{46BD9C09-C83B-4A63-BAA6-EFFB74D835D5}" dt="2024-01-26T20:22:23.099" v="7"/>
          <ac:picMkLst>
            <pc:docMk/>
            <pc:sldMk cId="2730071227" sldId="2146846015"/>
            <ac:picMk id="14" creationId="{03F53D71-693B-665F-4DF6-FCC178A1A96C}"/>
          </ac:picMkLst>
        </pc:picChg>
        <pc:picChg chg="mod">
          <ac:chgData name="Kaileen Cain" userId="21167d2d-fdf2-4320-ae3a-272888c89590" providerId="ADAL" clId="{46BD9C09-C83B-4A63-BAA6-EFFB74D835D5}" dt="2024-01-26T20:22:23.099" v="7"/>
          <ac:picMkLst>
            <pc:docMk/>
            <pc:sldMk cId="2730071227" sldId="2146846015"/>
            <ac:picMk id="15" creationId="{11017855-1C6D-0CA6-0ACF-310667FBDD47}"/>
          </ac:picMkLst>
        </pc:picChg>
        <pc:picChg chg="add mod">
          <ac:chgData name="Kaileen Cain" userId="21167d2d-fdf2-4320-ae3a-272888c89590" providerId="ADAL" clId="{46BD9C09-C83B-4A63-BAA6-EFFB74D835D5}" dt="2024-01-26T20:29:21.247" v="60" actId="14826"/>
          <ac:picMkLst>
            <pc:docMk/>
            <pc:sldMk cId="2730071227" sldId="2146846015"/>
            <ac:picMk id="18" creationId="{00F9345D-7DE6-8B3E-997E-D53A42984AF3}"/>
          </ac:picMkLst>
        </pc:picChg>
        <pc:picChg chg="add del mod modCrop">
          <ac:chgData name="Kaileen Cain" userId="21167d2d-fdf2-4320-ae3a-272888c89590" providerId="ADAL" clId="{46BD9C09-C83B-4A63-BAA6-EFFB74D835D5}" dt="2024-01-26T20:29:06.862" v="59" actId="478"/>
          <ac:picMkLst>
            <pc:docMk/>
            <pc:sldMk cId="2730071227" sldId="2146846015"/>
            <ac:picMk id="21" creationId="{2E683DD4-B45B-B02A-0C83-94C620000AC6}"/>
          </ac:picMkLst>
        </pc:picChg>
      </pc:sldChg>
      <pc:sldChg chg="addSp delSp modSp mod">
        <pc:chgData name="Kaileen Cain" userId="21167d2d-fdf2-4320-ae3a-272888c89590" providerId="ADAL" clId="{46BD9C09-C83B-4A63-BAA6-EFFB74D835D5}" dt="2024-01-26T20:31:53.435" v="89" actId="478"/>
        <pc:sldMkLst>
          <pc:docMk/>
          <pc:sldMk cId="1303131640" sldId="2146846086"/>
        </pc:sldMkLst>
        <pc:spChg chg="mod">
          <ac:chgData name="Kaileen Cain" userId="21167d2d-fdf2-4320-ae3a-272888c89590" providerId="ADAL" clId="{46BD9C09-C83B-4A63-BAA6-EFFB74D835D5}" dt="2024-01-26T20:31:28.003" v="82" actId="1076"/>
          <ac:spMkLst>
            <pc:docMk/>
            <pc:sldMk cId="1303131640" sldId="2146846086"/>
            <ac:spMk id="3" creationId="{2D3FABE1-CC7A-3746-C929-B62F94646CDA}"/>
          </ac:spMkLst>
        </pc:spChg>
        <pc:spChg chg="add del">
          <ac:chgData name="Kaileen Cain" userId="21167d2d-fdf2-4320-ae3a-272888c89590" providerId="ADAL" clId="{46BD9C09-C83B-4A63-BAA6-EFFB74D835D5}" dt="2024-01-26T20:31:34.103" v="85" actId="22"/>
          <ac:spMkLst>
            <pc:docMk/>
            <pc:sldMk cId="1303131640" sldId="2146846086"/>
            <ac:spMk id="10" creationId="{F38117EC-83A8-A6B2-C39E-949088C054A5}"/>
          </ac:spMkLst>
        </pc:spChg>
        <pc:spChg chg="add mod">
          <ac:chgData name="Kaileen Cain" userId="21167d2d-fdf2-4320-ae3a-272888c89590" providerId="ADAL" clId="{46BD9C09-C83B-4A63-BAA6-EFFB74D835D5}" dt="2024-01-26T20:31:48.170" v="88" actId="20577"/>
          <ac:spMkLst>
            <pc:docMk/>
            <pc:sldMk cId="1303131640" sldId="2146846086"/>
            <ac:spMk id="11" creationId="{DBED4D2D-4AAB-0831-B5DC-D89EA709F473}"/>
          </ac:spMkLst>
        </pc:spChg>
        <pc:spChg chg="del mod">
          <ac:chgData name="Kaileen Cain" userId="21167d2d-fdf2-4320-ae3a-272888c89590" providerId="ADAL" clId="{46BD9C09-C83B-4A63-BAA6-EFFB74D835D5}" dt="2024-01-26T20:31:53.435" v="89" actId="478"/>
          <ac:spMkLst>
            <pc:docMk/>
            <pc:sldMk cId="1303131640" sldId="2146846086"/>
            <ac:spMk id="12" creationId="{CFFA804D-D516-B687-3829-F186C3D0AD26}"/>
          </ac:spMkLst>
        </pc:spChg>
      </pc:sldChg>
      <pc:sldChg chg="addSp delSp modSp mod">
        <pc:chgData name="Kaileen Cain" userId="21167d2d-fdf2-4320-ae3a-272888c89590" providerId="ADAL" clId="{46BD9C09-C83B-4A63-BAA6-EFFB74D835D5}" dt="2024-01-26T20:32:21.741" v="96" actId="478"/>
        <pc:sldMkLst>
          <pc:docMk/>
          <pc:sldMk cId="92633938" sldId="2146846254"/>
        </pc:sldMkLst>
        <pc:spChg chg="mod">
          <ac:chgData name="Kaileen Cain" userId="21167d2d-fdf2-4320-ae3a-272888c89590" providerId="ADAL" clId="{46BD9C09-C83B-4A63-BAA6-EFFB74D835D5}" dt="2024-01-26T20:32:04.685" v="91" actId="1076"/>
          <ac:spMkLst>
            <pc:docMk/>
            <pc:sldMk cId="92633938" sldId="2146846254"/>
            <ac:spMk id="2" creationId="{9DAC7E92-2D6A-C599-9DB1-71A84EEAA517}"/>
          </ac:spMkLst>
        </pc:spChg>
        <pc:spChg chg="add mod">
          <ac:chgData name="Kaileen Cain" userId="21167d2d-fdf2-4320-ae3a-272888c89590" providerId="ADAL" clId="{46BD9C09-C83B-4A63-BAA6-EFFB74D835D5}" dt="2024-01-26T20:32:16.754" v="95" actId="20577"/>
          <ac:spMkLst>
            <pc:docMk/>
            <pc:sldMk cId="92633938" sldId="2146846254"/>
            <ac:spMk id="5" creationId="{B0B4805F-DF1A-EBD4-7F79-75487B08FE67}"/>
          </ac:spMkLst>
        </pc:spChg>
        <pc:spChg chg="del mod">
          <ac:chgData name="Kaileen Cain" userId="21167d2d-fdf2-4320-ae3a-272888c89590" providerId="ADAL" clId="{46BD9C09-C83B-4A63-BAA6-EFFB74D835D5}" dt="2024-01-26T20:32:21.741" v="96" actId="478"/>
          <ac:spMkLst>
            <pc:docMk/>
            <pc:sldMk cId="92633938" sldId="2146846254"/>
            <ac:spMk id="16" creationId="{3169E7BC-EDD5-51F2-0A60-E8FBCEEB1331}"/>
          </ac:spMkLst>
        </pc:spChg>
      </pc:sldChg>
      <pc:sldChg chg="addSp delSp modSp mod">
        <pc:chgData name="Kaileen Cain" userId="21167d2d-fdf2-4320-ae3a-272888c89590" providerId="ADAL" clId="{46BD9C09-C83B-4A63-BAA6-EFFB74D835D5}" dt="2024-01-26T20:33:00.006" v="124" actId="478"/>
        <pc:sldMkLst>
          <pc:docMk/>
          <pc:sldMk cId="3613248877" sldId="2146846272"/>
        </pc:sldMkLst>
        <pc:spChg chg="add mod">
          <ac:chgData name="Kaileen Cain" userId="21167d2d-fdf2-4320-ae3a-272888c89590" providerId="ADAL" clId="{46BD9C09-C83B-4A63-BAA6-EFFB74D835D5}" dt="2024-01-26T20:32:57.306" v="123" actId="20577"/>
          <ac:spMkLst>
            <pc:docMk/>
            <pc:sldMk cId="3613248877" sldId="2146846272"/>
            <ac:spMk id="2" creationId="{9C533197-BF94-F425-2285-C9791CA820AD}"/>
          </ac:spMkLst>
        </pc:spChg>
        <pc:spChg chg="del mod">
          <ac:chgData name="Kaileen Cain" userId="21167d2d-fdf2-4320-ae3a-272888c89590" providerId="ADAL" clId="{46BD9C09-C83B-4A63-BAA6-EFFB74D835D5}" dt="2024-01-26T20:33:00.006" v="124" actId="478"/>
          <ac:spMkLst>
            <pc:docMk/>
            <pc:sldMk cId="3613248877" sldId="2146846272"/>
            <ac:spMk id="15" creationId="{A802A2F0-F82A-3967-F2A8-0A07F63CAC4E}"/>
          </ac:spMkLst>
        </pc:spChg>
      </pc:sldChg>
      <pc:sldChg chg="addSp delSp modSp mod">
        <pc:chgData name="Kaileen Cain" userId="21167d2d-fdf2-4320-ae3a-272888c89590" providerId="ADAL" clId="{46BD9C09-C83B-4A63-BAA6-EFFB74D835D5}" dt="2024-01-26T20:30:55.213" v="74" actId="478"/>
        <pc:sldMkLst>
          <pc:docMk/>
          <pc:sldMk cId="551601610" sldId="2146846289"/>
        </pc:sldMkLst>
        <pc:spChg chg="add mod">
          <ac:chgData name="Kaileen Cain" userId="21167d2d-fdf2-4320-ae3a-272888c89590" providerId="ADAL" clId="{46BD9C09-C83B-4A63-BAA6-EFFB74D835D5}" dt="2024-01-26T20:30:49.741" v="73" actId="20577"/>
          <ac:spMkLst>
            <pc:docMk/>
            <pc:sldMk cId="551601610" sldId="2146846289"/>
            <ac:spMk id="7" creationId="{2108560D-1D73-901A-4F3E-1CDA233820A9}"/>
          </ac:spMkLst>
        </pc:spChg>
        <pc:spChg chg="del mod">
          <ac:chgData name="Kaileen Cain" userId="21167d2d-fdf2-4320-ae3a-272888c89590" providerId="ADAL" clId="{46BD9C09-C83B-4A63-BAA6-EFFB74D835D5}" dt="2024-01-26T20:30:55.213" v="74" actId="478"/>
          <ac:spMkLst>
            <pc:docMk/>
            <pc:sldMk cId="551601610" sldId="2146846289"/>
            <ac:spMk id="79" creationId="{5FCC578A-941F-166B-5299-3775DA65BCB6}"/>
          </ac:spMkLst>
        </pc:spChg>
      </pc:sldChg>
      <pc:sldChg chg="addSp delSp modSp mod">
        <pc:chgData name="Kaileen Cain" userId="21167d2d-fdf2-4320-ae3a-272888c89590" providerId="ADAL" clId="{46BD9C09-C83B-4A63-BAA6-EFFB74D835D5}" dt="2024-01-26T20:31:19.053" v="80" actId="478"/>
        <pc:sldMkLst>
          <pc:docMk/>
          <pc:sldMk cId="726589213" sldId="2146846358"/>
        </pc:sldMkLst>
        <pc:spChg chg="add mod">
          <ac:chgData name="Kaileen Cain" userId="21167d2d-fdf2-4320-ae3a-272888c89590" providerId="ADAL" clId="{46BD9C09-C83B-4A63-BAA6-EFFB74D835D5}" dt="2024-01-26T20:31:16.056" v="79" actId="207"/>
          <ac:spMkLst>
            <pc:docMk/>
            <pc:sldMk cId="726589213" sldId="2146846358"/>
            <ac:spMk id="4" creationId="{D9C8F047-F723-EF8E-749A-01FDDE897B14}"/>
          </ac:spMkLst>
        </pc:spChg>
        <pc:spChg chg="mod">
          <ac:chgData name="Kaileen Cain" userId="21167d2d-fdf2-4320-ae3a-272888c89590" providerId="ADAL" clId="{46BD9C09-C83B-4A63-BAA6-EFFB74D835D5}" dt="2024-01-23T15:21:24.621" v="0" actId="12788"/>
          <ac:spMkLst>
            <pc:docMk/>
            <pc:sldMk cId="726589213" sldId="2146846358"/>
            <ac:spMk id="35" creationId="{CE5CEFD2-1E1E-B4CE-228C-25D56E8F1838}"/>
          </ac:spMkLst>
        </pc:spChg>
        <pc:spChg chg="del mod">
          <ac:chgData name="Kaileen Cain" userId="21167d2d-fdf2-4320-ae3a-272888c89590" providerId="ADAL" clId="{46BD9C09-C83B-4A63-BAA6-EFFB74D835D5}" dt="2024-01-26T20:31:19.053" v="80" actId="478"/>
          <ac:spMkLst>
            <pc:docMk/>
            <pc:sldMk cId="726589213" sldId="2146846358"/>
            <ac:spMk id="36" creationId="{DCB99A30-D119-1339-B0DA-040F39C467CA}"/>
          </ac:spMkLst>
        </pc:spChg>
        <pc:grpChg chg="mod">
          <ac:chgData name="Kaileen Cain" userId="21167d2d-fdf2-4320-ae3a-272888c89590" providerId="ADAL" clId="{46BD9C09-C83B-4A63-BAA6-EFFB74D835D5}" dt="2024-01-23T15:21:24.621" v="0" actId="12788"/>
          <ac:grpSpMkLst>
            <pc:docMk/>
            <pc:sldMk cId="726589213" sldId="2146846358"/>
            <ac:grpSpMk id="39" creationId="{E2258D75-4BC1-5AED-C54F-FDF1B9789739}"/>
          </ac:grpSpMkLst>
        </pc:grpChg>
        <pc:picChg chg="mod">
          <ac:chgData name="Kaileen Cain" userId="21167d2d-fdf2-4320-ae3a-272888c89590" providerId="ADAL" clId="{46BD9C09-C83B-4A63-BAA6-EFFB74D835D5}" dt="2024-01-23T15:21:24.621" v="0" actId="12788"/>
          <ac:picMkLst>
            <pc:docMk/>
            <pc:sldMk cId="726589213" sldId="2146846358"/>
            <ac:picMk id="37" creationId="{4E1E763E-A1EA-0AF6-C736-31AD98A15220}"/>
          </ac:picMkLst>
        </pc:picChg>
      </pc:sldChg>
      <pc:sldChg chg="addSp delSp modSp mod">
        <pc:chgData name="Kaileen Cain" userId="21167d2d-fdf2-4320-ae3a-272888c89590" providerId="ADAL" clId="{46BD9C09-C83B-4A63-BAA6-EFFB74D835D5}" dt="2024-01-26T20:30:21.120" v="68" actId="478"/>
        <pc:sldMkLst>
          <pc:docMk/>
          <pc:sldMk cId="3361597119" sldId="2146846378"/>
        </pc:sldMkLst>
        <pc:spChg chg="add mod">
          <ac:chgData name="Kaileen Cain" userId="21167d2d-fdf2-4320-ae3a-272888c89590" providerId="ADAL" clId="{46BD9C09-C83B-4A63-BAA6-EFFB74D835D5}" dt="2024-01-26T20:30:18.562" v="67"/>
          <ac:spMkLst>
            <pc:docMk/>
            <pc:sldMk cId="3361597119" sldId="2146846378"/>
            <ac:spMk id="2" creationId="{F4E70A9B-6A9A-E128-5EA4-3AB6891687B5}"/>
          </ac:spMkLst>
        </pc:spChg>
        <pc:spChg chg="del mod">
          <ac:chgData name="Kaileen Cain" userId="21167d2d-fdf2-4320-ae3a-272888c89590" providerId="ADAL" clId="{46BD9C09-C83B-4A63-BAA6-EFFB74D835D5}" dt="2024-01-26T20:30:21.120" v="68" actId="478"/>
          <ac:spMkLst>
            <pc:docMk/>
            <pc:sldMk cId="3361597119" sldId="2146846378"/>
            <ac:spMk id="40" creationId="{6FA0D360-2943-2A6B-BC2A-A2E8DE1A17A1}"/>
          </ac:spMkLst>
        </pc:spChg>
      </pc:sldChg>
      <pc:sldChg chg="addSp modSp mod">
        <pc:chgData name="Kaileen Cain" userId="21167d2d-fdf2-4320-ae3a-272888c89590" providerId="ADAL" clId="{46BD9C09-C83B-4A63-BAA6-EFFB74D835D5}" dt="2024-02-06T20:02:53.880" v="165" actId="20577"/>
        <pc:sldMkLst>
          <pc:docMk/>
          <pc:sldMk cId="2360928187" sldId="2146846398"/>
        </pc:sldMkLst>
        <pc:spChg chg="add mod">
          <ac:chgData name="Kaileen Cain" userId="21167d2d-fdf2-4320-ae3a-272888c89590" providerId="ADAL" clId="{46BD9C09-C83B-4A63-BAA6-EFFB74D835D5}" dt="2024-02-06T20:02:53.880" v="165" actId="20577"/>
          <ac:spMkLst>
            <pc:docMk/>
            <pc:sldMk cId="2360928187" sldId="2146846398"/>
            <ac:spMk id="3" creationId="{F8EB0DAB-8CEB-7F6D-BED5-180F7A48D75E}"/>
          </ac:spMkLst>
        </pc:spChg>
      </pc:sldChg>
      <pc:sldChg chg="addSp delSp modSp mod">
        <pc:chgData name="Kaileen Cain" userId="21167d2d-fdf2-4320-ae3a-272888c89590" providerId="ADAL" clId="{46BD9C09-C83B-4A63-BAA6-EFFB74D835D5}" dt="2024-01-26T20:33:22.217" v="129" actId="478"/>
        <pc:sldMkLst>
          <pc:docMk/>
          <pc:sldMk cId="1231175612" sldId="2146846413"/>
        </pc:sldMkLst>
        <pc:spChg chg="add mod">
          <ac:chgData name="Kaileen Cain" userId="21167d2d-fdf2-4320-ae3a-272888c89590" providerId="ADAL" clId="{46BD9C09-C83B-4A63-BAA6-EFFB74D835D5}" dt="2024-01-26T20:33:18.978" v="128" actId="20577"/>
          <ac:spMkLst>
            <pc:docMk/>
            <pc:sldMk cId="1231175612" sldId="2146846413"/>
            <ac:spMk id="5" creationId="{53777E9C-510F-2054-91A7-A072D02B65AA}"/>
          </ac:spMkLst>
        </pc:spChg>
        <pc:spChg chg="del mod">
          <ac:chgData name="Kaileen Cain" userId="21167d2d-fdf2-4320-ae3a-272888c89590" providerId="ADAL" clId="{46BD9C09-C83B-4A63-BAA6-EFFB74D835D5}" dt="2024-01-26T20:33:22.217" v="129" actId="478"/>
          <ac:spMkLst>
            <pc:docMk/>
            <pc:sldMk cId="1231175612" sldId="2146846413"/>
            <ac:spMk id="18" creationId="{1E0753CD-8D70-FD23-CF55-D77F9EA27823}"/>
          </ac:spMkLst>
        </pc:spChg>
      </pc:sldChg>
    </pc:docChg>
  </pc:docChgLst>
  <pc:docChgLst>
    <pc:chgData name="Reed Kiely" userId="768be38e-2fb5-40ce-925d-bd8e9d9e3c31" providerId="ADAL" clId="{17E7C5E8-E6C1-4115-9479-8935F4E4BAF5}"/>
    <pc:docChg chg="undo custSel addSld modSld">
      <pc:chgData name="Reed Kiely" userId="768be38e-2fb5-40ce-925d-bd8e9d9e3c31" providerId="ADAL" clId="{17E7C5E8-E6C1-4115-9479-8935F4E4BAF5}" dt="2024-06-25T21:19:05.314" v="127" actId="115"/>
      <pc:docMkLst>
        <pc:docMk/>
      </pc:docMkLst>
      <pc:sldChg chg="modSp mod">
        <pc:chgData name="Reed Kiely" userId="768be38e-2fb5-40ce-925d-bd8e9d9e3c31" providerId="ADAL" clId="{17E7C5E8-E6C1-4115-9479-8935F4E4BAF5}" dt="2024-06-25T21:17:49.512" v="5" actId="20577"/>
        <pc:sldMkLst>
          <pc:docMk/>
          <pc:sldMk cId="4086481096" sldId="2839"/>
        </pc:sldMkLst>
        <pc:spChg chg="mod">
          <ac:chgData name="Reed Kiely" userId="768be38e-2fb5-40ce-925d-bd8e9d9e3c31" providerId="ADAL" clId="{17E7C5E8-E6C1-4115-9479-8935F4E4BAF5}" dt="2024-06-25T21:17:49.512" v="5" actId="20577"/>
          <ac:spMkLst>
            <pc:docMk/>
            <pc:sldMk cId="4086481096" sldId="2839"/>
            <ac:spMk id="6" creationId="{65121FEB-E7DA-6544-BD8E-06D2CB674FBA}"/>
          </ac:spMkLst>
        </pc:spChg>
      </pc:sldChg>
      <pc:sldChg chg="addSp modSp new mod">
        <pc:chgData name="Reed Kiely" userId="768be38e-2fb5-40ce-925d-bd8e9d9e3c31" providerId="ADAL" clId="{17E7C5E8-E6C1-4115-9479-8935F4E4BAF5}" dt="2024-06-25T21:19:05.314" v="127" actId="115"/>
        <pc:sldMkLst>
          <pc:docMk/>
          <pc:sldMk cId="3160842437" sldId="2147376314"/>
        </pc:sldMkLst>
        <pc:spChg chg="add mod">
          <ac:chgData name="Reed Kiely" userId="768be38e-2fb5-40ce-925d-bd8e9d9e3c31" providerId="ADAL" clId="{17E7C5E8-E6C1-4115-9479-8935F4E4BAF5}" dt="2024-06-25T21:19:05.314" v="127" actId="115"/>
          <ac:spMkLst>
            <pc:docMk/>
            <pc:sldMk cId="3160842437" sldId="2147376314"/>
            <ac:spMk id="2" creationId="{287EB8BA-AE3D-3CD5-CDFB-FD8CCB26152F}"/>
          </ac:spMkLst>
        </pc:spChg>
      </pc:sldChg>
      <pc:sldChg chg="addSp modSp add mod">
        <pc:chgData name="Reed Kiely" userId="768be38e-2fb5-40ce-925d-bd8e9d9e3c31" providerId="ADAL" clId="{17E7C5E8-E6C1-4115-9479-8935F4E4BAF5}" dt="2024-06-25T21:18:42.664" v="81" actId="20577"/>
        <pc:sldMkLst>
          <pc:docMk/>
          <pc:sldMk cId="2089821927" sldId="2147376315"/>
        </pc:sldMkLst>
        <pc:spChg chg="add mod">
          <ac:chgData name="Reed Kiely" userId="768be38e-2fb5-40ce-925d-bd8e9d9e3c31" providerId="ADAL" clId="{17E7C5E8-E6C1-4115-9479-8935F4E4BAF5}" dt="2024-06-25T21:18:42.664" v="81" actId="20577"/>
          <ac:spMkLst>
            <pc:docMk/>
            <pc:sldMk cId="2089821927" sldId="2147376315"/>
            <ac:spMk id="2" creationId="{AA1377C6-77F6-1564-B31D-89C634CF33AC}"/>
          </ac:spMkLst>
        </pc:spChg>
      </pc:sldChg>
      <pc:sldChg chg="add">
        <pc:chgData name="Reed Kiely" userId="768be38e-2fb5-40ce-925d-bd8e9d9e3c31" providerId="ADAL" clId="{17E7C5E8-E6C1-4115-9479-8935F4E4BAF5}" dt="2024-06-25T21:18:46.031" v="82"/>
        <pc:sldMkLst>
          <pc:docMk/>
          <pc:sldMk cId="3709144185" sldId="2147376316"/>
        </pc:sldMkLst>
      </pc:sldChg>
    </pc:docChg>
  </pc:docChgLst>
  <pc:docChgLst>
    <pc:chgData name="Jason Wiese" userId="4bff8d5b-7de6-4655-b397-69b0afc81113" providerId="ADAL" clId="{4962BB71-D73C-48A6-B39C-404AD8A4492B}"/>
    <pc:docChg chg="modSld">
      <pc:chgData name="Jason Wiese" userId="4bff8d5b-7de6-4655-b397-69b0afc81113" providerId="ADAL" clId="{4962BB71-D73C-48A6-B39C-404AD8A4492B}" dt="2024-06-25T21:30:02.305" v="35" actId="14100"/>
      <pc:docMkLst>
        <pc:docMk/>
      </pc:docMkLst>
      <pc:sldChg chg="addSp modSp mod">
        <pc:chgData name="Jason Wiese" userId="4bff8d5b-7de6-4655-b397-69b0afc81113" providerId="ADAL" clId="{4962BB71-D73C-48A6-B39C-404AD8A4492B}" dt="2024-06-25T21:30:02.305" v="35" actId="14100"/>
        <pc:sldMkLst>
          <pc:docMk/>
          <pc:sldMk cId="3750613639" sldId="2146846281"/>
        </pc:sldMkLst>
        <pc:spChg chg="mod">
          <ac:chgData name="Jason Wiese" userId="4bff8d5b-7de6-4655-b397-69b0afc81113" providerId="ADAL" clId="{4962BB71-D73C-48A6-B39C-404AD8A4492B}" dt="2024-06-25T21:28:45.038" v="1" actId="1076"/>
          <ac:spMkLst>
            <pc:docMk/>
            <pc:sldMk cId="3750613639" sldId="2146846281"/>
            <ac:spMk id="13" creationId="{D62EB906-1224-D7DF-58A8-7C150006B0E4}"/>
          </ac:spMkLst>
        </pc:spChg>
        <pc:spChg chg="mod">
          <ac:chgData name="Jason Wiese" userId="4bff8d5b-7de6-4655-b397-69b0afc81113" providerId="ADAL" clId="{4962BB71-D73C-48A6-B39C-404AD8A4492B}" dt="2024-06-25T21:28:45.038" v="1" actId="1076"/>
          <ac:spMkLst>
            <pc:docMk/>
            <pc:sldMk cId="3750613639" sldId="2146846281"/>
            <ac:spMk id="14" creationId="{15F751B0-16E8-DA12-EC7C-EBB89312E44C}"/>
          </ac:spMkLst>
        </pc:spChg>
        <pc:spChg chg="mod">
          <ac:chgData name="Jason Wiese" userId="4bff8d5b-7de6-4655-b397-69b0afc81113" providerId="ADAL" clId="{4962BB71-D73C-48A6-B39C-404AD8A4492B}" dt="2024-06-25T21:28:45.038" v="1" actId="1076"/>
          <ac:spMkLst>
            <pc:docMk/>
            <pc:sldMk cId="3750613639" sldId="2146846281"/>
            <ac:spMk id="15" creationId="{AA5ED218-9EA8-DBF0-6970-3842A44E2876}"/>
          </ac:spMkLst>
        </pc:spChg>
        <pc:spChg chg="mod">
          <ac:chgData name="Jason Wiese" userId="4bff8d5b-7de6-4655-b397-69b0afc81113" providerId="ADAL" clId="{4962BB71-D73C-48A6-B39C-404AD8A4492B}" dt="2024-06-25T21:29:50.436" v="15" actId="554"/>
          <ac:spMkLst>
            <pc:docMk/>
            <pc:sldMk cId="3750613639" sldId="2146846281"/>
            <ac:spMk id="17" creationId="{26CF9F39-F01D-D60B-38F9-EAA63486F5F1}"/>
          </ac:spMkLst>
        </pc:spChg>
        <pc:spChg chg="mod">
          <ac:chgData name="Jason Wiese" userId="4bff8d5b-7de6-4655-b397-69b0afc81113" providerId="ADAL" clId="{4962BB71-D73C-48A6-B39C-404AD8A4492B}" dt="2024-06-25T21:29:50.436" v="15" actId="554"/>
          <ac:spMkLst>
            <pc:docMk/>
            <pc:sldMk cId="3750613639" sldId="2146846281"/>
            <ac:spMk id="18" creationId="{E8D41D15-8DA0-06CC-ABD5-4BE8A90FAD8F}"/>
          </ac:spMkLst>
        </pc:spChg>
        <pc:spChg chg="mod">
          <ac:chgData name="Jason Wiese" userId="4bff8d5b-7de6-4655-b397-69b0afc81113" providerId="ADAL" clId="{4962BB71-D73C-48A6-B39C-404AD8A4492B}" dt="2024-06-25T21:29:50.436" v="15" actId="554"/>
          <ac:spMkLst>
            <pc:docMk/>
            <pc:sldMk cId="3750613639" sldId="2146846281"/>
            <ac:spMk id="19" creationId="{F540AA8F-88D7-A70D-003E-CD7BE7211650}"/>
          </ac:spMkLst>
        </pc:spChg>
        <pc:spChg chg="add mod">
          <ac:chgData name="Jason Wiese" userId="4bff8d5b-7de6-4655-b397-69b0afc81113" providerId="ADAL" clId="{4962BB71-D73C-48A6-B39C-404AD8A4492B}" dt="2024-06-25T21:30:02.305" v="35" actId="14100"/>
          <ac:spMkLst>
            <pc:docMk/>
            <pc:sldMk cId="3750613639" sldId="2146846281"/>
            <ac:spMk id="20" creationId="{5311A5C8-F54E-AD1E-EEFA-984D42AC7DD1}"/>
          </ac:spMkLst>
        </pc:spChg>
        <pc:spChg chg="mod">
          <ac:chgData name="Jason Wiese" userId="4bff8d5b-7de6-4655-b397-69b0afc81113" providerId="ADAL" clId="{4962BB71-D73C-48A6-B39C-404AD8A4492B}" dt="2024-06-25T21:28:45.038" v="1" actId="1076"/>
          <ac:spMkLst>
            <pc:docMk/>
            <pc:sldMk cId="3750613639" sldId="2146846281"/>
            <ac:spMk id="21" creationId="{D3B238BE-2CDB-A566-DD29-FC0CDCA521C2}"/>
          </ac:spMkLst>
        </pc:spChg>
        <pc:picChg chg="mod">
          <ac:chgData name="Jason Wiese" userId="4bff8d5b-7de6-4655-b397-69b0afc81113" providerId="ADAL" clId="{4962BB71-D73C-48A6-B39C-404AD8A4492B}" dt="2024-06-25T21:28:45.038" v="1" actId="1076"/>
          <ac:picMkLst>
            <pc:docMk/>
            <pc:sldMk cId="3750613639" sldId="2146846281"/>
            <ac:picMk id="2" creationId="{95DE51F3-DE56-FBCE-8657-60F96A2DD3D8}"/>
          </ac:picMkLst>
        </pc:picChg>
        <pc:picChg chg="mod">
          <ac:chgData name="Jason Wiese" userId="4bff8d5b-7de6-4655-b397-69b0afc81113" providerId="ADAL" clId="{4962BB71-D73C-48A6-B39C-404AD8A4492B}" dt="2024-06-25T21:28:45.038" v="1" actId="1076"/>
          <ac:picMkLst>
            <pc:docMk/>
            <pc:sldMk cId="3750613639" sldId="2146846281"/>
            <ac:picMk id="3" creationId="{65514F0E-AC67-B450-D632-C3F8E236F3AE}"/>
          </ac:picMkLst>
        </pc:picChg>
        <pc:picChg chg="mod">
          <ac:chgData name="Jason Wiese" userId="4bff8d5b-7de6-4655-b397-69b0afc81113" providerId="ADAL" clId="{4962BB71-D73C-48A6-B39C-404AD8A4492B}" dt="2024-06-25T21:28:45.038" v="1" actId="1076"/>
          <ac:picMkLst>
            <pc:docMk/>
            <pc:sldMk cId="3750613639" sldId="2146846281"/>
            <ac:picMk id="4" creationId="{42CC00A0-AFF0-0474-619D-2AF3B5EBDCF1}"/>
          </ac:picMkLst>
        </pc:picChg>
        <pc:picChg chg="mod">
          <ac:chgData name="Jason Wiese" userId="4bff8d5b-7de6-4655-b397-69b0afc81113" providerId="ADAL" clId="{4962BB71-D73C-48A6-B39C-404AD8A4492B}" dt="2024-06-25T21:28:45.038" v="1" actId="1076"/>
          <ac:picMkLst>
            <pc:docMk/>
            <pc:sldMk cId="3750613639" sldId="2146846281"/>
            <ac:picMk id="5" creationId="{DABA7BBF-10C4-BBAA-3764-E042E4F4046E}"/>
          </ac:picMkLst>
        </pc:picChg>
        <pc:picChg chg="mod">
          <ac:chgData name="Jason Wiese" userId="4bff8d5b-7de6-4655-b397-69b0afc81113" providerId="ADAL" clId="{4962BB71-D73C-48A6-B39C-404AD8A4492B}" dt="2024-06-25T21:28:53.671" v="2" actId="1076"/>
          <ac:picMkLst>
            <pc:docMk/>
            <pc:sldMk cId="3750613639" sldId="2146846281"/>
            <ac:picMk id="6" creationId="{52B098BC-EA43-3C9B-C4D2-CD475647E8B2}"/>
          </ac:picMkLst>
        </pc:picChg>
        <pc:picChg chg="mod">
          <ac:chgData name="Jason Wiese" userId="4bff8d5b-7de6-4655-b397-69b0afc81113" providerId="ADAL" clId="{4962BB71-D73C-48A6-B39C-404AD8A4492B}" dt="2024-06-25T21:28:53.671" v="2" actId="1076"/>
          <ac:picMkLst>
            <pc:docMk/>
            <pc:sldMk cId="3750613639" sldId="2146846281"/>
            <ac:picMk id="7" creationId="{E7A357AE-3B27-292A-E0F5-0BC438C11AD1}"/>
          </ac:picMkLst>
        </pc:picChg>
        <pc:picChg chg="mod">
          <ac:chgData name="Jason Wiese" userId="4bff8d5b-7de6-4655-b397-69b0afc81113" providerId="ADAL" clId="{4962BB71-D73C-48A6-B39C-404AD8A4492B}" dt="2024-06-25T21:28:53.671" v="2" actId="1076"/>
          <ac:picMkLst>
            <pc:docMk/>
            <pc:sldMk cId="3750613639" sldId="2146846281"/>
            <ac:picMk id="8" creationId="{84BC066B-9529-7CDC-0E24-4BB7129D4914}"/>
          </ac:picMkLst>
        </pc:picChg>
        <pc:picChg chg="add mod">
          <ac:chgData name="Jason Wiese" userId="4bff8d5b-7de6-4655-b397-69b0afc81113" providerId="ADAL" clId="{4962BB71-D73C-48A6-B39C-404AD8A4492B}" dt="2024-06-25T21:29:33.744" v="12" actId="1076"/>
          <ac:picMkLst>
            <pc:docMk/>
            <pc:sldMk cId="3750613639" sldId="2146846281"/>
            <ac:picMk id="16" creationId="{D72C0F31-9742-53F3-99BF-2E9E1778642F}"/>
          </ac:picMkLst>
        </pc:picChg>
      </pc:sldChg>
    </pc:docChg>
  </pc:docChgLst>
  <pc:docChgLst>
    <pc:chgData name="Karolina Guillen" userId="c1c08796-a0be-47c6-af52-5d31fd96ec50" providerId="ADAL" clId="{BD4F4FAF-91C8-438A-A867-1D9B1FF67471}"/>
    <pc:docChg chg="custSel addSld modSld sldOrd">
      <pc:chgData name="Karolina Guillen" userId="c1c08796-a0be-47c6-af52-5d31fd96ec50" providerId="ADAL" clId="{BD4F4FAF-91C8-438A-A867-1D9B1FF67471}" dt="2024-02-28T15:45:48.438" v="128" actId="1582"/>
      <pc:docMkLst>
        <pc:docMk/>
      </pc:docMkLst>
      <pc:sldChg chg="modSp mod">
        <pc:chgData name="Karolina Guillen" userId="c1c08796-a0be-47c6-af52-5d31fd96ec50" providerId="ADAL" clId="{BD4F4FAF-91C8-438A-A867-1D9B1FF67471}" dt="2024-02-28T15:08:55.892" v="24" actId="14100"/>
        <pc:sldMkLst>
          <pc:docMk/>
          <pc:sldMk cId="2360928187" sldId="2146846398"/>
        </pc:sldMkLst>
        <pc:spChg chg="mod">
          <ac:chgData name="Karolina Guillen" userId="c1c08796-a0be-47c6-af52-5d31fd96ec50" providerId="ADAL" clId="{BD4F4FAF-91C8-438A-A867-1D9B1FF67471}" dt="2024-02-28T15:08:55.892" v="24" actId="14100"/>
          <ac:spMkLst>
            <pc:docMk/>
            <pc:sldMk cId="2360928187" sldId="2146846398"/>
            <ac:spMk id="33" creationId="{5F644213-0A8E-021E-11CD-A1363C24F7C1}"/>
          </ac:spMkLst>
        </pc:spChg>
        <pc:spChg chg="mod">
          <ac:chgData name="Karolina Guillen" userId="c1c08796-a0be-47c6-af52-5d31fd96ec50" providerId="ADAL" clId="{BD4F4FAF-91C8-438A-A867-1D9B1FF67471}" dt="2024-02-28T15:08:27.301" v="21" actId="1037"/>
          <ac:spMkLst>
            <pc:docMk/>
            <pc:sldMk cId="2360928187" sldId="2146846398"/>
            <ac:spMk id="140" creationId="{7186653F-BB6F-43D2-4EAF-03D564C486D0}"/>
          </ac:spMkLst>
        </pc:spChg>
      </pc:sldChg>
      <pc:sldChg chg="addSp delSp modSp add mod">
        <pc:chgData name="Karolina Guillen" userId="c1c08796-a0be-47c6-af52-5d31fd96ec50" providerId="ADAL" clId="{BD4F4FAF-91C8-438A-A867-1D9B1FF67471}" dt="2024-02-28T15:45:48.438" v="128" actId="1582"/>
        <pc:sldMkLst>
          <pc:docMk/>
          <pc:sldMk cId="3056672077" sldId="2146846415"/>
        </pc:sldMkLst>
        <pc:spChg chg="add del mod">
          <ac:chgData name="Karolina Guillen" userId="c1c08796-a0be-47c6-af52-5d31fd96ec50" providerId="ADAL" clId="{BD4F4FAF-91C8-438A-A867-1D9B1FF67471}" dt="2024-02-28T15:44:43.442" v="119" actId="478"/>
          <ac:spMkLst>
            <pc:docMk/>
            <pc:sldMk cId="3056672077" sldId="2146846415"/>
            <ac:spMk id="4" creationId="{C07F66C9-585C-1141-1E32-EC4CB68F8006}"/>
          </ac:spMkLst>
        </pc:spChg>
        <pc:spChg chg="add del mod">
          <ac:chgData name="Karolina Guillen" userId="c1c08796-a0be-47c6-af52-5d31fd96ec50" providerId="ADAL" clId="{BD4F4FAF-91C8-438A-A867-1D9B1FF67471}" dt="2024-02-28T15:44:43.442" v="119" actId="478"/>
          <ac:spMkLst>
            <pc:docMk/>
            <pc:sldMk cId="3056672077" sldId="2146846415"/>
            <ac:spMk id="6" creationId="{22DD1FE7-AE52-6397-7900-A5D790EFD623}"/>
          </ac:spMkLst>
        </pc:spChg>
        <pc:spChg chg="add del mod">
          <ac:chgData name="Karolina Guillen" userId="c1c08796-a0be-47c6-af52-5d31fd96ec50" providerId="ADAL" clId="{BD4F4FAF-91C8-438A-A867-1D9B1FF67471}" dt="2024-02-28T15:44:43.442" v="119" actId="478"/>
          <ac:spMkLst>
            <pc:docMk/>
            <pc:sldMk cId="3056672077" sldId="2146846415"/>
            <ac:spMk id="7" creationId="{2F022337-9161-4829-04E3-9B681CDDDBA1}"/>
          </ac:spMkLst>
        </pc:spChg>
        <pc:spChg chg="add del mod">
          <ac:chgData name="Karolina Guillen" userId="c1c08796-a0be-47c6-af52-5d31fd96ec50" providerId="ADAL" clId="{BD4F4FAF-91C8-438A-A867-1D9B1FF67471}" dt="2024-02-28T15:44:43.442" v="119" actId="478"/>
          <ac:spMkLst>
            <pc:docMk/>
            <pc:sldMk cId="3056672077" sldId="2146846415"/>
            <ac:spMk id="8" creationId="{5C1F5500-7139-0A93-26E2-624EDD8731BA}"/>
          </ac:spMkLst>
        </pc:spChg>
        <pc:spChg chg="add del mod">
          <ac:chgData name="Karolina Guillen" userId="c1c08796-a0be-47c6-af52-5d31fd96ec50" providerId="ADAL" clId="{BD4F4FAF-91C8-438A-A867-1D9B1FF67471}" dt="2024-02-28T15:44:43.442" v="119" actId="478"/>
          <ac:spMkLst>
            <pc:docMk/>
            <pc:sldMk cId="3056672077" sldId="2146846415"/>
            <ac:spMk id="10" creationId="{82EF0A2E-95EB-0B95-F0B5-FD75CD58A154}"/>
          </ac:spMkLst>
        </pc:spChg>
        <pc:spChg chg="add del mod">
          <ac:chgData name="Karolina Guillen" userId="c1c08796-a0be-47c6-af52-5d31fd96ec50" providerId="ADAL" clId="{BD4F4FAF-91C8-438A-A867-1D9B1FF67471}" dt="2024-02-28T15:44:43.442" v="119" actId="478"/>
          <ac:spMkLst>
            <pc:docMk/>
            <pc:sldMk cId="3056672077" sldId="2146846415"/>
            <ac:spMk id="13" creationId="{1F40111D-00AA-469D-C429-B4D6132426A0}"/>
          </ac:spMkLst>
        </pc:spChg>
        <pc:spChg chg="add del mod">
          <ac:chgData name="Karolina Guillen" userId="c1c08796-a0be-47c6-af52-5d31fd96ec50" providerId="ADAL" clId="{BD4F4FAF-91C8-438A-A867-1D9B1FF67471}" dt="2024-02-28T15:43:41.470" v="110" actId="478"/>
          <ac:spMkLst>
            <pc:docMk/>
            <pc:sldMk cId="3056672077" sldId="2146846415"/>
            <ac:spMk id="14" creationId="{651F2B57-E11C-8F6A-4334-6C0104EDE4F9}"/>
          </ac:spMkLst>
        </pc:spChg>
        <pc:spChg chg="del">
          <ac:chgData name="Karolina Guillen" userId="c1c08796-a0be-47c6-af52-5d31fd96ec50" providerId="ADAL" clId="{BD4F4FAF-91C8-438A-A867-1D9B1FF67471}" dt="2024-02-28T15:12:59.227" v="89" actId="478"/>
          <ac:spMkLst>
            <pc:docMk/>
            <pc:sldMk cId="3056672077" sldId="2146846415"/>
            <ac:spMk id="15" creationId="{738DCE82-08D5-18F6-582A-0A5316D4A6D0}"/>
          </ac:spMkLst>
        </pc:spChg>
        <pc:spChg chg="add del mod">
          <ac:chgData name="Karolina Guillen" userId="c1c08796-a0be-47c6-af52-5d31fd96ec50" providerId="ADAL" clId="{BD4F4FAF-91C8-438A-A867-1D9B1FF67471}" dt="2024-02-28T15:44:43.442" v="119" actId="478"/>
          <ac:spMkLst>
            <pc:docMk/>
            <pc:sldMk cId="3056672077" sldId="2146846415"/>
            <ac:spMk id="15" creationId="{F095E789-62F2-3A70-237D-793E0847584C}"/>
          </ac:spMkLst>
        </pc:spChg>
        <pc:spChg chg="add mod">
          <ac:chgData name="Karolina Guillen" userId="c1c08796-a0be-47c6-af52-5d31fd96ec50" providerId="ADAL" clId="{BD4F4FAF-91C8-438A-A867-1D9B1FF67471}" dt="2024-02-28T15:45:17.347" v="123" actId="14100"/>
          <ac:spMkLst>
            <pc:docMk/>
            <pc:sldMk cId="3056672077" sldId="2146846415"/>
            <ac:spMk id="16" creationId="{DEA87572-7C37-6C3A-1C3F-478722A0E364}"/>
          </ac:spMkLst>
        </pc:spChg>
        <pc:spChg chg="add mod">
          <ac:chgData name="Karolina Guillen" userId="c1c08796-a0be-47c6-af52-5d31fd96ec50" providerId="ADAL" clId="{BD4F4FAF-91C8-438A-A867-1D9B1FF67471}" dt="2024-02-28T15:45:08.852" v="122" actId="207"/>
          <ac:spMkLst>
            <pc:docMk/>
            <pc:sldMk cId="3056672077" sldId="2146846415"/>
            <ac:spMk id="17" creationId="{828878AC-1145-FBD6-A001-263AE615B10C}"/>
          </ac:spMkLst>
        </pc:spChg>
        <pc:spChg chg="add mod">
          <ac:chgData name="Karolina Guillen" userId="c1c08796-a0be-47c6-af52-5d31fd96ec50" providerId="ADAL" clId="{BD4F4FAF-91C8-438A-A867-1D9B1FF67471}" dt="2024-02-28T15:45:04.800" v="121" actId="207"/>
          <ac:spMkLst>
            <pc:docMk/>
            <pc:sldMk cId="3056672077" sldId="2146846415"/>
            <ac:spMk id="18" creationId="{DDCC8BFD-3D13-6A5C-2BD0-E142A6D92110}"/>
          </ac:spMkLst>
        </pc:spChg>
        <pc:spChg chg="add mod">
          <ac:chgData name="Karolina Guillen" userId="c1c08796-a0be-47c6-af52-5d31fd96ec50" providerId="ADAL" clId="{BD4F4FAF-91C8-438A-A867-1D9B1FF67471}" dt="2024-02-28T15:45:48.438" v="128" actId="1582"/>
          <ac:spMkLst>
            <pc:docMk/>
            <pc:sldMk cId="3056672077" sldId="2146846415"/>
            <ac:spMk id="20" creationId="{5B7F0CAA-C482-03C5-CDF1-8303AADAD673}"/>
          </ac:spMkLst>
        </pc:spChg>
        <pc:spChg chg="add mod">
          <ac:chgData name="Karolina Guillen" userId="c1c08796-a0be-47c6-af52-5d31fd96ec50" providerId="ADAL" clId="{BD4F4FAF-91C8-438A-A867-1D9B1FF67471}" dt="2024-02-28T15:45:48.438" v="128" actId="1582"/>
          <ac:spMkLst>
            <pc:docMk/>
            <pc:sldMk cId="3056672077" sldId="2146846415"/>
            <ac:spMk id="21" creationId="{74F6531A-379B-F560-9689-C705DDA3AB4C}"/>
          </ac:spMkLst>
        </pc:spChg>
        <pc:spChg chg="mod">
          <ac:chgData name="Karolina Guillen" userId="c1c08796-a0be-47c6-af52-5d31fd96ec50" providerId="ADAL" clId="{BD4F4FAF-91C8-438A-A867-1D9B1FF67471}" dt="2024-02-28T15:44:36.988" v="118" actId="20577"/>
          <ac:spMkLst>
            <pc:docMk/>
            <pc:sldMk cId="3056672077" sldId="2146846415"/>
            <ac:spMk id="22" creationId="{A57B7275-4782-A870-04F1-D2F8102FC085}"/>
          </ac:spMkLst>
        </pc:spChg>
        <pc:spChg chg="add del mod">
          <ac:chgData name="Karolina Guillen" userId="c1c08796-a0be-47c6-af52-5d31fd96ec50" providerId="ADAL" clId="{BD4F4FAF-91C8-438A-A867-1D9B1FF67471}" dt="2024-02-28T15:43:41.470" v="110" actId="478"/>
          <ac:spMkLst>
            <pc:docMk/>
            <pc:sldMk cId="3056672077" sldId="2146846415"/>
            <ac:spMk id="28" creationId="{C8105B0D-1CFA-6641-FC3D-9AE570588A10}"/>
          </ac:spMkLst>
        </pc:spChg>
        <pc:grpChg chg="del">
          <ac:chgData name="Karolina Guillen" userId="c1c08796-a0be-47c6-af52-5d31fd96ec50" providerId="ADAL" clId="{BD4F4FAF-91C8-438A-A867-1D9B1FF67471}" dt="2024-02-28T15:12:59.227" v="89" actId="478"/>
          <ac:grpSpMkLst>
            <pc:docMk/>
            <pc:sldMk cId="3056672077" sldId="2146846415"/>
            <ac:grpSpMk id="7" creationId="{85717BA5-78B7-7806-782F-047BAF58F08E}"/>
          </ac:grpSpMkLst>
        </pc:grpChg>
        <pc:grpChg chg="del">
          <ac:chgData name="Karolina Guillen" userId="c1c08796-a0be-47c6-af52-5d31fd96ec50" providerId="ADAL" clId="{BD4F4FAF-91C8-438A-A867-1D9B1FF67471}" dt="2024-02-28T15:12:59.227" v="89" actId="478"/>
          <ac:grpSpMkLst>
            <pc:docMk/>
            <pc:sldMk cId="3056672077" sldId="2146846415"/>
            <ac:grpSpMk id="13" creationId="{37B6FE5F-7B59-A8EB-5D56-B59891984851}"/>
          </ac:grpSpMkLst>
        </pc:grpChg>
        <pc:grpChg chg="del">
          <ac:chgData name="Karolina Guillen" userId="c1c08796-a0be-47c6-af52-5d31fd96ec50" providerId="ADAL" clId="{BD4F4FAF-91C8-438A-A867-1D9B1FF67471}" dt="2024-02-28T15:13:05.964" v="91" actId="478"/>
          <ac:grpSpMkLst>
            <pc:docMk/>
            <pc:sldMk cId="3056672077" sldId="2146846415"/>
            <ac:grpSpMk id="17" creationId="{8FA989D8-0EDB-6D14-A15D-6C3A3622481C}"/>
          </ac:grpSpMkLst>
        </pc:grpChg>
        <pc:grpChg chg="add mod">
          <ac:chgData name="Karolina Guillen" userId="c1c08796-a0be-47c6-af52-5d31fd96ec50" providerId="ADAL" clId="{BD4F4FAF-91C8-438A-A867-1D9B1FF67471}" dt="2024-02-28T15:13:11.856" v="92"/>
          <ac:grpSpMkLst>
            <pc:docMk/>
            <pc:sldMk cId="3056672077" sldId="2146846415"/>
            <ac:grpSpMk id="29" creationId="{74E36514-06D8-7156-D0FE-095028FDC813}"/>
          </ac:grpSpMkLst>
        </pc:grpChg>
        <pc:graphicFrameChg chg="add del mod">
          <ac:chgData name="Karolina Guillen" userId="c1c08796-a0be-47c6-af52-5d31fd96ec50" providerId="ADAL" clId="{BD4F4FAF-91C8-438A-A867-1D9B1FF67471}" dt="2024-02-28T15:44:43.442" v="119" actId="478"/>
          <ac:graphicFrameMkLst>
            <pc:docMk/>
            <pc:sldMk cId="3056672077" sldId="2146846415"/>
            <ac:graphicFrameMk id="5" creationId="{467CCC51-BB88-08F1-C15A-50E26ACD8F09}"/>
          </ac:graphicFrameMkLst>
        </pc:graphicFrameChg>
        <pc:graphicFrameChg chg="add del mod">
          <ac:chgData name="Karolina Guillen" userId="c1c08796-a0be-47c6-af52-5d31fd96ec50" providerId="ADAL" clId="{BD4F4FAF-91C8-438A-A867-1D9B1FF67471}" dt="2024-02-28T15:43:41.470" v="110" actId="478"/>
          <ac:graphicFrameMkLst>
            <pc:docMk/>
            <pc:sldMk cId="3056672077" sldId="2146846415"/>
            <ac:graphicFrameMk id="26" creationId="{C7088628-AA1D-2479-E9ED-74C602F9AA82}"/>
          </ac:graphicFrameMkLst>
        </pc:graphicFrameChg>
        <pc:picChg chg="add mod modCrop">
          <ac:chgData name="Karolina Guillen" userId="c1c08796-a0be-47c6-af52-5d31fd96ec50" providerId="ADAL" clId="{BD4F4FAF-91C8-438A-A867-1D9B1FF67471}" dt="2024-02-28T15:11:12.940" v="43" actId="732"/>
          <ac:picMkLst>
            <pc:docMk/>
            <pc:sldMk cId="3056672077" sldId="2146846415"/>
            <ac:picMk id="3" creationId="{9D093056-EA37-49DB-15C7-3C40EEF86FD0}"/>
          </ac:picMkLst>
        </pc:picChg>
        <pc:picChg chg="del mod">
          <ac:chgData name="Karolina Guillen" userId="c1c08796-a0be-47c6-af52-5d31fd96ec50" providerId="ADAL" clId="{BD4F4FAF-91C8-438A-A867-1D9B1FF67471}" dt="2024-02-28T15:09:48.913" v="28" actId="478"/>
          <ac:picMkLst>
            <pc:docMk/>
            <pc:sldMk cId="3056672077" sldId="2146846415"/>
            <ac:picMk id="27" creationId="{38B4310C-6EF4-FF1D-4A19-D2224A62E0D3}"/>
          </ac:picMkLst>
        </pc:picChg>
        <pc:picChg chg="mod">
          <ac:chgData name="Karolina Guillen" userId="c1c08796-a0be-47c6-af52-5d31fd96ec50" providerId="ADAL" clId="{BD4F4FAF-91C8-438A-A867-1D9B1FF67471}" dt="2024-02-28T15:13:11.856" v="92"/>
          <ac:picMkLst>
            <pc:docMk/>
            <pc:sldMk cId="3056672077" sldId="2146846415"/>
            <ac:picMk id="30" creationId="{094F8C0A-D34A-F66C-17EC-79235AF90686}"/>
          </ac:picMkLst>
        </pc:picChg>
        <pc:picChg chg="mod">
          <ac:chgData name="Karolina Guillen" userId="c1c08796-a0be-47c6-af52-5d31fd96ec50" providerId="ADAL" clId="{BD4F4FAF-91C8-438A-A867-1D9B1FF67471}" dt="2024-02-28T15:13:11.856" v="92"/>
          <ac:picMkLst>
            <pc:docMk/>
            <pc:sldMk cId="3056672077" sldId="2146846415"/>
            <ac:picMk id="31" creationId="{60E86B0D-409C-B1BC-0DE0-D9DDB7033AA6}"/>
          </ac:picMkLst>
        </pc:picChg>
        <pc:cxnChg chg="add mod">
          <ac:chgData name="Karolina Guillen" userId="c1c08796-a0be-47c6-af52-5d31fd96ec50" providerId="ADAL" clId="{BD4F4FAF-91C8-438A-A867-1D9B1FF67471}" dt="2024-02-28T15:45:40.733" v="127" actId="693"/>
          <ac:cxnSpMkLst>
            <pc:docMk/>
            <pc:sldMk cId="3056672077" sldId="2146846415"/>
            <ac:cxnSpMk id="24" creationId="{25F4E5CB-5ABC-5020-F344-4D71CDAA3EEC}"/>
          </ac:cxnSpMkLst>
        </pc:cxnChg>
      </pc:sldChg>
      <pc:sldChg chg="modSp add mod ord">
        <pc:chgData name="Karolina Guillen" userId="c1c08796-a0be-47c6-af52-5d31fd96ec50" providerId="ADAL" clId="{BD4F4FAF-91C8-438A-A867-1D9B1FF67471}" dt="2024-02-28T15:44:23.908" v="116"/>
        <pc:sldMkLst>
          <pc:docMk/>
          <pc:sldMk cId="3275383021" sldId="2146846416"/>
        </pc:sldMkLst>
        <pc:spChg chg="mod">
          <ac:chgData name="Karolina Guillen" userId="c1c08796-a0be-47c6-af52-5d31fd96ec50" providerId="ADAL" clId="{BD4F4FAF-91C8-438A-A867-1D9B1FF67471}" dt="2024-02-28T15:44:16.904" v="114" actId="20577"/>
          <ac:spMkLst>
            <pc:docMk/>
            <pc:sldMk cId="3275383021" sldId="2146846416"/>
            <ac:spMk id="22" creationId="{5FEE7D01-60ED-4CF3-A986-FBBAF2B337B3}"/>
          </ac:spMkLst>
        </pc:spChg>
      </pc:sldChg>
    </pc:docChg>
  </pc:docChgLst>
  <pc:docChgLst>
    <pc:chgData name="Karolina Guillen" userId="c1c08796-a0be-47c6-af52-5d31fd96ec50" providerId="ADAL" clId="{8382748B-F126-44BC-AA72-B4B09D9604E3}"/>
    <pc:docChg chg="undo custSel modSld">
      <pc:chgData name="Karolina Guillen" userId="c1c08796-a0be-47c6-af52-5d31fd96ec50" providerId="ADAL" clId="{8382748B-F126-44BC-AA72-B4B09D9604E3}" dt="2024-04-17T16:44:13.840" v="101" actId="1035"/>
      <pc:docMkLst>
        <pc:docMk/>
      </pc:docMkLst>
      <pc:sldChg chg="addSp delSp modSp mod">
        <pc:chgData name="Karolina Guillen" userId="c1c08796-a0be-47c6-af52-5d31fd96ec50" providerId="ADAL" clId="{8382748B-F126-44BC-AA72-B4B09D9604E3}" dt="2024-04-17T16:44:13.840" v="101" actId="1035"/>
        <pc:sldMkLst>
          <pc:docMk/>
          <pc:sldMk cId="3133499737" sldId="2146846048"/>
        </pc:sldMkLst>
        <pc:spChg chg="add mod ord">
          <ac:chgData name="Karolina Guillen" userId="c1c08796-a0be-47c6-af52-5d31fd96ec50" providerId="ADAL" clId="{8382748B-F126-44BC-AA72-B4B09D9604E3}" dt="2024-04-17T14:18:50.228" v="1" actId="167"/>
          <ac:spMkLst>
            <pc:docMk/>
            <pc:sldMk cId="3133499737" sldId="2146846048"/>
            <ac:spMk id="2" creationId="{B487AB51-E85C-EADD-82DB-9793E36AF25F}"/>
          </ac:spMkLst>
        </pc:spChg>
        <pc:spChg chg="add mod ord">
          <ac:chgData name="Karolina Guillen" userId="c1c08796-a0be-47c6-af52-5d31fd96ec50" providerId="ADAL" clId="{8382748B-F126-44BC-AA72-B4B09D9604E3}" dt="2024-04-17T14:21:59.307" v="91"/>
          <ac:spMkLst>
            <pc:docMk/>
            <pc:sldMk cId="3133499737" sldId="2146846048"/>
            <ac:spMk id="3" creationId="{C544981E-C067-4074-A6F0-54519EA1FA87}"/>
          </ac:spMkLst>
        </pc:spChg>
        <pc:spChg chg="del mod">
          <ac:chgData name="Karolina Guillen" userId="c1c08796-a0be-47c6-af52-5d31fd96ec50" providerId="ADAL" clId="{8382748B-F126-44BC-AA72-B4B09D9604E3}" dt="2024-04-17T14:20:09.306" v="67"/>
          <ac:spMkLst>
            <pc:docMk/>
            <pc:sldMk cId="3133499737" sldId="2146846048"/>
            <ac:spMk id="4" creationId="{1BF894CE-5EB9-4BB3-F6C7-477E37F6A6AA}"/>
          </ac:spMkLst>
        </pc:spChg>
        <pc:spChg chg="add mod ord">
          <ac:chgData name="Karolina Guillen" userId="c1c08796-a0be-47c6-af52-5d31fd96ec50" providerId="ADAL" clId="{8382748B-F126-44BC-AA72-B4B09D9604E3}" dt="2024-04-17T14:20:08.936" v="65" actId="14100"/>
          <ac:spMkLst>
            <pc:docMk/>
            <pc:sldMk cId="3133499737" sldId="2146846048"/>
            <ac:spMk id="5" creationId="{A9C1414B-E824-E306-C094-EEEE3CC60696}"/>
          </ac:spMkLst>
        </pc:spChg>
        <pc:spChg chg="del">
          <ac:chgData name="Karolina Guillen" userId="c1c08796-a0be-47c6-af52-5d31fd96ec50" providerId="ADAL" clId="{8382748B-F126-44BC-AA72-B4B09D9604E3}" dt="2024-04-17T14:20:36.839" v="82" actId="478"/>
          <ac:spMkLst>
            <pc:docMk/>
            <pc:sldMk cId="3133499737" sldId="2146846048"/>
            <ac:spMk id="6" creationId="{638DDD69-4826-5E0F-90CC-F27FEA51467A}"/>
          </ac:spMkLst>
        </pc:spChg>
        <pc:spChg chg="mod">
          <ac:chgData name="Karolina Guillen" userId="c1c08796-a0be-47c6-af52-5d31fd96ec50" providerId="ADAL" clId="{8382748B-F126-44BC-AA72-B4B09D9604E3}" dt="2024-04-17T14:20:20.153" v="78" actId="1038"/>
          <ac:spMkLst>
            <pc:docMk/>
            <pc:sldMk cId="3133499737" sldId="2146846048"/>
            <ac:spMk id="7" creationId="{3AEA11D5-38E7-5234-E459-93A79645A473}"/>
          </ac:spMkLst>
        </pc:spChg>
        <pc:spChg chg="mod">
          <ac:chgData name="Karolina Guillen" userId="c1c08796-a0be-47c6-af52-5d31fd96ec50" providerId="ADAL" clId="{8382748B-F126-44BC-AA72-B4B09D9604E3}" dt="2024-04-17T14:21:11.401" v="86" actId="14100"/>
          <ac:spMkLst>
            <pc:docMk/>
            <pc:sldMk cId="3133499737" sldId="2146846048"/>
            <ac:spMk id="12" creationId="{C119A7D2-5F7D-9D65-99BA-E49D2C2A67C6}"/>
          </ac:spMkLst>
        </pc:spChg>
        <pc:spChg chg="mod">
          <ac:chgData name="Karolina Guillen" userId="c1c08796-a0be-47c6-af52-5d31fd96ec50" providerId="ADAL" clId="{8382748B-F126-44BC-AA72-B4B09D9604E3}" dt="2024-04-17T16:44:13.840" v="101" actId="1035"/>
          <ac:spMkLst>
            <pc:docMk/>
            <pc:sldMk cId="3133499737" sldId="2146846048"/>
            <ac:spMk id="23" creationId="{D572952F-FA61-DFB8-E2D6-B0EC471B706D}"/>
          </ac:spMkLst>
        </pc:spChg>
        <pc:spChg chg="mod">
          <ac:chgData name="Karolina Guillen" userId="c1c08796-a0be-47c6-af52-5d31fd96ec50" providerId="ADAL" clId="{8382748B-F126-44BC-AA72-B4B09D9604E3}" dt="2024-04-17T14:20:28.688" v="81" actId="14100"/>
          <ac:spMkLst>
            <pc:docMk/>
            <pc:sldMk cId="3133499737" sldId="2146846048"/>
            <ac:spMk id="24" creationId="{7AECBA92-B60C-4F75-6135-A34E300723AB}"/>
          </ac:spMkLst>
        </pc:spChg>
        <pc:spChg chg="mod">
          <ac:chgData name="Karolina Guillen" userId="c1c08796-a0be-47c6-af52-5d31fd96ec50" providerId="ADAL" clId="{8382748B-F126-44BC-AA72-B4B09D9604E3}" dt="2024-04-17T16:44:04.034" v="92"/>
          <ac:spMkLst>
            <pc:docMk/>
            <pc:sldMk cId="3133499737" sldId="2146846048"/>
            <ac:spMk id="31" creationId="{ECC6A240-FB5D-4343-3BBC-1C4CE43BB954}"/>
          </ac:spMkLst>
        </pc:spChg>
        <pc:spChg chg="del">
          <ac:chgData name="Karolina Guillen" userId="c1c08796-a0be-47c6-af52-5d31fd96ec50" providerId="ADAL" clId="{8382748B-F126-44BC-AA72-B4B09D9604E3}" dt="2024-04-17T14:18:53.891" v="2" actId="478"/>
          <ac:spMkLst>
            <pc:docMk/>
            <pc:sldMk cId="3133499737" sldId="2146846048"/>
            <ac:spMk id="34" creationId="{397F8115-3C43-5A2B-C88E-1953D955DE71}"/>
          </ac:spMkLst>
        </pc:spChg>
        <pc:grpChg chg="add mod ord">
          <ac:chgData name="Karolina Guillen" userId="c1c08796-a0be-47c6-af52-5d31fd96ec50" providerId="ADAL" clId="{8382748B-F126-44BC-AA72-B4B09D9604E3}" dt="2024-04-17T14:21:05.440" v="85" actId="167"/>
          <ac:grpSpMkLst>
            <pc:docMk/>
            <pc:sldMk cId="3133499737" sldId="2146846048"/>
            <ac:grpSpMk id="9" creationId="{6F2479B1-CA16-A073-7074-84A7E7FEEC48}"/>
          </ac:grpSpMkLst>
        </pc:grpChg>
        <pc:picChg chg="add mod ord">
          <ac:chgData name="Karolina Guillen" userId="c1c08796-a0be-47c6-af52-5d31fd96ec50" providerId="ADAL" clId="{8382748B-F126-44BC-AA72-B4B09D9604E3}" dt="2024-04-17T14:21:42.900" v="90" actId="14826"/>
          <ac:picMkLst>
            <pc:docMk/>
            <pc:sldMk cId="3133499737" sldId="2146846048"/>
            <ac:picMk id="8" creationId="{95C2EF16-C366-F26B-774C-9DDBC83CA62E}"/>
          </ac:picMkLst>
        </pc:picChg>
        <pc:picChg chg="mod">
          <ac:chgData name="Karolina Guillen" userId="c1c08796-a0be-47c6-af52-5d31fd96ec50" providerId="ADAL" clId="{8382748B-F126-44BC-AA72-B4B09D9604E3}" dt="2024-04-17T14:21:01.968" v="84"/>
          <ac:picMkLst>
            <pc:docMk/>
            <pc:sldMk cId="3133499737" sldId="2146846048"/>
            <ac:picMk id="20" creationId="{437EB53D-57B4-7384-2404-3761776A2178}"/>
          </ac:picMkLst>
        </pc:picChg>
        <pc:picChg chg="mod">
          <ac:chgData name="Karolina Guillen" userId="c1c08796-a0be-47c6-af52-5d31fd96ec50" providerId="ADAL" clId="{8382748B-F126-44BC-AA72-B4B09D9604E3}" dt="2024-04-17T14:21:01.968" v="84"/>
          <ac:picMkLst>
            <pc:docMk/>
            <pc:sldMk cId="3133499737" sldId="2146846048"/>
            <ac:picMk id="21" creationId="{E805ABA3-5A55-9AE1-8642-A08EC0C02EC2}"/>
          </ac:picMkLst>
        </pc:picChg>
        <pc:picChg chg="mod">
          <ac:chgData name="Karolina Guillen" userId="c1c08796-a0be-47c6-af52-5d31fd96ec50" providerId="ADAL" clId="{8382748B-F126-44BC-AA72-B4B09D9604E3}" dt="2024-04-17T14:21:21.785" v="87"/>
          <ac:picMkLst>
            <pc:docMk/>
            <pc:sldMk cId="3133499737" sldId="2146846048"/>
            <ac:picMk id="27" creationId="{4337532F-61D5-6087-11AC-B2BA3C9EE7E9}"/>
          </ac:picMkLst>
        </pc:picChg>
        <pc:picChg chg="mod">
          <ac:chgData name="Karolina Guillen" userId="c1c08796-a0be-47c6-af52-5d31fd96ec50" providerId="ADAL" clId="{8382748B-F126-44BC-AA72-B4B09D9604E3}" dt="2024-04-17T16:44:13.840" v="101" actId="1035"/>
          <ac:picMkLst>
            <pc:docMk/>
            <pc:sldMk cId="3133499737" sldId="2146846048"/>
            <ac:picMk id="35" creationId="{1C0022D9-71FE-0722-F354-52FB84F35043}"/>
          </ac:picMkLst>
        </pc:picChg>
        <pc:cxnChg chg="del">
          <ac:chgData name="Karolina Guillen" userId="c1c08796-a0be-47c6-af52-5d31fd96ec50" providerId="ADAL" clId="{8382748B-F126-44BC-AA72-B4B09D9604E3}" dt="2024-04-17T14:18:54.791" v="3" actId="478"/>
          <ac:cxnSpMkLst>
            <pc:docMk/>
            <pc:sldMk cId="3133499737" sldId="2146846048"/>
            <ac:cxnSpMk id="22" creationId="{7DD48CC8-EE90-6FDD-8B5F-BA6D08939AE1}"/>
          </ac:cxnSpMkLst>
        </pc:cxnChg>
      </pc:sldChg>
      <pc:sldChg chg="addSp modSp">
        <pc:chgData name="Karolina Guillen" userId="c1c08796-a0be-47c6-af52-5d31fd96ec50" providerId="ADAL" clId="{8382748B-F126-44BC-AA72-B4B09D9604E3}" dt="2024-04-17T14:20:59.126" v="83"/>
        <pc:sldMkLst>
          <pc:docMk/>
          <pc:sldMk cId="3587712431" sldId="2146846500"/>
        </pc:sldMkLst>
        <pc:grpChg chg="add mod">
          <ac:chgData name="Karolina Guillen" userId="c1c08796-a0be-47c6-af52-5d31fd96ec50" providerId="ADAL" clId="{8382748B-F126-44BC-AA72-B4B09D9604E3}" dt="2024-04-17T14:20:59.126" v="83"/>
          <ac:grpSpMkLst>
            <pc:docMk/>
            <pc:sldMk cId="3587712431" sldId="2146846500"/>
            <ac:grpSpMk id="15" creationId="{3D715BD6-75AA-5971-ED09-52EAA4C247FB}"/>
          </ac:grpSpMkLst>
        </pc:grpChg>
        <pc:picChg chg="mod">
          <ac:chgData name="Karolina Guillen" userId="c1c08796-a0be-47c6-af52-5d31fd96ec50" providerId="ADAL" clId="{8382748B-F126-44BC-AA72-B4B09D9604E3}" dt="2024-04-17T14:20:59.126" v="83"/>
          <ac:picMkLst>
            <pc:docMk/>
            <pc:sldMk cId="3587712431" sldId="2146846500"/>
            <ac:picMk id="20" creationId="{9D95D96D-D1B9-1617-8FBC-D77C26A248CC}"/>
          </ac:picMkLst>
        </pc:picChg>
        <pc:picChg chg="mod">
          <ac:chgData name="Karolina Guillen" userId="c1c08796-a0be-47c6-af52-5d31fd96ec50" providerId="ADAL" clId="{8382748B-F126-44BC-AA72-B4B09D9604E3}" dt="2024-04-17T14:20:59.126" v="83"/>
          <ac:picMkLst>
            <pc:docMk/>
            <pc:sldMk cId="3587712431" sldId="2146846500"/>
            <ac:picMk id="21" creationId="{DE6EC650-769B-03D9-517C-103CB1BA8317}"/>
          </ac:picMkLst>
        </pc:picChg>
      </pc:sldChg>
    </pc:docChg>
  </pc:docChgLst>
  <pc:docChgLst>
    <pc:chgData name="Kaileen Cain" userId="21167d2d-fdf2-4320-ae3a-272888c89590" providerId="ADAL" clId="{BBB2CE76-5E3F-4148-8347-81093801FB7D}"/>
    <pc:docChg chg="custSel modSld">
      <pc:chgData name="Kaileen Cain" userId="21167d2d-fdf2-4320-ae3a-272888c89590" providerId="ADAL" clId="{BBB2CE76-5E3F-4148-8347-81093801FB7D}" dt="2023-10-12T20:25:33.350" v="385" actId="478"/>
      <pc:docMkLst>
        <pc:docMk/>
      </pc:docMkLst>
      <pc:sldChg chg="addSp delSp modSp mod">
        <pc:chgData name="Kaileen Cain" userId="21167d2d-fdf2-4320-ae3a-272888c89590" providerId="ADAL" clId="{BBB2CE76-5E3F-4148-8347-81093801FB7D}" dt="2023-10-12T20:09:07.207" v="138"/>
        <pc:sldMkLst>
          <pc:docMk/>
          <pc:sldMk cId="714752505" sldId="2146846026"/>
        </pc:sldMkLst>
        <pc:spChg chg="del">
          <ac:chgData name="Kaileen Cain" userId="21167d2d-fdf2-4320-ae3a-272888c89590" providerId="ADAL" clId="{BBB2CE76-5E3F-4148-8347-81093801FB7D}" dt="2023-10-12T19:31:16.136" v="1" actId="478"/>
          <ac:spMkLst>
            <pc:docMk/>
            <pc:sldMk cId="714752505" sldId="2146846026"/>
            <ac:spMk id="3" creationId="{05B46C07-C3C9-142F-8978-D53698D252F7}"/>
          </ac:spMkLst>
        </pc:spChg>
        <pc:spChg chg="mod">
          <ac:chgData name="Kaileen Cain" userId="21167d2d-fdf2-4320-ae3a-272888c89590" providerId="ADAL" clId="{BBB2CE76-5E3F-4148-8347-81093801FB7D}" dt="2023-10-12T19:38:50.290" v="121" actId="255"/>
          <ac:spMkLst>
            <pc:docMk/>
            <pc:sldMk cId="714752505" sldId="2146846026"/>
            <ac:spMk id="4" creationId="{1BF894CE-5EB9-4BB3-F6C7-477E37F6A6AA}"/>
          </ac:spMkLst>
        </pc:spChg>
        <pc:spChg chg="del mod">
          <ac:chgData name="Kaileen Cain" userId="21167d2d-fdf2-4320-ae3a-272888c89590" providerId="ADAL" clId="{BBB2CE76-5E3F-4148-8347-81093801FB7D}" dt="2023-10-12T19:37:40.701" v="79" actId="478"/>
          <ac:spMkLst>
            <pc:docMk/>
            <pc:sldMk cId="714752505" sldId="2146846026"/>
            <ac:spMk id="6" creationId="{954DA966-95F3-6A1D-A696-E3ACCB5F2F75}"/>
          </ac:spMkLst>
        </pc:spChg>
        <pc:spChg chg="del mod">
          <ac:chgData name="Kaileen Cain" userId="21167d2d-fdf2-4320-ae3a-272888c89590" providerId="ADAL" clId="{BBB2CE76-5E3F-4148-8347-81093801FB7D}" dt="2023-10-12T19:38:56.200" v="122" actId="478"/>
          <ac:spMkLst>
            <pc:docMk/>
            <pc:sldMk cId="714752505" sldId="2146846026"/>
            <ac:spMk id="10" creationId="{7553BF67-36D8-721D-DD65-69064319D18A}"/>
          </ac:spMkLst>
        </pc:spChg>
        <pc:spChg chg="add mod ord">
          <ac:chgData name="Kaileen Cain" userId="21167d2d-fdf2-4320-ae3a-272888c89590" providerId="ADAL" clId="{BBB2CE76-5E3F-4148-8347-81093801FB7D}" dt="2023-10-12T19:31:48.657" v="5" actId="167"/>
          <ac:spMkLst>
            <pc:docMk/>
            <pc:sldMk cId="714752505" sldId="2146846026"/>
            <ac:spMk id="12" creationId="{B48F532F-7785-A7A1-1EF3-1C496C72EAF4}"/>
          </ac:spMkLst>
        </pc:spChg>
        <pc:spChg chg="add mod">
          <ac:chgData name="Kaileen Cain" userId="21167d2d-fdf2-4320-ae3a-272888c89590" providerId="ADAL" clId="{BBB2CE76-5E3F-4148-8347-81093801FB7D}" dt="2023-10-12T19:39:51.904" v="126" actId="3626"/>
          <ac:spMkLst>
            <pc:docMk/>
            <pc:sldMk cId="714752505" sldId="2146846026"/>
            <ac:spMk id="13" creationId="{0702B10B-4887-1D06-2BA0-45E18F01EB19}"/>
          </ac:spMkLst>
        </pc:spChg>
        <pc:grpChg chg="add mod">
          <ac:chgData name="Kaileen Cain" userId="21167d2d-fdf2-4320-ae3a-272888c89590" providerId="ADAL" clId="{BBB2CE76-5E3F-4148-8347-81093801FB7D}" dt="2023-10-12T20:09:07.207" v="138"/>
          <ac:grpSpMkLst>
            <pc:docMk/>
            <pc:sldMk cId="714752505" sldId="2146846026"/>
            <ac:grpSpMk id="14" creationId="{2089B408-C932-8AEA-DC36-651B8E031904}"/>
          </ac:grpSpMkLst>
        </pc:grpChg>
        <pc:picChg chg="mod">
          <ac:chgData name="Kaileen Cain" userId="21167d2d-fdf2-4320-ae3a-272888c89590" providerId="ADAL" clId="{BBB2CE76-5E3F-4148-8347-81093801FB7D}" dt="2023-10-12T19:40:00.015" v="127" actId="208"/>
          <ac:picMkLst>
            <pc:docMk/>
            <pc:sldMk cId="714752505" sldId="2146846026"/>
            <ac:picMk id="8" creationId="{1D271F42-ADD0-B1E8-A605-7BC19BEA3D67}"/>
          </ac:picMkLst>
        </pc:picChg>
        <pc:picChg chg="mod">
          <ac:chgData name="Kaileen Cain" userId="21167d2d-fdf2-4320-ae3a-272888c89590" providerId="ADAL" clId="{BBB2CE76-5E3F-4148-8347-81093801FB7D}" dt="2023-10-12T19:39:04" v="123" actId="1076"/>
          <ac:picMkLst>
            <pc:docMk/>
            <pc:sldMk cId="714752505" sldId="2146846026"/>
            <ac:picMk id="11" creationId="{B7263031-4038-778F-309E-00FB8D105D6C}"/>
          </ac:picMkLst>
        </pc:picChg>
        <pc:picChg chg="mod">
          <ac:chgData name="Kaileen Cain" userId="21167d2d-fdf2-4320-ae3a-272888c89590" providerId="ADAL" clId="{BBB2CE76-5E3F-4148-8347-81093801FB7D}" dt="2023-10-12T20:09:07.207" v="138"/>
          <ac:picMkLst>
            <pc:docMk/>
            <pc:sldMk cId="714752505" sldId="2146846026"/>
            <ac:picMk id="15" creationId="{1CC6E42B-3BB9-975A-1CD0-51B23B4E47A1}"/>
          </ac:picMkLst>
        </pc:picChg>
        <pc:picChg chg="mod">
          <ac:chgData name="Kaileen Cain" userId="21167d2d-fdf2-4320-ae3a-272888c89590" providerId="ADAL" clId="{BBB2CE76-5E3F-4148-8347-81093801FB7D}" dt="2023-10-12T20:09:07.207" v="138"/>
          <ac:picMkLst>
            <pc:docMk/>
            <pc:sldMk cId="714752505" sldId="2146846026"/>
            <ac:picMk id="16" creationId="{CAD8AFAB-C011-FF0B-26CB-5F90B8F11324}"/>
          </ac:picMkLst>
        </pc:picChg>
      </pc:sldChg>
      <pc:sldChg chg="addSp delSp modSp mod">
        <pc:chgData name="Kaileen Cain" userId="21167d2d-fdf2-4320-ae3a-272888c89590" providerId="ADAL" clId="{BBB2CE76-5E3F-4148-8347-81093801FB7D}" dt="2023-10-12T20:24:22.365" v="382"/>
        <pc:sldMkLst>
          <pc:docMk/>
          <pc:sldMk cId="3916546839" sldId="2146846126"/>
        </pc:sldMkLst>
        <pc:spChg chg="del">
          <ac:chgData name="Kaileen Cain" userId="21167d2d-fdf2-4320-ae3a-272888c89590" providerId="ADAL" clId="{BBB2CE76-5E3F-4148-8347-81093801FB7D}" dt="2023-10-12T20:21:30.816" v="344" actId="478"/>
          <ac:spMkLst>
            <pc:docMk/>
            <pc:sldMk cId="3916546839" sldId="2146846126"/>
            <ac:spMk id="3" creationId="{E3B1DF98-3899-5E38-AA9F-90DC33C38175}"/>
          </ac:spMkLst>
        </pc:spChg>
        <pc:spChg chg="mod">
          <ac:chgData name="Kaileen Cain" userId="21167d2d-fdf2-4320-ae3a-272888c89590" providerId="ADAL" clId="{BBB2CE76-5E3F-4148-8347-81093801FB7D}" dt="2023-10-12T20:20:58.669" v="325" actId="14100"/>
          <ac:spMkLst>
            <pc:docMk/>
            <pc:sldMk cId="3916546839" sldId="2146846126"/>
            <ac:spMk id="4" creationId="{1BF894CE-5EB9-4BB3-F6C7-477E37F6A6AA}"/>
          </ac:spMkLst>
        </pc:spChg>
        <pc:spChg chg="add mod ord">
          <ac:chgData name="Kaileen Cain" userId="21167d2d-fdf2-4320-ae3a-272888c89590" providerId="ADAL" clId="{BBB2CE76-5E3F-4148-8347-81093801FB7D}" dt="2023-10-12T20:18:56.561" v="274" actId="167"/>
          <ac:spMkLst>
            <pc:docMk/>
            <pc:sldMk cId="3916546839" sldId="2146846126"/>
            <ac:spMk id="6" creationId="{989F1858-3C96-7756-3CE8-9BEB8789DC35}"/>
          </ac:spMkLst>
        </pc:spChg>
        <pc:spChg chg="del">
          <ac:chgData name="Kaileen Cain" userId="21167d2d-fdf2-4320-ae3a-272888c89590" providerId="ADAL" clId="{BBB2CE76-5E3F-4148-8347-81093801FB7D}" dt="2023-10-12T20:18:46.835" v="272" actId="478"/>
          <ac:spMkLst>
            <pc:docMk/>
            <pc:sldMk cId="3916546839" sldId="2146846126"/>
            <ac:spMk id="7" creationId="{BF552AD7-7F6F-4810-03DE-C115B33C9778}"/>
          </ac:spMkLst>
        </pc:spChg>
        <pc:spChg chg="mod">
          <ac:chgData name="Kaileen Cain" userId="21167d2d-fdf2-4320-ae3a-272888c89590" providerId="ADAL" clId="{BBB2CE76-5E3F-4148-8347-81093801FB7D}" dt="2023-10-12T20:21:40.637" v="379" actId="1035"/>
          <ac:spMkLst>
            <pc:docMk/>
            <pc:sldMk cId="3916546839" sldId="2146846126"/>
            <ac:spMk id="20" creationId="{9047B68E-F8FA-57C5-DAD2-E936B631A3C0}"/>
          </ac:spMkLst>
        </pc:spChg>
        <pc:spChg chg="add mod">
          <ac:chgData name="Kaileen Cain" userId="21167d2d-fdf2-4320-ae3a-272888c89590" providerId="ADAL" clId="{BBB2CE76-5E3F-4148-8347-81093801FB7D}" dt="2023-10-12T20:22:17.232" v="381"/>
          <ac:spMkLst>
            <pc:docMk/>
            <pc:sldMk cId="3916546839" sldId="2146846126"/>
            <ac:spMk id="25" creationId="{3C12D7B2-6ABF-8782-01D9-C630FB69E3DC}"/>
          </ac:spMkLst>
        </pc:spChg>
        <pc:picChg chg="mod">
          <ac:chgData name="Kaileen Cain" userId="21167d2d-fdf2-4320-ae3a-272888c89590" providerId="ADAL" clId="{BBB2CE76-5E3F-4148-8347-81093801FB7D}" dt="2023-10-12T20:22:07.822" v="380"/>
          <ac:picMkLst>
            <pc:docMk/>
            <pc:sldMk cId="3916546839" sldId="2146846126"/>
            <ac:picMk id="24" creationId="{4EE0E5E7-5FA3-E684-BAA5-A3583FB1E2B1}"/>
          </ac:picMkLst>
        </pc:picChg>
        <pc:picChg chg="add mod">
          <ac:chgData name="Kaileen Cain" userId="21167d2d-fdf2-4320-ae3a-272888c89590" providerId="ADAL" clId="{BBB2CE76-5E3F-4148-8347-81093801FB7D}" dt="2023-10-12T20:24:22.365" v="382"/>
          <ac:picMkLst>
            <pc:docMk/>
            <pc:sldMk cId="3916546839" sldId="2146846126"/>
            <ac:picMk id="26" creationId="{AAFD85C5-B8D8-90DE-979B-539F289EC0A3}"/>
          </ac:picMkLst>
        </pc:picChg>
        <pc:picChg chg="add mod">
          <ac:chgData name="Kaileen Cain" userId="21167d2d-fdf2-4320-ae3a-272888c89590" providerId="ADAL" clId="{BBB2CE76-5E3F-4148-8347-81093801FB7D}" dt="2023-10-12T20:24:22.365" v="382"/>
          <ac:picMkLst>
            <pc:docMk/>
            <pc:sldMk cId="3916546839" sldId="2146846126"/>
            <ac:picMk id="27" creationId="{DAB214BB-9B92-D33F-4487-D7AC478D620F}"/>
          </ac:picMkLst>
        </pc:picChg>
      </pc:sldChg>
      <pc:sldChg chg="delSp modSp mod">
        <pc:chgData name="Kaileen Cain" userId="21167d2d-fdf2-4320-ae3a-272888c89590" providerId="ADAL" clId="{BBB2CE76-5E3F-4148-8347-81093801FB7D}" dt="2023-10-12T20:25:33.350" v="385" actId="478"/>
        <pc:sldMkLst>
          <pc:docMk/>
          <pc:sldMk cId="3300276714" sldId="2146846260"/>
        </pc:sldMkLst>
        <pc:spChg chg="mod">
          <ac:chgData name="Kaileen Cain" userId="21167d2d-fdf2-4320-ae3a-272888c89590" providerId="ADAL" clId="{BBB2CE76-5E3F-4148-8347-81093801FB7D}" dt="2023-10-12T20:25:30.244" v="384"/>
          <ac:spMkLst>
            <pc:docMk/>
            <pc:sldMk cId="3300276714" sldId="2146846260"/>
            <ac:spMk id="28" creationId="{D83E7A5C-07D3-4BA0-E9DB-9D8DF42ABC6B}"/>
          </ac:spMkLst>
        </pc:spChg>
        <pc:spChg chg="del mod">
          <ac:chgData name="Kaileen Cain" userId="21167d2d-fdf2-4320-ae3a-272888c89590" providerId="ADAL" clId="{BBB2CE76-5E3F-4148-8347-81093801FB7D}" dt="2023-10-12T20:25:33.350" v="385" actId="478"/>
          <ac:spMkLst>
            <pc:docMk/>
            <pc:sldMk cId="3300276714" sldId="2146846260"/>
            <ac:spMk id="33" creationId="{C01C7BD2-1594-DF1D-C51A-A10D4B3DC0CD}"/>
          </ac:spMkLst>
        </pc:spChg>
        <pc:spChg chg="mod">
          <ac:chgData name="Kaileen Cain" userId="21167d2d-fdf2-4320-ae3a-272888c89590" providerId="ADAL" clId="{BBB2CE76-5E3F-4148-8347-81093801FB7D}" dt="2023-10-12T19:36:14.854" v="66" actId="108"/>
          <ac:spMkLst>
            <pc:docMk/>
            <pc:sldMk cId="3300276714" sldId="2146846260"/>
            <ac:spMk id="39" creationId="{5FF39CF9-87A3-A547-262E-BA4FD04BB4C0}"/>
          </ac:spMkLst>
        </pc:spChg>
        <pc:picChg chg="mod">
          <ac:chgData name="Kaileen Cain" userId="21167d2d-fdf2-4320-ae3a-272888c89590" providerId="ADAL" clId="{BBB2CE76-5E3F-4148-8347-81093801FB7D}" dt="2023-10-12T20:25:21.174" v="383"/>
          <ac:picMkLst>
            <pc:docMk/>
            <pc:sldMk cId="3300276714" sldId="2146846260"/>
            <ac:picMk id="32" creationId="{117D09A5-5950-AF72-109A-8A319F496B34}"/>
          </ac:picMkLst>
        </pc:picChg>
      </pc:sldChg>
      <pc:sldChg chg="addSp delSp modSp mod">
        <pc:chgData name="Kaileen Cain" userId="21167d2d-fdf2-4320-ae3a-272888c89590" providerId="ADAL" clId="{BBB2CE76-5E3F-4148-8347-81093801FB7D}" dt="2023-10-12T20:17:59.579" v="271" actId="1076"/>
        <pc:sldMkLst>
          <pc:docMk/>
          <pc:sldMk cId="862213053" sldId="2146846276"/>
        </pc:sldMkLst>
        <pc:spChg chg="del">
          <ac:chgData name="Kaileen Cain" userId="21167d2d-fdf2-4320-ae3a-272888c89590" providerId="ADAL" clId="{BBB2CE76-5E3F-4148-8347-81093801FB7D}" dt="2023-10-12T20:07:11.817" v="128" actId="478"/>
          <ac:spMkLst>
            <pc:docMk/>
            <pc:sldMk cId="862213053" sldId="2146846276"/>
            <ac:spMk id="3" creationId="{05B46C07-C3C9-142F-8978-D53698D252F7}"/>
          </ac:spMkLst>
        </pc:spChg>
        <pc:spChg chg="mod">
          <ac:chgData name="Kaileen Cain" userId="21167d2d-fdf2-4320-ae3a-272888c89590" providerId="ADAL" clId="{BBB2CE76-5E3F-4148-8347-81093801FB7D}" dt="2023-10-12T20:17:59.579" v="271" actId="1076"/>
          <ac:spMkLst>
            <pc:docMk/>
            <pc:sldMk cId="862213053" sldId="2146846276"/>
            <ac:spMk id="4" creationId="{1BF894CE-5EB9-4BB3-F6C7-477E37F6A6AA}"/>
          </ac:spMkLst>
        </pc:spChg>
        <pc:spChg chg="add mod ord">
          <ac:chgData name="Kaileen Cain" userId="21167d2d-fdf2-4320-ae3a-272888c89590" providerId="ADAL" clId="{BBB2CE76-5E3F-4148-8347-81093801FB7D}" dt="2023-10-12T20:07:15.895" v="130" actId="167"/>
          <ac:spMkLst>
            <pc:docMk/>
            <pc:sldMk cId="862213053" sldId="2146846276"/>
            <ac:spMk id="6" creationId="{55F7F9A8-30EE-AEA6-DE14-F0B6A55017A0}"/>
          </ac:spMkLst>
        </pc:spChg>
        <pc:spChg chg="add mod">
          <ac:chgData name="Kaileen Cain" userId="21167d2d-fdf2-4320-ae3a-272888c89590" providerId="ADAL" clId="{BBB2CE76-5E3F-4148-8347-81093801FB7D}" dt="2023-10-12T20:10:13.310" v="140"/>
          <ac:spMkLst>
            <pc:docMk/>
            <pc:sldMk cId="862213053" sldId="2146846276"/>
            <ac:spMk id="8" creationId="{1D69881A-FB64-3CFC-C56D-CC1440044506}"/>
          </ac:spMkLst>
        </pc:spChg>
        <pc:spChg chg="del mod">
          <ac:chgData name="Kaileen Cain" userId="21167d2d-fdf2-4320-ae3a-272888c89590" providerId="ADAL" clId="{BBB2CE76-5E3F-4148-8347-81093801FB7D}" dt="2023-10-12T20:17:39.958" v="263" actId="478"/>
          <ac:spMkLst>
            <pc:docMk/>
            <pc:sldMk cId="862213053" sldId="2146846276"/>
            <ac:spMk id="14" creationId="{A82D393C-9837-302C-BBD1-2E353CD62E46}"/>
          </ac:spMkLst>
        </pc:spChg>
        <pc:spChg chg="mod">
          <ac:chgData name="Kaileen Cain" userId="21167d2d-fdf2-4320-ae3a-272888c89590" providerId="ADAL" clId="{BBB2CE76-5E3F-4148-8347-81093801FB7D}" dt="2023-10-12T20:09:22.754" v="139" actId="113"/>
          <ac:spMkLst>
            <pc:docMk/>
            <pc:sldMk cId="862213053" sldId="2146846276"/>
            <ac:spMk id="69" creationId="{1BD4E3B4-F723-8E7C-1784-3DB9AB3B4C65}"/>
          </ac:spMkLst>
        </pc:spChg>
        <pc:grpChg chg="add mod">
          <ac:chgData name="Kaileen Cain" userId="21167d2d-fdf2-4320-ae3a-272888c89590" providerId="ADAL" clId="{BBB2CE76-5E3F-4148-8347-81093801FB7D}" dt="2023-10-12T20:08:45.521" v="137"/>
          <ac:grpSpMkLst>
            <pc:docMk/>
            <pc:sldMk cId="862213053" sldId="2146846276"/>
            <ac:grpSpMk id="9" creationId="{37F0A1D4-C0DB-4A0E-E390-6E153290F6DD}"/>
          </ac:grpSpMkLst>
        </pc:grpChg>
        <pc:picChg chg="mod">
          <ac:chgData name="Kaileen Cain" userId="21167d2d-fdf2-4320-ae3a-272888c89590" providerId="ADAL" clId="{BBB2CE76-5E3F-4148-8347-81093801FB7D}" dt="2023-10-12T20:08:45.521" v="137"/>
          <ac:picMkLst>
            <pc:docMk/>
            <pc:sldMk cId="862213053" sldId="2146846276"/>
            <ac:picMk id="10" creationId="{5624211D-95F4-FCCF-10FA-45536B3E038B}"/>
          </ac:picMkLst>
        </pc:picChg>
        <pc:picChg chg="mod">
          <ac:chgData name="Kaileen Cain" userId="21167d2d-fdf2-4320-ae3a-272888c89590" providerId="ADAL" clId="{BBB2CE76-5E3F-4148-8347-81093801FB7D}" dt="2023-10-12T20:08:45.521" v="137"/>
          <ac:picMkLst>
            <pc:docMk/>
            <pc:sldMk cId="862213053" sldId="2146846276"/>
            <ac:picMk id="11" creationId="{10A11DB7-18DF-0994-7459-F060C16FB7FB}"/>
          </ac:picMkLst>
        </pc:picChg>
        <pc:picChg chg="mod modCrop">
          <ac:chgData name="Kaileen Cain" userId="21167d2d-fdf2-4320-ae3a-272888c89590" providerId="ADAL" clId="{BBB2CE76-5E3F-4148-8347-81093801FB7D}" dt="2023-10-12T20:15:12.578" v="141"/>
          <ac:picMkLst>
            <pc:docMk/>
            <pc:sldMk cId="862213053" sldId="2146846276"/>
            <ac:picMk id="13" creationId="{DB71619E-6B64-5C98-B0C7-629CC5E721BE}"/>
          </ac:picMkLst>
        </pc:picChg>
      </pc:sldChg>
    </pc:docChg>
  </pc:docChgLst>
  <pc:docChgLst>
    <pc:chgData name="Karolina Guillen" userId="c1c08796-a0be-47c6-af52-5d31fd96ec50" providerId="ADAL" clId="{BEA8624C-58FC-47B1-BA82-79D8F0C28237}"/>
    <pc:docChg chg="undo custSel modSld">
      <pc:chgData name="Karolina Guillen" userId="c1c08796-a0be-47c6-af52-5d31fd96ec50" providerId="ADAL" clId="{BEA8624C-58FC-47B1-BA82-79D8F0C28237}" dt="2024-03-12T16:29:25.097" v="206"/>
      <pc:docMkLst>
        <pc:docMk/>
      </pc:docMkLst>
      <pc:sldChg chg="addSp modSp mod">
        <pc:chgData name="Karolina Guillen" userId="c1c08796-a0be-47c6-af52-5d31fd96ec50" providerId="ADAL" clId="{BEA8624C-58FC-47B1-BA82-79D8F0C28237}" dt="2024-03-12T16:29:19.842" v="205" actId="208"/>
        <pc:sldMkLst>
          <pc:docMk/>
          <pc:sldMk cId="551601610" sldId="2146846289"/>
        </pc:sldMkLst>
        <pc:spChg chg="mod">
          <ac:chgData name="Karolina Guillen" userId="c1c08796-a0be-47c6-af52-5d31fd96ec50" providerId="ADAL" clId="{BEA8624C-58FC-47B1-BA82-79D8F0C28237}" dt="2024-03-12T15:37:24.605" v="2" actId="1036"/>
          <ac:spMkLst>
            <pc:docMk/>
            <pc:sldMk cId="551601610" sldId="2146846289"/>
            <ac:spMk id="5" creationId="{7B59C259-8BE7-3F87-F497-DD999A82BE5C}"/>
          </ac:spMkLst>
        </pc:spChg>
        <pc:spChg chg="mod">
          <ac:chgData name="Karolina Guillen" userId="c1c08796-a0be-47c6-af52-5d31fd96ec50" providerId="ADAL" clId="{BEA8624C-58FC-47B1-BA82-79D8F0C28237}" dt="2024-03-12T15:37:24.605" v="2" actId="1036"/>
          <ac:spMkLst>
            <pc:docMk/>
            <pc:sldMk cId="551601610" sldId="2146846289"/>
            <ac:spMk id="6" creationId="{B7283E8A-A547-EF7F-3F80-60966D6A754E}"/>
          </ac:spMkLst>
        </pc:spChg>
        <pc:spChg chg="mod">
          <ac:chgData name="Karolina Guillen" userId="c1c08796-a0be-47c6-af52-5d31fd96ec50" providerId="ADAL" clId="{BEA8624C-58FC-47B1-BA82-79D8F0C28237}" dt="2024-03-12T15:50:40.463" v="99" actId="1038"/>
          <ac:spMkLst>
            <pc:docMk/>
            <pc:sldMk cId="551601610" sldId="2146846289"/>
            <ac:spMk id="7" creationId="{2108560D-1D73-901A-4F3E-1CDA233820A9}"/>
          </ac:spMkLst>
        </pc:spChg>
        <pc:spChg chg="mod">
          <ac:chgData name="Karolina Guillen" userId="c1c08796-a0be-47c6-af52-5d31fd96ec50" providerId="ADAL" clId="{BEA8624C-58FC-47B1-BA82-79D8F0C28237}" dt="2024-03-12T15:37:24.605" v="2" actId="1036"/>
          <ac:spMkLst>
            <pc:docMk/>
            <pc:sldMk cId="551601610" sldId="2146846289"/>
            <ac:spMk id="8" creationId="{52CB9AA0-DA64-6E71-6473-A4F3CB5C3D48}"/>
          </ac:spMkLst>
        </pc:spChg>
        <pc:spChg chg="add mod">
          <ac:chgData name="Karolina Guillen" userId="c1c08796-a0be-47c6-af52-5d31fd96ec50" providerId="ADAL" clId="{BEA8624C-58FC-47B1-BA82-79D8F0C28237}" dt="2024-03-12T16:29:19.842" v="205" actId="208"/>
          <ac:spMkLst>
            <pc:docMk/>
            <pc:sldMk cId="551601610" sldId="2146846289"/>
            <ac:spMk id="10" creationId="{C3C5A15E-98E3-4E80-D8E4-53EB0CEF34C5}"/>
          </ac:spMkLst>
        </pc:spChg>
        <pc:spChg chg="mod">
          <ac:chgData name="Karolina Guillen" userId="c1c08796-a0be-47c6-af52-5d31fd96ec50" providerId="ADAL" clId="{BEA8624C-58FC-47B1-BA82-79D8F0C28237}" dt="2024-03-12T15:37:24.605" v="2" actId="1036"/>
          <ac:spMkLst>
            <pc:docMk/>
            <pc:sldMk cId="551601610" sldId="2146846289"/>
            <ac:spMk id="11" creationId="{FB185BBF-D502-1D10-4EBB-3E9D55A110C6}"/>
          </ac:spMkLst>
        </pc:spChg>
        <pc:spChg chg="mod">
          <ac:chgData name="Karolina Guillen" userId="c1c08796-a0be-47c6-af52-5d31fd96ec50" providerId="ADAL" clId="{BEA8624C-58FC-47B1-BA82-79D8F0C28237}" dt="2024-03-12T15:37:24.605" v="2" actId="1036"/>
          <ac:spMkLst>
            <pc:docMk/>
            <pc:sldMk cId="551601610" sldId="2146846289"/>
            <ac:spMk id="12" creationId="{7B9238B5-294A-0223-517F-3C9E7F54A80E}"/>
          </ac:spMkLst>
        </pc:spChg>
        <pc:spChg chg="mod">
          <ac:chgData name="Karolina Guillen" userId="c1c08796-a0be-47c6-af52-5d31fd96ec50" providerId="ADAL" clId="{BEA8624C-58FC-47B1-BA82-79D8F0C28237}" dt="2024-03-12T15:37:24.605" v="2" actId="1036"/>
          <ac:spMkLst>
            <pc:docMk/>
            <pc:sldMk cId="551601610" sldId="2146846289"/>
            <ac:spMk id="13" creationId="{EB6CB48D-E664-BD64-B570-527B12E778EA}"/>
          </ac:spMkLst>
        </pc:spChg>
        <pc:spChg chg="mod">
          <ac:chgData name="Karolina Guillen" userId="c1c08796-a0be-47c6-af52-5d31fd96ec50" providerId="ADAL" clId="{BEA8624C-58FC-47B1-BA82-79D8F0C28237}" dt="2024-03-12T15:37:24.605" v="2" actId="1036"/>
          <ac:spMkLst>
            <pc:docMk/>
            <pc:sldMk cId="551601610" sldId="2146846289"/>
            <ac:spMk id="15" creationId="{446AF46E-69AC-7BD2-C8FD-3708E5A5DA10}"/>
          </ac:spMkLst>
        </pc:spChg>
        <pc:spChg chg="mod">
          <ac:chgData name="Karolina Guillen" userId="c1c08796-a0be-47c6-af52-5d31fd96ec50" providerId="ADAL" clId="{BEA8624C-58FC-47B1-BA82-79D8F0C28237}" dt="2024-03-12T15:37:24.605" v="2" actId="1036"/>
          <ac:spMkLst>
            <pc:docMk/>
            <pc:sldMk cId="551601610" sldId="2146846289"/>
            <ac:spMk id="16" creationId="{D5BE3C40-EF9F-EE6D-E4FB-1058E1947944}"/>
          </ac:spMkLst>
        </pc:spChg>
        <pc:spChg chg="mod">
          <ac:chgData name="Karolina Guillen" userId="c1c08796-a0be-47c6-af52-5d31fd96ec50" providerId="ADAL" clId="{BEA8624C-58FC-47B1-BA82-79D8F0C28237}" dt="2024-03-12T15:37:24.605" v="2" actId="1036"/>
          <ac:spMkLst>
            <pc:docMk/>
            <pc:sldMk cId="551601610" sldId="2146846289"/>
            <ac:spMk id="17" creationId="{F1390318-536B-0A41-0EF8-602C94BD81C4}"/>
          </ac:spMkLst>
        </pc:spChg>
        <pc:spChg chg="mod">
          <ac:chgData name="Karolina Guillen" userId="c1c08796-a0be-47c6-af52-5d31fd96ec50" providerId="ADAL" clId="{BEA8624C-58FC-47B1-BA82-79D8F0C28237}" dt="2024-03-12T15:37:24.605" v="2" actId="1036"/>
          <ac:spMkLst>
            <pc:docMk/>
            <pc:sldMk cId="551601610" sldId="2146846289"/>
            <ac:spMk id="18" creationId="{275D00C4-4483-1D59-6C43-C3CAD9E0AA50}"/>
          </ac:spMkLst>
        </pc:spChg>
        <pc:spChg chg="mod">
          <ac:chgData name="Karolina Guillen" userId="c1c08796-a0be-47c6-af52-5d31fd96ec50" providerId="ADAL" clId="{BEA8624C-58FC-47B1-BA82-79D8F0C28237}" dt="2024-03-12T15:37:24.605" v="2" actId="1036"/>
          <ac:spMkLst>
            <pc:docMk/>
            <pc:sldMk cId="551601610" sldId="2146846289"/>
            <ac:spMk id="19" creationId="{7F69139F-5B75-6EB2-4AFB-249D0010EA68}"/>
          </ac:spMkLst>
        </pc:spChg>
        <pc:spChg chg="mod">
          <ac:chgData name="Karolina Guillen" userId="c1c08796-a0be-47c6-af52-5d31fd96ec50" providerId="ADAL" clId="{BEA8624C-58FC-47B1-BA82-79D8F0C28237}" dt="2024-03-12T15:37:24.605" v="2" actId="1036"/>
          <ac:spMkLst>
            <pc:docMk/>
            <pc:sldMk cId="551601610" sldId="2146846289"/>
            <ac:spMk id="20" creationId="{830C7C12-D8CB-88B9-C642-18781E960C3F}"/>
          </ac:spMkLst>
        </pc:spChg>
        <pc:spChg chg="mod">
          <ac:chgData name="Karolina Guillen" userId="c1c08796-a0be-47c6-af52-5d31fd96ec50" providerId="ADAL" clId="{BEA8624C-58FC-47B1-BA82-79D8F0C28237}" dt="2024-03-12T15:37:24.605" v="2" actId="1036"/>
          <ac:spMkLst>
            <pc:docMk/>
            <pc:sldMk cId="551601610" sldId="2146846289"/>
            <ac:spMk id="21" creationId="{349FCCA7-C48B-F920-4FE1-BE65F7D692A8}"/>
          </ac:spMkLst>
        </pc:spChg>
        <pc:spChg chg="mod">
          <ac:chgData name="Karolina Guillen" userId="c1c08796-a0be-47c6-af52-5d31fd96ec50" providerId="ADAL" clId="{BEA8624C-58FC-47B1-BA82-79D8F0C28237}" dt="2024-03-12T15:37:24.605" v="2" actId="1036"/>
          <ac:spMkLst>
            <pc:docMk/>
            <pc:sldMk cId="551601610" sldId="2146846289"/>
            <ac:spMk id="23" creationId="{1164B564-2C9F-1F63-C5A9-F4A0B7902FA0}"/>
          </ac:spMkLst>
        </pc:spChg>
        <pc:spChg chg="mod">
          <ac:chgData name="Karolina Guillen" userId="c1c08796-a0be-47c6-af52-5d31fd96ec50" providerId="ADAL" clId="{BEA8624C-58FC-47B1-BA82-79D8F0C28237}" dt="2024-03-12T15:37:24.605" v="2" actId="1036"/>
          <ac:spMkLst>
            <pc:docMk/>
            <pc:sldMk cId="551601610" sldId="2146846289"/>
            <ac:spMk id="24" creationId="{081003EE-E6EC-4212-D17C-DF5871F16541}"/>
          </ac:spMkLst>
        </pc:spChg>
        <pc:spChg chg="mod">
          <ac:chgData name="Karolina Guillen" userId="c1c08796-a0be-47c6-af52-5d31fd96ec50" providerId="ADAL" clId="{BEA8624C-58FC-47B1-BA82-79D8F0C28237}" dt="2024-03-12T15:37:24.605" v="2" actId="1036"/>
          <ac:spMkLst>
            <pc:docMk/>
            <pc:sldMk cId="551601610" sldId="2146846289"/>
            <ac:spMk id="25" creationId="{CD9CC9EC-741E-EAC1-4269-04AD9547BA77}"/>
          </ac:spMkLst>
        </pc:spChg>
        <pc:spChg chg="mod">
          <ac:chgData name="Karolina Guillen" userId="c1c08796-a0be-47c6-af52-5d31fd96ec50" providerId="ADAL" clId="{BEA8624C-58FC-47B1-BA82-79D8F0C28237}" dt="2024-03-12T15:37:24.605" v="2" actId="1036"/>
          <ac:spMkLst>
            <pc:docMk/>
            <pc:sldMk cId="551601610" sldId="2146846289"/>
            <ac:spMk id="26" creationId="{D574A293-42A6-601D-3E23-7EF6F5E81966}"/>
          </ac:spMkLst>
        </pc:spChg>
        <pc:spChg chg="mod">
          <ac:chgData name="Karolina Guillen" userId="c1c08796-a0be-47c6-af52-5d31fd96ec50" providerId="ADAL" clId="{BEA8624C-58FC-47B1-BA82-79D8F0C28237}" dt="2024-03-12T15:37:24.605" v="2" actId="1036"/>
          <ac:spMkLst>
            <pc:docMk/>
            <pc:sldMk cId="551601610" sldId="2146846289"/>
            <ac:spMk id="27" creationId="{BFD1EB3F-7119-E01A-CDDB-2AC4167CB8A4}"/>
          </ac:spMkLst>
        </pc:spChg>
        <pc:spChg chg="mod">
          <ac:chgData name="Karolina Guillen" userId="c1c08796-a0be-47c6-af52-5d31fd96ec50" providerId="ADAL" clId="{BEA8624C-58FC-47B1-BA82-79D8F0C28237}" dt="2024-03-12T15:37:24.605" v="2" actId="1036"/>
          <ac:spMkLst>
            <pc:docMk/>
            <pc:sldMk cId="551601610" sldId="2146846289"/>
            <ac:spMk id="28" creationId="{0CA88038-C9EE-2D14-6B00-BEDA2E88F63D}"/>
          </ac:spMkLst>
        </pc:spChg>
        <pc:spChg chg="mod">
          <ac:chgData name="Karolina Guillen" userId="c1c08796-a0be-47c6-af52-5d31fd96ec50" providerId="ADAL" clId="{BEA8624C-58FC-47B1-BA82-79D8F0C28237}" dt="2024-03-12T15:37:24.605" v="2" actId="1036"/>
          <ac:spMkLst>
            <pc:docMk/>
            <pc:sldMk cId="551601610" sldId="2146846289"/>
            <ac:spMk id="29" creationId="{CAC69132-D4A2-1160-30C6-D1C144F6BC39}"/>
          </ac:spMkLst>
        </pc:spChg>
        <pc:spChg chg="mod">
          <ac:chgData name="Karolina Guillen" userId="c1c08796-a0be-47c6-af52-5d31fd96ec50" providerId="ADAL" clId="{BEA8624C-58FC-47B1-BA82-79D8F0C28237}" dt="2024-03-12T15:37:24.605" v="2" actId="1036"/>
          <ac:spMkLst>
            <pc:docMk/>
            <pc:sldMk cId="551601610" sldId="2146846289"/>
            <ac:spMk id="31" creationId="{EFC91216-D62B-E3E7-8361-52CD165E4572}"/>
          </ac:spMkLst>
        </pc:spChg>
        <pc:spChg chg="mod">
          <ac:chgData name="Karolina Guillen" userId="c1c08796-a0be-47c6-af52-5d31fd96ec50" providerId="ADAL" clId="{BEA8624C-58FC-47B1-BA82-79D8F0C28237}" dt="2024-03-12T15:37:24.605" v="2" actId="1036"/>
          <ac:spMkLst>
            <pc:docMk/>
            <pc:sldMk cId="551601610" sldId="2146846289"/>
            <ac:spMk id="32" creationId="{A33EF774-6543-B182-C207-30A217A8E015}"/>
          </ac:spMkLst>
        </pc:spChg>
        <pc:spChg chg="mod">
          <ac:chgData name="Karolina Guillen" userId="c1c08796-a0be-47c6-af52-5d31fd96ec50" providerId="ADAL" clId="{BEA8624C-58FC-47B1-BA82-79D8F0C28237}" dt="2024-03-12T15:37:24.605" v="2" actId="1036"/>
          <ac:spMkLst>
            <pc:docMk/>
            <pc:sldMk cId="551601610" sldId="2146846289"/>
            <ac:spMk id="33" creationId="{279A8028-CFD6-6423-9251-CA4A72769EC4}"/>
          </ac:spMkLst>
        </pc:spChg>
        <pc:spChg chg="mod">
          <ac:chgData name="Karolina Guillen" userId="c1c08796-a0be-47c6-af52-5d31fd96ec50" providerId="ADAL" clId="{BEA8624C-58FC-47B1-BA82-79D8F0C28237}" dt="2024-03-12T15:37:24.605" v="2" actId="1036"/>
          <ac:spMkLst>
            <pc:docMk/>
            <pc:sldMk cId="551601610" sldId="2146846289"/>
            <ac:spMk id="34" creationId="{F81B8DCE-EB8B-520E-2D0D-C8167322DCBD}"/>
          </ac:spMkLst>
        </pc:spChg>
        <pc:spChg chg="mod">
          <ac:chgData name="Karolina Guillen" userId="c1c08796-a0be-47c6-af52-5d31fd96ec50" providerId="ADAL" clId="{BEA8624C-58FC-47B1-BA82-79D8F0C28237}" dt="2024-03-12T15:37:24.605" v="2" actId="1036"/>
          <ac:spMkLst>
            <pc:docMk/>
            <pc:sldMk cId="551601610" sldId="2146846289"/>
            <ac:spMk id="35" creationId="{417B02E0-A292-66D6-C55D-82BB9C3A39B2}"/>
          </ac:spMkLst>
        </pc:spChg>
        <pc:spChg chg="mod">
          <ac:chgData name="Karolina Guillen" userId="c1c08796-a0be-47c6-af52-5d31fd96ec50" providerId="ADAL" clId="{BEA8624C-58FC-47B1-BA82-79D8F0C28237}" dt="2024-03-12T15:37:24.605" v="2" actId="1036"/>
          <ac:spMkLst>
            <pc:docMk/>
            <pc:sldMk cId="551601610" sldId="2146846289"/>
            <ac:spMk id="36" creationId="{7F450C28-8190-FAA4-A650-958E853859B7}"/>
          </ac:spMkLst>
        </pc:spChg>
        <pc:spChg chg="mod">
          <ac:chgData name="Karolina Guillen" userId="c1c08796-a0be-47c6-af52-5d31fd96ec50" providerId="ADAL" clId="{BEA8624C-58FC-47B1-BA82-79D8F0C28237}" dt="2024-03-12T15:37:24.605" v="2" actId="1036"/>
          <ac:spMkLst>
            <pc:docMk/>
            <pc:sldMk cId="551601610" sldId="2146846289"/>
            <ac:spMk id="37" creationId="{B2821B23-818D-B04B-8D40-5FB21B0CB256}"/>
          </ac:spMkLst>
        </pc:spChg>
        <pc:spChg chg="mod">
          <ac:chgData name="Karolina Guillen" userId="c1c08796-a0be-47c6-af52-5d31fd96ec50" providerId="ADAL" clId="{BEA8624C-58FC-47B1-BA82-79D8F0C28237}" dt="2024-03-12T15:37:24.605" v="2" actId="1036"/>
          <ac:spMkLst>
            <pc:docMk/>
            <pc:sldMk cId="551601610" sldId="2146846289"/>
            <ac:spMk id="38" creationId="{EB2F78F8-5796-7A09-27D3-C8C1D17CA1AA}"/>
          </ac:spMkLst>
        </pc:spChg>
        <pc:spChg chg="mod">
          <ac:chgData name="Karolina Guillen" userId="c1c08796-a0be-47c6-af52-5d31fd96ec50" providerId="ADAL" clId="{BEA8624C-58FC-47B1-BA82-79D8F0C28237}" dt="2024-03-12T15:37:24.605" v="2" actId="1036"/>
          <ac:spMkLst>
            <pc:docMk/>
            <pc:sldMk cId="551601610" sldId="2146846289"/>
            <ac:spMk id="39" creationId="{9A37E96A-B189-BA71-7334-8B50836F31DE}"/>
          </ac:spMkLst>
        </pc:spChg>
        <pc:spChg chg="mod">
          <ac:chgData name="Karolina Guillen" userId="c1c08796-a0be-47c6-af52-5d31fd96ec50" providerId="ADAL" clId="{BEA8624C-58FC-47B1-BA82-79D8F0C28237}" dt="2024-03-12T15:37:24.605" v="2" actId="1036"/>
          <ac:spMkLst>
            <pc:docMk/>
            <pc:sldMk cId="551601610" sldId="2146846289"/>
            <ac:spMk id="40" creationId="{DA3B4291-8478-4FC8-D22E-D0A973A63E56}"/>
          </ac:spMkLst>
        </pc:spChg>
        <pc:spChg chg="mod">
          <ac:chgData name="Karolina Guillen" userId="c1c08796-a0be-47c6-af52-5d31fd96ec50" providerId="ADAL" clId="{BEA8624C-58FC-47B1-BA82-79D8F0C28237}" dt="2024-03-12T15:37:24.605" v="2" actId="1036"/>
          <ac:spMkLst>
            <pc:docMk/>
            <pc:sldMk cId="551601610" sldId="2146846289"/>
            <ac:spMk id="41" creationId="{03FF2A3B-3604-2EED-8F1F-35B4E18E1F1D}"/>
          </ac:spMkLst>
        </pc:spChg>
        <pc:spChg chg="mod">
          <ac:chgData name="Karolina Guillen" userId="c1c08796-a0be-47c6-af52-5d31fd96ec50" providerId="ADAL" clId="{BEA8624C-58FC-47B1-BA82-79D8F0C28237}" dt="2024-03-12T15:37:24.605" v="2" actId="1036"/>
          <ac:spMkLst>
            <pc:docMk/>
            <pc:sldMk cId="551601610" sldId="2146846289"/>
            <ac:spMk id="42" creationId="{279FECDE-6AF7-E1BE-5B79-535DFCC1C02E}"/>
          </ac:spMkLst>
        </pc:spChg>
        <pc:spChg chg="mod">
          <ac:chgData name="Karolina Guillen" userId="c1c08796-a0be-47c6-af52-5d31fd96ec50" providerId="ADAL" clId="{BEA8624C-58FC-47B1-BA82-79D8F0C28237}" dt="2024-03-12T15:37:24.605" v="2" actId="1036"/>
          <ac:spMkLst>
            <pc:docMk/>
            <pc:sldMk cId="551601610" sldId="2146846289"/>
            <ac:spMk id="43" creationId="{AC4AE2BB-6E1A-9805-9BC9-0585FA92E67A}"/>
          </ac:spMkLst>
        </pc:spChg>
        <pc:spChg chg="mod">
          <ac:chgData name="Karolina Guillen" userId="c1c08796-a0be-47c6-af52-5d31fd96ec50" providerId="ADAL" clId="{BEA8624C-58FC-47B1-BA82-79D8F0C28237}" dt="2024-03-12T15:37:24.605" v="2" actId="1036"/>
          <ac:spMkLst>
            <pc:docMk/>
            <pc:sldMk cId="551601610" sldId="2146846289"/>
            <ac:spMk id="44" creationId="{443355E6-9F21-1287-0285-981E174BF431}"/>
          </ac:spMkLst>
        </pc:spChg>
        <pc:spChg chg="mod">
          <ac:chgData name="Karolina Guillen" userId="c1c08796-a0be-47c6-af52-5d31fd96ec50" providerId="ADAL" clId="{BEA8624C-58FC-47B1-BA82-79D8F0C28237}" dt="2024-03-12T15:37:24.605" v="2" actId="1036"/>
          <ac:spMkLst>
            <pc:docMk/>
            <pc:sldMk cId="551601610" sldId="2146846289"/>
            <ac:spMk id="45" creationId="{B3C72F42-E8F5-3457-766E-36D239B6D703}"/>
          </ac:spMkLst>
        </pc:spChg>
        <pc:spChg chg="mod">
          <ac:chgData name="Karolina Guillen" userId="c1c08796-a0be-47c6-af52-5d31fd96ec50" providerId="ADAL" clId="{BEA8624C-58FC-47B1-BA82-79D8F0C28237}" dt="2024-03-12T15:37:24.605" v="2" actId="1036"/>
          <ac:spMkLst>
            <pc:docMk/>
            <pc:sldMk cId="551601610" sldId="2146846289"/>
            <ac:spMk id="46" creationId="{295834A2-8DC5-5946-77D3-6A1B19230CC2}"/>
          </ac:spMkLst>
        </pc:spChg>
        <pc:spChg chg="mod">
          <ac:chgData name="Karolina Guillen" userId="c1c08796-a0be-47c6-af52-5d31fd96ec50" providerId="ADAL" clId="{BEA8624C-58FC-47B1-BA82-79D8F0C28237}" dt="2024-03-12T15:37:24.605" v="2" actId="1036"/>
          <ac:spMkLst>
            <pc:docMk/>
            <pc:sldMk cId="551601610" sldId="2146846289"/>
            <ac:spMk id="47" creationId="{8DC7C2F4-AFE6-27A3-56F7-C985A998C8B2}"/>
          </ac:spMkLst>
        </pc:spChg>
        <pc:spChg chg="mod">
          <ac:chgData name="Karolina Guillen" userId="c1c08796-a0be-47c6-af52-5d31fd96ec50" providerId="ADAL" clId="{BEA8624C-58FC-47B1-BA82-79D8F0C28237}" dt="2024-03-12T15:37:24.605" v="2" actId="1036"/>
          <ac:spMkLst>
            <pc:docMk/>
            <pc:sldMk cId="551601610" sldId="2146846289"/>
            <ac:spMk id="48" creationId="{8E86A202-26C7-B38C-B9BB-81791318C910}"/>
          </ac:spMkLst>
        </pc:spChg>
        <pc:spChg chg="mod">
          <ac:chgData name="Karolina Guillen" userId="c1c08796-a0be-47c6-af52-5d31fd96ec50" providerId="ADAL" clId="{BEA8624C-58FC-47B1-BA82-79D8F0C28237}" dt="2024-03-12T15:37:24.605" v="2" actId="1036"/>
          <ac:spMkLst>
            <pc:docMk/>
            <pc:sldMk cId="551601610" sldId="2146846289"/>
            <ac:spMk id="49" creationId="{354A3246-A8D2-4BB4-14C4-11866589DB53}"/>
          </ac:spMkLst>
        </pc:spChg>
        <pc:spChg chg="mod">
          <ac:chgData name="Karolina Guillen" userId="c1c08796-a0be-47c6-af52-5d31fd96ec50" providerId="ADAL" clId="{BEA8624C-58FC-47B1-BA82-79D8F0C28237}" dt="2024-03-12T15:37:24.605" v="2" actId="1036"/>
          <ac:spMkLst>
            <pc:docMk/>
            <pc:sldMk cId="551601610" sldId="2146846289"/>
            <ac:spMk id="50" creationId="{67E8A809-8575-E5A6-327C-9A7B38F90F3B}"/>
          </ac:spMkLst>
        </pc:spChg>
        <pc:spChg chg="mod">
          <ac:chgData name="Karolina Guillen" userId="c1c08796-a0be-47c6-af52-5d31fd96ec50" providerId="ADAL" clId="{BEA8624C-58FC-47B1-BA82-79D8F0C28237}" dt="2024-03-12T15:37:24.605" v="2" actId="1036"/>
          <ac:spMkLst>
            <pc:docMk/>
            <pc:sldMk cId="551601610" sldId="2146846289"/>
            <ac:spMk id="51" creationId="{DA9AE177-0142-EDC6-87A7-2A49D5A4B7E7}"/>
          </ac:spMkLst>
        </pc:spChg>
        <pc:spChg chg="mod">
          <ac:chgData name="Karolina Guillen" userId="c1c08796-a0be-47c6-af52-5d31fd96ec50" providerId="ADAL" clId="{BEA8624C-58FC-47B1-BA82-79D8F0C28237}" dt="2024-03-12T15:37:24.605" v="2" actId="1036"/>
          <ac:spMkLst>
            <pc:docMk/>
            <pc:sldMk cId="551601610" sldId="2146846289"/>
            <ac:spMk id="53" creationId="{DDD2FC70-D234-568D-3395-AF55E4EB4608}"/>
          </ac:spMkLst>
        </pc:spChg>
        <pc:spChg chg="mod">
          <ac:chgData name="Karolina Guillen" userId="c1c08796-a0be-47c6-af52-5d31fd96ec50" providerId="ADAL" clId="{BEA8624C-58FC-47B1-BA82-79D8F0C28237}" dt="2024-03-12T15:37:24.605" v="2" actId="1036"/>
          <ac:spMkLst>
            <pc:docMk/>
            <pc:sldMk cId="551601610" sldId="2146846289"/>
            <ac:spMk id="54" creationId="{232E6CB4-3DEA-2E06-27C1-2D436FDDFB03}"/>
          </ac:spMkLst>
        </pc:spChg>
        <pc:spChg chg="mod">
          <ac:chgData name="Karolina Guillen" userId="c1c08796-a0be-47c6-af52-5d31fd96ec50" providerId="ADAL" clId="{BEA8624C-58FC-47B1-BA82-79D8F0C28237}" dt="2024-03-12T15:37:24.605" v="2" actId="1036"/>
          <ac:spMkLst>
            <pc:docMk/>
            <pc:sldMk cId="551601610" sldId="2146846289"/>
            <ac:spMk id="55" creationId="{9371311B-BE6D-EF57-5F5F-472C24DA8AE2}"/>
          </ac:spMkLst>
        </pc:spChg>
        <pc:spChg chg="mod">
          <ac:chgData name="Karolina Guillen" userId="c1c08796-a0be-47c6-af52-5d31fd96ec50" providerId="ADAL" clId="{BEA8624C-58FC-47B1-BA82-79D8F0C28237}" dt="2024-03-12T15:37:24.605" v="2" actId="1036"/>
          <ac:spMkLst>
            <pc:docMk/>
            <pc:sldMk cId="551601610" sldId="2146846289"/>
            <ac:spMk id="58" creationId="{BBE7197D-74B8-0534-DA64-943E6E1166ED}"/>
          </ac:spMkLst>
        </pc:spChg>
        <pc:spChg chg="mod">
          <ac:chgData name="Karolina Guillen" userId="c1c08796-a0be-47c6-af52-5d31fd96ec50" providerId="ADAL" clId="{BEA8624C-58FC-47B1-BA82-79D8F0C28237}" dt="2024-03-12T15:37:24.605" v="2" actId="1036"/>
          <ac:spMkLst>
            <pc:docMk/>
            <pc:sldMk cId="551601610" sldId="2146846289"/>
            <ac:spMk id="59" creationId="{25DF9BD4-88C6-E600-58E7-1C3A8C60A4DE}"/>
          </ac:spMkLst>
        </pc:spChg>
        <pc:spChg chg="mod">
          <ac:chgData name="Karolina Guillen" userId="c1c08796-a0be-47c6-af52-5d31fd96ec50" providerId="ADAL" clId="{BEA8624C-58FC-47B1-BA82-79D8F0C28237}" dt="2024-03-12T15:37:24.605" v="2" actId="1036"/>
          <ac:spMkLst>
            <pc:docMk/>
            <pc:sldMk cId="551601610" sldId="2146846289"/>
            <ac:spMk id="60" creationId="{49471A5E-DD6C-01E4-C749-83362F8781E3}"/>
          </ac:spMkLst>
        </pc:spChg>
        <pc:spChg chg="mod">
          <ac:chgData name="Karolina Guillen" userId="c1c08796-a0be-47c6-af52-5d31fd96ec50" providerId="ADAL" clId="{BEA8624C-58FC-47B1-BA82-79D8F0C28237}" dt="2024-03-12T15:37:24.605" v="2" actId="1036"/>
          <ac:spMkLst>
            <pc:docMk/>
            <pc:sldMk cId="551601610" sldId="2146846289"/>
            <ac:spMk id="62" creationId="{3AD8DAA7-24BE-157D-6CE0-CE87CA2E21C8}"/>
          </ac:spMkLst>
        </pc:spChg>
        <pc:spChg chg="mod">
          <ac:chgData name="Karolina Guillen" userId="c1c08796-a0be-47c6-af52-5d31fd96ec50" providerId="ADAL" clId="{BEA8624C-58FC-47B1-BA82-79D8F0C28237}" dt="2024-03-12T15:37:24.605" v="2" actId="1036"/>
          <ac:spMkLst>
            <pc:docMk/>
            <pc:sldMk cId="551601610" sldId="2146846289"/>
            <ac:spMk id="63" creationId="{D285E90B-A780-7E21-4256-072478CD186B}"/>
          </ac:spMkLst>
        </pc:spChg>
        <pc:spChg chg="mod">
          <ac:chgData name="Karolina Guillen" userId="c1c08796-a0be-47c6-af52-5d31fd96ec50" providerId="ADAL" clId="{BEA8624C-58FC-47B1-BA82-79D8F0C28237}" dt="2024-03-12T15:37:24.605" v="2" actId="1036"/>
          <ac:spMkLst>
            <pc:docMk/>
            <pc:sldMk cId="551601610" sldId="2146846289"/>
            <ac:spMk id="64" creationId="{562882E7-80E5-0FD2-94D4-BE6DB026CDFA}"/>
          </ac:spMkLst>
        </pc:spChg>
        <pc:spChg chg="mod">
          <ac:chgData name="Karolina Guillen" userId="c1c08796-a0be-47c6-af52-5d31fd96ec50" providerId="ADAL" clId="{BEA8624C-58FC-47B1-BA82-79D8F0C28237}" dt="2024-03-12T15:37:24.605" v="2" actId="1036"/>
          <ac:spMkLst>
            <pc:docMk/>
            <pc:sldMk cId="551601610" sldId="2146846289"/>
            <ac:spMk id="65" creationId="{E392F429-5BF2-55A2-73DD-0C14C7D40E17}"/>
          </ac:spMkLst>
        </pc:spChg>
        <pc:spChg chg="mod">
          <ac:chgData name="Karolina Guillen" userId="c1c08796-a0be-47c6-af52-5d31fd96ec50" providerId="ADAL" clId="{BEA8624C-58FC-47B1-BA82-79D8F0C28237}" dt="2024-03-12T15:37:24.605" v="2" actId="1036"/>
          <ac:spMkLst>
            <pc:docMk/>
            <pc:sldMk cId="551601610" sldId="2146846289"/>
            <ac:spMk id="66" creationId="{DE03A390-427A-F10B-012A-E2039DE4EE32}"/>
          </ac:spMkLst>
        </pc:spChg>
        <pc:spChg chg="mod">
          <ac:chgData name="Karolina Guillen" userId="c1c08796-a0be-47c6-af52-5d31fd96ec50" providerId="ADAL" clId="{BEA8624C-58FC-47B1-BA82-79D8F0C28237}" dt="2024-03-12T15:37:24.605" v="2" actId="1036"/>
          <ac:spMkLst>
            <pc:docMk/>
            <pc:sldMk cId="551601610" sldId="2146846289"/>
            <ac:spMk id="67" creationId="{3468B569-5A04-1B3E-5D08-11AF73B53A80}"/>
          </ac:spMkLst>
        </pc:spChg>
        <pc:spChg chg="mod">
          <ac:chgData name="Karolina Guillen" userId="c1c08796-a0be-47c6-af52-5d31fd96ec50" providerId="ADAL" clId="{BEA8624C-58FC-47B1-BA82-79D8F0C28237}" dt="2024-03-12T15:37:24.605" v="2" actId="1036"/>
          <ac:spMkLst>
            <pc:docMk/>
            <pc:sldMk cId="551601610" sldId="2146846289"/>
            <ac:spMk id="68" creationId="{F4F4DAC8-6353-FB81-D6F7-6521F28D1F1D}"/>
          </ac:spMkLst>
        </pc:spChg>
        <pc:spChg chg="mod">
          <ac:chgData name="Karolina Guillen" userId="c1c08796-a0be-47c6-af52-5d31fd96ec50" providerId="ADAL" clId="{BEA8624C-58FC-47B1-BA82-79D8F0C28237}" dt="2024-03-12T15:37:24.605" v="2" actId="1036"/>
          <ac:spMkLst>
            <pc:docMk/>
            <pc:sldMk cId="551601610" sldId="2146846289"/>
            <ac:spMk id="69" creationId="{19A13561-C41A-DF97-B2ED-CB2E18545AEC}"/>
          </ac:spMkLst>
        </pc:spChg>
        <pc:spChg chg="mod">
          <ac:chgData name="Karolina Guillen" userId="c1c08796-a0be-47c6-af52-5d31fd96ec50" providerId="ADAL" clId="{BEA8624C-58FC-47B1-BA82-79D8F0C28237}" dt="2024-03-12T15:37:24.605" v="2" actId="1036"/>
          <ac:spMkLst>
            <pc:docMk/>
            <pc:sldMk cId="551601610" sldId="2146846289"/>
            <ac:spMk id="70" creationId="{18398493-6A19-0AAC-2C0E-15CA36E1D47E}"/>
          </ac:spMkLst>
        </pc:spChg>
        <pc:spChg chg="mod">
          <ac:chgData name="Karolina Guillen" userId="c1c08796-a0be-47c6-af52-5d31fd96ec50" providerId="ADAL" clId="{BEA8624C-58FC-47B1-BA82-79D8F0C28237}" dt="2024-03-12T15:37:24.605" v="2" actId="1036"/>
          <ac:spMkLst>
            <pc:docMk/>
            <pc:sldMk cId="551601610" sldId="2146846289"/>
            <ac:spMk id="71" creationId="{88E96C8B-20CE-2275-2A7D-DA3FECC43EDC}"/>
          </ac:spMkLst>
        </pc:spChg>
        <pc:spChg chg="mod">
          <ac:chgData name="Karolina Guillen" userId="c1c08796-a0be-47c6-af52-5d31fd96ec50" providerId="ADAL" clId="{BEA8624C-58FC-47B1-BA82-79D8F0C28237}" dt="2024-03-12T15:37:24.605" v="2" actId="1036"/>
          <ac:spMkLst>
            <pc:docMk/>
            <pc:sldMk cId="551601610" sldId="2146846289"/>
            <ac:spMk id="72" creationId="{12BFA53A-2965-9187-ED0B-0DE63221CEDE}"/>
          </ac:spMkLst>
        </pc:spChg>
        <pc:spChg chg="mod">
          <ac:chgData name="Karolina Guillen" userId="c1c08796-a0be-47c6-af52-5d31fd96ec50" providerId="ADAL" clId="{BEA8624C-58FC-47B1-BA82-79D8F0C28237}" dt="2024-03-12T15:37:24.605" v="2" actId="1036"/>
          <ac:spMkLst>
            <pc:docMk/>
            <pc:sldMk cId="551601610" sldId="2146846289"/>
            <ac:spMk id="73" creationId="{17DA78D4-6D35-79C4-583C-46F0885F0929}"/>
          </ac:spMkLst>
        </pc:spChg>
        <pc:spChg chg="mod">
          <ac:chgData name="Karolina Guillen" userId="c1c08796-a0be-47c6-af52-5d31fd96ec50" providerId="ADAL" clId="{BEA8624C-58FC-47B1-BA82-79D8F0C28237}" dt="2024-03-12T15:37:24.605" v="2" actId="1036"/>
          <ac:spMkLst>
            <pc:docMk/>
            <pc:sldMk cId="551601610" sldId="2146846289"/>
            <ac:spMk id="74" creationId="{287F6E2A-9997-1A83-66A0-4CE3279BB746}"/>
          </ac:spMkLst>
        </pc:spChg>
        <pc:picChg chg="mod">
          <ac:chgData name="Karolina Guillen" userId="c1c08796-a0be-47c6-af52-5d31fd96ec50" providerId="ADAL" clId="{BEA8624C-58FC-47B1-BA82-79D8F0C28237}" dt="2024-03-12T15:37:24.605" v="2" actId="1036"/>
          <ac:picMkLst>
            <pc:docMk/>
            <pc:sldMk cId="551601610" sldId="2146846289"/>
            <ac:picMk id="91" creationId="{89D9A169-B522-262A-EAAE-DC068AF1972D}"/>
          </ac:picMkLst>
        </pc:picChg>
        <pc:picChg chg="mod">
          <ac:chgData name="Karolina Guillen" userId="c1c08796-a0be-47c6-af52-5d31fd96ec50" providerId="ADAL" clId="{BEA8624C-58FC-47B1-BA82-79D8F0C28237}" dt="2024-03-12T15:37:24.605" v="2" actId="1036"/>
          <ac:picMkLst>
            <pc:docMk/>
            <pc:sldMk cId="551601610" sldId="2146846289"/>
            <ac:picMk id="1026" creationId="{473B9590-4AF6-53F5-53C6-AE1C4AECFF1B}"/>
          </ac:picMkLst>
        </pc:picChg>
      </pc:sldChg>
      <pc:sldChg chg="modSp mod">
        <pc:chgData name="Karolina Guillen" userId="c1c08796-a0be-47c6-af52-5d31fd96ec50" providerId="ADAL" clId="{BEA8624C-58FC-47B1-BA82-79D8F0C28237}" dt="2024-03-12T15:57:32.369" v="126" actId="20577"/>
        <pc:sldMkLst>
          <pc:docMk/>
          <pc:sldMk cId="726589213" sldId="2146846358"/>
        </pc:sldMkLst>
        <pc:spChg chg="mod">
          <ac:chgData name="Karolina Guillen" userId="c1c08796-a0be-47c6-af52-5d31fd96ec50" providerId="ADAL" clId="{BEA8624C-58FC-47B1-BA82-79D8F0C28237}" dt="2024-03-12T15:57:32.369" v="126" actId="20577"/>
          <ac:spMkLst>
            <pc:docMk/>
            <pc:sldMk cId="726589213" sldId="2146846358"/>
            <ac:spMk id="4" creationId="{D9C8F047-F723-EF8E-749A-01FDDE897B14}"/>
          </ac:spMkLst>
        </pc:spChg>
      </pc:sldChg>
      <pc:sldChg chg="addSp modSp mod">
        <pc:chgData name="Karolina Guillen" userId="c1c08796-a0be-47c6-af52-5d31fd96ec50" providerId="ADAL" clId="{BEA8624C-58FC-47B1-BA82-79D8F0C28237}" dt="2024-03-12T16:29:25.097" v="206"/>
        <pc:sldMkLst>
          <pc:docMk/>
          <pc:sldMk cId="3361597119" sldId="2146846378"/>
        </pc:sldMkLst>
        <pc:spChg chg="mod">
          <ac:chgData name="Karolina Guillen" userId="c1c08796-a0be-47c6-af52-5d31fd96ec50" providerId="ADAL" clId="{BEA8624C-58FC-47B1-BA82-79D8F0C28237}" dt="2024-03-12T15:58:49.816" v="202" actId="20577"/>
          <ac:spMkLst>
            <pc:docMk/>
            <pc:sldMk cId="3361597119" sldId="2146846378"/>
            <ac:spMk id="2" creationId="{F4E70A9B-6A9A-E128-5EA4-3AB6891687B5}"/>
          </ac:spMkLst>
        </pc:spChg>
        <pc:spChg chg="add mod">
          <ac:chgData name="Karolina Guillen" userId="c1c08796-a0be-47c6-af52-5d31fd96ec50" providerId="ADAL" clId="{BEA8624C-58FC-47B1-BA82-79D8F0C28237}" dt="2024-03-12T16:29:25.097" v="206"/>
          <ac:spMkLst>
            <pc:docMk/>
            <pc:sldMk cId="3361597119" sldId="2146846378"/>
            <ac:spMk id="3" creationId="{C72BA8B1-07AF-E1A1-EE36-BC6ADFF42862}"/>
          </ac:spMkLst>
        </pc:spChg>
      </pc:sldChg>
    </pc:docChg>
  </pc:docChgLst>
  <pc:docChgLst>
    <pc:chgData name="Leah Montner Dixon" userId="d5b2ae9e-9213-4442-b7df-4db8cbe51e5d" providerId="ADAL" clId="{840E355E-A5E2-4BD5-8829-BC70ED3B40BE}"/>
    <pc:docChg chg="modSld">
      <pc:chgData name="Leah Montner Dixon" userId="d5b2ae9e-9213-4442-b7df-4db8cbe51e5d" providerId="ADAL" clId="{840E355E-A5E2-4BD5-8829-BC70ED3B40BE}" dt="2024-01-22T19:25:07.591" v="32" actId="1076"/>
      <pc:docMkLst>
        <pc:docMk/>
      </pc:docMkLst>
      <pc:sldChg chg="addSp modSp mod">
        <pc:chgData name="Leah Montner Dixon" userId="d5b2ae9e-9213-4442-b7df-4db8cbe51e5d" providerId="ADAL" clId="{840E355E-A5E2-4BD5-8829-BC70ED3B40BE}" dt="2024-01-22T19:25:07.591" v="32" actId="1076"/>
        <pc:sldMkLst>
          <pc:docMk/>
          <pc:sldMk cId="1303131640" sldId="2146846086"/>
        </pc:sldMkLst>
        <pc:picChg chg="add mod">
          <ac:chgData name="Leah Montner Dixon" userId="d5b2ae9e-9213-4442-b7df-4db8cbe51e5d" providerId="ADAL" clId="{840E355E-A5E2-4BD5-8829-BC70ED3B40BE}" dt="2024-01-22T19:25:07.591" v="32" actId="1076"/>
          <ac:picMkLst>
            <pc:docMk/>
            <pc:sldMk cId="1303131640" sldId="2146846086"/>
            <ac:picMk id="2" creationId="{68FF709E-32DB-A0F1-B24B-C517C55B543D}"/>
          </ac:picMkLst>
        </pc:picChg>
      </pc:sldChg>
      <pc:sldChg chg="addSp modSp mod">
        <pc:chgData name="Leah Montner Dixon" userId="d5b2ae9e-9213-4442-b7df-4db8cbe51e5d" providerId="ADAL" clId="{840E355E-A5E2-4BD5-8829-BC70ED3B40BE}" dt="2024-01-22T19:20:40.420" v="17" actId="1076"/>
        <pc:sldMkLst>
          <pc:docMk/>
          <pc:sldMk cId="3613248877" sldId="2146846272"/>
        </pc:sldMkLst>
        <pc:picChg chg="add mod">
          <ac:chgData name="Leah Montner Dixon" userId="d5b2ae9e-9213-4442-b7df-4db8cbe51e5d" providerId="ADAL" clId="{840E355E-A5E2-4BD5-8829-BC70ED3B40BE}" dt="2024-01-22T19:20:40.420" v="17" actId="1076"/>
          <ac:picMkLst>
            <pc:docMk/>
            <pc:sldMk cId="3613248877" sldId="2146846272"/>
            <ac:picMk id="10" creationId="{06B3EBA7-7CBD-071A-183B-9DB890E8897E}"/>
          </ac:picMkLst>
        </pc:picChg>
      </pc:sldChg>
      <pc:sldChg chg="addSp modSp">
        <pc:chgData name="Leah Montner Dixon" userId="d5b2ae9e-9213-4442-b7df-4db8cbe51e5d" providerId="ADAL" clId="{840E355E-A5E2-4BD5-8829-BC70ED3B40BE}" dt="2024-01-22T19:20:42.923" v="18"/>
        <pc:sldMkLst>
          <pc:docMk/>
          <pc:sldMk cId="1231175612" sldId="2146846413"/>
        </pc:sldMkLst>
        <pc:picChg chg="add mod">
          <ac:chgData name="Leah Montner Dixon" userId="d5b2ae9e-9213-4442-b7df-4db8cbe51e5d" providerId="ADAL" clId="{840E355E-A5E2-4BD5-8829-BC70ED3B40BE}" dt="2024-01-22T19:20:42.923" v="18"/>
          <ac:picMkLst>
            <pc:docMk/>
            <pc:sldMk cId="1231175612" sldId="2146846413"/>
            <ac:picMk id="7" creationId="{A15B0C5F-6D8F-A960-9EAB-F8D4DF822D1D}"/>
          </ac:picMkLst>
        </pc:picChg>
      </pc:sldChg>
    </pc:docChg>
  </pc:docChgLst>
  <pc:docChgLst>
    <pc:chgData name="Kaileen Cain" userId="21167d2d-fdf2-4320-ae3a-272888c89590" providerId="ADAL" clId="{75458B0A-B6A4-4753-8E50-8D295458B6E7}"/>
    <pc:docChg chg="undo custSel addSld delSld modSld sldOrd">
      <pc:chgData name="Kaileen Cain" userId="21167d2d-fdf2-4320-ae3a-272888c89590" providerId="ADAL" clId="{75458B0A-B6A4-4753-8E50-8D295458B6E7}" dt="2023-11-28T17:55:06.963" v="273" actId="1036"/>
      <pc:docMkLst>
        <pc:docMk/>
      </pc:docMkLst>
      <pc:sldChg chg="modCm">
        <pc:chgData name="Kaileen Cain" userId="21167d2d-fdf2-4320-ae3a-272888c89590" providerId="ADAL" clId="{75458B0A-B6A4-4753-8E50-8D295458B6E7}" dt="2023-11-28T16:38:10.791" v="32" actId="2056"/>
        <pc:sldMkLst>
          <pc:docMk/>
          <pc:sldMk cId="714752505" sldId="2146846026"/>
        </pc:sldMkLst>
        <pc:extLst>
          <p:ext xmlns:p="http://schemas.openxmlformats.org/presentationml/2006/main" uri="{D6D511B9-2390-475A-947B-AFAB55BFBCF1}">
            <pc226:cmChg xmlns:pc226="http://schemas.microsoft.com/office/powerpoint/2022/06/main/command" chg="mod">
              <pc226:chgData name="Kaileen Cain" userId="21167d2d-fdf2-4320-ae3a-272888c89590" providerId="ADAL" clId="{75458B0A-B6A4-4753-8E50-8D295458B6E7}" dt="2023-11-28T16:38:10.791" v="32" actId="2056"/>
              <pc2:cmMkLst xmlns:pc2="http://schemas.microsoft.com/office/powerpoint/2019/9/main/command">
                <pc:docMk/>
                <pc:sldMk cId="714752505" sldId="2146846026"/>
                <pc2:cmMk id="{9BB9FB96-DF90-40F6-B7AD-9E04A8991A8C}"/>
              </pc2:cmMkLst>
            </pc226:cmChg>
          </p:ext>
        </pc:extLst>
      </pc:sldChg>
      <pc:sldChg chg="modSp mod modCm">
        <pc:chgData name="Kaileen Cain" userId="21167d2d-fdf2-4320-ae3a-272888c89590" providerId="ADAL" clId="{75458B0A-B6A4-4753-8E50-8D295458B6E7}" dt="2023-11-28T15:36:10.566" v="4"/>
        <pc:sldMkLst>
          <pc:docMk/>
          <pc:sldMk cId="3813308834" sldId="2146846083"/>
        </pc:sldMkLst>
        <pc:spChg chg="mod">
          <ac:chgData name="Kaileen Cain" userId="21167d2d-fdf2-4320-ae3a-272888c89590" providerId="ADAL" clId="{75458B0A-B6A4-4753-8E50-8D295458B6E7}" dt="2023-11-28T15:34:57.489" v="3" actId="693"/>
          <ac:spMkLst>
            <pc:docMk/>
            <pc:sldMk cId="3813308834" sldId="2146846083"/>
            <ac:spMk id="2" creationId="{5E22990F-28B3-E049-7C41-B7D817EB0304}"/>
          </ac:spMkLst>
        </pc:spChg>
        <pc:spChg chg="mod">
          <ac:chgData name="Kaileen Cain" userId="21167d2d-fdf2-4320-ae3a-272888c89590" providerId="ADAL" clId="{75458B0A-B6A4-4753-8E50-8D295458B6E7}" dt="2023-11-28T15:34:57.489" v="3" actId="693"/>
          <ac:spMkLst>
            <pc:docMk/>
            <pc:sldMk cId="3813308834" sldId="2146846083"/>
            <ac:spMk id="3" creationId="{6A66138F-2403-57C0-06FE-2F733625C2E7}"/>
          </ac:spMkLst>
        </pc:spChg>
        <pc:spChg chg="mod">
          <ac:chgData name="Kaileen Cain" userId="21167d2d-fdf2-4320-ae3a-272888c89590" providerId="ADAL" clId="{75458B0A-B6A4-4753-8E50-8D295458B6E7}" dt="2023-11-28T15:34:57.489" v="3" actId="693"/>
          <ac:spMkLst>
            <pc:docMk/>
            <pc:sldMk cId="3813308834" sldId="2146846083"/>
            <ac:spMk id="15" creationId="{CA7C4812-942D-4D39-7D5B-132D567EA3A8}"/>
          </ac:spMkLst>
        </pc:spChg>
        <pc:extLst>
          <p:ext xmlns:p="http://schemas.openxmlformats.org/presentationml/2006/main" uri="{D6D511B9-2390-475A-947B-AFAB55BFBCF1}">
            <pc226:cmChg xmlns:pc226="http://schemas.microsoft.com/office/powerpoint/2022/06/main/command" chg="">
              <pc226:chgData name="Kaileen Cain" userId="21167d2d-fdf2-4320-ae3a-272888c89590" providerId="ADAL" clId="{75458B0A-B6A4-4753-8E50-8D295458B6E7}" dt="2023-11-28T15:36:10.566" v="4"/>
              <pc2:cmMkLst xmlns:pc2="http://schemas.microsoft.com/office/powerpoint/2019/9/main/command">
                <pc:docMk/>
                <pc:sldMk cId="3813308834" sldId="2146846083"/>
                <pc2:cmMk id="{BA1AC09D-FAA7-4572-BACB-42B11CD26CE6}"/>
              </pc2:cmMkLst>
              <pc226:cmRplyChg chg="add">
                <pc226:chgData name="Kaileen Cain" userId="21167d2d-fdf2-4320-ae3a-272888c89590" providerId="ADAL" clId="{75458B0A-B6A4-4753-8E50-8D295458B6E7}" dt="2023-11-28T15:36:10.566" v="4"/>
                <pc2:cmRplyMkLst xmlns:pc2="http://schemas.microsoft.com/office/powerpoint/2019/9/main/command">
                  <pc:docMk/>
                  <pc:sldMk cId="3813308834" sldId="2146846083"/>
                  <pc2:cmMk id="{BA1AC09D-FAA7-4572-BACB-42B11CD26CE6}"/>
                  <pc2:cmRplyMk id="{35443470-6CE1-4CFE-8075-E1706A6617A9}"/>
                </pc2:cmRplyMkLst>
              </pc226:cmRplyChg>
            </pc226:cmChg>
          </p:ext>
        </pc:extLst>
      </pc:sldChg>
      <pc:sldChg chg="modSp mod">
        <pc:chgData name="Kaileen Cain" userId="21167d2d-fdf2-4320-ae3a-272888c89590" providerId="ADAL" clId="{75458B0A-B6A4-4753-8E50-8D295458B6E7}" dt="2023-11-28T16:40:00.372" v="33" actId="14100"/>
        <pc:sldMkLst>
          <pc:docMk/>
          <pc:sldMk cId="3300276714" sldId="2146846260"/>
        </pc:sldMkLst>
        <pc:spChg chg="mod">
          <ac:chgData name="Kaileen Cain" userId="21167d2d-fdf2-4320-ae3a-272888c89590" providerId="ADAL" clId="{75458B0A-B6A4-4753-8E50-8D295458B6E7}" dt="2023-11-28T16:40:00.372" v="33" actId="14100"/>
          <ac:spMkLst>
            <pc:docMk/>
            <pc:sldMk cId="3300276714" sldId="2146846260"/>
            <ac:spMk id="39" creationId="{5FF39CF9-87A3-A547-262E-BA4FD04BB4C0}"/>
          </ac:spMkLst>
        </pc:spChg>
      </pc:sldChg>
      <pc:sldChg chg="addSp delSp modSp mod">
        <pc:chgData name="Kaileen Cain" userId="21167d2d-fdf2-4320-ae3a-272888c89590" providerId="ADAL" clId="{75458B0A-B6A4-4753-8E50-8D295458B6E7}" dt="2023-11-28T15:58:49.725" v="29" actId="1076"/>
        <pc:sldMkLst>
          <pc:docMk/>
          <pc:sldMk cId="660351924" sldId="2146846278"/>
        </pc:sldMkLst>
        <pc:picChg chg="del">
          <ac:chgData name="Kaileen Cain" userId="21167d2d-fdf2-4320-ae3a-272888c89590" providerId="ADAL" clId="{75458B0A-B6A4-4753-8E50-8D295458B6E7}" dt="2023-11-28T15:58:40.304" v="26" actId="478"/>
          <ac:picMkLst>
            <pc:docMk/>
            <pc:sldMk cId="660351924" sldId="2146846278"/>
            <ac:picMk id="17" creationId="{D29F5B58-37A3-9F52-A751-2FE629CCACFA}"/>
          </ac:picMkLst>
        </pc:picChg>
        <pc:picChg chg="add del mod">
          <ac:chgData name="Kaileen Cain" userId="21167d2d-fdf2-4320-ae3a-272888c89590" providerId="ADAL" clId="{75458B0A-B6A4-4753-8E50-8D295458B6E7}" dt="2023-11-28T15:58:40.304" v="26" actId="478"/>
          <ac:picMkLst>
            <pc:docMk/>
            <pc:sldMk cId="660351924" sldId="2146846278"/>
            <ac:picMk id="18" creationId="{8F4432A1-58E9-B48F-6F23-4855FD3B1B6D}"/>
          </ac:picMkLst>
        </pc:picChg>
        <pc:picChg chg="add mod">
          <ac:chgData name="Kaileen Cain" userId="21167d2d-fdf2-4320-ae3a-272888c89590" providerId="ADAL" clId="{75458B0A-B6A4-4753-8E50-8D295458B6E7}" dt="2023-11-28T15:58:49.725" v="29" actId="1076"/>
          <ac:picMkLst>
            <pc:docMk/>
            <pc:sldMk cId="660351924" sldId="2146846278"/>
            <ac:picMk id="20" creationId="{F6E63A8D-5705-3F74-24E5-FD2FB178CE1D}"/>
          </ac:picMkLst>
        </pc:picChg>
      </pc:sldChg>
      <pc:sldChg chg="add del">
        <pc:chgData name="Kaileen Cain" userId="21167d2d-fdf2-4320-ae3a-272888c89590" providerId="ADAL" clId="{75458B0A-B6A4-4753-8E50-8D295458B6E7}" dt="2023-11-28T17:50:25.118" v="245" actId="47"/>
        <pc:sldMkLst>
          <pc:docMk/>
          <pc:sldMk cId="486269769" sldId="2146846394"/>
        </pc:sldMkLst>
      </pc:sldChg>
      <pc:sldChg chg="ord">
        <pc:chgData name="Kaileen Cain" userId="21167d2d-fdf2-4320-ae3a-272888c89590" providerId="ADAL" clId="{75458B0A-B6A4-4753-8E50-8D295458B6E7}" dt="2023-11-28T16:22:18.220" v="31"/>
        <pc:sldMkLst>
          <pc:docMk/>
          <pc:sldMk cId="216616025" sldId="2147327031"/>
        </pc:sldMkLst>
      </pc:sldChg>
      <pc:sldChg chg="ord">
        <pc:chgData name="Kaileen Cain" userId="21167d2d-fdf2-4320-ae3a-272888c89590" providerId="ADAL" clId="{75458B0A-B6A4-4753-8E50-8D295458B6E7}" dt="2023-11-28T16:22:18.220" v="31"/>
        <pc:sldMkLst>
          <pc:docMk/>
          <pc:sldMk cId="4234762483" sldId="2147327032"/>
        </pc:sldMkLst>
      </pc:sldChg>
      <pc:sldChg chg="addSp delSp modSp add mod">
        <pc:chgData name="Kaileen Cain" userId="21167d2d-fdf2-4320-ae3a-272888c89590" providerId="ADAL" clId="{75458B0A-B6A4-4753-8E50-8D295458B6E7}" dt="2023-11-28T17:50:15.069" v="244" actId="12789"/>
        <pc:sldMkLst>
          <pc:docMk/>
          <pc:sldMk cId="638132083" sldId="2147327033"/>
        </pc:sldMkLst>
        <pc:spChg chg="add">
          <ac:chgData name="Kaileen Cain" userId="21167d2d-fdf2-4320-ae3a-272888c89590" providerId="ADAL" clId="{75458B0A-B6A4-4753-8E50-8D295458B6E7}" dt="2023-11-28T17:45:06.752" v="109" actId="11529"/>
          <ac:spMkLst>
            <pc:docMk/>
            <pc:sldMk cId="638132083" sldId="2147327033"/>
            <ac:spMk id="3" creationId="{2C7A1FE6-8CA2-7004-703E-94709568CCE3}"/>
          </ac:spMkLst>
        </pc:spChg>
        <pc:spChg chg="mod">
          <ac:chgData name="Kaileen Cain" userId="21167d2d-fdf2-4320-ae3a-272888c89590" providerId="ADAL" clId="{75458B0A-B6A4-4753-8E50-8D295458B6E7}" dt="2023-11-28T17:44:42.117" v="106" actId="14100"/>
          <ac:spMkLst>
            <pc:docMk/>
            <pc:sldMk cId="638132083" sldId="2147327033"/>
            <ac:spMk id="4" creationId="{1BF894CE-5EB9-4BB3-F6C7-477E37F6A6AA}"/>
          </ac:spMkLst>
        </pc:spChg>
        <pc:spChg chg="add mod topLvl">
          <ac:chgData name="Kaileen Cain" userId="21167d2d-fdf2-4320-ae3a-272888c89590" providerId="ADAL" clId="{75458B0A-B6A4-4753-8E50-8D295458B6E7}" dt="2023-11-28T17:49:51.480" v="241" actId="12789"/>
          <ac:spMkLst>
            <pc:docMk/>
            <pc:sldMk cId="638132083" sldId="2147327033"/>
            <ac:spMk id="12" creationId="{39D3111D-9809-1BB9-EDE2-3F39C44CA464}"/>
          </ac:spMkLst>
        </pc:spChg>
        <pc:spChg chg="add mod topLvl">
          <ac:chgData name="Kaileen Cain" userId="21167d2d-fdf2-4320-ae3a-272888c89590" providerId="ADAL" clId="{75458B0A-B6A4-4753-8E50-8D295458B6E7}" dt="2023-11-28T17:49:51.480" v="241" actId="12789"/>
          <ac:spMkLst>
            <pc:docMk/>
            <pc:sldMk cId="638132083" sldId="2147327033"/>
            <ac:spMk id="14" creationId="{0C979847-55CE-E4FA-A001-C5A4C1794DEF}"/>
          </ac:spMkLst>
        </pc:spChg>
        <pc:spChg chg="add mod topLvl">
          <ac:chgData name="Kaileen Cain" userId="21167d2d-fdf2-4320-ae3a-272888c89590" providerId="ADAL" clId="{75458B0A-B6A4-4753-8E50-8D295458B6E7}" dt="2023-11-28T17:49:51.480" v="241" actId="12789"/>
          <ac:spMkLst>
            <pc:docMk/>
            <pc:sldMk cId="638132083" sldId="2147327033"/>
            <ac:spMk id="18" creationId="{A945972C-53DB-CDE3-93D3-2A99F48F4385}"/>
          </ac:spMkLst>
        </pc:spChg>
        <pc:spChg chg="add mod">
          <ac:chgData name="Kaileen Cain" userId="21167d2d-fdf2-4320-ae3a-272888c89590" providerId="ADAL" clId="{75458B0A-B6A4-4753-8E50-8D295458B6E7}" dt="2023-11-28T17:45:34.289" v="125" actId="1038"/>
          <ac:spMkLst>
            <pc:docMk/>
            <pc:sldMk cId="638132083" sldId="2147327033"/>
            <ac:spMk id="19" creationId="{073A38CA-BA2D-2FDA-8756-CAAB388C8EFB}"/>
          </ac:spMkLst>
        </pc:spChg>
        <pc:spChg chg="add mod">
          <ac:chgData name="Kaileen Cain" userId="21167d2d-fdf2-4320-ae3a-272888c89590" providerId="ADAL" clId="{75458B0A-B6A4-4753-8E50-8D295458B6E7}" dt="2023-11-28T17:46:22.492" v="173" actId="1036"/>
          <ac:spMkLst>
            <pc:docMk/>
            <pc:sldMk cId="638132083" sldId="2147327033"/>
            <ac:spMk id="20" creationId="{98D0B134-8013-B7E7-1FA8-B6CC5FD295DD}"/>
          </ac:spMkLst>
        </pc:spChg>
        <pc:spChg chg="mod">
          <ac:chgData name="Kaileen Cain" userId="21167d2d-fdf2-4320-ae3a-272888c89590" providerId="ADAL" clId="{75458B0A-B6A4-4753-8E50-8D295458B6E7}" dt="2023-11-28T17:46:13.472" v="160" actId="1035"/>
          <ac:spMkLst>
            <pc:docMk/>
            <pc:sldMk cId="638132083" sldId="2147327033"/>
            <ac:spMk id="22" creationId="{65332768-ADD3-C846-BE43-736610639784}"/>
          </ac:spMkLst>
        </pc:spChg>
        <pc:spChg chg="del">
          <ac:chgData name="Kaileen Cain" userId="21167d2d-fdf2-4320-ae3a-272888c89590" providerId="ADAL" clId="{75458B0A-B6A4-4753-8E50-8D295458B6E7}" dt="2023-11-28T17:45:01.082" v="108" actId="478"/>
          <ac:spMkLst>
            <pc:docMk/>
            <pc:sldMk cId="638132083" sldId="2147327033"/>
            <ac:spMk id="34" creationId="{524E051B-CC5C-727A-4CB9-06386F73A6FC}"/>
          </ac:spMkLst>
        </pc:spChg>
        <pc:spChg chg="del">
          <ac:chgData name="Kaileen Cain" userId="21167d2d-fdf2-4320-ae3a-272888c89590" providerId="ADAL" clId="{75458B0A-B6A4-4753-8E50-8D295458B6E7}" dt="2023-11-28T17:45:01.082" v="108" actId="478"/>
          <ac:spMkLst>
            <pc:docMk/>
            <pc:sldMk cId="638132083" sldId="2147327033"/>
            <ac:spMk id="69" creationId="{1BD4E3B4-F723-8E7C-1784-3DB9AB3B4C65}"/>
          </ac:spMkLst>
        </pc:spChg>
        <pc:grpChg chg="del">
          <ac:chgData name="Kaileen Cain" userId="21167d2d-fdf2-4320-ae3a-272888c89590" providerId="ADAL" clId="{75458B0A-B6A4-4753-8E50-8D295458B6E7}" dt="2023-11-28T17:44:54.793" v="107" actId="478"/>
          <ac:grpSpMkLst>
            <pc:docMk/>
            <pc:sldMk cId="638132083" sldId="2147327033"/>
            <ac:grpSpMk id="9" creationId="{37F0A1D4-C0DB-4A0E-E390-6E153290F6DD}"/>
          </ac:grpSpMkLst>
        </pc:grpChg>
        <pc:grpChg chg="add mod">
          <ac:chgData name="Kaileen Cain" userId="21167d2d-fdf2-4320-ae3a-272888c89590" providerId="ADAL" clId="{75458B0A-B6A4-4753-8E50-8D295458B6E7}" dt="2023-11-28T17:46:13.472" v="160" actId="1035"/>
          <ac:grpSpMkLst>
            <pc:docMk/>
            <pc:sldMk cId="638132083" sldId="2147327033"/>
            <ac:grpSpMk id="21" creationId="{D3959148-E6B0-E751-68F4-C7603C0F3963}"/>
          </ac:grpSpMkLst>
        </pc:grpChg>
        <pc:grpChg chg="add del mod">
          <ac:chgData name="Kaileen Cain" userId="21167d2d-fdf2-4320-ae3a-272888c89590" providerId="ADAL" clId="{75458B0A-B6A4-4753-8E50-8D295458B6E7}" dt="2023-11-28T17:48:57.251" v="221" actId="165"/>
          <ac:grpSpMkLst>
            <pc:docMk/>
            <pc:sldMk cId="638132083" sldId="2147327033"/>
            <ac:grpSpMk id="125" creationId="{F19584EC-3432-53A2-7FE4-4F446D2DA536}"/>
          </ac:grpSpMkLst>
        </pc:grpChg>
        <pc:picChg chg="del">
          <ac:chgData name="Kaileen Cain" userId="21167d2d-fdf2-4320-ae3a-272888c89590" providerId="ADAL" clId="{75458B0A-B6A4-4753-8E50-8D295458B6E7}" dt="2023-11-28T17:45:01.082" v="108" actId="478"/>
          <ac:picMkLst>
            <pc:docMk/>
            <pc:sldMk cId="638132083" sldId="2147327033"/>
            <ac:picMk id="7" creationId="{D5AE3218-B9DD-A221-B802-F95554B72AE1}"/>
          </ac:picMkLst>
        </pc:picChg>
        <pc:picChg chg="mod">
          <ac:chgData name="Kaileen Cain" userId="21167d2d-fdf2-4320-ae3a-272888c89590" providerId="ADAL" clId="{75458B0A-B6A4-4753-8E50-8D295458B6E7}" dt="2023-11-28T17:46:13.472" v="160" actId="1035"/>
          <ac:picMkLst>
            <pc:docMk/>
            <pc:sldMk cId="638132083" sldId="2147327033"/>
            <ac:picMk id="23" creationId="{DD243B27-B991-050D-24E7-9FEEF1B0AD43}"/>
          </ac:picMkLst>
        </pc:picChg>
        <pc:picChg chg="mod">
          <ac:chgData name="Kaileen Cain" userId="21167d2d-fdf2-4320-ae3a-272888c89590" providerId="ADAL" clId="{75458B0A-B6A4-4753-8E50-8D295458B6E7}" dt="2023-11-28T17:46:13.472" v="160" actId="1035"/>
          <ac:picMkLst>
            <pc:docMk/>
            <pc:sldMk cId="638132083" sldId="2147327033"/>
            <ac:picMk id="24" creationId="{228A5EEF-FC5B-D6F1-8DEF-4BC0A3029A1B}"/>
          </ac:picMkLst>
        </pc:picChg>
        <pc:picChg chg="mod">
          <ac:chgData name="Kaileen Cain" userId="21167d2d-fdf2-4320-ae3a-272888c89590" providerId="ADAL" clId="{75458B0A-B6A4-4753-8E50-8D295458B6E7}" dt="2023-11-28T17:46:13.472" v="160" actId="1035"/>
          <ac:picMkLst>
            <pc:docMk/>
            <pc:sldMk cId="638132083" sldId="2147327033"/>
            <ac:picMk id="25" creationId="{783A9DAD-209B-5C6B-2452-5A2B59B19CAB}"/>
          </ac:picMkLst>
        </pc:picChg>
        <pc:picChg chg="mod">
          <ac:chgData name="Kaileen Cain" userId="21167d2d-fdf2-4320-ae3a-272888c89590" providerId="ADAL" clId="{75458B0A-B6A4-4753-8E50-8D295458B6E7}" dt="2023-11-28T17:46:13.472" v="160" actId="1035"/>
          <ac:picMkLst>
            <pc:docMk/>
            <pc:sldMk cId="638132083" sldId="2147327033"/>
            <ac:picMk id="26" creationId="{DC055B02-6B28-931A-8498-1D818BC423FB}"/>
          </ac:picMkLst>
        </pc:picChg>
        <pc:picChg chg="mod">
          <ac:chgData name="Kaileen Cain" userId="21167d2d-fdf2-4320-ae3a-272888c89590" providerId="ADAL" clId="{75458B0A-B6A4-4753-8E50-8D295458B6E7}" dt="2023-11-28T17:46:13.472" v="160" actId="1035"/>
          <ac:picMkLst>
            <pc:docMk/>
            <pc:sldMk cId="638132083" sldId="2147327033"/>
            <ac:picMk id="27" creationId="{B62A3AE5-438B-7E10-A764-B026183E34D1}"/>
          </ac:picMkLst>
        </pc:picChg>
        <pc:picChg chg="mod">
          <ac:chgData name="Kaileen Cain" userId="21167d2d-fdf2-4320-ae3a-272888c89590" providerId="ADAL" clId="{75458B0A-B6A4-4753-8E50-8D295458B6E7}" dt="2023-11-28T17:46:13.472" v="160" actId="1035"/>
          <ac:picMkLst>
            <pc:docMk/>
            <pc:sldMk cId="638132083" sldId="2147327033"/>
            <ac:picMk id="28" creationId="{C20224A9-F3A3-E43E-25DD-65FEF2A1F5FB}"/>
          </ac:picMkLst>
        </pc:picChg>
        <pc:picChg chg="mod">
          <ac:chgData name="Kaileen Cain" userId="21167d2d-fdf2-4320-ae3a-272888c89590" providerId="ADAL" clId="{75458B0A-B6A4-4753-8E50-8D295458B6E7}" dt="2023-11-28T17:46:13.472" v="160" actId="1035"/>
          <ac:picMkLst>
            <pc:docMk/>
            <pc:sldMk cId="638132083" sldId="2147327033"/>
            <ac:picMk id="29" creationId="{0ADC6170-4159-9DC6-B087-A27576009F71}"/>
          </ac:picMkLst>
        </pc:picChg>
        <pc:picChg chg="mod">
          <ac:chgData name="Kaileen Cain" userId="21167d2d-fdf2-4320-ae3a-272888c89590" providerId="ADAL" clId="{75458B0A-B6A4-4753-8E50-8D295458B6E7}" dt="2023-11-28T17:46:13.472" v="160" actId="1035"/>
          <ac:picMkLst>
            <pc:docMk/>
            <pc:sldMk cId="638132083" sldId="2147327033"/>
            <ac:picMk id="30" creationId="{8AFCD84C-781F-9371-6604-E0D235644387}"/>
          </ac:picMkLst>
        </pc:picChg>
        <pc:picChg chg="mod">
          <ac:chgData name="Kaileen Cain" userId="21167d2d-fdf2-4320-ae3a-272888c89590" providerId="ADAL" clId="{75458B0A-B6A4-4753-8E50-8D295458B6E7}" dt="2023-11-28T17:46:13.472" v="160" actId="1035"/>
          <ac:picMkLst>
            <pc:docMk/>
            <pc:sldMk cId="638132083" sldId="2147327033"/>
            <ac:picMk id="31" creationId="{45D0A2E7-B5E9-6FF7-0407-C12C3BF60F9E}"/>
          </ac:picMkLst>
        </pc:picChg>
        <pc:picChg chg="mod">
          <ac:chgData name="Kaileen Cain" userId="21167d2d-fdf2-4320-ae3a-272888c89590" providerId="ADAL" clId="{75458B0A-B6A4-4753-8E50-8D295458B6E7}" dt="2023-11-28T17:46:13.472" v="160" actId="1035"/>
          <ac:picMkLst>
            <pc:docMk/>
            <pc:sldMk cId="638132083" sldId="2147327033"/>
            <ac:picMk id="32" creationId="{870B6014-936F-BA3D-C550-0FA5C7C0EF79}"/>
          </ac:picMkLst>
        </pc:picChg>
        <pc:picChg chg="mod">
          <ac:chgData name="Kaileen Cain" userId="21167d2d-fdf2-4320-ae3a-272888c89590" providerId="ADAL" clId="{75458B0A-B6A4-4753-8E50-8D295458B6E7}" dt="2023-11-28T17:46:13.472" v="160" actId="1035"/>
          <ac:picMkLst>
            <pc:docMk/>
            <pc:sldMk cId="638132083" sldId="2147327033"/>
            <ac:picMk id="33" creationId="{C20CE12F-0459-7F53-6412-22AB493B0FB4}"/>
          </ac:picMkLst>
        </pc:picChg>
        <pc:picChg chg="mod">
          <ac:chgData name="Kaileen Cain" userId="21167d2d-fdf2-4320-ae3a-272888c89590" providerId="ADAL" clId="{75458B0A-B6A4-4753-8E50-8D295458B6E7}" dt="2023-11-28T17:46:13.472" v="160" actId="1035"/>
          <ac:picMkLst>
            <pc:docMk/>
            <pc:sldMk cId="638132083" sldId="2147327033"/>
            <ac:picMk id="35" creationId="{0B681DBB-64AD-D737-53C3-05F82AE9DB31}"/>
          </ac:picMkLst>
        </pc:picChg>
        <pc:picChg chg="mod">
          <ac:chgData name="Kaileen Cain" userId="21167d2d-fdf2-4320-ae3a-272888c89590" providerId="ADAL" clId="{75458B0A-B6A4-4753-8E50-8D295458B6E7}" dt="2023-11-28T17:46:13.472" v="160" actId="1035"/>
          <ac:picMkLst>
            <pc:docMk/>
            <pc:sldMk cId="638132083" sldId="2147327033"/>
            <ac:picMk id="36" creationId="{AF3D48AA-B808-16E2-3577-4C7EA981787F}"/>
          </ac:picMkLst>
        </pc:picChg>
        <pc:picChg chg="mod">
          <ac:chgData name="Kaileen Cain" userId="21167d2d-fdf2-4320-ae3a-272888c89590" providerId="ADAL" clId="{75458B0A-B6A4-4753-8E50-8D295458B6E7}" dt="2023-11-28T17:46:13.472" v="160" actId="1035"/>
          <ac:picMkLst>
            <pc:docMk/>
            <pc:sldMk cId="638132083" sldId="2147327033"/>
            <ac:picMk id="37" creationId="{179030C1-CD4B-3BEF-B026-B66BB7BB1BE4}"/>
          </ac:picMkLst>
        </pc:picChg>
        <pc:picChg chg="mod">
          <ac:chgData name="Kaileen Cain" userId="21167d2d-fdf2-4320-ae3a-272888c89590" providerId="ADAL" clId="{75458B0A-B6A4-4753-8E50-8D295458B6E7}" dt="2023-11-28T17:46:13.472" v="160" actId="1035"/>
          <ac:picMkLst>
            <pc:docMk/>
            <pc:sldMk cId="638132083" sldId="2147327033"/>
            <ac:picMk id="38" creationId="{8F4D50B5-758D-145E-014B-56804A22C359}"/>
          </ac:picMkLst>
        </pc:picChg>
        <pc:picChg chg="mod">
          <ac:chgData name="Kaileen Cain" userId="21167d2d-fdf2-4320-ae3a-272888c89590" providerId="ADAL" clId="{75458B0A-B6A4-4753-8E50-8D295458B6E7}" dt="2023-11-28T17:46:13.472" v="160" actId="1035"/>
          <ac:picMkLst>
            <pc:docMk/>
            <pc:sldMk cId="638132083" sldId="2147327033"/>
            <ac:picMk id="39" creationId="{490C8B02-8B47-B926-EE45-7D1DFCA06186}"/>
          </ac:picMkLst>
        </pc:picChg>
        <pc:picChg chg="mod">
          <ac:chgData name="Kaileen Cain" userId="21167d2d-fdf2-4320-ae3a-272888c89590" providerId="ADAL" clId="{75458B0A-B6A4-4753-8E50-8D295458B6E7}" dt="2023-11-28T17:46:13.472" v="160" actId="1035"/>
          <ac:picMkLst>
            <pc:docMk/>
            <pc:sldMk cId="638132083" sldId="2147327033"/>
            <ac:picMk id="40" creationId="{2C73C2E6-019C-6FF8-D6D8-D3D8C3C9A254}"/>
          </ac:picMkLst>
        </pc:picChg>
        <pc:picChg chg="mod">
          <ac:chgData name="Kaileen Cain" userId="21167d2d-fdf2-4320-ae3a-272888c89590" providerId="ADAL" clId="{75458B0A-B6A4-4753-8E50-8D295458B6E7}" dt="2023-11-28T17:46:13.472" v="160" actId="1035"/>
          <ac:picMkLst>
            <pc:docMk/>
            <pc:sldMk cId="638132083" sldId="2147327033"/>
            <ac:picMk id="41" creationId="{1F7F748B-FEF9-0216-2401-8E97240C667F}"/>
          </ac:picMkLst>
        </pc:picChg>
        <pc:picChg chg="mod">
          <ac:chgData name="Kaileen Cain" userId="21167d2d-fdf2-4320-ae3a-272888c89590" providerId="ADAL" clId="{75458B0A-B6A4-4753-8E50-8D295458B6E7}" dt="2023-11-28T17:46:13.472" v="160" actId="1035"/>
          <ac:picMkLst>
            <pc:docMk/>
            <pc:sldMk cId="638132083" sldId="2147327033"/>
            <ac:picMk id="42" creationId="{C860AF15-1C28-FFE6-5DC0-691792490AF5}"/>
          </ac:picMkLst>
        </pc:picChg>
        <pc:picChg chg="mod">
          <ac:chgData name="Kaileen Cain" userId="21167d2d-fdf2-4320-ae3a-272888c89590" providerId="ADAL" clId="{75458B0A-B6A4-4753-8E50-8D295458B6E7}" dt="2023-11-28T17:46:13.472" v="160" actId="1035"/>
          <ac:picMkLst>
            <pc:docMk/>
            <pc:sldMk cId="638132083" sldId="2147327033"/>
            <ac:picMk id="43" creationId="{8D544447-512E-3D66-4102-13BB924959CF}"/>
          </ac:picMkLst>
        </pc:picChg>
        <pc:picChg chg="mod">
          <ac:chgData name="Kaileen Cain" userId="21167d2d-fdf2-4320-ae3a-272888c89590" providerId="ADAL" clId="{75458B0A-B6A4-4753-8E50-8D295458B6E7}" dt="2023-11-28T17:46:13.472" v="160" actId="1035"/>
          <ac:picMkLst>
            <pc:docMk/>
            <pc:sldMk cId="638132083" sldId="2147327033"/>
            <ac:picMk id="44" creationId="{77B1031B-D059-CD89-BE31-6F097F7F3A98}"/>
          </ac:picMkLst>
        </pc:picChg>
        <pc:picChg chg="mod">
          <ac:chgData name="Kaileen Cain" userId="21167d2d-fdf2-4320-ae3a-272888c89590" providerId="ADAL" clId="{75458B0A-B6A4-4753-8E50-8D295458B6E7}" dt="2023-11-28T17:46:13.472" v="160" actId="1035"/>
          <ac:picMkLst>
            <pc:docMk/>
            <pc:sldMk cId="638132083" sldId="2147327033"/>
            <ac:picMk id="45" creationId="{CF49BC2D-5758-E0D3-B5A1-C84852A2BEA3}"/>
          </ac:picMkLst>
        </pc:picChg>
        <pc:picChg chg="mod">
          <ac:chgData name="Kaileen Cain" userId="21167d2d-fdf2-4320-ae3a-272888c89590" providerId="ADAL" clId="{75458B0A-B6A4-4753-8E50-8D295458B6E7}" dt="2023-11-28T17:46:13.472" v="160" actId="1035"/>
          <ac:picMkLst>
            <pc:docMk/>
            <pc:sldMk cId="638132083" sldId="2147327033"/>
            <ac:picMk id="46" creationId="{C400082B-6BE5-7FD5-C9C2-A98D076FCA76}"/>
          </ac:picMkLst>
        </pc:picChg>
        <pc:picChg chg="mod">
          <ac:chgData name="Kaileen Cain" userId="21167d2d-fdf2-4320-ae3a-272888c89590" providerId="ADAL" clId="{75458B0A-B6A4-4753-8E50-8D295458B6E7}" dt="2023-11-28T17:46:13.472" v="160" actId="1035"/>
          <ac:picMkLst>
            <pc:docMk/>
            <pc:sldMk cId="638132083" sldId="2147327033"/>
            <ac:picMk id="47" creationId="{B5F391A0-660F-36AA-8C41-68DB90486622}"/>
          </ac:picMkLst>
        </pc:picChg>
        <pc:picChg chg="mod">
          <ac:chgData name="Kaileen Cain" userId="21167d2d-fdf2-4320-ae3a-272888c89590" providerId="ADAL" clId="{75458B0A-B6A4-4753-8E50-8D295458B6E7}" dt="2023-11-28T17:46:13.472" v="160" actId="1035"/>
          <ac:picMkLst>
            <pc:docMk/>
            <pc:sldMk cId="638132083" sldId="2147327033"/>
            <ac:picMk id="48" creationId="{98095908-CD94-8C7E-C638-BB9D53C66992}"/>
          </ac:picMkLst>
        </pc:picChg>
        <pc:picChg chg="mod">
          <ac:chgData name="Kaileen Cain" userId="21167d2d-fdf2-4320-ae3a-272888c89590" providerId="ADAL" clId="{75458B0A-B6A4-4753-8E50-8D295458B6E7}" dt="2023-11-28T17:46:13.472" v="160" actId="1035"/>
          <ac:picMkLst>
            <pc:docMk/>
            <pc:sldMk cId="638132083" sldId="2147327033"/>
            <ac:picMk id="49" creationId="{B3B421AB-967E-C7ED-750E-8020308F51D0}"/>
          </ac:picMkLst>
        </pc:picChg>
        <pc:picChg chg="mod">
          <ac:chgData name="Kaileen Cain" userId="21167d2d-fdf2-4320-ae3a-272888c89590" providerId="ADAL" clId="{75458B0A-B6A4-4753-8E50-8D295458B6E7}" dt="2023-11-28T17:46:13.472" v="160" actId="1035"/>
          <ac:picMkLst>
            <pc:docMk/>
            <pc:sldMk cId="638132083" sldId="2147327033"/>
            <ac:picMk id="50" creationId="{FA52A627-D299-5060-7F7D-F085A8BFF02C}"/>
          </ac:picMkLst>
        </pc:picChg>
        <pc:picChg chg="mod">
          <ac:chgData name="Kaileen Cain" userId="21167d2d-fdf2-4320-ae3a-272888c89590" providerId="ADAL" clId="{75458B0A-B6A4-4753-8E50-8D295458B6E7}" dt="2023-11-28T17:46:13.472" v="160" actId="1035"/>
          <ac:picMkLst>
            <pc:docMk/>
            <pc:sldMk cId="638132083" sldId="2147327033"/>
            <ac:picMk id="51" creationId="{CAE8B0BB-A051-8764-AE54-2FEF842A49F7}"/>
          </ac:picMkLst>
        </pc:picChg>
        <pc:picChg chg="mod">
          <ac:chgData name="Kaileen Cain" userId="21167d2d-fdf2-4320-ae3a-272888c89590" providerId="ADAL" clId="{75458B0A-B6A4-4753-8E50-8D295458B6E7}" dt="2023-11-28T17:46:13.472" v="160" actId="1035"/>
          <ac:picMkLst>
            <pc:docMk/>
            <pc:sldMk cId="638132083" sldId="2147327033"/>
            <ac:picMk id="52" creationId="{D726CE54-4EC3-EB26-C309-36500A0FDA14}"/>
          </ac:picMkLst>
        </pc:picChg>
        <pc:picChg chg="mod">
          <ac:chgData name="Kaileen Cain" userId="21167d2d-fdf2-4320-ae3a-272888c89590" providerId="ADAL" clId="{75458B0A-B6A4-4753-8E50-8D295458B6E7}" dt="2023-11-28T17:46:13.472" v="160" actId="1035"/>
          <ac:picMkLst>
            <pc:docMk/>
            <pc:sldMk cId="638132083" sldId="2147327033"/>
            <ac:picMk id="53" creationId="{6C6CBA92-09F7-66C4-8003-A04CECB69B2C}"/>
          </ac:picMkLst>
        </pc:picChg>
        <pc:picChg chg="mod">
          <ac:chgData name="Kaileen Cain" userId="21167d2d-fdf2-4320-ae3a-272888c89590" providerId="ADAL" clId="{75458B0A-B6A4-4753-8E50-8D295458B6E7}" dt="2023-11-28T17:46:13.472" v="160" actId="1035"/>
          <ac:picMkLst>
            <pc:docMk/>
            <pc:sldMk cId="638132083" sldId="2147327033"/>
            <ac:picMk id="54" creationId="{CABC41FE-452A-1066-21E9-8E7359698F19}"/>
          </ac:picMkLst>
        </pc:picChg>
        <pc:picChg chg="mod">
          <ac:chgData name="Kaileen Cain" userId="21167d2d-fdf2-4320-ae3a-272888c89590" providerId="ADAL" clId="{75458B0A-B6A4-4753-8E50-8D295458B6E7}" dt="2023-11-28T17:46:13.472" v="160" actId="1035"/>
          <ac:picMkLst>
            <pc:docMk/>
            <pc:sldMk cId="638132083" sldId="2147327033"/>
            <ac:picMk id="55" creationId="{3A4F7031-05F9-3F27-1574-79905306ACF7}"/>
          </ac:picMkLst>
        </pc:picChg>
        <pc:picChg chg="mod">
          <ac:chgData name="Kaileen Cain" userId="21167d2d-fdf2-4320-ae3a-272888c89590" providerId="ADAL" clId="{75458B0A-B6A4-4753-8E50-8D295458B6E7}" dt="2023-11-28T17:46:13.472" v="160" actId="1035"/>
          <ac:picMkLst>
            <pc:docMk/>
            <pc:sldMk cId="638132083" sldId="2147327033"/>
            <ac:picMk id="56" creationId="{0BEE10FD-32C5-A947-59F9-7B53338B870A}"/>
          </ac:picMkLst>
        </pc:picChg>
        <pc:picChg chg="mod">
          <ac:chgData name="Kaileen Cain" userId="21167d2d-fdf2-4320-ae3a-272888c89590" providerId="ADAL" clId="{75458B0A-B6A4-4753-8E50-8D295458B6E7}" dt="2023-11-28T17:46:13.472" v="160" actId="1035"/>
          <ac:picMkLst>
            <pc:docMk/>
            <pc:sldMk cId="638132083" sldId="2147327033"/>
            <ac:picMk id="57" creationId="{2D5AEB0F-1D11-8AEF-04D6-CB7AD0204F49}"/>
          </ac:picMkLst>
        </pc:picChg>
        <pc:picChg chg="mod">
          <ac:chgData name="Kaileen Cain" userId="21167d2d-fdf2-4320-ae3a-272888c89590" providerId="ADAL" clId="{75458B0A-B6A4-4753-8E50-8D295458B6E7}" dt="2023-11-28T17:46:13.472" v="160" actId="1035"/>
          <ac:picMkLst>
            <pc:docMk/>
            <pc:sldMk cId="638132083" sldId="2147327033"/>
            <ac:picMk id="58" creationId="{2301F2BD-61DC-D8BE-9625-F53F1AC0AB61}"/>
          </ac:picMkLst>
        </pc:picChg>
        <pc:picChg chg="mod">
          <ac:chgData name="Kaileen Cain" userId="21167d2d-fdf2-4320-ae3a-272888c89590" providerId="ADAL" clId="{75458B0A-B6A4-4753-8E50-8D295458B6E7}" dt="2023-11-28T17:46:13.472" v="160" actId="1035"/>
          <ac:picMkLst>
            <pc:docMk/>
            <pc:sldMk cId="638132083" sldId="2147327033"/>
            <ac:picMk id="59" creationId="{A91EB745-D643-ADD1-0870-EF63AF2E2125}"/>
          </ac:picMkLst>
        </pc:picChg>
        <pc:picChg chg="mod">
          <ac:chgData name="Kaileen Cain" userId="21167d2d-fdf2-4320-ae3a-272888c89590" providerId="ADAL" clId="{75458B0A-B6A4-4753-8E50-8D295458B6E7}" dt="2023-11-28T17:46:13.472" v="160" actId="1035"/>
          <ac:picMkLst>
            <pc:docMk/>
            <pc:sldMk cId="638132083" sldId="2147327033"/>
            <ac:picMk id="60" creationId="{7F27108C-7358-DF00-D753-A45F14BEC031}"/>
          </ac:picMkLst>
        </pc:picChg>
        <pc:picChg chg="mod">
          <ac:chgData name="Kaileen Cain" userId="21167d2d-fdf2-4320-ae3a-272888c89590" providerId="ADAL" clId="{75458B0A-B6A4-4753-8E50-8D295458B6E7}" dt="2023-11-28T17:46:13.472" v="160" actId="1035"/>
          <ac:picMkLst>
            <pc:docMk/>
            <pc:sldMk cId="638132083" sldId="2147327033"/>
            <ac:picMk id="61" creationId="{516C9B32-09F1-9284-C975-C96290234B8B}"/>
          </ac:picMkLst>
        </pc:picChg>
        <pc:picChg chg="mod">
          <ac:chgData name="Kaileen Cain" userId="21167d2d-fdf2-4320-ae3a-272888c89590" providerId="ADAL" clId="{75458B0A-B6A4-4753-8E50-8D295458B6E7}" dt="2023-11-28T17:46:13.472" v="160" actId="1035"/>
          <ac:picMkLst>
            <pc:docMk/>
            <pc:sldMk cId="638132083" sldId="2147327033"/>
            <ac:picMk id="62" creationId="{404E4B22-4028-09D9-E7D7-CC77E7C775EA}"/>
          </ac:picMkLst>
        </pc:picChg>
        <pc:picChg chg="mod">
          <ac:chgData name="Kaileen Cain" userId="21167d2d-fdf2-4320-ae3a-272888c89590" providerId="ADAL" clId="{75458B0A-B6A4-4753-8E50-8D295458B6E7}" dt="2023-11-28T17:46:13.472" v="160" actId="1035"/>
          <ac:picMkLst>
            <pc:docMk/>
            <pc:sldMk cId="638132083" sldId="2147327033"/>
            <ac:picMk id="63" creationId="{1D153440-9B97-5E66-B834-9665E200B908}"/>
          </ac:picMkLst>
        </pc:picChg>
        <pc:picChg chg="mod">
          <ac:chgData name="Kaileen Cain" userId="21167d2d-fdf2-4320-ae3a-272888c89590" providerId="ADAL" clId="{75458B0A-B6A4-4753-8E50-8D295458B6E7}" dt="2023-11-28T17:46:13.472" v="160" actId="1035"/>
          <ac:picMkLst>
            <pc:docMk/>
            <pc:sldMk cId="638132083" sldId="2147327033"/>
            <ac:picMk id="64" creationId="{7E3E3A34-5CBF-CD00-6487-B5D98918A4D3}"/>
          </ac:picMkLst>
        </pc:picChg>
        <pc:picChg chg="mod">
          <ac:chgData name="Kaileen Cain" userId="21167d2d-fdf2-4320-ae3a-272888c89590" providerId="ADAL" clId="{75458B0A-B6A4-4753-8E50-8D295458B6E7}" dt="2023-11-28T17:46:13.472" v="160" actId="1035"/>
          <ac:picMkLst>
            <pc:docMk/>
            <pc:sldMk cId="638132083" sldId="2147327033"/>
            <ac:picMk id="65" creationId="{6AB03494-80BA-1700-398E-F4B75820240F}"/>
          </ac:picMkLst>
        </pc:picChg>
        <pc:picChg chg="mod">
          <ac:chgData name="Kaileen Cain" userId="21167d2d-fdf2-4320-ae3a-272888c89590" providerId="ADAL" clId="{75458B0A-B6A4-4753-8E50-8D295458B6E7}" dt="2023-11-28T17:46:13.472" v="160" actId="1035"/>
          <ac:picMkLst>
            <pc:docMk/>
            <pc:sldMk cId="638132083" sldId="2147327033"/>
            <ac:picMk id="66" creationId="{055D531D-3CB1-E591-30DC-2A6079581422}"/>
          </ac:picMkLst>
        </pc:picChg>
        <pc:picChg chg="mod">
          <ac:chgData name="Kaileen Cain" userId="21167d2d-fdf2-4320-ae3a-272888c89590" providerId="ADAL" clId="{75458B0A-B6A4-4753-8E50-8D295458B6E7}" dt="2023-11-28T17:46:13.472" v="160" actId="1035"/>
          <ac:picMkLst>
            <pc:docMk/>
            <pc:sldMk cId="638132083" sldId="2147327033"/>
            <ac:picMk id="67" creationId="{6EF25A0A-D14A-0BEC-D70F-235BCE632C8F}"/>
          </ac:picMkLst>
        </pc:picChg>
        <pc:picChg chg="mod">
          <ac:chgData name="Kaileen Cain" userId="21167d2d-fdf2-4320-ae3a-272888c89590" providerId="ADAL" clId="{75458B0A-B6A4-4753-8E50-8D295458B6E7}" dt="2023-11-28T17:46:13.472" v="160" actId="1035"/>
          <ac:picMkLst>
            <pc:docMk/>
            <pc:sldMk cId="638132083" sldId="2147327033"/>
            <ac:picMk id="68" creationId="{88D1472E-B9D9-0E71-D380-5E01EB0B625E}"/>
          </ac:picMkLst>
        </pc:picChg>
        <pc:picChg chg="mod">
          <ac:chgData name="Kaileen Cain" userId="21167d2d-fdf2-4320-ae3a-272888c89590" providerId="ADAL" clId="{75458B0A-B6A4-4753-8E50-8D295458B6E7}" dt="2023-11-28T17:46:13.472" v="160" actId="1035"/>
          <ac:picMkLst>
            <pc:docMk/>
            <pc:sldMk cId="638132083" sldId="2147327033"/>
            <ac:picMk id="70" creationId="{53D8A167-18C0-6A6D-DAFA-EB55333E5BE5}"/>
          </ac:picMkLst>
        </pc:picChg>
        <pc:picChg chg="mod">
          <ac:chgData name="Kaileen Cain" userId="21167d2d-fdf2-4320-ae3a-272888c89590" providerId="ADAL" clId="{75458B0A-B6A4-4753-8E50-8D295458B6E7}" dt="2023-11-28T17:46:13.472" v="160" actId="1035"/>
          <ac:picMkLst>
            <pc:docMk/>
            <pc:sldMk cId="638132083" sldId="2147327033"/>
            <ac:picMk id="71" creationId="{9D0C76D6-059F-3ACE-A70E-1A24E78626DF}"/>
          </ac:picMkLst>
        </pc:picChg>
        <pc:picChg chg="mod">
          <ac:chgData name="Kaileen Cain" userId="21167d2d-fdf2-4320-ae3a-272888c89590" providerId="ADAL" clId="{75458B0A-B6A4-4753-8E50-8D295458B6E7}" dt="2023-11-28T17:46:13.472" v="160" actId="1035"/>
          <ac:picMkLst>
            <pc:docMk/>
            <pc:sldMk cId="638132083" sldId="2147327033"/>
            <ac:picMk id="72" creationId="{70072F5B-A0F5-1E05-4328-4AB1390164FE}"/>
          </ac:picMkLst>
        </pc:picChg>
        <pc:picChg chg="mod">
          <ac:chgData name="Kaileen Cain" userId="21167d2d-fdf2-4320-ae3a-272888c89590" providerId="ADAL" clId="{75458B0A-B6A4-4753-8E50-8D295458B6E7}" dt="2023-11-28T17:46:13.472" v="160" actId="1035"/>
          <ac:picMkLst>
            <pc:docMk/>
            <pc:sldMk cId="638132083" sldId="2147327033"/>
            <ac:picMk id="73" creationId="{4A98588D-2E61-5347-D9F5-16CC0927925F}"/>
          </ac:picMkLst>
        </pc:picChg>
        <pc:picChg chg="mod">
          <ac:chgData name="Kaileen Cain" userId="21167d2d-fdf2-4320-ae3a-272888c89590" providerId="ADAL" clId="{75458B0A-B6A4-4753-8E50-8D295458B6E7}" dt="2023-11-28T17:46:13.472" v="160" actId="1035"/>
          <ac:picMkLst>
            <pc:docMk/>
            <pc:sldMk cId="638132083" sldId="2147327033"/>
            <ac:picMk id="74" creationId="{3D536636-374B-9ABF-9B73-EF09B2A6C597}"/>
          </ac:picMkLst>
        </pc:picChg>
        <pc:picChg chg="mod">
          <ac:chgData name="Kaileen Cain" userId="21167d2d-fdf2-4320-ae3a-272888c89590" providerId="ADAL" clId="{75458B0A-B6A4-4753-8E50-8D295458B6E7}" dt="2023-11-28T17:46:13.472" v="160" actId="1035"/>
          <ac:picMkLst>
            <pc:docMk/>
            <pc:sldMk cId="638132083" sldId="2147327033"/>
            <ac:picMk id="75" creationId="{52E9DEA7-D9C6-2807-A3A5-4303F1DDBF59}"/>
          </ac:picMkLst>
        </pc:picChg>
        <pc:picChg chg="mod">
          <ac:chgData name="Kaileen Cain" userId="21167d2d-fdf2-4320-ae3a-272888c89590" providerId="ADAL" clId="{75458B0A-B6A4-4753-8E50-8D295458B6E7}" dt="2023-11-28T17:46:13.472" v="160" actId="1035"/>
          <ac:picMkLst>
            <pc:docMk/>
            <pc:sldMk cId="638132083" sldId="2147327033"/>
            <ac:picMk id="76" creationId="{BA78A98E-6EDE-640F-CF20-4CD637A385E6}"/>
          </ac:picMkLst>
        </pc:picChg>
        <pc:picChg chg="mod">
          <ac:chgData name="Kaileen Cain" userId="21167d2d-fdf2-4320-ae3a-272888c89590" providerId="ADAL" clId="{75458B0A-B6A4-4753-8E50-8D295458B6E7}" dt="2023-11-28T17:46:13.472" v="160" actId="1035"/>
          <ac:picMkLst>
            <pc:docMk/>
            <pc:sldMk cId="638132083" sldId="2147327033"/>
            <ac:picMk id="77" creationId="{E0E79FB3-CD71-3649-907A-50E9ABCD8FA7}"/>
          </ac:picMkLst>
        </pc:picChg>
        <pc:picChg chg="mod">
          <ac:chgData name="Kaileen Cain" userId="21167d2d-fdf2-4320-ae3a-272888c89590" providerId="ADAL" clId="{75458B0A-B6A4-4753-8E50-8D295458B6E7}" dt="2023-11-28T17:46:13.472" v="160" actId="1035"/>
          <ac:picMkLst>
            <pc:docMk/>
            <pc:sldMk cId="638132083" sldId="2147327033"/>
            <ac:picMk id="78" creationId="{306EFCE5-6F86-035F-627A-4CC41E00A1CF}"/>
          </ac:picMkLst>
        </pc:picChg>
        <pc:picChg chg="mod">
          <ac:chgData name="Kaileen Cain" userId="21167d2d-fdf2-4320-ae3a-272888c89590" providerId="ADAL" clId="{75458B0A-B6A4-4753-8E50-8D295458B6E7}" dt="2023-11-28T17:46:13.472" v="160" actId="1035"/>
          <ac:picMkLst>
            <pc:docMk/>
            <pc:sldMk cId="638132083" sldId="2147327033"/>
            <ac:picMk id="79" creationId="{B6BBC936-4429-E3CD-B8F3-130C08BF8AA5}"/>
          </ac:picMkLst>
        </pc:picChg>
        <pc:picChg chg="mod">
          <ac:chgData name="Kaileen Cain" userId="21167d2d-fdf2-4320-ae3a-272888c89590" providerId="ADAL" clId="{75458B0A-B6A4-4753-8E50-8D295458B6E7}" dt="2023-11-28T17:46:13.472" v="160" actId="1035"/>
          <ac:picMkLst>
            <pc:docMk/>
            <pc:sldMk cId="638132083" sldId="2147327033"/>
            <ac:picMk id="80" creationId="{F2FC3409-AF0B-BA99-DEF7-C7E2BBB41B08}"/>
          </ac:picMkLst>
        </pc:picChg>
        <pc:picChg chg="mod">
          <ac:chgData name="Kaileen Cain" userId="21167d2d-fdf2-4320-ae3a-272888c89590" providerId="ADAL" clId="{75458B0A-B6A4-4753-8E50-8D295458B6E7}" dt="2023-11-28T17:46:13.472" v="160" actId="1035"/>
          <ac:picMkLst>
            <pc:docMk/>
            <pc:sldMk cId="638132083" sldId="2147327033"/>
            <ac:picMk id="81" creationId="{559AA8E6-9535-1BF3-B2A7-830AA959A5AA}"/>
          </ac:picMkLst>
        </pc:picChg>
        <pc:picChg chg="mod">
          <ac:chgData name="Kaileen Cain" userId="21167d2d-fdf2-4320-ae3a-272888c89590" providerId="ADAL" clId="{75458B0A-B6A4-4753-8E50-8D295458B6E7}" dt="2023-11-28T17:46:13.472" v="160" actId="1035"/>
          <ac:picMkLst>
            <pc:docMk/>
            <pc:sldMk cId="638132083" sldId="2147327033"/>
            <ac:picMk id="82" creationId="{22420DCB-437A-8A0B-AA6E-327809E7593D}"/>
          </ac:picMkLst>
        </pc:picChg>
        <pc:picChg chg="mod">
          <ac:chgData name="Kaileen Cain" userId="21167d2d-fdf2-4320-ae3a-272888c89590" providerId="ADAL" clId="{75458B0A-B6A4-4753-8E50-8D295458B6E7}" dt="2023-11-28T17:46:13.472" v="160" actId="1035"/>
          <ac:picMkLst>
            <pc:docMk/>
            <pc:sldMk cId="638132083" sldId="2147327033"/>
            <ac:picMk id="83" creationId="{2A0D74DD-CD86-BB48-F7EC-0C1BD743362D}"/>
          </ac:picMkLst>
        </pc:picChg>
        <pc:picChg chg="mod">
          <ac:chgData name="Kaileen Cain" userId="21167d2d-fdf2-4320-ae3a-272888c89590" providerId="ADAL" clId="{75458B0A-B6A4-4753-8E50-8D295458B6E7}" dt="2023-11-28T17:46:13.472" v="160" actId="1035"/>
          <ac:picMkLst>
            <pc:docMk/>
            <pc:sldMk cId="638132083" sldId="2147327033"/>
            <ac:picMk id="84" creationId="{D2BE76C2-D3DF-3EF4-C085-07C16BFCB23A}"/>
          </ac:picMkLst>
        </pc:picChg>
        <pc:picChg chg="mod">
          <ac:chgData name="Kaileen Cain" userId="21167d2d-fdf2-4320-ae3a-272888c89590" providerId="ADAL" clId="{75458B0A-B6A4-4753-8E50-8D295458B6E7}" dt="2023-11-28T17:46:13.472" v="160" actId="1035"/>
          <ac:picMkLst>
            <pc:docMk/>
            <pc:sldMk cId="638132083" sldId="2147327033"/>
            <ac:picMk id="85" creationId="{1FFD3AAA-BAE2-A684-8799-BAEADBF17379}"/>
          </ac:picMkLst>
        </pc:picChg>
        <pc:picChg chg="mod">
          <ac:chgData name="Kaileen Cain" userId="21167d2d-fdf2-4320-ae3a-272888c89590" providerId="ADAL" clId="{75458B0A-B6A4-4753-8E50-8D295458B6E7}" dt="2023-11-28T17:46:13.472" v="160" actId="1035"/>
          <ac:picMkLst>
            <pc:docMk/>
            <pc:sldMk cId="638132083" sldId="2147327033"/>
            <ac:picMk id="86" creationId="{0416D0C0-15A9-1A5F-8BD6-488FA32A67CC}"/>
          </ac:picMkLst>
        </pc:picChg>
        <pc:picChg chg="mod">
          <ac:chgData name="Kaileen Cain" userId="21167d2d-fdf2-4320-ae3a-272888c89590" providerId="ADAL" clId="{75458B0A-B6A4-4753-8E50-8D295458B6E7}" dt="2023-11-28T17:46:13.472" v="160" actId="1035"/>
          <ac:picMkLst>
            <pc:docMk/>
            <pc:sldMk cId="638132083" sldId="2147327033"/>
            <ac:picMk id="87" creationId="{D35D3B95-BA33-A009-19A4-34DDC75C9108}"/>
          </ac:picMkLst>
        </pc:picChg>
        <pc:picChg chg="mod">
          <ac:chgData name="Kaileen Cain" userId="21167d2d-fdf2-4320-ae3a-272888c89590" providerId="ADAL" clId="{75458B0A-B6A4-4753-8E50-8D295458B6E7}" dt="2023-11-28T17:46:13.472" v="160" actId="1035"/>
          <ac:picMkLst>
            <pc:docMk/>
            <pc:sldMk cId="638132083" sldId="2147327033"/>
            <ac:picMk id="88" creationId="{150FE4ED-6C3F-CA4B-D91C-C2EE4CD646AC}"/>
          </ac:picMkLst>
        </pc:picChg>
        <pc:picChg chg="mod">
          <ac:chgData name="Kaileen Cain" userId="21167d2d-fdf2-4320-ae3a-272888c89590" providerId="ADAL" clId="{75458B0A-B6A4-4753-8E50-8D295458B6E7}" dt="2023-11-28T17:46:13.472" v="160" actId="1035"/>
          <ac:picMkLst>
            <pc:docMk/>
            <pc:sldMk cId="638132083" sldId="2147327033"/>
            <ac:picMk id="89" creationId="{97998487-D147-A663-D111-D30A83F03078}"/>
          </ac:picMkLst>
        </pc:picChg>
        <pc:picChg chg="mod">
          <ac:chgData name="Kaileen Cain" userId="21167d2d-fdf2-4320-ae3a-272888c89590" providerId="ADAL" clId="{75458B0A-B6A4-4753-8E50-8D295458B6E7}" dt="2023-11-28T17:46:13.472" v="160" actId="1035"/>
          <ac:picMkLst>
            <pc:docMk/>
            <pc:sldMk cId="638132083" sldId="2147327033"/>
            <ac:picMk id="90" creationId="{812D8518-C7D1-F2B8-FB9C-629F0DE8B094}"/>
          </ac:picMkLst>
        </pc:picChg>
        <pc:picChg chg="mod">
          <ac:chgData name="Kaileen Cain" userId="21167d2d-fdf2-4320-ae3a-272888c89590" providerId="ADAL" clId="{75458B0A-B6A4-4753-8E50-8D295458B6E7}" dt="2023-11-28T17:46:13.472" v="160" actId="1035"/>
          <ac:picMkLst>
            <pc:docMk/>
            <pc:sldMk cId="638132083" sldId="2147327033"/>
            <ac:picMk id="91" creationId="{25879CB0-F4FE-8E27-BADD-7B09B8F2E1D1}"/>
          </ac:picMkLst>
        </pc:picChg>
        <pc:picChg chg="mod">
          <ac:chgData name="Kaileen Cain" userId="21167d2d-fdf2-4320-ae3a-272888c89590" providerId="ADAL" clId="{75458B0A-B6A4-4753-8E50-8D295458B6E7}" dt="2023-11-28T17:46:13.472" v="160" actId="1035"/>
          <ac:picMkLst>
            <pc:docMk/>
            <pc:sldMk cId="638132083" sldId="2147327033"/>
            <ac:picMk id="92" creationId="{3B634E10-0927-7F72-5BB7-F4DB70800FAE}"/>
          </ac:picMkLst>
        </pc:picChg>
        <pc:picChg chg="mod">
          <ac:chgData name="Kaileen Cain" userId="21167d2d-fdf2-4320-ae3a-272888c89590" providerId="ADAL" clId="{75458B0A-B6A4-4753-8E50-8D295458B6E7}" dt="2023-11-28T17:46:13.472" v="160" actId="1035"/>
          <ac:picMkLst>
            <pc:docMk/>
            <pc:sldMk cId="638132083" sldId="2147327033"/>
            <ac:picMk id="93" creationId="{3F9F37C0-26B5-2248-AB4F-9289BF57D4A5}"/>
          </ac:picMkLst>
        </pc:picChg>
        <pc:picChg chg="mod">
          <ac:chgData name="Kaileen Cain" userId="21167d2d-fdf2-4320-ae3a-272888c89590" providerId="ADAL" clId="{75458B0A-B6A4-4753-8E50-8D295458B6E7}" dt="2023-11-28T17:46:13.472" v="160" actId="1035"/>
          <ac:picMkLst>
            <pc:docMk/>
            <pc:sldMk cId="638132083" sldId="2147327033"/>
            <ac:picMk id="94" creationId="{55756CB1-F182-7112-D5AE-7C2FC32D82D5}"/>
          </ac:picMkLst>
        </pc:picChg>
        <pc:picChg chg="mod">
          <ac:chgData name="Kaileen Cain" userId="21167d2d-fdf2-4320-ae3a-272888c89590" providerId="ADAL" clId="{75458B0A-B6A4-4753-8E50-8D295458B6E7}" dt="2023-11-28T17:46:13.472" v="160" actId="1035"/>
          <ac:picMkLst>
            <pc:docMk/>
            <pc:sldMk cId="638132083" sldId="2147327033"/>
            <ac:picMk id="95" creationId="{8F727696-965F-FEF6-E6CD-2C14543692C1}"/>
          </ac:picMkLst>
        </pc:picChg>
        <pc:picChg chg="mod">
          <ac:chgData name="Kaileen Cain" userId="21167d2d-fdf2-4320-ae3a-272888c89590" providerId="ADAL" clId="{75458B0A-B6A4-4753-8E50-8D295458B6E7}" dt="2023-11-28T17:46:13.472" v="160" actId="1035"/>
          <ac:picMkLst>
            <pc:docMk/>
            <pc:sldMk cId="638132083" sldId="2147327033"/>
            <ac:picMk id="96" creationId="{AA46FAA2-8735-C3F8-3898-C1559ED38BD7}"/>
          </ac:picMkLst>
        </pc:picChg>
        <pc:picChg chg="mod">
          <ac:chgData name="Kaileen Cain" userId="21167d2d-fdf2-4320-ae3a-272888c89590" providerId="ADAL" clId="{75458B0A-B6A4-4753-8E50-8D295458B6E7}" dt="2023-11-28T17:46:13.472" v="160" actId="1035"/>
          <ac:picMkLst>
            <pc:docMk/>
            <pc:sldMk cId="638132083" sldId="2147327033"/>
            <ac:picMk id="97" creationId="{9C044AE5-6C62-1CC4-FEBC-9FF6C28C045E}"/>
          </ac:picMkLst>
        </pc:picChg>
        <pc:picChg chg="mod">
          <ac:chgData name="Kaileen Cain" userId="21167d2d-fdf2-4320-ae3a-272888c89590" providerId="ADAL" clId="{75458B0A-B6A4-4753-8E50-8D295458B6E7}" dt="2023-11-28T17:46:13.472" v="160" actId="1035"/>
          <ac:picMkLst>
            <pc:docMk/>
            <pc:sldMk cId="638132083" sldId="2147327033"/>
            <ac:picMk id="98" creationId="{3FD1188B-76ED-8488-3477-620B724BEBEF}"/>
          </ac:picMkLst>
        </pc:picChg>
        <pc:picChg chg="mod">
          <ac:chgData name="Kaileen Cain" userId="21167d2d-fdf2-4320-ae3a-272888c89590" providerId="ADAL" clId="{75458B0A-B6A4-4753-8E50-8D295458B6E7}" dt="2023-11-28T17:46:13.472" v="160" actId="1035"/>
          <ac:picMkLst>
            <pc:docMk/>
            <pc:sldMk cId="638132083" sldId="2147327033"/>
            <ac:picMk id="99" creationId="{929AA58B-0DE8-EEFC-33CB-5DF3BAFB4343}"/>
          </ac:picMkLst>
        </pc:picChg>
        <pc:picChg chg="mod">
          <ac:chgData name="Kaileen Cain" userId="21167d2d-fdf2-4320-ae3a-272888c89590" providerId="ADAL" clId="{75458B0A-B6A4-4753-8E50-8D295458B6E7}" dt="2023-11-28T17:46:13.472" v="160" actId="1035"/>
          <ac:picMkLst>
            <pc:docMk/>
            <pc:sldMk cId="638132083" sldId="2147327033"/>
            <ac:picMk id="100" creationId="{4354A4BE-AB86-4F47-97F1-DA076F0C3CD7}"/>
          </ac:picMkLst>
        </pc:picChg>
        <pc:picChg chg="mod">
          <ac:chgData name="Kaileen Cain" userId="21167d2d-fdf2-4320-ae3a-272888c89590" providerId="ADAL" clId="{75458B0A-B6A4-4753-8E50-8D295458B6E7}" dt="2023-11-28T17:46:13.472" v="160" actId="1035"/>
          <ac:picMkLst>
            <pc:docMk/>
            <pc:sldMk cId="638132083" sldId="2147327033"/>
            <ac:picMk id="101" creationId="{30A32FAA-511A-BB4B-5F39-8BEBF38CDC73}"/>
          </ac:picMkLst>
        </pc:picChg>
        <pc:picChg chg="mod">
          <ac:chgData name="Kaileen Cain" userId="21167d2d-fdf2-4320-ae3a-272888c89590" providerId="ADAL" clId="{75458B0A-B6A4-4753-8E50-8D295458B6E7}" dt="2023-11-28T17:46:13.472" v="160" actId="1035"/>
          <ac:picMkLst>
            <pc:docMk/>
            <pc:sldMk cId="638132083" sldId="2147327033"/>
            <ac:picMk id="102" creationId="{F914222C-8A90-DC31-6975-CC94E93501E8}"/>
          </ac:picMkLst>
        </pc:picChg>
        <pc:picChg chg="mod">
          <ac:chgData name="Kaileen Cain" userId="21167d2d-fdf2-4320-ae3a-272888c89590" providerId="ADAL" clId="{75458B0A-B6A4-4753-8E50-8D295458B6E7}" dt="2023-11-28T17:46:13.472" v="160" actId="1035"/>
          <ac:picMkLst>
            <pc:docMk/>
            <pc:sldMk cId="638132083" sldId="2147327033"/>
            <ac:picMk id="103" creationId="{69E65C6C-0C22-E586-1743-05807B70CDDC}"/>
          </ac:picMkLst>
        </pc:picChg>
        <pc:picChg chg="mod">
          <ac:chgData name="Kaileen Cain" userId="21167d2d-fdf2-4320-ae3a-272888c89590" providerId="ADAL" clId="{75458B0A-B6A4-4753-8E50-8D295458B6E7}" dt="2023-11-28T17:46:13.472" v="160" actId="1035"/>
          <ac:picMkLst>
            <pc:docMk/>
            <pc:sldMk cId="638132083" sldId="2147327033"/>
            <ac:picMk id="104" creationId="{8AE32AC3-C4FA-EA00-9215-90027C42F7F3}"/>
          </ac:picMkLst>
        </pc:picChg>
        <pc:picChg chg="mod">
          <ac:chgData name="Kaileen Cain" userId="21167d2d-fdf2-4320-ae3a-272888c89590" providerId="ADAL" clId="{75458B0A-B6A4-4753-8E50-8D295458B6E7}" dt="2023-11-28T17:46:13.472" v="160" actId="1035"/>
          <ac:picMkLst>
            <pc:docMk/>
            <pc:sldMk cId="638132083" sldId="2147327033"/>
            <ac:picMk id="105" creationId="{A2D263AB-A073-65E6-52BA-BF1FDE5D9433}"/>
          </ac:picMkLst>
        </pc:picChg>
        <pc:picChg chg="mod">
          <ac:chgData name="Kaileen Cain" userId="21167d2d-fdf2-4320-ae3a-272888c89590" providerId="ADAL" clId="{75458B0A-B6A4-4753-8E50-8D295458B6E7}" dt="2023-11-28T17:46:13.472" v="160" actId="1035"/>
          <ac:picMkLst>
            <pc:docMk/>
            <pc:sldMk cId="638132083" sldId="2147327033"/>
            <ac:picMk id="106" creationId="{5576308D-33F5-7D80-81EF-5F45880863AF}"/>
          </ac:picMkLst>
        </pc:picChg>
        <pc:picChg chg="mod">
          <ac:chgData name="Kaileen Cain" userId="21167d2d-fdf2-4320-ae3a-272888c89590" providerId="ADAL" clId="{75458B0A-B6A4-4753-8E50-8D295458B6E7}" dt="2023-11-28T17:46:13.472" v="160" actId="1035"/>
          <ac:picMkLst>
            <pc:docMk/>
            <pc:sldMk cId="638132083" sldId="2147327033"/>
            <ac:picMk id="107" creationId="{A6457F80-8047-0B91-6ED3-BD6308898E51}"/>
          </ac:picMkLst>
        </pc:picChg>
        <pc:picChg chg="mod">
          <ac:chgData name="Kaileen Cain" userId="21167d2d-fdf2-4320-ae3a-272888c89590" providerId="ADAL" clId="{75458B0A-B6A4-4753-8E50-8D295458B6E7}" dt="2023-11-28T17:46:13.472" v="160" actId="1035"/>
          <ac:picMkLst>
            <pc:docMk/>
            <pc:sldMk cId="638132083" sldId="2147327033"/>
            <ac:picMk id="108" creationId="{E67FE6B5-C5F6-5A92-4960-00EB2ECEF1E8}"/>
          </ac:picMkLst>
        </pc:picChg>
        <pc:picChg chg="mod">
          <ac:chgData name="Kaileen Cain" userId="21167d2d-fdf2-4320-ae3a-272888c89590" providerId="ADAL" clId="{75458B0A-B6A4-4753-8E50-8D295458B6E7}" dt="2023-11-28T17:46:13.472" v="160" actId="1035"/>
          <ac:picMkLst>
            <pc:docMk/>
            <pc:sldMk cId="638132083" sldId="2147327033"/>
            <ac:picMk id="109" creationId="{9232A4E5-3955-F6B3-6267-CB7C25E038D6}"/>
          </ac:picMkLst>
        </pc:picChg>
        <pc:picChg chg="mod">
          <ac:chgData name="Kaileen Cain" userId="21167d2d-fdf2-4320-ae3a-272888c89590" providerId="ADAL" clId="{75458B0A-B6A4-4753-8E50-8D295458B6E7}" dt="2023-11-28T17:46:13.472" v="160" actId="1035"/>
          <ac:picMkLst>
            <pc:docMk/>
            <pc:sldMk cId="638132083" sldId="2147327033"/>
            <ac:picMk id="110" creationId="{FED1A8F8-E20B-9C4B-1AA3-DA7E69D6699A}"/>
          </ac:picMkLst>
        </pc:picChg>
        <pc:picChg chg="mod">
          <ac:chgData name="Kaileen Cain" userId="21167d2d-fdf2-4320-ae3a-272888c89590" providerId="ADAL" clId="{75458B0A-B6A4-4753-8E50-8D295458B6E7}" dt="2023-11-28T17:46:13.472" v="160" actId="1035"/>
          <ac:picMkLst>
            <pc:docMk/>
            <pc:sldMk cId="638132083" sldId="2147327033"/>
            <ac:picMk id="111" creationId="{4205499D-9A16-96B9-4A43-24652E067E42}"/>
          </ac:picMkLst>
        </pc:picChg>
        <pc:picChg chg="mod">
          <ac:chgData name="Kaileen Cain" userId="21167d2d-fdf2-4320-ae3a-272888c89590" providerId="ADAL" clId="{75458B0A-B6A4-4753-8E50-8D295458B6E7}" dt="2023-11-28T17:46:13.472" v="160" actId="1035"/>
          <ac:picMkLst>
            <pc:docMk/>
            <pc:sldMk cId="638132083" sldId="2147327033"/>
            <ac:picMk id="112" creationId="{12394C5E-7833-BF7F-8AD3-F64D11ADF347}"/>
          </ac:picMkLst>
        </pc:picChg>
        <pc:picChg chg="mod">
          <ac:chgData name="Kaileen Cain" userId="21167d2d-fdf2-4320-ae3a-272888c89590" providerId="ADAL" clId="{75458B0A-B6A4-4753-8E50-8D295458B6E7}" dt="2023-11-28T17:46:13.472" v="160" actId="1035"/>
          <ac:picMkLst>
            <pc:docMk/>
            <pc:sldMk cId="638132083" sldId="2147327033"/>
            <ac:picMk id="113" creationId="{DB31EA7D-AE8E-217E-56CA-CB765B90C599}"/>
          </ac:picMkLst>
        </pc:picChg>
        <pc:picChg chg="mod">
          <ac:chgData name="Kaileen Cain" userId="21167d2d-fdf2-4320-ae3a-272888c89590" providerId="ADAL" clId="{75458B0A-B6A4-4753-8E50-8D295458B6E7}" dt="2023-11-28T17:46:13.472" v="160" actId="1035"/>
          <ac:picMkLst>
            <pc:docMk/>
            <pc:sldMk cId="638132083" sldId="2147327033"/>
            <ac:picMk id="114" creationId="{276529BC-3D7D-7E3A-085E-20893ACBE638}"/>
          </ac:picMkLst>
        </pc:picChg>
        <pc:picChg chg="mod">
          <ac:chgData name="Kaileen Cain" userId="21167d2d-fdf2-4320-ae3a-272888c89590" providerId="ADAL" clId="{75458B0A-B6A4-4753-8E50-8D295458B6E7}" dt="2023-11-28T17:46:13.472" v="160" actId="1035"/>
          <ac:picMkLst>
            <pc:docMk/>
            <pc:sldMk cId="638132083" sldId="2147327033"/>
            <ac:picMk id="115" creationId="{D1CE1E99-3763-1B24-E727-FA3BFAA7A98E}"/>
          </ac:picMkLst>
        </pc:picChg>
        <pc:picChg chg="mod">
          <ac:chgData name="Kaileen Cain" userId="21167d2d-fdf2-4320-ae3a-272888c89590" providerId="ADAL" clId="{75458B0A-B6A4-4753-8E50-8D295458B6E7}" dt="2023-11-28T17:46:13.472" v="160" actId="1035"/>
          <ac:picMkLst>
            <pc:docMk/>
            <pc:sldMk cId="638132083" sldId="2147327033"/>
            <ac:picMk id="116" creationId="{77759EBA-EFCB-5DC6-58DE-681F568C8354}"/>
          </ac:picMkLst>
        </pc:picChg>
        <pc:picChg chg="mod">
          <ac:chgData name="Kaileen Cain" userId="21167d2d-fdf2-4320-ae3a-272888c89590" providerId="ADAL" clId="{75458B0A-B6A4-4753-8E50-8D295458B6E7}" dt="2023-11-28T17:46:13.472" v="160" actId="1035"/>
          <ac:picMkLst>
            <pc:docMk/>
            <pc:sldMk cId="638132083" sldId="2147327033"/>
            <ac:picMk id="117" creationId="{D912F606-6E4D-518C-329F-A59F72EA2451}"/>
          </ac:picMkLst>
        </pc:picChg>
        <pc:picChg chg="mod">
          <ac:chgData name="Kaileen Cain" userId="21167d2d-fdf2-4320-ae3a-272888c89590" providerId="ADAL" clId="{75458B0A-B6A4-4753-8E50-8D295458B6E7}" dt="2023-11-28T17:46:13.472" v="160" actId="1035"/>
          <ac:picMkLst>
            <pc:docMk/>
            <pc:sldMk cId="638132083" sldId="2147327033"/>
            <ac:picMk id="118" creationId="{5A8B2CD1-9FAF-A1A7-812E-BE9789D3DE12}"/>
          </ac:picMkLst>
        </pc:picChg>
        <pc:picChg chg="mod">
          <ac:chgData name="Kaileen Cain" userId="21167d2d-fdf2-4320-ae3a-272888c89590" providerId="ADAL" clId="{75458B0A-B6A4-4753-8E50-8D295458B6E7}" dt="2023-11-28T17:46:13.472" v="160" actId="1035"/>
          <ac:picMkLst>
            <pc:docMk/>
            <pc:sldMk cId="638132083" sldId="2147327033"/>
            <ac:picMk id="119" creationId="{5542879D-875F-A21D-7994-50C30C078FCE}"/>
          </ac:picMkLst>
        </pc:picChg>
        <pc:picChg chg="mod">
          <ac:chgData name="Kaileen Cain" userId="21167d2d-fdf2-4320-ae3a-272888c89590" providerId="ADAL" clId="{75458B0A-B6A4-4753-8E50-8D295458B6E7}" dt="2023-11-28T17:46:13.472" v="160" actId="1035"/>
          <ac:picMkLst>
            <pc:docMk/>
            <pc:sldMk cId="638132083" sldId="2147327033"/>
            <ac:picMk id="120" creationId="{D2752265-45AF-ABB8-E8F5-E4B5534BC13F}"/>
          </ac:picMkLst>
        </pc:picChg>
        <pc:picChg chg="mod">
          <ac:chgData name="Kaileen Cain" userId="21167d2d-fdf2-4320-ae3a-272888c89590" providerId="ADAL" clId="{75458B0A-B6A4-4753-8E50-8D295458B6E7}" dt="2023-11-28T17:46:13.472" v="160" actId="1035"/>
          <ac:picMkLst>
            <pc:docMk/>
            <pc:sldMk cId="638132083" sldId="2147327033"/>
            <ac:picMk id="121" creationId="{5F583621-4703-2027-CCD9-A5DA333D5F1F}"/>
          </ac:picMkLst>
        </pc:picChg>
        <pc:picChg chg="mod">
          <ac:chgData name="Kaileen Cain" userId="21167d2d-fdf2-4320-ae3a-272888c89590" providerId="ADAL" clId="{75458B0A-B6A4-4753-8E50-8D295458B6E7}" dt="2023-11-28T17:46:13.472" v="160" actId="1035"/>
          <ac:picMkLst>
            <pc:docMk/>
            <pc:sldMk cId="638132083" sldId="2147327033"/>
            <ac:picMk id="122" creationId="{9F0589C5-E6B0-268B-15E5-CF1E5536D7A5}"/>
          </ac:picMkLst>
        </pc:picChg>
        <pc:picChg chg="mod">
          <ac:chgData name="Kaileen Cain" userId="21167d2d-fdf2-4320-ae3a-272888c89590" providerId="ADAL" clId="{75458B0A-B6A4-4753-8E50-8D295458B6E7}" dt="2023-11-28T17:46:13.472" v="160" actId="1035"/>
          <ac:picMkLst>
            <pc:docMk/>
            <pc:sldMk cId="638132083" sldId="2147327033"/>
            <ac:picMk id="123" creationId="{4F4D001F-F8E5-C425-24DB-75D62BB7D62E}"/>
          </ac:picMkLst>
        </pc:picChg>
        <pc:picChg chg="mod">
          <ac:chgData name="Kaileen Cain" userId="21167d2d-fdf2-4320-ae3a-272888c89590" providerId="ADAL" clId="{75458B0A-B6A4-4753-8E50-8D295458B6E7}" dt="2023-11-28T17:46:13.472" v="160" actId="1035"/>
          <ac:picMkLst>
            <pc:docMk/>
            <pc:sldMk cId="638132083" sldId="2147327033"/>
            <ac:picMk id="124" creationId="{88914738-4EE2-3841-3A05-AF8E89C24B3E}"/>
          </ac:picMkLst>
        </pc:picChg>
        <pc:cxnChg chg="add mod">
          <ac:chgData name="Kaileen Cain" userId="21167d2d-fdf2-4320-ae3a-272888c89590" providerId="ADAL" clId="{75458B0A-B6A4-4753-8E50-8D295458B6E7}" dt="2023-11-28T17:50:15.069" v="244" actId="12789"/>
          <ac:cxnSpMkLst>
            <pc:docMk/>
            <pc:sldMk cId="638132083" sldId="2147327033"/>
            <ac:cxnSpMk id="16" creationId="{0F24F032-0784-E59A-2358-A5F080F59214}"/>
          </ac:cxnSpMkLst>
        </pc:cxnChg>
        <pc:cxnChg chg="add mod">
          <ac:chgData name="Kaileen Cain" userId="21167d2d-fdf2-4320-ae3a-272888c89590" providerId="ADAL" clId="{75458B0A-B6A4-4753-8E50-8D295458B6E7}" dt="2023-11-28T17:50:15.069" v="244" actId="12789"/>
          <ac:cxnSpMkLst>
            <pc:docMk/>
            <pc:sldMk cId="638132083" sldId="2147327033"/>
            <ac:cxnSpMk id="17" creationId="{6A57C772-1DB1-CB92-66C8-8E78E713F6E8}"/>
          </ac:cxnSpMkLst>
        </pc:cxnChg>
      </pc:sldChg>
      <pc:sldChg chg="add del">
        <pc:chgData name="Kaileen Cain" userId="21167d2d-fdf2-4320-ae3a-272888c89590" providerId="ADAL" clId="{75458B0A-B6A4-4753-8E50-8D295458B6E7}" dt="2023-11-28T17:43:02.133" v="35" actId="47"/>
        <pc:sldMkLst>
          <pc:docMk/>
          <pc:sldMk cId="4021306964" sldId="2147327033"/>
        </pc:sldMkLst>
      </pc:sldChg>
      <pc:sldChg chg="addSp delSp modSp add mod">
        <pc:chgData name="Kaileen Cain" userId="21167d2d-fdf2-4320-ae3a-272888c89590" providerId="ADAL" clId="{75458B0A-B6A4-4753-8E50-8D295458B6E7}" dt="2023-11-28T17:55:06.963" v="273" actId="1036"/>
        <pc:sldMkLst>
          <pc:docMk/>
          <pc:sldMk cId="1508047624" sldId="2147327034"/>
        </pc:sldMkLst>
        <pc:spChg chg="mod">
          <ac:chgData name="Kaileen Cain" userId="21167d2d-fdf2-4320-ae3a-272888c89590" providerId="ADAL" clId="{75458B0A-B6A4-4753-8E50-8D295458B6E7}" dt="2023-11-28T17:51:15.684" v="252" actId="20577"/>
          <ac:spMkLst>
            <pc:docMk/>
            <pc:sldMk cId="1508047624" sldId="2147327034"/>
            <ac:spMk id="4" creationId="{1BF894CE-5EB9-4BB3-F6C7-477E37F6A6AA}"/>
          </ac:spMkLst>
        </pc:spChg>
        <pc:spChg chg="add mod">
          <ac:chgData name="Kaileen Cain" userId="21167d2d-fdf2-4320-ae3a-272888c89590" providerId="ADAL" clId="{75458B0A-B6A4-4753-8E50-8D295458B6E7}" dt="2023-11-28T17:51:37.716" v="253"/>
          <ac:spMkLst>
            <pc:docMk/>
            <pc:sldMk cId="1508047624" sldId="2147327034"/>
            <ac:spMk id="9" creationId="{56CD0AEF-8C4A-237D-2352-158F3F7D3A41}"/>
          </ac:spMkLst>
        </pc:spChg>
        <pc:spChg chg="add mod">
          <ac:chgData name="Kaileen Cain" userId="21167d2d-fdf2-4320-ae3a-272888c89590" providerId="ADAL" clId="{75458B0A-B6A4-4753-8E50-8D295458B6E7}" dt="2023-11-28T17:51:37.716" v="253"/>
          <ac:spMkLst>
            <pc:docMk/>
            <pc:sldMk cId="1508047624" sldId="2147327034"/>
            <ac:spMk id="10" creationId="{D7B5D489-3F7B-F5D5-886E-C54C7E03DA82}"/>
          </ac:spMkLst>
        </pc:spChg>
        <pc:spChg chg="add mod">
          <ac:chgData name="Kaileen Cain" userId="21167d2d-fdf2-4320-ae3a-272888c89590" providerId="ADAL" clId="{75458B0A-B6A4-4753-8E50-8D295458B6E7}" dt="2023-11-28T17:51:37.716" v="253"/>
          <ac:spMkLst>
            <pc:docMk/>
            <pc:sldMk cId="1508047624" sldId="2147327034"/>
            <ac:spMk id="11" creationId="{34BD3ADD-39AE-C062-54E2-BD1A2752863D}"/>
          </ac:spMkLst>
        </pc:spChg>
        <pc:spChg chg="del">
          <ac:chgData name="Kaileen Cain" userId="21167d2d-fdf2-4320-ae3a-272888c89590" providerId="ADAL" clId="{75458B0A-B6A4-4753-8E50-8D295458B6E7}" dt="2023-11-28T17:50:40.854" v="248" actId="478"/>
          <ac:spMkLst>
            <pc:docMk/>
            <pc:sldMk cId="1508047624" sldId="2147327034"/>
            <ac:spMk id="12" creationId="{39D3111D-9809-1BB9-EDE2-3F39C44CA464}"/>
          </ac:spMkLst>
        </pc:spChg>
        <pc:spChg chg="del">
          <ac:chgData name="Kaileen Cain" userId="21167d2d-fdf2-4320-ae3a-272888c89590" providerId="ADAL" clId="{75458B0A-B6A4-4753-8E50-8D295458B6E7}" dt="2023-11-28T17:50:40.854" v="248" actId="478"/>
          <ac:spMkLst>
            <pc:docMk/>
            <pc:sldMk cId="1508047624" sldId="2147327034"/>
            <ac:spMk id="14" creationId="{0C979847-55CE-E4FA-A001-C5A4C1794DEF}"/>
          </ac:spMkLst>
        </pc:spChg>
        <pc:spChg chg="del">
          <ac:chgData name="Kaileen Cain" userId="21167d2d-fdf2-4320-ae3a-272888c89590" providerId="ADAL" clId="{75458B0A-B6A4-4753-8E50-8D295458B6E7}" dt="2023-11-28T17:50:40.854" v="248" actId="478"/>
          <ac:spMkLst>
            <pc:docMk/>
            <pc:sldMk cId="1508047624" sldId="2147327034"/>
            <ac:spMk id="18" creationId="{A945972C-53DB-CDE3-93D3-2A99F48F4385}"/>
          </ac:spMkLst>
        </pc:spChg>
        <pc:spChg chg="del">
          <ac:chgData name="Kaileen Cain" userId="21167d2d-fdf2-4320-ae3a-272888c89590" providerId="ADAL" clId="{75458B0A-B6A4-4753-8E50-8D295458B6E7}" dt="2023-11-28T17:50:35.845" v="247" actId="478"/>
          <ac:spMkLst>
            <pc:docMk/>
            <pc:sldMk cId="1508047624" sldId="2147327034"/>
            <ac:spMk id="19" creationId="{073A38CA-BA2D-2FDA-8756-CAAB388C8EFB}"/>
          </ac:spMkLst>
        </pc:spChg>
        <pc:spChg chg="del">
          <ac:chgData name="Kaileen Cain" userId="21167d2d-fdf2-4320-ae3a-272888c89590" providerId="ADAL" clId="{75458B0A-B6A4-4753-8E50-8D295458B6E7}" dt="2023-11-28T17:50:35.845" v="247" actId="478"/>
          <ac:spMkLst>
            <pc:docMk/>
            <pc:sldMk cId="1508047624" sldId="2147327034"/>
            <ac:spMk id="20" creationId="{98D0B134-8013-B7E7-1FA8-B6CC5FD295DD}"/>
          </ac:spMkLst>
        </pc:spChg>
        <pc:spChg chg="add mod">
          <ac:chgData name="Kaileen Cain" userId="21167d2d-fdf2-4320-ae3a-272888c89590" providerId="ADAL" clId="{75458B0A-B6A4-4753-8E50-8D295458B6E7}" dt="2023-11-28T17:51:37.716" v="253"/>
          <ac:spMkLst>
            <pc:docMk/>
            <pc:sldMk cId="1508047624" sldId="2147327034"/>
            <ac:spMk id="34" creationId="{901F6F46-34F2-412A-F241-6DE5E16DA048}"/>
          </ac:spMkLst>
        </pc:spChg>
        <pc:spChg chg="add mod">
          <ac:chgData name="Kaileen Cain" userId="21167d2d-fdf2-4320-ae3a-272888c89590" providerId="ADAL" clId="{75458B0A-B6A4-4753-8E50-8D295458B6E7}" dt="2023-11-28T17:51:37.716" v="253"/>
          <ac:spMkLst>
            <pc:docMk/>
            <pc:sldMk cId="1508047624" sldId="2147327034"/>
            <ac:spMk id="69" creationId="{19FD6ABE-CF51-1317-7E64-923D852A7B1E}"/>
          </ac:spMkLst>
        </pc:spChg>
        <pc:spChg chg="add mod">
          <ac:chgData name="Kaileen Cain" userId="21167d2d-fdf2-4320-ae3a-272888c89590" providerId="ADAL" clId="{75458B0A-B6A4-4753-8E50-8D295458B6E7}" dt="2023-11-28T17:51:37.716" v="253"/>
          <ac:spMkLst>
            <pc:docMk/>
            <pc:sldMk cId="1508047624" sldId="2147327034"/>
            <ac:spMk id="125" creationId="{E1270ACD-804F-70A2-8AFB-078E53208C37}"/>
          </ac:spMkLst>
        </pc:spChg>
        <pc:spChg chg="add mod">
          <ac:chgData name="Kaileen Cain" userId="21167d2d-fdf2-4320-ae3a-272888c89590" providerId="ADAL" clId="{75458B0A-B6A4-4753-8E50-8D295458B6E7}" dt="2023-11-28T17:51:37.716" v="253"/>
          <ac:spMkLst>
            <pc:docMk/>
            <pc:sldMk cId="1508047624" sldId="2147327034"/>
            <ac:spMk id="126" creationId="{36CFC73C-CC69-504E-F4F4-04F138E85E7E}"/>
          </ac:spMkLst>
        </pc:spChg>
        <pc:spChg chg="add mod">
          <ac:chgData name="Kaileen Cain" userId="21167d2d-fdf2-4320-ae3a-272888c89590" providerId="ADAL" clId="{75458B0A-B6A4-4753-8E50-8D295458B6E7}" dt="2023-11-28T17:51:37.716" v="253"/>
          <ac:spMkLst>
            <pc:docMk/>
            <pc:sldMk cId="1508047624" sldId="2147327034"/>
            <ac:spMk id="127" creationId="{6E5D4FA5-800E-276A-95C8-AFF874A6E71E}"/>
          </ac:spMkLst>
        </pc:spChg>
        <pc:spChg chg="add mod">
          <ac:chgData name="Kaileen Cain" userId="21167d2d-fdf2-4320-ae3a-272888c89590" providerId="ADAL" clId="{75458B0A-B6A4-4753-8E50-8D295458B6E7}" dt="2023-11-28T17:51:37.716" v="253"/>
          <ac:spMkLst>
            <pc:docMk/>
            <pc:sldMk cId="1508047624" sldId="2147327034"/>
            <ac:spMk id="128" creationId="{EDD61B26-050E-D9C6-AD99-3A880A2A432B}"/>
          </ac:spMkLst>
        </pc:spChg>
        <pc:spChg chg="add mod">
          <ac:chgData name="Kaileen Cain" userId="21167d2d-fdf2-4320-ae3a-272888c89590" providerId="ADAL" clId="{75458B0A-B6A4-4753-8E50-8D295458B6E7}" dt="2023-11-28T17:51:37.716" v="253"/>
          <ac:spMkLst>
            <pc:docMk/>
            <pc:sldMk cId="1508047624" sldId="2147327034"/>
            <ac:spMk id="129" creationId="{96B2E7B7-00B1-A1E1-7F57-79050624106D}"/>
          </ac:spMkLst>
        </pc:spChg>
        <pc:spChg chg="add mod">
          <ac:chgData name="Kaileen Cain" userId="21167d2d-fdf2-4320-ae3a-272888c89590" providerId="ADAL" clId="{75458B0A-B6A4-4753-8E50-8D295458B6E7}" dt="2023-11-28T17:51:37.716" v="253"/>
          <ac:spMkLst>
            <pc:docMk/>
            <pc:sldMk cId="1508047624" sldId="2147327034"/>
            <ac:spMk id="130" creationId="{174D9869-7586-5942-D634-88A6C954B628}"/>
          </ac:spMkLst>
        </pc:spChg>
        <pc:spChg chg="add mod">
          <ac:chgData name="Kaileen Cain" userId="21167d2d-fdf2-4320-ae3a-272888c89590" providerId="ADAL" clId="{75458B0A-B6A4-4753-8E50-8D295458B6E7}" dt="2023-11-28T17:51:37.716" v="253"/>
          <ac:spMkLst>
            <pc:docMk/>
            <pc:sldMk cId="1508047624" sldId="2147327034"/>
            <ac:spMk id="131" creationId="{9D466D9E-E432-FC8C-6A72-C7C93E6D0F73}"/>
          </ac:spMkLst>
        </pc:spChg>
        <pc:spChg chg="add mod">
          <ac:chgData name="Kaileen Cain" userId="21167d2d-fdf2-4320-ae3a-272888c89590" providerId="ADAL" clId="{75458B0A-B6A4-4753-8E50-8D295458B6E7}" dt="2023-11-28T17:51:37.716" v="253"/>
          <ac:spMkLst>
            <pc:docMk/>
            <pc:sldMk cId="1508047624" sldId="2147327034"/>
            <ac:spMk id="132" creationId="{A248E692-5CFF-EA7E-0A0B-417A7350B735}"/>
          </ac:spMkLst>
        </pc:spChg>
        <pc:spChg chg="add mod">
          <ac:chgData name="Kaileen Cain" userId="21167d2d-fdf2-4320-ae3a-272888c89590" providerId="ADAL" clId="{75458B0A-B6A4-4753-8E50-8D295458B6E7}" dt="2023-11-28T17:51:37.716" v="253"/>
          <ac:spMkLst>
            <pc:docMk/>
            <pc:sldMk cId="1508047624" sldId="2147327034"/>
            <ac:spMk id="133" creationId="{A43B7FC0-2031-F70E-6DCC-EDE4724B89C2}"/>
          </ac:spMkLst>
        </pc:spChg>
        <pc:spChg chg="add mod">
          <ac:chgData name="Kaileen Cain" userId="21167d2d-fdf2-4320-ae3a-272888c89590" providerId="ADAL" clId="{75458B0A-B6A4-4753-8E50-8D295458B6E7}" dt="2023-11-28T17:51:37.716" v="253"/>
          <ac:spMkLst>
            <pc:docMk/>
            <pc:sldMk cId="1508047624" sldId="2147327034"/>
            <ac:spMk id="134" creationId="{17CAC071-6803-BB73-A1B7-1F81B9C5AB24}"/>
          </ac:spMkLst>
        </pc:spChg>
        <pc:spChg chg="add mod">
          <ac:chgData name="Kaileen Cain" userId="21167d2d-fdf2-4320-ae3a-272888c89590" providerId="ADAL" clId="{75458B0A-B6A4-4753-8E50-8D295458B6E7}" dt="2023-11-28T17:55:06.963" v="273" actId="1036"/>
          <ac:spMkLst>
            <pc:docMk/>
            <pc:sldMk cId="1508047624" sldId="2147327034"/>
            <ac:spMk id="136" creationId="{74ED3331-6DC8-6142-450A-EBF06B8FEDFC}"/>
          </ac:spMkLst>
        </pc:spChg>
        <pc:spChg chg="add mod">
          <ac:chgData name="Kaileen Cain" userId="21167d2d-fdf2-4320-ae3a-272888c89590" providerId="ADAL" clId="{75458B0A-B6A4-4753-8E50-8D295458B6E7}" dt="2023-11-28T17:54:37.669" v="255"/>
          <ac:spMkLst>
            <pc:docMk/>
            <pc:sldMk cId="1508047624" sldId="2147327034"/>
            <ac:spMk id="137" creationId="{0DF2A95A-0C2A-6BCF-7523-6FEF7A454EE3}"/>
          </ac:spMkLst>
        </pc:spChg>
        <pc:grpChg chg="del">
          <ac:chgData name="Kaileen Cain" userId="21167d2d-fdf2-4320-ae3a-272888c89590" providerId="ADAL" clId="{75458B0A-B6A4-4753-8E50-8D295458B6E7}" dt="2023-11-28T17:50:35.845" v="247" actId="478"/>
          <ac:grpSpMkLst>
            <pc:docMk/>
            <pc:sldMk cId="1508047624" sldId="2147327034"/>
            <ac:grpSpMk id="21" creationId="{D3959148-E6B0-E751-68F4-C7603C0F3963}"/>
          </ac:grpSpMkLst>
        </pc:grpChg>
        <pc:graphicFrameChg chg="add mod">
          <ac:chgData name="Kaileen Cain" userId="21167d2d-fdf2-4320-ae3a-272888c89590" providerId="ADAL" clId="{75458B0A-B6A4-4753-8E50-8D295458B6E7}" dt="2023-11-28T17:54:53.830" v="258" actId="1076"/>
          <ac:graphicFrameMkLst>
            <pc:docMk/>
            <pc:sldMk cId="1508047624" sldId="2147327034"/>
            <ac:graphicFrameMk id="135" creationId="{74CC1684-3DAF-DC74-318B-31831AB691EB}"/>
          </ac:graphicFrameMkLst>
        </pc:graphicFrameChg>
        <pc:picChg chg="add del mod">
          <ac:chgData name="Kaileen Cain" userId="21167d2d-fdf2-4320-ae3a-272888c89590" providerId="ADAL" clId="{75458B0A-B6A4-4753-8E50-8D295458B6E7}" dt="2023-11-28T17:54:36.975" v="254" actId="478"/>
          <ac:picMkLst>
            <pc:docMk/>
            <pc:sldMk cId="1508047624" sldId="2147327034"/>
            <ac:picMk id="7" creationId="{A7C13F8B-504E-FF8A-8887-4B631E07AEDD}"/>
          </ac:picMkLst>
        </pc:picChg>
        <pc:cxnChg chg="del">
          <ac:chgData name="Kaileen Cain" userId="21167d2d-fdf2-4320-ae3a-272888c89590" providerId="ADAL" clId="{75458B0A-B6A4-4753-8E50-8D295458B6E7}" dt="2023-11-28T17:50:35.845" v="247" actId="478"/>
          <ac:cxnSpMkLst>
            <pc:docMk/>
            <pc:sldMk cId="1508047624" sldId="2147327034"/>
            <ac:cxnSpMk id="16" creationId="{0F24F032-0784-E59A-2358-A5F080F59214}"/>
          </ac:cxnSpMkLst>
        </pc:cxnChg>
        <pc:cxnChg chg="del">
          <ac:chgData name="Kaileen Cain" userId="21167d2d-fdf2-4320-ae3a-272888c89590" providerId="ADAL" clId="{75458B0A-B6A4-4753-8E50-8D295458B6E7}" dt="2023-11-28T17:50:35.845" v="247" actId="478"/>
          <ac:cxnSpMkLst>
            <pc:docMk/>
            <pc:sldMk cId="1508047624" sldId="2147327034"/>
            <ac:cxnSpMk id="17" creationId="{6A57C772-1DB1-CB92-66C8-8E78E713F6E8}"/>
          </ac:cxnSpMkLst>
        </pc:cxnChg>
      </pc:sldChg>
    </pc:docChg>
  </pc:docChgLst>
  <pc:docChgLst>
    <pc:chgData name="Kaileen Cain" userId="21167d2d-fdf2-4320-ae3a-272888c89590" providerId="ADAL" clId="{7A1ADC85-2D91-438A-BBC5-3334BFE17255}"/>
    <pc:docChg chg="undo custSel addSld delSld modSld sldOrd">
      <pc:chgData name="Kaileen Cain" userId="21167d2d-fdf2-4320-ae3a-272888c89590" providerId="ADAL" clId="{7A1ADC85-2D91-438A-BBC5-3334BFE17255}" dt="2023-11-07T16:42:34.367" v="320" actId="1076"/>
      <pc:docMkLst>
        <pc:docMk/>
      </pc:docMkLst>
      <pc:sldChg chg="del">
        <pc:chgData name="Kaileen Cain" userId="21167d2d-fdf2-4320-ae3a-272888c89590" providerId="ADAL" clId="{7A1ADC85-2D91-438A-BBC5-3334BFE17255}" dt="2023-11-07T16:34:47.575" v="290" actId="2696"/>
        <pc:sldMkLst>
          <pc:docMk/>
          <pc:sldMk cId="3133499737" sldId="2146846048"/>
        </pc:sldMkLst>
      </pc:sldChg>
      <pc:sldChg chg="addSp modSp mod">
        <pc:chgData name="Kaileen Cain" userId="21167d2d-fdf2-4320-ae3a-272888c89590" providerId="ADAL" clId="{7A1ADC85-2D91-438A-BBC5-3334BFE17255}" dt="2023-11-07T14:30:53.823" v="212" actId="14100"/>
        <pc:sldMkLst>
          <pc:docMk/>
          <pc:sldMk cId="3813308834" sldId="2146846083"/>
        </pc:sldMkLst>
        <pc:spChg chg="mod">
          <ac:chgData name="Kaileen Cain" userId="21167d2d-fdf2-4320-ae3a-272888c89590" providerId="ADAL" clId="{7A1ADC85-2D91-438A-BBC5-3334BFE17255}" dt="2023-11-07T14:30:53.823" v="212" actId="14100"/>
          <ac:spMkLst>
            <pc:docMk/>
            <pc:sldMk cId="3813308834" sldId="2146846083"/>
            <ac:spMk id="2" creationId="{5E22990F-28B3-E049-7C41-B7D817EB0304}"/>
          </ac:spMkLst>
        </pc:spChg>
        <pc:spChg chg="mod">
          <ac:chgData name="Kaileen Cain" userId="21167d2d-fdf2-4320-ae3a-272888c89590" providerId="ADAL" clId="{7A1ADC85-2D91-438A-BBC5-3334BFE17255}" dt="2023-11-07T14:30:53.823" v="212" actId="14100"/>
          <ac:spMkLst>
            <pc:docMk/>
            <pc:sldMk cId="3813308834" sldId="2146846083"/>
            <ac:spMk id="3" creationId="{6A66138F-2403-57C0-06FE-2F733625C2E7}"/>
          </ac:spMkLst>
        </pc:spChg>
        <pc:spChg chg="mod">
          <ac:chgData name="Kaileen Cain" userId="21167d2d-fdf2-4320-ae3a-272888c89590" providerId="ADAL" clId="{7A1ADC85-2D91-438A-BBC5-3334BFE17255}" dt="2023-11-07T14:30:43.181" v="211" actId="1036"/>
          <ac:spMkLst>
            <pc:docMk/>
            <pc:sldMk cId="3813308834" sldId="2146846083"/>
            <ac:spMk id="6" creationId="{5EF200F6-226C-E0E0-DD1D-4DC139EC604D}"/>
          </ac:spMkLst>
        </pc:spChg>
        <pc:spChg chg="mod">
          <ac:chgData name="Kaileen Cain" userId="21167d2d-fdf2-4320-ae3a-272888c89590" providerId="ADAL" clId="{7A1ADC85-2D91-438A-BBC5-3334BFE17255}" dt="2023-11-07T14:30:43.181" v="211" actId="1036"/>
          <ac:spMkLst>
            <pc:docMk/>
            <pc:sldMk cId="3813308834" sldId="2146846083"/>
            <ac:spMk id="7" creationId="{268F10EE-25FF-3548-9D60-D879B235DB95}"/>
          </ac:spMkLst>
        </pc:spChg>
        <pc:spChg chg="mod">
          <ac:chgData name="Kaileen Cain" userId="21167d2d-fdf2-4320-ae3a-272888c89590" providerId="ADAL" clId="{7A1ADC85-2D91-438A-BBC5-3334BFE17255}" dt="2023-11-07T14:30:43.181" v="211" actId="1036"/>
          <ac:spMkLst>
            <pc:docMk/>
            <pc:sldMk cId="3813308834" sldId="2146846083"/>
            <ac:spMk id="9" creationId="{23277D65-9B6C-120B-B0E0-1DE93BB6CF14}"/>
          </ac:spMkLst>
        </pc:spChg>
        <pc:spChg chg="mod">
          <ac:chgData name="Kaileen Cain" userId="21167d2d-fdf2-4320-ae3a-272888c89590" providerId="ADAL" clId="{7A1ADC85-2D91-438A-BBC5-3334BFE17255}" dt="2023-11-07T14:30:43.181" v="211" actId="1036"/>
          <ac:spMkLst>
            <pc:docMk/>
            <pc:sldMk cId="3813308834" sldId="2146846083"/>
            <ac:spMk id="10" creationId="{65BFC1D9-F10E-BE39-BA0F-F52448CEE26E}"/>
          </ac:spMkLst>
        </pc:spChg>
        <pc:spChg chg="mod">
          <ac:chgData name="Kaileen Cain" userId="21167d2d-fdf2-4320-ae3a-272888c89590" providerId="ADAL" clId="{7A1ADC85-2D91-438A-BBC5-3334BFE17255}" dt="2023-11-07T14:30:43.181" v="211" actId="1036"/>
          <ac:spMkLst>
            <pc:docMk/>
            <pc:sldMk cId="3813308834" sldId="2146846083"/>
            <ac:spMk id="11" creationId="{8484ACBE-65C5-F4E5-DBAB-D7275C26D101}"/>
          </ac:spMkLst>
        </pc:spChg>
        <pc:spChg chg="mod">
          <ac:chgData name="Kaileen Cain" userId="21167d2d-fdf2-4320-ae3a-272888c89590" providerId="ADAL" clId="{7A1ADC85-2D91-438A-BBC5-3334BFE17255}" dt="2023-11-07T14:30:43.181" v="211" actId="1036"/>
          <ac:spMkLst>
            <pc:docMk/>
            <pc:sldMk cId="3813308834" sldId="2146846083"/>
            <ac:spMk id="12" creationId="{AD798C3F-A21A-84F9-0EF0-F654057785C9}"/>
          </ac:spMkLst>
        </pc:spChg>
        <pc:spChg chg="mod">
          <ac:chgData name="Kaileen Cain" userId="21167d2d-fdf2-4320-ae3a-272888c89590" providerId="ADAL" clId="{7A1ADC85-2D91-438A-BBC5-3334BFE17255}" dt="2023-11-07T14:30:53.823" v="212" actId="14100"/>
          <ac:spMkLst>
            <pc:docMk/>
            <pc:sldMk cId="3813308834" sldId="2146846083"/>
            <ac:spMk id="15" creationId="{CA7C4812-942D-4D39-7D5B-132D567EA3A8}"/>
          </ac:spMkLst>
        </pc:spChg>
        <pc:picChg chg="add mod">
          <ac:chgData name="Kaileen Cain" userId="21167d2d-fdf2-4320-ae3a-272888c89590" providerId="ADAL" clId="{7A1ADC85-2D91-438A-BBC5-3334BFE17255}" dt="2023-11-07T14:30:28.907" v="193"/>
          <ac:picMkLst>
            <pc:docMk/>
            <pc:sldMk cId="3813308834" sldId="2146846083"/>
            <ac:picMk id="13" creationId="{64AA928D-6BF5-EB7C-8A03-D385723DB8C2}"/>
          </ac:picMkLst>
        </pc:picChg>
        <pc:picChg chg="add mod">
          <ac:chgData name="Kaileen Cain" userId="21167d2d-fdf2-4320-ae3a-272888c89590" providerId="ADAL" clId="{7A1ADC85-2D91-438A-BBC5-3334BFE17255}" dt="2023-11-07T14:30:28.907" v="193"/>
          <ac:picMkLst>
            <pc:docMk/>
            <pc:sldMk cId="3813308834" sldId="2146846083"/>
            <ac:picMk id="14" creationId="{064BE114-3C95-80A2-E85A-F2712B112248}"/>
          </ac:picMkLst>
        </pc:picChg>
        <pc:picChg chg="mod">
          <ac:chgData name="Kaileen Cain" userId="21167d2d-fdf2-4320-ae3a-272888c89590" providerId="ADAL" clId="{7A1ADC85-2D91-438A-BBC5-3334BFE17255}" dt="2023-11-07T14:30:43.181" v="211" actId="1036"/>
          <ac:picMkLst>
            <pc:docMk/>
            <pc:sldMk cId="3813308834" sldId="2146846083"/>
            <ac:picMk id="19" creationId="{B727EE03-1145-26E7-5BC2-D2C75C0B4217}"/>
          </ac:picMkLst>
        </pc:picChg>
        <pc:picChg chg="mod">
          <ac:chgData name="Kaileen Cain" userId="21167d2d-fdf2-4320-ae3a-272888c89590" providerId="ADAL" clId="{7A1ADC85-2D91-438A-BBC5-3334BFE17255}" dt="2023-11-07T14:30:43.181" v="211" actId="1036"/>
          <ac:picMkLst>
            <pc:docMk/>
            <pc:sldMk cId="3813308834" sldId="2146846083"/>
            <ac:picMk id="21" creationId="{920D6514-3D24-548A-5B5C-17D496E87D12}"/>
          </ac:picMkLst>
        </pc:picChg>
        <pc:picChg chg="mod">
          <ac:chgData name="Kaileen Cain" userId="21167d2d-fdf2-4320-ae3a-272888c89590" providerId="ADAL" clId="{7A1ADC85-2D91-438A-BBC5-3334BFE17255}" dt="2023-11-07T14:30:43.181" v="211" actId="1036"/>
          <ac:picMkLst>
            <pc:docMk/>
            <pc:sldMk cId="3813308834" sldId="2146846083"/>
            <ac:picMk id="23" creationId="{AFD125C3-F08C-8FCA-4EA1-7B6D36C8152B}"/>
          </ac:picMkLst>
        </pc:picChg>
      </pc:sldChg>
      <pc:sldChg chg="modSp mod">
        <pc:chgData name="Kaileen Cain" userId="21167d2d-fdf2-4320-ae3a-272888c89590" providerId="ADAL" clId="{7A1ADC85-2D91-438A-BBC5-3334BFE17255}" dt="2023-11-07T16:40:29.311" v="301" actId="208"/>
        <pc:sldMkLst>
          <pc:docMk/>
          <pc:sldMk cId="3916546839" sldId="2146846126"/>
        </pc:sldMkLst>
        <pc:picChg chg="mod">
          <ac:chgData name="Kaileen Cain" userId="21167d2d-fdf2-4320-ae3a-272888c89590" providerId="ADAL" clId="{7A1ADC85-2D91-438A-BBC5-3334BFE17255}" dt="2023-11-07T16:40:29.311" v="301" actId="208"/>
          <ac:picMkLst>
            <pc:docMk/>
            <pc:sldMk cId="3916546839" sldId="2146846126"/>
            <ac:picMk id="24" creationId="{4EE0E5E7-5FA3-E684-BAA5-A3583FB1E2B1}"/>
          </ac:picMkLst>
        </pc:picChg>
      </pc:sldChg>
      <pc:sldChg chg="del">
        <pc:chgData name="Kaileen Cain" userId="21167d2d-fdf2-4320-ae3a-272888c89590" providerId="ADAL" clId="{7A1ADC85-2D91-438A-BBC5-3334BFE17255}" dt="2023-11-07T14:27:42.678" v="115" actId="2696"/>
        <pc:sldMkLst>
          <pc:docMk/>
          <pc:sldMk cId="1123910967" sldId="2146846180"/>
        </pc:sldMkLst>
      </pc:sldChg>
      <pc:sldChg chg="addSp modSp mod">
        <pc:chgData name="Kaileen Cain" userId="21167d2d-fdf2-4320-ae3a-272888c89590" providerId="ADAL" clId="{7A1ADC85-2D91-438A-BBC5-3334BFE17255}" dt="2023-11-07T16:42:34.367" v="320" actId="1076"/>
        <pc:sldMkLst>
          <pc:docMk/>
          <pc:sldMk cId="957495863" sldId="2146846202"/>
        </pc:sldMkLst>
        <pc:picChg chg="add mod">
          <ac:chgData name="Kaileen Cain" userId="21167d2d-fdf2-4320-ae3a-272888c89590" providerId="ADAL" clId="{7A1ADC85-2D91-438A-BBC5-3334BFE17255}" dt="2023-11-07T16:42:24.596" v="319" actId="408"/>
          <ac:picMkLst>
            <pc:docMk/>
            <pc:sldMk cId="957495863" sldId="2146846202"/>
            <ac:picMk id="3" creationId="{E43E0F78-67EB-C530-243B-3FAD22DEC849}"/>
          </ac:picMkLst>
        </pc:picChg>
        <pc:picChg chg="add mod">
          <ac:chgData name="Kaileen Cain" userId="21167d2d-fdf2-4320-ae3a-272888c89590" providerId="ADAL" clId="{7A1ADC85-2D91-438A-BBC5-3334BFE17255}" dt="2023-11-07T16:42:21.870" v="318" actId="12789"/>
          <ac:picMkLst>
            <pc:docMk/>
            <pc:sldMk cId="957495863" sldId="2146846202"/>
            <ac:picMk id="5" creationId="{7C188B35-DED4-C2B0-788F-388FB0B0232D}"/>
          </ac:picMkLst>
        </pc:picChg>
        <pc:picChg chg="add mod">
          <ac:chgData name="Kaileen Cain" userId="21167d2d-fdf2-4320-ae3a-272888c89590" providerId="ADAL" clId="{7A1ADC85-2D91-438A-BBC5-3334BFE17255}" dt="2023-11-07T16:42:13.872" v="317" actId="12789"/>
          <ac:picMkLst>
            <pc:docMk/>
            <pc:sldMk cId="957495863" sldId="2146846202"/>
            <ac:picMk id="9" creationId="{425E74C8-DB9E-DF4E-FF76-734B0CCC761A}"/>
          </ac:picMkLst>
        </pc:picChg>
        <pc:picChg chg="add mod">
          <ac:chgData name="Kaileen Cain" userId="21167d2d-fdf2-4320-ae3a-272888c89590" providerId="ADAL" clId="{7A1ADC85-2D91-438A-BBC5-3334BFE17255}" dt="2023-11-07T16:42:13.872" v="317" actId="12789"/>
          <ac:picMkLst>
            <pc:docMk/>
            <pc:sldMk cId="957495863" sldId="2146846202"/>
            <ac:picMk id="10" creationId="{9623E047-396C-9B2E-11D5-F3387D438316}"/>
          </ac:picMkLst>
        </pc:picChg>
        <pc:picChg chg="add mod">
          <ac:chgData name="Kaileen Cain" userId="21167d2d-fdf2-4320-ae3a-272888c89590" providerId="ADAL" clId="{7A1ADC85-2D91-438A-BBC5-3334BFE17255}" dt="2023-11-07T16:42:13.872" v="317" actId="12789"/>
          <ac:picMkLst>
            <pc:docMk/>
            <pc:sldMk cId="957495863" sldId="2146846202"/>
            <ac:picMk id="11" creationId="{0F835433-C2DA-5F45-7505-4349BF3FE562}"/>
          </ac:picMkLst>
        </pc:picChg>
        <pc:picChg chg="add mod">
          <ac:chgData name="Kaileen Cain" userId="21167d2d-fdf2-4320-ae3a-272888c89590" providerId="ADAL" clId="{7A1ADC85-2D91-438A-BBC5-3334BFE17255}" dt="2023-11-07T16:42:34.367" v="320" actId="1076"/>
          <ac:picMkLst>
            <pc:docMk/>
            <pc:sldMk cId="957495863" sldId="2146846202"/>
            <ac:picMk id="12" creationId="{5AF19D5C-DB7A-DF9B-9B06-6ADCEAA43FC7}"/>
          </ac:picMkLst>
        </pc:picChg>
        <pc:picChg chg="mod">
          <ac:chgData name="Kaileen Cain" userId="21167d2d-fdf2-4320-ae3a-272888c89590" providerId="ADAL" clId="{7A1ADC85-2D91-438A-BBC5-3334BFE17255}" dt="2023-11-07T16:42:21.870" v="318" actId="12789"/>
          <ac:picMkLst>
            <pc:docMk/>
            <pc:sldMk cId="957495863" sldId="2146846202"/>
            <ac:picMk id="18" creationId="{36D8456A-62B5-D4F9-8A3B-EF7C342AAE44}"/>
          </ac:picMkLst>
        </pc:picChg>
      </pc:sldChg>
      <pc:sldChg chg="modSp mod">
        <pc:chgData name="Kaileen Cain" userId="21167d2d-fdf2-4320-ae3a-272888c89590" providerId="ADAL" clId="{7A1ADC85-2D91-438A-BBC5-3334BFE17255}" dt="2023-11-07T16:40:34.090" v="302" actId="208"/>
        <pc:sldMkLst>
          <pc:docMk/>
          <pc:sldMk cId="862213053" sldId="2146846276"/>
        </pc:sldMkLst>
        <pc:picChg chg="mod">
          <ac:chgData name="Kaileen Cain" userId="21167d2d-fdf2-4320-ae3a-272888c89590" providerId="ADAL" clId="{7A1ADC85-2D91-438A-BBC5-3334BFE17255}" dt="2023-11-07T16:40:34.090" v="302" actId="208"/>
          <ac:picMkLst>
            <pc:docMk/>
            <pc:sldMk cId="862213053" sldId="2146846276"/>
            <ac:picMk id="13" creationId="{DB71619E-6B64-5C98-B0C7-629CC5E721BE}"/>
          </ac:picMkLst>
        </pc:picChg>
      </pc:sldChg>
      <pc:sldChg chg="addSp delSp modSp add mod ord">
        <pc:chgData name="Kaileen Cain" userId="21167d2d-fdf2-4320-ae3a-272888c89590" providerId="ADAL" clId="{7A1ADC85-2D91-438A-BBC5-3334BFE17255}" dt="2023-11-07T14:30:07.991" v="192" actId="1036"/>
        <pc:sldMkLst>
          <pc:docMk/>
          <pc:sldMk cId="4048580068" sldId="2146846277"/>
        </pc:sldMkLst>
        <pc:spChg chg="add mod">
          <ac:chgData name="Kaileen Cain" userId="21167d2d-fdf2-4320-ae3a-272888c89590" providerId="ADAL" clId="{7A1ADC85-2D91-438A-BBC5-3334BFE17255}" dt="2023-11-07T14:20:23.367" v="6"/>
          <ac:spMkLst>
            <pc:docMk/>
            <pc:sldMk cId="4048580068" sldId="2146846277"/>
            <ac:spMk id="3" creationId="{FD1D7337-689D-8AF8-12B4-B464A242C070}"/>
          </ac:spMkLst>
        </pc:spChg>
        <pc:spChg chg="del">
          <ac:chgData name="Kaileen Cain" userId="21167d2d-fdf2-4320-ae3a-272888c89590" providerId="ADAL" clId="{7A1ADC85-2D91-438A-BBC5-3334BFE17255}" dt="2023-11-07T14:20:06.680" v="5" actId="478"/>
          <ac:spMkLst>
            <pc:docMk/>
            <pc:sldMk cId="4048580068" sldId="2146846277"/>
            <ac:spMk id="4" creationId="{1BF894CE-5EB9-4BB3-F6C7-477E37F6A6AA}"/>
          </ac:spMkLst>
        </pc:spChg>
        <pc:spChg chg="mod">
          <ac:chgData name="Kaileen Cain" userId="21167d2d-fdf2-4320-ae3a-272888c89590" providerId="ADAL" clId="{7A1ADC85-2D91-438A-BBC5-3334BFE17255}" dt="2023-11-07T14:28:05.652" v="117" actId="1076"/>
          <ac:spMkLst>
            <pc:docMk/>
            <pc:sldMk cId="4048580068" sldId="2146846277"/>
            <ac:spMk id="8" creationId="{1D69881A-FB64-3CFC-C56D-CC1440044506}"/>
          </ac:spMkLst>
        </pc:spChg>
        <pc:spChg chg="add mod">
          <ac:chgData name="Kaileen Cain" userId="21167d2d-fdf2-4320-ae3a-272888c89590" providerId="ADAL" clId="{7A1ADC85-2D91-438A-BBC5-3334BFE17255}" dt="2023-11-07T14:29:05.144" v="183" actId="20577"/>
          <ac:spMkLst>
            <pc:docMk/>
            <pc:sldMk cId="4048580068" sldId="2146846277"/>
            <ac:spMk id="12" creationId="{18074A0B-E58D-745C-F539-FF418458E9E5}"/>
          </ac:spMkLst>
        </pc:spChg>
        <pc:spChg chg="add mod">
          <ac:chgData name="Kaileen Cain" userId="21167d2d-fdf2-4320-ae3a-272888c89590" providerId="ADAL" clId="{7A1ADC85-2D91-438A-BBC5-3334BFE17255}" dt="2023-11-07T14:30:07.991" v="192" actId="1036"/>
          <ac:spMkLst>
            <pc:docMk/>
            <pc:sldMk cId="4048580068" sldId="2146846277"/>
            <ac:spMk id="25" creationId="{9797FDEA-85A0-8326-9AB4-82EB2A4826A7}"/>
          </ac:spMkLst>
        </pc:spChg>
        <pc:spChg chg="add mod">
          <ac:chgData name="Kaileen Cain" userId="21167d2d-fdf2-4320-ae3a-272888c89590" providerId="ADAL" clId="{7A1ADC85-2D91-438A-BBC5-3334BFE17255}" dt="2023-11-07T14:30:07.991" v="192" actId="1036"/>
          <ac:spMkLst>
            <pc:docMk/>
            <pc:sldMk cId="4048580068" sldId="2146846277"/>
            <ac:spMk id="26" creationId="{46B4CECC-ABF1-A943-76A6-DD3863FFA56B}"/>
          </ac:spMkLst>
        </pc:spChg>
        <pc:spChg chg="add mod">
          <ac:chgData name="Kaileen Cain" userId="21167d2d-fdf2-4320-ae3a-272888c89590" providerId="ADAL" clId="{7A1ADC85-2D91-438A-BBC5-3334BFE17255}" dt="2023-11-07T14:30:07.991" v="192" actId="1036"/>
          <ac:spMkLst>
            <pc:docMk/>
            <pc:sldMk cId="4048580068" sldId="2146846277"/>
            <ac:spMk id="27" creationId="{47DD0A04-D5B8-CB37-04CD-C58BACADA7BC}"/>
          </ac:spMkLst>
        </pc:spChg>
        <pc:spChg chg="add mod">
          <ac:chgData name="Kaileen Cain" userId="21167d2d-fdf2-4320-ae3a-272888c89590" providerId="ADAL" clId="{7A1ADC85-2D91-438A-BBC5-3334BFE17255}" dt="2023-11-07T14:30:07.991" v="192" actId="1036"/>
          <ac:spMkLst>
            <pc:docMk/>
            <pc:sldMk cId="4048580068" sldId="2146846277"/>
            <ac:spMk id="28" creationId="{90BA7BA4-D409-9A7A-0C49-3CD57354BDF9}"/>
          </ac:spMkLst>
        </pc:spChg>
        <pc:spChg chg="add mod">
          <ac:chgData name="Kaileen Cain" userId="21167d2d-fdf2-4320-ae3a-272888c89590" providerId="ADAL" clId="{7A1ADC85-2D91-438A-BBC5-3334BFE17255}" dt="2023-11-07T14:30:07.991" v="192" actId="1036"/>
          <ac:spMkLst>
            <pc:docMk/>
            <pc:sldMk cId="4048580068" sldId="2146846277"/>
            <ac:spMk id="29" creationId="{E801AC7A-6C23-960F-EB5C-6F45C832D968}"/>
          </ac:spMkLst>
        </pc:spChg>
        <pc:spChg chg="add mod">
          <ac:chgData name="Kaileen Cain" userId="21167d2d-fdf2-4320-ae3a-272888c89590" providerId="ADAL" clId="{7A1ADC85-2D91-438A-BBC5-3334BFE17255}" dt="2023-11-07T14:20:23.367" v="6"/>
          <ac:spMkLst>
            <pc:docMk/>
            <pc:sldMk cId="4048580068" sldId="2146846277"/>
            <ac:spMk id="30" creationId="{D14B8694-1DF0-B4A2-7997-D7D47BC1E13D}"/>
          </ac:spMkLst>
        </pc:spChg>
        <pc:spChg chg="add mod">
          <ac:chgData name="Kaileen Cain" userId="21167d2d-fdf2-4320-ae3a-272888c89590" providerId="ADAL" clId="{7A1ADC85-2D91-438A-BBC5-3334BFE17255}" dt="2023-11-07T14:20:23.367" v="6"/>
          <ac:spMkLst>
            <pc:docMk/>
            <pc:sldMk cId="4048580068" sldId="2146846277"/>
            <ac:spMk id="31" creationId="{4CABA997-A293-E717-D2D2-35391F94C19B}"/>
          </ac:spMkLst>
        </pc:spChg>
        <pc:spChg chg="add mod">
          <ac:chgData name="Kaileen Cain" userId="21167d2d-fdf2-4320-ae3a-272888c89590" providerId="ADAL" clId="{7A1ADC85-2D91-438A-BBC5-3334BFE17255}" dt="2023-11-07T14:20:23.367" v="6"/>
          <ac:spMkLst>
            <pc:docMk/>
            <pc:sldMk cId="4048580068" sldId="2146846277"/>
            <ac:spMk id="32" creationId="{3DB80E37-9935-A9D5-0D8B-D3D5F15925D0}"/>
          </ac:spMkLst>
        </pc:spChg>
        <pc:spChg chg="add mod">
          <ac:chgData name="Kaileen Cain" userId="21167d2d-fdf2-4320-ae3a-272888c89590" providerId="ADAL" clId="{7A1ADC85-2D91-438A-BBC5-3334BFE17255}" dt="2023-11-07T14:20:23.367" v="6"/>
          <ac:spMkLst>
            <pc:docMk/>
            <pc:sldMk cId="4048580068" sldId="2146846277"/>
            <ac:spMk id="33" creationId="{2950B1FB-1854-A572-96BC-A98B55596BAD}"/>
          </ac:spMkLst>
        </pc:spChg>
        <pc:spChg chg="del">
          <ac:chgData name="Kaileen Cain" userId="21167d2d-fdf2-4320-ae3a-272888c89590" providerId="ADAL" clId="{7A1ADC85-2D91-438A-BBC5-3334BFE17255}" dt="2023-11-07T14:20:01.525" v="4" actId="478"/>
          <ac:spMkLst>
            <pc:docMk/>
            <pc:sldMk cId="4048580068" sldId="2146846277"/>
            <ac:spMk id="34" creationId="{524E051B-CC5C-727A-4CB9-06386F73A6FC}"/>
          </ac:spMkLst>
        </pc:spChg>
        <pc:spChg chg="add mod">
          <ac:chgData name="Kaileen Cain" userId="21167d2d-fdf2-4320-ae3a-272888c89590" providerId="ADAL" clId="{7A1ADC85-2D91-438A-BBC5-3334BFE17255}" dt="2023-11-07T14:20:23.367" v="6"/>
          <ac:spMkLst>
            <pc:docMk/>
            <pc:sldMk cId="4048580068" sldId="2146846277"/>
            <ac:spMk id="35" creationId="{D2A469E1-F928-77FE-BA76-11C824B813F7}"/>
          </ac:spMkLst>
        </pc:spChg>
        <pc:spChg chg="add mod">
          <ac:chgData name="Kaileen Cain" userId="21167d2d-fdf2-4320-ae3a-272888c89590" providerId="ADAL" clId="{7A1ADC85-2D91-438A-BBC5-3334BFE17255}" dt="2023-11-07T14:30:07.991" v="192" actId="1036"/>
          <ac:spMkLst>
            <pc:docMk/>
            <pc:sldMk cId="4048580068" sldId="2146846277"/>
            <ac:spMk id="36" creationId="{0F1E129F-9659-C419-50AF-9424A89B2308}"/>
          </ac:spMkLst>
        </pc:spChg>
        <pc:spChg chg="add mod">
          <ac:chgData name="Kaileen Cain" userId="21167d2d-fdf2-4320-ae3a-272888c89590" providerId="ADAL" clId="{7A1ADC85-2D91-438A-BBC5-3334BFE17255}" dt="2023-11-07T14:20:42.751" v="8" actId="404"/>
          <ac:spMkLst>
            <pc:docMk/>
            <pc:sldMk cId="4048580068" sldId="2146846277"/>
            <ac:spMk id="37" creationId="{7199B811-DFF7-19DC-3024-02B08003BFF5}"/>
          </ac:spMkLst>
        </pc:spChg>
        <pc:spChg chg="add mod">
          <ac:chgData name="Kaileen Cain" userId="21167d2d-fdf2-4320-ae3a-272888c89590" providerId="ADAL" clId="{7A1ADC85-2D91-438A-BBC5-3334BFE17255}" dt="2023-11-07T14:30:07.991" v="192" actId="1036"/>
          <ac:spMkLst>
            <pc:docMk/>
            <pc:sldMk cId="4048580068" sldId="2146846277"/>
            <ac:spMk id="38" creationId="{0F42751B-F885-4647-AE68-CFA9D53BA1CF}"/>
          </ac:spMkLst>
        </pc:spChg>
        <pc:spChg chg="add mod">
          <ac:chgData name="Kaileen Cain" userId="21167d2d-fdf2-4320-ae3a-272888c89590" providerId="ADAL" clId="{7A1ADC85-2D91-438A-BBC5-3334BFE17255}" dt="2023-11-07T14:30:07.991" v="192" actId="1036"/>
          <ac:spMkLst>
            <pc:docMk/>
            <pc:sldMk cId="4048580068" sldId="2146846277"/>
            <ac:spMk id="39" creationId="{2BA09EC4-AD97-CD7B-BCAA-16CFCB1817EB}"/>
          </ac:spMkLst>
        </pc:spChg>
        <pc:spChg chg="add mod">
          <ac:chgData name="Kaileen Cain" userId="21167d2d-fdf2-4320-ae3a-272888c89590" providerId="ADAL" clId="{7A1ADC85-2D91-438A-BBC5-3334BFE17255}" dt="2023-11-07T14:30:07.991" v="192" actId="1036"/>
          <ac:spMkLst>
            <pc:docMk/>
            <pc:sldMk cId="4048580068" sldId="2146846277"/>
            <ac:spMk id="40" creationId="{E216F4CD-C118-8A0D-8790-CB056D93DA1A}"/>
          </ac:spMkLst>
        </pc:spChg>
        <pc:spChg chg="add mod">
          <ac:chgData name="Kaileen Cain" userId="21167d2d-fdf2-4320-ae3a-272888c89590" providerId="ADAL" clId="{7A1ADC85-2D91-438A-BBC5-3334BFE17255}" dt="2023-11-07T14:30:07.991" v="192" actId="1036"/>
          <ac:spMkLst>
            <pc:docMk/>
            <pc:sldMk cId="4048580068" sldId="2146846277"/>
            <ac:spMk id="41" creationId="{81ACFDC6-7686-1A1C-9939-AC9128F8BA8F}"/>
          </ac:spMkLst>
        </pc:spChg>
        <pc:spChg chg="add mod">
          <ac:chgData name="Kaileen Cain" userId="21167d2d-fdf2-4320-ae3a-272888c89590" providerId="ADAL" clId="{7A1ADC85-2D91-438A-BBC5-3334BFE17255}" dt="2023-11-07T14:30:07.991" v="192" actId="1036"/>
          <ac:spMkLst>
            <pc:docMk/>
            <pc:sldMk cId="4048580068" sldId="2146846277"/>
            <ac:spMk id="42" creationId="{90B99650-DCB9-FCEF-EBF2-53D49D9B55B8}"/>
          </ac:spMkLst>
        </pc:spChg>
        <pc:spChg chg="add mod">
          <ac:chgData name="Kaileen Cain" userId="21167d2d-fdf2-4320-ae3a-272888c89590" providerId="ADAL" clId="{7A1ADC85-2D91-438A-BBC5-3334BFE17255}" dt="2023-11-07T14:20:23.367" v="6"/>
          <ac:spMkLst>
            <pc:docMk/>
            <pc:sldMk cId="4048580068" sldId="2146846277"/>
            <ac:spMk id="43" creationId="{8B68286B-4961-BA2B-AD74-C715DF29D7A1}"/>
          </ac:spMkLst>
        </pc:spChg>
        <pc:spChg chg="add mod">
          <ac:chgData name="Kaileen Cain" userId="21167d2d-fdf2-4320-ae3a-272888c89590" providerId="ADAL" clId="{7A1ADC85-2D91-438A-BBC5-3334BFE17255}" dt="2023-11-07T14:20:23.367" v="6"/>
          <ac:spMkLst>
            <pc:docMk/>
            <pc:sldMk cId="4048580068" sldId="2146846277"/>
            <ac:spMk id="44" creationId="{07C0B5EE-E40C-E7F2-672E-80B6286B8784}"/>
          </ac:spMkLst>
        </pc:spChg>
        <pc:spChg chg="add mod">
          <ac:chgData name="Kaileen Cain" userId="21167d2d-fdf2-4320-ae3a-272888c89590" providerId="ADAL" clId="{7A1ADC85-2D91-438A-BBC5-3334BFE17255}" dt="2023-11-07T14:20:23.367" v="6"/>
          <ac:spMkLst>
            <pc:docMk/>
            <pc:sldMk cId="4048580068" sldId="2146846277"/>
            <ac:spMk id="45" creationId="{B5348A06-FD7D-B97B-6372-DC4F9FEDA5FE}"/>
          </ac:spMkLst>
        </pc:spChg>
        <pc:spChg chg="add mod">
          <ac:chgData name="Kaileen Cain" userId="21167d2d-fdf2-4320-ae3a-272888c89590" providerId="ADAL" clId="{7A1ADC85-2D91-438A-BBC5-3334BFE17255}" dt="2023-11-07T14:20:23.367" v="6"/>
          <ac:spMkLst>
            <pc:docMk/>
            <pc:sldMk cId="4048580068" sldId="2146846277"/>
            <ac:spMk id="46" creationId="{842E8291-6BFE-E731-D1F3-133E58630ABE}"/>
          </ac:spMkLst>
        </pc:spChg>
        <pc:spChg chg="add mod">
          <ac:chgData name="Kaileen Cain" userId="21167d2d-fdf2-4320-ae3a-272888c89590" providerId="ADAL" clId="{7A1ADC85-2D91-438A-BBC5-3334BFE17255}" dt="2023-11-07T14:20:23.367" v="6"/>
          <ac:spMkLst>
            <pc:docMk/>
            <pc:sldMk cId="4048580068" sldId="2146846277"/>
            <ac:spMk id="47" creationId="{E52F18C2-6BAE-6D74-AADF-87F90CBFB81E}"/>
          </ac:spMkLst>
        </pc:spChg>
        <pc:spChg chg="del">
          <ac:chgData name="Kaileen Cain" userId="21167d2d-fdf2-4320-ae3a-272888c89590" providerId="ADAL" clId="{7A1ADC85-2D91-438A-BBC5-3334BFE17255}" dt="2023-11-07T14:19:58.335" v="3" actId="478"/>
          <ac:spMkLst>
            <pc:docMk/>
            <pc:sldMk cId="4048580068" sldId="2146846277"/>
            <ac:spMk id="69" creationId="{1BD4E3B4-F723-8E7C-1784-3DB9AB3B4C65}"/>
          </ac:spMkLst>
        </pc:spChg>
        <pc:grpChg chg="del">
          <ac:chgData name="Kaileen Cain" userId="21167d2d-fdf2-4320-ae3a-272888c89590" providerId="ADAL" clId="{7A1ADC85-2D91-438A-BBC5-3334BFE17255}" dt="2023-11-07T14:19:58.335" v="3" actId="478"/>
          <ac:grpSpMkLst>
            <pc:docMk/>
            <pc:sldMk cId="4048580068" sldId="2146846277"/>
            <ac:grpSpMk id="9" creationId="{37F0A1D4-C0DB-4A0E-E390-6E153290F6DD}"/>
          </ac:grpSpMkLst>
        </pc:grpChg>
        <pc:picChg chg="del">
          <ac:chgData name="Kaileen Cain" userId="21167d2d-fdf2-4320-ae3a-272888c89590" providerId="ADAL" clId="{7A1ADC85-2D91-438A-BBC5-3334BFE17255}" dt="2023-11-07T14:19:58.335" v="3" actId="478"/>
          <ac:picMkLst>
            <pc:docMk/>
            <pc:sldMk cId="4048580068" sldId="2146846277"/>
            <ac:picMk id="7" creationId="{D5AE3218-B9DD-A221-B802-F95554B72AE1}"/>
          </ac:picMkLst>
        </pc:picChg>
        <pc:picChg chg="del mod">
          <ac:chgData name="Kaileen Cain" userId="21167d2d-fdf2-4320-ae3a-272888c89590" providerId="ADAL" clId="{7A1ADC85-2D91-438A-BBC5-3334BFE17255}" dt="2023-11-07T14:25:35.960" v="69" actId="478"/>
          <ac:picMkLst>
            <pc:docMk/>
            <pc:sldMk cId="4048580068" sldId="2146846277"/>
            <ac:picMk id="13" creationId="{DB71619E-6B64-5C98-B0C7-629CC5E721BE}"/>
          </ac:picMkLst>
        </pc:picChg>
        <pc:picChg chg="add mod">
          <ac:chgData name="Kaileen Cain" userId="21167d2d-fdf2-4320-ae3a-272888c89590" providerId="ADAL" clId="{7A1ADC85-2D91-438A-BBC5-3334BFE17255}" dt="2023-11-07T14:30:07.991" v="192" actId="1036"/>
          <ac:picMkLst>
            <pc:docMk/>
            <pc:sldMk cId="4048580068" sldId="2146846277"/>
            <ac:picMk id="14" creationId="{AAEC8359-4D03-EE1B-FDAD-5FBDD8A029B0}"/>
          </ac:picMkLst>
        </pc:picChg>
        <pc:picChg chg="add mod">
          <ac:chgData name="Kaileen Cain" userId="21167d2d-fdf2-4320-ae3a-272888c89590" providerId="ADAL" clId="{7A1ADC85-2D91-438A-BBC5-3334BFE17255}" dt="2023-11-07T14:30:07.991" v="192" actId="1036"/>
          <ac:picMkLst>
            <pc:docMk/>
            <pc:sldMk cId="4048580068" sldId="2146846277"/>
            <ac:picMk id="16" creationId="{ABA15612-48C6-E93F-4583-9DC14FB9A542}"/>
          </ac:picMkLst>
        </pc:picChg>
        <pc:picChg chg="add mod">
          <ac:chgData name="Kaileen Cain" userId="21167d2d-fdf2-4320-ae3a-272888c89590" providerId="ADAL" clId="{7A1ADC85-2D91-438A-BBC5-3334BFE17255}" dt="2023-11-07T14:30:07.991" v="192" actId="1036"/>
          <ac:picMkLst>
            <pc:docMk/>
            <pc:sldMk cId="4048580068" sldId="2146846277"/>
            <ac:picMk id="17" creationId="{47D2B834-1487-5608-C2A3-CC5012E71358}"/>
          </ac:picMkLst>
        </pc:picChg>
        <pc:picChg chg="add mod">
          <ac:chgData name="Kaileen Cain" userId="21167d2d-fdf2-4320-ae3a-272888c89590" providerId="ADAL" clId="{7A1ADC85-2D91-438A-BBC5-3334BFE17255}" dt="2023-11-07T14:30:07.991" v="192" actId="1036"/>
          <ac:picMkLst>
            <pc:docMk/>
            <pc:sldMk cId="4048580068" sldId="2146846277"/>
            <ac:picMk id="18" creationId="{248C7E1D-5770-CBE0-03D8-D0E143D79049}"/>
          </ac:picMkLst>
        </pc:picChg>
        <pc:picChg chg="add mod">
          <ac:chgData name="Kaileen Cain" userId="21167d2d-fdf2-4320-ae3a-272888c89590" providerId="ADAL" clId="{7A1ADC85-2D91-438A-BBC5-3334BFE17255}" dt="2023-11-07T14:30:07.991" v="192" actId="1036"/>
          <ac:picMkLst>
            <pc:docMk/>
            <pc:sldMk cId="4048580068" sldId="2146846277"/>
            <ac:picMk id="19" creationId="{77322DC3-C9FF-B4AC-5D5D-9D2DE38B8816}"/>
          </ac:picMkLst>
        </pc:picChg>
        <pc:picChg chg="add mod">
          <ac:chgData name="Kaileen Cain" userId="21167d2d-fdf2-4320-ae3a-272888c89590" providerId="ADAL" clId="{7A1ADC85-2D91-438A-BBC5-3334BFE17255}" dt="2023-11-07T14:20:23.367" v="6"/>
          <ac:picMkLst>
            <pc:docMk/>
            <pc:sldMk cId="4048580068" sldId="2146846277"/>
            <ac:picMk id="20" creationId="{D30E59F9-6B60-8DDA-952E-8B9C15FEC488}"/>
          </ac:picMkLst>
        </pc:picChg>
        <pc:picChg chg="add mod">
          <ac:chgData name="Kaileen Cain" userId="21167d2d-fdf2-4320-ae3a-272888c89590" providerId="ADAL" clId="{7A1ADC85-2D91-438A-BBC5-3334BFE17255}" dt="2023-11-07T14:20:23.367" v="6"/>
          <ac:picMkLst>
            <pc:docMk/>
            <pc:sldMk cId="4048580068" sldId="2146846277"/>
            <ac:picMk id="21" creationId="{1857A076-C025-1208-AA2A-99DDE67F90FE}"/>
          </ac:picMkLst>
        </pc:picChg>
        <pc:picChg chg="add mod">
          <ac:chgData name="Kaileen Cain" userId="21167d2d-fdf2-4320-ae3a-272888c89590" providerId="ADAL" clId="{7A1ADC85-2D91-438A-BBC5-3334BFE17255}" dt="2023-11-07T14:20:23.367" v="6"/>
          <ac:picMkLst>
            <pc:docMk/>
            <pc:sldMk cId="4048580068" sldId="2146846277"/>
            <ac:picMk id="22" creationId="{37A64FCB-2470-39BF-DDC6-4ED0665DC5BB}"/>
          </ac:picMkLst>
        </pc:picChg>
        <pc:picChg chg="add mod">
          <ac:chgData name="Kaileen Cain" userId="21167d2d-fdf2-4320-ae3a-272888c89590" providerId="ADAL" clId="{7A1ADC85-2D91-438A-BBC5-3334BFE17255}" dt="2023-11-07T14:20:23.367" v="6"/>
          <ac:picMkLst>
            <pc:docMk/>
            <pc:sldMk cId="4048580068" sldId="2146846277"/>
            <ac:picMk id="23" creationId="{C05A3AE4-F89D-1FA3-270B-813BEB21B2B3}"/>
          </ac:picMkLst>
        </pc:picChg>
        <pc:picChg chg="add mod">
          <ac:chgData name="Kaileen Cain" userId="21167d2d-fdf2-4320-ae3a-272888c89590" providerId="ADAL" clId="{7A1ADC85-2D91-438A-BBC5-3334BFE17255}" dt="2023-11-07T14:20:23.367" v="6"/>
          <ac:picMkLst>
            <pc:docMk/>
            <pc:sldMk cId="4048580068" sldId="2146846277"/>
            <ac:picMk id="24" creationId="{590B3AE6-D2A5-FDD7-636D-DEEEFB6173C7}"/>
          </ac:picMkLst>
        </pc:picChg>
        <pc:picChg chg="add mod modCrop">
          <ac:chgData name="Kaileen Cain" userId="21167d2d-fdf2-4320-ae3a-272888c89590" providerId="ADAL" clId="{7A1ADC85-2D91-438A-BBC5-3334BFE17255}" dt="2023-11-07T14:27:51.094" v="116" actId="1076"/>
          <ac:picMkLst>
            <pc:docMk/>
            <pc:sldMk cId="4048580068" sldId="2146846277"/>
            <ac:picMk id="49" creationId="{9F867B83-6DF9-AD07-A28C-A261AFCE75DC}"/>
          </ac:picMkLst>
        </pc:picChg>
        <pc:picChg chg="add mod">
          <ac:chgData name="Kaileen Cain" userId="21167d2d-fdf2-4320-ae3a-272888c89590" providerId="ADAL" clId="{7A1ADC85-2D91-438A-BBC5-3334BFE17255}" dt="2023-11-07T14:29:42.260" v="184"/>
          <ac:picMkLst>
            <pc:docMk/>
            <pc:sldMk cId="4048580068" sldId="2146846277"/>
            <ac:picMk id="50" creationId="{639C0DC6-F9D1-20B5-48C5-04EB245E8E71}"/>
          </ac:picMkLst>
        </pc:picChg>
        <pc:picChg chg="add mod">
          <ac:chgData name="Kaileen Cain" userId="21167d2d-fdf2-4320-ae3a-272888c89590" providerId="ADAL" clId="{7A1ADC85-2D91-438A-BBC5-3334BFE17255}" dt="2023-11-07T14:29:42.260" v="184"/>
          <ac:picMkLst>
            <pc:docMk/>
            <pc:sldMk cId="4048580068" sldId="2146846277"/>
            <ac:picMk id="51" creationId="{59263175-4276-BE66-006B-9C6A383E6DA4}"/>
          </ac:picMkLst>
        </pc:picChg>
      </pc:sldChg>
      <pc:sldChg chg="addSp delSp modSp add mod ord">
        <pc:chgData name="Kaileen Cain" userId="21167d2d-fdf2-4320-ae3a-272888c89590" providerId="ADAL" clId="{7A1ADC85-2D91-438A-BBC5-3334BFE17255}" dt="2023-11-07T16:34:35.544" v="289" actId="14826"/>
        <pc:sldMkLst>
          <pc:docMk/>
          <pc:sldMk cId="660351924" sldId="2146846278"/>
        </pc:sldMkLst>
        <pc:spChg chg="del">
          <ac:chgData name="Kaileen Cain" userId="21167d2d-fdf2-4320-ae3a-272888c89590" providerId="ADAL" clId="{7A1ADC85-2D91-438A-BBC5-3334BFE17255}" dt="2023-11-07T14:40:16.757" v="217" actId="478"/>
          <ac:spMkLst>
            <pc:docMk/>
            <pc:sldMk cId="660351924" sldId="2146846278"/>
            <ac:spMk id="3" creationId="{FD1D7337-689D-8AF8-12B4-B464A242C070}"/>
          </ac:spMkLst>
        </pc:spChg>
        <pc:spChg chg="add mod">
          <ac:chgData name="Kaileen Cain" userId="21167d2d-fdf2-4320-ae3a-272888c89590" providerId="ADAL" clId="{7A1ADC85-2D91-438A-BBC5-3334BFE17255}" dt="2023-11-07T14:41:48.591" v="232" actId="1035"/>
          <ac:spMkLst>
            <pc:docMk/>
            <pc:sldMk cId="660351924" sldId="2146846278"/>
            <ac:spMk id="4" creationId="{AD4DB818-9C6B-EFD9-101D-F636BD16A98B}"/>
          </ac:spMkLst>
        </pc:spChg>
        <pc:spChg chg="mod">
          <ac:chgData name="Kaileen Cain" userId="21167d2d-fdf2-4320-ae3a-272888c89590" providerId="ADAL" clId="{7A1ADC85-2D91-438A-BBC5-3334BFE17255}" dt="2023-11-07T14:40:49.508" v="221" actId="1076"/>
          <ac:spMkLst>
            <pc:docMk/>
            <pc:sldMk cId="660351924" sldId="2146846278"/>
            <ac:spMk id="6" creationId="{55F7F9A8-30EE-AEA6-DE14-F0B6A55017A0}"/>
          </ac:spMkLst>
        </pc:spChg>
        <pc:spChg chg="mod">
          <ac:chgData name="Kaileen Cain" userId="21167d2d-fdf2-4320-ae3a-272888c89590" providerId="ADAL" clId="{7A1ADC85-2D91-438A-BBC5-3334BFE17255}" dt="2023-11-07T16:33:34.453" v="288"/>
          <ac:spMkLst>
            <pc:docMk/>
            <pc:sldMk cId="660351924" sldId="2146846278"/>
            <ac:spMk id="8" creationId="{1D69881A-FB64-3CFC-C56D-CC1440044506}"/>
          </ac:spMkLst>
        </pc:spChg>
        <pc:spChg chg="add mod">
          <ac:chgData name="Kaileen Cain" userId="21167d2d-fdf2-4320-ae3a-272888c89590" providerId="ADAL" clId="{7A1ADC85-2D91-438A-BBC5-3334BFE17255}" dt="2023-11-07T14:40:40.317" v="219"/>
          <ac:spMkLst>
            <pc:docMk/>
            <pc:sldMk cId="660351924" sldId="2146846278"/>
            <ac:spMk id="9" creationId="{26C9C3A4-ABAB-9054-E201-15FE0E9C2323}"/>
          </ac:spMkLst>
        </pc:spChg>
        <pc:spChg chg="add mod">
          <ac:chgData name="Kaileen Cain" userId="21167d2d-fdf2-4320-ae3a-272888c89590" providerId="ADAL" clId="{7A1ADC85-2D91-438A-BBC5-3334BFE17255}" dt="2023-11-07T14:40:40.317" v="219"/>
          <ac:spMkLst>
            <pc:docMk/>
            <pc:sldMk cId="660351924" sldId="2146846278"/>
            <ac:spMk id="10" creationId="{638BC66C-F3BD-8F46-24A5-0289A1A8156D}"/>
          </ac:spMkLst>
        </pc:spChg>
        <pc:spChg chg="add mod">
          <ac:chgData name="Kaileen Cain" userId="21167d2d-fdf2-4320-ae3a-272888c89590" providerId="ADAL" clId="{7A1ADC85-2D91-438A-BBC5-3334BFE17255}" dt="2023-11-07T14:40:40.317" v="219"/>
          <ac:spMkLst>
            <pc:docMk/>
            <pc:sldMk cId="660351924" sldId="2146846278"/>
            <ac:spMk id="11" creationId="{CCBDCEC9-E260-8F29-EE84-9E6EF3B483C1}"/>
          </ac:spMkLst>
        </pc:spChg>
        <pc:spChg chg="del">
          <ac:chgData name="Kaileen Cain" userId="21167d2d-fdf2-4320-ae3a-272888c89590" providerId="ADAL" clId="{7A1ADC85-2D91-438A-BBC5-3334BFE17255}" dt="2023-11-07T14:40:20.573" v="218" actId="478"/>
          <ac:spMkLst>
            <pc:docMk/>
            <pc:sldMk cId="660351924" sldId="2146846278"/>
            <ac:spMk id="12" creationId="{18074A0B-E58D-745C-F539-FF418458E9E5}"/>
          </ac:spMkLst>
        </pc:spChg>
        <pc:spChg chg="del">
          <ac:chgData name="Kaileen Cain" userId="21167d2d-fdf2-4320-ae3a-272888c89590" providerId="ADAL" clId="{7A1ADC85-2D91-438A-BBC5-3334BFE17255}" dt="2023-11-07T14:40:11.957" v="216" actId="478"/>
          <ac:spMkLst>
            <pc:docMk/>
            <pc:sldMk cId="660351924" sldId="2146846278"/>
            <ac:spMk id="25" creationId="{9797FDEA-85A0-8326-9AB4-82EB2A4826A7}"/>
          </ac:spMkLst>
        </pc:spChg>
        <pc:spChg chg="del">
          <ac:chgData name="Kaileen Cain" userId="21167d2d-fdf2-4320-ae3a-272888c89590" providerId="ADAL" clId="{7A1ADC85-2D91-438A-BBC5-3334BFE17255}" dt="2023-11-07T14:40:11.957" v="216" actId="478"/>
          <ac:spMkLst>
            <pc:docMk/>
            <pc:sldMk cId="660351924" sldId="2146846278"/>
            <ac:spMk id="26" creationId="{46B4CECC-ABF1-A943-76A6-DD3863FFA56B}"/>
          </ac:spMkLst>
        </pc:spChg>
        <pc:spChg chg="del">
          <ac:chgData name="Kaileen Cain" userId="21167d2d-fdf2-4320-ae3a-272888c89590" providerId="ADAL" clId="{7A1ADC85-2D91-438A-BBC5-3334BFE17255}" dt="2023-11-07T14:40:11.957" v="216" actId="478"/>
          <ac:spMkLst>
            <pc:docMk/>
            <pc:sldMk cId="660351924" sldId="2146846278"/>
            <ac:spMk id="27" creationId="{47DD0A04-D5B8-CB37-04CD-C58BACADA7BC}"/>
          </ac:spMkLst>
        </pc:spChg>
        <pc:spChg chg="del">
          <ac:chgData name="Kaileen Cain" userId="21167d2d-fdf2-4320-ae3a-272888c89590" providerId="ADAL" clId="{7A1ADC85-2D91-438A-BBC5-3334BFE17255}" dt="2023-11-07T14:40:11.957" v="216" actId="478"/>
          <ac:spMkLst>
            <pc:docMk/>
            <pc:sldMk cId="660351924" sldId="2146846278"/>
            <ac:spMk id="28" creationId="{90BA7BA4-D409-9A7A-0C49-3CD57354BDF9}"/>
          </ac:spMkLst>
        </pc:spChg>
        <pc:spChg chg="del">
          <ac:chgData name="Kaileen Cain" userId="21167d2d-fdf2-4320-ae3a-272888c89590" providerId="ADAL" clId="{7A1ADC85-2D91-438A-BBC5-3334BFE17255}" dt="2023-11-07T14:40:11.957" v="216" actId="478"/>
          <ac:spMkLst>
            <pc:docMk/>
            <pc:sldMk cId="660351924" sldId="2146846278"/>
            <ac:spMk id="29" creationId="{E801AC7A-6C23-960F-EB5C-6F45C832D968}"/>
          </ac:spMkLst>
        </pc:spChg>
        <pc:spChg chg="del">
          <ac:chgData name="Kaileen Cain" userId="21167d2d-fdf2-4320-ae3a-272888c89590" providerId="ADAL" clId="{7A1ADC85-2D91-438A-BBC5-3334BFE17255}" dt="2023-11-07T14:40:11.957" v="216" actId="478"/>
          <ac:spMkLst>
            <pc:docMk/>
            <pc:sldMk cId="660351924" sldId="2146846278"/>
            <ac:spMk id="30" creationId="{D14B8694-1DF0-B4A2-7997-D7D47BC1E13D}"/>
          </ac:spMkLst>
        </pc:spChg>
        <pc:spChg chg="del">
          <ac:chgData name="Kaileen Cain" userId="21167d2d-fdf2-4320-ae3a-272888c89590" providerId="ADAL" clId="{7A1ADC85-2D91-438A-BBC5-3334BFE17255}" dt="2023-11-07T14:40:11.957" v="216" actId="478"/>
          <ac:spMkLst>
            <pc:docMk/>
            <pc:sldMk cId="660351924" sldId="2146846278"/>
            <ac:spMk id="31" creationId="{4CABA997-A293-E717-D2D2-35391F94C19B}"/>
          </ac:spMkLst>
        </pc:spChg>
        <pc:spChg chg="del">
          <ac:chgData name="Kaileen Cain" userId="21167d2d-fdf2-4320-ae3a-272888c89590" providerId="ADAL" clId="{7A1ADC85-2D91-438A-BBC5-3334BFE17255}" dt="2023-11-07T14:40:11.957" v="216" actId="478"/>
          <ac:spMkLst>
            <pc:docMk/>
            <pc:sldMk cId="660351924" sldId="2146846278"/>
            <ac:spMk id="32" creationId="{3DB80E37-9935-A9D5-0D8B-D3D5F15925D0}"/>
          </ac:spMkLst>
        </pc:spChg>
        <pc:spChg chg="del">
          <ac:chgData name="Kaileen Cain" userId="21167d2d-fdf2-4320-ae3a-272888c89590" providerId="ADAL" clId="{7A1ADC85-2D91-438A-BBC5-3334BFE17255}" dt="2023-11-07T14:40:11.957" v="216" actId="478"/>
          <ac:spMkLst>
            <pc:docMk/>
            <pc:sldMk cId="660351924" sldId="2146846278"/>
            <ac:spMk id="33" creationId="{2950B1FB-1854-A572-96BC-A98B55596BAD}"/>
          </ac:spMkLst>
        </pc:spChg>
        <pc:spChg chg="del">
          <ac:chgData name="Kaileen Cain" userId="21167d2d-fdf2-4320-ae3a-272888c89590" providerId="ADAL" clId="{7A1ADC85-2D91-438A-BBC5-3334BFE17255}" dt="2023-11-07T14:40:11.957" v="216" actId="478"/>
          <ac:spMkLst>
            <pc:docMk/>
            <pc:sldMk cId="660351924" sldId="2146846278"/>
            <ac:spMk id="35" creationId="{D2A469E1-F928-77FE-BA76-11C824B813F7}"/>
          </ac:spMkLst>
        </pc:spChg>
        <pc:spChg chg="del">
          <ac:chgData name="Kaileen Cain" userId="21167d2d-fdf2-4320-ae3a-272888c89590" providerId="ADAL" clId="{7A1ADC85-2D91-438A-BBC5-3334BFE17255}" dt="2023-11-07T14:40:11.957" v="216" actId="478"/>
          <ac:spMkLst>
            <pc:docMk/>
            <pc:sldMk cId="660351924" sldId="2146846278"/>
            <ac:spMk id="36" creationId="{0F1E129F-9659-C419-50AF-9424A89B2308}"/>
          </ac:spMkLst>
        </pc:spChg>
        <pc:spChg chg="del">
          <ac:chgData name="Kaileen Cain" userId="21167d2d-fdf2-4320-ae3a-272888c89590" providerId="ADAL" clId="{7A1ADC85-2D91-438A-BBC5-3334BFE17255}" dt="2023-11-07T14:40:20.573" v="218" actId="478"/>
          <ac:spMkLst>
            <pc:docMk/>
            <pc:sldMk cId="660351924" sldId="2146846278"/>
            <ac:spMk id="37" creationId="{7199B811-DFF7-19DC-3024-02B08003BFF5}"/>
          </ac:spMkLst>
        </pc:spChg>
        <pc:spChg chg="del">
          <ac:chgData name="Kaileen Cain" userId="21167d2d-fdf2-4320-ae3a-272888c89590" providerId="ADAL" clId="{7A1ADC85-2D91-438A-BBC5-3334BFE17255}" dt="2023-11-07T14:40:11.957" v="216" actId="478"/>
          <ac:spMkLst>
            <pc:docMk/>
            <pc:sldMk cId="660351924" sldId="2146846278"/>
            <ac:spMk id="38" creationId="{0F42751B-F885-4647-AE68-CFA9D53BA1CF}"/>
          </ac:spMkLst>
        </pc:spChg>
        <pc:spChg chg="del">
          <ac:chgData name="Kaileen Cain" userId="21167d2d-fdf2-4320-ae3a-272888c89590" providerId="ADAL" clId="{7A1ADC85-2D91-438A-BBC5-3334BFE17255}" dt="2023-11-07T14:40:11.957" v="216" actId="478"/>
          <ac:spMkLst>
            <pc:docMk/>
            <pc:sldMk cId="660351924" sldId="2146846278"/>
            <ac:spMk id="39" creationId="{2BA09EC4-AD97-CD7B-BCAA-16CFCB1817EB}"/>
          </ac:spMkLst>
        </pc:spChg>
        <pc:spChg chg="del">
          <ac:chgData name="Kaileen Cain" userId="21167d2d-fdf2-4320-ae3a-272888c89590" providerId="ADAL" clId="{7A1ADC85-2D91-438A-BBC5-3334BFE17255}" dt="2023-11-07T14:40:11.957" v="216" actId="478"/>
          <ac:spMkLst>
            <pc:docMk/>
            <pc:sldMk cId="660351924" sldId="2146846278"/>
            <ac:spMk id="40" creationId="{E216F4CD-C118-8A0D-8790-CB056D93DA1A}"/>
          </ac:spMkLst>
        </pc:spChg>
        <pc:spChg chg="del">
          <ac:chgData name="Kaileen Cain" userId="21167d2d-fdf2-4320-ae3a-272888c89590" providerId="ADAL" clId="{7A1ADC85-2D91-438A-BBC5-3334BFE17255}" dt="2023-11-07T14:40:11.957" v="216" actId="478"/>
          <ac:spMkLst>
            <pc:docMk/>
            <pc:sldMk cId="660351924" sldId="2146846278"/>
            <ac:spMk id="41" creationId="{81ACFDC6-7686-1A1C-9939-AC9128F8BA8F}"/>
          </ac:spMkLst>
        </pc:spChg>
        <pc:spChg chg="del">
          <ac:chgData name="Kaileen Cain" userId="21167d2d-fdf2-4320-ae3a-272888c89590" providerId="ADAL" clId="{7A1ADC85-2D91-438A-BBC5-3334BFE17255}" dt="2023-11-07T14:40:11.957" v="216" actId="478"/>
          <ac:spMkLst>
            <pc:docMk/>
            <pc:sldMk cId="660351924" sldId="2146846278"/>
            <ac:spMk id="42" creationId="{90B99650-DCB9-FCEF-EBF2-53D49D9B55B8}"/>
          </ac:spMkLst>
        </pc:spChg>
        <pc:spChg chg="del">
          <ac:chgData name="Kaileen Cain" userId="21167d2d-fdf2-4320-ae3a-272888c89590" providerId="ADAL" clId="{7A1ADC85-2D91-438A-BBC5-3334BFE17255}" dt="2023-11-07T14:40:11.957" v="216" actId="478"/>
          <ac:spMkLst>
            <pc:docMk/>
            <pc:sldMk cId="660351924" sldId="2146846278"/>
            <ac:spMk id="43" creationId="{8B68286B-4961-BA2B-AD74-C715DF29D7A1}"/>
          </ac:spMkLst>
        </pc:spChg>
        <pc:spChg chg="del">
          <ac:chgData name="Kaileen Cain" userId="21167d2d-fdf2-4320-ae3a-272888c89590" providerId="ADAL" clId="{7A1ADC85-2D91-438A-BBC5-3334BFE17255}" dt="2023-11-07T14:40:11.957" v="216" actId="478"/>
          <ac:spMkLst>
            <pc:docMk/>
            <pc:sldMk cId="660351924" sldId="2146846278"/>
            <ac:spMk id="44" creationId="{07C0B5EE-E40C-E7F2-672E-80B6286B8784}"/>
          </ac:spMkLst>
        </pc:spChg>
        <pc:spChg chg="del">
          <ac:chgData name="Kaileen Cain" userId="21167d2d-fdf2-4320-ae3a-272888c89590" providerId="ADAL" clId="{7A1ADC85-2D91-438A-BBC5-3334BFE17255}" dt="2023-11-07T14:40:11.957" v="216" actId="478"/>
          <ac:spMkLst>
            <pc:docMk/>
            <pc:sldMk cId="660351924" sldId="2146846278"/>
            <ac:spMk id="45" creationId="{B5348A06-FD7D-B97B-6372-DC4F9FEDA5FE}"/>
          </ac:spMkLst>
        </pc:spChg>
        <pc:spChg chg="del">
          <ac:chgData name="Kaileen Cain" userId="21167d2d-fdf2-4320-ae3a-272888c89590" providerId="ADAL" clId="{7A1ADC85-2D91-438A-BBC5-3334BFE17255}" dt="2023-11-07T14:40:11.957" v="216" actId="478"/>
          <ac:spMkLst>
            <pc:docMk/>
            <pc:sldMk cId="660351924" sldId="2146846278"/>
            <ac:spMk id="46" creationId="{842E8291-6BFE-E731-D1F3-133E58630ABE}"/>
          </ac:spMkLst>
        </pc:spChg>
        <pc:spChg chg="del">
          <ac:chgData name="Kaileen Cain" userId="21167d2d-fdf2-4320-ae3a-272888c89590" providerId="ADAL" clId="{7A1ADC85-2D91-438A-BBC5-3334BFE17255}" dt="2023-11-07T14:40:11.957" v="216" actId="478"/>
          <ac:spMkLst>
            <pc:docMk/>
            <pc:sldMk cId="660351924" sldId="2146846278"/>
            <ac:spMk id="47" creationId="{E52F18C2-6BAE-6D74-AADF-87F90CBFB81E}"/>
          </ac:spMkLst>
        </pc:spChg>
        <pc:spChg chg="add mod">
          <ac:chgData name="Kaileen Cain" userId="21167d2d-fdf2-4320-ae3a-272888c89590" providerId="ADAL" clId="{7A1ADC85-2D91-438A-BBC5-3334BFE17255}" dt="2023-11-07T14:40:58.873" v="222" actId="1076"/>
          <ac:spMkLst>
            <pc:docMk/>
            <pc:sldMk cId="660351924" sldId="2146846278"/>
            <ac:spMk id="52" creationId="{C4EE527F-9868-5337-C8A4-B755A5F74DA2}"/>
          </ac:spMkLst>
        </pc:spChg>
        <pc:spChg chg="add mod">
          <ac:chgData name="Kaileen Cain" userId="21167d2d-fdf2-4320-ae3a-272888c89590" providerId="ADAL" clId="{7A1ADC85-2D91-438A-BBC5-3334BFE17255}" dt="2023-11-07T14:42:14.082" v="267" actId="1076"/>
          <ac:spMkLst>
            <pc:docMk/>
            <pc:sldMk cId="660351924" sldId="2146846278"/>
            <ac:spMk id="54" creationId="{EAED23D9-0ACE-5868-57A1-9154A3663688}"/>
          </ac:spMkLst>
        </pc:spChg>
        <pc:spChg chg="add mod">
          <ac:chgData name="Kaileen Cain" userId="21167d2d-fdf2-4320-ae3a-272888c89590" providerId="ADAL" clId="{7A1ADC85-2D91-438A-BBC5-3334BFE17255}" dt="2023-11-07T14:42:14.082" v="267" actId="1076"/>
          <ac:spMkLst>
            <pc:docMk/>
            <pc:sldMk cId="660351924" sldId="2146846278"/>
            <ac:spMk id="56" creationId="{417E406E-7CB8-3C49-CFD9-E218D5D794E0}"/>
          </ac:spMkLst>
        </pc:spChg>
        <pc:graphicFrameChg chg="add mod">
          <ac:chgData name="Kaileen Cain" userId="21167d2d-fdf2-4320-ae3a-272888c89590" providerId="ADAL" clId="{7A1ADC85-2D91-438A-BBC5-3334BFE17255}" dt="2023-11-07T14:40:40.317" v="219"/>
          <ac:graphicFrameMkLst>
            <pc:docMk/>
            <pc:sldMk cId="660351924" sldId="2146846278"/>
            <ac:graphicFrameMk id="7" creationId="{6C4C4291-83A2-A35C-4384-E75D8B86A655}"/>
          </ac:graphicFrameMkLst>
        </pc:graphicFrameChg>
        <pc:picChg chg="add mod">
          <ac:chgData name="Kaileen Cain" userId="21167d2d-fdf2-4320-ae3a-272888c89590" providerId="ADAL" clId="{7A1ADC85-2D91-438A-BBC5-3334BFE17255}" dt="2023-11-07T14:40:40.317" v="219"/>
          <ac:picMkLst>
            <pc:docMk/>
            <pc:sldMk cId="660351924" sldId="2146846278"/>
            <ac:picMk id="13" creationId="{5754A472-B4C0-FC7B-72E1-27A8F2C4F633}"/>
          </ac:picMkLst>
        </pc:picChg>
        <pc:picChg chg="del">
          <ac:chgData name="Kaileen Cain" userId="21167d2d-fdf2-4320-ae3a-272888c89590" providerId="ADAL" clId="{7A1ADC85-2D91-438A-BBC5-3334BFE17255}" dt="2023-11-07T14:40:11.957" v="216" actId="478"/>
          <ac:picMkLst>
            <pc:docMk/>
            <pc:sldMk cId="660351924" sldId="2146846278"/>
            <ac:picMk id="14" creationId="{AAEC8359-4D03-EE1B-FDAD-5FBDD8A029B0}"/>
          </ac:picMkLst>
        </pc:picChg>
        <pc:picChg chg="del">
          <ac:chgData name="Kaileen Cain" userId="21167d2d-fdf2-4320-ae3a-272888c89590" providerId="ADAL" clId="{7A1ADC85-2D91-438A-BBC5-3334BFE17255}" dt="2023-11-07T14:40:11.957" v="216" actId="478"/>
          <ac:picMkLst>
            <pc:docMk/>
            <pc:sldMk cId="660351924" sldId="2146846278"/>
            <ac:picMk id="16" creationId="{ABA15612-48C6-E93F-4583-9DC14FB9A542}"/>
          </ac:picMkLst>
        </pc:picChg>
        <pc:picChg chg="del">
          <ac:chgData name="Kaileen Cain" userId="21167d2d-fdf2-4320-ae3a-272888c89590" providerId="ADAL" clId="{7A1ADC85-2D91-438A-BBC5-3334BFE17255}" dt="2023-11-07T14:40:11.957" v="216" actId="478"/>
          <ac:picMkLst>
            <pc:docMk/>
            <pc:sldMk cId="660351924" sldId="2146846278"/>
            <ac:picMk id="17" creationId="{47D2B834-1487-5608-C2A3-CC5012E71358}"/>
          </ac:picMkLst>
        </pc:picChg>
        <pc:picChg chg="del">
          <ac:chgData name="Kaileen Cain" userId="21167d2d-fdf2-4320-ae3a-272888c89590" providerId="ADAL" clId="{7A1ADC85-2D91-438A-BBC5-3334BFE17255}" dt="2023-11-07T14:40:11.957" v="216" actId="478"/>
          <ac:picMkLst>
            <pc:docMk/>
            <pc:sldMk cId="660351924" sldId="2146846278"/>
            <ac:picMk id="18" creationId="{248C7E1D-5770-CBE0-03D8-D0E143D79049}"/>
          </ac:picMkLst>
        </pc:picChg>
        <pc:picChg chg="del">
          <ac:chgData name="Kaileen Cain" userId="21167d2d-fdf2-4320-ae3a-272888c89590" providerId="ADAL" clId="{7A1ADC85-2D91-438A-BBC5-3334BFE17255}" dt="2023-11-07T14:40:11.957" v="216" actId="478"/>
          <ac:picMkLst>
            <pc:docMk/>
            <pc:sldMk cId="660351924" sldId="2146846278"/>
            <ac:picMk id="19" creationId="{77322DC3-C9FF-B4AC-5D5D-9D2DE38B8816}"/>
          </ac:picMkLst>
        </pc:picChg>
        <pc:picChg chg="del">
          <ac:chgData name="Kaileen Cain" userId="21167d2d-fdf2-4320-ae3a-272888c89590" providerId="ADAL" clId="{7A1ADC85-2D91-438A-BBC5-3334BFE17255}" dt="2023-11-07T14:40:11.957" v="216" actId="478"/>
          <ac:picMkLst>
            <pc:docMk/>
            <pc:sldMk cId="660351924" sldId="2146846278"/>
            <ac:picMk id="20" creationId="{D30E59F9-6B60-8DDA-952E-8B9C15FEC488}"/>
          </ac:picMkLst>
        </pc:picChg>
        <pc:picChg chg="del">
          <ac:chgData name="Kaileen Cain" userId="21167d2d-fdf2-4320-ae3a-272888c89590" providerId="ADAL" clId="{7A1ADC85-2D91-438A-BBC5-3334BFE17255}" dt="2023-11-07T14:40:11.957" v="216" actId="478"/>
          <ac:picMkLst>
            <pc:docMk/>
            <pc:sldMk cId="660351924" sldId="2146846278"/>
            <ac:picMk id="21" creationId="{1857A076-C025-1208-AA2A-99DDE67F90FE}"/>
          </ac:picMkLst>
        </pc:picChg>
        <pc:picChg chg="del">
          <ac:chgData name="Kaileen Cain" userId="21167d2d-fdf2-4320-ae3a-272888c89590" providerId="ADAL" clId="{7A1ADC85-2D91-438A-BBC5-3334BFE17255}" dt="2023-11-07T14:40:11.957" v="216" actId="478"/>
          <ac:picMkLst>
            <pc:docMk/>
            <pc:sldMk cId="660351924" sldId="2146846278"/>
            <ac:picMk id="22" creationId="{37A64FCB-2470-39BF-DDC6-4ED0665DC5BB}"/>
          </ac:picMkLst>
        </pc:picChg>
        <pc:picChg chg="del">
          <ac:chgData name="Kaileen Cain" userId="21167d2d-fdf2-4320-ae3a-272888c89590" providerId="ADAL" clId="{7A1ADC85-2D91-438A-BBC5-3334BFE17255}" dt="2023-11-07T14:40:11.957" v="216" actId="478"/>
          <ac:picMkLst>
            <pc:docMk/>
            <pc:sldMk cId="660351924" sldId="2146846278"/>
            <ac:picMk id="23" creationId="{C05A3AE4-F89D-1FA3-270B-813BEB21B2B3}"/>
          </ac:picMkLst>
        </pc:picChg>
        <pc:picChg chg="del">
          <ac:chgData name="Kaileen Cain" userId="21167d2d-fdf2-4320-ae3a-272888c89590" providerId="ADAL" clId="{7A1ADC85-2D91-438A-BBC5-3334BFE17255}" dt="2023-11-07T14:40:11.957" v="216" actId="478"/>
          <ac:picMkLst>
            <pc:docMk/>
            <pc:sldMk cId="660351924" sldId="2146846278"/>
            <ac:picMk id="24" creationId="{590B3AE6-D2A5-FDD7-636D-DEEEFB6173C7}"/>
          </ac:picMkLst>
        </pc:picChg>
        <pc:picChg chg="add mod">
          <ac:chgData name="Kaileen Cain" userId="21167d2d-fdf2-4320-ae3a-272888c89590" providerId="ADAL" clId="{7A1ADC85-2D91-438A-BBC5-3334BFE17255}" dt="2023-11-07T14:40:40.317" v="219"/>
          <ac:picMkLst>
            <pc:docMk/>
            <pc:sldMk cId="660351924" sldId="2146846278"/>
            <ac:picMk id="34" creationId="{C1CC7505-8662-2F50-96AF-4B3663CD2248}"/>
          </ac:picMkLst>
        </pc:picChg>
        <pc:picChg chg="add mod">
          <ac:chgData name="Kaileen Cain" userId="21167d2d-fdf2-4320-ae3a-272888c89590" providerId="ADAL" clId="{7A1ADC85-2D91-438A-BBC5-3334BFE17255}" dt="2023-11-07T14:40:40.317" v="219"/>
          <ac:picMkLst>
            <pc:docMk/>
            <pc:sldMk cId="660351924" sldId="2146846278"/>
            <ac:picMk id="48" creationId="{359458EA-3C1C-1118-C7CF-0A031A14BEA2}"/>
          </ac:picMkLst>
        </pc:picChg>
        <pc:picChg chg="mod">
          <ac:chgData name="Kaileen Cain" userId="21167d2d-fdf2-4320-ae3a-272888c89590" providerId="ADAL" clId="{7A1ADC85-2D91-438A-BBC5-3334BFE17255}" dt="2023-11-07T16:34:35.544" v="289" actId="14826"/>
          <ac:picMkLst>
            <pc:docMk/>
            <pc:sldMk cId="660351924" sldId="2146846278"/>
            <ac:picMk id="49" creationId="{9F867B83-6DF9-AD07-A28C-A261AFCE75DC}"/>
          </ac:picMkLst>
        </pc:picChg>
        <pc:picChg chg="del">
          <ac:chgData name="Kaileen Cain" userId="21167d2d-fdf2-4320-ae3a-272888c89590" providerId="ADAL" clId="{7A1ADC85-2D91-438A-BBC5-3334BFE17255}" dt="2023-11-07T14:40:16.757" v="217" actId="478"/>
          <ac:picMkLst>
            <pc:docMk/>
            <pc:sldMk cId="660351924" sldId="2146846278"/>
            <ac:picMk id="50" creationId="{639C0DC6-F9D1-20B5-48C5-04EB245E8E71}"/>
          </ac:picMkLst>
        </pc:picChg>
        <pc:picChg chg="del">
          <ac:chgData name="Kaileen Cain" userId="21167d2d-fdf2-4320-ae3a-272888c89590" providerId="ADAL" clId="{7A1ADC85-2D91-438A-BBC5-3334BFE17255}" dt="2023-11-07T14:40:16.757" v="217" actId="478"/>
          <ac:picMkLst>
            <pc:docMk/>
            <pc:sldMk cId="660351924" sldId="2146846278"/>
            <ac:picMk id="51" creationId="{59263175-4276-BE66-006B-9C6A383E6DA4}"/>
          </ac:picMkLst>
        </pc:picChg>
        <pc:picChg chg="add mod">
          <ac:chgData name="Kaileen Cain" userId="21167d2d-fdf2-4320-ae3a-272888c89590" providerId="ADAL" clId="{7A1ADC85-2D91-438A-BBC5-3334BFE17255}" dt="2023-11-07T14:42:54.714" v="286"/>
          <ac:picMkLst>
            <pc:docMk/>
            <pc:sldMk cId="660351924" sldId="2146846278"/>
            <ac:picMk id="53" creationId="{EA2531B6-4B76-E2BF-7AED-C8AF79133A72}"/>
          </ac:picMkLst>
        </pc:picChg>
        <pc:picChg chg="add mod">
          <ac:chgData name="Kaileen Cain" userId="21167d2d-fdf2-4320-ae3a-272888c89590" providerId="ADAL" clId="{7A1ADC85-2D91-438A-BBC5-3334BFE17255}" dt="2023-11-07T14:42:14.082" v="267" actId="1076"/>
          <ac:picMkLst>
            <pc:docMk/>
            <pc:sldMk cId="660351924" sldId="2146846278"/>
            <ac:picMk id="55" creationId="{E531DC6C-EE5C-6A5F-A3E2-44DEE9418A5B}"/>
          </ac:picMkLst>
        </pc:picChg>
      </pc:sldChg>
    </pc:docChg>
  </pc:docChgLst>
  <pc:docChgLst>
    <pc:chgData name="Leah Montner Dixon" userId="d5b2ae9e-9213-4442-b7df-4db8cbe51e5d" providerId="ADAL" clId="{48610CBC-3DA1-4EA2-A23B-BF014EF29111}"/>
    <pc:docChg chg="custSel delSld modSld delMainMaster">
      <pc:chgData name="Leah Montner Dixon" userId="d5b2ae9e-9213-4442-b7df-4db8cbe51e5d" providerId="ADAL" clId="{48610CBC-3DA1-4EA2-A23B-BF014EF29111}" dt="2024-01-23T14:58:51.814" v="35" actId="1036"/>
      <pc:docMkLst>
        <pc:docMk/>
      </pc:docMkLst>
      <pc:sldChg chg="del">
        <pc:chgData name="Leah Montner Dixon" userId="d5b2ae9e-9213-4442-b7df-4db8cbe51e5d" providerId="ADAL" clId="{48610CBC-3DA1-4EA2-A23B-BF014EF29111}" dt="2024-01-23T14:57:19.348" v="4" actId="47"/>
        <pc:sldMkLst>
          <pc:docMk/>
          <pc:sldMk cId="3813308834" sldId="2146846083"/>
        </pc:sldMkLst>
      </pc:sldChg>
      <pc:sldChg chg="del">
        <pc:chgData name="Leah Montner Dixon" userId="d5b2ae9e-9213-4442-b7df-4db8cbe51e5d" providerId="ADAL" clId="{48610CBC-3DA1-4EA2-A23B-BF014EF29111}" dt="2024-01-23T14:57:23.150" v="9" actId="47"/>
        <pc:sldMkLst>
          <pc:docMk/>
          <pc:sldMk cId="3916546839" sldId="2146846126"/>
        </pc:sldMkLst>
      </pc:sldChg>
      <pc:sldChg chg="addSp modSp mod">
        <pc:chgData name="Leah Montner Dixon" userId="d5b2ae9e-9213-4442-b7df-4db8cbe51e5d" providerId="ADAL" clId="{48610CBC-3DA1-4EA2-A23B-BF014EF29111}" dt="2024-01-23T14:57:32.629" v="14" actId="207"/>
        <pc:sldMkLst>
          <pc:docMk/>
          <pc:sldMk cId="957495863" sldId="2146846202"/>
        </pc:sldMkLst>
        <pc:spChg chg="add mod">
          <ac:chgData name="Leah Montner Dixon" userId="d5b2ae9e-9213-4442-b7df-4db8cbe51e5d" providerId="ADAL" clId="{48610CBC-3DA1-4EA2-A23B-BF014EF29111}" dt="2024-01-23T14:57:32.629" v="14" actId="207"/>
          <ac:spMkLst>
            <pc:docMk/>
            <pc:sldMk cId="957495863" sldId="2146846202"/>
            <ac:spMk id="6" creationId="{548A6ED4-3753-5E69-509E-1E6C09F6FD6A}"/>
          </ac:spMkLst>
        </pc:spChg>
      </pc:sldChg>
      <pc:sldChg chg="del">
        <pc:chgData name="Leah Montner Dixon" userId="d5b2ae9e-9213-4442-b7df-4db8cbe51e5d" providerId="ADAL" clId="{48610CBC-3DA1-4EA2-A23B-BF014EF29111}" dt="2024-01-23T14:57:18.180" v="1" actId="47"/>
        <pc:sldMkLst>
          <pc:docMk/>
          <pc:sldMk cId="862213053" sldId="2146846276"/>
        </pc:sldMkLst>
      </pc:sldChg>
      <pc:sldChg chg="addSp delSp modSp mod">
        <pc:chgData name="Leah Montner Dixon" userId="d5b2ae9e-9213-4442-b7df-4db8cbe51e5d" providerId="ADAL" clId="{48610CBC-3DA1-4EA2-A23B-BF014EF29111}" dt="2024-01-23T14:58:51.814" v="35" actId="1036"/>
        <pc:sldMkLst>
          <pc:docMk/>
          <pc:sldMk cId="551601610" sldId="2146846289"/>
        </pc:sldMkLst>
        <pc:spChg chg="add mod">
          <ac:chgData name="Leah Montner Dixon" userId="d5b2ae9e-9213-4442-b7df-4db8cbe51e5d" providerId="ADAL" clId="{48610CBC-3DA1-4EA2-A23B-BF014EF29111}" dt="2024-01-23T14:58:10.021" v="21"/>
          <ac:spMkLst>
            <pc:docMk/>
            <pc:sldMk cId="551601610" sldId="2146846289"/>
            <ac:spMk id="9" creationId="{661964A7-7981-EC41-941B-5A521B5CA5CD}"/>
          </ac:spMkLst>
        </pc:spChg>
        <pc:spChg chg="del mod">
          <ac:chgData name="Leah Montner Dixon" userId="d5b2ae9e-9213-4442-b7df-4db8cbe51e5d" providerId="ADAL" clId="{48610CBC-3DA1-4EA2-A23B-BF014EF29111}" dt="2024-01-23T14:58:31.796" v="26" actId="478"/>
          <ac:spMkLst>
            <pc:docMk/>
            <pc:sldMk cId="551601610" sldId="2146846289"/>
            <ac:spMk id="22" creationId="{37F8F03F-EDDC-3198-5A6B-1B02961372FC}"/>
          </ac:spMkLst>
        </pc:spChg>
        <pc:spChg chg="ord">
          <ac:chgData name="Leah Montner Dixon" userId="d5b2ae9e-9213-4442-b7df-4db8cbe51e5d" providerId="ADAL" clId="{48610CBC-3DA1-4EA2-A23B-BF014EF29111}" dt="2024-01-23T14:58:49.398" v="31" actId="167"/>
          <ac:spMkLst>
            <pc:docMk/>
            <pc:sldMk cId="551601610" sldId="2146846289"/>
            <ac:spMk id="30" creationId="{945AE4A2-5FF7-F467-42DD-5C62389E3567}"/>
          </ac:spMkLst>
        </pc:spChg>
        <pc:spChg chg="del mod">
          <ac:chgData name="Leah Montner Dixon" userId="d5b2ae9e-9213-4442-b7df-4db8cbe51e5d" providerId="ADAL" clId="{48610CBC-3DA1-4EA2-A23B-BF014EF29111}" dt="2024-01-23T14:58:11.653" v="22" actId="478"/>
          <ac:spMkLst>
            <pc:docMk/>
            <pc:sldMk cId="551601610" sldId="2146846289"/>
            <ac:spMk id="56" creationId="{3FB2B824-44DB-C4B5-3364-D011D512CD47}"/>
          </ac:spMkLst>
        </pc:spChg>
        <pc:spChg chg="mod">
          <ac:chgData name="Leah Montner Dixon" userId="d5b2ae9e-9213-4442-b7df-4db8cbe51e5d" providerId="ADAL" clId="{48610CBC-3DA1-4EA2-A23B-BF014EF29111}" dt="2024-01-23T14:58:34.491" v="27" actId="1076"/>
          <ac:spMkLst>
            <pc:docMk/>
            <pc:sldMk cId="551601610" sldId="2146846289"/>
            <ac:spMk id="79" creationId="{5FCC578A-941F-166B-5299-3775DA65BCB6}"/>
          </ac:spMkLst>
        </pc:spChg>
        <pc:picChg chg="add del mod">
          <ac:chgData name="Leah Montner Dixon" userId="d5b2ae9e-9213-4442-b7df-4db8cbe51e5d" providerId="ADAL" clId="{48610CBC-3DA1-4EA2-A23B-BF014EF29111}" dt="2024-01-23T14:58:47.370" v="30" actId="478"/>
          <ac:picMkLst>
            <pc:docMk/>
            <pc:sldMk cId="551601610" sldId="2146846289"/>
            <ac:picMk id="7" creationId="{79E091DE-523C-E062-0639-F333C23417BF}"/>
          </ac:picMkLst>
        </pc:picChg>
        <pc:picChg chg="mod ord">
          <ac:chgData name="Leah Montner Dixon" userId="d5b2ae9e-9213-4442-b7df-4db8cbe51e5d" providerId="ADAL" clId="{48610CBC-3DA1-4EA2-A23B-BF014EF29111}" dt="2024-01-23T14:58:51.814" v="35" actId="1036"/>
          <ac:picMkLst>
            <pc:docMk/>
            <pc:sldMk cId="551601610" sldId="2146846289"/>
            <ac:picMk id="52" creationId="{C824AF4A-CCAE-0158-FA77-90C78789E4A2}"/>
          </ac:picMkLst>
        </pc:picChg>
      </pc:sldChg>
      <pc:sldChg chg="del">
        <pc:chgData name="Leah Montner Dixon" userId="d5b2ae9e-9213-4442-b7df-4db8cbe51e5d" providerId="ADAL" clId="{48610CBC-3DA1-4EA2-A23B-BF014EF29111}" dt="2024-01-23T14:57:24.396" v="11" actId="47"/>
        <pc:sldMkLst>
          <pc:docMk/>
          <pc:sldMk cId="580894001" sldId="2147327035"/>
        </pc:sldMkLst>
      </pc:sldChg>
      <pc:sldChg chg="del">
        <pc:chgData name="Leah Montner Dixon" userId="d5b2ae9e-9213-4442-b7df-4db8cbe51e5d" providerId="ADAL" clId="{48610CBC-3DA1-4EA2-A23B-BF014EF29111}" dt="2024-01-23T14:57:25.023" v="12" actId="47"/>
        <pc:sldMkLst>
          <pc:docMk/>
          <pc:sldMk cId="2987732408" sldId="2147327038"/>
        </pc:sldMkLst>
      </pc:sldChg>
      <pc:sldChg chg="del">
        <pc:chgData name="Leah Montner Dixon" userId="d5b2ae9e-9213-4442-b7df-4db8cbe51e5d" providerId="ADAL" clId="{48610CBC-3DA1-4EA2-A23B-BF014EF29111}" dt="2024-01-23T14:57:18.567" v="2" actId="47"/>
        <pc:sldMkLst>
          <pc:docMk/>
          <pc:sldMk cId="3125726786" sldId="2147327039"/>
        </pc:sldMkLst>
      </pc:sldChg>
      <pc:sldChg chg="del">
        <pc:chgData name="Leah Montner Dixon" userId="d5b2ae9e-9213-4442-b7df-4db8cbe51e5d" providerId="ADAL" clId="{48610CBC-3DA1-4EA2-A23B-BF014EF29111}" dt="2024-01-23T14:57:18.988" v="3" actId="47"/>
        <pc:sldMkLst>
          <pc:docMk/>
          <pc:sldMk cId="162319760" sldId="2147327040"/>
        </pc:sldMkLst>
      </pc:sldChg>
      <pc:sldChg chg="del">
        <pc:chgData name="Leah Montner Dixon" userId="d5b2ae9e-9213-4442-b7df-4db8cbe51e5d" providerId="ADAL" clId="{48610CBC-3DA1-4EA2-A23B-BF014EF29111}" dt="2024-01-23T14:57:20.182" v="6" actId="47"/>
        <pc:sldMkLst>
          <pc:docMk/>
          <pc:sldMk cId="3096946518" sldId="2147327041"/>
        </pc:sldMkLst>
      </pc:sldChg>
      <pc:sldChg chg="del">
        <pc:chgData name="Leah Montner Dixon" userId="d5b2ae9e-9213-4442-b7df-4db8cbe51e5d" providerId="ADAL" clId="{48610CBC-3DA1-4EA2-A23B-BF014EF29111}" dt="2024-01-23T14:57:19.754" v="5" actId="47"/>
        <pc:sldMkLst>
          <pc:docMk/>
          <pc:sldMk cId="4019403111" sldId="2147327042"/>
        </pc:sldMkLst>
      </pc:sldChg>
      <pc:sldChg chg="del">
        <pc:chgData name="Leah Montner Dixon" userId="d5b2ae9e-9213-4442-b7df-4db8cbe51e5d" providerId="ADAL" clId="{48610CBC-3DA1-4EA2-A23B-BF014EF29111}" dt="2024-01-23T14:57:21.250" v="7" actId="47"/>
        <pc:sldMkLst>
          <pc:docMk/>
          <pc:sldMk cId="2436896795" sldId="2147327043"/>
        </pc:sldMkLst>
      </pc:sldChg>
      <pc:sldChg chg="del">
        <pc:chgData name="Leah Montner Dixon" userId="d5b2ae9e-9213-4442-b7df-4db8cbe51e5d" providerId="ADAL" clId="{48610CBC-3DA1-4EA2-A23B-BF014EF29111}" dt="2024-01-23T14:57:22.344" v="8" actId="47"/>
        <pc:sldMkLst>
          <pc:docMk/>
          <pc:sldMk cId="3784931702" sldId="2147327044"/>
        </pc:sldMkLst>
      </pc:sldChg>
      <pc:sldChg chg="del">
        <pc:chgData name="Leah Montner Dixon" userId="d5b2ae9e-9213-4442-b7df-4db8cbe51e5d" providerId="ADAL" clId="{48610CBC-3DA1-4EA2-A23B-BF014EF29111}" dt="2024-01-23T14:57:23.884" v="10" actId="47"/>
        <pc:sldMkLst>
          <pc:docMk/>
          <pc:sldMk cId="1959864201" sldId="2147327045"/>
        </pc:sldMkLst>
      </pc:sldChg>
      <pc:sldChg chg="del">
        <pc:chgData name="Leah Montner Dixon" userId="d5b2ae9e-9213-4442-b7df-4db8cbe51e5d" providerId="ADAL" clId="{48610CBC-3DA1-4EA2-A23B-BF014EF29111}" dt="2024-01-23T14:57:16.986" v="0" actId="47"/>
        <pc:sldMkLst>
          <pc:docMk/>
          <pc:sldMk cId="1964659908" sldId="2147327046"/>
        </pc:sldMkLst>
      </pc:sldChg>
      <pc:sldMasterChg chg="del delSldLayout">
        <pc:chgData name="Leah Montner Dixon" userId="d5b2ae9e-9213-4442-b7df-4db8cbe51e5d" providerId="ADAL" clId="{48610CBC-3DA1-4EA2-A23B-BF014EF29111}" dt="2024-01-23T14:57:18.567" v="2" actId="47"/>
        <pc:sldMasterMkLst>
          <pc:docMk/>
          <pc:sldMasterMk cId="2270892452" sldId="2147483660"/>
        </pc:sldMasterMkLst>
        <pc:sldLayoutChg chg="del">
          <pc:chgData name="Leah Montner Dixon" userId="d5b2ae9e-9213-4442-b7df-4db8cbe51e5d" providerId="ADAL" clId="{48610CBC-3DA1-4EA2-A23B-BF014EF29111}" dt="2024-01-23T14:57:18.567" v="2" actId="47"/>
          <pc:sldLayoutMkLst>
            <pc:docMk/>
            <pc:sldMasterMk cId="2270892452" sldId="2147483660"/>
            <pc:sldLayoutMk cId="4259108150" sldId="2147483661"/>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2529935304" sldId="2147483662"/>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1593641569" sldId="2147483663"/>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2706832713" sldId="2147483664"/>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3538595154" sldId="2147483665"/>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2975840911" sldId="2147483666"/>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4275870257" sldId="2147483667"/>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1757400577" sldId="2147483668"/>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4014735030" sldId="2147483669"/>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3382680306" sldId="2147483670"/>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3141747865" sldId="2147483671"/>
          </pc:sldLayoutMkLst>
        </pc:sldLayoutChg>
        <pc:sldLayoutChg chg="del">
          <pc:chgData name="Leah Montner Dixon" userId="d5b2ae9e-9213-4442-b7df-4db8cbe51e5d" providerId="ADAL" clId="{48610CBC-3DA1-4EA2-A23B-BF014EF29111}" dt="2024-01-23T14:57:18.567" v="2" actId="47"/>
          <pc:sldLayoutMkLst>
            <pc:docMk/>
            <pc:sldMasterMk cId="2270892452" sldId="2147483660"/>
            <pc:sldLayoutMk cId="1658825268" sldId="2147483672"/>
          </pc:sldLayoutMkLst>
        </pc:sldLayoutChg>
      </pc:sldMasterChg>
    </pc:docChg>
  </pc:docChgLst>
  <pc:docChgLst>
    <pc:chgData name="Leah Montner Dixon" userId="d5b2ae9e-9213-4442-b7df-4db8cbe51e5d" providerId="ADAL" clId="{297FDD57-6B7E-4A6C-8DEA-A9896DE7F990}"/>
    <pc:docChg chg="undo custSel modSld">
      <pc:chgData name="Leah Montner Dixon" userId="d5b2ae9e-9213-4442-b7df-4db8cbe51e5d" providerId="ADAL" clId="{297FDD57-6B7E-4A6C-8DEA-A9896DE7F990}" dt="2024-04-30T13:36:57.507" v="242" actId="20577"/>
      <pc:docMkLst>
        <pc:docMk/>
      </pc:docMkLst>
      <pc:sldChg chg="addSp delSp modSp mod">
        <pc:chgData name="Leah Montner Dixon" userId="d5b2ae9e-9213-4442-b7df-4db8cbe51e5d" providerId="ADAL" clId="{297FDD57-6B7E-4A6C-8DEA-A9896DE7F990}" dt="2024-04-30T13:34:29.068" v="110" actId="1076"/>
        <pc:sldMkLst>
          <pc:docMk/>
          <pc:sldMk cId="180655006" sldId="2146846378"/>
        </pc:sldMkLst>
        <pc:spChg chg="del mod">
          <ac:chgData name="Leah Montner Dixon" userId="d5b2ae9e-9213-4442-b7df-4db8cbe51e5d" providerId="ADAL" clId="{297FDD57-6B7E-4A6C-8DEA-A9896DE7F990}" dt="2024-04-30T13:29:00.067" v="60" actId="478"/>
          <ac:spMkLst>
            <pc:docMk/>
            <pc:sldMk cId="180655006" sldId="2146846378"/>
            <ac:spMk id="2" creationId="{72812AB3-FA0A-7800-FB36-2C6BD497AAA0}"/>
          </ac:spMkLst>
        </pc:spChg>
        <pc:spChg chg="add del mod">
          <ac:chgData name="Leah Montner Dixon" userId="d5b2ae9e-9213-4442-b7df-4db8cbe51e5d" providerId="ADAL" clId="{297FDD57-6B7E-4A6C-8DEA-A9896DE7F990}" dt="2024-04-30T13:23:58.294" v="24" actId="478"/>
          <ac:spMkLst>
            <pc:docMk/>
            <pc:sldMk cId="180655006" sldId="2146846378"/>
            <ac:spMk id="11" creationId="{38D3A8C0-1C98-6913-8036-94442A53A396}"/>
          </ac:spMkLst>
        </pc:spChg>
        <pc:spChg chg="add mod ord">
          <ac:chgData name="Leah Montner Dixon" userId="d5b2ae9e-9213-4442-b7df-4db8cbe51e5d" providerId="ADAL" clId="{297FDD57-6B7E-4A6C-8DEA-A9896DE7F990}" dt="2024-04-30T13:28:23.949" v="35" actId="167"/>
          <ac:spMkLst>
            <pc:docMk/>
            <pc:sldMk cId="180655006" sldId="2146846378"/>
            <ac:spMk id="13" creationId="{353B4898-E644-7AB5-EEAE-C4855A42186A}"/>
          </ac:spMkLst>
        </pc:spChg>
        <pc:spChg chg="add del mod">
          <ac:chgData name="Leah Montner Dixon" userId="d5b2ae9e-9213-4442-b7df-4db8cbe51e5d" providerId="ADAL" clId="{297FDD57-6B7E-4A6C-8DEA-A9896DE7F990}" dt="2024-04-30T13:33:22.807" v="71" actId="478"/>
          <ac:spMkLst>
            <pc:docMk/>
            <pc:sldMk cId="180655006" sldId="2146846378"/>
            <ac:spMk id="14" creationId="{F3572E30-DBB5-1FD9-2E18-EE3221F597A6}"/>
          </ac:spMkLst>
        </pc:spChg>
        <pc:spChg chg="mod">
          <ac:chgData name="Leah Montner Dixon" userId="d5b2ae9e-9213-4442-b7df-4db8cbe51e5d" providerId="ADAL" clId="{297FDD57-6B7E-4A6C-8DEA-A9896DE7F990}" dt="2024-04-30T13:34:29.068" v="110" actId="1076"/>
          <ac:spMkLst>
            <pc:docMk/>
            <pc:sldMk cId="180655006" sldId="2146846378"/>
            <ac:spMk id="15" creationId="{DBB1BB32-E935-282D-C69C-19685B99FCD0}"/>
          </ac:spMkLst>
        </pc:spChg>
        <pc:spChg chg="add mod">
          <ac:chgData name="Leah Montner Dixon" userId="d5b2ae9e-9213-4442-b7df-4db8cbe51e5d" providerId="ADAL" clId="{297FDD57-6B7E-4A6C-8DEA-A9896DE7F990}" dt="2024-04-30T13:28:34.738" v="37"/>
          <ac:spMkLst>
            <pc:docMk/>
            <pc:sldMk cId="180655006" sldId="2146846378"/>
            <ac:spMk id="16" creationId="{3B99E054-2403-7012-751A-802EC48839FC}"/>
          </ac:spMkLst>
        </pc:spChg>
        <pc:spChg chg="add mod">
          <ac:chgData name="Leah Montner Dixon" userId="d5b2ae9e-9213-4442-b7df-4db8cbe51e5d" providerId="ADAL" clId="{297FDD57-6B7E-4A6C-8DEA-A9896DE7F990}" dt="2024-04-30T13:29:03.562" v="64" actId="20577"/>
          <ac:spMkLst>
            <pc:docMk/>
            <pc:sldMk cId="180655006" sldId="2146846378"/>
            <ac:spMk id="18" creationId="{A5BBF722-1471-3831-DC3D-C3E19BAAB162}"/>
          </ac:spMkLst>
        </pc:spChg>
        <pc:spChg chg="add mod ord">
          <ac:chgData name="Leah Montner Dixon" userId="d5b2ae9e-9213-4442-b7df-4db8cbe51e5d" providerId="ADAL" clId="{297FDD57-6B7E-4A6C-8DEA-A9896DE7F990}" dt="2024-04-30T13:34:10.455" v="105" actId="1035"/>
          <ac:spMkLst>
            <pc:docMk/>
            <pc:sldMk cId="180655006" sldId="2146846378"/>
            <ac:spMk id="19" creationId="{EA8D43F8-873E-2315-93E3-29A32919BE1E}"/>
          </ac:spMkLst>
        </pc:spChg>
        <pc:spChg chg="del">
          <ac:chgData name="Leah Montner Dixon" userId="d5b2ae9e-9213-4442-b7df-4db8cbe51e5d" providerId="ADAL" clId="{297FDD57-6B7E-4A6C-8DEA-A9896DE7F990}" dt="2024-04-30T13:29:10.834" v="65" actId="478"/>
          <ac:spMkLst>
            <pc:docMk/>
            <pc:sldMk cId="180655006" sldId="2146846378"/>
            <ac:spMk id="38" creationId="{4F0AEA1B-2FDE-48F0-8866-DD87656141AD}"/>
          </ac:spMkLst>
        </pc:spChg>
        <pc:picChg chg="add mod ord">
          <ac:chgData name="Leah Montner Dixon" userId="d5b2ae9e-9213-4442-b7df-4db8cbe51e5d" providerId="ADAL" clId="{297FDD57-6B7E-4A6C-8DEA-A9896DE7F990}" dt="2024-04-30T13:28:23.949" v="35" actId="167"/>
          <ac:picMkLst>
            <pc:docMk/>
            <pc:sldMk cId="180655006" sldId="2146846378"/>
            <ac:picMk id="5" creationId="{DAEE348B-1E33-6744-BE10-2CE58380142F}"/>
          </ac:picMkLst>
        </pc:picChg>
        <pc:picChg chg="add del mod">
          <ac:chgData name="Leah Montner Dixon" userId="d5b2ae9e-9213-4442-b7df-4db8cbe51e5d" providerId="ADAL" clId="{297FDD57-6B7E-4A6C-8DEA-A9896DE7F990}" dt="2024-04-30T13:23:58.294" v="24" actId="478"/>
          <ac:picMkLst>
            <pc:docMk/>
            <pc:sldMk cId="180655006" sldId="2146846378"/>
            <ac:picMk id="12" creationId="{9614549F-8EC1-ADD0-7B49-C4751EE7C8C9}"/>
          </ac:picMkLst>
        </pc:picChg>
        <pc:picChg chg="add del mod">
          <ac:chgData name="Leah Montner Dixon" userId="d5b2ae9e-9213-4442-b7df-4db8cbe51e5d" providerId="ADAL" clId="{297FDD57-6B7E-4A6C-8DEA-A9896DE7F990}" dt="2024-04-30T13:28:24.951" v="36" actId="478"/>
          <ac:picMkLst>
            <pc:docMk/>
            <pc:sldMk cId="180655006" sldId="2146846378"/>
            <ac:picMk id="17" creationId="{DAABED0B-3C23-16B5-C6C2-EF8A72010148}"/>
          </ac:picMkLst>
        </pc:picChg>
      </pc:sldChg>
      <pc:sldChg chg="addSp delSp modSp mod">
        <pc:chgData name="Leah Montner Dixon" userId="d5b2ae9e-9213-4442-b7df-4db8cbe51e5d" providerId="ADAL" clId="{297FDD57-6B7E-4A6C-8DEA-A9896DE7F990}" dt="2024-04-30T13:36:57.507" v="242" actId="20577"/>
        <pc:sldMkLst>
          <pc:docMk/>
          <pc:sldMk cId="3159608473" sldId="2146846542"/>
        </pc:sldMkLst>
        <pc:spChg chg="del mod">
          <ac:chgData name="Leah Montner Dixon" userId="d5b2ae9e-9213-4442-b7df-4db8cbe51e5d" providerId="ADAL" clId="{297FDD57-6B7E-4A6C-8DEA-A9896DE7F990}" dt="2024-04-30T13:34:53.188" v="116" actId="478"/>
          <ac:spMkLst>
            <pc:docMk/>
            <pc:sldMk cId="3159608473" sldId="2146846542"/>
            <ac:spMk id="6" creationId="{8716CD4C-0D56-13D9-0E39-796A3110DD52}"/>
          </ac:spMkLst>
        </pc:spChg>
        <pc:spChg chg="add mod">
          <ac:chgData name="Leah Montner Dixon" userId="d5b2ae9e-9213-4442-b7df-4db8cbe51e5d" providerId="ADAL" clId="{297FDD57-6B7E-4A6C-8DEA-A9896DE7F990}" dt="2024-04-30T13:34:42.486" v="114"/>
          <ac:spMkLst>
            <pc:docMk/>
            <pc:sldMk cId="3159608473" sldId="2146846542"/>
            <ac:spMk id="9" creationId="{5D6D3011-FFDB-9204-265F-C35FBFA988F1}"/>
          </ac:spMkLst>
        </pc:spChg>
        <pc:spChg chg="add mod">
          <ac:chgData name="Leah Montner Dixon" userId="d5b2ae9e-9213-4442-b7df-4db8cbe51e5d" providerId="ADAL" clId="{297FDD57-6B7E-4A6C-8DEA-A9896DE7F990}" dt="2024-04-30T13:34:42.486" v="114"/>
          <ac:spMkLst>
            <pc:docMk/>
            <pc:sldMk cId="3159608473" sldId="2146846542"/>
            <ac:spMk id="11" creationId="{8C57C9FA-2E3F-88B5-8AD3-58E5F1A3965A}"/>
          </ac:spMkLst>
        </pc:spChg>
        <pc:spChg chg="add mod">
          <ac:chgData name="Leah Montner Dixon" userId="d5b2ae9e-9213-4442-b7df-4db8cbe51e5d" providerId="ADAL" clId="{297FDD57-6B7E-4A6C-8DEA-A9896DE7F990}" dt="2024-04-30T13:36:57.507" v="242" actId="20577"/>
          <ac:spMkLst>
            <pc:docMk/>
            <pc:sldMk cId="3159608473" sldId="2146846542"/>
            <ac:spMk id="12" creationId="{8148569E-8195-AB23-BC97-408BA46E5271}"/>
          </ac:spMkLst>
        </pc:spChg>
        <pc:spChg chg="del">
          <ac:chgData name="Leah Montner Dixon" userId="d5b2ae9e-9213-4442-b7df-4db8cbe51e5d" providerId="ADAL" clId="{297FDD57-6B7E-4A6C-8DEA-A9896DE7F990}" dt="2024-04-30T13:34:37.046" v="111" actId="478"/>
          <ac:spMkLst>
            <pc:docMk/>
            <pc:sldMk cId="3159608473" sldId="2146846542"/>
            <ac:spMk id="38" creationId="{A007C15B-91C3-6C47-1766-48427BC89BB1}"/>
          </ac:spMkLst>
        </pc:spChg>
        <pc:picChg chg="add del mod">
          <ac:chgData name="Leah Montner Dixon" userId="d5b2ae9e-9213-4442-b7df-4db8cbe51e5d" providerId="ADAL" clId="{297FDD57-6B7E-4A6C-8DEA-A9896DE7F990}" dt="2024-04-30T13:34:42.113" v="113" actId="478"/>
          <ac:picMkLst>
            <pc:docMk/>
            <pc:sldMk cId="3159608473" sldId="2146846542"/>
            <ac:picMk id="7" creationId="{280142E2-9ED7-7C92-CAFE-D82EE853DB2B}"/>
          </ac:picMkLst>
        </pc:picChg>
        <pc:picChg chg="add mod">
          <ac:chgData name="Leah Montner Dixon" userId="d5b2ae9e-9213-4442-b7df-4db8cbe51e5d" providerId="ADAL" clId="{297FDD57-6B7E-4A6C-8DEA-A9896DE7F990}" dt="2024-04-30T13:34:42.486" v="114"/>
          <ac:picMkLst>
            <pc:docMk/>
            <pc:sldMk cId="3159608473" sldId="2146846542"/>
            <ac:picMk id="10" creationId="{58CD87C1-0B8A-0E1C-6355-2BC5F2FC8748}"/>
          </ac:picMkLst>
        </pc:picChg>
      </pc:sldChg>
    </pc:docChg>
  </pc:docChgLst>
  <pc:docChgLst>
    <pc:chgData name="Karolina Guillen" userId="c1c08796-a0be-47c6-af52-5d31fd96ec50" providerId="ADAL" clId="{BC342E8C-FCB2-41D8-8A37-9B2D336196B1}"/>
    <pc:docChg chg="custSel modSld">
      <pc:chgData name="Karolina Guillen" userId="c1c08796-a0be-47c6-af52-5d31fd96ec50" providerId="ADAL" clId="{BC342E8C-FCB2-41D8-8A37-9B2D336196B1}" dt="2024-01-23T22:14:07.412" v="58" actId="207"/>
      <pc:docMkLst>
        <pc:docMk/>
      </pc:docMkLst>
      <pc:sldChg chg="addSp delSp modSp mod">
        <pc:chgData name="Karolina Guillen" userId="c1c08796-a0be-47c6-af52-5d31fd96ec50" providerId="ADAL" clId="{BC342E8C-FCB2-41D8-8A37-9B2D336196B1}" dt="2024-01-23T22:14:07.412" v="58" actId="207"/>
        <pc:sldMkLst>
          <pc:docMk/>
          <pc:sldMk cId="3746188261" sldId="2146846396"/>
        </pc:sldMkLst>
        <pc:spChg chg="mod">
          <ac:chgData name="Karolina Guillen" userId="c1c08796-a0be-47c6-af52-5d31fd96ec50" providerId="ADAL" clId="{BC342E8C-FCB2-41D8-8A37-9B2D336196B1}" dt="2024-01-23T22:14:07.412" v="58" actId="207"/>
          <ac:spMkLst>
            <pc:docMk/>
            <pc:sldMk cId="3746188261" sldId="2146846396"/>
            <ac:spMk id="4" creationId="{1BF894CE-5EB9-4BB3-F6C7-477E37F6A6AA}"/>
          </ac:spMkLst>
        </pc:spChg>
        <pc:spChg chg="add mod ord">
          <ac:chgData name="Karolina Guillen" userId="c1c08796-a0be-47c6-af52-5d31fd96ec50" providerId="ADAL" clId="{BC342E8C-FCB2-41D8-8A37-9B2D336196B1}" dt="2024-01-23T22:11:51.268" v="1" actId="167"/>
          <ac:spMkLst>
            <pc:docMk/>
            <pc:sldMk cId="3746188261" sldId="2146846396"/>
            <ac:spMk id="6" creationId="{F1165F3B-68E4-E911-E601-C18B1B676A7E}"/>
          </ac:spMkLst>
        </pc:spChg>
        <pc:spChg chg="del">
          <ac:chgData name="Karolina Guillen" userId="c1c08796-a0be-47c6-af52-5d31fd96ec50" providerId="ADAL" clId="{BC342E8C-FCB2-41D8-8A37-9B2D336196B1}" dt="2024-01-23T22:11:52.995" v="2" actId="478"/>
          <ac:spMkLst>
            <pc:docMk/>
            <pc:sldMk cId="3746188261" sldId="2146846396"/>
            <ac:spMk id="7" creationId="{BF552AD7-7F6F-4810-03DE-C115B33C9778}"/>
          </ac:spMkLst>
        </pc:spChg>
        <pc:spChg chg="add mod">
          <ac:chgData name="Karolina Guillen" userId="c1c08796-a0be-47c6-af52-5d31fd96ec50" providerId="ADAL" clId="{BC342E8C-FCB2-41D8-8A37-9B2D336196B1}" dt="2024-01-23T22:12:57.109" v="9"/>
          <ac:spMkLst>
            <pc:docMk/>
            <pc:sldMk cId="3746188261" sldId="2146846396"/>
            <ac:spMk id="13" creationId="{6F61EE57-26FC-DCE2-CAEF-8A6B9964410A}"/>
          </ac:spMkLst>
        </pc:spChg>
        <pc:grpChg chg="add mod">
          <ac:chgData name="Karolina Guillen" userId="c1c08796-a0be-47c6-af52-5d31fd96ec50" providerId="ADAL" clId="{BC342E8C-FCB2-41D8-8A37-9B2D336196B1}" dt="2024-01-23T22:12:15.034" v="5"/>
          <ac:grpSpMkLst>
            <pc:docMk/>
            <pc:sldMk cId="3746188261" sldId="2146846396"/>
            <ac:grpSpMk id="8" creationId="{54419057-182F-CEAA-A06A-B9C449B31E6E}"/>
          </ac:grpSpMkLst>
        </pc:grpChg>
        <pc:picChg chg="mod">
          <ac:chgData name="Karolina Guillen" userId="c1c08796-a0be-47c6-af52-5d31fd96ec50" providerId="ADAL" clId="{BC342E8C-FCB2-41D8-8A37-9B2D336196B1}" dt="2024-01-23T22:12:15.034" v="5"/>
          <ac:picMkLst>
            <pc:docMk/>
            <pc:sldMk cId="3746188261" sldId="2146846396"/>
            <ac:picMk id="10" creationId="{8EF01013-B5ED-252B-F037-CDEE6C0AA337}"/>
          </ac:picMkLst>
        </pc:picChg>
        <pc:picChg chg="mod">
          <ac:chgData name="Karolina Guillen" userId="c1c08796-a0be-47c6-af52-5d31fd96ec50" providerId="ADAL" clId="{BC342E8C-FCB2-41D8-8A37-9B2D336196B1}" dt="2024-01-23T22:12:15.034" v="5"/>
          <ac:picMkLst>
            <pc:docMk/>
            <pc:sldMk cId="3746188261" sldId="2146846396"/>
            <ac:picMk id="11" creationId="{CC22F62B-A8D0-8FF5-6774-341B17821FB5}"/>
          </ac:picMkLst>
        </pc:picChg>
        <pc:picChg chg="add mod">
          <ac:chgData name="Karolina Guillen" userId="c1c08796-a0be-47c6-af52-5d31fd96ec50" providerId="ADAL" clId="{BC342E8C-FCB2-41D8-8A37-9B2D336196B1}" dt="2024-01-23T22:12:44.746" v="8"/>
          <ac:picMkLst>
            <pc:docMk/>
            <pc:sldMk cId="3746188261" sldId="2146846396"/>
            <ac:picMk id="12" creationId="{D6823624-3BCA-19A9-5BAD-DD82F00AC3DA}"/>
          </ac:picMkLst>
        </pc:picChg>
      </pc:sldChg>
    </pc:docChg>
  </pc:docChgLst>
  <pc:docChgLst>
    <pc:chgData name="Reed Kiely" userId="768be38e-2fb5-40ce-925d-bd8e9d9e3c31" providerId="ADAL" clId="{2879E9B5-6391-4743-84EB-B017B36C2919}"/>
    <pc:docChg chg="undo custSel addSld modSld">
      <pc:chgData name="Reed Kiely" userId="768be38e-2fb5-40ce-925d-bd8e9d9e3c31" providerId="ADAL" clId="{2879E9B5-6391-4743-84EB-B017B36C2919}" dt="2023-12-01T21:49:41.363" v="247" actId="1076"/>
      <pc:docMkLst>
        <pc:docMk/>
      </pc:docMkLst>
      <pc:sldChg chg="addSp delSp modSp mod">
        <pc:chgData name="Reed Kiely" userId="768be38e-2fb5-40ce-925d-bd8e9d9e3c31" providerId="ADAL" clId="{2879E9B5-6391-4743-84EB-B017B36C2919}" dt="2023-12-01T21:49:11.438" v="241" actId="1076"/>
        <pc:sldMkLst>
          <pc:docMk/>
          <pc:sldMk cId="714752505" sldId="2146846026"/>
        </pc:sldMkLst>
        <pc:spChg chg="mod">
          <ac:chgData name="Reed Kiely" userId="768be38e-2fb5-40ce-925d-bd8e9d9e3c31" providerId="ADAL" clId="{2879E9B5-6391-4743-84EB-B017B36C2919}" dt="2023-12-01T21:49:11.438" v="241" actId="1076"/>
          <ac:spMkLst>
            <pc:docMk/>
            <pc:sldMk cId="714752505" sldId="2146846026"/>
            <ac:spMk id="4" creationId="{1BF894CE-5EB9-4BB3-F6C7-477E37F6A6AA}"/>
          </ac:spMkLst>
        </pc:spChg>
        <pc:spChg chg="add mod">
          <ac:chgData name="Reed Kiely" userId="768be38e-2fb5-40ce-925d-bd8e9d9e3c31" providerId="ADAL" clId="{2879E9B5-6391-4743-84EB-B017B36C2919}" dt="2023-10-02T17:31:20.095" v="207"/>
          <ac:spMkLst>
            <pc:docMk/>
            <pc:sldMk cId="714752505" sldId="2146846026"/>
            <ac:spMk id="7" creationId="{9D662683-3072-47DC-CAEA-D463E4C75764}"/>
          </ac:spMkLst>
        </pc:spChg>
        <pc:spChg chg="add mod">
          <ac:chgData name="Reed Kiely" userId="768be38e-2fb5-40ce-925d-bd8e9d9e3c31" providerId="ADAL" clId="{2879E9B5-6391-4743-84EB-B017B36C2919}" dt="2023-10-02T17:31:32.631" v="214" actId="1076"/>
          <ac:spMkLst>
            <pc:docMk/>
            <pc:sldMk cId="714752505" sldId="2146846026"/>
            <ac:spMk id="10" creationId="{7553BF67-36D8-721D-DD65-69064319D18A}"/>
          </ac:spMkLst>
        </pc:spChg>
        <pc:spChg chg="del">
          <ac:chgData name="Reed Kiely" userId="768be38e-2fb5-40ce-925d-bd8e9d9e3c31" providerId="ADAL" clId="{2879E9B5-6391-4743-84EB-B017B36C2919}" dt="2023-10-02T17:31:19.957" v="206" actId="478"/>
          <ac:spMkLst>
            <pc:docMk/>
            <pc:sldMk cId="714752505" sldId="2146846026"/>
            <ac:spMk id="12" creationId="{EEBEC7A8-4231-CD98-14E3-3D4E32EECE11}"/>
          </ac:spMkLst>
        </pc:spChg>
        <pc:picChg chg="add mod">
          <ac:chgData name="Reed Kiely" userId="768be38e-2fb5-40ce-925d-bd8e9d9e3c31" providerId="ADAL" clId="{2879E9B5-6391-4743-84EB-B017B36C2919}" dt="2023-11-06T20:02:39.511" v="226" actId="14100"/>
          <ac:picMkLst>
            <pc:docMk/>
            <pc:sldMk cId="714752505" sldId="2146846026"/>
            <ac:picMk id="8" creationId="{1D271F42-ADD0-B1E8-A605-7BC19BEA3D67}"/>
          </ac:picMkLst>
        </pc:picChg>
      </pc:sldChg>
      <pc:sldChg chg="delSp modSp mod">
        <pc:chgData name="Reed Kiely" userId="768be38e-2fb5-40ce-925d-bd8e9d9e3c31" providerId="ADAL" clId="{2879E9B5-6391-4743-84EB-B017B36C2919}" dt="2023-12-01T21:49:30.876" v="245" actId="478"/>
        <pc:sldMkLst>
          <pc:docMk/>
          <pc:sldMk cId="3813308834" sldId="2146846083"/>
        </pc:sldMkLst>
        <pc:spChg chg="mod">
          <ac:chgData name="Reed Kiely" userId="768be38e-2fb5-40ce-925d-bd8e9d9e3c31" providerId="ADAL" clId="{2879E9B5-6391-4743-84EB-B017B36C2919}" dt="2023-12-01T21:49:22.107" v="243" actId="1076"/>
          <ac:spMkLst>
            <pc:docMk/>
            <pc:sldMk cId="3813308834" sldId="2146846083"/>
            <ac:spMk id="4" creationId="{13A1E6BF-9EFC-667D-8902-E2554043B393}"/>
          </ac:spMkLst>
        </pc:spChg>
        <pc:spChg chg="mod">
          <ac:chgData name="Reed Kiely" userId="768be38e-2fb5-40ce-925d-bd8e9d9e3c31" providerId="ADAL" clId="{2879E9B5-6391-4743-84EB-B017B36C2919}" dt="2023-12-01T21:49:24.284" v="244" actId="1076"/>
          <ac:spMkLst>
            <pc:docMk/>
            <pc:sldMk cId="3813308834" sldId="2146846083"/>
            <ac:spMk id="5" creationId="{62AA41DC-03D0-308E-08C0-5B0D41139E56}"/>
          </ac:spMkLst>
        </pc:spChg>
        <pc:spChg chg="del">
          <ac:chgData name="Reed Kiely" userId="768be38e-2fb5-40ce-925d-bd8e9d9e3c31" providerId="ADAL" clId="{2879E9B5-6391-4743-84EB-B017B36C2919}" dt="2023-12-01T21:49:30.876" v="245" actId="478"/>
          <ac:spMkLst>
            <pc:docMk/>
            <pc:sldMk cId="3813308834" sldId="2146846083"/>
            <ac:spMk id="28" creationId="{031AD157-F125-436C-8C7B-25260A7EB27F}"/>
          </ac:spMkLst>
        </pc:spChg>
      </pc:sldChg>
      <pc:sldChg chg="addSp modSp mod">
        <pc:chgData name="Reed Kiely" userId="768be38e-2fb5-40ce-925d-bd8e9d9e3c31" providerId="ADAL" clId="{2879E9B5-6391-4743-84EB-B017B36C2919}" dt="2023-12-01T21:48:59.052" v="240" actId="1076"/>
        <pc:sldMkLst>
          <pc:docMk/>
          <pc:sldMk cId="3916546839" sldId="2146846126"/>
        </pc:sldMkLst>
        <pc:spChg chg="add mod">
          <ac:chgData name="Reed Kiely" userId="768be38e-2fb5-40ce-925d-bd8e9d9e3c31" providerId="ADAL" clId="{2879E9B5-6391-4743-84EB-B017B36C2919}" dt="2023-10-10T13:57:44.303" v="221" actId="1076"/>
          <ac:spMkLst>
            <pc:docMk/>
            <pc:sldMk cId="3916546839" sldId="2146846126"/>
            <ac:spMk id="3" creationId="{E3B1DF98-3899-5E38-AA9F-90DC33C38175}"/>
          </ac:spMkLst>
        </pc:spChg>
        <pc:spChg chg="mod">
          <ac:chgData name="Reed Kiely" userId="768be38e-2fb5-40ce-925d-bd8e9d9e3c31" providerId="ADAL" clId="{2879E9B5-6391-4743-84EB-B017B36C2919}" dt="2023-12-01T21:48:59.052" v="240" actId="1076"/>
          <ac:spMkLst>
            <pc:docMk/>
            <pc:sldMk cId="3916546839" sldId="2146846126"/>
            <ac:spMk id="4" creationId="{1BF894CE-5EB9-4BB3-F6C7-477E37F6A6AA}"/>
          </ac:spMkLst>
        </pc:spChg>
        <pc:picChg chg="add mod">
          <ac:chgData name="Reed Kiely" userId="768be38e-2fb5-40ce-925d-bd8e9d9e3c31" providerId="ADAL" clId="{2879E9B5-6391-4743-84EB-B017B36C2919}" dt="2023-10-10T13:58:05.603" v="224" actId="1076"/>
          <ac:picMkLst>
            <pc:docMk/>
            <pc:sldMk cId="3916546839" sldId="2146846126"/>
            <ac:picMk id="24" creationId="{4EE0E5E7-5FA3-E684-BAA5-A3583FB1E2B1}"/>
          </ac:picMkLst>
        </pc:picChg>
      </pc:sldChg>
      <pc:sldChg chg="addSp modSp mod">
        <pc:chgData name="Reed Kiely" userId="768be38e-2fb5-40ce-925d-bd8e9d9e3c31" providerId="ADAL" clId="{2879E9B5-6391-4743-84EB-B017B36C2919}" dt="2023-12-01T21:49:36.983" v="246" actId="14100"/>
        <pc:sldMkLst>
          <pc:docMk/>
          <pc:sldMk cId="3300276714" sldId="2146846260"/>
        </pc:sldMkLst>
        <pc:spChg chg="add mod">
          <ac:chgData name="Reed Kiely" userId="768be38e-2fb5-40ce-925d-bd8e9d9e3c31" providerId="ADAL" clId="{2879E9B5-6391-4743-84EB-B017B36C2919}" dt="2023-10-02T17:31:17.007" v="205"/>
          <ac:spMkLst>
            <pc:docMk/>
            <pc:sldMk cId="3300276714" sldId="2146846260"/>
            <ac:spMk id="21" creationId="{60A22B38-6B40-E469-A720-B626316A29AF}"/>
          </ac:spMkLst>
        </pc:spChg>
        <pc:spChg chg="mod">
          <ac:chgData name="Reed Kiely" userId="768be38e-2fb5-40ce-925d-bd8e9d9e3c31" providerId="ADAL" clId="{2879E9B5-6391-4743-84EB-B017B36C2919}" dt="2023-12-01T21:49:36.983" v="246" actId="14100"/>
          <ac:spMkLst>
            <pc:docMk/>
            <pc:sldMk cId="3300276714" sldId="2146846260"/>
            <ac:spMk id="39" creationId="{5FF39CF9-87A3-A547-262E-BA4FD04BB4C0}"/>
          </ac:spMkLst>
        </pc:spChg>
      </pc:sldChg>
      <pc:sldChg chg="addSp delSp modSp add mod">
        <pc:chgData name="Reed Kiely" userId="768be38e-2fb5-40ce-925d-bd8e9d9e3c31" providerId="ADAL" clId="{2879E9B5-6391-4743-84EB-B017B36C2919}" dt="2023-12-01T21:49:41.363" v="247" actId="1076"/>
        <pc:sldMkLst>
          <pc:docMk/>
          <pc:sldMk cId="862213053" sldId="2146846276"/>
        </pc:sldMkLst>
        <pc:spChg chg="mod">
          <ac:chgData name="Reed Kiely" userId="768be38e-2fb5-40ce-925d-bd8e9d9e3c31" providerId="ADAL" clId="{2879E9B5-6391-4743-84EB-B017B36C2919}" dt="2023-12-01T21:49:41.363" v="247" actId="1076"/>
          <ac:spMkLst>
            <pc:docMk/>
            <pc:sldMk cId="862213053" sldId="2146846276"/>
            <ac:spMk id="4" creationId="{1BF894CE-5EB9-4BB3-F6C7-477E37F6A6AA}"/>
          </ac:spMkLst>
        </pc:spChg>
        <pc:spChg chg="del">
          <ac:chgData name="Reed Kiely" userId="768be38e-2fb5-40ce-925d-bd8e9d9e3c31" providerId="ADAL" clId="{2879E9B5-6391-4743-84EB-B017B36C2919}" dt="2023-10-02T17:29:18.993" v="7" actId="478"/>
          <ac:spMkLst>
            <pc:docMk/>
            <pc:sldMk cId="862213053" sldId="2146846276"/>
            <ac:spMk id="6" creationId="{954DA966-95F3-6A1D-A696-E3ACCB5F2F75}"/>
          </ac:spMkLst>
        </pc:spChg>
        <pc:spChg chg="del">
          <ac:chgData name="Reed Kiely" userId="768be38e-2fb5-40ce-925d-bd8e9d9e3c31" providerId="ADAL" clId="{2879E9B5-6391-4743-84EB-B017B36C2919}" dt="2023-10-02T17:29:15.997" v="4" actId="478"/>
          <ac:spMkLst>
            <pc:docMk/>
            <pc:sldMk cId="862213053" sldId="2146846276"/>
            <ac:spMk id="9" creationId="{224A85FD-C52E-49CF-E02C-1C2E9EE2E98A}"/>
          </ac:spMkLst>
        </pc:spChg>
        <pc:spChg chg="del">
          <ac:chgData name="Reed Kiely" userId="768be38e-2fb5-40ce-925d-bd8e9d9e3c31" providerId="ADAL" clId="{2879E9B5-6391-4743-84EB-B017B36C2919}" dt="2023-10-02T17:31:13.868" v="204" actId="478"/>
          <ac:spMkLst>
            <pc:docMk/>
            <pc:sldMk cId="862213053" sldId="2146846276"/>
            <ac:spMk id="12" creationId="{EEBEC7A8-4231-CD98-14E3-3D4E32EECE11}"/>
          </ac:spMkLst>
        </pc:spChg>
        <pc:spChg chg="add mod">
          <ac:chgData name="Reed Kiely" userId="768be38e-2fb5-40ce-925d-bd8e9d9e3c31" providerId="ADAL" clId="{2879E9B5-6391-4743-84EB-B017B36C2919}" dt="2023-10-02T17:30:56.158" v="197" actId="207"/>
          <ac:spMkLst>
            <pc:docMk/>
            <pc:sldMk cId="862213053" sldId="2146846276"/>
            <ac:spMk id="14" creationId="{A82D393C-9837-302C-BBD1-2E353CD62E46}"/>
          </ac:spMkLst>
        </pc:spChg>
        <pc:spChg chg="add mod">
          <ac:chgData name="Reed Kiely" userId="768be38e-2fb5-40ce-925d-bd8e9d9e3c31" providerId="ADAL" clId="{2879E9B5-6391-4743-84EB-B017B36C2919}" dt="2023-10-02T17:31:21.470" v="208"/>
          <ac:spMkLst>
            <pc:docMk/>
            <pc:sldMk cId="862213053" sldId="2146846276"/>
            <ac:spMk id="15" creationId="{C915D206-8F46-0075-607A-B5E038D88BD1}"/>
          </ac:spMkLst>
        </pc:spChg>
        <pc:spChg chg="del">
          <ac:chgData name="Reed Kiely" userId="768be38e-2fb5-40ce-925d-bd8e9d9e3c31" providerId="ADAL" clId="{2879E9B5-6391-4743-84EB-B017B36C2919}" dt="2023-10-02T17:29:27.113" v="13" actId="478"/>
          <ac:spMkLst>
            <pc:docMk/>
            <pc:sldMk cId="862213053" sldId="2146846276"/>
            <ac:spMk id="28" creationId="{82E6F437-E30A-03A6-0689-6B8CC505C242}"/>
          </ac:spMkLst>
        </pc:spChg>
        <pc:spChg chg="del">
          <ac:chgData name="Reed Kiely" userId="768be38e-2fb5-40ce-925d-bd8e9d9e3c31" providerId="ADAL" clId="{2879E9B5-6391-4743-84EB-B017B36C2919}" dt="2023-10-02T17:29:27.113" v="13" actId="478"/>
          <ac:spMkLst>
            <pc:docMk/>
            <pc:sldMk cId="862213053" sldId="2146846276"/>
            <ac:spMk id="32" creationId="{047A708D-2735-A015-21D5-0503BA7A953B}"/>
          </ac:spMkLst>
        </pc:spChg>
        <pc:spChg chg="mod">
          <ac:chgData name="Reed Kiely" userId="768be38e-2fb5-40ce-925d-bd8e9d9e3c31" providerId="ADAL" clId="{2879E9B5-6391-4743-84EB-B017B36C2919}" dt="2023-10-02T17:31:12.081" v="203" actId="1036"/>
          <ac:spMkLst>
            <pc:docMk/>
            <pc:sldMk cId="862213053" sldId="2146846276"/>
            <ac:spMk id="34" creationId="{524E051B-CC5C-727A-4CB9-06386F73A6FC}"/>
          </ac:spMkLst>
        </pc:spChg>
        <pc:spChg chg="del">
          <ac:chgData name="Reed Kiely" userId="768be38e-2fb5-40ce-925d-bd8e9d9e3c31" providerId="ADAL" clId="{2879E9B5-6391-4743-84EB-B017B36C2919}" dt="2023-10-02T17:29:27.113" v="13" actId="478"/>
          <ac:spMkLst>
            <pc:docMk/>
            <pc:sldMk cId="862213053" sldId="2146846276"/>
            <ac:spMk id="45" creationId="{DB583254-2D8B-F560-0387-EE8ED0732D1E}"/>
          </ac:spMkLst>
        </pc:spChg>
        <pc:spChg chg="del">
          <ac:chgData name="Reed Kiely" userId="768be38e-2fb5-40ce-925d-bd8e9d9e3c31" providerId="ADAL" clId="{2879E9B5-6391-4743-84EB-B017B36C2919}" dt="2023-10-02T17:29:27.113" v="13" actId="478"/>
          <ac:spMkLst>
            <pc:docMk/>
            <pc:sldMk cId="862213053" sldId="2146846276"/>
            <ac:spMk id="46" creationId="{5C2B4A8A-6653-6EBB-324A-266ACD18300A}"/>
          </ac:spMkLst>
        </pc:spChg>
        <pc:spChg chg="del">
          <ac:chgData name="Reed Kiely" userId="768be38e-2fb5-40ce-925d-bd8e9d9e3c31" providerId="ADAL" clId="{2879E9B5-6391-4743-84EB-B017B36C2919}" dt="2023-10-02T17:29:27.113" v="13" actId="478"/>
          <ac:spMkLst>
            <pc:docMk/>
            <pc:sldMk cId="862213053" sldId="2146846276"/>
            <ac:spMk id="47" creationId="{7AF76144-EC65-745B-69F2-AC54F6911E1A}"/>
          </ac:spMkLst>
        </pc:spChg>
        <pc:spChg chg="del">
          <ac:chgData name="Reed Kiely" userId="768be38e-2fb5-40ce-925d-bd8e9d9e3c31" providerId="ADAL" clId="{2879E9B5-6391-4743-84EB-B017B36C2919}" dt="2023-10-02T17:29:27.113" v="13" actId="478"/>
          <ac:spMkLst>
            <pc:docMk/>
            <pc:sldMk cId="862213053" sldId="2146846276"/>
            <ac:spMk id="48" creationId="{4B1CFC7C-F960-A306-89BF-838BF51B46A4}"/>
          </ac:spMkLst>
        </pc:spChg>
        <pc:spChg chg="del">
          <ac:chgData name="Reed Kiely" userId="768be38e-2fb5-40ce-925d-bd8e9d9e3c31" providerId="ADAL" clId="{2879E9B5-6391-4743-84EB-B017B36C2919}" dt="2023-10-02T17:29:27.113" v="13" actId="478"/>
          <ac:spMkLst>
            <pc:docMk/>
            <pc:sldMk cId="862213053" sldId="2146846276"/>
            <ac:spMk id="49" creationId="{ECDB3EF8-4E9C-D764-0B51-03A2050003F2}"/>
          </ac:spMkLst>
        </pc:spChg>
        <pc:spChg chg="del">
          <ac:chgData name="Reed Kiely" userId="768be38e-2fb5-40ce-925d-bd8e9d9e3c31" providerId="ADAL" clId="{2879E9B5-6391-4743-84EB-B017B36C2919}" dt="2023-10-02T17:29:27.113" v="13" actId="478"/>
          <ac:spMkLst>
            <pc:docMk/>
            <pc:sldMk cId="862213053" sldId="2146846276"/>
            <ac:spMk id="50" creationId="{5DB7663E-25A1-CFCA-6FC2-54774E74EE94}"/>
          </ac:spMkLst>
        </pc:spChg>
        <pc:spChg chg="del">
          <ac:chgData name="Reed Kiely" userId="768be38e-2fb5-40ce-925d-bd8e9d9e3c31" providerId="ADAL" clId="{2879E9B5-6391-4743-84EB-B017B36C2919}" dt="2023-10-02T17:29:27.113" v="13" actId="478"/>
          <ac:spMkLst>
            <pc:docMk/>
            <pc:sldMk cId="862213053" sldId="2146846276"/>
            <ac:spMk id="51" creationId="{FC2ACD6B-23CC-29B8-1A3E-18AB1EACF053}"/>
          </ac:spMkLst>
        </pc:spChg>
        <pc:spChg chg="del">
          <ac:chgData name="Reed Kiely" userId="768be38e-2fb5-40ce-925d-bd8e9d9e3c31" providerId="ADAL" clId="{2879E9B5-6391-4743-84EB-B017B36C2919}" dt="2023-10-02T17:29:27.113" v="13" actId="478"/>
          <ac:spMkLst>
            <pc:docMk/>
            <pc:sldMk cId="862213053" sldId="2146846276"/>
            <ac:spMk id="52" creationId="{F4A82339-4B14-B60D-63AF-70DA11DD5CD3}"/>
          </ac:spMkLst>
        </pc:spChg>
        <pc:spChg chg="del">
          <ac:chgData name="Reed Kiely" userId="768be38e-2fb5-40ce-925d-bd8e9d9e3c31" providerId="ADAL" clId="{2879E9B5-6391-4743-84EB-B017B36C2919}" dt="2023-10-02T17:29:27.113" v="13" actId="478"/>
          <ac:spMkLst>
            <pc:docMk/>
            <pc:sldMk cId="862213053" sldId="2146846276"/>
            <ac:spMk id="53" creationId="{30F6AE7B-5EB8-319D-B9F4-F9EDA0404D46}"/>
          </ac:spMkLst>
        </pc:spChg>
        <pc:spChg chg="del">
          <ac:chgData name="Reed Kiely" userId="768be38e-2fb5-40ce-925d-bd8e9d9e3c31" providerId="ADAL" clId="{2879E9B5-6391-4743-84EB-B017B36C2919}" dt="2023-10-02T17:29:27.113" v="13" actId="478"/>
          <ac:spMkLst>
            <pc:docMk/>
            <pc:sldMk cId="862213053" sldId="2146846276"/>
            <ac:spMk id="54" creationId="{C5269C13-1656-CEF4-0FDA-A1ADA9AE7D9F}"/>
          </ac:spMkLst>
        </pc:spChg>
        <pc:spChg chg="del">
          <ac:chgData name="Reed Kiely" userId="768be38e-2fb5-40ce-925d-bd8e9d9e3c31" providerId="ADAL" clId="{2879E9B5-6391-4743-84EB-B017B36C2919}" dt="2023-10-02T17:29:27.113" v="13" actId="478"/>
          <ac:spMkLst>
            <pc:docMk/>
            <pc:sldMk cId="862213053" sldId="2146846276"/>
            <ac:spMk id="55" creationId="{31D5B45F-302C-39E7-3344-F457292EE253}"/>
          </ac:spMkLst>
        </pc:spChg>
        <pc:spChg chg="del">
          <ac:chgData name="Reed Kiely" userId="768be38e-2fb5-40ce-925d-bd8e9d9e3c31" providerId="ADAL" clId="{2879E9B5-6391-4743-84EB-B017B36C2919}" dt="2023-10-02T17:29:27.113" v="13" actId="478"/>
          <ac:spMkLst>
            <pc:docMk/>
            <pc:sldMk cId="862213053" sldId="2146846276"/>
            <ac:spMk id="62" creationId="{3A2B734A-8EB5-95CB-F700-DD904198245A}"/>
          </ac:spMkLst>
        </pc:spChg>
        <pc:spChg chg="del">
          <ac:chgData name="Reed Kiely" userId="768be38e-2fb5-40ce-925d-bd8e9d9e3c31" providerId="ADAL" clId="{2879E9B5-6391-4743-84EB-B017B36C2919}" dt="2023-10-02T17:29:27.113" v="13" actId="478"/>
          <ac:spMkLst>
            <pc:docMk/>
            <pc:sldMk cId="862213053" sldId="2146846276"/>
            <ac:spMk id="63" creationId="{0ED05770-B693-3938-A6F6-6694C1DA8BD7}"/>
          </ac:spMkLst>
        </pc:spChg>
        <pc:spChg chg="del">
          <ac:chgData name="Reed Kiely" userId="768be38e-2fb5-40ce-925d-bd8e9d9e3c31" providerId="ADAL" clId="{2879E9B5-6391-4743-84EB-B017B36C2919}" dt="2023-10-02T17:29:27.113" v="13" actId="478"/>
          <ac:spMkLst>
            <pc:docMk/>
            <pc:sldMk cId="862213053" sldId="2146846276"/>
            <ac:spMk id="64" creationId="{67566518-EB6E-B9F2-C580-62B20EE1B30A}"/>
          </ac:spMkLst>
        </pc:spChg>
        <pc:spChg chg="del">
          <ac:chgData name="Reed Kiely" userId="768be38e-2fb5-40ce-925d-bd8e9d9e3c31" providerId="ADAL" clId="{2879E9B5-6391-4743-84EB-B017B36C2919}" dt="2023-10-02T17:29:27.113" v="13" actId="478"/>
          <ac:spMkLst>
            <pc:docMk/>
            <pc:sldMk cId="862213053" sldId="2146846276"/>
            <ac:spMk id="68" creationId="{A4467DA1-A93F-892B-1779-A800D4235B1D}"/>
          </ac:spMkLst>
        </pc:spChg>
        <pc:spChg chg="mod">
          <ac:chgData name="Reed Kiely" userId="768be38e-2fb5-40ce-925d-bd8e9d9e3c31" providerId="ADAL" clId="{2879E9B5-6391-4743-84EB-B017B36C2919}" dt="2023-10-02T17:29:55.772" v="32" actId="404"/>
          <ac:spMkLst>
            <pc:docMk/>
            <pc:sldMk cId="862213053" sldId="2146846276"/>
            <ac:spMk id="69" creationId="{1BD4E3B4-F723-8E7C-1784-3DB9AB3B4C65}"/>
          </ac:spMkLst>
        </pc:spChg>
        <pc:spChg chg="del">
          <ac:chgData name="Reed Kiely" userId="768be38e-2fb5-40ce-925d-bd8e9d9e3c31" providerId="ADAL" clId="{2879E9B5-6391-4743-84EB-B017B36C2919}" dt="2023-10-02T17:29:27.113" v="13" actId="478"/>
          <ac:spMkLst>
            <pc:docMk/>
            <pc:sldMk cId="862213053" sldId="2146846276"/>
            <ac:spMk id="75" creationId="{BCF84B83-4DB0-0111-7E2E-DE70EF44A34D}"/>
          </ac:spMkLst>
        </pc:spChg>
        <pc:spChg chg="del">
          <ac:chgData name="Reed Kiely" userId="768be38e-2fb5-40ce-925d-bd8e9d9e3c31" providerId="ADAL" clId="{2879E9B5-6391-4743-84EB-B017B36C2919}" dt="2023-10-02T17:29:27.113" v="13" actId="478"/>
          <ac:spMkLst>
            <pc:docMk/>
            <pc:sldMk cId="862213053" sldId="2146846276"/>
            <ac:spMk id="76" creationId="{D05F656B-EBA2-19F4-81A0-B2EA6F93EE6A}"/>
          </ac:spMkLst>
        </pc:spChg>
        <pc:spChg chg="del">
          <ac:chgData name="Reed Kiely" userId="768be38e-2fb5-40ce-925d-bd8e9d9e3c31" providerId="ADAL" clId="{2879E9B5-6391-4743-84EB-B017B36C2919}" dt="2023-10-02T17:29:27.113" v="13" actId="478"/>
          <ac:spMkLst>
            <pc:docMk/>
            <pc:sldMk cId="862213053" sldId="2146846276"/>
            <ac:spMk id="77" creationId="{84C8AE92-C755-BDCE-35BC-FB96B7EF1B88}"/>
          </ac:spMkLst>
        </pc:spChg>
        <pc:spChg chg="del">
          <ac:chgData name="Reed Kiely" userId="768be38e-2fb5-40ce-925d-bd8e9d9e3c31" providerId="ADAL" clId="{2879E9B5-6391-4743-84EB-B017B36C2919}" dt="2023-10-02T17:29:27.113" v="13" actId="478"/>
          <ac:spMkLst>
            <pc:docMk/>
            <pc:sldMk cId="862213053" sldId="2146846276"/>
            <ac:spMk id="78" creationId="{4417B0A1-C5CE-F21A-6232-079226AA6CD7}"/>
          </ac:spMkLst>
        </pc:spChg>
        <pc:spChg chg="del">
          <ac:chgData name="Reed Kiely" userId="768be38e-2fb5-40ce-925d-bd8e9d9e3c31" providerId="ADAL" clId="{2879E9B5-6391-4743-84EB-B017B36C2919}" dt="2023-10-02T17:29:27.113" v="13" actId="478"/>
          <ac:spMkLst>
            <pc:docMk/>
            <pc:sldMk cId="862213053" sldId="2146846276"/>
            <ac:spMk id="79" creationId="{A36DBE17-9A7D-540D-83D0-E8BA5E245958}"/>
          </ac:spMkLst>
        </pc:spChg>
        <pc:spChg chg="del">
          <ac:chgData name="Reed Kiely" userId="768be38e-2fb5-40ce-925d-bd8e9d9e3c31" providerId="ADAL" clId="{2879E9B5-6391-4743-84EB-B017B36C2919}" dt="2023-10-02T17:29:27.113" v="13" actId="478"/>
          <ac:spMkLst>
            <pc:docMk/>
            <pc:sldMk cId="862213053" sldId="2146846276"/>
            <ac:spMk id="80" creationId="{7564BBF8-EAE6-D7C0-2054-BAECE8D34504}"/>
          </ac:spMkLst>
        </pc:spChg>
        <pc:spChg chg="del">
          <ac:chgData name="Reed Kiely" userId="768be38e-2fb5-40ce-925d-bd8e9d9e3c31" providerId="ADAL" clId="{2879E9B5-6391-4743-84EB-B017B36C2919}" dt="2023-10-02T17:29:27.113" v="13" actId="478"/>
          <ac:spMkLst>
            <pc:docMk/>
            <pc:sldMk cId="862213053" sldId="2146846276"/>
            <ac:spMk id="81" creationId="{9AD6E6BA-6F9B-2889-69CB-ABDBEA37E682}"/>
          </ac:spMkLst>
        </pc:spChg>
        <pc:spChg chg="del">
          <ac:chgData name="Reed Kiely" userId="768be38e-2fb5-40ce-925d-bd8e9d9e3c31" providerId="ADAL" clId="{2879E9B5-6391-4743-84EB-B017B36C2919}" dt="2023-10-02T17:29:27.113" v="13" actId="478"/>
          <ac:spMkLst>
            <pc:docMk/>
            <pc:sldMk cId="862213053" sldId="2146846276"/>
            <ac:spMk id="82" creationId="{1C734577-6B13-9F46-0443-9A5C410529D3}"/>
          </ac:spMkLst>
        </pc:spChg>
        <pc:spChg chg="del">
          <ac:chgData name="Reed Kiely" userId="768be38e-2fb5-40ce-925d-bd8e9d9e3c31" providerId="ADAL" clId="{2879E9B5-6391-4743-84EB-B017B36C2919}" dt="2023-10-02T17:29:27.113" v="13" actId="478"/>
          <ac:spMkLst>
            <pc:docMk/>
            <pc:sldMk cId="862213053" sldId="2146846276"/>
            <ac:spMk id="91" creationId="{39BB0C5C-2A91-4D1B-8827-9B584D407C02}"/>
          </ac:spMkLst>
        </pc:spChg>
        <pc:spChg chg="del">
          <ac:chgData name="Reed Kiely" userId="768be38e-2fb5-40ce-925d-bd8e9d9e3c31" providerId="ADAL" clId="{2879E9B5-6391-4743-84EB-B017B36C2919}" dt="2023-10-02T17:29:27.113" v="13" actId="478"/>
          <ac:spMkLst>
            <pc:docMk/>
            <pc:sldMk cId="862213053" sldId="2146846276"/>
            <ac:spMk id="95" creationId="{E25C1659-ADF6-FB58-AA55-813D15569802}"/>
          </ac:spMkLst>
        </pc:spChg>
        <pc:spChg chg="del">
          <ac:chgData name="Reed Kiely" userId="768be38e-2fb5-40ce-925d-bd8e9d9e3c31" providerId="ADAL" clId="{2879E9B5-6391-4743-84EB-B017B36C2919}" dt="2023-10-02T17:29:27.113" v="13" actId="478"/>
          <ac:spMkLst>
            <pc:docMk/>
            <pc:sldMk cId="862213053" sldId="2146846276"/>
            <ac:spMk id="98" creationId="{50557F7E-C680-982E-F08A-9BF06850D1B1}"/>
          </ac:spMkLst>
        </pc:spChg>
        <pc:spChg chg="del">
          <ac:chgData name="Reed Kiely" userId="768be38e-2fb5-40ce-925d-bd8e9d9e3c31" providerId="ADAL" clId="{2879E9B5-6391-4743-84EB-B017B36C2919}" dt="2023-10-02T17:29:27.113" v="13" actId="478"/>
          <ac:spMkLst>
            <pc:docMk/>
            <pc:sldMk cId="862213053" sldId="2146846276"/>
            <ac:spMk id="99" creationId="{6EE8F5D3-45F0-0218-5B91-716DB93B5D90}"/>
          </ac:spMkLst>
        </pc:spChg>
        <pc:spChg chg="del">
          <ac:chgData name="Reed Kiely" userId="768be38e-2fb5-40ce-925d-bd8e9d9e3c31" providerId="ADAL" clId="{2879E9B5-6391-4743-84EB-B017B36C2919}" dt="2023-10-02T17:29:27.113" v="13" actId="478"/>
          <ac:spMkLst>
            <pc:docMk/>
            <pc:sldMk cId="862213053" sldId="2146846276"/>
            <ac:spMk id="100" creationId="{C5271A06-F6E9-ECBB-C419-2F213133FFFA}"/>
          </ac:spMkLst>
        </pc:spChg>
        <pc:spChg chg="del">
          <ac:chgData name="Reed Kiely" userId="768be38e-2fb5-40ce-925d-bd8e9d9e3c31" providerId="ADAL" clId="{2879E9B5-6391-4743-84EB-B017B36C2919}" dt="2023-10-02T17:29:27.113" v="13" actId="478"/>
          <ac:spMkLst>
            <pc:docMk/>
            <pc:sldMk cId="862213053" sldId="2146846276"/>
            <ac:spMk id="101" creationId="{37A01A42-D0C2-5E9E-2903-CE7E0727ABD7}"/>
          </ac:spMkLst>
        </pc:spChg>
        <pc:spChg chg="del">
          <ac:chgData name="Reed Kiely" userId="768be38e-2fb5-40ce-925d-bd8e9d9e3c31" providerId="ADAL" clId="{2879E9B5-6391-4743-84EB-B017B36C2919}" dt="2023-10-02T17:29:27.113" v="13" actId="478"/>
          <ac:spMkLst>
            <pc:docMk/>
            <pc:sldMk cId="862213053" sldId="2146846276"/>
            <ac:spMk id="104" creationId="{A6ABFABF-5A40-5DD8-DDE4-CADDCD58DD2A}"/>
          </ac:spMkLst>
        </pc:spChg>
        <pc:spChg chg="del">
          <ac:chgData name="Reed Kiely" userId="768be38e-2fb5-40ce-925d-bd8e9d9e3c31" providerId="ADAL" clId="{2879E9B5-6391-4743-84EB-B017B36C2919}" dt="2023-10-02T17:29:27.113" v="13" actId="478"/>
          <ac:spMkLst>
            <pc:docMk/>
            <pc:sldMk cId="862213053" sldId="2146846276"/>
            <ac:spMk id="105" creationId="{2FCF7F3D-61E5-90CB-3382-0FE0C253C544}"/>
          </ac:spMkLst>
        </pc:spChg>
        <pc:spChg chg="del">
          <ac:chgData name="Reed Kiely" userId="768be38e-2fb5-40ce-925d-bd8e9d9e3c31" providerId="ADAL" clId="{2879E9B5-6391-4743-84EB-B017B36C2919}" dt="2023-10-02T17:29:27.113" v="13" actId="478"/>
          <ac:spMkLst>
            <pc:docMk/>
            <pc:sldMk cId="862213053" sldId="2146846276"/>
            <ac:spMk id="106" creationId="{2578A6FE-5E95-A48E-2185-3EC4295443FB}"/>
          </ac:spMkLst>
        </pc:spChg>
        <pc:picChg chg="add mod">
          <ac:chgData name="Reed Kiely" userId="768be38e-2fb5-40ce-925d-bd8e9d9e3c31" providerId="ADAL" clId="{2879E9B5-6391-4743-84EB-B017B36C2919}" dt="2023-10-02T17:29:34.112" v="17" actId="1076"/>
          <ac:picMkLst>
            <pc:docMk/>
            <pc:sldMk cId="862213053" sldId="2146846276"/>
            <ac:picMk id="7" creationId="{D5AE3218-B9DD-A221-B802-F95554B72AE1}"/>
          </ac:picMkLst>
        </pc:picChg>
        <pc:picChg chg="del">
          <ac:chgData name="Reed Kiely" userId="768be38e-2fb5-40ce-925d-bd8e9d9e3c31" providerId="ADAL" clId="{2879E9B5-6391-4743-84EB-B017B36C2919}" dt="2023-10-02T17:29:19.657" v="8" actId="478"/>
          <ac:picMkLst>
            <pc:docMk/>
            <pc:sldMk cId="862213053" sldId="2146846276"/>
            <ac:picMk id="8" creationId="{1D271F42-ADD0-B1E8-A605-7BC19BEA3D67}"/>
          </ac:picMkLst>
        </pc:picChg>
        <pc:picChg chg="del">
          <ac:chgData name="Reed Kiely" userId="768be38e-2fb5-40ce-925d-bd8e9d9e3c31" providerId="ADAL" clId="{2879E9B5-6391-4743-84EB-B017B36C2919}" dt="2023-10-02T17:29:20.344" v="9" actId="478"/>
          <ac:picMkLst>
            <pc:docMk/>
            <pc:sldMk cId="862213053" sldId="2146846276"/>
            <ac:picMk id="11" creationId="{B7263031-4038-778F-309E-00FB8D105D6C}"/>
          </ac:picMkLst>
        </pc:picChg>
        <pc:picChg chg="add mod">
          <ac:chgData name="Reed Kiely" userId="768be38e-2fb5-40ce-925d-bd8e9d9e3c31" providerId="ADAL" clId="{2879E9B5-6391-4743-84EB-B017B36C2919}" dt="2023-10-02T17:30:17.340" v="37" actId="1076"/>
          <ac:picMkLst>
            <pc:docMk/>
            <pc:sldMk cId="862213053" sldId="2146846276"/>
            <ac:picMk id="13" creationId="{DB71619E-6B64-5C98-B0C7-629CC5E721BE}"/>
          </ac:picMkLst>
        </pc:picChg>
        <pc:picChg chg="del">
          <ac:chgData name="Reed Kiely" userId="768be38e-2fb5-40ce-925d-bd8e9d9e3c31" providerId="ADAL" clId="{2879E9B5-6391-4743-84EB-B017B36C2919}" dt="2023-10-02T17:29:27.113" v="13" actId="478"/>
          <ac:picMkLst>
            <pc:docMk/>
            <pc:sldMk cId="862213053" sldId="2146846276"/>
            <ac:picMk id="56" creationId="{C8E41416-EFDA-6758-1036-71A5BB82D494}"/>
          </ac:picMkLst>
        </pc:picChg>
        <pc:picChg chg="del">
          <ac:chgData name="Reed Kiely" userId="768be38e-2fb5-40ce-925d-bd8e9d9e3c31" providerId="ADAL" clId="{2879E9B5-6391-4743-84EB-B017B36C2919}" dt="2023-10-02T17:29:27.113" v="13" actId="478"/>
          <ac:picMkLst>
            <pc:docMk/>
            <pc:sldMk cId="862213053" sldId="2146846276"/>
            <ac:picMk id="65" creationId="{55CC2A59-5A80-DEE2-E058-1134F9ED0B04}"/>
          </ac:picMkLst>
        </pc:picChg>
        <pc:cxnChg chg="del">
          <ac:chgData name="Reed Kiely" userId="768be38e-2fb5-40ce-925d-bd8e9d9e3c31" providerId="ADAL" clId="{2879E9B5-6391-4743-84EB-B017B36C2919}" dt="2023-10-02T17:29:27.113" v="13" actId="478"/>
          <ac:cxnSpMkLst>
            <pc:docMk/>
            <pc:sldMk cId="862213053" sldId="2146846276"/>
            <ac:cxnSpMk id="37" creationId="{06A3FDC4-5C95-4332-F25E-43B0FDE1A3C5}"/>
          </ac:cxnSpMkLst>
        </pc:cxnChg>
        <pc:cxnChg chg="del">
          <ac:chgData name="Reed Kiely" userId="768be38e-2fb5-40ce-925d-bd8e9d9e3c31" providerId="ADAL" clId="{2879E9B5-6391-4743-84EB-B017B36C2919}" dt="2023-10-02T17:29:27.113" v="13" actId="478"/>
          <ac:cxnSpMkLst>
            <pc:docMk/>
            <pc:sldMk cId="862213053" sldId="2146846276"/>
            <ac:cxnSpMk id="38" creationId="{1D2D4939-B9E5-9938-F780-0CDDED4500B0}"/>
          </ac:cxnSpMkLst>
        </pc:cxnChg>
        <pc:cxnChg chg="del">
          <ac:chgData name="Reed Kiely" userId="768be38e-2fb5-40ce-925d-bd8e9d9e3c31" providerId="ADAL" clId="{2879E9B5-6391-4743-84EB-B017B36C2919}" dt="2023-10-02T17:29:27.113" v="13" actId="478"/>
          <ac:cxnSpMkLst>
            <pc:docMk/>
            <pc:sldMk cId="862213053" sldId="2146846276"/>
            <ac:cxnSpMk id="57" creationId="{C0715824-4CE6-2C15-ED88-F7173D8A75EC}"/>
          </ac:cxnSpMkLst>
        </pc:cxnChg>
        <pc:cxnChg chg="del">
          <ac:chgData name="Reed Kiely" userId="768be38e-2fb5-40ce-925d-bd8e9d9e3c31" providerId="ADAL" clId="{2879E9B5-6391-4743-84EB-B017B36C2919}" dt="2023-10-02T17:29:27.113" v="13" actId="478"/>
          <ac:cxnSpMkLst>
            <pc:docMk/>
            <pc:sldMk cId="862213053" sldId="2146846276"/>
            <ac:cxnSpMk id="58" creationId="{86538C50-3D28-8604-2A07-E625B4198C78}"/>
          </ac:cxnSpMkLst>
        </pc:cxnChg>
        <pc:cxnChg chg="del">
          <ac:chgData name="Reed Kiely" userId="768be38e-2fb5-40ce-925d-bd8e9d9e3c31" providerId="ADAL" clId="{2879E9B5-6391-4743-84EB-B017B36C2919}" dt="2023-10-02T17:29:27.113" v="13" actId="478"/>
          <ac:cxnSpMkLst>
            <pc:docMk/>
            <pc:sldMk cId="862213053" sldId="2146846276"/>
            <ac:cxnSpMk id="66" creationId="{B0F472B4-B8CA-25D6-630F-FABC2F4CCFB6}"/>
          </ac:cxnSpMkLst>
        </pc:cxnChg>
        <pc:cxnChg chg="del">
          <ac:chgData name="Reed Kiely" userId="768be38e-2fb5-40ce-925d-bd8e9d9e3c31" providerId="ADAL" clId="{2879E9B5-6391-4743-84EB-B017B36C2919}" dt="2023-10-02T17:29:27.113" v="13" actId="478"/>
          <ac:cxnSpMkLst>
            <pc:docMk/>
            <pc:sldMk cId="862213053" sldId="2146846276"/>
            <ac:cxnSpMk id="71" creationId="{A9F5D6CA-3A91-5082-DC7F-C3848625FD2C}"/>
          </ac:cxnSpMkLst>
        </pc:cxnChg>
        <pc:cxnChg chg="del">
          <ac:chgData name="Reed Kiely" userId="768be38e-2fb5-40ce-925d-bd8e9d9e3c31" providerId="ADAL" clId="{2879E9B5-6391-4743-84EB-B017B36C2919}" dt="2023-10-02T17:29:27.113" v="13" actId="478"/>
          <ac:cxnSpMkLst>
            <pc:docMk/>
            <pc:sldMk cId="862213053" sldId="2146846276"/>
            <ac:cxnSpMk id="74" creationId="{500C4722-B02D-6099-46BD-3588128FC8AA}"/>
          </ac:cxnSpMkLst>
        </pc:cxnChg>
        <pc:cxnChg chg="del">
          <ac:chgData name="Reed Kiely" userId="768be38e-2fb5-40ce-925d-bd8e9d9e3c31" providerId="ADAL" clId="{2879E9B5-6391-4743-84EB-B017B36C2919}" dt="2023-10-02T17:29:27.113" v="13" actId="478"/>
          <ac:cxnSpMkLst>
            <pc:docMk/>
            <pc:sldMk cId="862213053" sldId="2146846276"/>
            <ac:cxnSpMk id="83" creationId="{FAF127BA-806A-1193-1DE5-BC404ED490B9}"/>
          </ac:cxnSpMkLst>
        </pc:cxnChg>
        <pc:cxnChg chg="del">
          <ac:chgData name="Reed Kiely" userId="768be38e-2fb5-40ce-925d-bd8e9d9e3c31" providerId="ADAL" clId="{2879E9B5-6391-4743-84EB-B017B36C2919}" dt="2023-10-02T17:29:27.113" v="13" actId="478"/>
          <ac:cxnSpMkLst>
            <pc:docMk/>
            <pc:sldMk cId="862213053" sldId="2146846276"/>
            <ac:cxnSpMk id="84" creationId="{652CBD57-6E84-7246-472D-AFAA0DAFFA33}"/>
          </ac:cxnSpMkLst>
        </pc:cxnChg>
        <pc:cxnChg chg="del">
          <ac:chgData name="Reed Kiely" userId="768be38e-2fb5-40ce-925d-bd8e9d9e3c31" providerId="ADAL" clId="{2879E9B5-6391-4743-84EB-B017B36C2919}" dt="2023-10-02T17:29:27.113" v="13" actId="478"/>
          <ac:cxnSpMkLst>
            <pc:docMk/>
            <pc:sldMk cId="862213053" sldId="2146846276"/>
            <ac:cxnSpMk id="94" creationId="{67D8DF22-158E-7ACE-E7C8-C5370308A832}"/>
          </ac:cxnSpMkLst>
        </pc:cxnChg>
      </pc:sldChg>
      <pc:sldChg chg="delSp modSp mod delCm">
        <pc:chgData name="Reed Kiely" userId="768be38e-2fb5-40ce-925d-bd8e9d9e3c31" providerId="ADAL" clId="{2879E9B5-6391-4743-84EB-B017B36C2919}" dt="2023-12-01T21:47:57.140" v="232"/>
        <pc:sldMkLst>
          <pc:docMk/>
          <pc:sldMk cId="216616025" sldId="2147327031"/>
        </pc:sldMkLst>
        <pc:spChg chg="mod">
          <ac:chgData name="Reed Kiely" userId="768be38e-2fb5-40ce-925d-bd8e9d9e3c31" providerId="ADAL" clId="{2879E9B5-6391-4743-84EB-B017B36C2919}" dt="2023-12-01T21:47:55.399" v="231"/>
          <ac:spMkLst>
            <pc:docMk/>
            <pc:sldMk cId="216616025" sldId="2147327031"/>
            <ac:spMk id="8" creationId="{1D69881A-FB64-3CFC-C56D-CC1440044506}"/>
          </ac:spMkLst>
        </pc:spChg>
        <pc:spChg chg="del">
          <ac:chgData name="Reed Kiely" userId="768be38e-2fb5-40ce-925d-bd8e9d9e3c31" providerId="ADAL" clId="{2879E9B5-6391-4743-84EB-B017B36C2919}" dt="2023-12-01T21:47:46.558" v="227" actId="478"/>
          <ac:spMkLst>
            <pc:docMk/>
            <pc:sldMk cId="216616025" sldId="2147327031"/>
            <ac:spMk id="64" creationId="{1986E53F-8BF9-9A48-B673-E5B61E76B9C1}"/>
          </ac:spMkLst>
        </pc:spChg>
        <pc:picChg chg="mod">
          <ac:chgData name="Reed Kiely" userId="768be38e-2fb5-40ce-925d-bd8e9d9e3c31" providerId="ADAL" clId="{2879E9B5-6391-4743-84EB-B017B36C2919}" dt="2023-12-01T21:47:49.978" v="228"/>
          <ac:picMkLst>
            <pc:docMk/>
            <pc:sldMk cId="216616025" sldId="2147327031"/>
            <ac:picMk id="49" creationId="{9F867B83-6DF9-AD07-A28C-A261AFCE75DC}"/>
          </ac:picMkLst>
        </pc:pic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2879E9B5-6391-4743-84EB-B017B36C2919}" dt="2023-12-01T21:47:57.140" v="232"/>
              <pc2:cmMkLst xmlns:pc2="http://schemas.microsoft.com/office/powerpoint/2019/9/main/command">
                <pc:docMk/>
                <pc:sldMk cId="216616025" sldId="2147327031"/>
                <pc2:cmMk id="{43F481F7-E060-486F-847B-C861596613D2}"/>
              </pc2:cmMkLst>
            </pc226:cmChg>
          </p:ext>
        </pc:extLst>
      </pc:sldChg>
      <pc:sldChg chg="delSp modSp mod delCm">
        <pc:chgData name="Reed Kiely" userId="768be38e-2fb5-40ce-925d-bd8e9d9e3c31" providerId="ADAL" clId="{2879E9B5-6391-4743-84EB-B017B36C2919}" dt="2023-12-01T21:48:24.627" v="237"/>
        <pc:sldMkLst>
          <pc:docMk/>
          <pc:sldMk cId="4234762483" sldId="2147327032"/>
        </pc:sldMkLst>
        <pc:spChg chg="mod">
          <ac:chgData name="Reed Kiely" userId="768be38e-2fb5-40ce-925d-bd8e9d9e3c31" providerId="ADAL" clId="{2879E9B5-6391-4743-84EB-B017B36C2919}" dt="2023-12-01T21:48:18.390" v="236"/>
          <ac:spMkLst>
            <pc:docMk/>
            <pc:sldMk cId="4234762483" sldId="2147327032"/>
            <ac:spMk id="8" creationId="{1D69881A-FB64-3CFC-C56D-CC1440044506}"/>
          </ac:spMkLst>
        </pc:spChg>
        <pc:spChg chg="del">
          <ac:chgData name="Reed Kiely" userId="768be38e-2fb5-40ce-925d-bd8e9d9e3c31" providerId="ADAL" clId="{2879E9B5-6391-4743-84EB-B017B36C2919}" dt="2023-12-01T21:48:04.589" v="233" actId="478"/>
          <ac:spMkLst>
            <pc:docMk/>
            <pc:sldMk cId="4234762483" sldId="2147327032"/>
            <ac:spMk id="64" creationId="{1986E53F-8BF9-9A48-B673-E5B61E76B9C1}"/>
          </ac:spMkLst>
        </pc:spChg>
        <pc:picChg chg="mod">
          <ac:chgData name="Reed Kiely" userId="768be38e-2fb5-40ce-925d-bd8e9d9e3c31" providerId="ADAL" clId="{2879E9B5-6391-4743-84EB-B017B36C2919}" dt="2023-12-01T21:48:07.405" v="234"/>
          <ac:picMkLst>
            <pc:docMk/>
            <pc:sldMk cId="4234762483" sldId="2147327032"/>
            <ac:picMk id="49" creationId="{9F867B83-6DF9-AD07-A28C-A261AFCE75DC}"/>
          </ac:picMkLst>
        </pc:picChg>
        <pc:extLst>
          <p:ext xmlns:p="http://schemas.openxmlformats.org/presentationml/2006/main" uri="{D6D511B9-2390-475A-947B-AFAB55BFBCF1}">
            <pc226:cmChg xmlns:pc226="http://schemas.microsoft.com/office/powerpoint/2022/06/main/command" chg="del">
              <pc226:chgData name="Reed Kiely" userId="768be38e-2fb5-40ce-925d-bd8e9d9e3c31" providerId="ADAL" clId="{2879E9B5-6391-4743-84EB-B017B36C2919}" dt="2023-12-01T21:48:24.627" v="237"/>
              <pc2:cmMkLst xmlns:pc2="http://schemas.microsoft.com/office/powerpoint/2019/9/main/command">
                <pc:docMk/>
                <pc:sldMk cId="4234762483" sldId="2147327032"/>
                <pc2:cmMk id="{3F798714-1871-4AE3-A1FA-C37D48BF3C4A}"/>
              </pc2:cmMkLst>
            </pc226:cmChg>
          </p:ext>
        </pc:extLst>
      </pc:sldChg>
    </pc:docChg>
  </pc:docChgLst>
  <pc:docChgLst>
    <pc:chgData name="Karolina Guillen" userId="c1c08796-a0be-47c6-af52-5d31fd96ec50" providerId="ADAL" clId="{4492B392-5075-4C3B-9CC3-0183F21413F7}"/>
    <pc:docChg chg="undo custSel modSld">
      <pc:chgData name="Karolina Guillen" userId="c1c08796-a0be-47c6-af52-5d31fd96ec50" providerId="ADAL" clId="{4492B392-5075-4C3B-9CC3-0183F21413F7}" dt="2024-09-16T21:27:42.364" v="574"/>
      <pc:docMkLst>
        <pc:docMk/>
      </pc:docMkLst>
      <pc:sldChg chg="modSp mod addCm modCm">
        <pc:chgData name="Karolina Guillen" userId="c1c08796-a0be-47c6-af52-5d31fd96ec50" providerId="ADAL" clId="{4492B392-5075-4C3B-9CC3-0183F21413F7}" dt="2024-09-16T20:59:15.195" v="288"/>
        <pc:sldMkLst>
          <pc:docMk/>
          <pc:sldMk cId="1008510114" sldId="2146846624"/>
        </pc:sldMkLst>
        <pc:spChg chg="mod">
          <ac:chgData name="Karolina Guillen" userId="c1c08796-a0be-47c6-af52-5d31fd96ec50" providerId="ADAL" clId="{4492B392-5075-4C3B-9CC3-0183F21413F7}" dt="2024-09-16T20:57:28.980" v="285" actId="21"/>
          <ac:spMkLst>
            <pc:docMk/>
            <pc:sldMk cId="1008510114" sldId="2146846624"/>
            <ac:spMk id="4" creationId="{CAF2B940-3371-5D21-3C88-B2991F9F1D85}"/>
          </ac:spMkLst>
        </pc:spChg>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4492B392-5075-4C3B-9CC3-0183F21413F7}" dt="2024-09-16T20:58:15.014" v="287"/>
              <pc2:cmMkLst xmlns:pc2="http://schemas.microsoft.com/office/powerpoint/2019/9/main/command">
                <pc:docMk/>
                <pc:sldMk cId="1008510114" sldId="2146846624"/>
                <pc2:cmMk id="{C52BD88B-6FAA-43F3-BD55-990DEC4B5C68}"/>
              </pc2:cmMkLst>
            </pc226:cmChg>
            <pc226:cmChg xmlns:pc226="http://schemas.microsoft.com/office/powerpoint/2022/06/main/command" chg="add mod">
              <pc226:chgData name="Karolina Guillen" userId="c1c08796-a0be-47c6-af52-5d31fd96ec50" providerId="ADAL" clId="{4492B392-5075-4C3B-9CC3-0183F21413F7}" dt="2024-09-16T20:59:15.195" v="288"/>
              <pc2:cmMkLst xmlns:pc2="http://schemas.microsoft.com/office/powerpoint/2019/9/main/command">
                <pc:docMk/>
                <pc:sldMk cId="1008510114" sldId="2146846624"/>
                <pc2:cmMk id="{CCA49EA0-65B6-4872-B244-5B0D21D783AF}"/>
              </pc2:cmMkLst>
            </pc226:cmChg>
          </p:ext>
        </pc:extLst>
      </pc:sldChg>
      <pc:sldChg chg="modSp mod addCm">
        <pc:chgData name="Karolina Guillen" userId="c1c08796-a0be-47c6-af52-5d31fd96ec50" providerId="ADAL" clId="{4492B392-5075-4C3B-9CC3-0183F21413F7}" dt="2024-09-16T21:00:57.100" v="293"/>
        <pc:sldMkLst>
          <pc:docMk/>
          <pc:sldMk cId="3594937951" sldId="2146846628"/>
        </pc:sldMkLst>
        <pc:spChg chg="mod">
          <ac:chgData name="Karolina Guillen" userId="c1c08796-a0be-47c6-af52-5d31fd96ec50" providerId="ADAL" clId="{4492B392-5075-4C3B-9CC3-0183F21413F7}" dt="2024-09-16T20:59:45.966" v="292" actId="1035"/>
          <ac:spMkLst>
            <pc:docMk/>
            <pc:sldMk cId="3594937951" sldId="2146846628"/>
            <ac:spMk id="20" creationId="{0C6568F4-5D26-3285-6FED-81DCBB5AC59C}"/>
          </ac:spMkLst>
        </pc:spChg>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4492B392-5075-4C3B-9CC3-0183F21413F7}" dt="2024-09-16T21:00:57.100" v="293"/>
              <pc2:cmMkLst xmlns:pc2="http://schemas.microsoft.com/office/powerpoint/2019/9/main/command">
                <pc:docMk/>
                <pc:sldMk cId="3594937951" sldId="2146846628"/>
                <pc2:cmMk id="{8246A988-429B-45EA-8762-D51857BCF7FF}"/>
              </pc2:cmMkLst>
            </pc226:cmChg>
          </p:ext>
        </pc:extLst>
      </pc:sldChg>
      <pc:sldChg chg="addCm">
        <pc:chgData name="Karolina Guillen" userId="c1c08796-a0be-47c6-af52-5d31fd96ec50" providerId="ADAL" clId="{4492B392-5075-4C3B-9CC3-0183F21413F7}" dt="2024-09-16T21:27:42.364" v="574"/>
        <pc:sldMkLst>
          <pc:docMk/>
          <pc:sldMk cId="3160842437" sldId="2147376314"/>
        </pc:sldMkLst>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4492B392-5075-4C3B-9CC3-0183F21413F7}" dt="2024-09-16T21:27:42.364" v="574"/>
              <pc2:cmMkLst xmlns:pc2="http://schemas.microsoft.com/office/powerpoint/2019/9/main/command">
                <pc:docMk/>
                <pc:sldMk cId="3160842437" sldId="2147376314"/>
                <pc2:cmMk id="{BE393209-C6A9-46CC-A95C-3AF5A80C3072}"/>
              </pc2:cmMkLst>
            </pc226:cmChg>
          </p:ext>
        </pc:extLst>
      </pc:sldChg>
      <pc:sldChg chg="modSp mod">
        <pc:chgData name="Karolina Guillen" userId="c1c08796-a0be-47c6-af52-5d31fd96ec50" providerId="ADAL" clId="{4492B392-5075-4C3B-9CC3-0183F21413F7}" dt="2024-09-16T20:52:35.902" v="9" actId="14100"/>
        <pc:sldMkLst>
          <pc:docMk/>
          <pc:sldMk cId="2491171504" sldId="2147376345"/>
        </pc:sldMkLst>
        <pc:spChg chg="mod">
          <ac:chgData name="Karolina Guillen" userId="c1c08796-a0be-47c6-af52-5d31fd96ec50" providerId="ADAL" clId="{4492B392-5075-4C3B-9CC3-0183F21413F7}" dt="2024-09-16T20:52:35.902" v="9" actId="14100"/>
          <ac:spMkLst>
            <pc:docMk/>
            <pc:sldMk cId="2491171504" sldId="2147376345"/>
            <ac:spMk id="6" creationId="{2B033617-73DF-8EC5-7AF3-1FA28B365087}"/>
          </ac:spMkLst>
        </pc:spChg>
      </pc:sldChg>
      <pc:sldChg chg="modSp mod">
        <pc:chgData name="Karolina Guillen" userId="c1c08796-a0be-47c6-af52-5d31fd96ec50" providerId="ADAL" clId="{4492B392-5075-4C3B-9CC3-0183F21413F7}" dt="2024-09-16T21:11:28.515" v="521" actId="20577"/>
        <pc:sldMkLst>
          <pc:docMk/>
          <pc:sldMk cId="1888369432" sldId="2147376347"/>
        </pc:sldMkLst>
        <pc:spChg chg="mod">
          <ac:chgData name="Karolina Guillen" userId="c1c08796-a0be-47c6-af52-5d31fd96ec50" providerId="ADAL" clId="{4492B392-5075-4C3B-9CC3-0183F21413F7}" dt="2024-09-16T21:11:28.515" v="521" actId="20577"/>
          <ac:spMkLst>
            <pc:docMk/>
            <pc:sldMk cId="1888369432" sldId="2147376347"/>
            <ac:spMk id="13" creationId="{C73E0411-A469-200D-14CB-7A15BFF65FB8}"/>
          </ac:spMkLst>
        </pc:spChg>
      </pc:sldChg>
      <pc:sldChg chg="modSp mod">
        <pc:chgData name="Karolina Guillen" userId="c1c08796-a0be-47c6-af52-5d31fd96ec50" providerId="ADAL" clId="{4492B392-5075-4C3B-9CC3-0183F21413F7}" dt="2024-09-16T21:26:32.588" v="573"/>
        <pc:sldMkLst>
          <pc:docMk/>
          <pc:sldMk cId="4003279167" sldId="2147376348"/>
        </pc:sldMkLst>
        <pc:spChg chg="mod">
          <ac:chgData name="Karolina Guillen" userId="c1c08796-a0be-47c6-af52-5d31fd96ec50" providerId="ADAL" clId="{4492B392-5075-4C3B-9CC3-0183F21413F7}" dt="2024-09-16T21:26:32.588" v="573"/>
          <ac:spMkLst>
            <pc:docMk/>
            <pc:sldMk cId="4003279167" sldId="2147376348"/>
            <ac:spMk id="18" creationId="{BD36F9EB-549A-2E0E-2C21-EC788A3C8B69}"/>
          </ac:spMkLst>
        </pc:spChg>
        <pc:spChg chg="mod">
          <ac:chgData name="Karolina Guillen" userId="c1c08796-a0be-47c6-af52-5d31fd96ec50" providerId="ADAL" clId="{4492B392-5075-4C3B-9CC3-0183F21413F7}" dt="2024-09-16T21:25:37.969" v="547" actId="114"/>
          <ac:spMkLst>
            <pc:docMk/>
            <pc:sldMk cId="4003279167" sldId="2147376348"/>
            <ac:spMk id="24" creationId="{93700D1B-37DC-17B0-738E-1D0749115B9E}"/>
          </ac:spMkLst>
        </pc:spChg>
      </pc:sldChg>
      <pc:sldChg chg="modSp mod">
        <pc:chgData name="Karolina Guillen" userId="c1c08796-a0be-47c6-af52-5d31fd96ec50" providerId="ADAL" clId="{4492B392-5075-4C3B-9CC3-0183F21413F7}" dt="2024-09-16T21:03:41.335" v="340" actId="27918"/>
        <pc:sldMkLst>
          <pc:docMk/>
          <pc:sldMk cId="358082853" sldId="2147376352"/>
        </pc:sldMkLst>
        <pc:spChg chg="mod">
          <ac:chgData name="Karolina Guillen" userId="c1c08796-a0be-47c6-af52-5d31fd96ec50" providerId="ADAL" clId="{4492B392-5075-4C3B-9CC3-0183F21413F7}" dt="2024-09-16T21:03:26.576" v="338" actId="403"/>
          <ac:spMkLst>
            <pc:docMk/>
            <pc:sldMk cId="358082853" sldId="2147376352"/>
            <ac:spMk id="7" creationId="{A7AC9824-DA2E-2DE7-1296-3A4259A3A26B}"/>
          </ac:spMkLst>
        </pc:spChg>
        <pc:graphicFrameChg chg="mod">
          <ac:chgData name="Karolina Guillen" userId="c1c08796-a0be-47c6-af52-5d31fd96ec50" providerId="ADAL" clId="{4492B392-5075-4C3B-9CC3-0183F21413F7}" dt="2024-09-16T21:03:37.276" v="339"/>
          <ac:graphicFrameMkLst>
            <pc:docMk/>
            <pc:sldMk cId="358082853" sldId="2147376352"/>
            <ac:graphicFrameMk id="4" creationId="{EAC754E0-C969-F199-A1F5-2640A41DEA62}"/>
          </ac:graphicFrameMkLst>
        </pc:graphicFrameChg>
      </pc:sldChg>
      <pc:sldChg chg="modSp mod">
        <pc:chgData name="Karolina Guillen" userId="c1c08796-a0be-47c6-af52-5d31fd96ec50" providerId="ADAL" clId="{4492B392-5075-4C3B-9CC3-0183F21413F7}" dt="2024-09-16T21:02:52.826" v="335" actId="20577"/>
        <pc:sldMkLst>
          <pc:docMk/>
          <pc:sldMk cId="2979414231" sldId="2147376409"/>
        </pc:sldMkLst>
        <pc:spChg chg="mod">
          <ac:chgData name="Karolina Guillen" userId="c1c08796-a0be-47c6-af52-5d31fd96ec50" providerId="ADAL" clId="{4492B392-5075-4C3B-9CC3-0183F21413F7}" dt="2024-09-16T21:02:52.826" v="335" actId="20577"/>
          <ac:spMkLst>
            <pc:docMk/>
            <pc:sldMk cId="2979414231" sldId="2147376409"/>
            <ac:spMk id="51" creationId="{DF653D9E-73B5-3CE6-7090-2E830F628E64}"/>
          </ac:spMkLst>
        </pc:spChg>
      </pc:sldChg>
      <pc:sldChg chg="addCm">
        <pc:chgData name="Karolina Guillen" userId="c1c08796-a0be-47c6-af52-5d31fd96ec50" providerId="ADAL" clId="{4492B392-5075-4C3B-9CC3-0183F21413F7}" dt="2024-09-16T21:14:59.471" v="522"/>
        <pc:sldMkLst>
          <pc:docMk/>
          <pc:sldMk cId="2347830112" sldId="2147376410"/>
        </pc:sldMkLst>
        <pc:extLst>
          <p:ext xmlns:p="http://schemas.openxmlformats.org/presentationml/2006/main" uri="{D6D511B9-2390-475A-947B-AFAB55BFBCF1}">
            <pc226:cmChg xmlns:pc226="http://schemas.microsoft.com/office/powerpoint/2022/06/main/command" chg="add">
              <pc226:chgData name="Karolina Guillen" userId="c1c08796-a0be-47c6-af52-5d31fd96ec50" providerId="ADAL" clId="{4492B392-5075-4C3B-9CC3-0183F21413F7}" dt="2024-09-16T21:14:59.471" v="522"/>
              <pc2:cmMkLst xmlns:pc2="http://schemas.microsoft.com/office/powerpoint/2019/9/main/command">
                <pc:docMk/>
                <pc:sldMk cId="2347830112" sldId="2147376410"/>
                <pc2:cmMk id="{9CC364CD-A36D-426D-9F06-9AD0DA4BCB72}"/>
              </pc2:cmMkLst>
            </pc226:cmChg>
          </p:ext>
        </pc:extLst>
      </pc:sldChg>
      <pc:sldChg chg="modSp mod">
        <pc:chgData name="Karolina Guillen" userId="c1c08796-a0be-47c6-af52-5d31fd96ec50" providerId="ADAL" clId="{4492B392-5075-4C3B-9CC3-0183F21413F7}" dt="2024-09-16T21:10:20.051" v="444" actId="20577"/>
        <pc:sldMkLst>
          <pc:docMk/>
          <pc:sldMk cId="3547169497" sldId="2147376412"/>
        </pc:sldMkLst>
        <pc:spChg chg="mod">
          <ac:chgData name="Karolina Guillen" userId="c1c08796-a0be-47c6-af52-5d31fd96ec50" providerId="ADAL" clId="{4492B392-5075-4C3B-9CC3-0183F21413F7}" dt="2024-09-16T21:10:20.051" v="444" actId="20577"/>
          <ac:spMkLst>
            <pc:docMk/>
            <pc:sldMk cId="3547169497" sldId="2147376412"/>
            <ac:spMk id="27" creationId="{46AD3232-FF1A-1573-139F-619235CF3377}"/>
          </ac:spMkLst>
        </pc:spChg>
      </pc:sldChg>
    </pc:docChg>
  </pc:docChgLst>
  <pc:docChgLst>
    <pc:chgData name="Jason Wiese" userId="4bff8d5b-7de6-4655-b397-69b0afc81113" providerId="ADAL" clId="{3C61A947-22B4-427D-9E12-133A1EAC88C5}"/>
    <pc:docChg chg="undo redo custSel delSld modSld sldOrd">
      <pc:chgData name="Jason Wiese" userId="4bff8d5b-7de6-4655-b397-69b0afc81113" providerId="ADAL" clId="{3C61A947-22B4-427D-9E12-133A1EAC88C5}" dt="2024-06-17T20:42:25.614" v="2591" actId="1076"/>
      <pc:docMkLst>
        <pc:docMk/>
      </pc:docMkLst>
      <pc:sldChg chg="delCm">
        <pc:chgData name="Jason Wiese" userId="4bff8d5b-7de6-4655-b397-69b0afc81113" providerId="ADAL" clId="{3C61A947-22B4-427D-9E12-133A1EAC88C5}" dt="2024-06-17T14:59:03.040" v="2301"/>
        <pc:sldMkLst>
          <pc:docMk/>
          <pc:sldMk cId="4086481096" sldId="2839"/>
        </pc:sldMkLst>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3C61A947-22B4-427D-9E12-133A1EAC88C5}" dt="2024-06-17T14:59:03.040" v="2301"/>
              <pc2:cmMkLst xmlns:pc2="http://schemas.microsoft.com/office/powerpoint/2019/9/main/command">
                <pc:docMk/>
                <pc:sldMk cId="4086481096" sldId="2839"/>
                <pc2:cmMk id="{9BE49185-BAAE-46F6-86D9-2A3EC895AA3A}"/>
              </pc2:cmMkLst>
            </pc226:cmChg>
          </p:ext>
        </pc:extLst>
      </pc:sldChg>
      <pc:sldChg chg="addSp delSp modSp mod ord">
        <pc:chgData name="Jason Wiese" userId="4bff8d5b-7de6-4655-b397-69b0afc81113" providerId="ADAL" clId="{3C61A947-22B4-427D-9E12-133A1EAC88C5}" dt="2024-06-17T05:15:08.016" v="1478" actId="20577"/>
        <pc:sldMkLst>
          <pc:docMk/>
          <pc:sldMk cId="913639366" sldId="2146846153"/>
        </pc:sldMkLst>
        <pc:spChg chg="mod">
          <ac:chgData name="Jason Wiese" userId="4bff8d5b-7de6-4655-b397-69b0afc81113" providerId="ADAL" clId="{3C61A947-22B4-427D-9E12-133A1EAC88C5}" dt="2024-06-17T05:10:34.559" v="1120" actId="207"/>
          <ac:spMkLst>
            <pc:docMk/>
            <pc:sldMk cId="913639366" sldId="2146846153"/>
            <ac:spMk id="3" creationId="{58E3A85D-01EB-590F-EB94-B5EFABA51297}"/>
          </ac:spMkLst>
        </pc:spChg>
        <pc:spChg chg="add del mod">
          <ac:chgData name="Jason Wiese" userId="4bff8d5b-7de6-4655-b397-69b0afc81113" providerId="ADAL" clId="{3C61A947-22B4-427D-9E12-133A1EAC88C5}" dt="2024-06-17T05:14:57.222" v="1462" actId="478"/>
          <ac:spMkLst>
            <pc:docMk/>
            <pc:sldMk cId="913639366" sldId="2146846153"/>
            <ac:spMk id="4" creationId="{F4368D17-3DBD-0A3C-6A2A-D4090A28BA9C}"/>
          </ac:spMkLst>
        </pc:spChg>
        <pc:spChg chg="mod">
          <ac:chgData name="Jason Wiese" userId="4bff8d5b-7de6-4655-b397-69b0afc81113" providerId="ADAL" clId="{3C61A947-22B4-427D-9E12-133A1EAC88C5}" dt="2024-06-17T05:10:34.559" v="1120" actId="207"/>
          <ac:spMkLst>
            <pc:docMk/>
            <pc:sldMk cId="913639366" sldId="2146846153"/>
            <ac:spMk id="10" creationId="{063ED769-3460-1BFF-7004-18044F54C090}"/>
          </ac:spMkLst>
        </pc:spChg>
        <pc:spChg chg="mod">
          <ac:chgData name="Jason Wiese" userId="4bff8d5b-7de6-4655-b397-69b0afc81113" providerId="ADAL" clId="{3C61A947-22B4-427D-9E12-133A1EAC88C5}" dt="2024-06-17T05:10:01.980" v="1114" actId="1076"/>
          <ac:spMkLst>
            <pc:docMk/>
            <pc:sldMk cId="913639366" sldId="2146846153"/>
            <ac:spMk id="13" creationId="{130EA72D-F95A-F4E1-1AE8-A10F85CCEBC7}"/>
          </ac:spMkLst>
        </pc:spChg>
        <pc:spChg chg="mod">
          <ac:chgData name="Jason Wiese" userId="4bff8d5b-7de6-4655-b397-69b0afc81113" providerId="ADAL" clId="{3C61A947-22B4-427D-9E12-133A1EAC88C5}" dt="2024-06-17T05:15:08.016" v="1478" actId="20577"/>
          <ac:spMkLst>
            <pc:docMk/>
            <pc:sldMk cId="913639366" sldId="2146846153"/>
            <ac:spMk id="15" creationId="{3BFB65E1-5DA5-C833-8E66-CE8D6F16F488}"/>
          </ac:spMkLst>
        </pc:spChg>
        <pc:spChg chg="mod">
          <ac:chgData name="Jason Wiese" userId="4bff8d5b-7de6-4655-b397-69b0afc81113" providerId="ADAL" clId="{3C61A947-22B4-427D-9E12-133A1EAC88C5}" dt="2024-06-17T05:10:34.559" v="1120" actId="207"/>
          <ac:spMkLst>
            <pc:docMk/>
            <pc:sldMk cId="913639366" sldId="2146846153"/>
            <ac:spMk id="60" creationId="{D7121BDB-9AA6-9E5D-541A-1FDF75A0A073}"/>
          </ac:spMkLst>
        </pc:spChg>
      </pc:sldChg>
      <pc:sldChg chg="addSp modSp mod delCm">
        <pc:chgData name="Jason Wiese" userId="4bff8d5b-7de6-4655-b397-69b0afc81113" providerId="ADAL" clId="{3C61A947-22B4-427D-9E12-133A1EAC88C5}" dt="2024-06-17T05:43:40.945" v="2300" actId="1035"/>
        <pc:sldMkLst>
          <pc:docMk/>
          <pc:sldMk cId="957495863" sldId="2146846202"/>
        </pc:sldMkLst>
        <pc:spChg chg="add mod">
          <ac:chgData name="Jason Wiese" userId="4bff8d5b-7de6-4655-b397-69b0afc81113" providerId="ADAL" clId="{3C61A947-22B4-427D-9E12-133A1EAC88C5}" dt="2024-06-17T05:33:04.875" v="2236" actId="14100"/>
          <ac:spMkLst>
            <pc:docMk/>
            <pc:sldMk cId="957495863" sldId="2146846202"/>
            <ac:spMk id="5" creationId="{02A75551-EE72-EA3C-7D65-C88635936DC1}"/>
          </ac:spMkLst>
        </pc:spChg>
        <pc:picChg chg="mod ord">
          <ac:chgData name="Jason Wiese" userId="4bff8d5b-7de6-4655-b397-69b0afc81113" providerId="ADAL" clId="{3C61A947-22B4-427D-9E12-133A1EAC88C5}" dt="2024-06-17T05:43:04.954" v="2291" actId="554"/>
          <ac:picMkLst>
            <pc:docMk/>
            <pc:sldMk cId="957495863" sldId="2146846202"/>
            <ac:picMk id="3" creationId="{D96E7989-8939-B0BA-4F48-AE4E07DCB3E2}"/>
          </ac:picMkLst>
        </pc:picChg>
        <pc:picChg chg="mod">
          <ac:chgData name="Jason Wiese" userId="4bff8d5b-7de6-4655-b397-69b0afc81113" providerId="ADAL" clId="{3C61A947-22B4-427D-9E12-133A1EAC88C5}" dt="2024-06-17T05:43:35.732" v="2295" actId="14100"/>
          <ac:picMkLst>
            <pc:docMk/>
            <pc:sldMk cId="957495863" sldId="2146846202"/>
            <ac:picMk id="27" creationId="{34B6FB59-A3F5-5895-5F92-C7132A839D07}"/>
          </ac:picMkLst>
        </pc:picChg>
        <pc:picChg chg="mod ord">
          <ac:chgData name="Jason Wiese" userId="4bff8d5b-7de6-4655-b397-69b0afc81113" providerId="ADAL" clId="{3C61A947-22B4-427D-9E12-133A1EAC88C5}" dt="2024-06-17T05:43:27.565" v="2293" actId="14100"/>
          <ac:picMkLst>
            <pc:docMk/>
            <pc:sldMk cId="957495863" sldId="2146846202"/>
            <ac:picMk id="28" creationId="{5421A31A-5F7F-3BC6-2A71-B3E30F1F7FB3}"/>
          </ac:picMkLst>
        </pc:picChg>
        <pc:picChg chg="mod">
          <ac:chgData name="Jason Wiese" userId="4bff8d5b-7de6-4655-b397-69b0afc81113" providerId="ADAL" clId="{3C61A947-22B4-427D-9E12-133A1EAC88C5}" dt="2024-06-17T05:43:18.332" v="2292" actId="554"/>
          <ac:picMkLst>
            <pc:docMk/>
            <pc:sldMk cId="957495863" sldId="2146846202"/>
            <ac:picMk id="31" creationId="{772B2268-65C7-27E1-1750-26ACF3776389}"/>
          </ac:picMkLst>
        </pc:picChg>
        <pc:picChg chg="mod">
          <ac:chgData name="Jason Wiese" userId="4bff8d5b-7de6-4655-b397-69b0afc81113" providerId="ADAL" clId="{3C61A947-22B4-427D-9E12-133A1EAC88C5}" dt="2024-06-17T05:43:18.332" v="2292" actId="554"/>
          <ac:picMkLst>
            <pc:docMk/>
            <pc:sldMk cId="957495863" sldId="2146846202"/>
            <ac:picMk id="33" creationId="{9F5BC69F-FDD7-4E17-4D29-1D0828E04E96}"/>
          </ac:picMkLst>
        </pc:picChg>
        <pc:picChg chg="mod">
          <ac:chgData name="Jason Wiese" userId="4bff8d5b-7de6-4655-b397-69b0afc81113" providerId="ADAL" clId="{3C61A947-22B4-427D-9E12-133A1EAC88C5}" dt="2024-06-17T05:43:04.954" v="2291" actId="554"/>
          <ac:picMkLst>
            <pc:docMk/>
            <pc:sldMk cId="957495863" sldId="2146846202"/>
            <ac:picMk id="34" creationId="{F6862FD8-793F-6F0C-384A-A222F8CE5C68}"/>
          </ac:picMkLst>
        </pc:picChg>
        <pc:picChg chg="mod">
          <ac:chgData name="Jason Wiese" userId="4bff8d5b-7de6-4655-b397-69b0afc81113" providerId="ADAL" clId="{3C61A947-22B4-427D-9E12-133A1EAC88C5}" dt="2024-06-17T05:43:40.945" v="2300" actId="1035"/>
          <ac:picMkLst>
            <pc:docMk/>
            <pc:sldMk cId="957495863" sldId="2146846202"/>
            <ac:picMk id="35" creationId="{78B4355A-04FA-CDEC-A515-9E2AFE1005AC}"/>
          </ac:picMkLst>
        </pc:picChg>
        <pc:picChg chg="mod">
          <ac:chgData name="Jason Wiese" userId="4bff8d5b-7de6-4655-b397-69b0afc81113" providerId="ADAL" clId="{3C61A947-22B4-427D-9E12-133A1EAC88C5}" dt="2024-06-17T05:43:40.945" v="2300" actId="1035"/>
          <ac:picMkLst>
            <pc:docMk/>
            <pc:sldMk cId="957495863" sldId="2146846202"/>
            <ac:picMk id="36" creationId="{32BD1ADA-7CD0-06B1-138B-3A47E7F0F305}"/>
          </ac:picMkLst>
        </pc:picChg>
        <pc:picChg chg="mod">
          <ac:chgData name="Jason Wiese" userId="4bff8d5b-7de6-4655-b397-69b0afc81113" providerId="ADAL" clId="{3C61A947-22B4-427D-9E12-133A1EAC88C5}" dt="2024-06-17T05:43:40.945" v="2300" actId="1035"/>
          <ac:picMkLst>
            <pc:docMk/>
            <pc:sldMk cId="957495863" sldId="2146846202"/>
            <ac:picMk id="47" creationId="{4CF32972-FF1D-D737-CC90-4F15263E96A4}"/>
          </ac:picMkLst>
        </pc:pic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3C61A947-22B4-427D-9E12-133A1EAC88C5}" dt="2024-06-17T04:31:05.743" v="89"/>
              <pc2:cmMkLst xmlns:pc2="http://schemas.microsoft.com/office/powerpoint/2019/9/main/command">
                <pc:docMk/>
                <pc:sldMk cId="957495863" sldId="2146846202"/>
                <pc2:cmMk id="{18510A4E-0C4F-4481-B9AE-FB77760FFCFE}"/>
              </pc2:cmMkLst>
            </pc226:cmChg>
          </p:ext>
        </pc:extLst>
      </pc:sldChg>
      <pc:sldChg chg="addSp delSp modSp mod ord">
        <pc:chgData name="Jason Wiese" userId="4bff8d5b-7de6-4655-b397-69b0afc81113" providerId="ADAL" clId="{3C61A947-22B4-427D-9E12-133A1EAC88C5}" dt="2024-06-17T05:18:59.923" v="1665"/>
        <pc:sldMkLst>
          <pc:docMk/>
          <pc:sldMk cId="180655006" sldId="2146846378"/>
        </pc:sldMkLst>
        <pc:spChg chg="add mod">
          <ac:chgData name="Jason Wiese" userId="4bff8d5b-7de6-4655-b397-69b0afc81113" providerId="ADAL" clId="{3C61A947-22B4-427D-9E12-133A1EAC88C5}" dt="2024-06-17T05:18:40.642" v="1662" actId="20577"/>
          <ac:spMkLst>
            <pc:docMk/>
            <pc:sldMk cId="180655006" sldId="2146846378"/>
            <ac:spMk id="3" creationId="{A82A0833-AAD3-940F-D912-DB0A09C3AF67}"/>
          </ac:spMkLst>
        </pc:spChg>
        <pc:spChg chg="del mod ord">
          <ac:chgData name="Jason Wiese" userId="4bff8d5b-7de6-4655-b397-69b0afc81113" providerId="ADAL" clId="{3C61A947-22B4-427D-9E12-133A1EAC88C5}" dt="2024-06-17T05:18:44.234" v="1663" actId="478"/>
          <ac:spMkLst>
            <pc:docMk/>
            <pc:sldMk cId="180655006" sldId="2146846378"/>
            <ac:spMk id="18" creationId="{A5BBF722-1471-3831-DC3D-C3E19BAAB162}"/>
          </ac:spMkLst>
        </pc:spChg>
      </pc:sldChg>
      <pc:sldChg chg="modSp mod">
        <pc:chgData name="Jason Wiese" userId="4bff8d5b-7de6-4655-b397-69b0afc81113" providerId="ADAL" clId="{3C61A947-22B4-427D-9E12-133A1EAC88C5}" dt="2024-06-17T20:37:23.008" v="2545" actId="404"/>
        <pc:sldMkLst>
          <pc:docMk/>
          <pc:sldMk cId="549373201" sldId="2146846610"/>
        </pc:sldMkLst>
        <pc:spChg chg="mod">
          <ac:chgData name="Jason Wiese" userId="4bff8d5b-7de6-4655-b397-69b0afc81113" providerId="ADAL" clId="{3C61A947-22B4-427D-9E12-133A1EAC88C5}" dt="2024-06-17T20:37:23.008" v="2545" actId="404"/>
          <ac:spMkLst>
            <pc:docMk/>
            <pc:sldMk cId="549373201" sldId="2146846610"/>
            <ac:spMk id="15" creationId="{850F6974-CE05-1980-845D-AB12524BF194}"/>
          </ac:spMkLst>
        </pc:spChg>
        <pc:spChg chg="mod">
          <ac:chgData name="Jason Wiese" userId="4bff8d5b-7de6-4655-b397-69b0afc81113" providerId="ADAL" clId="{3C61A947-22B4-427D-9E12-133A1EAC88C5}" dt="2024-06-17T04:40:16.857" v="382" actId="14100"/>
          <ac:spMkLst>
            <pc:docMk/>
            <pc:sldMk cId="549373201" sldId="2146846610"/>
            <ac:spMk id="36" creationId="{89987D6A-2C3C-9F3B-AA56-F46D54427AD5}"/>
          </ac:spMkLst>
        </pc:spChg>
      </pc:sldChg>
      <pc:sldChg chg="modSp mod">
        <pc:chgData name="Jason Wiese" userId="4bff8d5b-7de6-4655-b397-69b0afc81113" providerId="ADAL" clId="{3C61A947-22B4-427D-9E12-133A1EAC88C5}" dt="2024-06-17T05:08:17.174" v="1111" actId="6549"/>
        <pc:sldMkLst>
          <pc:docMk/>
          <pc:sldMk cId="985663613" sldId="2146846615"/>
        </pc:sldMkLst>
        <pc:spChg chg="mod">
          <ac:chgData name="Jason Wiese" userId="4bff8d5b-7de6-4655-b397-69b0afc81113" providerId="ADAL" clId="{3C61A947-22B4-427D-9E12-133A1EAC88C5}" dt="2024-06-17T05:08:17.174" v="1111" actId="6549"/>
          <ac:spMkLst>
            <pc:docMk/>
            <pc:sldMk cId="985663613" sldId="2146846615"/>
            <ac:spMk id="15" creationId="{3BFB65E1-5DA5-C833-8E66-CE8D6F16F488}"/>
          </ac:spMkLst>
        </pc:spChg>
      </pc:sldChg>
      <pc:sldChg chg="modSp mod">
        <pc:chgData name="Jason Wiese" userId="4bff8d5b-7de6-4655-b397-69b0afc81113" providerId="ADAL" clId="{3C61A947-22B4-427D-9E12-133A1EAC88C5}" dt="2024-06-17T20:37:51.592" v="2550" actId="1035"/>
        <pc:sldMkLst>
          <pc:docMk/>
          <pc:sldMk cId="311590957" sldId="2146846617"/>
        </pc:sldMkLst>
        <pc:spChg chg="mod">
          <ac:chgData name="Jason Wiese" userId="4bff8d5b-7de6-4655-b397-69b0afc81113" providerId="ADAL" clId="{3C61A947-22B4-427D-9E12-133A1EAC88C5}" dt="2024-06-17T05:26:37.901" v="2033" actId="1037"/>
          <ac:spMkLst>
            <pc:docMk/>
            <pc:sldMk cId="311590957" sldId="2146846617"/>
            <ac:spMk id="5" creationId="{A9C1414B-E824-E306-C094-EEEE3CC60696}"/>
          </ac:spMkLst>
        </pc:spChg>
        <pc:spChg chg="mod">
          <ac:chgData name="Jason Wiese" userId="4bff8d5b-7de6-4655-b397-69b0afc81113" providerId="ADAL" clId="{3C61A947-22B4-427D-9E12-133A1EAC88C5}" dt="2024-06-17T20:37:51.592" v="2550" actId="1035"/>
          <ac:spMkLst>
            <pc:docMk/>
            <pc:sldMk cId="311590957" sldId="2146846617"/>
            <ac:spMk id="8" creationId="{2AECC1D2-4238-C84F-6548-D3D2D41ACB0B}"/>
          </ac:spMkLst>
        </pc:spChg>
      </pc:sldChg>
      <pc:sldChg chg="addSp delSp modSp mod ord delCm">
        <pc:chgData name="Jason Wiese" userId="4bff8d5b-7de6-4655-b397-69b0afc81113" providerId="ADAL" clId="{3C61A947-22B4-427D-9E12-133A1EAC88C5}" dt="2024-06-17T05:37:58.188" v="2246" actId="20577"/>
        <pc:sldMkLst>
          <pc:docMk/>
          <pc:sldMk cId="3901756183" sldId="2146846619"/>
        </pc:sldMkLst>
        <pc:spChg chg="add del mod">
          <ac:chgData name="Jason Wiese" userId="4bff8d5b-7de6-4655-b397-69b0afc81113" providerId="ADAL" clId="{3C61A947-22B4-427D-9E12-133A1EAC88C5}" dt="2024-06-17T04:39:18.367" v="358" actId="478"/>
          <ac:spMkLst>
            <pc:docMk/>
            <pc:sldMk cId="3901756183" sldId="2146846619"/>
            <ac:spMk id="3" creationId="{3E0D5D34-4096-B485-0E74-99BBF8494513}"/>
          </ac:spMkLst>
        </pc:spChg>
        <pc:spChg chg="add del mod">
          <ac:chgData name="Jason Wiese" userId="4bff8d5b-7de6-4655-b397-69b0afc81113" providerId="ADAL" clId="{3C61A947-22B4-427D-9E12-133A1EAC88C5}" dt="2024-06-17T04:39:18.367" v="358" actId="478"/>
          <ac:spMkLst>
            <pc:docMk/>
            <pc:sldMk cId="3901756183" sldId="2146846619"/>
            <ac:spMk id="4" creationId="{874B13AB-4E57-C55B-3AAE-A77204EFF129}"/>
          </ac:spMkLst>
        </pc:spChg>
        <pc:spChg chg="mod">
          <ac:chgData name="Jason Wiese" userId="4bff8d5b-7de6-4655-b397-69b0afc81113" providerId="ADAL" clId="{3C61A947-22B4-427D-9E12-133A1EAC88C5}" dt="2024-06-17T05:37:58.188" v="2246" actId="20577"/>
          <ac:spMkLst>
            <pc:docMk/>
            <pc:sldMk cId="3901756183" sldId="2146846619"/>
            <ac:spMk id="5" creationId="{A9C1414B-E824-E306-C094-EEEE3CC60696}"/>
          </ac:spMkLst>
        </pc:spChg>
        <pc:spChg chg="add del mod">
          <ac:chgData name="Jason Wiese" userId="4bff8d5b-7de6-4655-b397-69b0afc81113" providerId="ADAL" clId="{3C61A947-22B4-427D-9E12-133A1EAC88C5}" dt="2024-06-17T04:39:18.367" v="358" actId="478"/>
          <ac:spMkLst>
            <pc:docMk/>
            <pc:sldMk cId="3901756183" sldId="2146846619"/>
            <ac:spMk id="8" creationId="{E7426043-E8BA-7C83-007E-1EDA36EC2052}"/>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3C61A947-22B4-427D-9E12-133A1EAC88C5}" dt="2024-06-14T22:17:34.851" v="7"/>
              <pc2:cmMkLst xmlns:pc2="http://schemas.microsoft.com/office/powerpoint/2019/9/main/command">
                <pc:docMk/>
                <pc:sldMk cId="3901756183" sldId="2146846619"/>
                <pc2:cmMk id="{7770AF0D-712D-404A-B4FF-E41954603228}"/>
              </pc2:cmMkLst>
            </pc226:cmChg>
          </p:ext>
        </pc:extLst>
      </pc:sldChg>
      <pc:sldChg chg="addSp modSp del mod ord addCm delCm">
        <pc:chgData name="Jason Wiese" userId="4bff8d5b-7de6-4655-b397-69b0afc81113" providerId="ADAL" clId="{3C61A947-22B4-427D-9E12-133A1EAC88C5}" dt="2024-06-17T20:42:02.145" v="2589" actId="47"/>
        <pc:sldMkLst>
          <pc:docMk/>
          <pc:sldMk cId="822276067" sldId="2146846620"/>
        </pc:sldMkLst>
        <pc:spChg chg="add mod">
          <ac:chgData name="Jason Wiese" userId="4bff8d5b-7de6-4655-b397-69b0afc81113" providerId="ADAL" clId="{3C61A947-22B4-427D-9E12-133A1EAC88C5}" dt="2024-06-17T05:28:13.194" v="2087" actId="207"/>
          <ac:spMkLst>
            <pc:docMk/>
            <pc:sldMk cId="822276067" sldId="2146846620"/>
            <ac:spMk id="3" creationId="{9533A28C-C5D9-BD98-5F08-1C0DE696E574}"/>
          </ac:spMkLst>
        </pc:spChg>
        <pc:spChg chg="mod">
          <ac:chgData name="Jason Wiese" userId="4bff8d5b-7de6-4655-b397-69b0afc81113" providerId="ADAL" clId="{3C61A947-22B4-427D-9E12-133A1EAC88C5}" dt="2024-06-17T05:31:18.758" v="2163" actId="20577"/>
          <ac:spMkLst>
            <pc:docMk/>
            <pc:sldMk cId="822276067" sldId="2146846620"/>
            <ac:spMk id="5" creationId="{A9C1414B-E824-E306-C094-EEEE3CC60696}"/>
          </ac:spMkLst>
        </pc:spChg>
        <pc:spChg chg="mod">
          <ac:chgData name="Jason Wiese" userId="4bff8d5b-7de6-4655-b397-69b0afc81113" providerId="ADAL" clId="{3C61A947-22B4-427D-9E12-133A1EAC88C5}" dt="2024-06-17T05:37:15.956" v="2243" actId="555"/>
          <ac:spMkLst>
            <pc:docMk/>
            <pc:sldMk cId="822276067" sldId="2146846620"/>
            <ac:spMk id="8" creationId="{94164A75-E113-92F2-DE8B-61310FD508F8}"/>
          </ac:spMkLst>
        </pc:spChg>
        <pc:spChg chg="mod">
          <ac:chgData name="Jason Wiese" userId="4bff8d5b-7de6-4655-b397-69b0afc81113" providerId="ADAL" clId="{3C61A947-22B4-427D-9E12-133A1EAC88C5}" dt="2024-06-17T05:37:15.956" v="2243" actId="555"/>
          <ac:spMkLst>
            <pc:docMk/>
            <pc:sldMk cId="822276067" sldId="2146846620"/>
            <ac:spMk id="11" creationId="{E5C86074-B812-3CDC-822F-12F16EA878C7}"/>
          </ac:spMkLst>
        </pc:spChg>
        <pc:spChg chg="mod">
          <ac:chgData name="Jason Wiese" userId="4bff8d5b-7de6-4655-b397-69b0afc81113" providerId="ADAL" clId="{3C61A947-22B4-427D-9E12-133A1EAC88C5}" dt="2024-06-17T05:37:21.836" v="2244" actId="555"/>
          <ac:spMkLst>
            <pc:docMk/>
            <pc:sldMk cId="822276067" sldId="2146846620"/>
            <ac:spMk id="13" creationId="{D9781CA3-BBED-F94B-47FE-A58B421D454F}"/>
          </ac:spMkLst>
        </pc:spChg>
        <pc:spChg chg="mod">
          <ac:chgData name="Jason Wiese" userId="4bff8d5b-7de6-4655-b397-69b0afc81113" providerId="ADAL" clId="{3C61A947-22B4-427D-9E12-133A1EAC88C5}" dt="2024-06-17T05:37:21.836" v="2244" actId="555"/>
          <ac:spMkLst>
            <pc:docMk/>
            <pc:sldMk cId="822276067" sldId="2146846620"/>
            <ac:spMk id="16" creationId="{24A34245-8A2B-7F07-2DB9-8A4BEB469E53}"/>
          </ac:spMkLst>
        </pc:spChg>
        <pc:spChg chg="mod">
          <ac:chgData name="Jason Wiese" userId="4bff8d5b-7de6-4655-b397-69b0afc81113" providerId="ADAL" clId="{3C61A947-22B4-427D-9E12-133A1EAC88C5}" dt="2024-06-17T05:37:21.836" v="2244" actId="555"/>
          <ac:spMkLst>
            <pc:docMk/>
            <pc:sldMk cId="822276067" sldId="2146846620"/>
            <ac:spMk id="20" creationId="{6EA5A5DB-04EE-528F-C5AA-619BB66CEB5E}"/>
          </ac:spMkLst>
        </pc:spChg>
        <pc:spChg chg="mod">
          <ac:chgData name="Jason Wiese" userId="4bff8d5b-7de6-4655-b397-69b0afc81113" providerId="ADAL" clId="{3C61A947-22B4-427D-9E12-133A1EAC88C5}" dt="2024-06-17T05:37:15.956" v="2243" actId="555"/>
          <ac:spMkLst>
            <pc:docMk/>
            <pc:sldMk cId="822276067" sldId="2146846620"/>
            <ac:spMk id="39" creationId="{6879FCE7-C539-741B-4E28-582AF06799B3}"/>
          </ac:spMkLst>
        </pc:spChg>
        <pc:extLst>
          <p:ext xmlns:p="http://schemas.openxmlformats.org/presentationml/2006/main" uri="{D6D511B9-2390-475A-947B-AFAB55BFBCF1}">
            <pc226:cmChg xmlns:pc226="http://schemas.microsoft.com/office/powerpoint/2022/06/main/command" chg="add">
              <pc226:chgData name="Jason Wiese" userId="4bff8d5b-7de6-4655-b397-69b0afc81113" providerId="ADAL" clId="{3C61A947-22B4-427D-9E12-133A1EAC88C5}" dt="2024-06-17T15:00:09.844" v="2302"/>
              <pc2:cmMkLst xmlns:pc2="http://schemas.microsoft.com/office/powerpoint/2019/9/main/command">
                <pc:docMk/>
                <pc:sldMk cId="822276067" sldId="2146846620"/>
                <pc2:cmMk id="{5B888B24-5B2A-43BE-9A3E-BA90E7615DA0}"/>
              </pc2:cmMkLst>
            </pc226:cmChg>
            <pc226:cmChg xmlns:pc226="http://schemas.microsoft.com/office/powerpoint/2022/06/main/command" chg="del">
              <pc226:chgData name="Jason Wiese" userId="4bff8d5b-7de6-4655-b397-69b0afc81113" providerId="ADAL" clId="{3C61A947-22B4-427D-9E12-133A1EAC88C5}" dt="2024-06-17T04:31:53.940" v="90"/>
              <pc2:cmMkLst xmlns:pc2="http://schemas.microsoft.com/office/powerpoint/2019/9/main/command">
                <pc:docMk/>
                <pc:sldMk cId="822276067" sldId="2146846620"/>
                <pc2:cmMk id="{3DE4ED36-67EC-4776-9BB2-9FAF6A0170D9}"/>
              </pc2:cmMkLst>
            </pc226:cmChg>
            <pc226:cmChg xmlns:pc226="http://schemas.microsoft.com/office/powerpoint/2022/06/main/command" chg="del">
              <pc226:chgData name="Jason Wiese" userId="4bff8d5b-7de6-4655-b397-69b0afc81113" providerId="ADAL" clId="{3C61A947-22B4-427D-9E12-133A1EAC88C5}" dt="2024-06-17T20:34:16.975" v="2305"/>
              <pc2:cmMkLst xmlns:pc2="http://schemas.microsoft.com/office/powerpoint/2019/9/main/command">
                <pc:docMk/>
                <pc:sldMk cId="822276067" sldId="2146846620"/>
                <pc2:cmMk id="{6BEA2F77-040C-4ABF-ACC6-92FD103F66C6}"/>
              </pc2:cmMkLst>
            </pc226:cmChg>
            <pc226:cmChg xmlns:pc226="http://schemas.microsoft.com/office/powerpoint/2022/06/main/command" chg="add del">
              <pc226:chgData name="Jason Wiese" userId="4bff8d5b-7de6-4655-b397-69b0afc81113" providerId="ADAL" clId="{3C61A947-22B4-427D-9E12-133A1EAC88C5}" dt="2024-06-17T20:34:08.146" v="2304"/>
              <pc2:cmMkLst xmlns:pc2="http://schemas.microsoft.com/office/powerpoint/2019/9/main/command">
                <pc:docMk/>
                <pc:sldMk cId="822276067" sldId="2146846620"/>
                <pc2:cmMk id="{8D7AAEE7-FAD3-4FA0-BC92-7124CE561CB6}"/>
              </pc2:cmMkLst>
            </pc226:cmChg>
          </p:ext>
        </pc:extLst>
      </pc:sldChg>
      <pc:sldChg chg="addSp delSp modSp mod">
        <pc:chgData name="Jason Wiese" userId="4bff8d5b-7de6-4655-b397-69b0afc81113" providerId="ADAL" clId="{3C61A947-22B4-427D-9E12-133A1EAC88C5}" dt="2024-06-17T05:39:12.550" v="2277" actId="20577"/>
        <pc:sldMkLst>
          <pc:docMk/>
          <pc:sldMk cId="1904563100" sldId="2147376308"/>
        </pc:sldMkLst>
        <pc:spChg chg="add del mod">
          <ac:chgData name="Jason Wiese" userId="4bff8d5b-7de6-4655-b397-69b0afc81113" providerId="ADAL" clId="{3C61A947-22B4-427D-9E12-133A1EAC88C5}" dt="2024-06-17T05:24:42.958" v="1892" actId="478"/>
          <ac:spMkLst>
            <pc:docMk/>
            <pc:sldMk cId="1904563100" sldId="2147376308"/>
            <ac:spMk id="9" creationId="{93942D9A-DFCE-E720-E539-C785CB0B601A}"/>
          </ac:spMkLst>
        </pc:spChg>
        <pc:spChg chg="mod">
          <ac:chgData name="Jason Wiese" userId="4bff8d5b-7de6-4655-b397-69b0afc81113" providerId="ADAL" clId="{3C61A947-22B4-427D-9E12-133A1EAC88C5}" dt="2024-06-17T05:39:12.550" v="2277" actId="20577"/>
          <ac:spMkLst>
            <pc:docMk/>
            <pc:sldMk cId="1904563100" sldId="2147376308"/>
            <ac:spMk id="14" creationId="{CC9CBCCC-3350-2EB5-BA53-56EFBF8DA92E}"/>
          </ac:spMkLst>
        </pc:spChg>
      </pc:sldChg>
      <pc:sldChg chg="modSp mod">
        <pc:chgData name="Jason Wiese" userId="4bff8d5b-7de6-4655-b397-69b0afc81113" providerId="ADAL" clId="{3C61A947-22B4-427D-9E12-133A1EAC88C5}" dt="2024-06-17T05:34:10.113" v="2241" actId="1076"/>
        <pc:sldMkLst>
          <pc:docMk/>
          <pc:sldMk cId="3400831383" sldId="2147376310"/>
        </pc:sldMkLst>
        <pc:spChg chg="mod">
          <ac:chgData name="Jason Wiese" userId="4bff8d5b-7de6-4655-b397-69b0afc81113" providerId="ADAL" clId="{3C61A947-22B4-427D-9E12-133A1EAC88C5}" dt="2024-06-17T05:27:31.613" v="2071" actId="1076"/>
          <ac:spMkLst>
            <pc:docMk/>
            <pc:sldMk cId="3400831383" sldId="2147376310"/>
            <ac:spMk id="8" creationId="{E6E9027E-BFC1-C789-6D78-DCAD22FEF3A3}"/>
          </ac:spMkLst>
        </pc:spChg>
        <pc:spChg chg="mod">
          <ac:chgData name="Jason Wiese" userId="4bff8d5b-7de6-4655-b397-69b0afc81113" providerId="ADAL" clId="{3C61A947-22B4-427D-9E12-133A1EAC88C5}" dt="2024-06-17T05:34:06.722" v="2240" actId="1076"/>
          <ac:spMkLst>
            <pc:docMk/>
            <pc:sldMk cId="3400831383" sldId="2147376310"/>
            <ac:spMk id="11" creationId="{1E9B57BB-6144-0042-1E33-1116FA8D6338}"/>
          </ac:spMkLst>
        </pc:spChg>
        <pc:spChg chg="mod ord">
          <ac:chgData name="Jason Wiese" userId="4bff8d5b-7de6-4655-b397-69b0afc81113" providerId="ADAL" clId="{3C61A947-22B4-427D-9E12-133A1EAC88C5}" dt="2024-06-17T05:33:55.400" v="2239" actId="167"/>
          <ac:spMkLst>
            <pc:docMk/>
            <pc:sldMk cId="3400831383" sldId="2147376310"/>
            <ac:spMk id="21" creationId="{4D863E07-6EA4-165F-E860-BFC0D4985492}"/>
          </ac:spMkLst>
        </pc:spChg>
        <pc:picChg chg="mod">
          <ac:chgData name="Jason Wiese" userId="4bff8d5b-7de6-4655-b397-69b0afc81113" providerId="ADAL" clId="{3C61A947-22B4-427D-9E12-133A1EAC88C5}" dt="2024-06-17T05:34:10.113" v="2241" actId="1076"/>
          <ac:picMkLst>
            <pc:docMk/>
            <pc:sldMk cId="3400831383" sldId="2147376310"/>
            <ac:picMk id="4" creationId="{2914F48A-63B7-A87A-1B40-6AB974FC67C1}"/>
          </ac:picMkLst>
        </pc:picChg>
      </pc:sldChg>
      <pc:sldChg chg="addSp delSp modSp mod delCm modCm">
        <pc:chgData name="Jason Wiese" userId="4bff8d5b-7de6-4655-b397-69b0afc81113" providerId="ADAL" clId="{3C61A947-22B4-427D-9E12-133A1EAC88C5}" dt="2024-06-17T20:37:33.582" v="2547" actId="1076"/>
        <pc:sldMkLst>
          <pc:docMk/>
          <pc:sldMk cId="935814078" sldId="2147376311"/>
        </pc:sldMkLst>
        <pc:spChg chg="ord">
          <ac:chgData name="Jason Wiese" userId="4bff8d5b-7de6-4655-b397-69b0afc81113" providerId="ADAL" clId="{3C61A947-22B4-427D-9E12-133A1EAC88C5}" dt="2024-06-17T04:58:59.410" v="395" actId="167"/>
          <ac:spMkLst>
            <pc:docMk/>
            <pc:sldMk cId="935814078" sldId="2147376311"/>
            <ac:spMk id="2" creationId="{B487AB51-E85C-EADD-82DB-9793E36AF25F}"/>
          </ac:spMkLst>
        </pc:spChg>
        <pc:spChg chg="mod">
          <ac:chgData name="Jason Wiese" userId="4bff8d5b-7de6-4655-b397-69b0afc81113" providerId="ADAL" clId="{3C61A947-22B4-427D-9E12-133A1EAC88C5}" dt="2024-06-17T05:07:56.161" v="1065" actId="20577"/>
          <ac:spMkLst>
            <pc:docMk/>
            <pc:sldMk cId="935814078" sldId="2147376311"/>
            <ac:spMk id="5" creationId="{A9C1414B-E824-E306-C094-EEEE3CC60696}"/>
          </ac:spMkLst>
        </pc:spChg>
        <pc:spChg chg="mod">
          <ac:chgData name="Jason Wiese" userId="4bff8d5b-7de6-4655-b397-69b0afc81113" providerId="ADAL" clId="{3C61A947-22B4-427D-9E12-133A1EAC88C5}" dt="2024-06-17T20:37:33.582" v="2547" actId="1076"/>
          <ac:spMkLst>
            <pc:docMk/>
            <pc:sldMk cId="935814078" sldId="2147376311"/>
            <ac:spMk id="20" creationId="{37A41DBB-FC7E-3774-8680-14A371F1B214}"/>
          </ac:spMkLst>
        </pc:spChg>
        <pc:spChg chg="del">
          <ac:chgData name="Jason Wiese" userId="4bff8d5b-7de6-4655-b397-69b0afc81113" providerId="ADAL" clId="{3C61A947-22B4-427D-9E12-133A1EAC88C5}" dt="2024-06-17T05:00:59.486" v="591" actId="478"/>
          <ac:spMkLst>
            <pc:docMk/>
            <pc:sldMk cId="935814078" sldId="2147376311"/>
            <ac:spMk id="54" creationId="{3F52402E-E4F9-2F99-47AD-DCE1ABE09017}"/>
          </ac:spMkLst>
        </pc:spChg>
        <pc:picChg chg="add mod ord">
          <ac:chgData name="Jason Wiese" userId="4bff8d5b-7de6-4655-b397-69b0afc81113" providerId="ADAL" clId="{3C61A947-22B4-427D-9E12-133A1EAC88C5}" dt="2024-06-17T04:58:54.324" v="392" actId="167"/>
          <ac:picMkLst>
            <pc:docMk/>
            <pc:sldMk cId="935814078" sldId="2147376311"/>
            <ac:picMk id="4" creationId="{101C79B3-89E3-67C7-A1D5-75404F85195A}"/>
          </ac:picMkLst>
        </pc:picChg>
        <pc:picChg chg="del">
          <ac:chgData name="Jason Wiese" userId="4bff8d5b-7de6-4655-b397-69b0afc81113" providerId="ADAL" clId="{3C61A947-22B4-427D-9E12-133A1EAC88C5}" dt="2024-06-17T04:58:56.468" v="393" actId="478"/>
          <ac:picMkLst>
            <pc:docMk/>
            <pc:sldMk cId="935814078" sldId="2147376311"/>
            <ac:picMk id="9" creationId="{22993EC1-E3C8-688D-8DC2-54818B692BF9}"/>
          </ac:picMkLst>
        </pc:picChg>
        <pc:extLst>
          <p:ext xmlns:p="http://schemas.openxmlformats.org/presentationml/2006/main" uri="{D6D511B9-2390-475A-947B-AFAB55BFBCF1}">
            <pc226:cmChg xmlns:pc226="http://schemas.microsoft.com/office/powerpoint/2022/06/main/command" chg="mod">
              <pc226:chgData name="Jason Wiese" userId="4bff8d5b-7de6-4655-b397-69b0afc81113" providerId="ADAL" clId="{3C61A947-22B4-427D-9E12-133A1EAC88C5}" dt="2024-06-17T04:58:56.470" v="394" actId="2056"/>
              <pc2:cmMkLst xmlns:pc2="http://schemas.microsoft.com/office/powerpoint/2019/9/main/command">
                <pc:docMk/>
                <pc:sldMk cId="935814078" sldId="2147376311"/>
                <pc2:cmMk id="{5FBA77CF-E915-4EAF-AD18-3F377AC0991E}"/>
              </pc2:cmMkLst>
            </pc226:cmChg>
            <pc226:cmChg xmlns:pc226="http://schemas.microsoft.com/office/powerpoint/2022/06/main/command" chg="del">
              <pc226:chgData name="Jason Wiese" userId="4bff8d5b-7de6-4655-b397-69b0afc81113" providerId="ADAL" clId="{3C61A947-22B4-427D-9E12-133A1EAC88C5}" dt="2024-06-17T04:40:39.325" v="383"/>
              <pc2:cmMkLst xmlns:pc2="http://schemas.microsoft.com/office/powerpoint/2019/9/main/command">
                <pc:docMk/>
                <pc:sldMk cId="935814078" sldId="2147376311"/>
                <pc2:cmMk id="{04B485F0-1C61-4214-BB81-19B102B797B4}"/>
              </pc2:cmMkLst>
            </pc226:cmChg>
          </p:ext>
        </pc:extLst>
      </pc:sldChg>
      <pc:sldChg chg="modSp mod ord delCm">
        <pc:chgData name="Jason Wiese" userId="4bff8d5b-7de6-4655-b397-69b0afc81113" providerId="ADAL" clId="{3C61A947-22B4-427D-9E12-133A1EAC88C5}" dt="2024-06-17T05:35:38.075" v="2242" actId="14100"/>
        <pc:sldMkLst>
          <pc:docMk/>
          <pc:sldMk cId="361054244" sldId="2147376312"/>
        </pc:sldMkLst>
        <pc:spChg chg="mod">
          <ac:chgData name="Jason Wiese" userId="4bff8d5b-7de6-4655-b397-69b0afc81113" providerId="ADAL" clId="{3C61A947-22B4-427D-9E12-133A1EAC88C5}" dt="2024-06-17T05:35:38.075" v="2242" actId="14100"/>
          <ac:spMkLst>
            <pc:docMk/>
            <pc:sldMk cId="361054244" sldId="2147376312"/>
            <ac:spMk id="5" creationId="{A9C1414B-E824-E306-C094-EEEE3CC60696}"/>
          </ac:spMkLst>
        </pc:spChg>
        <pc:spChg chg="mod">
          <ac:chgData name="Jason Wiese" userId="4bff8d5b-7de6-4655-b397-69b0afc81113" providerId="ADAL" clId="{3C61A947-22B4-427D-9E12-133A1EAC88C5}" dt="2024-06-14T22:21:25.862" v="60" actId="1035"/>
          <ac:spMkLst>
            <pc:docMk/>
            <pc:sldMk cId="361054244" sldId="2147376312"/>
            <ac:spMk id="7" creationId="{0A1AAE3E-1D86-F20C-7FC3-E23D889F3984}"/>
          </ac:spMkLst>
        </pc:spChg>
        <pc:spChg chg="mod">
          <ac:chgData name="Jason Wiese" userId="4bff8d5b-7de6-4655-b397-69b0afc81113" providerId="ADAL" clId="{3C61A947-22B4-427D-9E12-133A1EAC88C5}" dt="2024-06-14T22:22:07.714" v="70" actId="1037"/>
          <ac:spMkLst>
            <pc:docMk/>
            <pc:sldMk cId="361054244" sldId="2147376312"/>
            <ac:spMk id="18" creationId="{27B04529-BBFD-5D59-35B0-C06A74EAEA64}"/>
          </ac:spMkLst>
        </pc:spChg>
        <pc:picChg chg="mod">
          <ac:chgData name="Jason Wiese" userId="4bff8d5b-7de6-4655-b397-69b0afc81113" providerId="ADAL" clId="{3C61A947-22B4-427D-9E12-133A1EAC88C5}" dt="2024-06-14T22:22:20.444" v="72" actId="1076"/>
          <ac:picMkLst>
            <pc:docMk/>
            <pc:sldMk cId="361054244" sldId="2147376312"/>
            <ac:picMk id="9" creationId="{BB935BB2-EAC1-673B-FF9A-A658F3088AC4}"/>
          </ac:picMkLst>
        </pc:picChg>
        <pc:picChg chg="mod">
          <ac:chgData name="Jason Wiese" userId="4bff8d5b-7de6-4655-b397-69b0afc81113" providerId="ADAL" clId="{3C61A947-22B4-427D-9E12-133A1EAC88C5}" dt="2024-06-14T22:21:18.045" v="49" actId="1076"/>
          <ac:picMkLst>
            <pc:docMk/>
            <pc:sldMk cId="361054244" sldId="2147376312"/>
            <ac:picMk id="33" creationId="{408A946B-2484-A814-DFFE-C2357CA0AB1C}"/>
          </ac:picMkLst>
        </pc:picChg>
        <pc:cxnChg chg="mod">
          <ac:chgData name="Jason Wiese" userId="4bff8d5b-7de6-4655-b397-69b0afc81113" providerId="ADAL" clId="{3C61A947-22B4-427D-9E12-133A1EAC88C5}" dt="2024-06-14T22:21:45.725" v="63" actId="1076"/>
          <ac:cxnSpMkLst>
            <pc:docMk/>
            <pc:sldMk cId="361054244" sldId="2147376312"/>
            <ac:cxnSpMk id="14" creationId="{4A1AA017-3FAE-769A-70D3-D7D86CBA1EE6}"/>
          </ac:cxnSpMkLst>
        </pc:cxn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3C61A947-22B4-427D-9E12-133A1EAC88C5}" dt="2024-06-17T05:26:53.474" v="2034"/>
              <pc2:cmMkLst xmlns:pc2="http://schemas.microsoft.com/office/powerpoint/2019/9/main/command">
                <pc:docMk/>
                <pc:sldMk cId="361054244" sldId="2147376312"/>
                <pc2:cmMk id="{C30A2034-CF01-4E04-A723-7965C34B8EA9}"/>
              </pc2:cmMkLst>
            </pc226:cmChg>
          </p:ext>
        </pc:extLst>
      </pc:sldChg>
      <pc:sldChg chg="del">
        <pc:chgData name="Jason Wiese" userId="4bff8d5b-7de6-4655-b397-69b0afc81113" providerId="ADAL" clId="{3C61A947-22B4-427D-9E12-133A1EAC88C5}" dt="2024-06-17T20:33:44.439" v="2303" actId="47"/>
        <pc:sldMkLst>
          <pc:docMk/>
          <pc:sldMk cId="477182717" sldId="2147376313"/>
        </pc:sldMkLst>
      </pc:sldChg>
      <pc:sldChg chg="delSp modSp mod">
        <pc:chgData name="Jason Wiese" userId="4bff8d5b-7de6-4655-b397-69b0afc81113" providerId="ADAL" clId="{3C61A947-22B4-427D-9E12-133A1EAC88C5}" dt="2024-06-17T20:42:25.614" v="2591" actId="1076"/>
        <pc:sldMkLst>
          <pc:docMk/>
          <pc:sldMk cId="3550089242" sldId="2147376313"/>
        </pc:sldMkLst>
        <pc:spChg chg="ord">
          <ac:chgData name="Jason Wiese" userId="4bff8d5b-7de6-4655-b397-69b0afc81113" providerId="ADAL" clId="{3C61A947-22B4-427D-9E12-133A1EAC88C5}" dt="2024-06-17T20:41:22.305" v="2587" actId="166"/>
          <ac:spMkLst>
            <pc:docMk/>
            <pc:sldMk cId="3550089242" sldId="2147376313"/>
            <ac:spMk id="3" creationId="{9533A28C-C5D9-BD98-5F08-1C0DE696E574}"/>
          </ac:spMkLst>
        </pc:spChg>
        <pc:spChg chg="mod">
          <ac:chgData name="Jason Wiese" userId="4bff8d5b-7de6-4655-b397-69b0afc81113" providerId="ADAL" clId="{3C61A947-22B4-427D-9E12-133A1EAC88C5}" dt="2024-06-17T20:42:25.614" v="2591" actId="1076"/>
          <ac:spMkLst>
            <pc:docMk/>
            <pc:sldMk cId="3550089242" sldId="2147376313"/>
            <ac:spMk id="4" creationId="{7D418F9B-D261-7C6D-D606-65D8D250CDF3}"/>
          </ac:spMkLst>
        </pc:spChg>
        <pc:spChg chg="mod">
          <ac:chgData name="Jason Wiese" userId="4bff8d5b-7de6-4655-b397-69b0afc81113" providerId="ADAL" clId="{3C61A947-22B4-427D-9E12-133A1EAC88C5}" dt="2024-06-17T20:38:59.271" v="2566" actId="1076"/>
          <ac:spMkLst>
            <pc:docMk/>
            <pc:sldMk cId="3550089242" sldId="2147376313"/>
            <ac:spMk id="5" creationId="{A9C1414B-E824-E306-C094-EEEE3CC60696}"/>
          </ac:spMkLst>
        </pc:spChg>
        <pc:spChg chg="mod">
          <ac:chgData name="Jason Wiese" userId="4bff8d5b-7de6-4655-b397-69b0afc81113" providerId="ADAL" clId="{3C61A947-22B4-427D-9E12-133A1EAC88C5}" dt="2024-06-17T20:38:18.554" v="2553" actId="1076"/>
          <ac:spMkLst>
            <pc:docMk/>
            <pc:sldMk cId="3550089242" sldId="2147376313"/>
            <ac:spMk id="8" creationId="{94164A75-E113-92F2-DE8B-61310FD508F8}"/>
          </ac:spMkLst>
        </pc:spChg>
        <pc:spChg chg="mod">
          <ac:chgData name="Jason Wiese" userId="4bff8d5b-7de6-4655-b397-69b0afc81113" providerId="ADAL" clId="{3C61A947-22B4-427D-9E12-133A1EAC88C5}" dt="2024-06-17T20:38:18.554" v="2553" actId="1076"/>
          <ac:spMkLst>
            <pc:docMk/>
            <pc:sldMk cId="3550089242" sldId="2147376313"/>
            <ac:spMk id="11" creationId="{E5C86074-B812-3CDC-822F-12F16EA878C7}"/>
          </ac:spMkLst>
        </pc:spChg>
        <pc:spChg chg="mod">
          <ac:chgData name="Jason Wiese" userId="4bff8d5b-7de6-4655-b397-69b0afc81113" providerId="ADAL" clId="{3C61A947-22B4-427D-9E12-133A1EAC88C5}" dt="2024-06-17T20:40:29.041" v="2579" actId="1035"/>
          <ac:spMkLst>
            <pc:docMk/>
            <pc:sldMk cId="3550089242" sldId="2147376313"/>
            <ac:spMk id="13" creationId="{D9781CA3-BBED-F94B-47FE-A58B421D454F}"/>
          </ac:spMkLst>
        </pc:spChg>
        <pc:spChg chg="mod">
          <ac:chgData name="Jason Wiese" userId="4bff8d5b-7de6-4655-b397-69b0afc81113" providerId="ADAL" clId="{3C61A947-22B4-427D-9E12-133A1EAC88C5}" dt="2024-06-17T20:40:29.041" v="2579" actId="1035"/>
          <ac:spMkLst>
            <pc:docMk/>
            <pc:sldMk cId="3550089242" sldId="2147376313"/>
            <ac:spMk id="16" creationId="{24A34245-8A2B-7F07-2DB9-8A4BEB469E53}"/>
          </ac:spMkLst>
        </pc:spChg>
        <pc:spChg chg="mod">
          <ac:chgData name="Jason Wiese" userId="4bff8d5b-7de6-4655-b397-69b0afc81113" providerId="ADAL" clId="{3C61A947-22B4-427D-9E12-133A1EAC88C5}" dt="2024-06-17T20:40:29.041" v="2579" actId="1035"/>
          <ac:spMkLst>
            <pc:docMk/>
            <pc:sldMk cId="3550089242" sldId="2147376313"/>
            <ac:spMk id="20" creationId="{6EA5A5DB-04EE-528F-C5AA-619BB66CEB5E}"/>
          </ac:spMkLst>
        </pc:spChg>
        <pc:spChg chg="mod">
          <ac:chgData name="Jason Wiese" userId="4bff8d5b-7de6-4655-b397-69b0afc81113" providerId="ADAL" clId="{3C61A947-22B4-427D-9E12-133A1EAC88C5}" dt="2024-06-17T20:38:18.554" v="2553" actId="1076"/>
          <ac:spMkLst>
            <pc:docMk/>
            <pc:sldMk cId="3550089242" sldId="2147376313"/>
            <ac:spMk id="23" creationId="{8B71B01A-8D00-5D51-B720-8F44CE01E83B}"/>
          </ac:spMkLst>
        </pc:spChg>
        <pc:spChg chg="mod">
          <ac:chgData name="Jason Wiese" userId="4bff8d5b-7de6-4655-b397-69b0afc81113" providerId="ADAL" clId="{3C61A947-22B4-427D-9E12-133A1EAC88C5}" dt="2024-06-17T20:38:18.554" v="2553" actId="1076"/>
          <ac:spMkLst>
            <pc:docMk/>
            <pc:sldMk cId="3550089242" sldId="2147376313"/>
            <ac:spMk id="25" creationId="{43AE685E-BA3B-7951-34F6-062F819134A3}"/>
          </ac:spMkLst>
        </pc:spChg>
        <pc:spChg chg="mod">
          <ac:chgData name="Jason Wiese" userId="4bff8d5b-7de6-4655-b397-69b0afc81113" providerId="ADAL" clId="{3C61A947-22B4-427D-9E12-133A1EAC88C5}" dt="2024-06-17T20:38:18.554" v="2553" actId="1076"/>
          <ac:spMkLst>
            <pc:docMk/>
            <pc:sldMk cId="3550089242" sldId="2147376313"/>
            <ac:spMk id="27" creationId="{57E282E6-23FD-431E-D2C7-2F505D535499}"/>
          </ac:spMkLst>
        </pc:spChg>
        <pc:spChg chg="del mod">
          <ac:chgData name="Jason Wiese" userId="4bff8d5b-7de6-4655-b397-69b0afc81113" providerId="ADAL" clId="{3C61A947-22B4-427D-9E12-133A1EAC88C5}" dt="2024-06-17T20:40:24.706" v="2577" actId="478"/>
          <ac:spMkLst>
            <pc:docMk/>
            <pc:sldMk cId="3550089242" sldId="2147376313"/>
            <ac:spMk id="34" creationId="{8B93F06E-008A-86D0-FDA1-57D2B15E13FB}"/>
          </ac:spMkLst>
        </pc:spChg>
        <pc:spChg chg="mod">
          <ac:chgData name="Jason Wiese" userId="4bff8d5b-7de6-4655-b397-69b0afc81113" providerId="ADAL" clId="{3C61A947-22B4-427D-9E12-133A1EAC88C5}" dt="2024-06-17T20:38:18.554" v="2553" actId="1076"/>
          <ac:spMkLst>
            <pc:docMk/>
            <pc:sldMk cId="3550089242" sldId="2147376313"/>
            <ac:spMk id="37" creationId="{A4358A14-1F24-0C90-0CD4-B53D2118C025}"/>
          </ac:spMkLst>
        </pc:spChg>
        <pc:spChg chg="mod">
          <ac:chgData name="Jason Wiese" userId="4bff8d5b-7de6-4655-b397-69b0afc81113" providerId="ADAL" clId="{3C61A947-22B4-427D-9E12-133A1EAC88C5}" dt="2024-06-17T20:38:25.006" v="2556" actId="1076"/>
          <ac:spMkLst>
            <pc:docMk/>
            <pc:sldMk cId="3550089242" sldId="2147376313"/>
            <ac:spMk id="39" creationId="{6879FCE7-C539-741B-4E28-582AF06799B3}"/>
          </ac:spMkLst>
        </pc:spChg>
        <pc:spChg chg="mod">
          <ac:chgData name="Jason Wiese" userId="4bff8d5b-7de6-4655-b397-69b0afc81113" providerId="ADAL" clId="{3C61A947-22B4-427D-9E12-133A1EAC88C5}" dt="2024-06-17T20:38:18.554" v="2553" actId="1076"/>
          <ac:spMkLst>
            <pc:docMk/>
            <pc:sldMk cId="3550089242" sldId="2147376313"/>
            <ac:spMk id="40" creationId="{25DA4EE7-E1E0-B23B-6CBB-52E58D928043}"/>
          </ac:spMkLst>
        </pc:spChg>
        <pc:spChg chg="mod">
          <ac:chgData name="Jason Wiese" userId="4bff8d5b-7de6-4655-b397-69b0afc81113" providerId="ADAL" clId="{3C61A947-22B4-427D-9E12-133A1EAC88C5}" dt="2024-06-17T20:38:18.554" v="2553" actId="1076"/>
          <ac:spMkLst>
            <pc:docMk/>
            <pc:sldMk cId="3550089242" sldId="2147376313"/>
            <ac:spMk id="41" creationId="{D6CC0D0A-4799-DA6A-60F0-5EE6C092BD0F}"/>
          </ac:spMkLst>
        </pc:spChg>
        <pc:spChg chg="mod">
          <ac:chgData name="Jason Wiese" userId="4bff8d5b-7de6-4655-b397-69b0afc81113" providerId="ADAL" clId="{3C61A947-22B4-427D-9E12-133A1EAC88C5}" dt="2024-06-17T20:36:55.570" v="2542" actId="1076"/>
          <ac:spMkLst>
            <pc:docMk/>
            <pc:sldMk cId="3550089242" sldId="2147376313"/>
            <ac:spMk id="42" creationId="{6B4A538B-7754-A5E6-788A-A659B77966D1}"/>
          </ac:spMkLst>
        </pc:spChg>
        <pc:picChg chg="mod">
          <ac:chgData name="Jason Wiese" userId="4bff8d5b-7de6-4655-b397-69b0afc81113" providerId="ADAL" clId="{3C61A947-22B4-427D-9E12-133A1EAC88C5}" dt="2024-06-17T20:38:18.554" v="2553" actId="1076"/>
          <ac:picMkLst>
            <pc:docMk/>
            <pc:sldMk cId="3550089242" sldId="2147376313"/>
            <ac:picMk id="7" creationId="{9CB1894D-12DA-E228-677E-BDA123669629}"/>
          </ac:picMkLst>
        </pc:picChg>
        <pc:picChg chg="mod">
          <ac:chgData name="Jason Wiese" userId="4bff8d5b-7de6-4655-b397-69b0afc81113" providerId="ADAL" clId="{3C61A947-22B4-427D-9E12-133A1EAC88C5}" dt="2024-06-17T20:38:18.554" v="2553" actId="1076"/>
          <ac:picMkLst>
            <pc:docMk/>
            <pc:sldMk cId="3550089242" sldId="2147376313"/>
            <ac:picMk id="10" creationId="{00A1018E-88E7-B2A2-456A-4B157F21044E}"/>
          </ac:picMkLst>
        </pc:picChg>
        <pc:picChg chg="mod">
          <ac:chgData name="Jason Wiese" userId="4bff8d5b-7de6-4655-b397-69b0afc81113" providerId="ADAL" clId="{3C61A947-22B4-427D-9E12-133A1EAC88C5}" dt="2024-06-17T20:38:18.554" v="2553" actId="1076"/>
          <ac:picMkLst>
            <pc:docMk/>
            <pc:sldMk cId="3550089242" sldId="2147376313"/>
            <ac:picMk id="18" creationId="{46DA2633-806C-C22B-B153-EA7BE60479E4}"/>
          </ac:picMkLst>
        </pc:picChg>
        <pc:picChg chg="mod">
          <ac:chgData name="Jason Wiese" userId="4bff8d5b-7de6-4655-b397-69b0afc81113" providerId="ADAL" clId="{3C61A947-22B4-427D-9E12-133A1EAC88C5}" dt="2024-06-17T20:38:18.554" v="2553" actId="1076"/>
          <ac:picMkLst>
            <pc:docMk/>
            <pc:sldMk cId="3550089242" sldId="2147376313"/>
            <ac:picMk id="22" creationId="{51ED0E42-B73D-A0CC-EB36-C26C22AFE737}"/>
          </ac:picMkLst>
        </pc:picChg>
        <pc:picChg chg="mod">
          <ac:chgData name="Jason Wiese" userId="4bff8d5b-7de6-4655-b397-69b0afc81113" providerId="ADAL" clId="{3C61A947-22B4-427D-9E12-133A1EAC88C5}" dt="2024-06-17T20:38:18.554" v="2553" actId="1076"/>
          <ac:picMkLst>
            <pc:docMk/>
            <pc:sldMk cId="3550089242" sldId="2147376313"/>
            <ac:picMk id="36" creationId="{6C0CEE0B-7F76-D660-D9F3-8B8D073CFB89}"/>
          </ac:picMkLst>
        </pc:picChg>
        <pc:picChg chg="mod">
          <ac:chgData name="Jason Wiese" userId="4bff8d5b-7de6-4655-b397-69b0afc81113" providerId="ADAL" clId="{3C61A947-22B4-427D-9E12-133A1EAC88C5}" dt="2024-06-17T20:38:18.554" v="2553" actId="1076"/>
          <ac:picMkLst>
            <pc:docMk/>
            <pc:sldMk cId="3550089242" sldId="2147376313"/>
            <ac:picMk id="1026" creationId="{82CC00C8-DA50-7589-D183-36FB262D4C4F}"/>
          </ac:picMkLst>
        </pc:picChg>
      </pc:sldChg>
    </pc:docChg>
  </pc:docChgLst>
  <pc:docChgLst>
    <pc:chgData name="Jason Wiese" userId="4bff8d5b-7de6-4655-b397-69b0afc81113" providerId="ADAL" clId="{C850D134-ADBA-46F7-AADF-3A463DE672F5}"/>
    <pc:docChg chg="undo redo custSel delSld modSld sldOrd">
      <pc:chgData name="Jason Wiese" userId="4bff8d5b-7de6-4655-b397-69b0afc81113" providerId="ADAL" clId="{C850D134-ADBA-46F7-AADF-3A463DE672F5}" dt="2023-12-05T05:35:52.825" v="3832" actId="1076"/>
      <pc:docMkLst>
        <pc:docMk/>
      </pc:docMkLst>
      <pc:sldChg chg="addSp modSp del mod">
        <pc:chgData name="Jason Wiese" userId="4bff8d5b-7de6-4655-b397-69b0afc81113" providerId="ADAL" clId="{C850D134-ADBA-46F7-AADF-3A463DE672F5}" dt="2023-12-05T05:04:38.804" v="2667" actId="47"/>
        <pc:sldMkLst>
          <pc:docMk/>
          <pc:sldMk cId="714752505" sldId="2146846026"/>
        </pc:sldMkLst>
        <pc:spChg chg="add mod">
          <ac:chgData name="Jason Wiese" userId="4bff8d5b-7de6-4655-b397-69b0afc81113" providerId="ADAL" clId="{C850D134-ADBA-46F7-AADF-3A463DE672F5}" dt="2023-12-05T05:01:03.515" v="2439" actId="207"/>
          <ac:spMkLst>
            <pc:docMk/>
            <pc:sldMk cId="714752505" sldId="2146846026"/>
            <ac:spMk id="3" creationId="{4B4D9025-64C9-0877-5D25-605B5F966986}"/>
          </ac:spMkLst>
        </pc:spChg>
        <pc:spChg chg="mod">
          <ac:chgData name="Jason Wiese" userId="4bff8d5b-7de6-4655-b397-69b0afc81113" providerId="ADAL" clId="{C850D134-ADBA-46F7-AADF-3A463DE672F5}" dt="2023-12-05T05:01:19.214" v="2473" actId="20577"/>
          <ac:spMkLst>
            <pc:docMk/>
            <pc:sldMk cId="714752505" sldId="2146846026"/>
            <ac:spMk id="4" creationId="{1BF894CE-5EB9-4BB3-F6C7-477E37F6A6AA}"/>
          </ac:spMkLst>
        </pc:spChg>
      </pc:sldChg>
      <pc:sldChg chg="addSp delSp modSp mod">
        <pc:chgData name="Jason Wiese" userId="4bff8d5b-7de6-4655-b397-69b0afc81113" providerId="ADAL" clId="{C850D134-ADBA-46F7-AADF-3A463DE672F5}" dt="2023-12-05T05:34:56.184" v="3828" actId="20577"/>
        <pc:sldMkLst>
          <pc:docMk/>
          <pc:sldMk cId="3813308834" sldId="2146846083"/>
        </pc:sldMkLst>
        <pc:spChg chg="mod">
          <ac:chgData name="Jason Wiese" userId="4bff8d5b-7de6-4655-b397-69b0afc81113" providerId="ADAL" clId="{C850D134-ADBA-46F7-AADF-3A463DE672F5}" dt="2023-12-05T05:34:56.184" v="3828" actId="20577"/>
          <ac:spMkLst>
            <pc:docMk/>
            <pc:sldMk cId="3813308834" sldId="2146846083"/>
            <ac:spMk id="5" creationId="{62AA41DC-03D0-308E-08C0-5B0D41139E56}"/>
          </ac:spMkLst>
        </pc:spChg>
        <pc:spChg chg="add del mod">
          <ac:chgData name="Jason Wiese" userId="4bff8d5b-7de6-4655-b397-69b0afc81113" providerId="ADAL" clId="{C850D134-ADBA-46F7-AADF-3A463DE672F5}" dt="2023-12-05T04:23:21.628" v="1545" actId="478"/>
          <ac:spMkLst>
            <pc:docMk/>
            <pc:sldMk cId="3813308834" sldId="2146846083"/>
            <ac:spMk id="22" creationId="{BBA13C02-011B-3C1F-7CBE-9FFA2038C8FD}"/>
          </ac:spMkLst>
        </pc:spChg>
        <pc:spChg chg="add del mod">
          <ac:chgData name="Jason Wiese" userId="4bff8d5b-7de6-4655-b397-69b0afc81113" providerId="ADAL" clId="{C850D134-ADBA-46F7-AADF-3A463DE672F5}" dt="2023-12-05T04:28:18.891" v="1612" actId="478"/>
          <ac:spMkLst>
            <pc:docMk/>
            <pc:sldMk cId="3813308834" sldId="2146846083"/>
            <ac:spMk id="24" creationId="{0DD37478-86FB-841D-5750-57F5786A66D6}"/>
          </ac:spMkLst>
        </pc:spChg>
      </pc:sldChg>
      <pc:sldChg chg="addSp delSp modSp mod">
        <pc:chgData name="Jason Wiese" userId="4bff8d5b-7de6-4655-b397-69b0afc81113" providerId="ADAL" clId="{C850D134-ADBA-46F7-AADF-3A463DE672F5}" dt="2023-12-05T05:35:52.825" v="3832" actId="1076"/>
        <pc:sldMkLst>
          <pc:docMk/>
          <pc:sldMk cId="3916546839" sldId="2146846126"/>
        </pc:sldMkLst>
        <pc:spChg chg="add del mod">
          <ac:chgData name="Jason Wiese" userId="4bff8d5b-7de6-4655-b397-69b0afc81113" providerId="ADAL" clId="{C850D134-ADBA-46F7-AADF-3A463DE672F5}" dt="2023-12-05T05:14:30.085" v="3177" actId="478"/>
          <ac:spMkLst>
            <pc:docMk/>
            <pc:sldMk cId="3916546839" sldId="2146846126"/>
            <ac:spMk id="3" creationId="{493BE9E3-3185-7139-CC90-650393748705}"/>
          </ac:spMkLst>
        </pc:spChg>
        <pc:spChg chg="mod">
          <ac:chgData name="Jason Wiese" userId="4bff8d5b-7de6-4655-b397-69b0afc81113" providerId="ADAL" clId="{C850D134-ADBA-46F7-AADF-3A463DE672F5}" dt="2023-12-05T05:35:52.825" v="3832" actId="1076"/>
          <ac:spMkLst>
            <pc:docMk/>
            <pc:sldMk cId="3916546839" sldId="2146846126"/>
            <ac:spMk id="4" creationId="{1BF894CE-5EB9-4BB3-F6C7-477E37F6A6AA}"/>
          </ac:spMkLst>
        </pc:spChg>
        <pc:picChg chg="mod">
          <ac:chgData name="Jason Wiese" userId="4bff8d5b-7de6-4655-b397-69b0afc81113" providerId="ADAL" clId="{C850D134-ADBA-46F7-AADF-3A463DE672F5}" dt="2023-12-05T05:19:36.788" v="3324" actId="1076"/>
          <ac:picMkLst>
            <pc:docMk/>
            <pc:sldMk cId="3916546839" sldId="2146846126"/>
            <ac:picMk id="24" creationId="{4EE0E5E7-5FA3-E684-BAA5-A3583FB1E2B1}"/>
          </ac:picMkLst>
        </pc:picChg>
      </pc:sldChg>
      <pc:sldChg chg="addSp delSp modSp mod">
        <pc:chgData name="Jason Wiese" userId="4bff8d5b-7de6-4655-b397-69b0afc81113" providerId="ADAL" clId="{C850D134-ADBA-46F7-AADF-3A463DE672F5}" dt="2023-12-05T03:22:08.485" v="97" actId="1076"/>
        <pc:sldMkLst>
          <pc:docMk/>
          <pc:sldMk cId="957495863" sldId="2146846202"/>
        </pc:sldMkLst>
        <pc:spChg chg="mod">
          <ac:chgData name="Jason Wiese" userId="4bff8d5b-7de6-4655-b397-69b0afc81113" providerId="ADAL" clId="{C850D134-ADBA-46F7-AADF-3A463DE672F5}" dt="2023-12-05T03:21:53.115" v="95" actId="1076"/>
          <ac:spMkLst>
            <pc:docMk/>
            <pc:sldMk cId="957495863" sldId="2146846202"/>
            <ac:spMk id="2" creationId="{892812D1-C2E7-6145-8C2A-95A25EFCD80C}"/>
          </ac:spMkLst>
        </pc:spChg>
        <pc:spChg chg="mod">
          <ac:chgData name="Jason Wiese" userId="4bff8d5b-7de6-4655-b397-69b0afc81113" providerId="ADAL" clId="{C850D134-ADBA-46F7-AADF-3A463DE672F5}" dt="2023-12-05T03:22:08.485" v="97" actId="1076"/>
          <ac:spMkLst>
            <pc:docMk/>
            <pc:sldMk cId="957495863" sldId="2146846202"/>
            <ac:spMk id="4" creationId="{3ED54650-E124-0942-8B03-A438165B55A6}"/>
          </ac:spMkLst>
        </pc:spChg>
        <pc:spChg chg="mod">
          <ac:chgData name="Jason Wiese" userId="4bff8d5b-7de6-4655-b397-69b0afc81113" providerId="ADAL" clId="{C850D134-ADBA-46F7-AADF-3A463DE672F5}" dt="2023-12-05T03:21:49.188" v="93"/>
          <ac:spMkLst>
            <pc:docMk/>
            <pc:sldMk cId="957495863" sldId="2146846202"/>
            <ac:spMk id="20" creationId="{3C4732BA-CF93-7530-0375-F4ADF794BD33}"/>
          </ac:spMkLst>
        </pc:spChg>
        <pc:spChg chg="mod">
          <ac:chgData name="Jason Wiese" userId="4bff8d5b-7de6-4655-b397-69b0afc81113" providerId="ADAL" clId="{C850D134-ADBA-46F7-AADF-3A463DE672F5}" dt="2023-12-05T03:21:49.188" v="93"/>
          <ac:spMkLst>
            <pc:docMk/>
            <pc:sldMk cId="957495863" sldId="2146846202"/>
            <ac:spMk id="23" creationId="{795A1D22-8BA0-E6B9-4727-95CD9F4A90DD}"/>
          </ac:spMkLst>
        </pc:spChg>
        <pc:spChg chg="mod">
          <ac:chgData name="Jason Wiese" userId="4bff8d5b-7de6-4655-b397-69b0afc81113" providerId="ADAL" clId="{C850D134-ADBA-46F7-AADF-3A463DE672F5}" dt="2023-12-05T03:21:49.188" v="93"/>
          <ac:spMkLst>
            <pc:docMk/>
            <pc:sldMk cId="957495863" sldId="2146846202"/>
            <ac:spMk id="25" creationId="{7018CB02-810B-63A4-8B7C-17C9635CCC5B}"/>
          </ac:spMkLst>
        </pc:spChg>
        <pc:spChg chg="mod">
          <ac:chgData name="Jason Wiese" userId="4bff8d5b-7de6-4655-b397-69b0afc81113" providerId="ADAL" clId="{C850D134-ADBA-46F7-AADF-3A463DE672F5}" dt="2023-12-05T03:21:49.188" v="93"/>
          <ac:spMkLst>
            <pc:docMk/>
            <pc:sldMk cId="957495863" sldId="2146846202"/>
            <ac:spMk id="26" creationId="{A739F5B9-2E66-50D9-6A6F-2DAEECD1768C}"/>
          </ac:spMkLst>
        </pc:spChg>
        <pc:spChg chg="mod">
          <ac:chgData name="Jason Wiese" userId="4bff8d5b-7de6-4655-b397-69b0afc81113" providerId="ADAL" clId="{C850D134-ADBA-46F7-AADF-3A463DE672F5}" dt="2023-12-05T03:21:49.188" v="93"/>
          <ac:spMkLst>
            <pc:docMk/>
            <pc:sldMk cId="957495863" sldId="2146846202"/>
            <ac:spMk id="30" creationId="{47318210-A070-9872-838D-2B3B4A0C7D99}"/>
          </ac:spMkLst>
        </pc:spChg>
        <pc:spChg chg="mod">
          <ac:chgData name="Jason Wiese" userId="4bff8d5b-7de6-4655-b397-69b0afc81113" providerId="ADAL" clId="{C850D134-ADBA-46F7-AADF-3A463DE672F5}" dt="2023-12-05T03:21:49.188" v="93"/>
          <ac:spMkLst>
            <pc:docMk/>
            <pc:sldMk cId="957495863" sldId="2146846202"/>
            <ac:spMk id="32" creationId="{E89A4EEA-E4E9-F60C-3FC9-276A5F4956EF}"/>
          </ac:spMkLst>
        </pc:spChg>
        <pc:spChg chg="mod">
          <ac:chgData name="Jason Wiese" userId="4bff8d5b-7de6-4655-b397-69b0afc81113" providerId="ADAL" clId="{C850D134-ADBA-46F7-AADF-3A463DE672F5}" dt="2023-12-05T03:21:49.188" v="93"/>
          <ac:spMkLst>
            <pc:docMk/>
            <pc:sldMk cId="957495863" sldId="2146846202"/>
            <ac:spMk id="38" creationId="{C05794EF-3358-DCD7-8374-38F515F45348}"/>
          </ac:spMkLst>
        </pc:spChg>
        <pc:spChg chg="mod">
          <ac:chgData name="Jason Wiese" userId="4bff8d5b-7de6-4655-b397-69b0afc81113" providerId="ADAL" clId="{C850D134-ADBA-46F7-AADF-3A463DE672F5}" dt="2023-12-05T03:21:49.188" v="93"/>
          <ac:spMkLst>
            <pc:docMk/>
            <pc:sldMk cId="957495863" sldId="2146846202"/>
            <ac:spMk id="43" creationId="{B4C67E93-331A-13AF-630E-A4CACD3DCF72}"/>
          </ac:spMkLst>
        </pc:spChg>
        <pc:spChg chg="mod">
          <ac:chgData name="Jason Wiese" userId="4bff8d5b-7de6-4655-b397-69b0afc81113" providerId="ADAL" clId="{C850D134-ADBA-46F7-AADF-3A463DE672F5}" dt="2023-12-05T03:21:49.188" v="93"/>
          <ac:spMkLst>
            <pc:docMk/>
            <pc:sldMk cId="957495863" sldId="2146846202"/>
            <ac:spMk id="46" creationId="{26B8AF5D-F194-65D1-6E3B-DF46942A8AA5}"/>
          </ac:spMkLst>
        </pc:spChg>
        <pc:spChg chg="mod">
          <ac:chgData name="Jason Wiese" userId="4bff8d5b-7de6-4655-b397-69b0afc81113" providerId="ADAL" clId="{C850D134-ADBA-46F7-AADF-3A463DE672F5}" dt="2023-12-05T03:21:49.188" v="93"/>
          <ac:spMkLst>
            <pc:docMk/>
            <pc:sldMk cId="957495863" sldId="2146846202"/>
            <ac:spMk id="47" creationId="{146E29D9-D378-847E-99F9-6A0EF1D03311}"/>
          </ac:spMkLst>
        </pc:spChg>
        <pc:grpChg chg="del">
          <ac:chgData name="Jason Wiese" userId="4bff8d5b-7de6-4655-b397-69b0afc81113" providerId="ADAL" clId="{C850D134-ADBA-46F7-AADF-3A463DE672F5}" dt="2023-12-05T03:21:46.494" v="92" actId="478"/>
          <ac:grpSpMkLst>
            <pc:docMk/>
            <pc:sldMk cId="957495863" sldId="2146846202"/>
            <ac:grpSpMk id="6" creationId="{CFD45E7E-C500-43A2-8120-8ED21E2A2C7B}"/>
          </ac:grpSpMkLst>
        </pc:grpChg>
        <pc:grpChg chg="del">
          <ac:chgData name="Jason Wiese" userId="4bff8d5b-7de6-4655-b397-69b0afc81113" providerId="ADAL" clId="{C850D134-ADBA-46F7-AADF-3A463DE672F5}" dt="2023-12-05T03:21:46.494" v="92" actId="478"/>
          <ac:grpSpMkLst>
            <pc:docMk/>
            <pc:sldMk cId="957495863" sldId="2146846202"/>
            <ac:grpSpMk id="7" creationId="{EC736EE8-AB58-4D19-A9C8-A0FEE809FAA8}"/>
          </ac:grpSpMkLst>
        </pc:grpChg>
        <pc:grpChg chg="del">
          <ac:chgData name="Jason Wiese" userId="4bff8d5b-7de6-4655-b397-69b0afc81113" providerId="ADAL" clId="{C850D134-ADBA-46F7-AADF-3A463DE672F5}" dt="2023-12-05T03:21:46.494" v="92" actId="478"/>
          <ac:grpSpMkLst>
            <pc:docMk/>
            <pc:sldMk cId="957495863" sldId="2146846202"/>
            <ac:grpSpMk id="8" creationId="{E2254169-E83C-4230-8068-0511F6A21E42}"/>
          </ac:grpSpMkLst>
        </pc:grpChg>
        <pc:grpChg chg="add mod">
          <ac:chgData name="Jason Wiese" userId="4bff8d5b-7de6-4655-b397-69b0afc81113" providerId="ADAL" clId="{C850D134-ADBA-46F7-AADF-3A463DE672F5}" dt="2023-12-05T03:21:49.188" v="93"/>
          <ac:grpSpMkLst>
            <pc:docMk/>
            <pc:sldMk cId="957495863" sldId="2146846202"/>
            <ac:grpSpMk id="19" creationId="{21CA05B0-CD80-DA4C-1E8C-F2715B8B11A7}"/>
          </ac:grpSpMkLst>
        </pc:grpChg>
        <pc:grpChg chg="add mod">
          <ac:chgData name="Jason Wiese" userId="4bff8d5b-7de6-4655-b397-69b0afc81113" providerId="ADAL" clId="{C850D134-ADBA-46F7-AADF-3A463DE672F5}" dt="2023-12-05T03:21:49.188" v="93"/>
          <ac:grpSpMkLst>
            <pc:docMk/>
            <pc:sldMk cId="957495863" sldId="2146846202"/>
            <ac:grpSpMk id="24" creationId="{52B7FA00-77DB-ACFC-7024-C678EECC1DC9}"/>
          </ac:grpSpMkLst>
        </pc:grpChg>
        <pc:grpChg chg="del">
          <ac:chgData name="Jason Wiese" userId="4bff8d5b-7de6-4655-b397-69b0afc81113" providerId="ADAL" clId="{C850D134-ADBA-46F7-AADF-3A463DE672F5}" dt="2023-12-05T03:21:46.494" v="92" actId="478"/>
          <ac:grpSpMkLst>
            <pc:docMk/>
            <pc:sldMk cId="957495863" sldId="2146846202"/>
            <ac:grpSpMk id="27" creationId="{71735001-7320-48CE-AC1E-E936DB3D063C}"/>
          </ac:grpSpMkLst>
        </pc:grpChg>
        <pc:grpChg chg="add mod">
          <ac:chgData name="Jason Wiese" userId="4bff8d5b-7de6-4655-b397-69b0afc81113" providerId="ADAL" clId="{C850D134-ADBA-46F7-AADF-3A463DE672F5}" dt="2023-12-05T03:21:49.188" v="93"/>
          <ac:grpSpMkLst>
            <pc:docMk/>
            <pc:sldMk cId="957495863" sldId="2146846202"/>
            <ac:grpSpMk id="29" creationId="{A93F92E1-2D8C-F994-163A-E4FDD34BAE7A}"/>
          </ac:grpSpMkLst>
        </pc:grpChg>
        <pc:grpChg chg="add mod">
          <ac:chgData name="Jason Wiese" userId="4bff8d5b-7de6-4655-b397-69b0afc81113" providerId="ADAL" clId="{C850D134-ADBA-46F7-AADF-3A463DE672F5}" dt="2023-12-05T03:21:49.188" v="93"/>
          <ac:grpSpMkLst>
            <pc:docMk/>
            <pc:sldMk cId="957495863" sldId="2146846202"/>
            <ac:grpSpMk id="37" creationId="{93D9307B-9641-6CD0-B3E6-9DD44D2FD75B}"/>
          </ac:grpSpMkLst>
        </pc:grpChg>
        <pc:grpChg chg="add mod">
          <ac:chgData name="Jason Wiese" userId="4bff8d5b-7de6-4655-b397-69b0afc81113" providerId="ADAL" clId="{C850D134-ADBA-46F7-AADF-3A463DE672F5}" dt="2023-12-05T03:21:49.188" v="93"/>
          <ac:grpSpMkLst>
            <pc:docMk/>
            <pc:sldMk cId="957495863" sldId="2146846202"/>
            <ac:grpSpMk id="45" creationId="{05F48217-DF5C-741C-2A63-6349D5F23FD5}"/>
          </ac:grpSpMkLst>
        </pc:grpChg>
      </pc:sldChg>
      <pc:sldChg chg="addSp modSp del mod">
        <pc:chgData name="Jason Wiese" userId="4bff8d5b-7de6-4655-b397-69b0afc81113" providerId="ADAL" clId="{C850D134-ADBA-46F7-AADF-3A463DE672F5}" dt="2023-12-05T03:58:41.705" v="1071" actId="47"/>
        <pc:sldMkLst>
          <pc:docMk/>
          <pc:sldMk cId="3300276714" sldId="2146846260"/>
        </pc:sldMkLst>
        <pc:spChg chg="add mod">
          <ac:chgData name="Jason Wiese" userId="4bff8d5b-7de6-4655-b397-69b0afc81113" providerId="ADAL" clId="{C850D134-ADBA-46F7-AADF-3A463DE672F5}" dt="2023-12-05T03:47:57.917" v="853" actId="207"/>
          <ac:spMkLst>
            <pc:docMk/>
            <pc:sldMk cId="3300276714" sldId="2146846260"/>
            <ac:spMk id="30" creationId="{FF7E5630-1C58-5E4A-670E-CF5D5BCDA5D2}"/>
          </ac:spMkLst>
        </pc:spChg>
      </pc:sldChg>
      <pc:sldChg chg="modSp mod">
        <pc:chgData name="Jason Wiese" userId="4bff8d5b-7de6-4655-b397-69b0afc81113" providerId="ADAL" clId="{C850D134-ADBA-46F7-AADF-3A463DE672F5}" dt="2023-12-05T05:05:10.327" v="2716" actId="20577"/>
        <pc:sldMkLst>
          <pc:docMk/>
          <pc:sldMk cId="862213053" sldId="2146846276"/>
        </pc:sldMkLst>
        <pc:spChg chg="mod">
          <ac:chgData name="Jason Wiese" userId="4bff8d5b-7de6-4655-b397-69b0afc81113" providerId="ADAL" clId="{C850D134-ADBA-46F7-AADF-3A463DE672F5}" dt="2023-12-05T05:05:10.327" v="2716" actId="20577"/>
          <ac:spMkLst>
            <pc:docMk/>
            <pc:sldMk cId="862213053" sldId="2146846276"/>
            <ac:spMk id="4" creationId="{1BF894CE-5EB9-4BB3-F6C7-477E37F6A6AA}"/>
          </ac:spMkLst>
        </pc:spChg>
      </pc:sldChg>
      <pc:sldChg chg="addSp delSp modSp del mod ord delCm">
        <pc:chgData name="Jason Wiese" userId="4bff8d5b-7de6-4655-b397-69b0afc81113" providerId="ADAL" clId="{C850D134-ADBA-46F7-AADF-3A463DE672F5}" dt="2023-12-05T04:54:52.843" v="2296" actId="47"/>
        <pc:sldMkLst>
          <pc:docMk/>
          <pc:sldMk cId="4048580068" sldId="2146846277"/>
        </pc:sldMkLst>
        <pc:spChg chg="add mod">
          <ac:chgData name="Jason Wiese" userId="4bff8d5b-7de6-4655-b397-69b0afc81113" providerId="ADAL" clId="{C850D134-ADBA-46F7-AADF-3A463DE672F5}" dt="2023-12-05T04:30:06.535" v="1623" actId="207"/>
          <ac:spMkLst>
            <pc:docMk/>
            <pc:sldMk cId="4048580068" sldId="2146846277"/>
            <ac:spMk id="4" creationId="{595FDA22-EBBE-F703-A130-A0D9071FF1E3}"/>
          </ac:spMkLst>
        </pc:spChg>
        <pc:spChg chg="mod">
          <ac:chgData name="Jason Wiese" userId="4bff8d5b-7de6-4655-b397-69b0afc81113" providerId="ADAL" clId="{C850D134-ADBA-46F7-AADF-3A463DE672F5}" dt="2023-12-05T04:47:53.364" v="2002" actId="14100"/>
          <ac:spMkLst>
            <pc:docMk/>
            <pc:sldMk cId="4048580068" sldId="2146846277"/>
            <ac:spMk id="12" creationId="{18074A0B-E58D-745C-F539-FF418458E9E5}"/>
          </ac:spMkLst>
        </pc:spChg>
        <pc:spChg chg="del">
          <ac:chgData name="Jason Wiese" userId="4bff8d5b-7de6-4655-b397-69b0afc81113" providerId="ADAL" clId="{C850D134-ADBA-46F7-AADF-3A463DE672F5}" dt="2023-12-05T04:30:25.131" v="1624" actId="478"/>
          <ac:spMkLst>
            <pc:docMk/>
            <pc:sldMk cId="4048580068" sldId="2146846277"/>
            <ac:spMk id="37" creationId="{7199B811-DFF7-19DC-3024-02B08003BFF5}"/>
          </ac:spMkLst>
        </pc:sp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850D134-ADBA-46F7-AADF-3A463DE672F5}" dt="2023-12-05T04:24:03.164" v="1548"/>
              <pc2:cmMkLst xmlns:pc2="http://schemas.microsoft.com/office/powerpoint/2019/9/main/command">
                <pc:docMk/>
                <pc:sldMk cId="4048580068" sldId="2146846277"/>
                <pc2:cmMk id="{35691076-D973-409A-8855-8DFE1EB97CF1}"/>
              </pc2:cmMkLst>
            </pc226:cmChg>
          </p:ext>
        </pc:extLst>
      </pc:sldChg>
      <pc:sldChg chg="delSp modSp del mod">
        <pc:chgData name="Jason Wiese" userId="4bff8d5b-7de6-4655-b397-69b0afc81113" providerId="ADAL" clId="{C850D134-ADBA-46F7-AADF-3A463DE672F5}" dt="2023-12-05T04:59:51.359" v="2436" actId="47"/>
        <pc:sldMkLst>
          <pc:docMk/>
          <pc:sldMk cId="660351924" sldId="2146846278"/>
        </pc:sldMkLst>
        <pc:spChg chg="mod">
          <ac:chgData name="Jason Wiese" userId="4bff8d5b-7de6-4655-b397-69b0afc81113" providerId="ADAL" clId="{C850D134-ADBA-46F7-AADF-3A463DE672F5}" dt="2023-12-05T04:55:13.240" v="2298" actId="1076"/>
          <ac:spMkLst>
            <pc:docMk/>
            <pc:sldMk cId="660351924" sldId="2146846278"/>
            <ac:spMk id="4" creationId="{AD4DB818-9C6B-EFD9-101D-F636BD16A98B}"/>
          </ac:spMkLst>
        </pc:spChg>
        <pc:spChg chg="del">
          <ac:chgData name="Jason Wiese" userId="4bff8d5b-7de6-4655-b397-69b0afc81113" providerId="ADAL" clId="{C850D134-ADBA-46F7-AADF-3A463DE672F5}" dt="2023-12-05T04:55:09.031" v="2297" actId="478"/>
          <ac:spMkLst>
            <pc:docMk/>
            <pc:sldMk cId="660351924" sldId="2146846278"/>
            <ac:spMk id="52" creationId="{C4EE527F-9868-5337-C8A4-B755A5F74DA2}"/>
          </ac:spMkLst>
        </pc:spChg>
      </pc:sldChg>
      <pc:sldChg chg="addSp modSp del mod">
        <pc:chgData name="Jason Wiese" userId="4bff8d5b-7de6-4655-b397-69b0afc81113" providerId="ADAL" clId="{C850D134-ADBA-46F7-AADF-3A463DE672F5}" dt="2023-12-05T05:33:15.332" v="3816" actId="47"/>
        <pc:sldMkLst>
          <pc:docMk/>
          <pc:sldMk cId="216616025" sldId="2147327031"/>
        </pc:sldMkLst>
        <pc:spChg chg="add mod">
          <ac:chgData name="Jason Wiese" userId="4bff8d5b-7de6-4655-b397-69b0afc81113" providerId="ADAL" clId="{C850D134-ADBA-46F7-AADF-3A463DE672F5}" dt="2023-12-05T05:23:17.485" v="3360" actId="207"/>
          <ac:spMkLst>
            <pc:docMk/>
            <pc:sldMk cId="216616025" sldId="2147327031"/>
            <ac:spMk id="3" creationId="{008AE4AE-D561-F5F3-9CAA-09421414CE09}"/>
          </ac:spMkLst>
        </pc:spChg>
      </pc:sldChg>
      <pc:sldChg chg="addSp delSp modSp mod delCm">
        <pc:chgData name="Jason Wiese" userId="4bff8d5b-7de6-4655-b397-69b0afc81113" providerId="ADAL" clId="{C850D134-ADBA-46F7-AADF-3A463DE672F5}" dt="2023-12-05T05:08:02.787" v="3115"/>
        <pc:sldMkLst>
          <pc:docMk/>
          <pc:sldMk cId="580894001" sldId="2147327035"/>
        </pc:sldMkLst>
        <pc:spChg chg="mod">
          <ac:chgData name="Jason Wiese" userId="4bff8d5b-7de6-4655-b397-69b0afc81113" providerId="ADAL" clId="{C850D134-ADBA-46F7-AADF-3A463DE672F5}" dt="2023-12-05T03:39:26.949" v="696" actId="20577"/>
          <ac:spMkLst>
            <pc:docMk/>
            <pc:sldMk cId="580894001" sldId="2147327035"/>
            <ac:spMk id="4" creationId="{1BF894CE-5EB9-4BB3-F6C7-477E37F6A6AA}"/>
          </ac:spMkLst>
        </pc:spChg>
        <pc:spChg chg="mod">
          <ac:chgData name="Jason Wiese" userId="4bff8d5b-7de6-4655-b397-69b0afc81113" providerId="ADAL" clId="{C850D134-ADBA-46F7-AADF-3A463DE672F5}" dt="2023-12-05T03:16:46.542" v="58" actId="164"/>
          <ac:spMkLst>
            <pc:docMk/>
            <pc:sldMk cId="580894001" sldId="2147327035"/>
            <ac:spMk id="7" creationId="{3A00758B-ECB3-ADA5-0603-7276AE27AF9B}"/>
          </ac:spMkLst>
        </pc:spChg>
        <pc:spChg chg="mod">
          <ac:chgData name="Jason Wiese" userId="4bff8d5b-7de6-4655-b397-69b0afc81113" providerId="ADAL" clId="{C850D134-ADBA-46F7-AADF-3A463DE672F5}" dt="2023-12-05T03:15:58.461" v="53" actId="1037"/>
          <ac:spMkLst>
            <pc:docMk/>
            <pc:sldMk cId="580894001" sldId="2147327035"/>
            <ac:spMk id="8" creationId="{1D69881A-FB64-3CFC-C56D-CC1440044506}"/>
          </ac:spMkLst>
        </pc:spChg>
        <pc:spChg chg="mod ord">
          <ac:chgData name="Jason Wiese" userId="4bff8d5b-7de6-4655-b397-69b0afc81113" providerId="ADAL" clId="{C850D134-ADBA-46F7-AADF-3A463DE672F5}" dt="2023-12-05T03:36:42.812" v="629" actId="1076"/>
          <ac:spMkLst>
            <pc:docMk/>
            <pc:sldMk cId="580894001" sldId="2147327035"/>
            <ac:spMk id="9" creationId="{4FE02FF8-DAD2-E9F5-C55F-ECE6714CB17C}"/>
          </ac:spMkLst>
        </pc:spChg>
        <pc:spChg chg="mod">
          <ac:chgData name="Jason Wiese" userId="4bff8d5b-7de6-4655-b397-69b0afc81113" providerId="ADAL" clId="{C850D134-ADBA-46F7-AADF-3A463DE672F5}" dt="2023-12-05T03:16:46.542" v="58" actId="164"/>
          <ac:spMkLst>
            <pc:docMk/>
            <pc:sldMk cId="580894001" sldId="2147327035"/>
            <ac:spMk id="10" creationId="{52851688-DFF7-DF61-C0A3-17AAD0EF88A3}"/>
          </ac:spMkLst>
        </pc:spChg>
        <pc:spChg chg="add del mod">
          <ac:chgData name="Jason Wiese" userId="4bff8d5b-7de6-4655-b397-69b0afc81113" providerId="ADAL" clId="{C850D134-ADBA-46F7-AADF-3A463DE672F5}" dt="2023-12-05T03:30:35.859" v="374" actId="478"/>
          <ac:spMkLst>
            <pc:docMk/>
            <pc:sldMk cId="580894001" sldId="2147327035"/>
            <ac:spMk id="13" creationId="{10672656-F708-CFC2-F7F4-A442BC27C80D}"/>
          </ac:spMkLst>
        </pc:spChg>
        <pc:spChg chg="add mod">
          <ac:chgData name="Jason Wiese" userId="4bff8d5b-7de6-4655-b397-69b0afc81113" providerId="ADAL" clId="{C850D134-ADBA-46F7-AADF-3A463DE672F5}" dt="2023-12-05T03:31:07.956" v="378" actId="1582"/>
          <ac:spMkLst>
            <pc:docMk/>
            <pc:sldMk cId="580894001" sldId="2147327035"/>
            <ac:spMk id="14" creationId="{4534C7DD-1D0F-2BFF-AD5E-8723EC82C1EF}"/>
          </ac:spMkLst>
        </pc:spChg>
        <pc:spChg chg="add mod">
          <ac:chgData name="Jason Wiese" userId="4bff8d5b-7de6-4655-b397-69b0afc81113" providerId="ADAL" clId="{C850D134-ADBA-46F7-AADF-3A463DE672F5}" dt="2023-12-05T03:34:21.784" v="525" actId="1076"/>
          <ac:spMkLst>
            <pc:docMk/>
            <pc:sldMk cId="580894001" sldId="2147327035"/>
            <ac:spMk id="17" creationId="{777D8EA4-7FB8-46B6-299D-BDF70BBCD24D}"/>
          </ac:spMkLst>
        </pc:spChg>
        <pc:spChg chg="add mod">
          <ac:chgData name="Jason Wiese" userId="4bff8d5b-7de6-4655-b397-69b0afc81113" providerId="ADAL" clId="{C850D134-ADBA-46F7-AADF-3A463DE672F5}" dt="2023-12-05T03:40:30.698" v="699" actId="207"/>
          <ac:spMkLst>
            <pc:docMk/>
            <pc:sldMk cId="580894001" sldId="2147327035"/>
            <ac:spMk id="18" creationId="{6D2E33CA-170E-D36F-5036-423A5E5EEC5E}"/>
          </ac:spMkLst>
        </pc:spChg>
        <pc:spChg chg="add del mod">
          <ac:chgData name="Jason Wiese" userId="4bff8d5b-7de6-4655-b397-69b0afc81113" providerId="ADAL" clId="{C850D134-ADBA-46F7-AADF-3A463DE672F5}" dt="2023-12-05T03:44:37.413" v="834" actId="478"/>
          <ac:spMkLst>
            <pc:docMk/>
            <pc:sldMk cId="580894001" sldId="2147327035"/>
            <ac:spMk id="19" creationId="{502D3050-A84F-AC9B-60FB-1A87E6195A7D}"/>
          </ac:spMkLst>
        </pc:spChg>
        <pc:spChg chg="mod">
          <ac:chgData name="Jason Wiese" userId="4bff8d5b-7de6-4655-b397-69b0afc81113" providerId="ADAL" clId="{C850D134-ADBA-46F7-AADF-3A463DE672F5}" dt="2023-12-05T03:36:06.700" v="626" actId="115"/>
          <ac:spMkLst>
            <pc:docMk/>
            <pc:sldMk cId="580894001" sldId="2147327035"/>
            <ac:spMk id="28" creationId="{62C3B945-3C0E-D0F6-A230-6AEF77F8DAEA}"/>
          </ac:spMkLst>
        </pc:spChg>
        <pc:spChg chg="mod">
          <ac:chgData name="Jason Wiese" userId="4bff8d5b-7de6-4655-b397-69b0afc81113" providerId="ADAL" clId="{C850D134-ADBA-46F7-AADF-3A463DE672F5}" dt="2023-12-05T03:35:04.915" v="560" actId="115"/>
          <ac:spMkLst>
            <pc:docMk/>
            <pc:sldMk cId="580894001" sldId="2147327035"/>
            <ac:spMk id="29" creationId="{130E5368-C67E-7AD2-6E8A-98118AF1228B}"/>
          </ac:spMkLst>
        </pc:spChg>
        <pc:spChg chg="mod topLvl">
          <ac:chgData name="Jason Wiese" userId="4bff8d5b-7de6-4655-b397-69b0afc81113" providerId="ADAL" clId="{C850D134-ADBA-46F7-AADF-3A463DE672F5}" dt="2023-12-05T03:36:02.305" v="625" actId="1037"/>
          <ac:spMkLst>
            <pc:docMk/>
            <pc:sldMk cId="580894001" sldId="2147327035"/>
            <ac:spMk id="31" creationId="{D8B6CB91-E9CB-A7AE-C404-3E6D32606965}"/>
          </ac:spMkLst>
        </pc:spChg>
        <pc:spChg chg="del mod topLvl">
          <ac:chgData name="Jason Wiese" userId="4bff8d5b-7de6-4655-b397-69b0afc81113" providerId="ADAL" clId="{C850D134-ADBA-46F7-AADF-3A463DE672F5}" dt="2023-12-05T03:32:31.819" v="392" actId="478"/>
          <ac:spMkLst>
            <pc:docMk/>
            <pc:sldMk cId="580894001" sldId="2147327035"/>
            <ac:spMk id="32" creationId="{647D7DFE-3478-0DB7-E553-F7753CEFEC2B}"/>
          </ac:spMkLst>
        </pc:spChg>
        <pc:spChg chg="mod">
          <ac:chgData name="Jason Wiese" userId="4bff8d5b-7de6-4655-b397-69b0afc81113" providerId="ADAL" clId="{C850D134-ADBA-46F7-AADF-3A463DE672F5}" dt="2023-12-05T03:32:58.979" v="408" actId="164"/>
          <ac:spMkLst>
            <pc:docMk/>
            <pc:sldMk cId="580894001" sldId="2147327035"/>
            <ac:spMk id="39" creationId="{11CC762C-A9FA-0695-1762-0BF51C1BE3ED}"/>
          </ac:spMkLst>
        </pc:spChg>
        <pc:grpChg chg="add mod">
          <ac:chgData name="Jason Wiese" userId="4bff8d5b-7de6-4655-b397-69b0afc81113" providerId="ADAL" clId="{C850D134-ADBA-46F7-AADF-3A463DE672F5}" dt="2023-12-05T03:36:49.819" v="630" actId="1076"/>
          <ac:grpSpMkLst>
            <pc:docMk/>
            <pc:sldMk cId="580894001" sldId="2147327035"/>
            <ac:grpSpMk id="12" creationId="{58269F34-E2ED-B86B-CE4E-59B7C48B505D}"/>
          </ac:grpSpMkLst>
        </pc:grpChg>
        <pc:grpChg chg="add del mod">
          <ac:chgData name="Jason Wiese" userId="4bff8d5b-7de6-4655-b397-69b0afc81113" providerId="ADAL" clId="{C850D134-ADBA-46F7-AADF-3A463DE672F5}" dt="2023-12-05T03:34:12.416" v="524" actId="478"/>
          <ac:grpSpMkLst>
            <pc:docMk/>
            <pc:sldMk cId="580894001" sldId="2147327035"/>
            <ac:grpSpMk id="16" creationId="{F015ECFB-366D-634B-3778-F79F99C000F2}"/>
          </ac:grpSpMkLst>
        </pc:grpChg>
        <pc:grpChg chg="del mod">
          <ac:chgData name="Jason Wiese" userId="4bff8d5b-7de6-4655-b397-69b0afc81113" providerId="ADAL" clId="{C850D134-ADBA-46F7-AADF-3A463DE672F5}" dt="2023-12-05T03:32:11.603" v="390" actId="165"/>
          <ac:grpSpMkLst>
            <pc:docMk/>
            <pc:sldMk cId="580894001" sldId="2147327035"/>
            <ac:grpSpMk id="30" creationId="{F602ED42-DE77-563C-5241-833013A09562}"/>
          </ac:grpSpMkLst>
        </pc:grpChg>
        <pc:grpChg chg="mod">
          <ac:chgData name="Jason Wiese" userId="4bff8d5b-7de6-4655-b397-69b0afc81113" providerId="ADAL" clId="{C850D134-ADBA-46F7-AADF-3A463DE672F5}" dt="2023-12-05T03:32:58.979" v="408" actId="164"/>
          <ac:grpSpMkLst>
            <pc:docMk/>
            <pc:sldMk cId="580894001" sldId="2147327035"/>
            <ac:grpSpMk id="33" creationId="{4B3139D1-F1B1-A205-BB05-6F87553660E4}"/>
          </ac:grpSpMkLst>
        </pc:grpChg>
        <pc:picChg chg="mod">
          <ac:chgData name="Jason Wiese" userId="4bff8d5b-7de6-4655-b397-69b0afc81113" providerId="ADAL" clId="{C850D134-ADBA-46F7-AADF-3A463DE672F5}" dt="2023-12-05T03:36:02.305" v="625" actId="1037"/>
          <ac:picMkLst>
            <pc:docMk/>
            <pc:sldMk cId="580894001" sldId="2147327035"/>
            <ac:picMk id="37" creationId="{BB3744AF-9121-D169-C7D1-AEDF70468AB0}"/>
          </ac:picMkLst>
        </pc:picChg>
        <pc:picChg chg="mod">
          <ac:chgData name="Jason Wiese" userId="4bff8d5b-7de6-4655-b397-69b0afc81113" providerId="ADAL" clId="{C850D134-ADBA-46F7-AADF-3A463DE672F5}" dt="2023-12-05T03:34:21.784" v="525" actId="1076"/>
          <ac:picMkLst>
            <pc:docMk/>
            <pc:sldMk cId="580894001" sldId="2147327035"/>
            <ac:picMk id="38" creationId="{43174388-2CA3-F4F6-457E-132FA096451D}"/>
          </ac:picMkLst>
        </pc:picChg>
        <pc:extLst>
          <p:ext xmlns:p="http://schemas.openxmlformats.org/presentationml/2006/main" uri="{D6D511B9-2390-475A-947B-AFAB55BFBCF1}">
            <pc226:cmChg xmlns:pc226="http://schemas.microsoft.com/office/powerpoint/2022/06/main/command" chg="del">
              <pc226:chgData name="Jason Wiese" userId="4bff8d5b-7de6-4655-b397-69b0afc81113" providerId="ADAL" clId="{C850D134-ADBA-46F7-AADF-3A463DE672F5}" dt="2023-12-05T05:08:02.787" v="3115"/>
              <pc2:cmMkLst xmlns:pc2="http://schemas.microsoft.com/office/powerpoint/2019/9/main/command">
                <pc:docMk/>
                <pc:sldMk cId="580894001" sldId="2147327035"/>
                <pc2:cmMk id="{BA1887E4-F9C8-4932-886E-E17B3DB4BE9B}"/>
              </pc2:cmMkLst>
            </pc226:cmChg>
          </p:ext>
        </pc:extLst>
      </pc:sldChg>
      <pc:sldChg chg="del">
        <pc:chgData name="Jason Wiese" userId="4bff8d5b-7de6-4655-b397-69b0afc81113" providerId="ADAL" clId="{C850D134-ADBA-46F7-AADF-3A463DE672F5}" dt="2023-12-05T04:17:24.708" v="1427" actId="47"/>
        <pc:sldMkLst>
          <pc:docMk/>
          <pc:sldMk cId="656725741" sldId="2147327036"/>
        </pc:sldMkLst>
      </pc:sldChg>
      <pc:sldChg chg="del ord">
        <pc:chgData name="Jason Wiese" userId="4bff8d5b-7de6-4655-b397-69b0afc81113" providerId="ADAL" clId="{C850D134-ADBA-46F7-AADF-3A463DE672F5}" dt="2023-12-05T04:38:47.741" v="1850" actId="47"/>
        <pc:sldMkLst>
          <pc:docMk/>
          <pc:sldMk cId="1159834156" sldId="2147327037"/>
        </pc:sldMkLst>
      </pc:sldChg>
      <pc:sldChg chg="addSp delSp modSp mod">
        <pc:chgData name="Jason Wiese" userId="4bff8d5b-7de6-4655-b397-69b0afc81113" providerId="ADAL" clId="{C850D134-ADBA-46F7-AADF-3A463DE672F5}" dt="2023-12-05T05:33:37.491" v="3819" actId="1076"/>
        <pc:sldMkLst>
          <pc:docMk/>
          <pc:sldMk cId="2987732408" sldId="2147327038"/>
        </pc:sldMkLst>
        <pc:spChg chg="mod">
          <ac:chgData name="Jason Wiese" userId="4bff8d5b-7de6-4655-b397-69b0afc81113" providerId="ADAL" clId="{C850D134-ADBA-46F7-AADF-3A463DE672F5}" dt="2023-12-05T03:25:28.261" v="268" actId="207"/>
          <ac:spMkLst>
            <pc:docMk/>
            <pc:sldMk cId="2987732408" sldId="2147327038"/>
            <ac:spMk id="4" creationId="{1BF894CE-5EB9-4BB3-F6C7-477E37F6A6AA}"/>
          </ac:spMkLst>
        </pc:spChg>
        <pc:spChg chg="add del mod">
          <ac:chgData name="Jason Wiese" userId="4bff8d5b-7de6-4655-b397-69b0afc81113" providerId="ADAL" clId="{C850D134-ADBA-46F7-AADF-3A463DE672F5}" dt="2023-12-05T03:25:34.800" v="270" actId="478"/>
          <ac:spMkLst>
            <pc:docMk/>
            <pc:sldMk cId="2987732408" sldId="2147327038"/>
            <ac:spMk id="7" creationId="{257CE7FC-5163-E87D-A32C-EFCF53E1B18B}"/>
          </ac:spMkLst>
        </pc:spChg>
        <pc:spChg chg="add del mod">
          <ac:chgData name="Jason Wiese" userId="4bff8d5b-7de6-4655-b397-69b0afc81113" providerId="ADAL" clId="{C850D134-ADBA-46F7-AADF-3A463DE672F5}" dt="2023-12-05T03:27:18.419" v="272" actId="478"/>
          <ac:spMkLst>
            <pc:docMk/>
            <pc:sldMk cId="2987732408" sldId="2147327038"/>
            <ac:spMk id="9" creationId="{1FBC2812-61B2-B619-7D8E-FD8C89BE1486}"/>
          </ac:spMkLst>
        </pc:spChg>
        <pc:spChg chg="mod">
          <ac:chgData name="Jason Wiese" userId="4bff8d5b-7de6-4655-b397-69b0afc81113" providerId="ADAL" clId="{C850D134-ADBA-46F7-AADF-3A463DE672F5}" dt="2023-12-05T03:20:18.930" v="89" actId="207"/>
          <ac:spMkLst>
            <pc:docMk/>
            <pc:sldMk cId="2987732408" sldId="2147327038"/>
            <ac:spMk id="16" creationId="{5C01BBF0-F779-99FD-68A7-9CCE62A8627D}"/>
          </ac:spMkLst>
        </pc:spChg>
        <pc:spChg chg="mod">
          <ac:chgData name="Jason Wiese" userId="4bff8d5b-7de6-4655-b397-69b0afc81113" providerId="ADAL" clId="{C850D134-ADBA-46F7-AADF-3A463DE672F5}" dt="2023-12-05T03:19:46.722" v="85" actId="207"/>
          <ac:spMkLst>
            <pc:docMk/>
            <pc:sldMk cId="2987732408" sldId="2147327038"/>
            <ac:spMk id="17" creationId="{1D9E2072-E27E-CF40-83C7-355AAE91A5E6}"/>
          </ac:spMkLst>
        </pc:spChg>
        <pc:spChg chg="mod">
          <ac:chgData name="Jason Wiese" userId="4bff8d5b-7de6-4655-b397-69b0afc81113" providerId="ADAL" clId="{C850D134-ADBA-46F7-AADF-3A463DE672F5}" dt="2023-12-05T05:33:37.491" v="3819" actId="1076"/>
          <ac:spMkLst>
            <pc:docMk/>
            <pc:sldMk cId="2987732408" sldId="2147327038"/>
            <ac:spMk id="18" creationId="{67C0B305-4E9D-FA2C-5C46-0F9B543625A0}"/>
          </ac:spMkLst>
        </pc:spChg>
        <pc:spChg chg="mod">
          <ac:chgData name="Jason Wiese" userId="4bff8d5b-7de6-4655-b397-69b0afc81113" providerId="ADAL" clId="{C850D134-ADBA-46F7-AADF-3A463DE672F5}" dt="2023-12-05T03:20:42.754" v="91" actId="1076"/>
          <ac:spMkLst>
            <pc:docMk/>
            <pc:sldMk cId="2987732408" sldId="2147327038"/>
            <ac:spMk id="23" creationId="{B37E2B39-797B-B5EF-BDED-28B7FF9D1BA3}"/>
          </ac:spMkLst>
        </pc:spChg>
        <pc:spChg chg="mod">
          <ac:chgData name="Jason Wiese" userId="4bff8d5b-7de6-4655-b397-69b0afc81113" providerId="ADAL" clId="{C850D134-ADBA-46F7-AADF-3A463DE672F5}" dt="2023-12-05T03:20:42.754" v="91" actId="1076"/>
          <ac:spMkLst>
            <pc:docMk/>
            <pc:sldMk cId="2987732408" sldId="2147327038"/>
            <ac:spMk id="24" creationId="{F038D8D4-2D9E-F934-2898-6DAC6ECEADB7}"/>
          </ac:spMkLst>
        </pc:spChg>
        <pc:grpChg chg="mod">
          <ac:chgData name="Jason Wiese" userId="4bff8d5b-7de6-4655-b397-69b0afc81113" providerId="ADAL" clId="{C850D134-ADBA-46F7-AADF-3A463DE672F5}" dt="2023-12-05T03:20:42.754" v="91" actId="1076"/>
          <ac:grpSpMkLst>
            <pc:docMk/>
            <pc:sldMk cId="2987732408" sldId="2147327038"/>
            <ac:grpSpMk id="19" creationId="{B18D212A-7220-89EC-C599-A1DAFCADFA1C}"/>
          </ac:grpSpMkLst>
        </pc:grpChg>
        <pc:picChg chg="mod">
          <ac:chgData name="Jason Wiese" userId="4bff8d5b-7de6-4655-b397-69b0afc81113" providerId="ADAL" clId="{C850D134-ADBA-46F7-AADF-3A463DE672F5}" dt="2023-12-05T03:20:42.754" v="91" actId="1076"/>
          <ac:picMkLst>
            <pc:docMk/>
            <pc:sldMk cId="2987732408" sldId="2147327038"/>
            <ac:picMk id="20" creationId="{4B4C8A00-13AB-08F7-BD89-E8319BFD1462}"/>
          </ac:picMkLst>
        </pc:picChg>
        <pc:picChg chg="mod">
          <ac:chgData name="Jason Wiese" userId="4bff8d5b-7de6-4655-b397-69b0afc81113" providerId="ADAL" clId="{C850D134-ADBA-46F7-AADF-3A463DE672F5}" dt="2023-12-05T03:20:42.754" v="91" actId="1076"/>
          <ac:picMkLst>
            <pc:docMk/>
            <pc:sldMk cId="2987732408" sldId="2147327038"/>
            <ac:picMk id="21" creationId="{C55C0E5A-1C81-EBF6-107F-AB5095659345}"/>
          </ac:picMkLst>
        </pc:picChg>
        <pc:picChg chg="mod">
          <ac:chgData name="Jason Wiese" userId="4bff8d5b-7de6-4655-b397-69b0afc81113" providerId="ADAL" clId="{C850D134-ADBA-46F7-AADF-3A463DE672F5}" dt="2023-12-05T03:20:42.754" v="91" actId="1076"/>
          <ac:picMkLst>
            <pc:docMk/>
            <pc:sldMk cId="2987732408" sldId="2147327038"/>
            <ac:picMk id="22" creationId="{55CFD6C3-15FB-1E0B-ADC2-2FCDC0A97FCA}"/>
          </ac:picMkLst>
        </pc:picChg>
      </pc:sldChg>
      <pc:sldChg chg="modSp del mod">
        <pc:chgData name="Jason Wiese" userId="4bff8d5b-7de6-4655-b397-69b0afc81113" providerId="ADAL" clId="{C850D134-ADBA-46F7-AADF-3A463DE672F5}" dt="2023-12-05T03:44:40.307" v="835" actId="47"/>
        <pc:sldMkLst>
          <pc:docMk/>
          <pc:sldMk cId="401670310" sldId="2147327039"/>
        </pc:sldMkLst>
        <pc:spChg chg="mod">
          <ac:chgData name="Jason Wiese" userId="4bff8d5b-7de6-4655-b397-69b0afc81113" providerId="ADAL" clId="{C850D134-ADBA-46F7-AADF-3A463DE672F5}" dt="2023-12-05T03:43:42.762" v="833" actId="20577"/>
          <ac:spMkLst>
            <pc:docMk/>
            <pc:sldMk cId="401670310" sldId="2147327039"/>
            <ac:spMk id="4" creationId="{1BF894CE-5EB9-4BB3-F6C7-477E37F6A6AA}"/>
          </ac:spMkLst>
        </pc:spChg>
        <pc:spChg chg="mod">
          <ac:chgData name="Jason Wiese" userId="4bff8d5b-7de6-4655-b397-69b0afc81113" providerId="ADAL" clId="{C850D134-ADBA-46F7-AADF-3A463DE672F5}" dt="2023-12-05T03:42:58.657" v="720" actId="20577"/>
          <ac:spMkLst>
            <pc:docMk/>
            <pc:sldMk cId="401670310" sldId="2147327039"/>
            <ac:spMk id="28" creationId="{62C3B945-3C0E-D0F6-A230-6AEF77F8DAEA}"/>
          </ac:spMkLst>
        </pc:spChg>
      </pc:sldChg>
      <pc:sldChg chg="delSp modSp mod">
        <pc:chgData name="Jason Wiese" userId="4bff8d5b-7de6-4655-b397-69b0afc81113" providerId="ADAL" clId="{C850D134-ADBA-46F7-AADF-3A463DE672F5}" dt="2023-12-05T05:07:31.277" v="3114" actId="1076"/>
        <pc:sldMkLst>
          <pc:docMk/>
          <pc:sldMk cId="3125726786" sldId="2147327039"/>
        </pc:sldMkLst>
        <pc:spChg chg="del">
          <ac:chgData name="Jason Wiese" userId="4bff8d5b-7de6-4655-b397-69b0afc81113" providerId="ADAL" clId="{C850D134-ADBA-46F7-AADF-3A463DE672F5}" dt="2023-12-05T03:56:56.971" v="1031" actId="478"/>
          <ac:spMkLst>
            <pc:docMk/>
            <pc:sldMk cId="3125726786" sldId="2147327039"/>
            <ac:spMk id="30" creationId="{FF7E5630-1C58-5E4A-670E-CF5D5BCDA5D2}"/>
          </ac:spMkLst>
        </pc:spChg>
        <pc:spChg chg="mod">
          <ac:chgData name="Jason Wiese" userId="4bff8d5b-7de6-4655-b397-69b0afc81113" providerId="ADAL" clId="{C850D134-ADBA-46F7-AADF-3A463DE672F5}" dt="2023-12-05T05:07:31.277" v="3114" actId="1076"/>
          <ac:spMkLst>
            <pc:docMk/>
            <pc:sldMk cId="3125726786" sldId="2147327039"/>
            <ac:spMk id="39" creationId="{5FF39CF9-87A3-A547-262E-BA4FD04BB4C0}"/>
          </ac:spMkLst>
        </pc:spChg>
      </pc:sldChg>
      <pc:sldChg chg="addSp delSp modSp mod">
        <pc:chgData name="Jason Wiese" userId="4bff8d5b-7de6-4655-b397-69b0afc81113" providerId="ADAL" clId="{C850D134-ADBA-46F7-AADF-3A463DE672F5}" dt="2023-12-05T05:05:27.475" v="2793" actId="6549"/>
        <pc:sldMkLst>
          <pc:docMk/>
          <pc:sldMk cId="162319760" sldId="2147327040"/>
        </pc:sldMkLst>
        <pc:spChg chg="add del mod">
          <ac:chgData name="Jason Wiese" userId="4bff8d5b-7de6-4655-b397-69b0afc81113" providerId="ADAL" clId="{C850D134-ADBA-46F7-AADF-3A463DE672F5}" dt="2023-12-05T04:03:58.761" v="1076" actId="478"/>
          <ac:spMkLst>
            <pc:docMk/>
            <pc:sldMk cId="162319760" sldId="2147327040"/>
            <ac:spMk id="2" creationId="{DD66DEBC-B554-439F-313C-81C4F840432D}"/>
          </ac:spMkLst>
        </pc:spChg>
        <pc:spChg chg="mod">
          <ac:chgData name="Jason Wiese" userId="4bff8d5b-7de6-4655-b397-69b0afc81113" providerId="ADAL" clId="{C850D134-ADBA-46F7-AADF-3A463DE672F5}" dt="2023-12-05T05:05:27.475" v="2793" actId="6549"/>
          <ac:spMkLst>
            <pc:docMk/>
            <pc:sldMk cId="162319760" sldId="2147327040"/>
            <ac:spMk id="5" creationId="{62AA41DC-03D0-308E-08C0-5B0D41139E56}"/>
          </ac:spMkLst>
        </pc:spChg>
        <pc:spChg chg="add mod">
          <ac:chgData name="Jason Wiese" userId="4bff8d5b-7de6-4655-b397-69b0afc81113" providerId="ADAL" clId="{C850D134-ADBA-46F7-AADF-3A463DE672F5}" dt="2023-12-05T04:04:50.865" v="1088" actId="14100"/>
          <ac:spMkLst>
            <pc:docMk/>
            <pc:sldMk cId="162319760" sldId="2147327040"/>
            <ac:spMk id="6" creationId="{487ECF4C-7784-249E-1000-D0AF008D9867}"/>
          </ac:spMkLst>
        </pc:spChg>
        <pc:spChg chg="add del mod">
          <ac:chgData name="Jason Wiese" userId="4bff8d5b-7de6-4655-b397-69b0afc81113" providerId="ADAL" clId="{C850D134-ADBA-46F7-AADF-3A463DE672F5}" dt="2023-12-05T04:04:36.119" v="1084" actId="164"/>
          <ac:spMkLst>
            <pc:docMk/>
            <pc:sldMk cId="162319760" sldId="2147327040"/>
            <ac:spMk id="7" creationId="{B010EF42-E318-271B-3F1E-968FFE46F889}"/>
          </ac:spMkLst>
        </pc:spChg>
        <pc:spChg chg="add mod">
          <ac:chgData name="Jason Wiese" userId="4bff8d5b-7de6-4655-b397-69b0afc81113" providerId="ADAL" clId="{C850D134-ADBA-46F7-AADF-3A463DE672F5}" dt="2023-12-05T04:15:27.459" v="1409" actId="1076"/>
          <ac:spMkLst>
            <pc:docMk/>
            <pc:sldMk cId="162319760" sldId="2147327040"/>
            <ac:spMk id="8" creationId="{22370B6B-5379-8CD8-B354-A8F14B1434FA}"/>
          </ac:spMkLst>
        </pc:spChg>
        <pc:spChg chg="add mod">
          <ac:chgData name="Jason Wiese" userId="4bff8d5b-7de6-4655-b397-69b0afc81113" providerId="ADAL" clId="{C850D134-ADBA-46F7-AADF-3A463DE672F5}" dt="2023-12-05T04:15:24.666" v="1408" actId="1076"/>
          <ac:spMkLst>
            <pc:docMk/>
            <pc:sldMk cId="162319760" sldId="2147327040"/>
            <ac:spMk id="9" creationId="{BD9ABAD9-45ED-EA54-DEE1-76F4376F87A5}"/>
          </ac:spMkLst>
        </pc:spChg>
        <pc:spChg chg="add mod">
          <ac:chgData name="Jason Wiese" userId="4bff8d5b-7de6-4655-b397-69b0afc81113" providerId="ADAL" clId="{C850D134-ADBA-46F7-AADF-3A463DE672F5}" dt="2023-12-05T04:05:05.707" v="1089"/>
          <ac:spMkLst>
            <pc:docMk/>
            <pc:sldMk cId="162319760" sldId="2147327040"/>
            <ac:spMk id="11" creationId="{0CFD77AD-7128-11A0-C046-BDF1CB4F68A8}"/>
          </ac:spMkLst>
        </pc:spChg>
        <pc:spChg chg="add del mod">
          <ac:chgData name="Jason Wiese" userId="4bff8d5b-7de6-4655-b397-69b0afc81113" providerId="ADAL" clId="{C850D134-ADBA-46F7-AADF-3A463DE672F5}" dt="2023-12-05T04:09:11.857" v="1319" actId="478"/>
          <ac:spMkLst>
            <pc:docMk/>
            <pc:sldMk cId="162319760" sldId="2147327040"/>
            <ac:spMk id="12" creationId="{C3E7534E-B067-6A80-CFE3-58A92B7FB693}"/>
          </ac:spMkLst>
        </pc:spChg>
        <pc:spChg chg="del">
          <ac:chgData name="Jason Wiese" userId="4bff8d5b-7de6-4655-b397-69b0afc81113" providerId="ADAL" clId="{C850D134-ADBA-46F7-AADF-3A463DE672F5}" dt="2023-12-05T04:03:34.338" v="1072" actId="478"/>
          <ac:spMkLst>
            <pc:docMk/>
            <pc:sldMk cId="162319760" sldId="2147327040"/>
            <ac:spMk id="24" creationId="{A99B58B7-519C-BCA4-8035-9FB5BE51AEE3}"/>
          </ac:spMkLst>
        </pc:spChg>
        <pc:spChg chg="del">
          <ac:chgData name="Jason Wiese" userId="4bff8d5b-7de6-4655-b397-69b0afc81113" providerId="ADAL" clId="{C850D134-ADBA-46F7-AADF-3A463DE672F5}" dt="2023-12-05T04:03:34.338" v="1072" actId="478"/>
          <ac:spMkLst>
            <pc:docMk/>
            <pc:sldMk cId="162319760" sldId="2147327040"/>
            <ac:spMk id="26" creationId="{6B8069D9-5D99-EDFE-8FFF-E5304B455132}"/>
          </ac:spMkLst>
        </pc:spChg>
        <pc:grpChg chg="add mod">
          <ac:chgData name="Jason Wiese" userId="4bff8d5b-7de6-4655-b397-69b0afc81113" providerId="ADAL" clId="{C850D134-ADBA-46F7-AADF-3A463DE672F5}" dt="2023-12-05T04:15:09.672" v="1403" actId="14100"/>
          <ac:grpSpMkLst>
            <pc:docMk/>
            <pc:sldMk cId="162319760" sldId="2147327040"/>
            <ac:grpSpMk id="10" creationId="{5F15DF95-F4A9-B72B-82E1-C3F52EBC72C3}"/>
          </ac:grpSpMkLst>
        </pc:grpChg>
        <pc:graphicFrameChg chg="add mod">
          <ac:chgData name="Jason Wiese" userId="4bff8d5b-7de6-4655-b397-69b0afc81113" providerId="ADAL" clId="{C850D134-ADBA-46F7-AADF-3A463DE672F5}" dt="2023-12-05T04:04:45.728" v="1087" actId="14100"/>
          <ac:graphicFrameMkLst>
            <pc:docMk/>
            <pc:sldMk cId="162319760" sldId="2147327040"/>
            <ac:graphicFrameMk id="3" creationId="{58731C87-C8A9-CCE0-EF47-DE854B4021BE}"/>
          </ac:graphicFrameMkLst>
        </pc:graphicFrameChg>
        <pc:graphicFrameChg chg="del">
          <ac:chgData name="Jason Wiese" userId="4bff8d5b-7de6-4655-b397-69b0afc81113" providerId="ADAL" clId="{C850D134-ADBA-46F7-AADF-3A463DE672F5}" dt="2023-12-05T04:03:34.338" v="1072" actId="478"/>
          <ac:graphicFrameMkLst>
            <pc:docMk/>
            <pc:sldMk cId="162319760" sldId="2147327040"/>
            <ac:graphicFrameMk id="22" creationId="{0942C918-7CC1-C3AF-2639-4B148F6C0FD1}"/>
          </ac:graphicFrameMkLst>
        </pc:graphicFrameChg>
      </pc:sldChg>
      <pc:sldChg chg="delSp modSp mod">
        <pc:chgData name="Jason Wiese" userId="4bff8d5b-7de6-4655-b397-69b0afc81113" providerId="ADAL" clId="{C850D134-ADBA-46F7-AADF-3A463DE672F5}" dt="2023-12-05T05:06:24.135" v="3030" actId="20577"/>
        <pc:sldMkLst>
          <pc:docMk/>
          <pc:sldMk cId="3096946518" sldId="2147327041"/>
        </pc:sldMkLst>
        <pc:spChg chg="del mod">
          <ac:chgData name="Jason Wiese" userId="4bff8d5b-7de6-4655-b397-69b0afc81113" providerId="ADAL" clId="{C850D134-ADBA-46F7-AADF-3A463DE672F5}" dt="2023-12-05T04:53:47.173" v="2290" actId="478"/>
          <ac:spMkLst>
            <pc:docMk/>
            <pc:sldMk cId="3096946518" sldId="2147327041"/>
            <ac:spMk id="4" creationId="{595FDA22-EBBE-F703-A130-A0D9071FF1E3}"/>
          </ac:spMkLst>
        </pc:spChg>
        <pc:spChg chg="mod">
          <ac:chgData name="Jason Wiese" userId="4bff8d5b-7de6-4655-b397-69b0afc81113" providerId="ADAL" clId="{C850D134-ADBA-46F7-AADF-3A463DE672F5}" dt="2023-12-05T05:06:24.135" v="3030" actId="20577"/>
          <ac:spMkLst>
            <pc:docMk/>
            <pc:sldMk cId="3096946518" sldId="2147327041"/>
            <ac:spMk id="12" creationId="{18074A0B-E58D-745C-F539-FF418458E9E5}"/>
          </ac:spMkLst>
        </pc:spChg>
      </pc:sldChg>
      <pc:sldChg chg="addSp delSp modSp mod">
        <pc:chgData name="Jason Wiese" userId="4bff8d5b-7de6-4655-b397-69b0afc81113" providerId="ADAL" clId="{C850D134-ADBA-46F7-AADF-3A463DE672F5}" dt="2023-12-05T05:35:17.220" v="3831" actId="1035"/>
        <pc:sldMkLst>
          <pc:docMk/>
          <pc:sldMk cId="4019403111" sldId="2147327042"/>
        </pc:sldMkLst>
        <pc:spChg chg="add del mod">
          <ac:chgData name="Jason Wiese" userId="4bff8d5b-7de6-4655-b397-69b0afc81113" providerId="ADAL" clId="{C850D134-ADBA-46F7-AADF-3A463DE672F5}" dt="2023-12-05T04:38:37.072" v="1849" actId="478"/>
          <ac:spMkLst>
            <pc:docMk/>
            <pc:sldMk cId="4019403111" sldId="2147327042"/>
            <ac:spMk id="3" creationId="{3E26F4A7-A5C5-EE8B-6DE6-968B0ED897D6}"/>
          </ac:spMkLst>
        </pc:spChg>
        <pc:spChg chg="mod">
          <ac:chgData name="Jason Wiese" userId="4bff8d5b-7de6-4655-b397-69b0afc81113" providerId="ADAL" clId="{C850D134-ADBA-46F7-AADF-3A463DE672F5}" dt="2023-12-05T05:35:17.220" v="3831" actId="1035"/>
          <ac:spMkLst>
            <pc:docMk/>
            <pc:sldMk cId="4019403111" sldId="2147327042"/>
            <ac:spMk id="12" creationId="{18074A0B-E58D-745C-F539-FF418458E9E5}"/>
          </ac:spMkLst>
        </pc:spChg>
        <pc:spChg chg="add del mod">
          <ac:chgData name="Jason Wiese" userId="4bff8d5b-7de6-4655-b397-69b0afc81113" providerId="ADAL" clId="{C850D134-ADBA-46F7-AADF-3A463DE672F5}" dt="2023-12-05T04:38:34.529" v="1848" actId="478"/>
          <ac:spMkLst>
            <pc:docMk/>
            <pc:sldMk cId="4019403111" sldId="2147327042"/>
            <ac:spMk id="14" creationId="{E5ADC9FA-2D63-783F-4EA5-9B9827001BE1}"/>
          </ac:spMkLst>
        </pc:spChg>
        <pc:spChg chg="del">
          <ac:chgData name="Jason Wiese" userId="4bff8d5b-7de6-4655-b397-69b0afc81113" providerId="ADAL" clId="{C850D134-ADBA-46F7-AADF-3A463DE672F5}" dt="2023-12-05T04:36:10.759" v="1709" actId="478"/>
          <ac:spMkLst>
            <pc:docMk/>
            <pc:sldMk cId="4019403111" sldId="2147327042"/>
            <ac:spMk id="34" creationId="{05FE9962-36F7-9A00-D6F5-F9FCDAEB5871}"/>
          </ac:spMkLst>
        </pc:spChg>
      </pc:sldChg>
      <pc:sldChg chg="addSp delSp modSp mod">
        <pc:chgData name="Jason Wiese" userId="4bff8d5b-7de6-4655-b397-69b0afc81113" providerId="ADAL" clId="{C850D134-ADBA-46F7-AADF-3A463DE672F5}" dt="2023-12-05T05:06:40.744" v="3052" actId="20577"/>
        <pc:sldMkLst>
          <pc:docMk/>
          <pc:sldMk cId="2436896795" sldId="2147327043"/>
        </pc:sldMkLst>
        <pc:spChg chg="mod">
          <ac:chgData name="Jason Wiese" userId="4bff8d5b-7de6-4655-b397-69b0afc81113" providerId="ADAL" clId="{C850D134-ADBA-46F7-AADF-3A463DE672F5}" dt="2023-12-05T05:06:40.744" v="3052" actId="20577"/>
          <ac:spMkLst>
            <pc:docMk/>
            <pc:sldMk cId="2436896795" sldId="2147327043"/>
            <ac:spMk id="4" creationId="{AD4DB818-9C6B-EFD9-101D-F636BD16A98B}"/>
          </ac:spMkLst>
        </pc:spChg>
        <pc:spChg chg="add del mod">
          <ac:chgData name="Jason Wiese" userId="4bff8d5b-7de6-4655-b397-69b0afc81113" providerId="ADAL" clId="{C850D134-ADBA-46F7-AADF-3A463DE672F5}" dt="2023-12-05T04:59:48.402" v="2435" actId="478"/>
          <ac:spMkLst>
            <pc:docMk/>
            <pc:sldMk cId="2436896795" sldId="2147327043"/>
            <ac:spMk id="16" creationId="{F2C41014-91C5-6513-127D-81DD6AC0DB35}"/>
          </ac:spMkLst>
        </pc:spChg>
        <pc:spChg chg="add del mod">
          <ac:chgData name="Jason Wiese" userId="4bff8d5b-7de6-4655-b397-69b0afc81113" providerId="ADAL" clId="{C850D134-ADBA-46F7-AADF-3A463DE672F5}" dt="2023-12-05T04:59:44.708" v="2434" actId="478"/>
          <ac:spMkLst>
            <pc:docMk/>
            <pc:sldMk cId="2436896795" sldId="2147327043"/>
            <ac:spMk id="17" creationId="{3651F270-A91D-EBE9-E570-E662904E8519}"/>
          </ac:spMkLst>
        </pc:spChg>
      </pc:sldChg>
      <pc:sldChg chg="delSp modSp mod">
        <pc:chgData name="Jason Wiese" userId="4bff8d5b-7de6-4655-b397-69b0afc81113" providerId="ADAL" clId="{C850D134-ADBA-46F7-AADF-3A463DE672F5}" dt="2023-12-05T05:06:58.068" v="3113" actId="14100"/>
        <pc:sldMkLst>
          <pc:docMk/>
          <pc:sldMk cId="3784931702" sldId="2147327044"/>
        </pc:sldMkLst>
        <pc:spChg chg="del mod">
          <ac:chgData name="Jason Wiese" userId="4bff8d5b-7de6-4655-b397-69b0afc81113" providerId="ADAL" clId="{C850D134-ADBA-46F7-AADF-3A463DE672F5}" dt="2023-12-05T05:04:04.797" v="2660" actId="478"/>
          <ac:spMkLst>
            <pc:docMk/>
            <pc:sldMk cId="3784931702" sldId="2147327044"/>
            <ac:spMk id="3" creationId="{4B4D9025-64C9-0877-5D25-605B5F966986}"/>
          </ac:spMkLst>
        </pc:spChg>
        <pc:spChg chg="mod">
          <ac:chgData name="Jason Wiese" userId="4bff8d5b-7de6-4655-b397-69b0afc81113" providerId="ADAL" clId="{C850D134-ADBA-46F7-AADF-3A463DE672F5}" dt="2023-12-05T05:06:58.068" v="3113" actId="14100"/>
          <ac:spMkLst>
            <pc:docMk/>
            <pc:sldMk cId="3784931702" sldId="2147327044"/>
            <ac:spMk id="4" creationId="{1BF894CE-5EB9-4BB3-F6C7-477E37F6A6AA}"/>
          </ac:spMkLst>
        </pc:spChg>
        <pc:spChg chg="mod">
          <ac:chgData name="Jason Wiese" userId="4bff8d5b-7de6-4655-b397-69b0afc81113" providerId="ADAL" clId="{C850D134-ADBA-46F7-AADF-3A463DE672F5}" dt="2023-12-05T05:04:34.615" v="2666" actId="207"/>
          <ac:spMkLst>
            <pc:docMk/>
            <pc:sldMk cId="3784931702" sldId="2147327044"/>
            <ac:spMk id="95" creationId="{E25C1659-ADF6-FB58-AA55-813D15569802}"/>
          </ac:spMkLst>
        </pc:spChg>
        <pc:spChg chg="mod">
          <ac:chgData name="Jason Wiese" userId="4bff8d5b-7de6-4655-b397-69b0afc81113" providerId="ADAL" clId="{C850D134-ADBA-46F7-AADF-3A463DE672F5}" dt="2023-12-05T05:04:26.851" v="2664" actId="207"/>
          <ac:spMkLst>
            <pc:docMk/>
            <pc:sldMk cId="3784931702" sldId="2147327044"/>
            <ac:spMk id="99" creationId="{6EE8F5D3-45F0-0218-5B91-716DB93B5D90}"/>
          </ac:spMkLst>
        </pc:spChg>
        <pc:spChg chg="mod">
          <ac:chgData name="Jason Wiese" userId="4bff8d5b-7de6-4655-b397-69b0afc81113" providerId="ADAL" clId="{C850D134-ADBA-46F7-AADF-3A463DE672F5}" dt="2023-12-05T05:04:30.806" v="2665" actId="207"/>
          <ac:spMkLst>
            <pc:docMk/>
            <pc:sldMk cId="3784931702" sldId="2147327044"/>
            <ac:spMk id="100" creationId="{C5271A06-F6E9-ECBB-C419-2F213133FFFA}"/>
          </ac:spMkLst>
        </pc:spChg>
        <pc:spChg chg="mod">
          <ac:chgData name="Jason Wiese" userId="4bff8d5b-7de6-4655-b397-69b0afc81113" providerId="ADAL" clId="{C850D134-ADBA-46F7-AADF-3A463DE672F5}" dt="2023-12-05T05:04:23.193" v="2663" actId="207"/>
          <ac:spMkLst>
            <pc:docMk/>
            <pc:sldMk cId="3784931702" sldId="2147327044"/>
            <ac:spMk id="101" creationId="{37A01A42-D0C2-5E9E-2903-CE7E0727ABD7}"/>
          </ac:spMkLst>
        </pc:spChg>
        <pc:spChg chg="mod">
          <ac:chgData name="Jason Wiese" userId="4bff8d5b-7de6-4655-b397-69b0afc81113" providerId="ADAL" clId="{C850D134-ADBA-46F7-AADF-3A463DE672F5}" dt="2023-12-05T05:04:11.099" v="2661" actId="207"/>
          <ac:spMkLst>
            <pc:docMk/>
            <pc:sldMk cId="3784931702" sldId="2147327044"/>
            <ac:spMk id="104" creationId="{A6ABFABF-5A40-5DD8-DDE4-CADDCD58DD2A}"/>
          </ac:spMkLst>
        </pc:spChg>
        <pc:spChg chg="mod">
          <ac:chgData name="Jason Wiese" userId="4bff8d5b-7de6-4655-b397-69b0afc81113" providerId="ADAL" clId="{C850D134-ADBA-46F7-AADF-3A463DE672F5}" dt="2023-12-05T05:04:15.457" v="2662" actId="207"/>
          <ac:spMkLst>
            <pc:docMk/>
            <pc:sldMk cId="3784931702" sldId="2147327044"/>
            <ac:spMk id="105" creationId="{2FCF7F3D-61E5-90CB-3382-0FE0C253C544}"/>
          </ac:spMkLst>
        </pc:spChg>
      </pc:sldChg>
      <pc:sldChg chg="delSp modSp mod">
        <pc:chgData name="Jason Wiese" userId="4bff8d5b-7de6-4655-b397-69b0afc81113" providerId="ADAL" clId="{C850D134-ADBA-46F7-AADF-3A463DE672F5}" dt="2023-12-05T05:33:10.712" v="3815" actId="478"/>
        <pc:sldMkLst>
          <pc:docMk/>
          <pc:sldMk cId="1959864201" sldId="2147327045"/>
        </pc:sldMkLst>
        <pc:spChg chg="del">
          <ac:chgData name="Jason Wiese" userId="4bff8d5b-7de6-4655-b397-69b0afc81113" providerId="ADAL" clId="{C850D134-ADBA-46F7-AADF-3A463DE672F5}" dt="2023-12-05T05:33:10.712" v="3815" actId="478"/>
          <ac:spMkLst>
            <pc:docMk/>
            <pc:sldMk cId="1959864201" sldId="2147327045"/>
            <ac:spMk id="3" creationId="{008AE4AE-D561-F5F3-9CAA-09421414CE09}"/>
          </ac:spMkLst>
        </pc:spChg>
        <pc:spChg chg="mod">
          <ac:chgData name="Jason Wiese" userId="4bff8d5b-7de6-4655-b397-69b0afc81113" providerId="ADAL" clId="{C850D134-ADBA-46F7-AADF-3A463DE672F5}" dt="2023-12-05T05:32:52.781" v="3814" actId="20577"/>
          <ac:spMkLst>
            <pc:docMk/>
            <pc:sldMk cId="1959864201" sldId="2147327045"/>
            <ac:spMk id="12" creationId="{18074A0B-E58D-745C-F539-FF418458E9E5}"/>
          </ac:spMkLst>
        </pc:spChg>
      </pc:sldChg>
    </pc:docChg>
  </pc:docChgLst>
  <pc:docChgLst>
    <pc:chgData name="Reed Kiely" userId="768be38e-2fb5-40ce-925d-bd8e9d9e3c31" providerId="ADAL" clId="{9162CACE-D4E6-4D52-BC34-F65AEC71427A}"/>
    <pc:docChg chg="undo redo custSel addSld delSld modSld">
      <pc:chgData name="Reed Kiely" userId="768be38e-2fb5-40ce-925d-bd8e9d9e3c31" providerId="ADAL" clId="{9162CACE-D4E6-4D52-BC34-F65AEC71427A}" dt="2024-03-15T20:41:47.370" v="525" actId="1076"/>
      <pc:docMkLst>
        <pc:docMk/>
      </pc:docMkLst>
      <pc:sldChg chg="addSp delSp modSp mod">
        <pc:chgData name="Reed Kiely" userId="768be38e-2fb5-40ce-925d-bd8e9d9e3c31" providerId="ADAL" clId="{9162CACE-D4E6-4D52-BC34-F65AEC71427A}" dt="2024-03-15T15:59:41.820" v="383"/>
        <pc:sldMkLst>
          <pc:docMk/>
          <pc:sldMk cId="2730071227" sldId="2146846015"/>
        </pc:sldMkLst>
        <pc:spChg chg="add del mod">
          <ac:chgData name="Reed Kiely" userId="768be38e-2fb5-40ce-925d-bd8e9d9e3c31" providerId="ADAL" clId="{9162CACE-D4E6-4D52-BC34-F65AEC71427A}" dt="2024-03-15T15:58:08.270" v="315" actId="478"/>
          <ac:spMkLst>
            <pc:docMk/>
            <pc:sldMk cId="2730071227" sldId="2146846015"/>
            <ac:spMk id="8" creationId="{58AF598C-CCED-6E63-29DD-7AA04DEBC4BC}"/>
          </ac:spMkLst>
        </pc:spChg>
        <pc:spChg chg="add del mod">
          <ac:chgData name="Reed Kiely" userId="768be38e-2fb5-40ce-925d-bd8e9d9e3c31" providerId="ADAL" clId="{9162CACE-D4E6-4D52-BC34-F65AEC71427A}" dt="2024-03-15T15:58:08.270" v="315" actId="478"/>
          <ac:spMkLst>
            <pc:docMk/>
            <pc:sldMk cId="2730071227" sldId="2146846015"/>
            <ac:spMk id="10" creationId="{D21D91CA-88AD-AD51-61E3-6AF3A0955552}"/>
          </ac:spMkLst>
        </pc:spChg>
        <pc:spChg chg="add mod">
          <ac:chgData name="Reed Kiely" userId="768be38e-2fb5-40ce-925d-bd8e9d9e3c31" providerId="ADAL" clId="{9162CACE-D4E6-4D52-BC34-F65AEC71427A}" dt="2024-03-15T15:59:41.820" v="383"/>
          <ac:spMkLst>
            <pc:docMk/>
            <pc:sldMk cId="2730071227" sldId="2146846015"/>
            <ac:spMk id="16" creationId="{18F85476-484E-40D8-4C99-37E1438B0671}"/>
          </ac:spMkLst>
        </pc:spChg>
        <pc:spChg chg="add mod">
          <ac:chgData name="Reed Kiely" userId="768be38e-2fb5-40ce-925d-bd8e9d9e3c31" providerId="ADAL" clId="{9162CACE-D4E6-4D52-BC34-F65AEC71427A}" dt="2024-03-15T15:59:41.820" v="383"/>
          <ac:spMkLst>
            <pc:docMk/>
            <pc:sldMk cId="2730071227" sldId="2146846015"/>
            <ac:spMk id="20" creationId="{1B14513B-24A0-7F6A-F827-83F5CD26DEF6}"/>
          </ac:spMkLst>
        </pc:spChg>
        <pc:spChg chg="mod">
          <ac:chgData name="Reed Kiely" userId="768be38e-2fb5-40ce-925d-bd8e9d9e3c31" providerId="ADAL" clId="{9162CACE-D4E6-4D52-BC34-F65AEC71427A}" dt="2024-03-15T15:57:57.488" v="314" actId="1076"/>
          <ac:spMkLst>
            <pc:docMk/>
            <pc:sldMk cId="2730071227" sldId="2146846015"/>
            <ac:spMk id="22" creationId="{B063526A-A719-D7A2-0651-3CE16F96D078}"/>
          </ac:spMkLst>
        </pc:spChg>
      </pc:sldChg>
      <pc:sldChg chg="addSp delSp modSp mod">
        <pc:chgData name="Reed Kiely" userId="768be38e-2fb5-40ce-925d-bd8e9d9e3c31" providerId="ADAL" clId="{9162CACE-D4E6-4D52-BC34-F65AEC71427A}" dt="2024-03-15T16:00:10.495" v="412" actId="478"/>
        <pc:sldMkLst>
          <pc:docMk/>
          <pc:sldMk cId="1303131640" sldId="2146846086"/>
        </pc:sldMkLst>
        <pc:spChg chg="add del mod">
          <ac:chgData name="Reed Kiely" userId="768be38e-2fb5-40ce-925d-bd8e9d9e3c31" providerId="ADAL" clId="{9162CACE-D4E6-4D52-BC34-F65AEC71427A}" dt="2024-03-15T16:00:10.495" v="412" actId="478"/>
          <ac:spMkLst>
            <pc:docMk/>
            <pc:sldMk cId="1303131640" sldId="2146846086"/>
            <ac:spMk id="10" creationId="{C19AD017-C6B7-0C52-A56E-1F74B6A5F571}"/>
          </ac:spMkLst>
        </pc:spChg>
        <pc:spChg chg="mod">
          <ac:chgData name="Reed Kiely" userId="768be38e-2fb5-40ce-925d-bd8e9d9e3c31" providerId="ADAL" clId="{9162CACE-D4E6-4D52-BC34-F65AEC71427A}" dt="2024-03-15T15:55:52.590" v="256" actId="1076"/>
          <ac:spMkLst>
            <pc:docMk/>
            <pc:sldMk cId="1303131640" sldId="2146846086"/>
            <ac:spMk id="11" creationId="{DBED4D2D-4AAB-0831-B5DC-D89EA709F473}"/>
          </ac:spMkLst>
        </pc:spChg>
        <pc:spChg chg="add del mod">
          <ac:chgData name="Reed Kiely" userId="768be38e-2fb5-40ce-925d-bd8e9d9e3c31" providerId="ADAL" clId="{9162CACE-D4E6-4D52-BC34-F65AEC71427A}" dt="2024-03-15T16:00:10.495" v="412" actId="478"/>
          <ac:spMkLst>
            <pc:docMk/>
            <pc:sldMk cId="1303131640" sldId="2146846086"/>
            <ac:spMk id="12" creationId="{51626258-D02C-3E1C-85B0-44BF5384FE07}"/>
          </ac:spMkLst>
        </pc:spChg>
        <pc:picChg chg="mod">
          <ac:chgData name="Reed Kiely" userId="768be38e-2fb5-40ce-925d-bd8e9d9e3c31" providerId="ADAL" clId="{9162CACE-D4E6-4D52-BC34-F65AEC71427A}" dt="2024-03-15T15:52:15.568" v="177" actId="1076"/>
          <ac:picMkLst>
            <pc:docMk/>
            <pc:sldMk cId="1303131640" sldId="2146846086"/>
            <ac:picMk id="4" creationId="{5858CA03-4ADE-3C9B-84B2-9D836E4A4EF9}"/>
          </ac:picMkLst>
        </pc:picChg>
      </pc:sldChg>
      <pc:sldChg chg="delSp modSp mod">
        <pc:chgData name="Reed Kiely" userId="768be38e-2fb5-40ce-925d-bd8e9d9e3c31" providerId="ADAL" clId="{9162CACE-D4E6-4D52-BC34-F65AEC71427A}" dt="2024-03-15T16:04:37.554" v="477" actId="1076"/>
        <pc:sldMkLst>
          <pc:docMk/>
          <pc:sldMk cId="957495863" sldId="2146846202"/>
        </pc:sldMkLst>
        <pc:spChg chg="mod">
          <ac:chgData name="Reed Kiely" userId="768be38e-2fb5-40ce-925d-bd8e9d9e3c31" providerId="ADAL" clId="{9162CACE-D4E6-4D52-BC34-F65AEC71427A}" dt="2024-03-15T16:04:24.187" v="470" actId="14100"/>
          <ac:spMkLst>
            <pc:docMk/>
            <pc:sldMk cId="957495863" sldId="2146846202"/>
            <ac:spMk id="2" creationId="{892812D1-C2E7-6145-8C2A-95A25EFCD80C}"/>
          </ac:spMkLst>
        </pc:spChg>
        <pc:spChg chg="mod">
          <ac:chgData name="Reed Kiely" userId="768be38e-2fb5-40ce-925d-bd8e9d9e3c31" providerId="ADAL" clId="{9162CACE-D4E6-4D52-BC34-F65AEC71427A}" dt="2024-03-15T16:02:05.628" v="440" actId="1076"/>
          <ac:spMkLst>
            <pc:docMk/>
            <pc:sldMk cId="957495863" sldId="2146846202"/>
            <ac:spMk id="4" creationId="{3ED54650-E124-0942-8B03-A438165B55A6}"/>
          </ac:spMkLst>
        </pc:spChg>
        <pc:spChg chg="mod">
          <ac:chgData name="Reed Kiely" userId="768be38e-2fb5-40ce-925d-bd8e9d9e3c31" providerId="ADAL" clId="{9162CACE-D4E6-4D52-BC34-F65AEC71427A}" dt="2024-03-15T16:02:53.807" v="444" actId="20577"/>
          <ac:spMkLst>
            <pc:docMk/>
            <pc:sldMk cId="957495863" sldId="2146846202"/>
            <ac:spMk id="32" creationId="{E89A4EEA-E4E9-F60C-3FC9-276A5F4956EF}"/>
          </ac:spMkLst>
        </pc:spChg>
        <pc:spChg chg="mod">
          <ac:chgData name="Reed Kiely" userId="768be38e-2fb5-40ce-925d-bd8e9d9e3c31" providerId="ADAL" clId="{9162CACE-D4E6-4D52-BC34-F65AEC71427A}" dt="2024-03-15T16:02:05.628" v="440" actId="1076"/>
          <ac:spMkLst>
            <pc:docMk/>
            <pc:sldMk cId="957495863" sldId="2146846202"/>
            <ac:spMk id="44" creationId="{DB77B6BD-1046-CE8E-FE57-9A913D919C96}"/>
          </ac:spMkLst>
        </pc:spChg>
        <pc:grpChg chg="mod">
          <ac:chgData name="Reed Kiely" userId="768be38e-2fb5-40ce-925d-bd8e9d9e3c31" providerId="ADAL" clId="{9162CACE-D4E6-4D52-BC34-F65AEC71427A}" dt="2024-03-15T16:03:46.022" v="459" actId="1076"/>
          <ac:grpSpMkLst>
            <pc:docMk/>
            <pc:sldMk cId="957495863" sldId="2146846202"/>
            <ac:grpSpMk id="7" creationId="{5E3D5055-91ED-33B7-C9E9-5818EAB6E2CE}"/>
          </ac:grpSpMkLst>
        </pc:grpChg>
        <pc:grpChg chg="mod">
          <ac:chgData name="Reed Kiely" userId="768be38e-2fb5-40ce-925d-bd8e9d9e3c31" providerId="ADAL" clId="{9162CACE-D4E6-4D52-BC34-F65AEC71427A}" dt="2024-03-15T16:03:43.180" v="458" actId="1076"/>
          <ac:grpSpMkLst>
            <pc:docMk/>
            <pc:sldMk cId="957495863" sldId="2146846202"/>
            <ac:grpSpMk id="19" creationId="{21CA05B0-CD80-DA4C-1E8C-F2715B8B11A7}"/>
          </ac:grpSpMkLst>
        </pc:grpChg>
        <pc:grpChg chg="mod">
          <ac:chgData name="Reed Kiely" userId="768be38e-2fb5-40ce-925d-bd8e9d9e3c31" providerId="ADAL" clId="{9162CACE-D4E6-4D52-BC34-F65AEC71427A}" dt="2024-03-15T16:04:28.113" v="476" actId="1038"/>
          <ac:grpSpMkLst>
            <pc:docMk/>
            <pc:sldMk cId="957495863" sldId="2146846202"/>
            <ac:grpSpMk id="24" creationId="{52B7FA00-77DB-ACFC-7024-C678EECC1DC9}"/>
          </ac:grpSpMkLst>
        </pc:grpChg>
        <pc:grpChg chg="mod">
          <ac:chgData name="Reed Kiely" userId="768be38e-2fb5-40ce-925d-bd8e9d9e3c31" providerId="ADAL" clId="{9162CACE-D4E6-4D52-BC34-F65AEC71427A}" dt="2024-03-15T16:04:37.554" v="477" actId="1076"/>
          <ac:grpSpMkLst>
            <pc:docMk/>
            <pc:sldMk cId="957495863" sldId="2146846202"/>
            <ac:grpSpMk id="29" creationId="{A93F92E1-2D8C-F994-163A-E4FDD34BAE7A}"/>
          </ac:grpSpMkLst>
        </pc:grpChg>
        <pc:grpChg chg="mod">
          <ac:chgData name="Reed Kiely" userId="768be38e-2fb5-40ce-925d-bd8e9d9e3c31" providerId="ADAL" clId="{9162CACE-D4E6-4D52-BC34-F65AEC71427A}" dt="2024-03-15T16:03:43.180" v="458" actId="1076"/>
          <ac:grpSpMkLst>
            <pc:docMk/>
            <pc:sldMk cId="957495863" sldId="2146846202"/>
            <ac:grpSpMk id="37" creationId="{93D9307B-9641-6CD0-B3E6-9DD44D2FD75B}"/>
          </ac:grpSpMkLst>
        </pc:grpChg>
        <pc:grpChg chg="del">
          <ac:chgData name="Reed Kiely" userId="768be38e-2fb5-40ce-925d-bd8e9d9e3c31" providerId="ADAL" clId="{9162CACE-D4E6-4D52-BC34-F65AEC71427A}" dt="2024-03-15T16:03:15.847" v="449" actId="478"/>
          <ac:grpSpMkLst>
            <pc:docMk/>
            <pc:sldMk cId="957495863" sldId="2146846202"/>
            <ac:grpSpMk id="45" creationId="{05F48217-DF5C-741C-2A63-6349D5F23FD5}"/>
          </ac:grpSpMkLst>
        </pc:grpChg>
        <pc:picChg chg="mod">
          <ac:chgData name="Reed Kiely" userId="768be38e-2fb5-40ce-925d-bd8e9d9e3c31" providerId="ADAL" clId="{9162CACE-D4E6-4D52-BC34-F65AEC71427A}" dt="2024-03-15T16:02:05.628" v="440" actId="1076"/>
          <ac:picMkLst>
            <pc:docMk/>
            <pc:sldMk cId="957495863" sldId="2146846202"/>
            <ac:picMk id="41" creationId="{BCE9D051-434E-71E3-114E-2B5B1207F166}"/>
          </ac:picMkLst>
        </pc:picChg>
      </pc:sldChg>
      <pc:sldChg chg="addSp delSp modSp mod">
        <pc:chgData name="Reed Kiely" userId="768be38e-2fb5-40ce-925d-bd8e9d9e3c31" providerId="ADAL" clId="{9162CACE-D4E6-4D52-BC34-F65AEC71427A}" dt="2024-03-15T16:00:07.441" v="411" actId="478"/>
        <pc:sldMkLst>
          <pc:docMk/>
          <pc:sldMk cId="92633938" sldId="2146846254"/>
        </pc:sldMkLst>
        <pc:spChg chg="mod">
          <ac:chgData name="Reed Kiely" userId="768be38e-2fb5-40ce-925d-bd8e9d9e3c31" providerId="ADAL" clId="{9162CACE-D4E6-4D52-BC34-F65AEC71427A}" dt="2024-03-15T16:00:04.750" v="410" actId="1036"/>
          <ac:spMkLst>
            <pc:docMk/>
            <pc:sldMk cId="92633938" sldId="2146846254"/>
            <ac:spMk id="5" creationId="{B0B4805F-DF1A-EBD4-7F79-75487B08FE67}"/>
          </ac:spMkLst>
        </pc:spChg>
        <pc:spChg chg="add del mod">
          <ac:chgData name="Reed Kiely" userId="768be38e-2fb5-40ce-925d-bd8e9d9e3c31" providerId="ADAL" clId="{9162CACE-D4E6-4D52-BC34-F65AEC71427A}" dt="2024-03-15T16:00:07.441" v="411" actId="478"/>
          <ac:spMkLst>
            <pc:docMk/>
            <pc:sldMk cId="92633938" sldId="2146846254"/>
            <ac:spMk id="7" creationId="{0C107C68-2E07-DDE9-6CDD-DA51D68FB549}"/>
          </ac:spMkLst>
        </pc:spChg>
        <pc:spChg chg="add del mod">
          <ac:chgData name="Reed Kiely" userId="768be38e-2fb5-40ce-925d-bd8e9d9e3c31" providerId="ADAL" clId="{9162CACE-D4E6-4D52-BC34-F65AEC71427A}" dt="2024-03-15T16:00:07.441" v="411" actId="478"/>
          <ac:spMkLst>
            <pc:docMk/>
            <pc:sldMk cId="92633938" sldId="2146846254"/>
            <ac:spMk id="9" creationId="{394B2CE9-8AD9-DD6D-986A-CB6AB7061B9E}"/>
          </ac:spMkLst>
        </pc:spChg>
        <pc:spChg chg="add mod">
          <ac:chgData name="Reed Kiely" userId="768be38e-2fb5-40ce-925d-bd8e9d9e3c31" providerId="ADAL" clId="{9162CACE-D4E6-4D52-BC34-F65AEC71427A}" dt="2024-03-15T16:00:01.934" v="409"/>
          <ac:spMkLst>
            <pc:docMk/>
            <pc:sldMk cId="92633938" sldId="2146846254"/>
            <ac:spMk id="11" creationId="{2A500105-E211-DAAF-F027-7AC95DDCEF0B}"/>
          </ac:spMkLst>
        </pc:spChg>
        <pc:spChg chg="add mod">
          <ac:chgData name="Reed Kiely" userId="768be38e-2fb5-40ce-925d-bd8e9d9e3c31" providerId="ADAL" clId="{9162CACE-D4E6-4D52-BC34-F65AEC71427A}" dt="2024-03-15T16:00:01.934" v="409"/>
          <ac:spMkLst>
            <pc:docMk/>
            <pc:sldMk cId="92633938" sldId="2146846254"/>
            <ac:spMk id="14" creationId="{2BC1F917-F948-D9E2-F383-02B0CF8A756B}"/>
          </ac:spMkLst>
        </pc:spChg>
      </pc:sldChg>
      <pc:sldChg chg="addSp delSp modSp mod">
        <pc:chgData name="Reed Kiely" userId="768be38e-2fb5-40ce-925d-bd8e9d9e3c31" providerId="ADAL" clId="{9162CACE-D4E6-4D52-BC34-F65AEC71427A}" dt="2024-03-15T16:00:00.900" v="408" actId="478"/>
        <pc:sldMkLst>
          <pc:docMk/>
          <pc:sldMk cId="3613248877" sldId="2146846272"/>
        </pc:sldMkLst>
        <pc:spChg chg="mod">
          <ac:chgData name="Reed Kiely" userId="768be38e-2fb5-40ce-925d-bd8e9d9e3c31" providerId="ADAL" clId="{9162CACE-D4E6-4D52-BC34-F65AEC71427A}" dt="2024-03-15T15:59:58.224" v="407" actId="1036"/>
          <ac:spMkLst>
            <pc:docMk/>
            <pc:sldMk cId="3613248877" sldId="2146846272"/>
            <ac:spMk id="2" creationId="{9C533197-BF94-F425-2285-C9791CA820AD}"/>
          </ac:spMkLst>
        </pc:spChg>
        <pc:spChg chg="add del mod">
          <ac:chgData name="Reed Kiely" userId="768be38e-2fb5-40ce-925d-bd8e9d9e3c31" providerId="ADAL" clId="{9162CACE-D4E6-4D52-BC34-F65AEC71427A}" dt="2024-03-15T15:57:30.413" v="305" actId="478"/>
          <ac:spMkLst>
            <pc:docMk/>
            <pc:sldMk cId="3613248877" sldId="2146846272"/>
            <ac:spMk id="8" creationId="{DB6C8F60-0AA5-700D-073D-C7FC63DBD7D5}"/>
          </ac:spMkLst>
        </pc:spChg>
        <pc:spChg chg="add del mod">
          <ac:chgData name="Reed Kiely" userId="768be38e-2fb5-40ce-925d-bd8e9d9e3c31" providerId="ADAL" clId="{9162CACE-D4E6-4D52-BC34-F65AEC71427A}" dt="2024-03-15T15:57:30.413" v="305" actId="478"/>
          <ac:spMkLst>
            <pc:docMk/>
            <pc:sldMk cId="3613248877" sldId="2146846272"/>
            <ac:spMk id="10" creationId="{9BB42692-C574-6975-8C8E-FB050685117A}"/>
          </ac:spMkLst>
        </pc:spChg>
        <pc:spChg chg="mod">
          <ac:chgData name="Reed Kiely" userId="768be38e-2fb5-40ce-925d-bd8e9d9e3c31" providerId="ADAL" clId="{9162CACE-D4E6-4D52-BC34-F65AEC71427A}" dt="2024-03-15T15:57:34.224" v="306" actId="1076"/>
          <ac:spMkLst>
            <pc:docMk/>
            <pc:sldMk cId="3613248877" sldId="2146846272"/>
            <ac:spMk id="12" creationId="{9B8D9CA3-877C-0886-D53D-B79B0A8EEC99}"/>
          </ac:spMkLst>
        </pc:spChg>
        <pc:spChg chg="add del mod">
          <ac:chgData name="Reed Kiely" userId="768be38e-2fb5-40ce-925d-bd8e9d9e3c31" providerId="ADAL" clId="{9162CACE-D4E6-4D52-BC34-F65AEC71427A}" dt="2024-03-15T16:00:00.900" v="408" actId="478"/>
          <ac:spMkLst>
            <pc:docMk/>
            <pc:sldMk cId="3613248877" sldId="2146846272"/>
            <ac:spMk id="15" creationId="{986139E6-5E9E-13F8-51A1-3152F546FAEA}"/>
          </ac:spMkLst>
        </pc:spChg>
        <pc:spChg chg="add del mod">
          <ac:chgData name="Reed Kiely" userId="768be38e-2fb5-40ce-925d-bd8e9d9e3c31" providerId="ADAL" clId="{9162CACE-D4E6-4D52-BC34-F65AEC71427A}" dt="2024-03-15T16:00:00.900" v="408" actId="478"/>
          <ac:spMkLst>
            <pc:docMk/>
            <pc:sldMk cId="3613248877" sldId="2146846272"/>
            <ac:spMk id="19" creationId="{8FB6FCAF-59CF-5304-9282-5767D1A2C89B}"/>
          </ac:spMkLst>
        </pc:spChg>
      </pc:sldChg>
      <pc:sldChg chg="addSp modSp">
        <pc:chgData name="Reed Kiely" userId="768be38e-2fb5-40ce-925d-bd8e9d9e3c31" providerId="ADAL" clId="{9162CACE-D4E6-4D52-BC34-F65AEC71427A}" dt="2024-03-15T15:53:11.382" v="203"/>
        <pc:sldMkLst>
          <pc:docMk/>
          <pc:sldMk cId="450180875" sldId="2146846275"/>
        </pc:sldMkLst>
        <pc:spChg chg="add mod">
          <ac:chgData name="Reed Kiely" userId="768be38e-2fb5-40ce-925d-bd8e9d9e3c31" providerId="ADAL" clId="{9162CACE-D4E6-4D52-BC34-F65AEC71427A}" dt="2024-03-15T15:53:11.382" v="203"/>
          <ac:spMkLst>
            <pc:docMk/>
            <pc:sldMk cId="450180875" sldId="2146846275"/>
            <ac:spMk id="4" creationId="{37B0C426-D1B6-901A-FD66-F255C3984F24}"/>
          </ac:spMkLst>
        </pc:spChg>
      </pc:sldChg>
      <pc:sldChg chg="addSp delSp modSp mod">
        <pc:chgData name="Reed Kiely" userId="768be38e-2fb5-40ce-925d-bd8e9d9e3c31" providerId="ADAL" clId="{9162CACE-D4E6-4D52-BC34-F65AEC71427A}" dt="2024-03-15T16:01:13.058" v="437" actId="20577"/>
        <pc:sldMkLst>
          <pc:docMk/>
          <pc:sldMk cId="551601610" sldId="2146846289"/>
        </pc:sldMkLst>
        <pc:spChg chg="mod">
          <ac:chgData name="Reed Kiely" userId="768be38e-2fb5-40ce-925d-bd8e9d9e3c31" providerId="ADAL" clId="{9162CACE-D4E6-4D52-BC34-F65AEC71427A}" dt="2024-03-15T16:01:13.058" v="437" actId="20577"/>
          <ac:spMkLst>
            <pc:docMk/>
            <pc:sldMk cId="551601610" sldId="2146846289"/>
            <ac:spMk id="7" creationId="{2108560D-1D73-901A-4F3E-1CDA233820A9}"/>
          </ac:spMkLst>
        </pc:spChg>
        <pc:spChg chg="add mod">
          <ac:chgData name="Reed Kiely" userId="768be38e-2fb5-40ce-925d-bd8e9d9e3c31" providerId="ADAL" clId="{9162CACE-D4E6-4D52-BC34-F65AEC71427A}" dt="2024-01-04T17:02:34.679" v="27" actId="207"/>
          <ac:spMkLst>
            <pc:docMk/>
            <pc:sldMk cId="551601610" sldId="2146846289"/>
            <ac:spMk id="10" creationId="{4B0D1621-4D92-D62B-917C-BD5676CBD8BB}"/>
          </ac:spMkLst>
        </pc:spChg>
        <pc:spChg chg="add mod">
          <ac:chgData name="Reed Kiely" userId="768be38e-2fb5-40ce-925d-bd8e9d9e3c31" providerId="ADAL" clId="{9162CACE-D4E6-4D52-BC34-F65AEC71427A}" dt="2024-03-15T15:52:36.552" v="189"/>
          <ac:spMkLst>
            <pc:docMk/>
            <pc:sldMk cId="551601610" sldId="2146846289"/>
            <ac:spMk id="14" creationId="{90387EEE-32AC-28F7-F9FF-94F12478EE0E}"/>
          </ac:spMkLst>
        </pc:spChg>
        <pc:spChg chg="add mod">
          <ac:chgData name="Reed Kiely" userId="768be38e-2fb5-40ce-925d-bd8e9d9e3c31" providerId="ADAL" clId="{9162CACE-D4E6-4D52-BC34-F65AEC71427A}" dt="2024-01-04T17:02:41.067" v="38" actId="207"/>
          <ac:spMkLst>
            <pc:docMk/>
            <pc:sldMk cId="551601610" sldId="2146846289"/>
            <ac:spMk id="14" creationId="{FF3ADE33-7384-0EBD-06B3-6778885B5889}"/>
          </ac:spMkLst>
        </pc:spChg>
        <pc:spChg chg="add mod">
          <ac:chgData name="Reed Kiely" userId="768be38e-2fb5-40ce-925d-bd8e9d9e3c31" providerId="ADAL" clId="{9162CACE-D4E6-4D52-BC34-F65AEC71427A}" dt="2024-03-15T15:52:40.347" v="190"/>
          <ac:spMkLst>
            <pc:docMk/>
            <pc:sldMk cId="551601610" sldId="2146846289"/>
            <ac:spMk id="22" creationId="{B8B67D97-9F3D-94F3-57A4-20C378ED6718}"/>
          </ac:spMkLst>
        </pc:spChg>
        <pc:spChg chg="add del mod">
          <ac:chgData name="Reed Kiely" userId="768be38e-2fb5-40ce-925d-bd8e9d9e3c31" providerId="ADAL" clId="{9162CACE-D4E6-4D52-BC34-F65AEC71427A}" dt="2024-03-15T15:53:10.141" v="202" actId="478"/>
          <ac:spMkLst>
            <pc:docMk/>
            <pc:sldMk cId="551601610" sldId="2146846289"/>
            <ac:spMk id="56" creationId="{FA5651AD-486B-AF5F-10D2-164F80E85B61}"/>
          </ac:spMkLst>
        </pc:spChg>
        <pc:spChg chg="add del mod">
          <ac:chgData name="Reed Kiely" userId="768be38e-2fb5-40ce-925d-bd8e9d9e3c31" providerId="ADAL" clId="{9162CACE-D4E6-4D52-BC34-F65AEC71427A}" dt="2024-03-15T16:00:47.306" v="436" actId="478"/>
          <ac:spMkLst>
            <pc:docMk/>
            <pc:sldMk cId="551601610" sldId="2146846289"/>
            <ac:spMk id="57" creationId="{6465009B-07E3-5547-D1B2-6EE8A0E5781B}"/>
          </ac:spMkLst>
        </pc:spChg>
        <pc:spChg chg="add del mod">
          <ac:chgData name="Reed Kiely" userId="768be38e-2fb5-40ce-925d-bd8e9d9e3c31" providerId="ADAL" clId="{9162CACE-D4E6-4D52-BC34-F65AEC71427A}" dt="2024-03-15T16:00:47.306" v="436" actId="478"/>
          <ac:spMkLst>
            <pc:docMk/>
            <pc:sldMk cId="551601610" sldId="2146846289"/>
            <ac:spMk id="61" creationId="{5BE69D1F-BF38-57F2-D424-4E8F390FE009}"/>
          </ac:spMkLst>
        </pc:spChg>
      </pc:sldChg>
      <pc:sldChg chg="addSp delSp modSp mod">
        <pc:chgData name="Reed Kiely" userId="768be38e-2fb5-40ce-925d-bd8e9d9e3c31" providerId="ADAL" clId="{9162CACE-D4E6-4D52-BC34-F65AEC71427A}" dt="2024-03-15T16:00:23.217" v="417"/>
        <pc:sldMkLst>
          <pc:docMk/>
          <pc:sldMk cId="726589213" sldId="2146846358"/>
        </pc:sldMkLst>
        <pc:spChg chg="add mod">
          <ac:chgData name="Reed Kiely" userId="768be38e-2fb5-40ce-925d-bd8e9d9e3c31" providerId="ADAL" clId="{9162CACE-D4E6-4D52-BC34-F65AEC71427A}" dt="2024-01-04T17:02:48.653" v="42" actId="20577"/>
          <ac:spMkLst>
            <pc:docMk/>
            <pc:sldMk cId="726589213" sldId="2146846358"/>
            <ac:spMk id="4" creationId="{79167E42-E39A-24FD-5176-A87FACE9FE0C}"/>
          </ac:spMkLst>
        </pc:spChg>
        <pc:spChg chg="mod">
          <ac:chgData name="Reed Kiely" userId="768be38e-2fb5-40ce-925d-bd8e9d9e3c31" providerId="ADAL" clId="{9162CACE-D4E6-4D52-BC34-F65AEC71427A}" dt="2024-03-15T16:00:20.537" v="415" actId="1076"/>
          <ac:spMkLst>
            <pc:docMk/>
            <pc:sldMk cId="726589213" sldId="2146846358"/>
            <ac:spMk id="4" creationId="{D9C8F047-F723-EF8E-749A-01FDDE897B14}"/>
          </ac:spMkLst>
        </pc:spChg>
        <pc:spChg chg="add mod">
          <ac:chgData name="Reed Kiely" userId="768be38e-2fb5-40ce-925d-bd8e9d9e3c31" providerId="ADAL" clId="{9162CACE-D4E6-4D52-BC34-F65AEC71427A}" dt="2024-03-15T15:52:08.079" v="175"/>
          <ac:spMkLst>
            <pc:docMk/>
            <pc:sldMk cId="726589213" sldId="2146846358"/>
            <ac:spMk id="12" creationId="{4EC8B494-D9D9-EF09-B7C2-5B706F6A3073}"/>
          </ac:spMkLst>
        </pc:spChg>
        <pc:spChg chg="add mod">
          <ac:chgData name="Reed Kiely" userId="768be38e-2fb5-40ce-925d-bd8e9d9e3c31" providerId="ADAL" clId="{9162CACE-D4E6-4D52-BC34-F65AEC71427A}" dt="2024-03-15T15:53:15.344" v="205"/>
          <ac:spMkLst>
            <pc:docMk/>
            <pc:sldMk cId="726589213" sldId="2146846358"/>
            <ac:spMk id="15" creationId="{060318AC-F931-6FEA-2EC9-99EF0EA62DFC}"/>
          </ac:spMkLst>
        </pc:spChg>
        <pc:spChg chg="add mod">
          <ac:chgData name="Reed Kiely" userId="768be38e-2fb5-40ce-925d-bd8e9d9e3c31" providerId="ADAL" clId="{9162CACE-D4E6-4D52-BC34-F65AEC71427A}" dt="2024-01-04T17:02:46.841" v="41"/>
          <ac:spMkLst>
            <pc:docMk/>
            <pc:sldMk cId="726589213" sldId="2146846358"/>
            <ac:spMk id="15" creationId="{8CC9C09A-3DF1-E0E0-9455-51FA40251817}"/>
          </ac:spMkLst>
        </pc:spChg>
        <pc:spChg chg="add mod">
          <ac:chgData name="Reed Kiely" userId="768be38e-2fb5-40ce-925d-bd8e9d9e3c31" providerId="ADAL" clId="{9162CACE-D4E6-4D52-BC34-F65AEC71427A}" dt="2024-03-15T15:53:20.119" v="207"/>
          <ac:spMkLst>
            <pc:docMk/>
            <pc:sldMk cId="726589213" sldId="2146846358"/>
            <ac:spMk id="16" creationId="{67875150-230C-90F4-F2F3-45803C97D4E6}"/>
          </ac:spMkLst>
        </pc:spChg>
        <pc:spChg chg="del">
          <ac:chgData name="Reed Kiely" userId="768be38e-2fb5-40ce-925d-bd8e9d9e3c31" providerId="ADAL" clId="{9162CACE-D4E6-4D52-BC34-F65AEC71427A}" dt="2024-03-15T15:52:07.966" v="174" actId="478"/>
          <ac:spMkLst>
            <pc:docMk/>
            <pc:sldMk cId="726589213" sldId="2146846358"/>
            <ac:spMk id="33" creationId="{87B7543A-B692-B4F1-C50B-37904DCE5F3C}"/>
          </ac:spMkLst>
        </pc:spChg>
        <pc:spChg chg="add mod">
          <ac:chgData name="Reed Kiely" userId="768be38e-2fb5-40ce-925d-bd8e9d9e3c31" providerId="ADAL" clId="{9162CACE-D4E6-4D52-BC34-F65AEC71427A}" dt="2024-03-15T15:53:25.147" v="208"/>
          <ac:spMkLst>
            <pc:docMk/>
            <pc:sldMk cId="726589213" sldId="2146846358"/>
            <ac:spMk id="34" creationId="{1D3793EC-7A35-626A-DF8D-8014A3F5FBD5}"/>
          </ac:spMkLst>
        </pc:spChg>
        <pc:spChg chg="add mod">
          <ac:chgData name="Reed Kiely" userId="768be38e-2fb5-40ce-925d-bd8e9d9e3c31" providerId="ADAL" clId="{9162CACE-D4E6-4D52-BC34-F65AEC71427A}" dt="2024-03-15T15:53:27.208" v="209"/>
          <ac:spMkLst>
            <pc:docMk/>
            <pc:sldMk cId="726589213" sldId="2146846358"/>
            <ac:spMk id="36" creationId="{7C201710-7A74-25C3-B031-833D038E3152}"/>
          </ac:spMkLst>
        </pc:spChg>
        <pc:spChg chg="add del">
          <ac:chgData name="Reed Kiely" userId="768be38e-2fb5-40ce-925d-bd8e9d9e3c31" providerId="ADAL" clId="{9162CACE-D4E6-4D52-BC34-F65AEC71427A}" dt="2024-03-15T15:54:54.263" v="236" actId="478"/>
          <ac:spMkLst>
            <pc:docMk/>
            <pc:sldMk cId="726589213" sldId="2146846358"/>
            <ac:spMk id="38" creationId="{DD4587A3-1732-B782-6047-0B82A947367C}"/>
          </ac:spMkLst>
        </pc:spChg>
        <pc:spChg chg="add del mod">
          <ac:chgData name="Reed Kiely" userId="768be38e-2fb5-40ce-925d-bd8e9d9e3c31" providerId="ADAL" clId="{9162CACE-D4E6-4D52-BC34-F65AEC71427A}" dt="2024-03-15T16:00:22.564" v="416" actId="478"/>
          <ac:spMkLst>
            <pc:docMk/>
            <pc:sldMk cId="726589213" sldId="2146846358"/>
            <ac:spMk id="42" creationId="{C71640F9-F66A-C036-8CC2-FF22EC653BA6}"/>
          </ac:spMkLst>
        </pc:spChg>
        <pc:spChg chg="add del">
          <ac:chgData name="Reed Kiely" userId="768be38e-2fb5-40ce-925d-bd8e9d9e3c31" providerId="ADAL" clId="{9162CACE-D4E6-4D52-BC34-F65AEC71427A}" dt="2024-03-15T16:00:22.564" v="416" actId="478"/>
          <ac:spMkLst>
            <pc:docMk/>
            <pc:sldMk cId="726589213" sldId="2146846358"/>
            <ac:spMk id="43" creationId="{E87C57F7-22B6-849D-2B5B-07583A41CAD8}"/>
          </ac:spMkLst>
        </pc:spChg>
        <pc:spChg chg="add mod">
          <ac:chgData name="Reed Kiely" userId="768be38e-2fb5-40ce-925d-bd8e9d9e3c31" providerId="ADAL" clId="{9162CACE-D4E6-4D52-BC34-F65AEC71427A}" dt="2024-03-15T16:00:23.217" v="417"/>
          <ac:spMkLst>
            <pc:docMk/>
            <pc:sldMk cId="726589213" sldId="2146846358"/>
            <ac:spMk id="44" creationId="{01EC1036-F842-C59F-7605-8F1027516D84}"/>
          </ac:spMkLst>
        </pc:spChg>
        <pc:spChg chg="add mod">
          <ac:chgData name="Reed Kiely" userId="768be38e-2fb5-40ce-925d-bd8e9d9e3c31" providerId="ADAL" clId="{9162CACE-D4E6-4D52-BC34-F65AEC71427A}" dt="2024-03-15T16:00:23.217" v="417"/>
          <ac:spMkLst>
            <pc:docMk/>
            <pc:sldMk cId="726589213" sldId="2146846358"/>
            <ac:spMk id="45" creationId="{85A43AF8-CF97-75D7-1BA5-FFAE5D239CE5}"/>
          </ac:spMkLst>
        </pc:spChg>
        <pc:picChg chg="add mod">
          <ac:chgData name="Reed Kiely" userId="768be38e-2fb5-40ce-925d-bd8e9d9e3c31" providerId="ADAL" clId="{9162CACE-D4E6-4D52-BC34-F65AEC71427A}" dt="2024-03-15T15:52:08.079" v="175"/>
          <ac:picMkLst>
            <pc:docMk/>
            <pc:sldMk cId="726589213" sldId="2146846358"/>
            <ac:picMk id="8" creationId="{3501138E-38F5-3AF6-6D28-D075B92183C5}"/>
          </ac:picMkLst>
        </pc:picChg>
        <pc:picChg chg="del">
          <ac:chgData name="Reed Kiely" userId="768be38e-2fb5-40ce-925d-bd8e9d9e3c31" providerId="ADAL" clId="{9162CACE-D4E6-4D52-BC34-F65AEC71427A}" dt="2024-03-15T15:52:07.966" v="174" actId="478"/>
          <ac:picMkLst>
            <pc:docMk/>
            <pc:sldMk cId="726589213" sldId="2146846358"/>
            <ac:picMk id="32" creationId="{35B2393B-8D3C-FFAC-B3E1-A2095FA5D053}"/>
          </ac:picMkLst>
        </pc:picChg>
      </pc:sldChg>
      <pc:sldChg chg="addSp delSp modSp mod">
        <pc:chgData name="Reed Kiely" userId="768be38e-2fb5-40ce-925d-bd8e9d9e3c31" providerId="ADAL" clId="{9162CACE-D4E6-4D52-BC34-F65AEC71427A}" dt="2024-03-15T16:00:28.943" v="420" actId="478"/>
        <pc:sldMkLst>
          <pc:docMk/>
          <pc:sldMk cId="3361597119" sldId="2146846378"/>
        </pc:sldMkLst>
        <pc:spChg chg="mod">
          <ac:chgData name="Reed Kiely" userId="768be38e-2fb5-40ce-925d-bd8e9d9e3c31" providerId="ADAL" clId="{9162CACE-D4E6-4D52-BC34-F65AEC71427A}" dt="2024-03-15T16:00:26.749" v="419" actId="1076"/>
          <ac:spMkLst>
            <pc:docMk/>
            <pc:sldMk cId="3361597119" sldId="2146846378"/>
            <ac:spMk id="2" creationId="{F4E70A9B-6A9A-E128-5EA4-3AB6891687B5}"/>
          </ac:spMkLst>
        </pc:spChg>
        <pc:spChg chg="add mod">
          <ac:chgData name="Reed Kiely" userId="768be38e-2fb5-40ce-925d-bd8e9d9e3c31" providerId="ADAL" clId="{9162CACE-D4E6-4D52-BC34-F65AEC71427A}" dt="2024-01-04T17:02:44.870" v="40" actId="20577"/>
          <ac:spMkLst>
            <pc:docMk/>
            <pc:sldMk cId="3361597119" sldId="2146846378"/>
            <ac:spMk id="13" creationId="{07F1FFED-FADB-D626-CD73-D9DA0338A6E0}"/>
          </ac:spMkLst>
        </pc:spChg>
        <pc:spChg chg="add mod">
          <ac:chgData name="Reed Kiely" userId="768be38e-2fb5-40ce-925d-bd8e9d9e3c31" providerId="ADAL" clId="{9162CACE-D4E6-4D52-BC34-F65AEC71427A}" dt="2024-03-15T15:52:04.770" v="173"/>
          <ac:spMkLst>
            <pc:docMk/>
            <pc:sldMk cId="3361597119" sldId="2146846378"/>
            <ac:spMk id="27" creationId="{852187FD-27D5-340F-745C-98669985D0FD}"/>
          </ac:spMkLst>
        </pc:spChg>
        <pc:spChg chg="add mod">
          <ac:chgData name="Reed Kiely" userId="768be38e-2fb5-40ce-925d-bd8e9d9e3c31" providerId="ADAL" clId="{9162CACE-D4E6-4D52-BC34-F65AEC71427A}" dt="2024-01-04T17:02:43.540" v="39"/>
          <ac:spMkLst>
            <pc:docMk/>
            <pc:sldMk cId="3361597119" sldId="2146846378"/>
            <ac:spMk id="27" creationId="{93697B16-BF55-EA49-0471-2E95B519A9BF}"/>
          </ac:spMkLst>
        </pc:spChg>
        <pc:spChg chg="del">
          <ac:chgData name="Reed Kiely" userId="768be38e-2fb5-40ce-925d-bd8e9d9e3c31" providerId="ADAL" clId="{9162CACE-D4E6-4D52-BC34-F65AEC71427A}" dt="2024-03-15T15:52:04.592" v="172" actId="478"/>
          <ac:spMkLst>
            <pc:docMk/>
            <pc:sldMk cId="3361597119" sldId="2146846378"/>
            <ac:spMk id="39" creationId="{716804B3-FE17-B5DF-91E1-24C4C62E1393}"/>
          </ac:spMkLst>
        </pc:spChg>
        <pc:spChg chg="add mod">
          <ac:chgData name="Reed Kiely" userId="768be38e-2fb5-40ce-925d-bd8e9d9e3c31" providerId="ADAL" clId="{9162CACE-D4E6-4D52-BC34-F65AEC71427A}" dt="2024-03-15T15:52:34.533" v="188"/>
          <ac:spMkLst>
            <pc:docMk/>
            <pc:sldMk cId="3361597119" sldId="2146846378"/>
            <ac:spMk id="40" creationId="{6FA5F560-0516-90C5-02EA-081889670821}"/>
          </ac:spMkLst>
        </pc:spChg>
        <pc:spChg chg="add mod">
          <ac:chgData name="Reed Kiely" userId="768be38e-2fb5-40ce-925d-bd8e9d9e3c31" providerId="ADAL" clId="{9162CACE-D4E6-4D52-BC34-F65AEC71427A}" dt="2024-03-15T15:53:13.002" v="204"/>
          <ac:spMkLst>
            <pc:docMk/>
            <pc:sldMk cId="3361597119" sldId="2146846378"/>
            <ac:spMk id="41" creationId="{BA643DD4-46A8-C9A9-E210-A7056249E0AB}"/>
          </ac:spMkLst>
        </pc:spChg>
        <pc:spChg chg="add mod">
          <ac:chgData name="Reed Kiely" userId="768be38e-2fb5-40ce-925d-bd8e9d9e3c31" providerId="ADAL" clId="{9162CACE-D4E6-4D52-BC34-F65AEC71427A}" dt="2024-03-15T15:53:17.703" v="206"/>
          <ac:spMkLst>
            <pc:docMk/>
            <pc:sldMk cId="3361597119" sldId="2146846378"/>
            <ac:spMk id="42" creationId="{5DD99A1C-537D-BBF9-24E1-8F5C2704BDE6}"/>
          </ac:spMkLst>
        </pc:spChg>
        <pc:spChg chg="add del mod">
          <ac:chgData name="Reed Kiely" userId="768be38e-2fb5-40ce-925d-bd8e9d9e3c31" providerId="ADAL" clId="{9162CACE-D4E6-4D52-BC34-F65AEC71427A}" dt="2024-03-15T16:00:28.943" v="420" actId="478"/>
          <ac:spMkLst>
            <pc:docMk/>
            <pc:sldMk cId="3361597119" sldId="2146846378"/>
            <ac:spMk id="43" creationId="{2FC1518F-4AD0-6F73-C15C-21F7A833D08A}"/>
          </ac:spMkLst>
        </pc:spChg>
        <pc:spChg chg="add del mod">
          <ac:chgData name="Reed Kiely" userId="768be38e-2fb5-40ce-925d-bd8e9d9e3c31" providerId="ADAL" clId="{9162CACE-D4E6-4D52-BC34-F65AEC71427A}" dt="2024-03-15T16:00:28.943" v="420" actId="478"/>
          <ac:spMkLst>
            <pc:docMk/>
            <pc:sldMk cId="3361597119" sldId="2146846378"/>
            <ac:spMk id="44" creationId="{E7C6E0BF-165F-8464-FCCC-ACD58FBD3268}"/>
          </ac:spMkLst>
        </pc:spChg>
        <pc:picChg chg="add mod">
          <ac:chgData name="Reed Kiely" userId="768be38e-2fb5-40ce-925d-bd8e9d9e3c31" providerId="ADAL" clId="{9162CACE-D4E6-4D52-BC34-F65AEC71427A}" dt="2024-03-15T15:52:04.770" v="173"/>
          <ac:picMkLst>
            <pc:docMk/>
            <pc:sldMk cId="3361597119" sldId="2146846378"/>
            <ac:picMk id="13" creationId="{6E1A726F-E173-EDFA-9AB4-444D2F85D3B0}"/>
          </ac:picMkLst>
        </pc:picChg>
        <pc:picChg chg="del">
          <ac:chgData name="Reed Kiely" userId="768be38e-2fb5-40ce-925d-bd8e9d9e3c31" providerId="ADAL" clId="{9162CACE-D4E6-4D52-BC34-F65AEC71427A}" dt="2024-03-15T15:52:04.592" v="172" actId="478"/>
          <ac:picMkLst>
            <pc:docMk/>
            <pc:sldMk cId="3361597119" sldId="2146846378"/>
            <ac:picMk id="38" creationId="{A16A42AD-C636-EAF0-29BD-550CC835852E}"/>
          </ac:picMkLst>
        </pc:picChg>
      </pc:sldChg>
      <pc:sldChg chg="addSp delSp modSp mod">
        <pc:chgData name="Reed Kiely" userId="768be38e-2fb5-40ce-925d-bd8e9d9e3c31" providerId="ADAL" clId="{9162CACE-D4E6-4D52-BC34-F65AEC71427A}" dt="2024-03-15T16:00:15.446" v="414" actId="478"/>
        <pc:sldMkLst>
          <pc:docMk/>
          <pc:sldMk cId="3746188261" sldId="2146846396"/>
        </pc:sldMkLst>
        <pc:spChg chg="mod">
          <ac:chgData name="Reed Kiely" userId="768be38e-2fb5-40ce-925d-bd8e9d9e3c31" providerId="ADAL" clId="{9162CACE-D4E6-4D52-BC34-F65AEC71427A}" dt="2024-03-15T15:55:36.826" v="253" actId="1076"/>
          <ac:spMkLst>
            <pc:docMk/>
            <pc:sldMk cId="3746188261" sldId="2146846396"/>
            <ac:spMk id="4" creationId="{1BF894CE-5EB9-4BB3-F6C7-477E37F6A6AA}"/>
          </ac:spMkLst>
        </pc:spChg>
        <pc:spChg chg="ord">
          <ac:chgData name="Reed Kiely" userId="768be38e-2fb5-40ce-925d-bd8e9d9e3c31" providerId="ADAL" clId="{9162CACE-D4E6-4D52-BC34-F65AEC71427A}" dt="2024-03-15T15:54:37.083" v="232" actId="167"/>
          <ac:spMkLst>
            <pc:docMk/>
            <pc:sldMk cId="3746188261" sldId="2146846396"/>
            <ac:spMk id="6" creationId="{F1165F3B-68E4-E911-E601-C18B1B676A7E}"/>
          </ac:spMkLst>
        </pc:spChg>
        <pc:spChg chg="add del mod ord">
          <ac:chgData name="Reed Kiely" userId="768be38e-2fb5-40ce-925d-bd8e9d9e3c31" providerId="ADAL" clId="{9162CACE-D4E6-4D52-BC34-F65AEC71427A}" dt="2024-03-15T15:54:41.460" v="234" actId="478"/>
          <ac:spMkLst>
            <pc:docMk/>
            <pc:sldMk cId="3746188261" sldId="2146846396"/>
            <ac:spMk id="14" creationId="{80DD575C-8D1D-10F3-0E4E-7FA881321C56}"/>
          </ac:spMkLst>
        </pc:spChg>
        <pc:spChg chg="add del mod">
          <ac:chgData name="Reed Kiely" userId="768be38e-2fb5-40ce-925d-bd8e9d9e3c31" providerId="ADAL" clId="{9162CACE-D4E6-4D52-BC34-F65AEC71427A}" dt="2024-03-15T16:00:15.446" v="414" actId="478"/>
          <ac:spMkLst>
            <pc:docMk/>
            <pc:sldMk cId="3746188261" sldId="2146846396"/>
            <ac:spMk id="15" creationId="{A8383286-FFB4-B9F3-2C08-08270D4F7D62}"/>
          </ac:spMkLst>
        </pc:spChg>
        <pc:spChg chg="add del mod">
          <ac:chgData name="Reed Kiely" userId="768be38e-2fb5-40ce-925d-bd8e9d9e3c31" providerId="ADAL" clId="{9162CACE-D4E6-4D52-BC34-F65AEC71427A}" dt="2024-03-15T16:00:13.218" v="413" actId="478"/>
          <ac:spMkLst>
            <pc:docMk/>
            <pc:sldMk cId="3746188261" sldId="2146846396"/>
            <ac:spMk id="16" creationId="{A0573077-184F-E220-F9B6-C4D409A6C0AF}"/>
          </ac:spMkLst>
        </pc:spChg>
        <pc:spChg chg="add del mod">
          <ac:chgData name="Reed Kiely" userId="768be38e-2fb5-40ce-925d-bd8e9d9e3c31" providerId="ADAL" clId="{9162CACE-D4E6-4D52-BC34-F65AEC71427A}" dt="2024-03-15T16:00:13.218" v="413" actId="478"/>
          <ac:spMkLst>
            <pc:docMk/>
            <pc:sldMk cId="3746188261" sldId="2146846396"/>
            <ac:spMk id="17" creationId="{80CC5C9A-114D-9BD8-6E0B-D67D09AA1EC0}"/>
          </ac:spMkLst>
        </pc:spChg>
        <pc:picChg chg="mod">
          <ac:chgData name="Reed Kiely" userId="768be38e-2fb5-40ce-925d-bd8e9d9e3c31" providerId="ADAL" clId="{9162CACE-D4E6-4D52-BC34-F65AEC71427A}" dt="2024-03-15T15:52:13.178" v="176" actId="1076"/>
          <ac:picMkLst>
            <pc:docMk/>
            <pc:sldMk cId="3746188261" sldId="2146846396"/>
            <ac:picMk id="12" creationId="{D6823624-3BCA-19A9-5BAD-DD82F00AC3DA}"/>
          </ac:picMkLst>
        </pc:picChg>
      </pc:sldChg>
      <pc:sldChg chg="addSp delSp modSp mod">
        <pc:chgData name="Reed Kiely" userId="768be38e-2fb5-40ce-925d-bd8e9d9e3c31" providerId="ADAL" clId="{9162CACE-D4E6-4D52-BC34-F65AEC71427A}" dt="2024-03-15T15:59:40.394" v="382"/>
        <pc:sldMkLst>
          <pc:docMk/>
          <pc:sldMk cId="2360928187" sldId="2146846398"/>
        </pc:sldMkLst>
        <pc:spChg chg="add del mod">
          <ac:chgData name="Reed Kiely" userId="768be38e-2fb5-40ce-925d-bd8e9d9e3c31" providerId="ADAL" clId="{9162CACE-D4E6-4D52-BC34-F65AEC71427A}" dt="2024-03-15T15:58:30.911" v="322" actId="478"/>
          <ac:spMkLst>
            <pc:docMk/>
            <pc:sldMk cId="2360928187" sldId="2146846398"/>
            <ac:spMk id="3" creationId="{3FE30D4F-0C1C-B8D9-5774-142C9B773FD6}"/>
          </ac:spMkLst>
        </pc:spChg>
        <pc:spChg chg="add del mod">
          <ac:chgData name="Reed Kiely" userId="768be38e-2fb5-40ce-925d-bd8e9d9e3c31" providerId="ADAL" clId="{9162CACE-D4E6-4D52-BC34-F65AEC71427A}" dt="2024-03-15T15:58:30.911" v="322" actId="478"/>
          <ac:spMkLst>
            <pc:docMk/>
            <pc:sldMk cId="2360928187" sldId="2146846398"/>
            <ac:spMk id="4" creationId="{A0393814-6206-24E7-1390-BC22E3D3F1D0}"/>
          </ac:spMkLst>
        </pc:spChg>
        <pc:spChg chg="add mod">
          <ac:chgData name="Reed Kiely" userId="768be38e-2fb5-40ce-925d-bd8e9d9e3c31" providerId="ADAL" clId="{9162CACE-D4E6-4D52-BC34-F65AEC71427A}" dt="2024-03-15T15:59:40.394" v="382"/>
          <ac:spMkLst>
            <pc:docMk/>
            <pc:sldMk cId="2360928187" sldId="2146846398"/>
            <ac:spMk id="6" creationId="{01D54B8A-E365-0D43-D1AC-C56564C1CC8B}"/>
          </ac:spMkLst>
        </pc:spChg>
        <pc:spChg chg="add mod">
          <ac:chgData name="Reed Kiely" userId="768be38e-2fb5-40ce-925d-bd8e9d9e3c31" providerId="ADAL" clId="{9162CACE-D4E6-4D52-BC34-F65AEC71427A}" dt="2024-03-15T15:59:40.394" v="382"/>
          <ac:spMkLst>
            <pc:docMk/>
            <pc:sldMk cId="2360928187" sldId="2146846398"/>
            <ac:spMk id="7" creationId="{60D1BD4E-CF4D-3665-814F-A97D9B4D4F2E}"/>
          </ac:spMkLst>
        </pc:spChg>
        <pc:spChg chg="mod">
          <ac:chgData name="Reed Kiely" userId="768be38e-2fb5-40ce-925d-bd8e9d9e3c31" providerId="ADAL" clId="{9162CACE-D4E6-4D52-BC34-F65AEC71427A}" dt="2024-03-15T15:58:26.969" v="321" actId="14100"/>
          <ac:spMkLst>
            <pc:docMk/>
            <pc:sldMk cId="2360928187" sldId="2146846398"/>
            <ac:spMk id="33" creationId="{5F644213-0A8E-021E-11CD-A1363C24F7C1}"/>
          </ac:spMkLst>
        </pc:spChg>
        <pc:spChg chg="mod">
          <ac:chgData name="Reed Kiely" userId="768be38e-2fb5-40ce-925d-bd8e9d9e3c31" providerId="ADAL" clId="{9162CACE-D4E6-4D52-BC34-F65AEC71427A}" dt="2024-03-15T15:58:21.138" v="320" actId="14100"/>
          <ac:spMkLst>
            <pc:docMk/>
            <pc:sldMk cId="2360928187" sldId="2146846398"/>
            <ac:spMk id="140" creationId="{7186653F-BB6F-43D2-4EAF-03D564C486D0}"/>
          </ac:spMkLst>
        </pc:spChg>
      </pc:sldChg>
      <pc:sldChg chg="addSp delSp modSp mod">
        <pc:chgData name="Reed Kiely" userId="768be38e-2fb5-40ce-925d-bd8e9d9e3c31" providerId="ADAL" clId="{9162CACE-D4E6-4D52-BC34-F65AEC71427A}" dt="2024-03-15T15:59:43.039" v="384"/>
        <pc:sldMkLst>
          <pc:docMk/>
          <pc:sldMk cId="1231175612" sldId="2146846413"/>
        </pc:sldMkLst>
        <pc:spChg chg="mod">
          <ac:chgData name="Reed Kiely" userId="768be38e-2fb5-40ce-925d-bd8e9d9e3c31" providerId="ADAL" clId="{9162CACE-D4E6-4D52-BC34-F65AEC71427A}" dt="2024-03-15T15:57:45.803" v="311" actId="1036"/>
          <ac:spMkLst>
            <pc:docMk/>
            <pc:sldMk cId="1231175612" sldId="2146846413"/>
            <ac:spMk id="5" creationId="{53777E9C-510F-2054-91A7-A072D02B65AA}"/>
          </ac:spMkLst>
        </pc:spChg>
        <pc:spChg chg="add del mod">
          <ac:chgData name="Reed Kiely" userId="768be38e-2fb5-40ce-925d-bd8e9d9e3c31" providerId="ADAL" clId="{9162CACE-D4E6-4D52-BC34-F65AEC71427A}" dt="2024-03-15T15:57:50.615" v="312" actId="478"/>
          <ac:spMkLst>
            <pc:docMk/>
            <pc:sldMk cId="1231175612" sldId="2146846413"/>
            <ac:spMk id="6" creationId="{A69B5453-86C7-8EE0-9E69-18FB7E0E078F}"/>
          </ac:spMkLst>
        </pc:spChg>
        <pc:spChg chg="add del mod">
          <ac:chgData name="Reed Kiely" userId="768be38e-2fb5-40ce-925d-bd8e9d9e3c31" providerId="ADAL" clId="{9162CACE-D4E6-4D52-BC34-F65AEC71427A}" dt="2024-03-15T15:57:50.615" v="312" actId="478"/>
          <ac:spMkLst>
            <pc:docMk/>
            <pc:sldMk cId="1231175612" sldId="2146846413"/>
            <ac:spMk id="7" creationId="{0C8D731B-78B6-5784-F38E-EB97417B0228}"/>
          </ac:spMkLst>
        </pc:spChg>
        <pc:spChg chg="add mod">
          <ac:chgData name="Reed Kiely" userId="768be38e-2fb5-40ce-925d-bd8e9d9e3c31" providerId="ADAL" clId="{9162CACE-D4E6-4D52-BC34-F65AEC71427A}" dt="2024-03-15T15:59:43.039" v="384"/>
          <ac:spMkLst>
            <pc:docMk/>
            <pc:sldMk cId="1231175612" sldId="2146846413"/>
            <ac:spMk id="13" creationId="{6B329A64-AD47-B4A7-DB7A-C203209A065F}"/>
          </ac:spMkLst>
        </pc:spChg>
        <pc:spChg chg="add mod">
          <ac:chgData name="Reed Kiely" userId="768be38e-2fb5-40ce-925d-bd8e9d9e3c31" providerId="ADAL" clId="{9162CACE-D4E6-4D52-BC34-F65AEC71427A}" dt="2024-03-15T15:59:43.039" v="384"/>
          <ac:spMkLst>
            <pc:docMk/>
            <pc:sldMk cId="1231175612" sldId="2146846413"/>
            <ac:spMk id="14" creationId="{E6A25718-4545-65F4-75E4-7A766A0C7177}"/>
          </ac:spMkLst>
        </pc:spChg>
      </pc:sldChg>
      <pc:sldChg chg="addSp delSp modSp mod">
        <pc:chgData name="Reed Kiely" userId="768be38e-2fb5-40ce-925d-bd8e9d9e3c31" providerId="ADAL" clId="{9162CACE-D4E6-4D52-BC34-F65AEC71427A}" dt="2024-03-15T15:59:39.252" v="381"/>
        <pc:sldMkLst>
          <pc:docMk/>
          <pc:sldMk cId="271821959" sldId="2146846414"/>
        </pc:sldMkLst>
        <pc:spChg chg="mod">
          <ac:chgData name="Reed Kiely" userId="768be38e-2fb5-40ce-925d-bd8e9d9e3c31" providerId="ADAL" clId="{9162CACE-D4E6-4D52-BC34-F65AEC71427A}" dt="2024-03-15T15:58:37.751" v="327" actId="1076"/>
          <ac:spMkLst>
            <pc:docMk/>
            <pc:sldMk cId="271821959" sldId="2146846414"/>
            <ac:spMk id="2" creationId="{30AD2CB9-53E3-26AB-F808-6655B0461FBF}"/>
          </ac:spMkLst>
        </pc:spChg>
        <pc:spChg chg="del">
          <ac:chgData name="Reed Kiely" userId="768be38e-2fb5-40ce-925d-bd8e9d9e3c31" providerId="ADAL" clId="{9162CACE-D4E6-4D52-BC34-F65AEC71427A}" dt="2024-02-07T16:42:59.013" v="68" actId="478"/>
          <ac:spMkLst>
            <pc:docMk/>
            <pc:sldMk cId="271821959" sldId="2146846414"/>
            <ac:spMk id="3" creationId="{E4B92088-22AB-4586-15C7-96636E595966}"/>
          </ac:spMkLst>
        </pc:spChg>
        <pc:spChg chg="add mod">
          <ac:chgData name="Reed Kiely" userId="768be38e-2fb5-40ce-925d-bd8e9d9e3c31" providerId="ADAL" clId="{9162CACE-D4E6-4D52-BC34-F65AEC71427A}" dt="2024-02-07T16:44:03.379" v="159" actId="207"/>
          <ac:spMkLst>
            <pc:docMk/>
            <pc:sldMk cId="271821959" sldId="2146846414"/>
            <ac:spMk id="4" creationId="{EC6EDFD1-5610-7CB3-325B-37B38B84CAC9}"/>
          </ac:spMkLst>
        </pc:spChg>
        <pc:spChg chg="del">
          <ac:chgData name="Reed Kiely" userId="768be38e-2fb5-40ce-925d-bd8e9d9e3c31" providerId="ADAL" clId="{9162CACE-D4E6-4D52-BC34-F65AEC71427A}" dt="2024-02-07T16:42:59.013" v="68" actId="478"/>
          <ac:spMkLst>
            <pc:docMk/>
            <pc:sldMk cId="271821959" sldId="2146846414"/>
            <ac:spMk id="6" creationId="{D0823BCD-9F97-DBE4-7ADD-B704748165C8}"/>
          </ac:spMkLst>
        </pc:spChg>
        <pc:spChg chg="add mod">
          <ac:chgData name="Reed Kiely" userId="768be38e-2fb5-40ce-925d-bd8e9d9e3c31" providerId="ADAL" clId="{9162CACE-D4E6-4D52-BC34-F65AEC71427A}" dt="2024-02-07T16:44:03.379" v="159" actId="207"/>
          <ac:spMkLst>
            <pc:docMk/>
            <pc:sldMk cId="271821959" sldId="2146846414"/>
            <ac:spMk id="8" creationId="{24E35DDF-A248-946F-6F35-D9E500934C52}"/>
          </ac:spMkLst>
        </pc:spChg>
        <pc:spChg chg="add mod">
          <ac:chgData name="Reed Kiely" userId="768be38e-2fb5-40ce-925d-bd8e9d9e3c31" providerId="ADAL" clId="{9162CACE-D4E6-4D52-BC34-F65AEC71427A}" dt="2024-02-07T16:43:52.494" v="157" actId="1076"/>
          <ac:spMkLst>
            <pc:docMk/>
            <pc:sldMk cId="271821959" sldId="2146846414"/>
            <ac:spMk id="10" creationId="{F4D20E88-BDA8-C63A-7996-D31A6C26785C}"/>
          </ac:spMkLst>
        </pc:spChg>
        <pc:spChg chg="add del mod">
          <ac:chgData name="Reed Kiely" userId="768be38e-2fb5-40ce-925d-bd8e9d9e3c31" providerId="ADAL" clId="{9162CACE-D4E6-4D52-BC34-F65AEC71427A}" dt="2024-03-15T15:58:46.220" v="332" actId="478"/>
          <ac:spMkLst>
            <pc:docMk/>
            <pc:sldMk cId="271821959" sldId="2146846414"/>
            <ac:spMk id="14" creationId="{8ED51C5E-2178-C5DD-A4C7-C9900E1D0AF6}"/>
          </ac:spMkLst>
        </pc:spChg>
        <pc:spChg chg="add mod">
          <ac:chgData name="Reed Kiely" userId="768be38e-2fb5-40ce-925d-bd8e9d9e3c31" providerId="ADAL" clId="{9162CACE-D4E6-4D52-BC34-F65AEC71427A}" dt="2024-02-07T16:43:52.494" v="157" actId="1076"/>
          <ac:spMkLst>
            <pc:docMk/>
            <pc:sldMk cId="271821959" sldId="2146846414"/>
            <ac:spMk id="16" creationId="{D932D629-E437-82EE-D871-5AD6E3E894C2}"/>
          </ac:spMkLst>
        </pc:spChg>
        <pc:spChg chg="del">
          <ac:chgData name="Reed Kiely" userId="768be38e-2fb5-40ce-925d-bd8e9d9e3c31" providerId="ADAL" clId="{9162CACE-D4E6-4D52-BC34-F65AEC71427A}" dt="2024-02-07T16:43:00.713" v="69" actId="478"/>
          <ac:spMkLst>
            <pc:docMk/>
            <pc:sldMk cId="271821959" sldId="2146846414"/>
            <ac:spMk id="17" creationId="{8D3660CC-AD7C-48A3-E9A7-D9A0F9D77D67}"/>
          </ac:spMkLst>
        </pc:spChg>
        <pc:spChg chg="add mod">
          <ac:chgData name="Reed Kiely" userId="768be38e-2fb5-40ce-925d-bd8e9d9e3c31" providerId="ADAL" clId="{9162CACE-D4E6-4D52-BC34-F65AEC71427A}" dt="2024-02-07T16:43:52.494" v="157" actId="1076"/>
          <ac:spMkLst>
            <pc:docMk/>
            <pc:sldMk cId="271821959" sldId="2146846414"/>
            <ac:spMk id="20" creationId="{219AC9CF-8C21-7E66-1F45-1850E266A348}"/>
          </ac:spMkLst>
        </pc:spChg>
        <pc:spChg chg="add mod">
          <ac:chgData name="Reed Kiely" userId="768be38e-2fb5-40ce-925d-bd8e9d9e3c31" providerId="ADAL" clId="{9162CACE-D4E6-4D52-BC34-F65AEC71427A}" dt="2024-02-07T16:44:34.583" v="163" actId="1076"/>
          <ac:spMkLst>
            <pc:docMk/>
            <pc:sldMk cId="271821959" sldId="2146846414"/>
            <ac:spMk id="21" creationId="{F13C5A1D-36FC-BCE7-8849-1E8C56AE469D}"/>
          </ac:spMkLst>
        </pc:spChg>
        <pc:spChg chg="mod">
          <ac:chgData name="Reed Kiely" userId="768be38e-2fb5-40ce-925d-bd8e9d9e3c31" providerId="ADAL" clId="{9162CACE-D4E6-4D52-BC34-F65AEC71427A}" dt="2024-03-15T15:58:43.328" v="331" actId="1038"/>
          <ac:spMkLst>
            <pc:docMk/>
            <pc:sldMk cId="271821959" sldId="2146846414"/>
            <ac:spMk id="22" creationId="{E7864F1C-D7BE-EE5B-B275-95B88DA84E66}"/>
          </ac:spMkLst>
        </pc:spChg>
        <pc:spChg chg="add mod">
          <ac:chgData name="Reed Kiely" userId="768be38e-2fb5-40ce-925d-bd8e9d9e3c31" providerId="ADAL" clId="{9162CACE-D4E6-4D52-BC34-F65AEC71427A}" dt="2024-02-07T16:44:34.583" v="163" actId="1076"/>
          <ac:spMkLst>
            <pc:docMk/>
            <pc:sldMk cId="271821959" sldId="2146846414"/>
            <ac:spMk id="23" creationId="{43D25D85-7769-0902-EBB2-B068609B243C}"/>
          </ac:spMkLst>
        </pc:spChg>
        <pc:spChg chg="add mod">
          <ac:chgData name="Reed Kiely" userId="768be38e-2fb5-40ce-925d-bd8e9d9e3c31" providerId="ADAL" clId="{9162CACE-D4E6-4D52-BC34-F65AEC71427A}" dt="2024-02-07T16:44:32.263" v="162" actId="1076"/>
          <ac:spMkLst>
            <pc:docMk/>
            <pc:sldMk cId="271821959" sldId="2146846414"/>
            <ac:spMk id="24" creationId="{FFDABC92-8868-F045-7EB8-3E16203271A1}"/>
          </ac:spMkLst>
        </pc:spChg>
        <pc:spChg chg="add del mod">
          <ac:chgData name="Reed Kiely" userId="768be38e-2fb5-40ce-925d-bd8e9d9e3c31" providerId="ADAL" clId="{9162CACE-D4E6-4D52-BC34-F65AEC71427A}" dt="2024-03-15T15:58:46.220" v="332" actId="478"/>
          <ac:spMkLst>
            <pc:docMk/>
            <pc:sldMk cId="271821959" sldId="2146846414"/>
            <ac:spMk id="26" creationId="{DD2B49DF-43CF-04C5-95B7-0943EA46CCA0}"/>
          </ac:spMkLst>
        </pc:spChg>
        <pc:spChg chg="add mod">
          <ac:chgData name="Reed Kiely" userId="768be38e-2fb5-40ce-925d-bd8e9d9e3c31" providerId="ADAL" clId="{9162CACE-D4E6-4D52-BC34-F65AEC71427A}" dt="2024-03-15T15:59:39.252" v="381"/>
          <ac:spMkLst>
            <pc:docMk/>
            <pc:sldMk cId="271821959" sldId="2146846414"/>
            <ac:spMk id="28" creationId="{3F694193-9C3B-1F53-B859-AC41E7B2FD02}"/>
          </ac:spMkLst>
        </pc:spChg>
        <pc:spChg chg="add mod">
          <ac:chgData name="Reed Kiely" userId="768be38e-2fb5-40ce-925d-bd8e9d9e3c31" providerId="ADAL" clId="{9162CACE-D4E6-4D52-BC34-F65AEC71427A}" dt="2024-03-15T15:59:39.252" v="381"/>
          <ac:spMkLst>
            <pc:docMk/>
            <pc:sldMk cId="271821959" sldId="2146846414"/>
            <ac:spMk id="29" creationId="{37C1DD31-AF5B-F092-605F-78ED592302C0}"/>
          </ac:spMkLst>
        </pc:spChg>
        <pc:grpChg chg="del">
          <ac:chgData name="Reed Kiely" userId="768be38e-2fb5-40ce-925d-bd8e9d9e3c31" providerId="ADAL" clId="{9162CACE-D4E6-4D52-BC34-F65AEC71427A}" dt="2024-02-07T16:43:01.360" v="70" actId="478"/>
          <ac:grpSpMkLst>
            <pc:docMk/>
            <pc:sldMk cId="271821959" sldId="2146846414"/>
            <ac:grpSpMk id="13" creationId="{6D7AF3CF-F667-7103-16A5-531C805DF142}"/>
          </ac:grpSpMkLst>
        </pc:grpChg>
        <pc:graphicFrameChg chg="del">
          <ac:chgData name="Reed Kiely" userId="768be38e-2fb5-40ce-925d-bd8e9d9e3c31" providerId="ADAL" clId="{9162CACE-D4E6-4D52-BC34-F65AEC71427A}" dt="2024-02-07T16:42:59.013" v="68" actId="478"/>
          <ac:graphicFrameMkLst>
            <pc:docMk/>
            <pc:sldMk cId="271821959" sldId="2146846414"/>
            <ac:graphicFrameMk id="5" creationId="{5D00D45D-4595-1D58-03AE-A7BEB095FFD0}"/>
          </ac:graphicFrameMkLst>
        </pc:graphicFrameChg>
        <pc:graphicFrameChg chg="del">
          <ac:chgData name="Reed Kiely" userId="768be38e-2fb5-40ce-925d-bd8e9d9e3c31" providerId="ADAL" clId="{9162CACE-D4E6-4D52-BC34-F65AEC71427A}" dt="2024-02-07T16:42:59.013" v="68" actId="478"/>
          <ac:graphicFrameMkLst>
            <pc:docMk/>
            <pc:sldMk cId="271821959" sldId="2146846414"/>
            <ac:graphicFrameMk id="7" creationId="{E1239B05-3013-8CD8-ACCB-A9AB380A915E}"/>
          </ac:graphicFrameMkLst>
        </pc:graphicFrameChg>
        <pc:picChg chg="del">
          <ac:chgData name="Reed Kiely" userId="768be38e-2fb5-40ce-925d-bd8e9d9e3c31" providerId="ADAL" clId="{9162CACE-D4E6-4D52-BC34-F65AEC71427A}" dt="2024-02-07T16:42:56.856" v="67" actId="478"/>
          <ac:picMkLst>
            <pc:docMk/>
            <pc:sldMk cId="271821959" sldId="2146846414"/>
            <ac:picMk id="18" creationId="{0167B559-AFD3-B00A-E405-85C1877AD893}"/>
          </ac:picMkLst>
        </pc:picChg>
      </pc:sldChg>
      <pc:sldChg chg="addSp delSp modSp mod">
        <pc:chgData name="Reed Kiely" userId="768be38e-2fb5-40ce-925d-bd8e9d9e3c31" providerId="ADAL" clId="{9162CACE-D4E6-4D52-BC34-F65AEC71427A}" dt="2024-03-15T15:59:37.425" v="379"/>
        <pc:sldMkLst>
          <pc:docMk/>
          <pc:sldMk cId="3056672077" sldId="2146846415"/>
        </pc:sldMkLst>
        <pc:spChg chg="add del mod">
          <ac:chgData name="Reed Kiely" userId="768be38e-2fb5-40ce-925d-bd8e9d9e3c31" providerId="ADAL" clId="{9162CACE-D4E6-4D52-BC34-F65AEC71427A}" dt="2024-03-15T15:59:01.145" v="339" actId="478"/>
          <ac:spMkLst>
            <pc:docMk/>
            <pc:sldMk cId="3056672077" sldId="2146846415"/>
            <ac:spMk id="5" creationId="{6F201272-BAA8-0301-76A7-11AD6AA6371C}"/>
          </ac:spMkLst>
        </pc:spChg>
        <pc:spChg chg="add del mod">
          <ac:chgData name="Reed Kiely" userId="768be38e-2fb5-40ce-925d-bd8e9d9e3c31" providerId="ADAL" clId="{9162CACE-D4E6-4D52-BC34-F65AEC71427A}" dt="2024-03-15T15:59:01.145" v="339" actId="478"/>
          <ac:spMkLst>
            <pc:docMk/>
            <pc:sldMk cId="3056672077" sldId="2146846415"/>
            <ac:spMk id="6" creationId="{5FB7125D-64EA-C99D-FD20-51EC91895D4E}"/>
          </ac:spMkLst>
        </pc:spChg>
        <pc:spChg chg="add mod">
          <ac:chgData name="Reed Kiely" userId="768be38e-2fb5-40ce-925d-bd8e9d9e3c31" providerId="ADAL" clId="{9162CACE-D4E6-4D52-BC34-F65AEC71427A}" dt="2024-03-15T15:59:37.425" v="379"/>
          <ac:spMkLst>
            <pc:docMk/>
            <pc:sldMk cId="3056672077" sldId="2146846415"/>
            <ac:spMk id="7" creationId="{F91D618D-2A00-ED52-2859-DA5435BE4CE4}"/>
          </ac:spMkLst>
        </pc:spChg>
        <pc:spChg chg="add mod">
          <ac:chgData name="Reed Kiely" userId="768be38e-2fb5-40ce-925d-bd8e9d9e3c31" providerId="ADAL" clId="{9162CACE-D4E6-4D52-BC34-F65AEC71427A}" dt="2024-03-15T15:59:37.425" v="379"/>
          <ac:spMkLst>
            <pc:docMk/>
            <pc:sldMk cId="3056672077" sldId="2146846415"/>
            <ac:spMk id="8" creationId="{742D3287-4476-D2A3-E506-ABF8CFBBAC89}"/>
          </ac:spMkLst>
        </pc:spChg>
        <pc:spChg chg="mod">
          <ac:chgData name="Reed Kiely" userId="768be38e-2fb5-40ce-925d-bd8e9d9e3c31" providerId="ADAL" clId="{9162CACE-D4E6-4D52-BC34-F65AEC71427A}" dt="2024-03-15T15:58:58.838" v="338" actId="1076"/>
          <ac:spMkLst>
            <pc:docMk/>
            <pc:sldMk cId="3056672077" sldId="2146846415"/>
            <ac:spMk id="22" creationId="{A57B7275-4782-A870-04F1-D2F8102FC085}"/>
          </ac:spMkLst>
        </pc:spChg>
      </pc:sldChg>
      <pc:sldChg chg="addSp delSp modSp mod">
        <pc:chgData name="Reed Kiely" userId="768be38e-2fb5-40ce-925d-bd8e9d9e3c31" providerId="ADAL" clId="{9162CACE-D4E6-4D52-BC34-F65AEC71427A}" dt="2024-03-15T15:59:38.312" v="380"/>
        <pc:sldMkLst>
          <pc:docMk/>
          <pc:sldMk cId="3275383021" sldId="2146846416"/>
        </pc:sldMkLst>
        <pc:spChg chg="add del mod">
          <ac:chgData name="Reed Kiely" userId="768be38e-2fb5-40ce-925d-bd8e9d9e3c31" providerId="ADAL" clId="{9162CACE-D4E6-4D52-BC34-F65AEC71427A}" dt="2024-03-15T15:58:53.154" v="335" actId="478"/>
          <ac:spMkLst>
            <pc:docMk/>
            <pc:sldMk cId="3275383021" sldId="2146846416"/>
            <ac:spMk id="14" creationId="{45786C83-FD9A-B495-C27B-4AF69DC52A0E}"/>
          </ac:spMkLst>
        </pc:spChg>
        <pc:spChg chg="add del mod">
          <ac:chgData name="Reed Kiely" userId="768be38e-2fb5-40ce-925d-bd8e9d9e3c31" providerId="ADAL" clId="{9162CACE-D4E6-4D52-BC34-F65AEC71427A}" dt="2024-03-15T15:58:53.154" v="335" actId="478"/>
          <ac:spMkLst>
            <pc:docMk/>
            <pc:sldMk cId="3275383021" sldId="2146846416"/>
            <ac:spMk id="16" creationId="{F031D215-024C-6969-5379-0B9444C8649F}"/>
          </ac:spMkLst>
        </pc:spChg>
        <pc:spChg chg="add mod">
          <ac:chgData name="Reed Kiely" userId="768be38e-2fb5-40ce-925d-bd8e9d9e3c31" providerId="ADAL" clId="{9162CACE-D4E6-4D52-BC34-F65AEC71427A}" dt="2024-03-15T15:59:38.312" v="380"/>
          <ac:spMkLst>
            <pc:docMk/>
            <pc:sldMk cId="3275383021" sldId="2146846416"/>
            <ac:spMk id="17" creationId="{57F8E95F-D713-9D39-11E8-97C03B62C546}"/>
          </ac:spMkLst>
        </pc:spChg>
        <pc:spChg chg="add mod">
          <ac:chgData name="Reed Kiely" userId="768be38e-2fb5-40ce-925d-bd8e9d9e3c31" providerId="ADAL" clId="{9162CACE-D4E6-4D52-BC34-F65AEC71427A}" dt="2024-03-15T15:59:38.312" v="380"/>
          <ac:spMkLst>
            <pc:docMk/>
            <pc:sldMk cId="3275383021" sldId="2146846416"/>
            <ac:spMk id="18" creationId="{2A3D1551-903C-342D-E6F1-1AB63770494E}"/>
          </ac:spMkLst>
        </pc:spChg>
        <pc:spChg chg="mod">
          <ac:chgData name="Reed Kiely" userId="768be38e-2fb5-40ce-925d-bd8e9d9e3c31" providerId="ADAL" clId="{9162CACE-D4E6-4D52-BC34-F65AEC71427A}" dt="2024-03-15T15:58:49.360" v="334" actId="14100"/>
          <ac:spMkLst>
            <pc:docMk/>
            <pc:sldMk cId="3275383021" sldId="2146846416"/>
            <ac:spMk id="22" creationId="{5FEE7D01-60ED-4CF3-A986-FBBAF2B337B3}"/>
          </ac:spMkLst>
        </pc:spChg>
      </pc:sldChg>
      <pc:sldChg chg="addSp delSp modSp mod">
        <pc:chgData name="Reed Kiely" userId="768be38e-2fb5-40ce-925d-bd8e9d9e3c31" providerId="ADAL" clId="{9162CACE-D4E6-4D52-BC34-F65AEC71427A}" dt="2024-03-15T15:59:36.431" v="378"/>
        <pc:sldMkLst>
          <pc:docMk/>
          <pc:sldMk cId="3019210604" sldId="2146846418"/>
        </pc:sldMkLst>
        <pc:spChg chg="add del mod">
          <ac:chgData name="Reed Kiely" userId="768be38e-2fb5-40ce-925d-bd8e9d9e3c31" providerId="ADAL" clId="{9162CACE-D4E6-4D52-BC34-F65AEC71427A}" dt="2024-03-15T15:59:09.128" v="343" actId="478"/>
          <ac:spMkLst>
            <pc:docMk/>
            <pc:sldMk cId="3019210604" sldId="2146846418"/>
            <ac:spMk id="15" creationId="{8E0595F5-A4E5-3BF4-1C55-D6B6E99F0B4C}"/>
          </ac:spMkLst>
        </pc:spChg>
        <pc:spChg chg="mod">
          <ac:chgData name="Reed Kiely" userId="768be38e-2fb5-40ce-925d-bd8e9d9e3c31" providerId="ADAL" clId="{9162CACE-D4E6-4D52-BC34-F65AEC71427A}" dt="2024-03-15T15:59:05.502" v="342" actId="14100"/>
          <ac:spMkLst>
            <pc:docMk/>
            <pc:sldMk cId="3019210604" sldId="2146846418"/>
            <ac:spMk id="22" creationId="{FADC383F-6F7D-B0C4-CB5E-A3B9040AD2AF}"/>
          </ac:spMkLst>
        </pc:spChg>
        <pc:spChg chg="add del mod">
          <ac:chgData name="Reed Kiely" userId="768be38e-2fb5-40ce-925d-bd8e9d9e3c31" providerId="ADAL" clId="{9162CACE-D4E6-4D52-BC34-F65AEC71427A}" dt="2024-03-15T15:59:09.128" v="343" actId="478"/>
          <ac:spMkLst>
            <pc:docMk/>
            <pc:sldMk cId="3019210604" sldId="2146846418"/>
            <ac:spMk id="23" creationId="{9A9D644E-79E8-40BF-788E-2C8CB9DEBEC2}"/>
          </ac:spMkLst>
        </pc:spChg>
        <pc:spChg chg="add mod">
          <ac:chgData name="Reed Kiely" userId="768be38e-2fb5-40ce-925d-bd8e9d9e3c31" providerId="ADAL" clId="{9162CACE-D4E6-4D52-BC34-F65AEC71427A}" dt="2024-03-15T15:59:36.431" v="378"/>
          <ac:spMkLst>
            <pc:docMk/>
            <pc:sldMk cId="3019210604" sldId="2146846418"/>
            <ac:spMk id="24" creationId="{1B27A81F-D47F-04AC-5A2F-5058C2436382}"/>
          </ac:spMkLst>
        </pc:spChg>
        <pc:spChg chg="add mod">
          <ac:chgData name="Reed Kiely" userId="768be38e-2fb5-40ce-925d-bd8e9d9e3c31" providerId="ADAL" clId="{9162CACE-D4E6-4D52-BC34-F65AEC71427A}" dt="2024-03-15T15:59:36.431" v="378"/>
          <ac:spMkLst>
            <pc:docMk/>
            <pc:sldMk cId="3019210604" sldId="2146846418"/>
            <ac:spMk id="25" creationId="{C4B19E2D-F7D3-A227-0F6B-0918927966B0}"/>
          </ac:spMkLst>
        </pc:spChg>
        <pc:picChg chg="mod">
          <ac:chgData name="Reed Kiely" userId="768be38e-2fb5-40ce-925d-bd8e9d9e3c31" providerId="ADAL" clId="{9162CACE-D4E6-4D52-BC34-F65AEC71427A}" dt="2024-03-15T15:48:34.659" v="167" actId="1076"/>
          <ac:picMkLst>
            <pc:docMk/>
            <pc:sldMk cId="3019210604" sldId="2146846418"/>
            <ac:picMk id="40" creationId="{0669DA66-2F7C-E699-685F-D4BF73D85566}"/>
          </ac:picMkLst>
        </pc:picChg>
      </pc:sldChg>
      <pc:sldChg chg="addSp delSp modSp mod">
        <pc:chgData name="Reed Kiely" userId="768be38e-2fb5-40ce-925d-bd8e9d9e3c31" providerId="ADAL" clId="{9162CACE-D4E6-4D52-BC34-F65AEC71427A}" dt="2024-03-15T15:59:34.394" v="377" actId="478"/>
        <pc:sldMkLst>
          <pc:docMk/>
          <pc:sldMk cId="1116158472" sldId="2146846419"/>
        </pc:sldMkLst>
        <pc:spChg chg="add del mod">
          <ac:chgData name="Reed Kiely" userId="768be38e-2fb5-40ce-925d-bd8e9d9e3c31" providerId="ADAL" clId="{9162CACE-D4E6-4D52-BC34-F65AEC71427A}" dt="2024-03-15T15:59:34.394" v="377" actId="478"/>
          <ac:spMkLst>
            <pc:docMk/>
            <pc:sldMk cId="1116158472" sldId="2146846419"/>
            <ac:spMk id="4" creationId="{90B7A5AF-1BC8-5B37-65EE-49D112364B7B}"/>
          </ac:spMkLst>
        </pc:spChg>
        <pc:spChg chg="add del mod">
          <ac:chgData name="Reed Kiely" userId="768be38e-2fb5-40ce-925d-bd8e9d9e3c31" providerId="ADAL" clId="{9162CACE-D4E6-4D52-BC34-F65AEC71427A}" dt="2024-03-15T15:59:34.394" v="377" actId="478"/>
          <ac:spMkLst>
            <pc:docMk/>
            <pc:sldMk cId="1116158472" sldId="2146846419"/>
            <ac:spMk id="5" creationId="{4C39A03B-B8E4-E11F-B278-4F41A1487F15}"/>
          </ac:spMkLst>
        </pc:spChg>
        <pc:spChg chg="mod">
          <ac:chgData name="Reed Kiely" userId="768be38e-2fb5-40ce-925d-bd8e9d9e3c31" providerId="ADAL" clId="{9162CACE-D4E6-4D52-BC34-F65AEC71427A}" dt="2024-03-15T15:59:27.758" v="376" actId="20577"/>
          <ac:spMkLst>
            <pc:docMk/>
            <pc:sldMk cId="1116158472" sldId="2146846419"/>
            <ac:spMk id="22" creationId="{CFB159AD-DB98-52A6-271A-A2202B0BF092}"/>
          </ac:spMkLst>
        </pc:spChg>
      </pc:sldChg>
      <pc:sldChg chg="modSp add mod">
        <pc:chgData name="Reed Kiely" userId="768be38e-2fb5-40ce-925d-bd8e9d9e3c31" providerId="ADAL" clId="{9162CACE-D4E6-4D52-BC34-F65AEC71427A}" dt="2024-03-15T20:41:47.370" v="525" actId="1076"/>
        <pc:sldMkLst>
          <pc:docMk/>
          <pc:sldMk cId="2920624847" sldId="2146846420"/>
        </pc:sldMkLst>
        <pc:spChg chg="mod">
          <ac:chgData name="Reed Kiely" userId="768be38e-2fb5-40ce-925d-bd8e9d9e3c31" providerId="ADAL" clId="{9162CACE-D4E6-4D52-BC34-F65AEC71427A}" dt="2024-03-15T20:41:47.370" v="525" actId="1076"/>
          <ac:spMkLst>
            <pc:docMk/>
            <pc:sldMk cId="2920624847" sldId="2146846420"/>
            <ac:spMk id="8" creationId="{0E70F7EA-4BAA-A226-9EAA-2450970F950F}"/>
          </ac:spMkLst>
        </pc:spChg>
        <pc:spChg chg="mod">
          <ac:chgData name="Reed Kiely" userId="768be38e-2fb5-40ce-925d-bd8e9d9e3c31" providerId="ADAL" clId="{9162CACE-D4E6-4D52-BC34-F65AEC71427A}" dt="2024-03-15T20:41:43.451" v="523" actId="207"/>
          <ac:spMkLst>
            <pc:docMk/>
            <pc:sldMk cId="2920624847" sldId="2146846420"/>
            <ac:spMk id="22" creationId="{CFB159AD-DB98-52A6-271A-A2202B0BF092}"/>
          </ac:spMkLst>
        </pc:spChg>
      </pc:sldChg>
      <pc:sldChg chg="add del">
        <pc:chgData name="Reed Kiely" userId="768be38e-2fb5-40ce-925d-bd8e9d9e3c31" providerId="ADAL" clId="{9162CACE-D4E6-4D52-BC34-F65AEC71427A}" dt="2024-01-04T17:02:19.126" v="1" actId="47"/>
        <pc:sldMkLst>
          <pc:docMk/>
          <pc:sldMk cId="3809355853" sldId="2147327047"/>
        </pc:sldMkLst>
      </pc:sldChg>
    </pc:docChg>
  </pc:docChgLst>
  <pc:docChgLst>
    <pc:chgData name="Kaileen Cain" userId="21167d2d-fdf2-4320-ae3a-272888c89590" providerId="ADAL" clId="{C48B94C2-B1BE-42AD-8864-64584BFFECB2}"/>
    <pc:docChg chg="undo custSel addSld delSld modSld">
      <pc:chgData name="Kaileen Cain" userId="21167d2d-fdf2-4320-ae3a-272888c89590" providerId="ADAL" clId="{C48B94C2-B1BE-42AD-8864-64584BFFECB2}" dt="2023-11-27T15:33:43.097" v="203" actId="1076"/>
      <pc:docMkLst>
        <pc:docMk/>
      </pc:docMkLst>
      <pc:sldChg chg="addSp delSp modSp mod">
        <pc:chgData name="Kaileen Cain" userId="21167d2d-fdf2-4320-ae3a-272888c89590" providerId="ADAL" clId="{C48B94C2-B1BE-42AD-8864-64584BFFECB2}" dt="2023-11-27T15:33:43.097" v="203" actId="1076"/>
        <pc:sldMkLst>
          <pc:docMk/>
          <pc:sldMk cId="660351924" sldId="2146846278"/>
        </pc:sldMkLst>
        <pc:spChg chg="mod">
          <ac:chgData name="Kaileen Cain" userId="21167d2d-fdf2-4320-ae3a-272888c89590" providerId="ADAL" clId="{C48B94C2-B1BE-42AD-8864-64584BFFECB2}" dt="2023-11-27T15:20:50.443" v="147" actId="20577"/>
          <ac:spMkLst>
            <pc:docMk/>
            <pc:sldMk cId="660351924" sldId="2146846278"/>
            <ac:spMk id="4" creationId="{AD4DB818-9C6B-EFD9-101D-F636BD16A98B}"/>
          </ac:spMkLst>
        </pc:spChg>
        <pc:spChg chg="mod">
          <ac:chgData name="Kaileen Cain" userId="21167d2d-fdf2-4320-ae3a-272888c89590" providerId="ADAL" clId="{C48B94C2-B1BE-42AD-8864-64584BFFECB2}" dt="2023-11-27T15:32:56.339" v="181" actId="1038"/>
          <ac:spMkLst>
            <pc:docMk/>
            <pc:sldMk cId="660351924" sldId="2146846278"/>
            <ac:spMk id="9" creationId="{26C9C3A4-ABAB-9054-E201-15FE0E9C2323}"/>
          </ac:spMkLst>
        </pc:spChg>
        <pc:spChg chg="mod">
          <ac:chgData name="Kaileen Cain" userId="21167d2d-fdf2-4320-ae3a-272888c89590" providerId="ADAL" clId="{C48B94C2-B1BE-42AD-8864-64584BFFECB2}" dt="2023-11-27T15:32:56.339" v="181" actId="1038"/>
          <ac:spMkLst>
            <pc:docMk/>
            <pc:sldMk cId="660351924" sldId="2146846278"/>
            <ac:spMk id="10" creationId="{638BC66C-F3BD-8F46-24A5-0289A1A8156D}"/>
          </ac:spMkLst>
        </pc:spChg>
        <pc:spChg chg="mod">
          <ac:chgData name="Kaileen Cain" userId="21167d2d-fdf2-4320-ae3a-272888c89590" providerId="ADAL" clId="{C48B94C2-B1BE-42AD-8864-64584BFFECB2}" dt="2023-11-27T15:33:20.115" v="199" actId="1035"/>
          <ac:spMkLst>
            <pc:docMk/>
            <pc:sldMk cId="660351924" sldId="2146846278"/>
            <ac:spMk id="11" creationId="{CCBDCEC9-E260-8F29-EE84-9E6EF3B483C1}"/>
          </ac:spMkLst>
        </pc:spChg>
        <pc:spChg chg="mod">
          <ac:chgData name="Kaileen Cain" userId="21167d2d-fdf2-4320-ae3a-272888c89590" providerId="ADAL" clId="{C48B94C2-B1BE-42AD-8864-64584BFFECB2}" dt="2023-11-27T15:20:59.304" v="148" actId="14100"/>
          <ac:spMkLst>
            <pc:docMk/>
            <pc:sldMk cId="660351924" sldId="2146846278"/>
            <ac:spMk id="52" creationId="{C4EE527F-9868-5337-C8A4-B755A5F74DA2}"/>
          </ac:spMkLst>
        </pc:spChg>
        <pc:spChg chg="del">
          <ac:chgData name="Kaileen Cain" userId="21167d2d-fdf2-4320-ae3a-272888c89590" providerId="ADAL" clId="{C48B94C2-B1BE-42AD-8864-64584BFFECB2}" dt="2023-11-27T15:31:50.288" v="149" actId="478"/>
          <ac:spMkLst>
            <pc:docMk/>
            <pc:sldMk cId="660351924" sldId="2146846278"/>
            <ac:spMk id="54" creationId="{EAED23D9-0ACE-5868-57A1-9154A3663688}"/>
          </ac:spMkLst>
        </pc:spChg>
        <pc:spChg chg="del">
          <ac:chgData name="Kaileen Cain" userId="21167d2d-fdf2-4320-ae3a-272888c89590" providerId="ADAL" clId="{C48B94C2-B1BE-42AD-8864-64584BFFECB2}" dt="2023-11-27T15:31:53.737" v="151" actId="478"/>
          <ac:spMkLst>
            <pc:docMk/>
            <pc:sldMk cId="660351924" sldId="2146846278"/>
            <ac:spMk id="56" creationId="{417E406E-7CB8-3C49-CFD9-E218D5D794E0}"/>
          </ac:spMkLst>
        </pc:spChg>
        <pc:grpChg chg="add mod">
          <ac:chgData name="Kaileen Cain" userId="21167d2d-fdf2-4320-ae3a-272888c89590" providerId="ADAL" clId="{C48B94C2-B1BE-42AD-8864-64584BFFECB2}" dt="2023-11-27T15:18:40.566" v="111" actId="1076"/>
          <ac:grpSpMkLst>
            <pc:docMk/>
            <pc:sldMk cId="660351924" sldId="2146846278"/>
            <ac:grpSpMk id="3" creationId="{D414A06B-6086-C781-8112-CA8B6D43C593}"/>
          </ac:grpSpMkLst>
        </pc:grpChg>
        <pc:graphicFrameChg chg="mod">
          <ac:chgData name="Kaileen Cain" userId="21167d2d-fdf2-4320-ae3a-272888c89590" providerId="ADAL" clId="{C48B94C2-B1BE-42AD-8864-64584BFFECB2}" dt="2023-11-27T15:32:56.339" v="181" actId="1038"/>
          <ac:graphicFrameMkLst>
            <pc:docMk/>
            <pc:sldMk cId="660351924" sldId="2146846278"/>
            <ac:graphicFrameMk id="7" creationId="{6C4C4291-83A2-A35C-4384-E75D8B86A655}"/>
          </ac:graphicFrameMkLst>
        </pc:graphicFrameChg>
        <pc:picChg chg="mod">
          <ac:chgData name="Kaileen Cain" userId="21167d2d-fdf2-4320-ae3a-272888c89590" providerId="ADAL" clId="{C48B94C2-B1BE-42AD-8864-64584BFFECB2}" dt="2023-11-27T15:18:28.980" v="109"/>
          <ac:picMkLst>
            <pc:docMk/>
            <pc:sldMk cId="660351924" sldId="2146846278"/>
            <ac:picMk id="12" creationId="{F36461B9-52F5-0D87-5576-4DC27097F06B}"/>
          </ac:picMkLst>
        </pc:picChg>
        <pc:picChg chg="mod">
          <ac:chgData name="Kaileen Cain" userId="21167d2d-fdf2-4320-ae3a-272888c89590" providerId="ADAL" clId="{C48B94C2-B1BE-42AD-8864-64584BFFECB2}" dt="2023-11-27T15:32:56.339" v="181" actId="1038"/>
          <ac:picMkLst>
            <pc:docMk/>
            <pc:sldMk cId="660351924" sldId="2146846278"/>
            <ac:picMk id="13" creationId="{5754A472-B4C0-FC7B-72E1-27A8F2C4F633}"/>
          </ac:picMkLst>
        </pc:picChg>
        <pc:picChg chg="mod">
          <ac:chgData name="Kaileen Cain" userId="21167d2d-fdf2-4320-ae3a-272888c89590" providerId="ADAL" clId="{C48B94C2-B1BE-42AD-8864-64584BFFECB2}" dt="2023-11-27T15:18:28.980" v="109"/>
          <ac:picMkLst>
            <pc:docMk/>
            <pc:sldMk cId="660351924" sldId="2146846278"/>
            <ac:picMk id="14" creationId="{2F736014-E260-8F33-D807-2D6C2BF4564B}"/>
          </ac:picMkLst>
        </pc:picChg>
        <pc:picChg chg="add mod modCrop">
          <ac:chgData name="Kaileen Cain" userId="21167d2d-fdf2-4320-ae3a-272888c89590" providerId="ADAL" clId="{C48B94C2-B1BE-42AD-8864-64584BFFECB2}" dt="2023-11-27T15:33:43.097" v="203" actId="1076"/>
          <ac:picMkLst>
            <pc:docMk/>
            <pc:sldMk cId="660351924" sldId="2146846278"/>
            <ac:picMk id="17" creationId="{D29F5B58-37A3-9F52-A751-2FE629CCACFA}"/>
          </ac:picMkLst>
        </pc:picChg>
        <pc:picChg chg="mod">
          <ac:chgData name="Kaileen Cain" userId="21167d2d-fdf2-4320-ae3a-272888c89590" providerId="ADAL" clId="{C48B94C2-B1BE-42AD-8864-64584BFFECB2}" dt="2023-11-27T15:32:56.339" v="181" actId="1038"/>
          <ac:picMkLst>
            <pc:docMk/>
            <pc:sldMk cId="660351924" sldId="2146846278"/>
            <ac:picMk id="34" creationId="{C1CC7505-8662-2F50-96AF-4B3663CD2248}"/>
          </ac:picMkLst>
        </pc:picChg>
        <pc:picChg chg="mod">
          <ac:chgData name="Kaileen Cain" userId="21167d2d-fdf2-4320-ae3a-272888c89590" providerId="ADAL" clId="{C48B94C2-B1BE-42AD-8864-64584BFFECB2}" dt="2023-11-27T15:32:56.339" v="181" actId="1038"/>
          <ac:picMkLst>
            <pc:docMk/>
            <pc:sldMk cId="660351924" sldId="2146846278"/>
            <ac:picMk id="48" creationId="{359458EA-3C1C-1118-C7CF-0A031A14BEA2}"/>
          </ac:picMkLst>
        </pc:picChg>
        <pc:picChg chg="mod">
          <ac:chgData name="Kaileen Cain" userId="21167d2d-fdf2-4320-ae3a-272888c89590" providerId="ADAL" clId="{C48B94C2-B1BE-42AD-8864-64584BFFECB2}" dt="2023-11-27T15:32:56.339" v="181" actId="1038"/>
          <ac:picMkLst>
            <pc:docMk/>
            <pc:sldMk cId="660351924" sldId="2146846278"/>
            <ac:picMk id="53" creationId="{EA2531B6-4B76-E2BF-7AED-C8AF79133A72}"/>
          </ac:picMkLst>
        </pc:picChg>
        <pc:picChg chg="del">
          <ac:chgData name="Kaileen Cain" userId="21167d2d-fdf2-4320-ae3a-272888c89590" providerId="ADAL" clId="{C48B94C2-B1BE-42AD-8864-64584BFFECB2}" dt="2023-11-27T15:31:52.097" v="150" actId="478"/>
          <ac:picMkLst>
            <pc:docMk/>
            <pc:sldMk cId="660351924" sldId="2146846278"/>
            <ac:picMk id="55" creationId="{E531DC6C-EE5C-6A5F-A3E2-44DEE9418A5B}"/>
          </ac:picMkLst>
        </pc:picChg>
      </pc:sldChg>
      <pc:sldChg chg="del">
        <pc:chgData name="Kaileen Cain" userId="21167d2d-fdf2-4320-ae3a-272888c89590" providerId="ADAL" clId="{C48B94C2-B1BE-42AD-8864-64584BFFECB2}" dt="2023-11-27T15:11:28.357" v="5" actId="47"/>
        <pc:sldMkLst>
          <pc:docMk/>
          <pc:sldMk cId="2461953951" sldId="2147327022"/>
        </pc:sldMkLst>
      </pc:sldChg>
      <pc:sldChg chg="del">
        <pc:chgData name="Kaileen Cain" userId="21167d2d-fdf2-4320-ae3a-272888c89590" providerId="ADAL" clId="{C48B94C2-B1BE-42AD-8864-64584BFFECB2}" dt="2023-11-27T15:17:38.634" v="108" actId="47"/>
        <pc:sldMkLst>
          <pc:docMk/>
          <pc:sldMk cId="1872088799" sldId="2147327030"/>
        </pc:sldMkLst>
      </pc:sldChg>
      <pc:sldChg chg="addSp delSp modSp mod">
        <pc:chgData name="Kaileen Cain" userId="21167d2d-fdf2-4320-ae3a-272888c89590" providerId="ADAL" clId="{C48B94C2-B1BE-42AD-8864-64584BFFECB2}" dt="2023-11-27T15:15:42.985" v="80" actId="20577"/>
        <pc:sldMkLst>
          <pc:docMk/>
          <pc:sldMk cId="216616025" sldId="2147327031"/>
        </pc:sldMkLst>
        <pc:spChg chg="del">
          <ac:chgData name="Kaileen Cain" userId="21167d2d-fdf2-4320-ae3a-272888c89590" providerId="ADAL" clId="{C48B94C2-B1BE-42AD-8864-64584BFFECB2}" dt="2023-11-27T15:10:36.292" v="2" actId="478"/>
          <ac:spMkLst>
            <pc:docMk/>
            <pc:sldMk cId="216616025" sldId="2147327031"/>
            <ac:spMk id="3" creationId="{FD1D7337-689D-8AF8-12B4-B464A242C070}"/>
          </ac:spMkLst>
        </pc:spChg>
        <pc:spChg chg="add mod">
          <ac:chgData name="Kaileen Cain" userId="21167d2d-fdf2-4320-ae3a-272888c89590" providerId="ADAL" clId="{C48B94C2-B1BE-42AD-8864-64584BFFECB2}" dt="2023-11-27T15:10:51.920" v="4"/>
          <ac:spMkLst>
            <pc:docMk/>
            <pc:sldMk cId="216616025" sldId="2147327031"/>
            <ac:spMk id="4" creationId="{C4395274-2EDF-B68F-1564-C5DF8F3F1660}"/>
          </ac:spMkLst>
        </pc:spChg>
        <pc:spChg chg="mod">
          <ac:chgData name="Kaileen Cain" userId="21167d2d-fdf2-4320-ae3a-272888c89590" providerId="ADAL" clId="{C48B94C2-B1BE-42AD-8864-64584BFFECB2}" dt="2023-11-27T15:15:42.985" v="80" actId="20577"/>
          <ac:spMkLst>
            <pc:docMk/>
            <pc:sldMk cId="216616025" sldId="2147327031"/>
            <ac:spMk id="12" creationId="{18074A0B-E58D-745C-F539-FF418458E9E5}"/>
          </ac:spMkLst>
        </pc:spChg>
        <pc:spChg chg="del">
          <ac:chgData name="Kaileen Cain" userId="21167d2d-fdf2-4320-ae3a-272888c89590" providerId="ADAL" clId="{C48B94C2-B1BE-42AD-8864-64584BFFECB2}" dt="2023-11-27T15:10:36.292" v="2" actId="478"/>
          <ac:spMkLst>
            <pc:docMk/>
            <pc:sldMk cId="216616025" sldId="2147327031"/>
            <ac:spMk id="25" creationId="{9797FDEA-85A0-8326-9AB4-82EB2A4826A7}"/>
          </ac:spMkLst>
        </pc:spChg>
        <pc:spChg chg="del">
          <ac:chgData name="Kaileen Cain" userId="21167d2d-fdf2-4320-ae3a-272888c89590" providerId="ADAL" clId="{C48B94C2-B1BE-42AD-8864-64584BFFECB2}" dt="2023-11-27T15:10:36.292" v="2" actId="478"/>
          <ac:spMkLst>
            <pc:docMk/>
            <pc:sldMk cId="216616025" sldId="2147327031"/>
            <ac:spMk id="26" creationId="{46B4CECC-ABF1-A943-76A6-DD3863FFA56B}"/>
          </ac:spMkLst>
        </pc:spChg>
        <pc:spChg chg="del">
          <ac:chgData name="Kaileen Cain" userId="21167d2d-fdf2-4320-ae3a-272888c89590" providerId="ADAL" clId="{C48B94C2-B1BE-42AD-8864-64584BFFECB2}" dt="2023-11-27T15:10:36.292" v="2" actId="478"/>
          <ac:spMkLst>
            <pc:docMk/>
            <pc:sldMk cId="216616025" sldId="2147327031"/>
            <ac:spMk id="27" creationId="{47DD0A04-D5B8-CB37-04CD-C58BACADA7BC}"/>
          </ac:spMkLst>
        </pc:spChg>
        <pc:spChg chg="del">
          <ac:chgData name="Kaileen Cain" userId="21167d2d-fdf2-4320-ae3a-272888c89590" providerId="ADAL" clId="{C48B94C2-B1BE-42AD-8864-64584BFFECB2}" dt="2023-11-27T15:10:36.292" v="2" actId="478"/>
          <ac:spMkLst>
            <pc:docMk/>
            <pc:sldMk cId="216616025" sldId="2147327031"/>
            <ac:spMk id="28" creationId="{90BA7BA4-D409-9A7A-0C49-3CD57354BDF9}"/>
          </ac:spMkLst>
        </pc:spChg>
        <pc:spChg chg="del">
          <ac:chgData name="Kaileen Cain" userId="21167d2d-fdf2-4320-ae3a-272888c89590" providerId="ADAL" clId="{C48B94C2-B1BE-42AD-8864-64584BFFECB2}" dt="2023-11-27T15:10:36.292" v="2" actId="478"/>
          <ac:spMkLst>
            <pc:docMk/>
            <pc:sldMk cId="216616025" sldId="2147327031"/>
            <ac:spMk id="29" creationId="{E801AC7A-6C23-960F-EB5C-6F45C832D968}"/>
          </ac:spMkLst>
        </pc:spChg>
        <pc:spChg chg="del">
          <ac:chgData name="Kaileen Cain" userId="21167d2d-fdf2-4320-ae3a-272888c89590" providerId="ADAL" clId="{C48B94C2-B1BE-42AD-8864-64584BFFECB2}" dt="2023-11-27T15:10:36.292" v="2" actId="478"/>
          <ac:spMkLst>
            <pc:docMk/>
            <pc:sldMk cId="216616025" sldId="2147327031"/>
            <ac:spMk id="30" creationId="{D14B8694-1DF0-B4A2-7997-D7D47BC1E13D}"/>
          </ac:spMkLst>
        </pc:spChg>
        <pc:spChg chg="del">
          <ac:chgData name="Kaileen Cain" userId="21167d2d-fdf2-4320-ae3a-272888c89590" providerId="ADAL" clId="{C48B94C2-B1BE-42AD-8864-64584BFFECB2}" dt="2023-11-27T15:10:36.292" v="2" actId="478"/>
          <ac:spMkLst>
            <pc:docMk/>
            <pc:sldMk cId="216616025" sldId="2147327031"/>
            <ac:spMk id="31" creationId="{4CABA997-A293-E717-D2D2-35391F94C19B}"/>
          </ac:spMkLst>
        </pc:spChg>
        <pc:spChg chg="del">
          <ac:chgData name="Kaileen Cain" userId="21167d2d-fdf2-4320-ae3a-272888c89590" providerId="ADAL" clId="{C48B94C2-B1BE-42AD-8864-64584BFFECB2}" dt="2023-11-27T15:10:36.292" v="2" actId="478"/>
          <ac:spMkLst>
            <pc:docMk/>
            <pc:sldMk cId="216616025" sldId="2147327031"/>
            <ac:spMk id="32" creationId="{3DB80E37-9935-A9D5-0D8B-D3D5F15925D0}"/>
          </ac:spMkLst>
        </pc:spChg>
        <pc:spChg chg="del">
          <ac:chgData name="Kaileen Cain" userId="21167d2d-fdf2-4320-ae3a-272888c89590" providerId="ADAL" clId="{C48B94C2-B1BE-42AD-8864-64584BFFECB2}" dt="2023-11-27T15:10:36.292" v="2" actId="478"/>
          <ac:spMkLst>
            <pc:docMk/>
            <pc:sldMk cId="216616025" sldId="2147327031"/>
            <ac:spMk id="33" creationId="{2950B1FB-1854-A572-96BC-A98B55596BAD}"/>
          </ac:spMkLst>
        </pc:spChg>
        <pc:spChg chg="del">
          <ac:chgData name="Kaileen Cain" userId="21167d2d-fdf2-4320-ae3a-272888c89590" providerId="ADAL" clId="{C48B94C2-B1BE-42AD-8864-64584BFFECB2}" dt="2023-11-27T15:10:36.292" v="2" actId="478"/>
          <ac:spMkLst>
            <pc:docMk/>
            <pc:sldMk cId="216616025" sldId="2147327031"/>
            <ac:spMk id="35" creationId="{D2A469E1-F928-77FE-BA76-11C824B813F7}"/>
          </ac:spMkLst>
        </pc:spChg>
        <pc:spChg chg="mod">
          <ac:chgData name="Kaileen Cain" userId="21167d2d-fdf2-4320-ae3a-272888c89590" providerId="ADAL" clId="{C48B94C2-B1BE-42AD-8864-64584BFFECB2}" dt="2023-11-27T15:10:21.159" v="1"/>
          <ac:spMkLst>
            <pc:docMk/>
            <pc:sldMk cId="216616025" sldId="2147327031"/>
            <ac:spMk id="36" creationId="{0F1E129F-9659-C419-50AF-9424A89B2308}"/>
          </ac:spMkLst>
        </pc:spChg>
        <pc:spChg chg="del">
          <ac:chgData name="Kaileen Cain" userId="21167d2d-fdf2-4320-ae3a-272888c89590" providerId="ADAL" clId="{C48B94C2-B1BE-42AD-8864-64584BFFECB2}" dt="2023-11-27T15:10:14.847" v="0" actId="478"/>
          <ac:spMkLst>
            <pc:docMk/>
            <pc:sldMk cId="216616025" sldId="2147327031"/>
            <ac:spMk id="37" creationId="{7199B811-DFF7-19DC-3024-02B08003BFF5}"/>
          </ac:spMkLst>
        </pc:spChg>
        <pc:spChg chg="del">
          <ac:chgData name="Kaileen Cain" userId="21167d2d-fdf2-4320-ae3a-272888c89590" providerId="ADAL" clId="{C48B94C2-B1BE-42AD-8864-64584BFFECB2}" dt="2023-11-27T15:10:37.859" v="3" actId="478"/>
          <ac:spMkLst>
            <pc:docMk/>
            <pc:sldMk cId="216616025" sldId="2147327031"/>
            <ac:spMk id="38" creationId="{0F42751B-F885-4647-AE68-CFA9D53BA1CF}"/>
          </ac:spMkLst>
        </pc:spChg>
        <pc:spChg chg="del">
          <ac:chgData name="Kaileen Cain" userId="21167d2d-fdf2-4320-ae3a-272888c89590" providerId="ADAL" clId="{C48B94C2-B1BE-42AD-8864-64584BFFECB2}" dt="2023-11-27T15:10:36.292" v="2" actId="478"/>
          <ac:spMkLst>
            <pc:docMk/>
            <pc:sldMk cId="216616025" sldId="2147327031"/>
            <ac:spMk id="39" creationId="{2BA09EC4-AD97-CD7B-BCAA-16CFCB1817EB}"/>
          </ac:spMkLst>
        </pc:spChg>
        <pc:spChg chg="del">
          <ac:chgData name="Kaileen Cain" userId="21167d2d-fdf2-4320-ae3a-272888c89590" providerId="ADAL" clId="{C48B94C2-B1BE-42AD-8864-64584BFFECB2}" dt="2023-11-27T15:10:36.292" v="2" actId="478"/>
          <ac:spMkLst>
            <pc:docMk/>
            <pc:sldMk cId="216616025" sldId="2147327031"/>
            <ac:spMk id="40" creationId="{E216F4CD-C118-8A0D-8790-CB056D93DA1A}"/>
          </ac:spMkLst>
        </pc:spChg>
        <pc:spChg chg="del">
          <ac:chgData name="Kaileen Cain" userId="21167d2d-fdf2-4320-ae3a-272888c89590" providerId="ADAL" clId="{C48B94C2-B1BE-42AD-8864-64584BFFECB2}" dt="2023-11-27T15:10:36.292" v="2" actId="478"/>
          <ac:spMkLst>
            <pc:docMk/>
            <pc:sldMk cId="216616025" sldId="2147327031"/>
            <ac:spMk id="41" creationId="{81ACFDC6-7686-1A1C-9939-AC9128F8BA8F}"/>
          </ac:spMkLst>
        </pc:spChg>
        <pc:spChg chg="del">
          <ac:chgData name="Kaileen Cain" userId="21167d2d-fdf2-4320-ae3a-272888c89590" providerId="ADAL" clId="{C48B94C2-B1BE-42AD-8864-64584BFFECB2}" dt="2023-11-27T15:10:36.292" v="2" actId="478"/>
          <ac:spMkLst>
            <pc:docMk/>
            <pc:sldMk cId="216616025" sldId="2147327031"/>
            <ac:spMk id="42" creationId="{90B99650-DCB9-FCEF-EBF2-53D49D9B55B8}"/>
          </ac:spMkLst>
        </pc:spChg>
        <pc:spChg chg="del">
          <ac:chgData name="Kaileen Cain" userId="21167d2d-fdf2-4320-ae3a-272888c89590" providerId="ADAL" clId="{C48B94C2-B1BE-42AD-8864-64584BFFECB2}" dt="2023-11-27T15:10:36.292" v="2" actId="478"/>
          <ac:spMkLst>
            <pc:docMk/>
            <pc:sldMk cId="216616025" sldId="2147327031"/>
            <ac:spMk id="43" creationId="{8B68286B-4961-BA2B-AD74-C715DF29D7A1}"/>
          </ac:spMkLst>
        </pc:spChg>
        <pc:spChg chg="del">
          <ac:chgData name="Kaileen Cain" userId="21167d2d-fdf2-4320-ae3a-272888c89590" providerId="ADAL" clId="{C48B94C2-B1BE-42AD-8864-64584BFFECB2}" dt="2023-11-27T15:10:36.292" v="2" actId="478"/>
          <ac:spMkLst>
            <pc:docMk/>
            <pc:sldMk cId="216616025" sldId="2147327031"/>
            <ac:spMk id="44" creationId="{07C0B5EE-E40C-E7F2-672E-80B6286B8784}"/>
          </ac:spMkLst>
        </pc:spChg>
        <pc:spChg chg="del">
          <ac:chgData name="Kaileen Cain" userId="21167d2d-fdf2-4320-ae3a-272888c89590" providerId="ADAL" clId="{C48B94C2-B1BE-42AD-8864-64584BFFECB2}" dt="2023-11-27T15:10:36.292" v="2" actId="478"/>
          <ac:spMkLst>
            <pc:docMk/>
            <pc:sldMk cId="216616025" sldId="2147327031"/>
            <ac:spMk id="45" creationId="{B5348A06-FD7D-B97B-6372-DC4F9FEDA5FE}"/>
          </ac:spMkLst>
        </pc:spChg>
        <pc:spChg chg="del">
          <ac:chgData name="Kaileen Cain" userId="21167d2d-fdf2-4320-ae3a-272888c89590" providerId="ADAL" clId="{C48B94C2-B1BE-42AD-8864-64584BFFECB2}" dt="2023-11-27T15:10:36.292" v="2" actId="478"/>
          <ac:spMkLst>
            <pc:docMk/>
            <pc:sldMk cId="216616025" sldId="2147327031"/>
            <ac:spMk id="46" creationId="{842E8291-6BFE-E731-D1F3-133E58630ABE}"/>
          </ac:spMkLst>
        </pc:spChg>
        <pc:spChg chg="del">
          <ac:chgData name="Kaileen Cain" userId="21167d2d-fdf2-4320-ae3a-272888c89590" providerId="ADAL" clId="{C48B94C2-B1BE-42AD-8864-64584BFFECB2}" dt="2023-11-27T15:10:36.292" v="2" actId="478"/>
          <ac:spMkLst>
            <pc:docMk/>
            <pc:sldMk cId="216616025" sldId="2147327031"/>
            <ac:spMk id="47" creationId="{E52F18C2-6BAE-6D74-AADF-87F90CBFB81E}"/>
          </ac:spMkLst>
        </pc:spChg>
        <pc:spChg chg="add mod">
          <ac:chgData name="Kaileen Cain" userId="21167d2d-fdf2-4320-ae3a-272888c89590" providerId="ADAL" clId="{C48B94C2-B1BE-42AD-8864-64584BFFECB2}" dt="2023-11-27T15:10:51.920" v="4"/>
          <ac:spMkLst>
            <pc:docMk/>
            <pc:sldMk cId="216616025" sldId="2147327031"/>
            <ac:spMk id="60" creationId="{FBFA05F6-386C-75F1-AAC4-58B9C5DBD60C}"/>
          </ac:spMkLst>
        </pc:spChg>
        <pc:spChg chg="add mod">
          <ac:chgData name="Kaileen Cain" userId="21167d2d-fdf2-4320-ae3a-272888c89590" providerId="ADAL" clId="{C48B94C2-B1BE-42AD-8864-64584BFFECB2}" dt="2023-11-27T15:10:51.920" v="4"/>
          <ac:spMkLst>
            <pc:docMk/>
            <pc:sldMk cId="216616025" sldId="2147327031"/>
            <ac:spMk id="61" creationId="{EA07543A-976E-A7AA-25DA-84EF6EC6089B}"/>
          </ac:spMkLst>
        </pc:spChg>
        <pc:spChg chg="add mod">
          <ac:chgData name="Kaileen Cain" userId="21167d2d-fdf2-4320-ae3a-272888c89590" providerId="ADAL" clId="{C48B94C2-B1BE-42AD-8864-64584BFFECB2}" dt="2023-11-27T15:13:24.441" v="16" actId="207"/>
          <ac:spMkLst>
            <pc:docMk/>
            <pc:sldMk cId="216616025" sldId="2147327031"/>
            <ac:spMk id="64" creationId="{1986E53F-8BF9-9A48-B673-E5B61E76B9C1}"/>
          </ac:spMkLst>
        </pc:spChg>
        <pc:graphicFrameChg chg="add mod">
          <ac:chgData name="Kaileen Cain" userId="21167d2d-fdf2-4320-ae3a-272888c89590" providerId="ADAL" clId="{C48B94C2-B1BE-42AD-8864-64584BFFECB2}" dt="2023-11-27T15:10:51.920" v="4"/>
          <ac:graphicFrameMkLst>
            <pc:docMk/>
            <pc:sldMk cId="216616025" sldId="2147327031"/>
            <ac:graphicFrameMk id="7" creationId="{4B15A7CA-B3B0-A21E-195E-A91FAC3A3554}"/>
          </ac:graphicFrameMkLst>
        </pc:graphicFrameChg>
        <pc:picChg chg="add mod">
          <ac:chgData name="Kaileen Cain" userId="21167d2d-fdf2-4320-ae3a-272888c89590" providerId="ADAL" clId="{C48B94C2-B1BE-42AD-8864-64584BFFECB2}" dt="2023-11-27T15:10:51.920" v="4"/>
          <ac:picMkLst>
            <pc:docMk/>
            <pc:sldMk cId="216616025" sldId="2147327031"/>
            <ac:picMk id="9" creationId="{BC2DC247-AAE0-F186-83B8-2CA4E97A909D}"/>
          </ac:picMkLst>
        </pc:picChg>
        <pc:picChg chg="add mod">
          <ac:chgData name="Kaileen Cain" userId="21167d2d-fdf2-4320-ae3a-272888c89590" providerId="ADAL" clId="{C48B94C2-B1BE-42AD-8864-64584BFFECB2}" dt="2023-11-27T15:10:51.920" v="4"/>
          <ac:picMkLst>
            <pc:docMk/>
            <pc:sldMk cId="216616025" sldId="2147327031"/>
            <ac:picMk id="10" creationId="{8E59D2B9-1880-568D-6298-9E31EFBAA587}"/>
          </ac:picMkLst>
        </pc:picChg>
        <pc:picChg chg="add mod">
          <ac:chgData name="Kaileen Cain" userId="21167d2d-fdf2-4320-ae3a-272888c89590" providerId="ADAL" clId="{C48B94C2-B1BE-42AD-8864-64584BFFECB2}" dt="2023-11-27T15:10:51.920" v="4"/>
          <ac:picMkLst>
            <pc:docMk/>
            <pc:sldMk cId="216616025" sldId="2147327031"/>
            <ac:picMk id="11" creationId="{27226E98-9EC0-F930-256E-1933D33AA89C}"/>
          </ac:picMkLst>
        </pc:picChg>
        <pc:picChg chg="add mod">
          <ac:chgData name="Kaileen Cain" userId="21167d2d-fdf2-4320-ae3a-272888c89590" providerId="ADAL" clId="{C48B94C2-B1BE-42AD-8864-64584BFFECB2}" dt="2023-11-27T15:10:51.920" v="4"/>
          <ac:picMkLst>
            <pc:docMk/>
            <pc:sldMk cId="216616025" sldId="2147327031"/>
            <ac:picMk id="13" creationId="{096F8376-B599-848C-EBED-C2AF84A477D3}"/>
          </ac:picMkLst>
        </pc:picChg>
        <pc:picChg chg="del">
          <ac:chgData name="Kaileen Cain" userId="21167d2d-fdf2-4320-ae3a-272888c89590" providerId="ADAL" clId="{C48B94C2-B1BE-42AD-8864-64584BFFECB2}" dt="2023-11-27T15:10:36.292" v="2" actId="478"/>
          <ac:picMkLst>
            <pc:docMk/>
            <pc:sldMk cId="216616025" sldId="2147327031"/>
            <ac:picMk id="14" creationId="{AAEC8359-4D03-EE1B-FDAD-5FBDD8A029B0}"/>
          </ac:picMkLst>
        </pc:picChg>
        <pc:picChg chg="del">
          <ac:chgData name="Kaileen Cain" userId="21167d2d-fdf2-4320-ae3a-272888c89590" providerId="ADAL" clId="{C48B94C2-B1BE-42AD-8864-64584BFFECB2}" dt="2023-11-27T15:10:36.292" v="2" actId="478"/>
          <ac:picMkLst>
            <pc:docMk/>
            <pc:sldMk cId="216616025" sldId="2147327031"/>
            <ac:picMk id="16" creationId="{ABA15612-48C6-E93F-4583-9DC14FB9A542}"/>
          </ac:picMkLst>
        </pc:picChg>
        <pc:picChg chg="del">
          <ac:chgData name="Kaileen Cain" userId="21167d2d-fdf2-4320-ae3a-272888c89590" providerId="ADAL" clId="{C48B94C2-B1BE-42AD-8864-64584BFFECB2}" dt="2023-11-27T15:10:36.292" v="2" actId="478"/>
          <ac:picMkLst>
            <pc:docMk/>
            <pc:sldMk cId="216616025" sldId="2147327031"/>
            <ac:picMk id="17" creationId="{47D2B834-1487-5608-C2A3-CC5012E71358}"/>
          </ac:picMkLst>
        </pc:picChg>
        <pc:picChg chg="del">
          <ac:chgData name="Kaileen Cain" userId="21167d2d-fdf2-4320-ae3a-272888c89590" providerId="ADAL" clId="{C48B94C2-B1BE-42AD-8864-64584BFFECB2}" dt="2023-11-27T15:10:36.292" v="2" actId="478"/>
          <ac:picMkLst>
            <pc:docMk/>
            <pc:sldMk cId="216616025" sldId="2147327031"/>
            <ac:picMk id="18" creationId="{248C7E1D-5770-CBE0-03D8-D0E143D79049}"/>
          </ac:picMkLst>
        </pc:picChg>
        <pc:picChg chg="del">
          <ac:chgData name="Kaileen Cain" userId="21167d2d-fdf2-4320-ae3a-272888c89590" providerId="ADAL" clId="{C48B94C2-B1BE-42AD-8864-64584BFFECB2}" dt="2023-11-27T15:10:36.292" v="2" actId="478"/>
          <ac:picMkLst>
            <pc:docMk/>
            <pc:sldMk cId="216616025" sldId="2147327031"/>
            <ac:picMk id="19" creationId="{77322DC3-C9FF-B4AC-5D5D-9D2DE38B8816}"/>
          </ac:picMkLst>
        </pc:picChg>
        <pc:picChg chg="del">
          <ac:chgData name="Kaileen Cain" userId="21167d2d-fdf2-4320-ae3a-272888c89590" providerId="ADAL" clId="{C48B94C2-B1BE-42AD-8864-64584BFFECB2}" dt="2023-11-27T15:10:36.292" v="2" actId="478"/>
          <ac:picMkLst>
            <pc:docMk/>
            <pc:sldMk cId="216616025" sldId="2147327031"/>
            <ac:picMk id="20" creationId="{D30E59F9-6B60-8DDA-952E-8B9C15FEC488}"/>
          </ac:picMkLst>
        </pc:picChg>
        <pc:picChg chg="del">
          <ac:chgData name="Kaileen Cain" userId="21167d2d-fdf2-4320-ae3a-272888c89590" providerId="ADAL" clId="{C48B94C2-B1BE-42AD-8864-64584BFFECB2}" dt="2023-11-27T15:10:36.292" v="2" actId="478"/>
          <ac:picMkLst>
            <pc:docMk/>
            <pc:sldMk cId="216616025" sldId="2147327031"/>
            <ac:picMk id="21" creationId="{1857A076-C025-1208-AA2A-99DDE67F90FE}"/>
          </ac:picMkLst>
        </pc:picChg>
        <pc:picChg chg="del">
          <ac:chgData name="Kaileen Cain" userId="21167d2d-fdf2-4320-ae3a-272888c89590" providerId="ADAL" clId="{C48B94C2-B1BE-42AD-8864-64584BFFECB2}" dt="2023-11-27T15:10:36.292" v="2" actId="478"/>
          <ac:picMkLst>
            <pc:docMk/>
            <pc:sldMk cId="216616025" sldId="2147327031"/>
            <ac:picMk id="22" creationId="{37A64FCB-2470-39BF-DDC6-4ED0665DC5BB}"/>
          </ac:picMkLst>
        </pc:picChg>
        <pc:picChg chg="del">
          <ac:chgData name="Kaileen Cain" userId="21167d2d-fdf2-4320-ae3a-272888c89590" providerId="ADAL" clId="{C48B94C2-B1BE-42AD-8864-64584BFFECB2}" dt="2023-11-27T15:10:36.292" v="2" actId="478"/>
          <ac:picMkLst>
            <pc:docMk/>
            <pc:sldMk cId="216616025" sldId="2147327031"/>
            <ac:picMk id="23" creationId="{C05A3AE4-F89D-1FA3-270B-813BEB21B2B3}"/>
          </ac:picMkLst>
        </pc:picChg>
        <pc:picChg chg="del">
          <ac:chgData name="Kaileen Cain" userId="21167d2d-fdf2-4320-ae3a-272888c89590" providerId="ADAL" clId="{C48B94C2-B1BE-42AD-8864-64584BFFECB2}" dt="2023-11-27T15:10:36.292" v="2" actId="478"/>
          <ac:picMkLst>
            <pc:docMk/>
            <pc:sldMk cId="216616025" sldId="2147327031"/>
            <ac:picMk id="24" creationId="{590B3AE6-D2A5-FDD7-636D-DEEEFB6173C7}"/>
          </ac:picMkLst>
        </pc:picChg>
        <pc:picChg chg="add mod">
          <ac:chgData name="Kaileen Cain" userId="21167d2d-fdf2-4320-ae3a-272888c89590" providerId="ADAL" clId="{C48B94C2-B1BE-42AD-8864-64584BFFECB2}" dt="2023-11-27T15:10:51.920" v="4"/>
          <ac:picMkLst>
            <pc:docMk/>
            <pc:sldMk cId="216616025" sldId="2147327031"/>
            <ac:picMk id="34" creationId="{B5A2B24A-F6DB-8F7E-1127-F566042F0719}"/>
          </ac:picMkLst>
        </pc:picChg>
        <pc:picChg chg="add mod">
          <ac:chgData name="Kaileen Cain" userId="21167d2d-fdf2-4320-ae3a-272888c89590" providerId="ADAL" clId="{C48B94C2-B1BE-42AD-8864-64584BFFECB2}" dt="2023-11-27T15:10:51.920" v="4"/>
          <ac:picMkLst>
            <pc:docMk/>
            <pc:sldMk cId="216616025" sldId="2147327031"/>
            <ac:picMk id="48" creationId="{9A286E60-74D3-A417-FFD8-A2AAA7BC458C}"/>
          </ac:picMkLst>
        </pc:picChg>
        <pc:picChg chg="mod">
          <ac:chgData name="Kaileen Cain" userId="21167d2d-fdf2-4320-ae3a-272888c89590" providerId="ADAL" clId="{C48B94C2-B1BE-42AD-8864-64584BFFECB2}" dt="2023-11-27T15:12:31.702" v="13" actId="14826"/>
          <ac:picMkLst>
            <pc:docMk/>
            <pc:sldMk cId="216616025" sldId="2147327031"/>
            <ac:picMk id="49" creationId="{9F867B83-6DF9-AD07-A28C-A261AFCE75DC}"/>
          </ac:picMkLst>
        </pc:picChg>
        <pc:picChg chg="mod">
          <ac:chgData name="Kaileen Cain" userId="21167d2d-fdf2-4320-ae3a-272888c89590" providerId="ADAL" clId="{C48B94C2-B1BE-42AD-8864-64584BFFECB2}" dt="2023-11-27T15:12:03.214" v="11" actId="1076"/>
          <ac:picMkLst>
            <pc:docMk/>
            <pc:sldMk cId="216616025" sldId="2147327031"/>
            <ac:picMk id="50" creationId="{639C0DC6-F9D1-20B5-48C5-04EB245E8E71}"/>
          </ac:picMkLst>
        </pc:picChg>
        <pc:picChg chg="del mod">
          <ac:chgData name="Kaileen Cain" userId="21167d2d-fdf2-4320-ae3a-272888c89590" providerId="ADAL" clId="{C48B94C2-B1BE-42AD-8864-64584BFFECB2}" dt="2023-11-27T15:11:55.195" v="7" actId="478"/>
          <ac:picMkLst>
            <pc:docMk/>
            <pc:sldMk cId="216616025" sldId="2147327031"/>
            <ac:picMk id="51" creationId="{59263175-4276-BE66-006B-9C6A383E6DA4}"/>
          </ac:picMkLst>
        </pc:picChg>
        <pc:picChg chg="add mod">
          <ac:chgData name="Kaileen Cain" userId="21167d2d-fdf2-4320-ae3a-272888c89590" providerId="ADAL" clId="{C48B94C2-B1BE-42AD-8864-64584BFFECB2}" dt="2023-11-27T15:10:51.920" v="4"/>
          <ac:picMkLst>
            <pc:docMk/>
            <pc:sldMk cId="216616025" sldId="2147327031"/>
            <ac:picMk id="52" creationId="{7BD61572-A925-227E-AFF3-5037621583EA}"/>
          </ac:picMkLst>
        </pc:picChg>
        <pc:picChg chg="add mod">
          <ac:chgData name="Kaileen Cain" userId="21167d2d-fdf2-4320-ae3a-272888c89590" providerId="ADAL" clId="{C48B94C2-B1BE-42AD-8864-64584BFFECB2}" dt="2023-11-27T15:10:51.920" v="4"/>
          <ac:picMkLst>
            <pc:docMk/>
            <pc:sldMk cId="216616025" sldId="2147327031"/>
            <ac:picMk id="53" creationId="{A17713D1-24B9-2C2D-7754-0DAA01CD2CB2}"/>
          </ac:picMkLst>
        </pc:picChg>
        <pc:picChg chg="add mod">
          <ac:chgData name="Kaileen Cain" userId="21167d2d-fdf2-4320-ae3a-272888c89590" providerId="ADAL" clId="{C48B94C2-B1BE-42AD-8864-64584BFFECB2}" dt="2023-11-27T15:10:51.920" v="4"/>
          <ac:picMkLst>
            <pc:docMk/>
            <pc:sldMk cId="216616025" sldId="2147327031"/>
            <ac:picMk id="54" creationId="{EB178872-CDFD-3C3A-9E36-CD1461F7E72E}"/>
          </ac:picMkLst>
        </pc:picChg>
        <pc:picChg chg="add mod">
          <ac:chgData name="Kaileen Cain" userId="21167d2d-fdf2-4320-ae3a-272888c89590" providerId="ADAL" clId="{C48B94C2-B1BE-42AD-8864-64584BFFECB2}" dt="2023-11-27T15:10:51.920" v="4"/>
          <ac:picMkLst>
            <pc:docMk/>
            <pc:sldMk cId="216616025" sldId="2147327031"/>
            <ac:picMk id="55" creationId="{19960E63-A61B-CDCD-30A7-6CAE6C287CD2}"/>
          </ac:picMkLst>
        </pc:picChg>
        <pc:picChg chg="add mod">
          <ac:chgData name="Kaileen Cain" userId="21167d2d-fdf2-4320-ae3a-272888c89590" providerId="ADAL" clId="{C48B94C2-B1BE-42AD-8864-64584BFFECB2}" dt="2023-11-27T15:10:51.920" v="4"/>
          <ac:picMkLst>
            <pc:docMk/>
            <pc:sldMk cId="216616025" sldId="2147327031"/>
            <ac:picMk id="56" creationId="{598D3052-72EB-BE20-4042-A3AF26C70199}"/>
          </ac:picMkLst>
        </pc:picChg>
        <pc:picChg chg="add mod">
          <ac:chgData name="Kaileen Cain" userId="21167d2d-fdf2-4320-ae3a-272888c89590" providerId="ADAL" clId="{C48B94C2-B1BE-42AD-8864-64584BFFECB2}" dt="2023-11-27T15:10:51.920" v="4"/>
          <ac:picMkLst>
            <pc:docMk/>
            <pc:sldMk cId="216616025" sldId="2147327031"/>
            <ac:picMk id="57" creationId="{D11799EA-5E79-A97D-6C7A-32F8DBF8B42D}"/>
          </ac:picMkLst>
        </pc:picChg>
        <pc:picChg chg="add mod">
          <ac:chgData name="Kaileen Cain" userId="21167d2d-fdf2-4320-ae3a-272888c89590" providerId="ADAL" clId="{C48B94C2-B1BE-42AD-8864-64584BFFECB2}" dt="2023-11-27T15:10:51.920" v="4"/>
          <ac:picMkLst>
            <pc:docMk/>
            <pc:sldMk cId="216616025" sldId="2147327031"/>
            <ac:picMk id="58" creationId="{50D278D8-7E7D-C867-1E19-2E809179D6EA}"/>
          </ac:picMkLst>
        </pc:picChg>
        <pc:picChg chg="add mod">
          <ac:chgData name="Kaileen Cain" userId="21167d2d-fdf2-4320-ae3a-272888c89590" providerId="ADAL" clId="{C48B94C2-B1BE-42AD-8864-64584BFFECB2}" dt="2023-11-27T15:10:51.920" v="4"/>
          <ac:picMkLst>
            <pc:docMk/>
            <pc:sldMk cId="216616025" sldId="2147327031"/>
            <ac:picMk id="59" creationId="{B0D28511-C0AE-5818-749D-107E4D14E253}"/>
          </ac:picMkLst>
        </pc:picChg>
        <pc:picChg chg="add mod">
          <ac:chgData name="Kaileen Cain" userId="21167d2d-fdf2-4320-ae3a-272888c89590" providerId="ADAL" clId="{C48B94C2-B1BE-42AD-8864-64584BFFECB2}" dt="2023-11-27T15:10:51.920" v="4"/>
          <ac:picMkLst>
            <pc:docMk/>
            <pc:sldMk cId="216616025" sldId="2147327031"/>
            <ac:picMk id="62" creationId="{9C87E8CD-EA9A-2106-F1A6-DEEF7D5BA806}"/>
          </ac:picMkLst>
        </pc:picChg>
        <pc:picChg chg="add mod">
          <ac:chgData name="Kaileen Cain" userId="21167d2d-fdf2-4320-ae3a-272888c89590" providerId="ADAL" clId="{C48B94C2-B1BE-42AD-8864-64584BFFECB2}" dt="2023-11-27T15:12:06.798" v="12" actId="1076"/>
          <ac:picMkLst>
            <pc:docMk/>
            <pc:sldMk cId="216616025" sldId="2147327031"/>
            <ac:picMk id="63" creationId="{EC728FE6-5A73-7156-7360-64866FDA5B6B}"/>
          </ac:picMkLst>
        </pc:picChg>
      </pc:sldChg>
      <pc:sldChg chg="addSp delSp modSp add mod">
        <pc:chgData name="Kaileen Cain" userId="21167d2d-fdf2-4320-ae3a-272888c89590" providerId="ADAL" clId="{C48B94C2-B1BE-42AD-8864-64584BFFECB2}" dt="2023-11-27T15:17:33.129" v="107" actId="20577"/>
        <pc:sldMkLst>
          <pc:docMk/>
          <pc:sldMk cId="4234762483" sldId="2147327032"/>
        </pc:sldMkLst>
        <pc:spChg chg="add mod">
          <ac:chgData name="Kaileen Cain" userId="21167d2d-fdf2-4320-ae3a-272888c89590" providerId="ADAL" clId="{C48B94C2-B1BE-42AD-8864-64584BFFECB2}" dt="2023-11-27T15:16:21.987" v="85"/>
          <ac:spMkLst>
            <pc:docMk/>
            <pc:sldMk cId="4234762483" sldId="2147327032"/>
            <ac:spMk id="3" creationId="{A4A33CE3-91E6-7795-8166-5897EA6BCC1E}"/>
          </ac:spMkLst>
        </pc:spChg>
        <pc:spChg chg="del">
          <ac:chgData name="Kaileen Cain" userId="21167d2d-fdf2-4320-ae3a-272888c89590" providerId="ADAL" clId="{C48B94C2-B1BE-42AD-8864-64584BFFECB2}" dt="2023-11-27T15:15:58.460" v="82" actId="478"/>
          <ac:spMkLst>
            <pc:docMk/>
            <pc:sldMk cId="4234762483" sldId="2147327032"/>
            <ac:spMk id="4" creationId="{C4395274-2EDF-B68F-1564-C5DF8F3F1660}"/>
          </ac:spMkLst>
        </pc:spChg>
        <pc:spChg chg="mod">
          <ac:chgData name="Kaileen Cain" userId="21167d2d-fdf2-4320-ae3a-272888c89590" providerId="ADAL" clId="{C48B94C2-B1BE-42AD-8864-64584BFFECB2}" dt="2023-11-27T15:17:33.129" v="107" actId="20577"/>
          <ac:spMkLst>
            <pc:docMk/>
            <pc:sldMk cId="4234762483" sldId="2147327032"/>
            <ac:spMk id="12" creationId="{18074A0B-E58D-745C-F539-FF418458E9E5}"/>
          </ac:spMkLst>
        </pc:spChg>
        <pc:spChg chg="add mod">
          <ac:chgData name="Kaileen Cain" userId="21167d2d-fdf2-4320-ae3a-272888c89590" providerId="ADAL" clId="{C48B94C2-B1BE-42AD-8864-64584BFFECB2}" dt="2023-11-27T15:16:21.987" v="85"/>
          <ac:spMkLst>
            <pc:docMk/>
            <pc:sldMk cId="4234762483" sldId="2147327032"/>
            <ac:spMk id="16" creationId="{A5CE13D4-6941-2055-A5CF-C398461CA0BA}"/>
          </ac:spMkLst>
        </pc:spChg>
        <pc:spChg chg="add mod">
          <ac:chgData name="Kaileen Cain" userId="21167d2d-fdf2-4320-ae3a-272888c89590" providerId="ADAL" clId="{C48B94C2-B1BE-42AD-8864-64584BFFECB2}" dt="2023-11-27T15:16:21.987" v="85"/>
          <ac:spMkLst>
            <pc:docMk/>
            <pc:sldMk cId="4234762483" sldId="2147327032"/>
            <ac:spMk id="17" creationId="{E14DF553-3263-3904-A8E1-647631816C99}"/>
          </ac:spMkLst>
        </pc:spChg>
        <pc:spChg chg="add mod">
          <ac:chgData name="Kaileen Cain" userId="21167d2d-fdf2-4320-ae3a-272888c89590" providerId="ADAL" clId="{C48B94C2-B1BE-42AD-8864-64584BFFECB2}" dt="2023-11-27T15:16:21.987" v="85"/>
          <ac:spMkLst>
            <pc:docMk/>
            <pc:sldMk cId="4234762483" sldId="2147327032"/>
            <ac:spMk id="18" creationId="{16CFD1A4-DC68-A3FC-5625-34D86A229B3F}"/>
          </ac:spMkLst>
        </pc:spChg>
        <pc:spChg chg="mod">
          <ac:chgData name="Kaileen Cain" userId="21167d2d-fdf2-4320-ae3a-272888c89590" providerId="ADAL" clId="{C48B94C2-B1BE-42AD-8864-64584BFFECB2}" dt="2023-11-27T15:16:21.987" v="85"/>
          <ac:spMkLst>
            <pc:docMk/>
            <pc:sldMk cId="4234762483" sldId="2147327032"/>
            <ac:spMk id="21" creationId="{DF2624B9-DB1F-AA87-5544-FDFC7AB5DA6B}"/>
          </ac:spMkLst>
        </pc:spChg>
        <pc:spChg chg="mod">
          <ac:chgData name="Kaileen Cain" userId="21167d2d-fdf2-4320-ae3a-272888c89590" providerId="ADAL" clId="{C48B94C2-B1BE-42AD-8864-64584BFFECB2}" dt="2023-11-27T15:16:21.987" v="85"/>
          <ac:spMkLst>
            <pc:docMk/>
            <pc:sldMk cId="4234762483" sldId="2147327032"/>
            <ac:spMk id="22" creationId="{1C385FF6-FACE-9CEB-F15B-E58C088B1FA0}"/>
          </ac:spMkLst>
        </pc:spChg>
        <pc:spChg chg="mod">
          <ac:chgData name="Kaileen Cain" userId="21167d2d-fdf2-4320-ae3a-272888c89590" providerId="ADAL" clId="{C48B94C2-B1BE-42AD-8864-64584BFFECB2}" dt="2023-11-27T15:16:21.987" v="85"/>
          <ac:spMkLst>
            <pc:docMk/>
            <pc:sldMk cId="4234762483" sldId="2147327032"/>
            <ac:spMk id="23" creationId="{ABA8703A-B78F-53F4-E744-80C16A331398}"/>
          </ac:spMkLst>
        </pc:spChg>
        <pc:spChg chg="mod">
          <ac:chgData name="Kaileen Cain" userId="21167d2d-fdf2-4320-ae3a-272888c89590" providerId="ADAL" clId="{C48B94C2-B1BE-42AD-8864-64584BFFECB2}" dt="2023-11-27T15:16:21.987" v="85"/>
          <ac:spMkLst>
            <pc:docMk/>
            <pc:sldMk cId="4234762483" sldId="2147327032"/>
            <ac:spMk id="24" creationId="{03B56B53-72D7-FABC-90F3-9856092DC89E}"/>
          </ac:spMkLst>
        </pc:spChg>
        <pc:spChg chg="add mod">
          <ac:chgData name="Kaileen Cain" userId="21167d2d-fdf2-4320-ae3a-272888c89590" providerId="ADAL" clId="{C48B94C2-B1BE-42AD-8864-64584BFFECB2}" dt="2023-11-27T15:16:21.987" v="85"/>
          <ac:spMkLst>
            <pc:docMk/>
            <pc:sldMk cId="4234762483" sldId="2147327032"/>
            <ac:spMk id="25" creationId="{54821A88-5EFA-7725-530B-7CCE3255D10F}"/>
          </ac:spMkLst>
        </pc:spChg>
        <pc:spChg chg="add mod">
          <ac:chgData name="Kaileen Cain" userId="21167d2d-fdf2-4320-ae3a-272888c89590" providerId="ADAL" clId="{C48B94C2-B1BE-42AD-8864-64584BFFECB2}" dt="2023-11-27T15:16:21.987" v="85"/>
          <ac:spMkLst>
            <pc:docMk/>
            <pc:sldMk cId="4234762483" sldId="2147327032"/>
            <ac:spMk id="26" creationId="{01E34B3D-BE65-25DB-184C-4FBE9613CF00}"/>
          </ac:spMkLst>
        </pc:spChg>
        <pc:spChg chg="mod">
          <ac:chgData name="Kaileen Cain" userId="21167d2d-fdf2-4320-ae3a-272888c89590" providerId="ADAL" clId="{C48B94C2-B1BE-42AD-8864-64584BFFECB2}" dt="2023-11-27T15:16:21.987" v="85"/>
          <ac:spMkLst>
            <pc:docMk/>
            <pc:sldMk cId="4234762483" sldId="2147327032"/>
            <ac:spMk id="29" creationId="{4ECF8264-80B2-DB26-C4E7-A76526940810}"/>
          </ac:spMkLst>
        </pc:spChg>
        <pc:spChg chg="mod">
          <ac:chgData name="Kaileen Cain" userId="21167d2d-fdf2-4320-ae3a-272888c89590" providerId="ADAL" clId="{C48B94C2-B1BE-42AD-8864-64584BFFECB2}" dt="2023-11-27T15:16:21.987" v="85"/>
          <ac:spMkLst>
            <pc:docMk/>
            <pc:sldMk cId="4234762483" sldId="2147327032"/>
            <ac:spMk id="30" creationId="{8444B69B-7858-2324-C617-34FEDD44469D}"/>
          </ac:spMkLst>
        </pc:spChg>
        <pc:spChg chg="mod">
          <ac:chgData name="Kaileen Cain" userId="21167d2d-fdf2-4320-ae3a-272888c89590" providerId="ADAL" clId="{C48B94C2-B1BE-42AD-8864-64584BFFECB2}" dt="2023-11-27T15:16:21.987" v="85"/>
          <ac:spMkLst>
            <pc:docMk/>
            <pc:sldMk cId="4234762483" sldId="2147327032"/>
            <ac:spMk id="31" creationId="{57F5EAD0-543E-A6B4-07D7-8A10541DF0CC}"/>
          </ac:spMkLst>
        </pc:spChg>
        <pc:spChg chg="mod">
          <ac:chgData name="Kaileen Cain" userId="21167d2d-fdf2-4320-ae3a-272888c89590" providerId="ADAL" clId="{C48B94C2-B1BE-42AD-8864-64584BFFECB2}" dt="2023-11-27T15:16:21.987" v="85"/>
          <ac:spMkLst>
            <pc:docMk/>
            <pc:sldMk cId="4234762483" sldId="2147327032"/>
            <ac:spMk id="32" creationId="{BFA25359-081F-54AD-BB46-3E278474E352}"/>
          </ac:spMkLst>
        </pc:spChg>
        <pc:spChg chg="add mod">
          <ac:chgData name="Kaileen Cain" userId="21167d2d-fdf2-4320-ae3a-272888c89590" providerId="ADAL" clId="{C48B94C2-B1BE-42AD-8864-64584BFFECB2}" dt="2023-11-27T15:16:21.987" v="85"/>
          <ac:spMkLst>
            <pc:docMk/>
            <pc:sldMk cId="4234762483" sldId="2147327032"/>
            <ac:spMk id="33" creationId="{040DF11A-D5BE-F366-62B0-2D88179E8E18}"/>
          </ac:spMkLst>
        </pc:spChg>
        <pc:spChg chg="mod">
          <ac:chgData name="Kaileen Cain" userId="21167d2d-fdf2-4320-ae3a-272888c89590" providerId="ADAL" clId="{C48B94C2-B1BE-42AD-8864-64584BFFECB2}" dt="2023-11-27T15:16:31.134" v="94" actId="20577"/>
          <ac:spMkLst>
            <pc:docMk/>
            <pc:sldMk cId="4234762483" sldId="2147327032"/>
            <ac:spMk id="36" creationId="{0F1E129F-9659-C419-50AF-9424A89B2308}"/>
          </ac:spMkLst>
        </pc:spChg>
        <pc:spChg chg="mod">
          <ac:chgData name="Kaileen Cain" userId="21167d2d-fdf2-4320-ae3a-272888c89590" providerId="ADAL" clId="{C48B94C2-B1BE-42AD-8864-64584BFFECB2}" dt="2023-11-27T15:16:21.987" v="85"/>
          <ac:spMkLst>
            <pc:docMk/>
            <pc:sldMk cId="4234762483" sldId="2147327032"/>
            <ac:spMk id="37" creationId="{64180496-B26D-7219-0AF4-E17D565ABD55}"/>
          </ac:spMkLst>
        </pc:spChg>
        <pc:spChg chg="mod">
          <ac:chgData name="Kaileen Cain" userId="21167d2d-fdf2-4320-ae3a-272888c89590" providerId="ADAL" clId="{C48B94C2-B1BE-42AD-8864-64584BFFECB2}" dt="2023-11-27T15:16:21.987" v="85"/>
          <ac:spMkLst>
            <pc:docMk/>
            <pc:sldMk cId="4234762483" sldId="2147327032"/>
            <ac:spMk id="38" creationId="{43FBC124-AB3F-A5C6-1B24-D752C48FA90E}"/>
          </ac:spMkLst>
        </pc:spChg>
        <pc:spChg chg="mod">
          <ac:chgData name="Kaileen Cain" userId="21167d2d-fdf2-4320-ae3a-272888c89590" providerId="ADAL" clId="{C48B94C2-B1BE-42AD-8864-64584BFFECB2}" dt="2023-11-27T15:16:21.987" v="85"/>
          <ac:spMkLst>
            <pc:docMk/>
            <pc:sldMk cId="4234762483" sldId="2147327032"/>
            <ac:spMk id="39" creationId="{CAC2DB13-4635-5895-E5D2-EE8722794F80}"/>
          </ac:spMkLst>
        </pc:spChg>
        <pc:spChg chg="mod">
          <ac:chgData name="Kaileen Cain" userId="21167d2d-fdf2-4320-ae3a-272888c89590" providerId="ADAL" clId="{C48B94C2-B1BE-42AD-8864-64584BFFECB2}" dt="2023-11-27T15:16:21.987" v="85"/>
          <ac:spMkLst>
            <pc:docMk/>
            <pc:sldMk cId="4234762483" sldId="2147327032"/>
            <ac:spMk id="40" creationId="{03158943-A66A-D7C0-C701-C80EF8FAC180}"/>
          </ac:spMkLst>
        </pc:spChg>
        <pc:spChg chg="add mod">
          <ac:chgData name="Kaileen Cain" userId="21167d2d-fdf2-4320-ae3a-272888c89590" providerId="ADAL" clId="{C48B94C2-B1BE-42AD-8864-64584BFFECB2}" dt="2023-11-27T15:16:21.987" v="85"/>
          <ac:spMkLst>
            <pc:docMk/>
            <pc:sldMk cId="4234762483" sldId="2147327032"/>
            <ac:spMk id="41" creationId="{252C0359-C4DC-4E09-30AC-CB29CB5CBF23}"/>
          </ac:spMkLst>
        </pc:spChg>
        <pc:spChg chg="del">
          <ac:chgData name="Kaileen Cain" userId="21167d2d-fdf2-4320-ae3a-272888c89590" providerId="ADAL" clId="{C48B94C2-B1BE-42AD-8864-64584BFFECB2}" dt="2023-11-27T15:15:58.460" v="82" actId="478"/>
          <ac:spMkLst>
            <pc:docMk/>
            <pc:sldMk cId="4234762483" sldId="2147327032"/>
            <ac:spMk id="60" creationId="{FBFA05F6-386C-75F1-AAC4-58B9C5DBD60C}"/>
          </ac:spMkLst>
        </pc:spChg>
        <pc:spChg chg="del">
          <ac:chgData name="Kaileen Cain" userId="21167d2d-fdf2-4320-ae3a-272888c89590" providerId="ADAL" clId="{C48B94C2-B1BE-42AD-8864-64584BFFECB2}" dt="2023-11-27T15:15:58.460" v="82" actId="478"/>
          <ac:spMkLst>
            <pc:docMk/>
            <pc:sldMk cId="4234762483" sldId="2147327032"/>
            <ac:spMk id="61" creationId="{EA07543A-976E-A7AA-25DA-84EF6EC6089B}"/>
          </ac:spMkLst>
        </pc:spChg>
        <pc:grpChg chg="add mod">
          <ac:chgData name="Kaileen Cain" userId="21167d2d-fdf2-4320-ae3a-272888c89590" providerId="ADAL" clId="{C48B94C2-B1BE-42AD-8864-64584BFFECB2}" dt="2023-11-27T15:16:21.987" v="85"/>
          <ac:grpSpMkLst>
            <pc:docMk/>
            <pc:sldMk cId="4234762483" sldId="2147327032"/>
            <ac:grpSpMk id="20" creationId="{D90BBF36-3B16-ACD3-C5C1-347B9816F7F1}"/>
          </ac:grpSpMkLst>
        </pc:grpChg>
        <pc:grpChg chg="add mod">
          <ac:chgData name="Kaileen Cain" userId="21167d2d-fdf2-4320-ae3a-272888c89590" providerId="ADAL" clId="{C48B94C2-B1BE-42AD-8864-64584BFFECB2}" dt="2023-11-27T15:16:21.987" v="85"/>
          <ac:grpSpMkLst>
            <pc:docMk/>
            <pc:sldMk cId="4234762483" sldId="2147327032"/>
            <ac:grpSpMk id="28" creationId="{22DF26BD-914F-67D3-FD24-B0E13209FB99}"/>
          </ac:grpSpMkLst>
        </pc:grpChg>
        <pc:grpChg chg="add mod">
          <ac:chgData name="Kaileen Cain" userId="21167d2d-fdf2-4320-ae3a-272888c89590" providerId="ADAL" clId="{C48B94C2-B1BE-42AD-8864-64584BFFECB2}" dt="2023-11-27T15:16:21.987" v="85"/>
          <ac:grpSpMkLst>
            <pc:docMk/>
            <pc:sldMk cId="4234762483" sldId="2147327032"/>
            <ac:grpSpMk id="35" creationId="{C6F5C0AF-CB55-78A3-FBB3-D0C9722F2760}"/>
          </ac:grpSpMkLst>
        </pc:grpChg>
        <pc:graphicFrameChg chg="del">
          <ac:chgData name="Kaileen Cain" userId="21167d2d-fdf2-4320-ae3a-272888c89590" providerId="ADAL" clId="{C48B94C2-B1BE-42AD-8864-64584BFFECB2}" dt="2023-11-27T15:16:00.817" v="83" actId="478"/>
          <ac:graphicFrameMkLst>
            <pc:docMk/>
            <pc:sldMk cId="4234762483" sldId="2147327032"/>
            <ac:graphicFrameMk id="7" creationId="{4B15A7CA-B3B0-A21E-195E-A91FAC3A3554}"/>
          </ac:graphicFrameMkLst>
        </pc:graphicFrameChg>
        <pc:graphicFrameChg chg="add mod">
          <ac:chgData name="Kaileen Cain" userId="21167d2d-fdf2-4320-ae3a-272888c89590" providerId="ADAL" clId="{C48B94C2-B1BE-42AD-8864-64584BFFECB2}" dt="2023-11-27T15:16:21.987" v="85"/>
          <ac:graphicFrameMkLst>
            <pc:docMk/>
            <pc:sldMk cId="4234762483" sldId="2147327032"/>
            <ac:graphicFrameMk id="14" creationId="{93310B67-9D7C-D7E6-1E37-121D19A75FB4}"/>
          </ac:graphicFrameMkLst>
        </pc:graphicFrameChg>
        <pc:picChg chg="del">
          <ac:chgData name="Kaileen Cain" userId="21167d2d-fdf2-4320-ae3a-272888c89590" providerId="ADAL" clId="{C48B94C2-B1BE-42AD-8864-64584BFFECB2}" dt="2023-11-27T15:15:58.460" v="82" actId="478"/>
          <ac:picMkLst>
            <pc:docMk/>
            <pc:sldMk cId="4234762483" sldId="2147327032"/>
            <ac:picMk id="9" creationId="{BC2DC247-AAE0-F186-83B8-2CA4E97A909D}"/>
          </ac:picMkLst>
        </pc:picChg>
        <pc:picChg chg="del">
          <ac:chgData name="Kaileen Cain" userId="21167d2d-fdf2-4320-ae3a-272888c89590" providerId="ADAL" clId="{C48B94C2-B1BE-42AD-8864-64584BFFECB2}" dt="2023-11-27T15:15:58.460" v="82" actId="478"/>
          <ac:picMkLst>
            <pc:docMk/>
            <pc:sldMk cId="4234762483" sldId="2147327032"/>
            <ac:picMk id="10" creationId="{8E59D2B9-1880-568D-6298-9E31EFBAA587}"/>
          </ac:picMkLst>
        </pc:picChg>
        <pc:picChg chg="del">
          <ac:chgData name="Kaileen Cain" userId="21167d2d-fdf2-4320-ae3a-272888c89590" providerId="ADAL" clId="{C48B94C2-B1BE-42AD-8864-64584BFFECB2}" dt="2023-11-27T15:15:58.460" v="82" actId="478"/>
          <ac:picMkLst>
            <pc:docMk/>
            <pc:sldMk cId="4234762483" sldId="2147327032"/>
            <ac:picMk id="11" creationId="{27226E98-9EC0-F930-256E-1933D33AA89C}"/>
          </ac:picMkLst>
        </pc:picChg>
        <pc:picChg chg="del">
          <ac:chgData name="Kaileen Cain" userId="21167d2d-fdf2-4320-ae3a-272888c89590" providerId="ADAL" clId="{C48B94C2-B1BE-42AD-8864-64584BFFECB2}" dt="2023-11-27T15:15:58.460" v="82" actId="478"/>
          <ac:picMkLst>
            <pc:docMk/>
            <pc:sldMk cId="4234762483" sldId="2147327032"/>
            <ac:picMk id="13" creationId="{096F8376-B599-848C-EBED-C2AF84A477D3}"/>
          </ac:picMkLst>
        </pc:picChg>
        <pc:picChg chg="add mod">
          <ac:chgData name="Kaileen Cain" userId="21167d2d-fdf2-4320-ae3a-272888c89590" providerId="ADAL" clId="{C48B94C2-B1BE-42AD-8864-64584BFFECB2}" dt="2023-11-27T15:16:21.987" v="85"/>
          <ac:picMkLst>
            <pc:docMk/>
            <pc:sldMk cId="4234762483" sldId="2147327032"/>
            <ac:picMk id="19" creationId="{27B4F581-60E2-78D9-5A5F-8F805A551798}"/>
          </ac:picMkLst>
        </pc:picChg>
        <pc:picChg chg="add mod">
          <ac:chgData name="Kaileen Cain" userId="21167d2d-fdf2-4320-ae3a-272888c89590" providerId="ADAL" clId="{C48B94C2-B1BE-42AD-8864-64584BFFECB2}" dt="2023-11-27T15:16:21.987" v="85"/>
          <ac:picMkLst>
            <pc:docMk/>
            <pc:sldMk cId="4234762483" sldId="2147327032"/>
            <ac:picMk id="27" creationId="{DEB1F114-67C9-A5F2-4E06-7B0B9368B271}"/>
          </ac:picMkLst>
        </pc:picChg>
        <pc:picChg chg="del">
          <ac:chgData name="Kaileen Cain" userId="21167d2d-fdf2-4320-ae3a-272888c89590" providerId="ADAL" clId="{C48B94C2-B1BE-42AD-8864-64584BFFECB2}" dt="2023-11-27T15:15:58.460" v="82" actId="478"/>
          <ac:picMkLst>
            <pc:docMk/>
            <pc:sldMk cId="4234762483" sldId="2147327032"/>
            <ac:picMk id="34" creationId="{B5A2B24A-F6DB-8F7E-1127-F566042F0719}"/>
          </ac:picMkLst>
        </pc:picChg>
        <pc:picChg chg="add mod">
          <ac:chgData name="Kaileen Cain" userId="21167d2d-fdf2-4320-ae3a-272888c89590" providerId="ADAL" clId="{C48B94C2-B1BE-42AD-8864-64584BFFECB2}" dt="2023-11-27T15:16:21.987" v="85"/>
          <ac:picMkLst>
            <pc:docMk/>
            <pc:sldMk cId="4234762483" sldId="2147327032"/>
            <ac:picMk id="42" creationId="{E4FECD4C-0AF0-2BC0-AD02-18DBBEE1B48C}"/>
          </ac:picMkLst>
        </pc:picChg>
        <pc:picChg chg="del">
          <ac:chgData name="Kaileen Cain" userId="21167d2d-fdf2-4320-ae3a-272888c89590" providerId="ADAL" clId="{C48B94C2-B1BE-42AD-8864-64584BFFECB2}" dt="2023-11-27T15:15:58.460" v="82" actId="478"/>
          <ac:picMkLst>
            <pc:docMk/>
            <pc:sldMk cId="4234762483" sldId="2147327032"/>
            <ac:picMk id="48" creationId="{9A286E60-74D3-A417-FFD8-A2AAA7BC458C}"/>
          </ac:picMkLst>
        </pc:picChg>
        <pc:picChg chg="del">
          <ac:chgData name="Kaileen Cain" userId="21167d2d-fdf2-4320-ae3a-272888c89590" providerId="ADAL" clId="{C48B94C2-B1BE-42AD-8864-64584BFFECB2}" dt="2023-11-27T15:15:58.460" v="82" actId="478"/>
          <ac:picMkLst>
            <pc:docMk/>
            <pc:sldMk cId="4234762483" sldId="2147327032"/>
            <ac:picMk id="52" creationId="{7BD61572-A925-227E-AFF3-5037621583EA}"/>
          </ac:picMkLst>
        </pc:picChg>
        <pc:picChg chg="del">
          <ac:chgData name="Kaileen Cain" userId="21167d2d-fdf2-4320-ae3a-272888c89590" providerId="ADAL" clId="{C48B94C2-B1BE-42AD-8864-64584BFFECB2}" dt="2023-11-27T15:15:58.460" v="82" actId="478"/>
          <ac:picMkLst>
            <pc:docMk/>
            <pc:sldMk cId="4234762483" sldId="2147327032"/>
            <ac:picMk id="53" creationId="{A17713D1-24B9-2C2D-7754-0DAA01CD2CB2}"/>
          </ac:picMkLst>
        </pc:picChg>
        <pc:picChg chg="del">
          <ac:chgData name="Kaileen Cain" userId="21167d2d-fdf2-4320-ae3a-272888c89590" providerId="ADAL" clId="{C48B94C2-B1BE-42AD-8864-64584BFFECB2}" dt="2023-11-27T15:15:58.460" v="82" actId="478"/>
          <ac:picMkLst>
            <pc:docMk/>
            <pc:sldMk cId="4234762483" sldId="2147327032"/>
            <ac:picMk id="54" creationId="{EB178872-CDFD-3C3A-9E36-CD1461F7E72E}"/>
          </ac:picMkLst>
        </pc:picChg>
        <pc:picChg chg="del">
          <ac:chgData name="Kaileen Cain" userId="21167d2d-fdf2-4320-ae3a-272888c89590" providerId="ADAL" clId="{C48B94C2-B1BE-42AD-8864-64584BFFECB2}" dt="2023-11-27T15:15:58.460" v="82" actId="478"/>
          <ac:picMkLst>
            <pc:docMk/>
            <pc:sldMk cId="4234762483" sldId="2147327032"/>
            <ac:picMk id="55" creationId="{19960E63-A61B-CDCD-30A7-6CAE6C287CD2}"/>
          </ac:picMkLst>
        </pc:picChg>
        <pc:picChg chg="del">
          <ac:chgData name="Kaileen Cain" userId="21167d2d-fdf2-4320-ae3a-272888c89590" providerId="ADAL" clId="{C48B94C2-B1BE-42AD-8864-64584BFFECB2}" dt="2023-11-27T15:15:58.460" v="82" actId="478"/>
          <ac:picMkLst>
            <pc:docMk/>
            <pc:sldMk cId="4234762483" sldId="2147327032"/>
            <ac:picMk id="56" creationId="{598D3052-72EB-BE20-4042-A3AF26C70199}"/>
          </ac:picMkLst>
        </pc:picChg>
        <pc:picChg chg="del">
          <ac:chgData name="Kaileen Cain" userId="21167d2d-fdf2-4320-ae3a-272888c89590" providerId="ADAL" clId="{C48B94C2-B1BE-42AD-8864-64584BFFECB2}" dt="2023-11-27T15:15:58.460" v="82" actId="478"/>
          <ac:picMkLst>
            <pc:docMk/>
            <pc:sldMk cId="4234762483" sldId="2147327032"/>
            <ac:picMk id="57" creationId="{D11799EA-5E79-A97D-6C7A-32F8DBF8B42D}"/>
          </ac:picMkLst>
        </pc:picChg>
        <pc:picChg chg="del">
          <ac:chgData name="Kaileen Cain" userId="21167d2d-fdf2-4320-ae3a-272888c89590" providerId="ADAL" clId="{C48B94C2-B1BE-42AD-8864-64584BFFECB2}" dt="2023-11-27T15:15:58.460" v="82" actId="478"/>
          <ac:picMkLst>
            <pc:docMk/>
            <pc:sldMk cId="4234762483" sldId="2147327032"/>
            <ac:picMk id="58" creationId="{50D278D8-7E7D-C867-1E19-2E809179D6EA}"/>
          </ac:picMkLst>
        </pc:picChg>
        <pc:picChg chg="del">
          <ac:chgData name="Kaileen Cain" userId="21167d2d-fdf2-4320-ae3a-272888c89590" providerId="ADAL" clId="{C48B94C2-B1BE-42AD-8864-64584BFFECB2}" dt="2023-11-27T15:15:58.460" v="82" actId="478"/>
          <ac:picMkLst>
            <pc:docMk/>
            <pc:sldMk cId="4234762483" sldId="2147327032"/>
            <ac:picMk id="59" creationId="{B0D28511-C0AE-5818-749D-107E4D14E253}"/>
          </ac:picMkLst>
        </pc:picChg>
        <pc:picChg chg="del">
          <ac:chgData name="Kaileen Cain" userId="21167d2d-fdf2-4320-ae3a-272888c89590" providerId="ADAL" clId="{C48B94C2-B1BE-42AD-8864-64584BFFECB2}" dt="2023-11-27T15:15:58.460" v="82" actId="478"/>
          <ac:picMkLst>
            <pc:docMk/>
            <pc:sldMk cId="4234762483" sldId="2147327032"/>
            <ac:picMk id="62" creationId="{9C87E8CD-EA9A-2106-F1A6-DEEF7D5BA806}"/>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9.9422566260834705E-2"/>
          <c:w val="0.96562499999999996"/>
          <c:h val="0.78579055814419563"/>
        </c:manualLayout>
      </c:layout>
      <c:barChart>
        <c:barDir val="col"/>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rgbClr val="1B1464"/>
              </a:solidFill>
              <a:ln>
                <a:noFill/>
              </a:ln>
              <a:effectLst/>
            </c:spPr>
            <c:extLst>
              <c:ext xmlns:c16="http://schemas.microsoft.com/office/drawing/2014/chart" uri="{C3380CC4-5D6E-409C-BE32-E72D297353CC}">
                <c16:uniqueId val="{00000001-18E5-41A9-998B-50817A062227}"/>
              </c:ext>
            </c:extLst>
          </c:dPt>
          <c:dPt>
            <c:idx val="1"/>
            <c:invertIfNegative val="0"/>
            <c:bubble3D val="0"/>
            <c:spPr>
              <a:solidFill>
                <a:srgbClr val="00BFF2"/>
              </a:solidFill>
              <a:ln>
                <a:noFill/>
              </a:ln>
              <a:effectLst/>
            </c:spPr>
            <c:extLst>
              <c:ext xmlns:c16="http://schemas.microsoft.com/office/drawing/2014/chart" uri="{C3380CC4-5D6E-409C-BE32-E72D297353CC}">
                <c16:uniqueId val="{00000003-18E5-41A9-998B-50817A062227}"/>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 Months Prior to TV Launch</c:v>
                </c:pt>
                <c:pt idx="1">
                  <c:v>TV Launch Month</c:v>
                </c:pt>
              </c:strCache>
            </c:strRef>
          </c:cat>
          <c:val>
            <c:numRef>
              <c:f>Sheet1!$B$2:$B$3</c:f>
              <c:numCache>
                <c:formatCode>#,##0</c:formatCode>
                <c:ptCount val="2"/>
                <c:pt idx="0">
                  <c:v>2616</c:v>
                </c:pt>
                <c:pt idx="1">
                  <c:v>2942</c:v>
                </c:pt>
              </c:numCache>
            </c:numRef>
          </c:val>
          <c:extLst>
            <c:ext xmlns:c16="http://schemas.microsoft.com/office/drawing/2014/chart" uri="{C3380CC4-5D6E-409C-BE32-E72D297353CC}">
              <c16:uniqueId val="{00000004-18E5-41A9-998B-50817A062227}"/>
            </c:ext>
          </c:extLst>
        </c:ser>
        <c:dLbls>
          <c:dLblPos val="outEnd"/>
          <c:showLegendKey val="0"/>
          <c:showVal val="1"/>
          <c:showCatName val="0"/>
          <c:showSerName val="0"/>
          <c:showPercent val="0"/>
          <c:showBubbleSize val="0"/>
        </c:dLbls>
        <c:gapWidth val="165"/>
        <c:overlap val="-27"/>
        <c:axId val="708922272"/>
        <c:axId val="708921944"/>
      </c:barChart>
      <c:catAx>
        <c:axId val="708922272"/>
        <c:scaling>
          <c:orientation val="minMax"/>
        </c:scaling>
        <c:delete val="0"/>
        <c:axPos val="b"/>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B1464"/>
                </a:solidFill>
                <a:latin typeface="Helvetica" panose="020B0403020202020204" pitchFamily="34" charset="0"/>
                <a:ea typeface="+mn-ea"/>
                <a:cs typeface="+mn-cs"/>
              </a:defRPr>
            </a:pPr>
            <a:endParaRPr lang="en-US"/>
          </a:p>
        </c:txPr>
        <c:crossAx val="708921944"/>
        <c:crosses val="autoZero"/>
        <c:auto val="1"/>
        <c:lblAlgn val="ctr"/>
        <c:lblOffset val="100"/>
        <c:noMultiLvlLbl val="0"/>
      </c:catAx>
      <c:valAx>
        <c:axId val="708921944"/>
        <c:scaling>
          <c:orientation val="minMax"/>
          <c:max val="3200"/>
          <c:min val="1700"/>
        </c:scaling>
        <c:delete val="1"/>
        <c:axPos val="l"/>
        <c:numFmt formatCode="#,##0" sourceLinked="1"/>
        <c:majorTickMark val="out"/>
        <c:minorTickMark val="none"/>
        <c:tickLblPos val="nextTo"/>
        <c:crossAx val="708922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3C5-4230-917E-0E79F6912FEA}"/>
              </c:ext>
            </c:extLst>
          </c:dPt>
          <c:dPt>
            <c:idx val="1"/>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3C5-4230-917E-0E79F6912FEA}"/>
              </c:ext>
            </c:extLst>
          </c:dPt>
          <c:dPt>
            <c:idx val="2"/>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3C5-4230-917E-0E79F6912FEA}"/>
              </c:ext>
            </c:extLst>
          </c:dPt>
          <c:dPt>
            <c:idx val="3"/>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3C5-4230-917E-0E79F6912FEA}"/>
              </c:ext>
            </c:extLst>
          </c:dPt>
          <c:dLbls>
            <c:dLbl>
              <c:idx val="0"/>
              <c:layout>
                <c:manualLayout>
                  <c:x val="-0.28591116322213145"/>
                  <c:y val="-0.12625333792974033"/>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fld id="{A681F51F-8331-415C-A8D8-D21990A41769}" type="CATEGORYNAME">
                      <a:rPr lang="en-US" sz="1100">
                        <a:solidFill>
                          <a:schemeClr val="bg1"/>
                        </a:solidFill>
                      </a:rPr>
                      <a:pPr>
                        <a:defRPr sz="1100">
                          <a:solidFill>
                            <a:schemeClr val="bg1"/>
                          </a:solidFill>
                        </a:defRPr>
                      </a:pPr>
                      <a:t>[CATEGORY NAME]</a:t>
                    </a:fld>
                    <a:r>
                      <a:rPr lang="en-US" sz="1100" baseline="0">
                        <a:solidFill>
                          <a:schemeClr val="bg1"/>
                        </a:solidFill>
                      </a:rPr>
                      <a:t>
</a:t>
                    </a:r>
                    <a:fld id="{BB86040B-8DC1-4F5B-AD58-63CBD7BD0656}" type="PERCENTAGE">
                      <a:rPr lang="en-US" sz="1100" baseline="0">
                        <a:solidFill>
                          <a:schemeClr val="bg1"/>
                        </a:solidFill>
                      </a:rPr>
                      <a:pPr>
                        <a:defRPr sz="1100">
                          <a:solidFill>
                            <a:schemeClr val="bg1"/>
                          </a:solidFill>
                        </a:defRPr>
                      </a:pPr>
                      <a:t>[PERCENTAGE]</a:t>
                    </a:fld>
                    <a:endParaRPr lang="en-US" sz="110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C3C5-4230-917E-0E79F6912FEA}"/>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extLst>
                <c:ext xmlns:c16="http://schemas.microsoft.com/office/drawing/2014/chart" uri="{C3380CC4-5D6E-409C-BE32-E72D297353CC}">
                  <c16:uniqueId val="{00000003-C3C5-4230-917E-0E79F6912FEA}"/>
                </c:ext>
              </c:extLst>
            </c:dLbl>
            <c:dLbl>
              <c:idx val="2"/>
              <c:layout>
                <c:manualLayout>
                  <c:x val="0.10635781034247356"/>
                  <c:y val="0.17011766169390249"/>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C5-4230-917E-0E79F6912FEA}"/>
                </c:ext>
              </c:extLst>
            </c:dLbl>
            <c:dLbl>
              <c:idx val="3"/>
              <c:layout>
                <c:manualLayout>
                  <c:x val="6.8799027094133422E-2"/>
                  <c:y val="5.882873850766472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3C5-4230-917E-0E79F6912FEA}"/>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News</c:v>
                </c:pt>
                <c:pt idx="2">
                  <c:v>Sports</c:v>
                </c:pt>
                <c:pt idx="3">
                  <c:v>Other</c:v>
                </c:pt>
              </c:strCache>
            </c:strRef>
          </c:cat>
          <c:val>
            <c:numRef>
              <c:f>Sheet1!$B$2:$B$5</c:f>
              <c:numCache>
                <c:formatCode>0%</c:formatCode>
                <c:ptCount val="4"/>
                <c:pt idx="0">
                  <c:v>0.67331045750474205</c:v>
                </c:pt>
                <c:pt idx="1">
                  <c:v>0.18214124221285799</c:v>
                </c:pt>
                <c:pt idx="2">
                  <c:v>9.1386729529079572E-2</c:v>
                </c:pt>
                <c:pt idx="3">
                  <c:v>5.116157075332068E-2</c:v>
                </c:pt>
              </c:numCache>
            </c:numRef>
          </c:val>
          <c:extLst>
            <c:ext xmlns:c16="http://schemas.microsoft.com/office/drawing/2014/chart" uri="{C3380CC4-5D6E-409C-BE32-E72D297353CC}">
              <c16:uniqueId val="{00000008-C3C5-4230-917E-0E79F6912FE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5E4-4C7B-8E3C-93A424BDE865}"/>
              </c:ext>
            </c:extLst>
          </c:dPt>
          <c:dPt>
            <c:idx val="1"/>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5E4-4C7B-8E3C-93A424BDE865}"/>
              </c:ext>
            </c:extLst>
          </c:dPt>
          <c:dPt>
            <c:idx val="2"/>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5E4-4C7B-8E3C-93A424BDE865}"/>
              </c:ext>
            </c:extLst>
          </c:dPt>
          <c:dPt>
            <c:idx val="3"/>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A5E4-4C7B-8E3C-93A424BDE865}"/>
              </c:ext>
            </c:extLst>
          </c:dPt>
          <c:dLbls>
            <c:dLbl>
              <c:idx val="0"/>
              <c:layout>
                <c:manualLayout>
                  <c:x val="-0.25741481795315357"/>
                  <c:y val="-3.9134030595624827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rgbClr val="1B1464"/>
                        </a:solidFill>
                        <a:latin typeface="+mn-lt"/>
                        <a:ea typeface="+mn-ea"/>
                        <a:cs typeface="+mn-cs"/>
                      </a:defRPr>
                    </a:pPr>
                    <a:fld id="{CC1E5B24-E54E-4C59-8CAC-E9F1584E491C}" type="CATEGORYNAME">
                      <a:rPr lang="en-US" sz="1100" dirty="0">
                        <a:solidFill>
                          <a:schemeClr val="bg1"/>
                        </a:solidFill>
                      </a:rPr>
                      <a:pPr>
                        <a:defRPr sz="1100">
                          <a:solidFill>
                            <a:srgbClr val="1B1464"/>
                          </a:solidFill>
                        </a:defRPr>
                      </a:pPr>
                      <a:t>[CATEGORY NAME]</a:t>
                    </a:fld>
                    <a:r>
                      <a:rPr lang="en-US" sz="1100" baseline="0">
                        <a:solidFill>
                          <a:schemeClr val="bg1"/>
                        </a:solidFill>
                      </a:rPr>
                      <a:t>
</a:t>
                    </a:r>
                    <a:fld id="{E413997C-7C77-4BCD-9312-1F78B659D127}" type="PERCENTAGE">
                      <a:rPr lang="en-US" sz="1100" baseline="0" dirty="0">
                        <a:solidFill>
                          <a:schemeClr val="bg1"/>
                        </a:solidFill>
                      </a:rPr>
                      <a:pPr>
                        <a:defRPr sz="1100">
                          <a:solidFill>
                            <a:srgbClr val="1B1464"/>
                          </a:solidFill>
                        </a:defRPr>
                      </a:pPr>
                      <a:t>[PERCENTAGE]</a:t>
                    </a:fld>
                    <a:endParaRPr lang="en-US" sz="110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rgbClr val="1B146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A5E4-4C7B-8E3C-93A424BDE865}"/>
                </c:ext>
              </c:extLst>
            </c:dLbl>
            <c:dLbl>
              <c:idx val="1"/>
              <c:layout>
                <c:manualLayout>
                  <c:x val="0.14082164940762809"/>
                  <c:y val="-6.894557790857155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5E4-4C7B-8E3C-93A424BDE865}"/>
                </c:ext>
              </c:extLst>
            </c:dLbl>
            <c:dLbl>
              <c:idx val="2"/>
              <c:layout>
                <c:manualLayout>
                  <c:x val="0.11338491573638643"/>
                  <c:y val="0.17300939206192076"/>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5E4-4C7B-8E3C-93A424BDE865}"/>
                </c:ext>
              </c:extLst>
            </c:dLbl>
            <c:dLbl>
              <c:idx val="3"/>
              <c:layout>
                <c:manualLayout>
                  <c:x val="6.164861939421408E-2"/>
                  <c:y val="6.5523046869646537E-2"/>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fld id="{9E282BFD-6A62-41E3-A299-2074A275B74D}" type="CATEGORYNAME">
                      <a:rPr lang="en-US" sz="1100">
                        <a:solidFill>
                          <a:schemeClr val="bg1"/>
                        </a:solidFill>
                      </a:rPr>
                      <a:pPr>
                        <a:defRPr sz="1100">
                          <a:solidFill>
                            <a:schemeClr val="bg1"/>
                          </a:solidFill>
                        </a:defRPr>
                      </a:pPr>
                      <a:t>[CATEGORY NAME]</a:t>
                    </a:fld>
                    <a:r>
                      <a:rPr lang="en-US" sz="1100" baseline="0">
                        <a:solidFill>
                          <a:schemeClr val="bg1"/>
                        </a:solidFill>
                      </a:rPr>
                      <a:t>
</a:t>
                    </a:r>
                    <a:fld id="{76612BD4-F7BD-4353-AEBF-A4E823FBBDBD}" type="PERCENTAGE">
                      <a:rPr lang="en-US" sz="1100" baseline="0">
                        <a:solidFill>
                          <a:schemeClr val="bg1"/>
                        </a:solidFill>
                      </a:rPr>
                      <a:pPr>
                        <a:defRPr sz="1100">
                          <a:solidFill>
                            <a:schemeClr val="bg1"/>
                          </a:solidFill>
                        </a:defRPr>
                      </a:pPr>
                      <a:t>[PERCENTAGE]</a:t>
                    </a:fld>
                    <a:endParaRPr lang="en-US" sz="110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5E4-4C7B-8E3C-93A424BDE865}"/>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rgbClr val="1B1464"/>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Entertainment</c:v>
                </c:pt>
                <c:pt idx="1">
                  <c:v>News</c:v>
                </c:pt>
                <c:pt idx="2">
                  <c:v>Sports</c:v>
                </c:pt>
                <c:pt idx="3">
                  <c:v>Other</c:v>
                </c:pt>
              </c:strCache>
            </c:strRef>
          </c:cat>
          <c:val>
            <c:numRef>
              <c:f>Sheet1!$B$2:$B$5</c:f>
              <c:numCache>
                <c:formatCode>0%</c:formatCode>
                <c:ptCount val="4"/>
                <c:pt idx="0">
                  <c:v>0.6164885921925054</c:v>
                </c:pt>
                <c:pt idx="1">
                  <c:v>0.21440249834562633</c:v>
                </c:pt>
                <c:pt idx="2">
                  <c:v>0.12306190921936488</c:v>
                </c:pt>
                <c:pt idx="3">
                  <c:v>4.6047000242503418E-2</c:v>
                </c:pt>
              </c:numCache>
            </c:numRef>
          </c:val>
          <c:extLst>
            <c:ext xmlns:c16="http://schemas.microsoft.com/office/drawing/2014/chart" uri="{C3380CC4-5D6E-409C-BE32-E72D297353CC}">
              <c16:uniqueId val="{00000008-A5E4-4C7B-8E3C-93A424BDE865}"/>
            </c:ext>
          </c:extLst>
        </c:ser>
        <c:dLbls>
          <c:dLblPos val="outEnd"/>
          <c:showLegendKey val="0"/>
          <c:showVal val="0"/>
          <c:showCatName val="1"/>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753-4B1D-8D84-108814E4DA60}"/>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753-4B1D-8D84-108814E4DA60}"/>
              </c:ext>
            </c:extLst>
          </c:dPt>
          <c:dPt>
            <c:idx val="2"/>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753-4B1D-8D84-108814E4DA60}"/>
              </c:ext>
            </c:extLst>
          </c:dPt>
          <c:dPt>
            <c:idx val="3"/>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C753-4B1D-8D84-108814E4DA60}"/>
              </c:ext>
            </c:extLst>
          </c:dPt>
          <c:dLbls>
            <c:dLbl>
              <c:idx val="0"/>
              <c:layout>
                <c:manualLayout>
                  <c:x val="-0.26803514397233308"/>
                  <c:y val="-0.1061704128437949"/>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fld id="{EACAAD85-45C2-44DB-9A15-D0FF93207002}" type="CATEGORYNAME">
                      <a:rPr lang="en-US" sz="1100">
                        <a:solidFill>
                          <a:schemeClr val="bg1"/>
                        </a:solidFill>
                      </a:rPr>
                      <a:pPr>
                        <a:defRPr sz="1100">
                          <a:solidFill>
                            <a:schemeClr val="bg1"/>
                          </a:solidFill>
                        </a:defRPr>
                      </a:pPr>
                      <a:t>[CATEGORY NAME]</a:t>
                    </a:fld>
                    <a:r>
                      <a:rPr lang="en-US" sz="1100" baseline="0">
                        <a:solidFill>
                          <a:schemeClr val="bg1"/>
                        </a:solidFill>
                      </a:rPr>
                      <a:t>
</a:t>
                    </a:r>
                    <a:fld id="{30515477-40D8-45D4-A0F0-EF5F8162A198}" type="PERCENTAGE">
                      <a:rPr lang="en-US" sz="1100" baseline="0">
                        <a:solidFill>
                          <a:schemeClr val="bg1"/>
                        </a:solidFill>
                      </a:rPr>
                      <a:pPr>
                        <a:defRPr sz="1100">
                          <a:solidFill>
                            <a:schemeClr val="bg1"/>
                          </a:solidFill>
                        </a:defRPr>
                      </a:pPr>
                      <a:t>[PERCENTAGE]</a:t>
                    </a:fld>
                    <a:endParaRPr lang="en-US" sz="110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C753-4B1D-8D84-108814E4DA60}"/>
                </c:ext>
              </c:extLst>
            </c:dLbl>
            <c:dLbl>
              <c:idx val="1"/>
              <c:layout>
                <c:manualLayout>
                  <c:x val="0.16711206574996934"/>
                  <c:y val="3.190127845476387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753-4B1D-8D84-108814E4DA60}"/>
                </c:ext>
              </c:extLst>
            </c:dLbl>
            <c:dLbl>
              <c:idx val="2"/>
              <c:layout>
                <c:manualLayout>
                  <c:x val="9.354478646602353E-2"/>
                  <c:y val="0.16977082272522659"/>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753-4B1D-8D84-108814E4DA60}"/>
                </c:ext>
              </c:extLst>
            </c:dLbl>
            <c:dLbl>
              <c:idx val="3"/>
              <c:layout>
                <c:manualLayout>
                  <c:x val="5.8073415544254409E-2"/>
                  <c:y val="7.891166359361015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753-4B1D-8D84-108814E4DA6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0.6663800450201921</c:v>
                </c:pt>
                <c:pt idx="1">
                  <c:v>0.16537101172600099</c:v>
                </c:pt>
                <c:pt idx="2">
                  <c:v>0.1253869312484506</c:v>
                </c:pt>
                <c:pt idx="3">
                  <c:v>4.2862012005356193E-2</c:v>
                </c:pt>
              </c:numCache>
            </c:numRef>
          </c:val>
          <c:extLst>
            <c:ext xmlns:c16="http://schemas.microsoft.com/office/drawing/2014/chart" uri="{C3380CC4-5D6E-409C-BE32-E72D297353CC}">
              <c16:uniqueId val="{00000008-C753-4B1D-8D84-108814E4DA60}"/>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98547109963868E-2"/>
          <c:y val="9.8919028347190324E-2"/>
          <c:w val="0.89715642960657926"/>
          <c:h val="0.83329365598003791"/>
        </c:manualLayout>
      </c:layout>
      <c:lineChart>
        <c:grouping val="standard"/>
        <c:varyColors val="0"/>
        <c:ser>
          <c:idx val="0"/>
          <c:order val="0"/>
          <c:tx>
            <c:strRef>
              <c:f>Sheet1!$B$1</c:f>
              <c:strCache>
                <c:ptCount val="1"/>
                <c:pt idx="0">
                  <c:v>Column2</c:v>
                </c:pt>
              </c:strCache>
            </c:strRef>
          </c:tx>
          <c:spPr>
            <a:ln w="28575" cap="rnd">
              <a:solidFill>
                <a:srgbClr val="ED3C8D"/>
              </a:solidFill>
              <a:round/>
            </a:ln>
            <a:effectLst/>
          </c:spPr>
          <c:marker>
            <c:symbol val="none"/>
          </c:marker>
          <c:cat>
            <c:numRef>
              <c:f>Sheet1!$A$2:$A$30</c:f>
              <c:numCache>
                <c:formatCode>m/d/yyyy</c:formatCode>
                <c:ptCount val="29"/>
                <c:pt idx="0">
                  <c:v>44654</c:v>
                </c:pt>
                <c:pt idx="1">
                  <c:v>44661</c:v>
                </c:pt>
                <c:pt idx="2">
                  <c:v>44668</c:v>
                </c:pt>
                <c:pt idx="3">
                  <c:v>44675</c:v>
                </c:pt>
                <c:pt idx="4">
                  <c:v>44682</c:v>
                </c:pt>
                <c:pt idx="5">
                  <c:v>44689</c:v>
                </c:pt>
                <c:pt idx="6">
                  <c:v>44696</c:v>
                </c:pt>
                <c:pt idx="7">
                  <c:v>44703</c:v>
                </c:pt>
                <c:pt idx="8">
                  <c:v>44710</c:v>
                </c:pt>
                <c:pt idx="9">
                  <c:v>44717</c:v>
                </c:pt>
                <c:pt idx="10">
                  <c:v>44724</c:v>
                </c:pt>
                <c:pt idx="11">
                  <c:v>44731</c:v>
                </c:pt>
                <c:pt idx="12">
                  <c:v>44738</c:v>
                </c:pt>
                <c:pt idx="13">
                  <c:v>44745</c:v>
                </c:pt>
                <c:pt idx="14">
                  <c:v>44752</c:v>
                </c:pt>
                <c:pt idx="15">
                  <c:v>44759</c:v>
                </c:pt>
                <c:pt idx="16">
                  <c:v>44766</c:v>
                </c:pt>
                <c:pt idx="17">
                  <c:v>44773</c:v>
                </c:pt>
                <c:pt idx="18">
                  <c:v>44780</c:v>
                </c:pt>
                <c:pt idx="19">
                  <c:v>44787</c:v>
                </c:pt>
                <c:pt idx="20">
                  <c:v>44794</c:v>
                </c:pt>
                <c:pt idx="21">
                  <c:v>44801</c:v>
                </c:pt>
                <c:pt idx="22">
                  <c:v>44808</c:v>
                </c:pt>
                <c:pt idx="23">
                  <c:v>44815</c:v>
                </c:pt>
                <c:pt idx="24">
                  <c:v>44822</c:v>
                </c:pt>
                <c:pt idx="25">
                  <c:v>44829</c:v>
                </c:pt>
                <c:pt idx="26">
                  <c:v>44836</c:v>
                </c:pt>
                <c:pt idx="27">
                  <c:v>44843</c:v>
                </c:pt>
                <c:pt idx="28">
                  <c:v>44850</c:v>
                </c:pt>
              </c:numCache>
            </c:numRef>
          </c:cat>
          <c:val>
            <c:numRef>
              <c:f>Sheet1!$B$2:$B$30</c:f>
              <c:numCache>
                <c:formatCode>General</c:formatCode>
                <c:ptCount val="29"/>
                <c:pt idx="0">
                  <c:v>10</c:v>
                </c:pt>
                <c:pt idx="1">
                  <c:v>12</c:v>
                </c:pt>
                <c:pt idx="2">
                  <c:v>11</c:v>
                </c:pt>
                <c:pt idx="3">
                  <c:v>12</c:v>
                </c:pt>
                <c:pt idx="4">
                  <c:v>10</c:v>
                </c:pt>
                <c:pt idx="5">
                  <c:v>11</c:v>
                </c:pt>
                <c:pt idx="6">
                  <c:v>15</c:v>
                </c:pt>
                <c:pt idx="7">
                  <c:v>12</c:v>
                </c:pt>
                <c:pt idx="8">
                  <c:v>11</c:v>
                </c:pt>
                <c:pt idx="9">
                  <c:v>12</c:v>
                </c:pt>
                <c:pt idx="10">
                  <c:v>15</c:v>
                </c:pt>
                <c:pt idx="11">
                  <c:v>12</c:v>
                </c:pt>
                <c:pt idx="12">
                  <c:v>11</c:v>
                </c:pt>
                <c:pt idx="13">
                  <c:v>11</c:v>
                </c:pt>
                <c:pt idx="14">
                  <c:v>12</c:v>
                </c:pt>
                <c:pt idx="15">
                  <c:v>11</c:v>
                </c:pt>
                <c:pt idx="16">
                  <c:v>13</c:v>
                </c:pt>
                <c:pt idx="17">
                  <c:v>12</c:v>
                </c:pt>
                <c:pt idx="18">
                  <c:v>13</c:v>
                </c:pt>
                <c:pt idx="19">
                  <c:v>12</c:v>
                </c:pt>
                <c:pt idx="20">
                  <c:v>18</c:v>
                </c:pt>
                <c:pt idx="21">
                  <c:v>22</c:v>
                </c:pt>
                <c:pt idx="22">
                  <c:v>14</c:v>
                </c:pt>
                <c:pt idx="23">
                  <c:v>14</c:v>
                </c:pt>
                <c:pt idx="24">
                  <c:v>14</c:v>
                </c:pt>
                <c:pt idx="25">
                  <c:v>14</c:v>
                </c:pt>
                <c:pt idx="26">
                  <c:v>15</c:v>
                </c:pt>
                <c:pt idx="27">
                  <c:v>92</c:v>
                </c:pt>
                <c:pt idx="28">
                  <c:v>100</c:v>
                </c:pt>
              </c:numCache>
            </c:numRef>
          </c:val>
          <c:smooth val="0"/>
          <c:extLst>
            <c:ext xmlns:c16="http://schemas.microsoft.com/office/drawing/2014/chart" uri="{C3380CC4-5D6E-409C-BE32-E72D297353CC}">
              <c16:uniqueId val="{00000000-6969-46BF-9171-CCCC75EE67DB}"/>
            </c:ext>
          </c:extLst>
        </c:ser>
        <c:dLbls>
          <c:showLegendKey val="0"/>
          <c:showVal val="0"/>
          <c:showCatName val="0"/>
          <c:showSerName val="0"/>
          <c:showPercent val="0"/>
          <c:showBubbleSize val="0"/>
        </c:dLbls>
        <c:smooth val="0"/>
        <c:axId val="1960075647"/>
        <c:axId val="1960088607"/>
      </c:lineChart>
      <c:dateAx>
        <c:axId val="1960075647"/>
        <c:scaling>
          <c:orientation val="minMax"/>
        </c:scaling>
        <c:delete val="0"/>
        <c:axPos val="b"/>
        <c:numFmt formatCode="m/d/yyyy"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0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60088607"/>
        <c:crosses val="autoZero"/>
        <c:auto val="1"/>
        <c:lblOffset val="100"/>
        <c:baseTimeUnit val="days"/>
        <c:majorUnit val="28"/>
        <c:majorTimeUnit val="days"/>
      </c:dateAx>
      <c:valAx>
        <c:axId val="196008860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ED3C8D"/>
                </a:solidFill>
                <a:latin typeface="Helvetica" pitchFamily="2" charset="0"/>
                <a:ea typeface="+mn-ea"/>
                <a:cs typeface="+mn-cs"/>
              </a:defRPr>
            </a:pPr>
            <a:endParaRPr lang="en-US"/>
          </a:p>
        </c:txPr>
        <c:crossAx val="19600756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313284206696886"/>
          <c:w val="1"/>
          <c:h val="0.60399116912918349"/>
        </c:manualLayout>
      </c:layout>
      <c:barChart>
        <c:barDir val="col"/>
        <c:grouping val="clustered"/>
        <c:varyColors val="0"/>
        <c:ser>
          <c:idx val="0"/>
          <c:order val="0"/>
          <c:tx>
            <c:strRef>
              <c:f>Sheet1!$B$1</c:f>
              <c:strCache>
                <c:ptCount val="1"/>
                <c:pt idx="0">
                  <c:v>Column7</c:v>
                </c:pt>
              </c:strCache>
            </c:strRef>
          </c:tx>
          <c:spPr>
            <a:solidFill>
              <a:srgbClr val="1B1464"/>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1-31E2-41FB-A1E0-CB8EE342EA4E}"/>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ED3C8D"/>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1E2-41FB-A1E0-CB8EE342EA4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 Projection</c:v>
                </c:pt>
                <c:pt idx="1">
                  <c:v>Opening Weekend</c:v>
                </c:pt>
              </c:strCache>
            </c:strRef>
          </c:cat>
          <c:val>
            <c:numRef>
              <c:f>Sheet1!$B$2:$B$3</c:f>
              <c:numCache>
                <c:formatCode>"$"#,##0_);[Red]\("$"#,##0\)</c:formatCode>
                <c:ptCount val="2"/>
                <c:pt idx="0">
                  <c:v>100</c:v>
                </c:pt>
                <c:pt idx="1">
                  <c:v>154</c:v>
                </c:pt>
              </c:numCache>
            </c:numRef>
          </c:val>
          <c:extLst>
            <c:ext xmlns:c16="http://schemas.microsoft.com/office/drawing/2014/chart" uri="{C3380CC4-5D6E-409C-BE32-E72D297353CC}">
              <c16:uniqueId val="{00000002-31E2-41FB-A1E0-CB8EE342EA4E}"/>
            </c:ext>
          </c:extLst>
        </c:ser>
        <c:dLbls>
          <c:showLegendKey val="0"/>
          <c:showVal val="0"/>
          <c:showCatName val="0"/>
          <c:showSerName val="0"/>
          <c:showPercent val="0"/>
          <c:showBubbleSize val="0"/>
        </c:dLbls>
        <c:gapWidth val="100"/>
        <c:overlap val="-27"/>
        <c:axId val="2035736239"/>
        <c:axId val="2035744399"/>
      </c:barChart>
      <c:catAx>
        <c:axId val="203573623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2035744399"/>
        <c:crosses val="autoZero"/>
        <c:auto val="1"/>
        <c:lblAlgn val="ctr"/>
        <c:lblOffset val="100"/>
        <c:noMultiLvlLbl val="0"/>
      </c:catAx>
      <c:valAx>
        <c:axId val="2035744399"/>
        <c:scaling>
          <c:orientation val="minMax"/>
        </c:scaling>
        <c:delete val="1"/>
        <c:axPos val="l"/>
        <c:numFmt formatCode="&quot;$&quot;#,##0_);[Red]\(&quot;$&quot;#,##0\)" sourceLinked="1"/>
        <c:majorTickMark val="none"/>
        <c:minorTickMark val="none"/>
        <c:tickLblPos val="nextTo"/>
        <c:crossAx val="2035736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3403723979926741"/>
          <c:w val="1"/>
          <c:h val="0.57308677139688491"/>
        </c:manualLayout>
      </c:layout>
      <c:barChart>
        <c:barDir val="col"/>
        <c:grouping val="clustered"/>
        <c:varyColors val="0"/>
        <c:ser>
          <c:idx val="0"/>
          <c:order val="0"/>
          <c:tx>
            <c:strRef>
              <c:f>Sheet1!$B$1</c:f>
              <c:strCache>
                <c:ptCount val="1"/>
                <c:pt idx="0">
                  <c:v>Column7</c:v>
                </c:pt>
              </c:strCache>
            </c:strRef>
          </c:tx>
          <c:spPr>
            <a:solidFill>
              <a:srgbClr val="1B1464"/>
            </a:solidFill>
            <a:ln>
              <a:noFill/>
            </a:ln>
            <a:effectLst/>
          </c:spPr>
          <c:invertIfNegative val="0"/>
          <c:dPt>
            <c:idx val="1"/>
            <c:invertIfNegative val="0"/>
            <c:bubble3D val="0"/>
            <c:spPr>
              <a:solidFill>
                <a:srgbClr val="66C5AD"/>
              </a:solidFill>
              <a:ln>
                <a:noFill/>
              </a:ln>
              <a:effectLst/>
            </c:spPr>
            <c:extLst>
              <c:ext xmlns:c16="http://schemas.microsoft.com/office/drawing/2014/chart" uri="{C3380CC4-5D6E-409C-BE32-E72D297353CC}">
                <c16:uniqueId val="{00000001-AFDF-4E27-8C96-36C3D33CCABB}"/>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66C5AD"/>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FDF-4E27-8C96-36C3D33CCAB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 Projection</c:v>
                </c:pt>
                <c:pt idx="1">
                  <c:v>Opening Weekend</c:v>
                </c:pt>
              </c:strCache>
            </c:strRef>
          </c:cat>
          <c:val>
            <c:numRef>
              <c:f>Sheet1!$B$2:$B$3</c:f>
              <c:numCache>
                <c:formatCode>"$"#,##0_);[Red]\("$"#,##0\)</c:formatCode>
                <c:ptCount val="2"/>
                <c:pt idx="0">
                  <c:v>17.5</c:v>
                </c:pt>
                <c:pt idx="1">
                  <c:v>22.4</c:v>
                </c:pt>
              </c:numCache>
            </c:numRef>
          </c:val>
          <c:extLst>
            <c:ext xmlns:c16="http://schemas.microsoft.com/office/drawing/2014/chart" uri="{C3380CC4-5D6E-409C-BE32-E72D297353CC}">
              <c16:uniqueId val="{00000002-AFDF-4E27-8C96-36C3D33CCABB}"/>
            </c:ext>
          </c:extLst>
        </c:ser>
        <c:dLbls>
          <c:showLegendKey val="0"/>
          <c:showVal val="0"/>
          <c:showCatName val="0"/>
          <c:showSerName val="0"/>
          <c:showPercent val="0"/>
          <c:showBubbleSize val="0"/>
        </c:dLbls>
        <c:gapWidth val="100"/>
        <c:overlap val="-27"/>
        <c:axId val="2035736239"/>
        <c:axId val="2035744399"/>
      </c:barChart>
      <c:catAx>
        <c:axId val="203573623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2035744399"/>
        <c:crosses val="autoZero"/>
        <c:auto val="1"/>
        <c:lblAlgn val="ctr"/>
        <c:lblOffset val="100"/>
        <c:noMultiLvlLbl val="0"/>
      </c:catAx>
      <c:valAx>
        <c:axId val="2035744399"/>
        <c:scaling>
          <c:orientation val="minMax"/>
        </c:scaling>
        <c:delete val="1"/>
        <c:axPos val="l"/>
        <c:numFmt formatCode="&quot;$&quot;#,##0_);[Red]\(&quot;$&quot;#,##0\)" sourceLinked="1"/>
        <c:majorTickMark val="none"/>
        <c:minorTickMark val="none"/>
        <c:tickLblPos val="nextTo"/>
        <c:crossAx val="2035736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4176333923234206"/>
          <c:w val="1"/>
          <c:h val="0.56536067196381035"/>
        </c:manualLayout>
      </c:layout>
      <c:barChart>
        <c:barDir val="col"/>
        <c:grouping val="clustered"/>
        <c:varyColors val="0"/>
        <c:ser>
          <c:idx val="0"/>
          <c:order val="0"/>
          <c:tx>
            <c:strRef>
              <c:f>Sheet1!$B$1</c:f>
              <c:strCache>
                <c:ptCount val="1"/>
                <c:pt idx="0">
                  <c:v>Column7</c:v>
                </c:pt>
              </c:strCache>
            </c:strRef>
          </c:tx>
          <c:spPr>
            <a:solidFill>
              <a:srgbClr val="1B1464"/>
            </a:solidFill>
            <a:ln>
              <a:noFill/>
            </a:ln>
            <a:effectLst/>
          </c:spPr>
          <c:invertIfNegative val="0"/>
          <c:dPt>
            <c:idx val="1"/>
            <c:invertIfNegative val="0"/>
            <c:bubble3D val="0"/>
            <c:spPr>
              <a:solidFill>
                <a:srgbClr val="A343FF"/>
              </a:solidFill>
              <a:ln>
                <a:noFill/>
              </a:ln>
              <a:effectLst/>
            </c:spPr>
            <c:extLst>
              <c:ext xmlns:c16="http://schemas.microsoft.com/office/drawing/2014/chart" uri="{C3380CC4-5D6E-409C-BE32-E72D297353CC}">
                <c16:uniqueId val="{00000001-E42A-447D-9FC4-05E11AC572FF}"/>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A343FF"/>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42A-447D-9FC4-05E11AC572F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 Projection</c:v>
                </c:pt>
                <c:pt idx="1">
                  <c:v>Opening Weekend</c:v>
                </c:pt>
              </c:strCache>
            </c:strRef>
          </c:cat>
          <c:val>
            <c:numRef>
              <c:f>Sheet1!$B$2:$B$3</c:f>
              <c:numCache>
                <c:formatCode>"$"#,##0_);[Red]\("$"#,##0\)</c:formatCode>
                <c:ptCount val="2"/>
                <c:pt idx="0">
                  <c:v>67.5</c:v>
                </c:pt>
                <c:pt idx="1">
                  <c:v>81</c:v>
                </c:pt>
              </c:numCache>
            </c:numRef>
          </c:val>
          <c:extLst>
            <c:ext xmlns:c16="http://schemas.microsoft.com/office/drawing/2014/chart" uri="{C3380CC4-5D6E-409C-BE32-E72D297353CC}">
              <c16:uniqueId val="{00000002-E42A-447D-9FC4-05E11AC572FF}"/>
            </c:ext>
          </c:extLst>
        </c:ser>
        <c:dLbls>
          <c:showLegendKey val="0"/>
          <c:showVal val="0"/>
          <c:showCatName val="0"/>
          <c:showSerName val="0"/>
          <c:showPercent val="0"/>
          <c:showBubbleSize val="0"/>
        </c:dLbls>
        <c:gapWidth val="100"/>
        <c:overlap val="-27"/>
        <c:axId val="2035736239"/>
        <c:axId val="2035744399"/>
      </c:barChart>
      <c:catAx>
        <c:axId val="203573623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2035744399"/>
        <c:crosses val="autoZero"/>
        <c:auto val="1"/>
        <c:lblAlgn val="ctr"/>
        <c:lblOffset val="100"/>
        <c:noMultiLvlLbl val="0"/>
      </c:catAx>
      <c:valAx>
        <c:axId val="2035744399"/>
        <c:scaling>
          <c:orientation val="minMax"/>
          <c:min val="40"/>
        </c:scaling>
        <c:delete val="1"/>
        <c:axPos val="l"/>
        <c:numFmt formatCode="&quot;$&quot;#,##0_);[Red]\(&quot;$&quot;#,##0\)" sourceLinked="1"/>
        <c:majorTickMark val="out"/>
        <c:minorTickMark val="none"/>
        <c:tickLblPos val="nextTo"/>
        <c:crossAx val="2035736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5721553809849135"/>
          <c:w val="1"/>
          <c:h val="0.549908473097661"/>
        </c:manualLayout>
      </c:layout>
      <c:barChart>
        <c:barDir val="col"/>
        <c:grouping val="clustered"/>
        <c:varyColors val="0"/>
        <c:ser>
          <c:idx val="0"/>
          <c:order val="0"/>
          <c:tx>
            <c:strRef>
              <c:f>Sheet1!$B$1</c:f>
              <c:strCache>
                <c:ptCount val="1"/>
                <c:pt idx="0">
                  <c:v>Column7</c:v>
                </c:pt>
              </c:strCache>
            </c:strRef>
          </c:tx>
          <c:spPr>
            <a:solidFill>
              <a:srgbClr val="1B1464"/>
            </a:solidFill>
            <a:ln>
              <a:noFill/>
            </a:ln>
            <a:effectLst/>
          </c:spPr>
          <c:invertIfNegative val="0"/>
          <c:dPt>
            <c:idx val="1"/>
            <c:invertIfNegative val="0"/>
            <c:bubble3D val="0"/>
            <c:spPr>
              <a:solidFill>
                <a:srgbClr val="00BFF2"/>
              </a:solidFill>
              <a:ln>
                <a:noFill/>
              </a:ln>
              <a:effectLst/>
            </c:spPr>
            <c:extLst>
              <c:ext xmlns:c16="http://schemas.microsoft.com/office/drawing/2014/chart" uri="{C3380CC4-5D6E-409C-BE32-E72D297353CC}">
                <c16:uniqueId val="{00000001-F1E1-4AF2-9673-5FF7C36D557F}"/>
              </c:ext>
            </c:extLst>
          </c:dPt>
          <c:dLbls>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BFF2"/>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1E1-4AF2-9673-5FF7C36D557F}"/>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 Projection</c:v>
                </c:pt>
                <c:pt idx="1">
                  <c:v>Opening Weekend</c:v>
                </c:pt>
              </c:strCache>
            </c:strRef>
          </c:cat>
          <c:val>
            <c:numRef>
              <c:f>Sheet1!$B$2:$B$3</c:f>
              <c:numCache>
                <c:formatCode>"$"#,##0_);[Red]\("$"#,##0\)</c:formatCode>
                <c:ptCount val="2"/>
                <c:pt idx="0">
                  <c:v>190</c:v>
                </c:pt>
                <c:pt idx="1">
                  <c:v>211</c:v>
                </c:pt>
              </c:numCache>
            </c:numRef>
          </c:val>
          <c:extLst>
            <c:ext xmlns:c16="http://schemas.microsoft.com/office/drawing/2014/chart" uri="{C3380CC4-5D6E-409C-BE32-E72D297353CC}">
              <c16:uniqueId val="{00000002-F1E1-4AF2-9673-5FF7C36D557F}"/>
            </c:ext>
          </c:extLst>
        </c:ser>
        <c:dLbls>
          <c:showLegendKey val="0"/>
          <c:showVal val="0"/>
          <c:showCatName val="0"/>
          <c:showSerName val="0"/>
          <c:showPercent val="0"/>
          <c:showBubbleSize val="0"/>
        </c:dLbls>
        <c:gapWidth val="100"/>
        <c:overlap val="-27"/>
        <c:axId val="2035736239"/>
        <c:axId val="2035744399"/>
      </c:barChart>
      <c:catAx>
        <c:axId val="2035736239"/>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2035744399"/>
        <c:crosses val="autoZero"/>
        <c:auto val="1"/>
        <c:lblAlgn val="ctr"/>
        <c:lblOffset val="100"/>
        <c:noMultiLvlLbl val="0"/>
      </c:catAx>
      <c:valAx>
        <c:axId val="2035744399"/>
        <c:scaling>
          <c:orientation val="minMax"/>
          <c:min val="100"/>
        </c:scaling>
        <c:delete val="1"/>
        <c:axPos val="l"/>
        <c:numFmt formatCode="&quot;$&quot;#,##0_);[Red]\(&quot;$&quot;#,##0\)" sourceLinked="1"/>
        <c:majorTickMark val="out"/>
        <c:minorTickMark val="none"/>
        <c:tickLblPos val="nextTo"/>
        <c:crossAx val="20357362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187500000000001E-2"/>
          <c:y val="1.6479743821323535E-2"/>
          <c:w val="0.96562499999999996"/>
          <c:h val="0.86347726889217402"/>
        </c:manualLayout>
      </c:layout>
      <c:barChart>
        <c:barDir val="col"/>
        <c:grouping val="clustered"/>
        <c:varyColors val="0"/>
        <c:ser>
          <c:idx val="0"/>
          <c:order val="0"/>
          <c:tx>
            <c:strRef>
              <c:f>Sheet1!$B$1</c:f>
              <c:strCache>
                <c:ptCount val="1"/>
                <c:pt idx="0">
                  <c:v>%</c:v>
                </c:pt>
              </c:strCache>
            </c:strRef>
          </c:tx>
          <c:spPr>
            <a:solidFill>
              <a:srgbClr val="1B14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B1464"/>
                    </a:solidFill>
                    <a:latin typeface="Helvetica" panose="020B04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2020</c:v>
                </c:pt>
                <c:pt idx="1">
                  <c:v>2021</c:v>
                </c:pt>
                <c:pt idx="2">
                  <c:v>2022</c:v>
                </c:pt>
                <c:pt idx="3">
                  <c:v>2023</c:v>
                </c:pt>
                <c:pt idx="4">
                  <c:v>2024</c:v>
                </c:pt>
              </c:numCache>
            </c:numRef>
          </c:cat>
          <c:val>
            <c:numRef>
              <c:f>Sheet1!$B$2:$B$6</c:f>
              <c:numCache>
                <c:formatCode>0%</c:formatCode>
                <c:ptCount val="5"/>
                <c:pt idx="0">
                  <c:v>0.10375937402656575</c:v>
                </c:pt>
                <c:pt idx="1">
                  <c:v>0.14788606886761604</c:v>
                </c:pt>
                <c:pt idx="2">
                  <c:v>0.16768872420253941</c:v>
                </c:pt>
                <c:pt idx="3">
                  <c:v>0.3266198333403072</c:v>
                </c:pt>
                <c:pt idx="4">
                  <c:v>0.41599999999999998</c:v>
                </c:pt>
              </c:numCache>
            </c:numRef>
          </c:val>
          <c:extLst>
            <c:ext xmlns:c16="http://schemas.microsoft.com/office/drawing/2014/chart" uri="{C3380CC4-5D6E-409C-BE32-E72D297353CC}">
              <c16:uniqueId val="{00000000-C61E-45E6-96A2-7698173809E9}"/>
            </c:ext>
          </c:extLst>
        </c:ser>
        <c:dLbls>
          <c:showLegendKey val="0"/>
          <c:showVal val="0"/>
          <c:showCatName val="0"/>
          <c:showSerName val="0"/>
          <c:showPercent val="0"/>
          <c:showBubbleSize val="0"/>
        </c:dLbls>
        <c:gapWidth val="219"/>
        <c:overlap val="-27"/>
        <c:axId val="1881936208"/>
        <c:axId val="1881938128"/>
      </c:barChart>
      <c:catAx>
        <c:axId val="1881936208"/>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600" b="1" i="0" u="none" strike="noStrike" kern="1200" baseline="0">
                <a:solidFill>
                  <a:srgbClr val="1B1464"/>
                </a:solidFill>
                <a:latin typeface="Helvetica" panose="020B0403020202020204" pitchFamily="34" charset="0"/>
                <a:ea typeface="+mn-ea"/>
                <a:cs typeface="+mn-cs"/>
              </a:defRPr>
            </a:pPr>
            <a:endParaRPr lang="en-US"/>
          </a:p>
        </c:txPr>
        <c:crossAx val="1881938128"/>
        <c:crosses val="autoZero"/>
        <c:auto val="1"/>
        <c:lblAlgn val="ctr"/>
        <c:lblOffset val="100"/>
        <c:noMultiLvlLbl val="0"/>
      </c:catAx>
      <c:valAx>
        <c:axId val="1881938128"/>
        <c:scaling>
          <c:orientation val="minMax"/>
        </c:scaling>
        <c:delete val="1"/>
        <c:axPos val="l"/>
        <c:numFmt formatCode="0%" sourceLinked="1"/>
        <c:majorTickMark val="none"/>
        <c:minorTickMark val="none"/>
        <c:tickLblPos val="nextTo"/>
        <c:crossAx val="1881936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57855133047233"/>
          <c:y val="3.7841579851196183E-2"/>
          <c:w val="0.64053105005416788"/>
          <c:h val="0.94996181889747577"/>
        </c:manualLayout>
      </c:layout>
      <c:barChart>
        <c:barDir val="bar"/>
        <c:grouping val="clustered"/>
        <c:varyColors val="0"/>
        <c:ser>
          <c:idx val="0"/>
          <c:order val="0"/>
          <c:tx>
            <c:strRef>
              <c:f>Sheet1!$B$1</c:f>
              <c:strCache>
                <c:ptCount val="1"/>
                <c:pt idx="0">
                  <c:v>Series 1</c:v>
                </c:pt>
              </c:strCache>
            </c:strRef>
          </c:tx>
          <c:spPr>
            <a:solidFill>
              <a:srgbClr val="1B1464"/>
            </a:solidFill>
            <a:ln>
              <a:noFill/>
            </a:ln>
            <a:effectLst/>
          </c:spPr>
          <c:invertIfNegative val="0"/>
          <c:dPt>
            <c:idx val="0"/>
            <c:invertIfNegative val="0"/>
            <c:bubble3D val="0"/>
            <c:spPr>
              <a:solidFill>
                <a:srgbClr val="ED3C8D"/>
              </a:solidFill>
              <a:ln>
                <a:noFill/>
              </a:ln>
              <a:effectLst/>
            </c:spPr>
            <c:extLst>
              <c:ext xmlns:c16="http://schemas.microsoft.com/office/drawing/2014/chart" uri="{C3380CC4-5D6E-409C-BE32-E72D297353CC}">
                <c16:uniqueId val="{00000001-65C8-4EED-A151-E9F426DD797B}"/>
              </c:ext>
            </c:extLst>
          </c:dPt>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Connected TV (CTV)</c:v>
                </c:pt>
                <c:pt idx="1">
                  <c:v>Creator/influencer marketing</c:v>
                </c:pt>
                <c:pt idx="2">
                  <c:v>Paid search</c:v>
                </c:pt>
                <c:pt idx="3">
                  <c:v>Social media</c:v>
                </c:pt>
                <c:pt idx="4">
                  <c:v>Retail media</c:v>
                </c:pt>
                <c:pt idx="5">
                  <c:v>Digital video</c:v>
                </c:pt>
                <c:pt idx="6">
                  <c:v>Digital audio</c:v>
                </c:pt>
                <c:pt idx="7">
                  <c:v>Digital out-of-home</c:v>
                </c:pt>
                <c:pt idx="8">
                  <c:v>Podcasts</c:v>
                </c:pt>
                <c:pt idx="9">
                  <c:v>Digital display</c:v>
                </c:pt>
                <c:pt idx="10">
                  <c:v>Gaming</c:v>
                </c:pt>
              </c:strCache>
            </c:strRef>
          </c:cat>
          <c:val>
            <c:numRef>
              <c:f>Sheet1!$B$2:$B$12</c:f>
              <c:numCache>
                <c:formatCode>0%</c:formatCode>
                <c:ptCount val="11"/>
                <c:pt idx="0">
                  <c:v>0.54</c:v>
                </c:pt>
                <c:pt idx="1">
                  <c:v>0.52</c:v>
                </c:pt>
                <c:pt idx="2">
                  <c:v>0.51</c:v>
                </c:pt>
                <c:pt idx="3">
                  <c:v>0.5</c:v>
                </c:pt>
                <c:pt idx="4">
                  <c:v>0.47</c:v>
                </c:pt>
                <c:pt idx="5">
                  <c:v>0.4</c:v>
                </c:pt>
                <c:pt idx="6">
                  <c:v>0.38</c:v>
                </c:pt>
                <c:pt idx="7">
                  <c:v>0.36</c:v>
                </c:pt>
                <c:pt idx="8">
                  <c:v>0.35</c:v>
                </c:pt>
                <c:pt idx="9">
                  <c:v>0.32</c:v>
                </c:pt>
                <c:pt idx="10">
                  <c:v>0.23</c:v>
                </c:pt>
              </c:numCache>
            </c:numRef>
          </c:val>
          <c:extLst>
            <c:ext xmlns:c16="http://schemas.microsoft.com/office/drawing/2014/chart" uri="{C3380CC4-5D6E-409C-BE32-E72D297353CC}">
              <c16:uniqueId val="{00000000-65C8-4EED-A151-E9F426DD797B}"/>
            </c:ext>
          </c:extLst>
        </c:ser>
        <c:dLbls>
          <c:showLegendKey val="0"/>
          <c:showVal val="0"/>
          <c:showCatName val="0"/>
          <c:showSerName val="0"/>
          <c:showPercent val="0"/>
          <c:showBubbleSize val="0"/>
        </c:dLbls>
        <c:gapWidth val="75"/>
        <c:axId val="1611940943"/>
        <c:axId val="1611951503"/>
      </c:barChart>
      <c:catAx>
        <c:axId val="1611940943"/>
        <c:scaling>
          <c:orientation val="maxMin"/>
        </c:scaling>
        <c:delete val="0"/>
        <c:axPos val="l"/>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4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611951503"/>
        <c:crosses val="autoZero"/>
        <c:auto val="1"/>
        <c:lblAlgn val="ctr"/>
        <c:lblOffset val="100"/>
        <c:noMultiLvlLbl val="0"/>
      </c:catAx>
      <c:valAx>
        <c:axId val="1611951503"/>
        <c:scaling>
          <c:orientation val="minMax"/>
        </c:scaling>
        <c:delete val="1"/>
        <c:axPos val="t"/>
        <c:numFmt formatCode="0%" sourceLinked="1"/>
        <c:majorTickMark val="none"/>
        <c:minorTickMark val="none"/>
        <c:tickLblPos val="nextTo"/>
        <c:crossAx val="1611940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v>
                </c:pt>
              </c:strCache>
            </c:strRef>
          </c:tx>
          <c:dPt>
            <c:idx val="0"/>
            <c:bubble3D val="0"/>
            <c:spPr>
              <a:solidFill>
                <a:srgbClr val="1B146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545-4870-BEAF-CE3436FEFB4D}"/>
              </c:ext>
            </c:extLst>
          </c:dPt>
          <c:dPt>
            <c:idx val="1"/>
            <c:bubble3D val="0"/>
            <c:spPr>
              <a:solidFill>
                <a:srgbClr val="ED3C8D"/>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2545-4870-BEAF-CE3436FEFB4D}"/>
              </c:ext>
            </c:extLst>
          </c:dPt>
          <c:dPt>
            <c:idx val="2"/>
            <c:bubble3D val="0"/>
            <c:spPr>
              <a:solidFill>
                <a:srgbClr val="00BFF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2545-4870-BEAF-CE3436FEFB4D}"/>
              </c:ext>
            </c:extLst>
          </c:dPt>
          <c:dPt>
            <c:idx val="3"/>
            <c:bubble3D val="0"/>
            <c:spPr>
              <a:solidFill>
                <a:srgbClr val="4EBEA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2545-4870-BEAF-CE3436FEFB4D}"/>
              </c:ext>
            </c:extLst>
          </c:dPt>
          <c:dLbls>
            <c:dLbl>
              <c:idx val="0"/>
              <c:layout>
                <c:manualLayout>
                  <c:x val="-0.28591116322213145"/>
                  <c:y val="-0.17980780482559483"/>
                </c:manualLayout>
              </c:layout>
              <c:tx>
                <c:rich>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fld id="{E1E07DF8-1DA4-48E6-B6D9-BD7E768E813F}" type="CATEGORYNAME">
                      <a:rPr lang="en-US" sz="1100">
                        <a:solidFill>
                          <a:schemeClr val="bg1"/>
                        </a:solidFill>
                      </a:rPr>
                      <a:pPr>
                        <a:defRPr sz="1100">
                          <a:solidFill>
                            <a:schemeClr val="bg1"/>
                          </a:solidFill>
                        </a:defRPr>
                      </a:pPr>
                      <a:t>[CATEGORY NAME]</a:t>
                    </a:fld>
                    <a:r>
                      <a:rPr lang="en-US" sz="1100" baseline="0">
                        <a:solidFill>
                          <a:schemeClr val="bg1"/>
                        </a:solidFill>
                      </a:rPr>
                      <a:t>
</a:t>
                    </a:r>
                    <a:fld id="{50D0BE15-86DA-4AAA-861A-CF81A2572F14}" type="PERCENTAGE">
                      <a:rPr lang="en-US" sz="1100" baseline="0">
                        <a:solidFill>
                          <a:schemeClr val="bg1"/>
                        </a:solidFill>
                      </a:rPr>
                      <a:pPr>
                        <a:defRPr sz="1100">
                          <a:solidFill>
                            <a:schemeClr val="bg1"/>
                          </a:solidFill>
                        </a:defRPr>
                      </a:pPr>
                      <a:t>[PERCENTAGE]</a:t>
                    </a:fld>
                    <a:endParaRPr lang="en-US" sz="1100" baseline="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4070363718488594"/>
                      <c:h val="0.26020082872260453"/>
                    </c:manualLayout>
                  </c15:layout>
                  <c15:dlblFieldTable/>
                  <c15:showDataLabelsRange val="0"/>
                </c:ext>
                <c:ext xmlns:c16="http://schemas.microsoft.com/office/drawing/2014/chart" uri="{C3380CC4-5D6E-409C-BE32-E72D297353CC}">
                  <c16:uniqueId val="{00000001-2545-4870-BEAF-CE3436FEFB4D}"/>
                </c:ext>
              </c:extLst>
            </c:dLbl>
            <c:dLbl>
              <c:idx val="1"/>
              <c:layout>
                <c:manualLayout>
                  <c:x val="0.14843795965649892"/>
                  <c:y val="9.759247369980191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545-4870-BEAF-CE3436FEFB4D}"/>
                </c:ext>
              </c:extLst>
            </c:dLbl>
            <c:dLbl>
              <c:idx val="2"/>
              <c:layout>
                <c:manualLayout>
                  <c:x val="0.10735548927509223"/>
                  <c:y val="0.16703933406918015"/>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2545-4870-BEAF-CE3436FEFB4D}"/>
                </c:ext>
              </c:extLst>
            </c:dLbl>
            <c:dLbl>
              <c:idx val="3"/>
              <c:layout>
                <c:manualLayout>
                  <c:x val="6.5223823244173695E-2"/>
                  <c:y val="7.8911663593610154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545-4870-BEAF-CE3436FEFB4D}"/>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bg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Entertainment</c:v>
                </c:pt>
                <c:pt idx="1">
                  <c:v>Sports</c:v>
                </c:pt>
                <c:pt idx="2">
                  <c:v>News</c:v>
                </c:pt>
                <c:pt idx="3">
                  <c:v>Other</c:v>
                </c:pt>
              </c:strCache>
            </c:strRef>
          </c:cat>
          <c:val>
            <c:numRef>
              <c:f>Sheet1!$B$2:$B$5</c:f>
              <c:numCache>
                <c:formatCode>0%</c:formatCode>
                <c:ptCount val="4"/>
                <c:pt idx="0">
                  <c:v>0.74085160071922984</c:v>
                </c:pt>
                <c:pt idx="1">
                  <c:v>0.10852759521954476</c:v>
                </c:pt>
                <c:pt idx="2">
                  <c:v>0.1023017089905241</c:v>
                </c:pt>
                <c:pt idx="3">
                  <c:v>4.8319095070701278E-2</c:v>
                </c:pt>
              </c:numCache>
            </c:numRef>
          </c:val>
          <c:extLst>
            <c:ext xmlns:c16="http://schemas.microsoft.com/office/drawing/2014/chart" uri="{C3380CC4-5D6E-409C-BE32-E72D297353CC}">
              <c16:uniqueId val="{00000008-2545-4870-BEAF-CE3436FEFB4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CA37C-6203-4DAD-BD40-986EEA030160}"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9A9E2-516B-4F44-A5F4-DD24ABA05374}" type="slidenum">
              <a:rPr lang="en-US" smtClean="0"/>
              <a:t>‹#›</a:t>
            </a:fld>
            <a:endParaRPr lang="en-US"/>
          </a:p>
        </p:txBody>
      </p:sp>
    </p:spTree>
    <p:extLst>
      <p:ext uri="{BB962C8B-B14F-4D97-AF65-F5344CB8AC3E}">
        <p14:creationId xmlns:p14="http://schemas.microsoft.com/office/powerpoint/2010/main" val="2029719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sz="1100"/>
          </a:p>
        </p:txBody>
      </p:sp>
      <p:sp>
        <p:nvSpPr>
          <p:cNvPr id="4" name="Slide Number Placeholder 3"/>
          <p:cNvSpPr>
            <a:spLocks noGrp="1"/>
          </p:cNvSpPr>
          <p:nvPr>
            <p:ph type="sldNum" sz="quarter" idx="5"/>
          </p:nvPr>
        </p:nvSpPr>
        <p:spPr/>
        <p:txBody>
          <a:bodyPr/>
          <a:lstStyle/>
          <a:p>
            <a:pPr marL="0" marR="0" lvl="0" indent="0" algn="r" defTabSz="1194674" rtl="0" eaLnBrk="1" fontAlgn="auto" latinLnBrk="0" hangingPunct="1">
              <a:lnSpc>
                <a:spcPct val="100000"/>
              </a:lnSpc>
              <a:spcBef>
                <a:spcPts val="0"/>
              </a:spcBef>
              <a:spcAft>
                <a:spcPts val="0"/>
              </a:spcAft>
              <a:buClrTx/>
              <a:buSzTx/>
              <a:buFontTx/>
              <a:buNone/>
              <a:tabLst/>
              <a:defRPr/>
            </a:pPr>
            <a:fld id="{03E44481-CC7E-F441-937B-548163903822}"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194674"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38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990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546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87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2" algn="l" fontAlgn="base">
              <a:spcBef>
                <a:spcPts val="0"/>
              </a:spcBef>
              <a:spcAft>
                <a:spcPts val="0"/>
              </a:spcAf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181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223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79343C-4327-4837-AB1B-EB4A71A411A4}"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2575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759C-AE60-461D-8811-5E4C3153E8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FC7BF6-3B29-4719-9BA1-930DB933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6859D3-171D-421F-83CE-4BBCF99EDA2C}"/>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5" name="Footer Placeholder 4">
            <a:extLst>
              <a:ext uri="{FF2B5EF4-FFF2-40B4-BE49-F238E27FC236}">
                <a16:creationId xmlns:a16="http://schemas.microsoft.com/office/drawing/2014/main" id="{B96946F0-2D25-4064-8A42-9A817595C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0C5EF-A2BA-4DB0-A6ED-A972EB6BF494}"/>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657466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D2532-8303-456B-82CC-84D53CFE6D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60B2C7-AD07-458B-8B9A-72E255DB2B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F5FF-0B1F-4297-85CE-248EBB698EE7}"/>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5" name="Footer Placeholder 4">
            <a:extLst>
              <a:ext uri="{FF2B5EF4-FFF2-40B4-BE49-F238E27FC236}">
                <a16:creationId xmlns:a16="http://schemas.microsoft.com/office/drawing/2014/main" id="{B4CF09FC-029E-4361-9748-C5715BB676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F29A3D-E500-4210-ABE5-AFDB888635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909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046B52-D2A6-4240-AD1F-7480237E77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07A2DF-6F5D-4013-A50F-432D477F5E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0D0F7-BFFE-418F-B666-4B2B0CCA2697}"/>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5" name="Footer Placeholder 4">
            <a:extLst>
              <a:ext uri="{FF2B5EF4-FFF2-40B4-BE49-F238E27FC236}">
                <a16:creationId xmlns:a16="http://schemas.microsoft.com/office/drawing/2014/main" id="{D5BACDD9-AAC7-4ACB-8850-03FEDE955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F62B3-CA98-42E8-B6E0-4EB3D23BCE3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507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639072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84887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782796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319410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56740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647743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440149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300757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378EF-6415-42CA-9416-88761FDEF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FD409-CAE2-4E6B-B3CE-654B62B43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15737-BE0D-42CD-BEF4-650A80D2DEEF}"/>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5" name="Footer Placeholder 4">
            <a:extLst>
              <a:ext uri="{FF2B5EF4-FFF2-40B4-BE49-F238E27FC236}">
                <a16:creationId xmlns:a16="http://schemas.microsoft.com/office/drawing/2014/main" id="{CCE6BE45-3D39-41B9-8D60-DCDFE915C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2EFF5-6AF8-4F7B-B690-575CBDDB865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550723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181037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3111437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870853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197431553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199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45289247"/>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55709047"/>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917153450"/>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30796857"/>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5734807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65983-F4E0-4313-AEC9-53002BBE6B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0B2FBE-F83E-4D35-AF63-92DDB301BA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58D2-59C5-45F4-8615-8781D86F7E37}"/>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5" name="Footer Placeholder 4">
            <a:extLst>
              <a:ext uri="{FF2B5EF4-FFF2-40B4-BE49-F238E27FC236}">
                <a16:creationId xmlns:a16="http://schemas.microsoft.com/office/drawing/2014/main" id="{9C1133E2-F431-41E7-A2DC-25026DDC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B64C6-B3D7-4B60-9DA7-FBEEDB916A8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02481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390570929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995601177"/>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11022402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077568786"/>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3407022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718739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327965634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0794385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6764093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99154564"/>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11F2-9A0E-4372-BD7C-C57B80D28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8B8825-B325-4AE6-92CC-4356E20886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419600-7103-4B7A-A434-A1B341B658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0F0B99-F0DD-4E79-9424-55F777EAD4D4}"/>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6" name="Footer Placeholder 5">
            <a:extLst>
              <a:ext uri="{FF2B5EF4-FFF2-40B4-BE49-F238E27FC236}">
                <a16:creationId xmlns:a16="http://schemas.microsoft.com/office/drawing/2014/main" id="{13BECC44-19BA-4FEA-A38F-DAFC566B1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ACD2E6-A57A-4819-BFCE-21E027FDE58F}"/>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1877152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8460903"/>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3267025"/>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96057900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147799347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840458035"/>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03846114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11090903"/>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1738933688"/>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10/2/2024</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817635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CB749-AF65-0C97-DE9C-9511168517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1471D-B2BF-B375-CDF2-3A907514B6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C3F805-9EF3-F7E4-BD1C-1AD80FE104CA}"/>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5" name="Footer Placeholder 4">
            <a:extLst>
              <a:ext uri="{FF2B5EF4-FFF2-40B4-BE49-F238E27FC236}">
                <a16:creationId xmlns:a16="http://schemas.microsoft.com/office/drawing/2014/main" id="{38B0EE39-4E07-4AE2-3DF3-C7107F6BA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91B0D-50ED-9015-A05A-8AC743796BBB}"/>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1742270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52D6-7B10-4CCF-96E4-3F2F5A76B3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C73CE-7906-4959-AB4C-6FBDC4F6A3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71B28-C285-4485-87F0-AEF40FCF17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F33933-8AF4-4258-A90D-0A0D72E73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82A2D-BD5A-4AFA-A982-5C0B00A62C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B53CC9-5F5E-474C-91F2-BE690C1B242F}"/>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8" name="Footer Placeholder 7">
            <a:extLst>
              <a:ext uri="{FF2B5EF4-FFF2-40B4-BE49-F238E27FC236}">
                <a16:creationId xmlns:a16="http://schemas.microsoft.com/office/drawing/2014/main" id="{74E8E4B5-80E9-4583-93D7-722803F5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F2F92B-119C-49D1-A192-DC1C88BAE6BA}"/>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2087105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5D31-9A97-5295-08CB-846945060D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FBA6E-FFE7-F08A-3E81-DBE69CB9F2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1449D-25BA-DCE7-8963-B5D37EB6EF57}"/>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5" name="Footer Placeholder 4">
            <a:extLst>
              <a:ext uri="{FF2B5EF4-FFF2-40B4-BE49-F238E27FC236}">
                <a16:creationId xmlns:a16="http://schemas.microsoft.com/office/drawing/2014/main" id="{250916EE-354F-9D50-2A60-83AE3A9623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1C4D8-C42F-32F4-3473-A95AF164FB44}"/>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39034953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BBDD-1415-415E-636C-8FABE4EDA8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03FB1-139B-68B1-69DD-7B03AF8D80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8177B2-7B44-E951-B6C3-3C6677220D78}"/>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5" name="Footer Placeholder 4">
            <a:extLst>
              <a:ext uri="{FF2B5EF4-FFF2-40B4-BE49-F238E27FC236}">
                <a16:creationId xmlns:a16="http://schemas.microsoft.com/office/drawing/2014/main" id="{02C25372-03BA-E710-A694-CDE2DBC33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BFF27-A2F8-F3B2-D00B-BC38E95C3639}"/>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3313975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3DBD8-1BCE-4184-0552-0DBA76B526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A0D5D-33E9-AA6D-CD38-A0CC92178C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ABAB37-B9F2-A380-3767-BB9370F6A4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CFF89D-FA22-3700-7400-AF9AB6337628}"/>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6" name="Footer Placeholder 5">
            <a:extLst>
              <a:ext uri="{FF2B5EF4-FFF2-40B4-BE49-F238E27FC236}">
                <a16:creationId xmlns:a16="http://schemas.microsoft.com/office/drawing/2014/main" id="{E1D79D58-63C4-4B3F-E78C-1A7BD356EE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0AA42B-EE04-164B-596C-E2F2211BF2D8}"/>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33102749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7DEAD-122D-C818-B8D8-B3FF2847F8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1E0FDF-3BA8-7AF0-7C1F-8D88D1280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93DE29-28D0-FC81-C670-B86C15EF8D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A7C6FC-B13D-E440-075B-CA204880A3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F23748-2839-B869-FFC2-060078BD82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9C0A6E-FA1D-E183-BF9F-4CEBBD0A8F2F}"/>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8" name="Footer Placeholder 7">
            <a:extLst>
              <a:ext uri="{FF2B5EF4-FFF2-40B4-BE49-F238E27FC236}">
                <a16:creationId xmlns:a16="http://schemas.microsoft.com/office/drawing/2014/main" id="{10270C1E-CBCA-9E54-9325-0CFAE6CC39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5BA829-8B3F-5151-B810-9EF3AF763440}"/>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19595690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0C54-DE36-67C4-979D-217B628070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91BD2A-542E-12D3-1BFA-16C3B654FB64}"/>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4" name="Footer Placeholder 3">
            <a:extLst>
              <a:ext uri="{FF2B5EF4-FFF2-40B4-BE49-F238E27FC236}">
                <a16:creationId xmlns:a16="http://schemas.microsoft.com/office/drawing/2014/main" id="{1EC23250-DC91-30DE-699A-9A545B2BBE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D72D72-8DC5-9311-12A2-422E85983CEB}"/>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7300243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9CA756-DCB2-11FD-1FC4-2595E884CF41}"/>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3" name="Footer Placeholder 2">
            <a:extLst>
              <a:ext uri="{FF2B5EF4-FFF2-40B4-BE49-F238E27FC236}">
                <a16:creationId xmlns:a16="http://schemas.microsoft.com/office/drawing/2014/main" id="{2EAD64D4-54CA-F80B-114F-6EC647EABD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8E5512-DD62-B409-08CA-4C0713531A41}"/>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31637783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77DE-1E84-0FE6-B748-4A51BD34B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08CA42-7061-238C-7AFF-1A01E8347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4EE3A9-2A55-AA9C-9019-007054A4A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5CD36-51F0-6A41-968B-AC889C41CEB9}"/>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6" name="Footer Placeholder 5">
            <a:extLst>
              <a:ext uri="{FF2B5EF4-FFF2-40B4-BE49-F238E27FC236}">
                <a16:creationId xmlns:a16="http://schemas.microsoft.com/office/drawing/2014/main" id="{8634DFAC-B9FB-0294-B70F-20F6180035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DBF68-C652-5194-A6CE-DA14419D44B9}"/>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15660332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4B7C9-95B2-4641-25A0-3F5F5518D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6DF77-FD9F-A3AE-E30F-4ACD4D48F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223D1A-D5D0-46EA-78D0-622819E28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E8BD71-5EDB-C802-3535-402571F636EB}"/>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6" name="Footer Placeholder 5">
            <a:extLst>
              <a:ext uri="{FF2B5EF4-FFF2-40B4-BE49-F238E27FC236}">
                <a16:creationId xmlns:a16="http://schemas.microsoft.com/office/drawing/2014/main" id="{574B5129-A2E5-8FA3-BC57-31D10F0DA2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17E8A-E3B7-5092-C629-DF1C41164079}"/>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3727469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C7A4-F9D2-43E1-D324-F4B29854BE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21F70C-8B05-91A8-6C9D-661E40ACAC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E6480-4494-7F7F-FAE4-20C8336AFCC5}"/>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5" name="Footer Placeholder 4">
            <a:extLst>
              <a:ext uri="{FF2B5EF4-FFF2-40B4-BE49-F238E27FC236}">
                <a16:creationId xmlns:a16="http://schemas.microsoft.com/office/drawing/2014/main" id="{FE595194-7548-AB2C-7489-CA65A95D53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1AA99-FF64-BC62-6F34-603D285C0289}"/>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413705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10643-BE5D-F1E3-B40E-43C5A3BBBB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552856-8AB3-25BD-E5AD-05B436CE72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72547-B70E-9049-71A8-E6D41CADAABA}"/>
              </a:ext>
            </a:extLst>
          </p:cNvPr>
          <p:cNvSpPr>
            <a:spLocks noGrp="1"/>
          </p:cNvSpPr>
          <p:nvPr>
            <p:ph type="dt" sz="half" idx="10"/>
          </p:nvPr>
        </p:nvSpPr>
        <p:spPr/>
        <p:txBody>
          <a:bodyPr/>
          <a:lstStyle/>
          <a:p>
            <a:fld id="{9612167C-EB1D-4D34-A2B3-C7CCF224C344}" type="datetimeFigureOut">
              <a:rPr lang="en-US" smtClean="0"/>
              <a:t>10/2/2024</a:t>
            </a:fld>
            <a:endParaRPr lang="en-US"/>
          </a:p>
        </p:txBody>
      </p:sp>
      <p:sp>
        <p:nvSpPr>
          <p:cNvPr id="5" name="Footer Placeholder 4">
            <a:extLst>
              <a:ext uri="{FF2B5EF4-FFF2-40B4-BE49-F238E27FC236}">
                <a16:creationId xmlns:a16="http://schemas.microsoft.com/office/drawing/2014/main" id="{6652C625-AE58-F0F6-2027-B535207C7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F644C-0932-8A3E-33FF-B7EC5C082A9F}"/>
              </a:ext>
            </a:extLst>
          </p:cNvPr>
          <p:cNvSpPr>
            <a:spLocks noGrp="1"/>
          </p:cNvSpPr>
          <p:nvPr>
            <p:ph type="sldNum" sz="quarter" idx="12"/>
          </p:nvPr>
        </p:nvSpPr>
        <p:spPr/>
        <p:txBody>
          <a:bodyPr/>
          <a:lstStyle/>
          <a:p>
            <a:fld id="{80C37070-6141-41E6-847C-00673CA88221}" type="slidenum">
              <a:rPr lang="en-US" smtClean="0"/>
              <a:t>‹#›</a:t>
            </a:fld>
            <a:endParaRPr lang="en-US"/>
          </a:p>
        </p:txBody>
      </p:sp>
    </p:spTree>
    <p:extLst>
      <p:ext uri="{BB962C8B-B14F-4D97-AF65-F5344CB8AC3E}">
        <p14:creationId xmlns:p14="http://schemas.microsoft.com/office/powerpoint/2010/main" val="64613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62E1-2F63-4688-B74E-C00A4A54D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1B16C4-BF71-499F-A9E0-F45665040282}"/>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4" name="Footer Placeholder 3">
            <a:extLst>
              <a:ext uri="{FF2B5EF4-FFF2-40B4-BE49-F238E27FC236}">
                <a16:creationId xmlns:a16="http://schemas.microsoft.com/office/drawing/2014/main" id="{AB5950A5-BA76-4796-A9F8-27CB1D2714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76271F-BCCD-4FDA-89C3-2AC1014A8877}"/>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401991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1CE4EB-60FB-47BB-A13D-B1155705F9D8}"/>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3" name="Footer Placeholder 2">
            <a:extLst>
              <a:ext uri="{FF2B5EF4-FFF2-40B4-BE49-F238E27FC236}">
                <a16:creationId xmlns:a16="http://schemas.microsoft.com/office/drawing/2014/main" id="{6BECB9FE-594A-4CC5-A04D-D5939EC554E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6855B4-5524-4540-9CC7-F21109E37848}"/>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28467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48403-F5FB-4FA9-8D49-C407FF23D5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2AB56-164B-41EB-AB4D-5814E31487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367BB-69C0-4437-BC56-A14C577DB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4F966-1838-4E0C-9750-5DFC8BD4169B}"/>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6" name="Footer Placeholder 5">
            <a:extLst>
              <a:ext uri="{FF2B5EF4-FFF2-40B4-BE49-F238E27FC236}">
                <a16:creationId xmlns:a16="http://schemas.microsoft.com/office/drawing/2014/main" id="{FF6734D7-D843-4C76-9A15-0FE4152CE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0F429F-0ABC-42B1-8FC1-E0D59575B8D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648522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A7AFF-A6A6-482D-90CE-E8B20FE17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63C451-C617-4FEC-A1EB-BD2262517F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B2B36-BFBA-47A2-920F-DAD250CAC7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6898E9-0101-4108-BA45-ECAFDD7A7272}"/>
              </a:ext>
            </a:extLst>
          </p:cNvPr>
          <p:cNvSpPr>
            <a:spLocks noGrp="1"/>
          </p:cNvSpPr>
          <p:nvPr>
            <p:ph type="dt" sz="half" idx="10"/>
          </p:nvPr>
        </p:nvSpPr>
        <p:spPr/>
        <p:txBody>
          <a:bodyPr/>
          <a:lstStyle/>
          <a:p>
            <a:fld id="{766511BC-F834-417A-AFA8-8C825A696C41}" type="datetimeFigureOut">
              <a:rPr lang="en-US" smtClean="0"/>
              <a:t>10/2/2024</a:t>
            </a:fld>
            <a:endParaRPr lang="en-US"/>
          </a:p>
        </p:txBody>
      </p:sp>
      <p:sp>
        <p:nvSpPr>
          <p:cNvPr id="6" name="Footer Placeholder 5">
            <a:extLst>
              <a:ext uri="{FF2B5EF4-FFF2-40B4-BE49-F238E27FC236}">
                <a16:creationId xmlns:a16="http://schemas.microsoft.com/office/drawing/2014/main" id="{667F0477-29FE-4E42-9B7A-069E62AF6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872B04-6F8C-44A6-91CF-E9E461E1F079}"/>
              </a:ext>
            </a:extLst>
          </p:cNvPr>
          <p:cNvSpPr>
            <a:spLocks noGrp="1"/>
          </p:cNvSpPr>
          <p:nvPr>
            <p:ph type="sldNum" sz="quarter" idx="12"/>
          </p:nvPr>
        </p:nvSpPr>
        <p:spPr/>
        <p:txBody>
          <a:bodyPr/>
          <a:lstStyle/>
          <a:p>
            <a:fld id="{1C5D027C-25C8-4773-BB18-3036C59EB1C2}" type="slidenum">
              <a:rPr lang="en-US" smtClean="0"/>
              <a:t>‹#›</a:t>
            </a:fld>
            <a:endParaRPr lang="en-US"/>
          </a:p>
        </p:txBody>
      </p:sp>
    </p:spTree>
    <p:extLst>
      <p:ext uri="{BB962C8B-B14F-4D97-AF65-F5344CB8AC3E}">
        <p14:creationId xmlns:p14="http://schemas.microsoft.com/office/powerpoint/2010/main" val="328881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3.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FC53CF-8FD6-4E07-8532-53BCE1E00C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5A89F3-AC18-4106-A985-6BDE10A9F1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B351A-3434-4149-BA37-9CE96A4E59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11BC-F834-417A-AFA8-8C825A696C41}" type="datetimeFigureOut">
              <a:rPr lang="en-US" smtClean="0"/>
              <a:t>10/2/2024</a:t>
            </a:fld>
            <a:endParaRPr lang="en-US"/>
          </a:p>
        </p:txBody>
      </p:sp>
      <p:sp>
        <p:nvSpPr>
          <p:cNvPr id="5" name="Footer Placeholder 4">
            <a:extLst>
              <a:ext uri="{FF2B5EF4-FFF2-40B4-BE49-F238E27FC236}">
                <a16:creationId xmlns:a16="http://schemas.microsoft.com/office/drawing/2014/main" id="{B99A1CAC-750E-4E20-BFE3-511DE4899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810B-18EB-42B8-B645-D792FAC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D027C-25C8-4773-BB18-3036C59EB1C2}" type="slidenum">
              <a:rPr lang="en-US" smtClean="0"/>
              <a:t>‹#›</a:t>
            </a:fld>
            <a:endParaRPr lang="en-US"/>
          </a:p>
        </p:txBody>
      </p:sp>
    </p:spTree>
    <p:extLst>
      <p:ext uri="{BB962C8B-B14F-4D97-AF65-F5344CB8AC3E}">
        <p14:creationId xmlns:p14="http://schemas.microsoft.com/office/powerpoint/2010/main" val="33244226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76196219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 id="2147483734" r:id="rId27"/>
    <p:sldLayoutId id="2147483735" r:id="rId28"/>
    <p:sldLayoutId id="2147483736" r:id="rId29"/>
    <p:sldLayoutId id="2147483737" r:id="rId30"/>
    <p:sldLayoutId id="2147483738" r:id="rId31"/>
    <p:sldLayoutId id="2147483739" r:id="rId32"/>
    <p:sldLayoutId id="2147483740" r:id="rId33"/>
    <p:sldLayoutId id="2147483741" r:id="rId34"/>
    <p:sldLayoutId id="2147483742" r:id="rId35"/>
    <p:sldLayoutId id="2147483743" r:id="rId36"/>
    <p:sldLayoutId id="2147483744" r:id="rId37"/>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A8441A-590F-8AE4-8C67-760E559B1A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261A55-2948-8A24-F496-B19DCA11D7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FE7FA-34DA-FE42-5823-263FC984B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12167C-EB1D-4D34-A2B3-C7CCF224C344}" type="datetimeFigureOut">
              <a:rPr lang="en-US" smtClean="0"/>
              <a:t>10/2/2024</a:t>
            </a:fld>
            <a:endParaRPr lang="en-US"/>
          </a:p>
        </p:txBody>
      </p:sp>
      <p:sp>
        <p:nvSpPr>
          <p:cNvPr id="5" name="Footer Placeholder 4">
            <a:extLst>
              <a:ext uri="{FF2B5EF4-FFF2-40B4-BE49-F238E27FC236}">
                <a16:creationId xmlns:a16="http://schemas.microsoft.com/office/drawing/2014/main" id="{55C55EEE-7B56-FA48-DEA5-3BE18F23B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7E52B1E-C53C-9F17-0888-B1AEE7AE7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C37070-6141-41E6-847C-00673CA88221}" type="slidenum">
              <a:rPr lang="en-US" smtClean="0"/>
              <a:t>‹#›</a:t>
            </a:fld>
            <a:endParaRPr lang="en-US"/>
          </a:p>
        </p:txBody>
      </p:sp>
    </p:spTree>
    <p:extLst>
      <p:ext uri="{BB962C8B-B14F-4D97-AF65-F5344CB8AC3E}">
        <p14:creationId xmlns:p14="http://schemas.microsoft.com/office/powerpoint/2010/main" val="95832114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thevab.com/insight/navigate-data-privacy" TargetMode="External"/><Relationship Id="rId7" Type="http://schemas.openxmlformats.org/officeDocument/2006/relationships/image" Target="../media/image14.png"/><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thevab.com/vabs-question-week" TargetMode="External"/><Relationship Id="rId1" Type="http://schemas.openxmlformats.org/officeDocument/2006/relationships/slideLayout" Target="../slideLayouts/slideLayout5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hyperlink" Target="https://thevab.com/grab-n-go" TargetMode="External"/><Relationship Id="rId7"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image" Target="../media/image45.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thevab.com/insight/marketing-advertising-acronyms-glossary" TargetMode="External"/><Relationship Id="rId2" Type="http://schemas.openxmlformats.org/officeDocument/2006/relationships/hyperlink" Target="https://thevab.com/insight/marketing-advertising-terminology-glossary"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8" Type="http://schemas.openxmlformats.org/officeDocument/2006/relationships/hyperlink" Target="https://thevab.com/insight/exposed-mfaq-5" TargetMode="External"/><Relationship Id="rId13" Type="http://schemas.openxmlformats.org/officeDocument/2006/relationships/hyperlink" Target="https://thevab.com/insight/exposed-mfaq-1" TargetMode="External"/><Relationship Id="rId18" Type="http://schemas.openxmlformats.org/officeDocument/2006/relationships/image" Target="../media/image55.png"/><Relationship Id="rId3" Type="http://schemas.openxmlformats.org/officeDocument/2006/relationships/image" Target="../media/image15.png"/><Relationship Id="rId7" Type="http://schemas.openxmlformats.org/officeDocument/2006/relationships/image" Target="../media/image14.png"/><Relationship Id="rId12" Type="http://schemas.openxmlformats.org/officeDocument/2006/relationships/image" Target="../media/image52.png"/><Relationship Id="rId17" Type="http://schemas.openxmlformats.org/officeDocument/2006/relationships/hyperlink" Target="https://thevab.com/insight/exposed-mfaq-3" TargetMode="External"/><Relationship Id="rId2" Type="http://schemas.openxmlformats.org/officeDocument/2006/relationships/notesSlide" Target="../notesSlides/notesSlide7.xml"/><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hyperlink" Target="https://thevab.com/insight/exposed-mfaq-4" TargetMode="External"/><Relationship Id="rId5" Type="http://schemas.openxmlformats.org/officeDocument/2006/relationships/hyperlink" Target="https://thevab.com/insight/exposed" TargetMode="External"/><Relationship Id="rId15" Type="http://schemas.openxmlformats.org/officeDocument/2006/relationships/hyperlink" Target="https://thevab.com/insight/exposed-mfaq-2" TargetMode="External"/><Relationship Id="rId10" Type="http://schemas.openxmlformats.org/officeDocument/2006/relationships/image" Target="../media/image51.jpeg"/><Relationship Id="rId19" Type="http://schemas.openxmlformats.org/officeDocument/2006/relationships/hyperlink" Target="https://thevab.com/vabs-question-week" TargetMode="External"/><Relationship Id="rId4" Type="http://schemas.openxmlformats.org/officeDocument/2006/relationships/image" Target="../media/image48.png"/><Relationship Id="rId9" Type="http://schemas.openxmlformats.org/officeDocument/2006/relationships/image" Target="../media/image50.png"/><Relationship Id="rId14" Type="http://schemas.openxmlformats.org/officeDocument/2006/relationships/image" Target="../media/image53.jpe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hyperlink" Target="https://thevab.com/insight/unite-empower-reflect-shop" TargetMode="External"/><Relationship Id="rId18" Type="http://schemas.openxmlformats.org/officeDocument/2006/relationships/image" Target="../media/image63.png"/><Relationship Id="rId26" Type="http://schemas.openxmlformats.org/officeDocument/2006/relationships/image" Target="../media/image65.png"/><Relationship Id="rId3" Type="http://schemas.openxmlformats.org/officeDocument/2006/relationships/image" Target="../media/image57.png"/><Relationship Id="rId21" Type="http://schemas.openxmlformats.org/officeDocument/2006/relationships/hyperlink" Target="https://thevab.com/insight/what-addressable-tv" TargetMode="External"/><Relationship Id="rId7" Type="http://schemas.openxmlformats.org/officeDocument/2006/relationships/hyperlink" Target="https://thevab.com/insight/navigate-data-privacy" TargetMode="External"/><Relationship Id="rId12" Type="http://schemas.openxmlformats.org/officeDocument/2006/relationships/image" Target="../media/image61.png"/><Relationship Id="rId17" Type="http://schemas.openxmlformats.org/officeDocument/2006/relationships/hyperlink" Target="https://thevab.com/insight/marketing-advertising-acronyms-glossary" TargetMode="External"/><Relationship Id="rId25" Type="http://schemas.openxmlformats.org/officeDocument/2006/relationships/image" Target="../media/image14.png"/><Relationship Id="rId2" Type="http://schemas.openxmlformats.org/officeDocument/2006/relationships/hyperlink" Target="https://thevab.com/vabs-question-week" TargetMode="External"/><Relationship Id="rId16" Type="http://schemas.openxmlformats.org/officeDocument/2006/relationships/image" Target="../media/image17.png"/><Relationship Id="rId20"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hyperlink" Target="https://thevab.com/team-board" TargetMode="External"/><Relationship Id="rId11" Type="http://schemas.openxmlformats.org/officeDocument/2006/relationships/hyperlink" Target="https://thevab.com/insight/understand-data-privacy" TargetMode="External"/><Relationship Id="rId24" Type="http://schemas.openxmlformats.org/officeDocument/2006/relationships/image" Target="../media/image32.png"/><Relationship Id="rId5" Type="http://schemas.openxmlformats.org/officeDocument/2006/relationships/image" Target="../media/image58.png"/><Relationship Id="rId15" Type="http://schemas.openxmlformats.org/officeDocument/2006/relationships/hyperlink" Target="https://thevab.com/insight/breaking-through" TargetMode="External"/><Relationship Id="rId23" Type="http://schemas.openxmlformats.org/officeDocument/2006/relationships/hyperlink" Target="https://thevab.com/insight/pursuit-of-happyness" TargetMode="External"/><Relationship Id="rId10" Type="http://schemas.openxmlformats.org/officeDocument/2006/relationships/image" Target="../media/image60.png"/><Relationship Id="rId19" Type="http://schemas.openxmlformats.org/officeDocument/2006/relationships/hyperlink" Target="https://thevab.com/insight/marketing-advertising-terminology-glossary" TargetMode="External"/><Relationship Id="rId4" Type="http://schemas.openxmlformats.org/officeDocument/2006/relationships/hyperlink" Target="https://thevab.com/" TargetMode="External"/><Relationship Id="rId9" Type="http://schemas.openxmlformats.org/officeDocument/2006/relationships/hyperlink" Target="https://thevab.com/insight/decode-data-privacy" TargetMode="External"/><Relationship Id="rId14" Type="http://schemas.openxmlformats.org/officeDocument/2006/relationships/image" Target="../media/image62.png"/><Relationship Id="rId22" Type="http://schemas.openxmlformats.org/officeDocument/2006/relationships/image" Target="../media/image19.png"/><Relationship Id="rId27"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thevab.com/insight/breaking-through" TargetMode="Externa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thevab.com/insight/breaking-through" TargetMode="External"/><Relationship Id="rId4" Type="http://schemas.openxmlformats.org/officeDocument/2006/relationships/image" Target="../media/image16.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11.emf"/><Relationship Id="rId2" Type="http://schemas.openxmlformats.org/officeDocument/2006/relationships/hyperlink" Target="https://thevab.com/insight/what-addressable-tv"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14.png"/><Relationship Id="rId2" Type="http://schemas.openxmlformats.org/officeDocument/2006/relationships/hyperlink" Target="https://thevab.com/insight/unite-empower-reflect-shop" TargetMode="External"/><Relationship Id="rId1" Type="http://schemas.openxmlformats.org/officeDocument/2006/relationships/slideLayout" Target="../slideLayouts/slideLayout7.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37.png"/><Relationship Id="rId3" Type="http://schemas.openxmlformats.org/officeDocument/2006/relationships/hyperlink" Target="https://thevab.com/insight/pursuit-of-happyness" TargetMode="External"/><Relationship Id="rId7" Type="http://schemas.openxmlformats.org/officeDocument/2006/relationships/image" Target="../media/image35.jpeg"/><Relationship Id="rId12"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chart" Target="../charts/chart5.xml"/><Relationship Id="rId5" Type="http://schemas.openxmlformats.org/officeDocument/2006/relationships/image" Target="../media/image33.jpeg"/><Relationship Id="rId15" Type="http://schemas.openxmlformats.org/officeDocument/2006/relationships/image" Target="../media/image14.png"/><Relationship Id="rId10" Type="http://schemas.openxmlformats.org/officeDocument/2006/relationships/chart" Target="../charts/chart4.xml"/><Relationship Id="rId4" Type="http://schemas.openxmlformats.org/officeDocument/2006/relationships/image" Target="../media/image32.png"/><Relationship Id="rId9" Type="http://schemas.openxmlformats.org/officeDocument/2006/relationships/chart" Target="../charts/chart3.xml"/><Relationship Id="rId1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s://thevab.com/insight/decode-data-privacy" TargetMode="External"/><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image" Target="../media/image40.jpeg"/><Relationship Id="rId5" Type="http://schemas.openxmlformats.org/officeDocument/2006/relationships/image" Target="../media/image11.emf"/><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4.png"/><Relationship Id="rId2" Type="http://schemas.openxmlformats.org/officeDocument/2006/relationships/hyperlink" Target="https://thevab.com/insight/understand-data-privacy" TargetMode="Externa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C3C3D991-4E11-5346-8736-765CFE7D6D6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048" y="893"/>
            <a:ext cx="12188952" cy="6857107"/>
          </a:xfrm>
          <a:prstGeom prst="rect">
            <a:avLst/>
          </a:prstGeom>
        </p:spPr>
      </p:pic>
      <p:sp>
        <p:nvSpPr>
          <p:cNvPr id="6" name="TextBox 5">
            <a:extLst>
              <a:ext uri="{FF2B5EF4-FFF2-40B4-BE49-F238E27FC236}">
                <a16:creationId xmlns:a16="http://schemas.microsoft.com/office/drawing/2014/main" id="{65121FEB-E7DA-6544-BD8E-06D2CB674FBA}"/>
              </a:ext>
            </a:extLst>
          </p:cNvPr>
          <p:cNvSpPr txBox="1"/>
          <p:nvPr/>
        </p:nvSpPr>
        <p:spPr>
          <a:xfrm>
            <a:off x="398958" y="3020373"/>
            <a:ext cx="2298058" cy="323165"/>
          </a:xfrm>
          <a:prstGeom prst="rect">
            <a:avLst/>
          </a:prstGeom>
          <a:noFill/>
        </p:spPr>
        <p:txBody>
          <a:bodyPr wrap="square" rtlCol="0">
            <a:spAutoFit/>
          </a:bodyPr>
          <a:lstStyle/>
          <a:p>
            <a:pPr marL="0" marR="0" lvl="0" indent="0" algn="l" defTabSz="914217"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2024 – 3</a:t>
            </a:r>
            <a:r>
              <a:rPr kumimoji="0" lang="en-US" sz="1500" b="1" i="0" u="none" strike="noStrike" kern="1200" cap="none" spc="0" normalizeH="0" baseline="30000" noProof="0">
                <a:ln>
                  <a:noFill/>
                </a:ln>
                <a:solidFill>
                  <a:srgbClr val="1F1A62"/>
                </a:solidFill>
                <a:effectLst/>
                <a:uLnTx/>
                <a:uFillTx/>
                <a:latin typeface="Helvetica" pitchFamily="2" charset="0"/>
                <a:ea typeface="+mn-ea"/>
                <a:cs typeface="+mn-cs"/>
              </a:rPr>
              <a:t>rd</a:t>
            </a:r>
            <a:r>
              <a:rPr kumimoji="0" lang="en-US" sz="1500" b="1" i="0" u="none" strike="noStrike" kern="1200" cap="none" spc="0" normalizeH="0" baseline="0" noProof="0">
                <a:ln>
                  <a:noFill/>
                </a:ln>
                <a:solidFill>
                  <a:srgbClr val="1F1A62"/>
                </a:solidFill>
                <a:effectLst/>
                <a:uLnTx/>
                <a:uFillTx/>
                <a:latin typeface="Helvetica" pitchFamily="2" charset="0"/>
                <a:ea typeface="+mn-ea"/>
                <a:cs typeface="+mn-cs"/>
              </a:rPr>
              <a:t> Quarter</a:t>
            </a:r>
          </a:p>
        </p:txBody>
      </p:sp>
      <p:cxnSp>
        <p:nvCxnSpPr>
          <p:cNvPr id="11" name="Straight Connector 10">
            <a:extLst>
              <a:ext uri="{FF2B5EF4-FFF2-40B4-BE49-F238E27FC236}">
                <a16:creationId xmlns:a16="http://schemas.microsoft.com/office/drawing/2014/main" id="{098A06ED-9D12-3B4C-B59C-10A0964513FE}"/>
              </a:ext>
            </a:extLst>
          </p:cNvPr>
          <p:cNvCxnSpPr/>
          <p:nvPr/>
        </p:nvCxnSpPr>
        <p:spPr>
          <a:xfrm>
            <a:off x="494572" y="2940104"/>
            <a:ext cx="521140"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594222F3-ED4C-8C46-BA4B-CD5D3A992599}"/>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4572" y="5745044"/>
            <a:ext cx="2202443" cy="728188"/>
          </a:xfrm>
          <a:prstGeom prst="rect">
            <a:avLst/>
          </a:prstGeom>
        </p:spPr>
      </p:pic>
      <p:pic>
        <p:nvPicPr>
          <p:cNvPr id="5" name="Picture 4" descr="A close up of sunglasses&#10;&#10;Description automatically generated">
            <a:extLst>
              <a:ext uri="{FF2B5EF4-FFF2-40B4-BE49-F238E27FC236}">
                <a16:creationId xmlns:a16="http://schemas.microsoft.com/office/drawing/2014/main" id="{E4B658CB-7EC7-4266-8976-AFE90405028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600058" y="1608918"/>
            <a:ext cx="4780575" cy="1820082"/>
          </a:xfrm>
          <a:prstGeom prst="rect">
            <a:avLst/>
          </a:prstGeom>
        </p:spPr>
      </p:pic>
      <p:pic>
        <p:nvPicPr>
          <p:cNvPr id="9" name="Picture 8">
            <a:extLst>
              <a:ext uri="{FF2B5EF4-FFF2-40B4-BE49-F238E27FC236}">
                <a16:creationId xmlns:a16="http://schemas.microsoft.com/office/drawing/2014/main" id="{45F15B9F-5264-AE47-BBD3-053C6C2957C2}"/>
              </a:ext>
            </a:extLst>
          </p:cNvPr>
          <p:cNvPicPr>
            <a:picLocks noChangeAspect="1"/>
          </p:cNvPicPr>
          <p:nvPr/>
        </p:nvPicPr>
        <p:blipFill rotWithShape="1">
          <a:blip r:embed="rId6"/>
          <a:srcRect b="18735"/>
          <a:stretch/>
        </p:blipFill>
        <p:spPr>
          <a:xfrm>
            <a:off x="398958" y="4140064"/>
            <a:ext cx="5991929" cy="1304296"/>
          </a:xfrm>
          <a:prstGeom prst="rect">
            <a:avLst/>
          </a:prstGeom>
        </p:spPr>
      </p:pic>
      <p:pic>
        <p:nvPicPr>
          <p:cNvPr id="10" name="Picture 9">
            <a:extLst>
              <a:ext uri="{FF2B5EF4-FFF2-40B4-BE49-F238E27FC236}">
                <a16:creationId xmlns:a16="http://schemas.microsoft.com/office/drawing/2014/main" id="{AD7F04B0-CA61-694B-BE44-2ACCEC3B3267}"/>
              </a:ext>
            </a:extLst>
          </p:cNvPr>
          <p:cNvPicPr>
            <a:picLocks noChangeAspect="1"/>
          </p:cNvPicPr>
          <p:nvPr/>
        </p:nvPicPr>
        <p:blipFill>
          <a:blip r:embed="rId7"/>
          <a:stretch>
            <a:fillRect/>
          </a:stretch>
        </p:blipFill>
        <p:spPr>
          <a:xfrm>
            <a:off x="324945" y="382614"/>
            <a:ext cx="2692400" cy="698500"/>
          </a:xfrm>
          <a:prstGeom prst="rect">
            <a:avLst/>
          </a:prstGeom>
        </p:spPr>
      </p:pic>
    </p:spTree>
    <p:extLst>
      <p:ext uri="{BB962C8B-B14F-4D97-AF65-F5344CB8AC3E}">
        <p14:creationId xmlns:p14="http://schemas.microsoft.com/office/powerpoint/2010/main" val="408648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66A1F99-FEDF-A8F3-11A0-738D8A10FFC0}"/>
              </a:ext>
            </a:extLst>
          </p:cNvPr>
          <p:cNvGraphicFramePr/>
          <p:nvPr>
            <p:extLst>
              <p:ext uri="{D42A27DB-BD31-4B8C-83A1-F6EECF244321}">
                <p14:modId xmlns:p14="http://schemas.microsoft.com/office/powerpoint/2010/main" val="1944438515"/>
              </p:ext>
            </p:extLst>
          </p:nvPr>
        </p:nvGraphicFramePr>
        <p:xfrm>
          <a:off x="2557464" y="2438400"/>
          <a:ext cx="7077073" cy="3853158"/>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13">
            <a:extLst>
              <a:ext uri="{FF2B5EF4-FFF2-40B4-BE49-F238E27FC236}">
                <a16:creationId xmlns:a16="http://schemas.microsoft.com/office/drawing/2014/main" id="{353CC2B2-AA85-4434-5501-F69C13711AFE}"/>
              </a:ext>
            </a:extLst>
          </p:cNvPr>
          <p:cNvSpPr/>
          <p:nvPr/>
        </p:nvSpPr>
        <p:spPr>
          <a:xfrm>
            <a:off x="0" y="-18531"/>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hlinkClick r:id="rId3"/>
            <a:extLst>
              <a:ext uri="{FF2B5EF4-FFF2-40B4-BE49-F238E27FC236}">
                <a16:creationId xmlns:a16="http://schemas.microsoft.com/office/drawing/2014/main" id="{07291460-7B23-4907-D346-672AA0218C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3640" y="76603"/>
            <a:ext cx="1857265" cy="1041611"/>
          </a:xfrm>
          <a:prstGeom prst="rect">
            <a:avLst/>
          </a:prstGeom>
          <a:ln>
            <a:solidFill>
              <a:srgbClr val="1B1464"/>
            </a:solidFill>
          </a:ln>
        </p:spPr>
      </p:pic>
      <p:sp>
        <p:nvSpPr>
          <p:cNvPr id="19" name="TextBox 18">
            <a:hlinkClick r:id="rId3"/>
            <a:extLst>
              <a:ext uri="{FF2B5EF4-FFF2-40B4-BE49-F238E27FC236}">
                <a16:creationId xmlns:a16="http://schemas.microsoft.com/office/drawing/2014/main" id="{93737999-F269-7009-241D-4C3AC93637F9}"/>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0" name="Text Placeholder 24">
            <a:extLst>
              <a:ext uri="{FF2B5EF4-FFF2-40B4-BE49-F238E27FC236}">
                <a16:creationId xmlns:a16="http://schemas.microsoft.com/office/drawing/2014/main" id="{0C6568F4-5D26-3285-6FED-81DCBB5AC59C}"/>
              </a:ext>
            </a:extLst>
          </p:cNvPr>
          <p:cNvSpPr txBox="1">
            <a:spLocks/>
          </p:cNvSpPr>
          <p:nvPr/>
        </p:nvSpPr>
        <p:spPr>
          <a:xfrm>
            <a:off x="438817" y="6339965"/>
            <a:ext cx="11664402" cy="16953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eMarketer, ‘Make Sense of TV Ad Measurement in 2024: What You Need to Know,’ February 2024.</a:t>
            </a:r>
          </a:p>
        </p:txBody>
      </p:sp>
      <p:grpSp>
        <p:nvGrpSpPr>
          <p:cNvPr id="21" name="Group 20">
            <a:extLst>
              <a:ext uri="{FF2B5EF4-FFF2-40B4-BE49-F238E27FC236}">
                <a16:creationId xmlns:a16="http://schemas.microsoft.com/office/drawing/2014/main" id="{28F62FEF-4834-1BFB-5970-0DDD5647F3C3}"/>
              </a:ext>
            </a:extLst>
          </p:cNvPr>
          <p:cNvGrpSpPr/>
          <p:nvPr/>
        </p:nvGrpSpPr>
        <p:grpSpPr>
          <a:xfrm>
            <a:off x="0" y="1440947"/>
            <a:ext cx="2876169" cy="499260"/>
            <a:chOff x="214064" y="2435095"/>
            <a:chExt cx="2876169" cy="499260"/>
          </a:xfrm>
        </p:grpSpPr>
        <p:pic>
          <p:nvPicPr>
            <p:cNvPr id="22" name="Picture 21">
              <a:extLst>
                <a:ext uri="{FF2B5EF4-FFF2-40B4-BE49-F238E27FC236}">
                  <a16:creationId xmlns:a16="http://schemas.microsoft.com/office/drawing/2014/main" id="{A57C3EAF-3C21-22B1-88B9-0C786B15D87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064" y="2435095"/>
              <a:ext cx="1389471" cy="443966"/>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3F6E131-2802-8925-C767-363898B523F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654816" y="2444877"/>
              <a:ext cx="1435417" cy="489478"/>
            </a:xfrm>
            <a:prstGeom prst="rect">
              <a:avLst/>
            </a:prstGeom>
          </p:spPr>
        </p:pic>
      </p:grpSp>
      <p:sp>
        <p:nvSpPr>
          <p:cNvPr id="5" name="TextBox 4">
            <a:extLst>
              <a:ext uri="{FF2B5EF4-FFF2-40B4-BE49-F238E27FC236}">
                <a16:creationId xmlns:a16="http://schemas.microsoft.com/office/drawing/2014/main" id="{5E3BC636-1210-444F-7798-EDFF235C060B}"/>
              </a:ext>
            </a:extLst>
          </p:cNvPr>
          <p:cNvSpPr txBox="1"/>
          <p:nvPr/>
        </p:nvSpPr>
        <p:spPr>
          <a:xfrm>
            <a:off x="-5297" y="1959210"/>
            <a:ext cx="121972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 of US ad buyers who plan on increasing spending in 2024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due to legislation and signal loss, by channel</a:t>
            </a:r>
          </a:p>
        </p:txBody>
      </p:sp>
      <p:sp>
        <p:nvSpPr>
          <p:cNvPr id="7" name="Rectangle 6">
            <a:extLst>
              <a:ext uri="{FF2B5EF4-FFF2-40B4-BE49-F238E27FC236}">
                <a16:creationId xmlns:a16="http://schemas.microsoft.com/office/drawing/2014/main" id="{6A83701D-D895-1676-F353-5D4728461BBD}"/>
              </a:ext>
            </a:extLst>
          </p:cNvPr>
          <p:cNvSpPr/>
          <p:nvPr/>
        </p:nvSpPr>
        <p:spPr>
          <a:xfrm>
            <a:off x="51853" y="230668"/>
            <a:ext cx="10244671"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Shifting towards CTV: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Marketers are increasing CTV investment as data privacy legislation and ‘signal loss’ grows</a:t>
            </a:r>
          </a:p>
        </p:txBody>
      </p:sp>
      <p:pic>
        <p:nvPicPr>
          <p:cNvPr id="2" name="Picture 1">
            <a:extLst>
              <a:ext uri="{FF2B5EF4-FFF2-40B4-BE49-F238E27FC236}">
                <a16:creationId xmlns:a16="http://schemas.microsoft.com/office/drawing/2014/main" id="{60AEFC38-DDF1-7CDE-030D-D6DB43B2A0ED}"/>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7A1209F3-5468-4629-9E98-B19E805A69DE}"/>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66C6E9A6-AB49-E416-C2B7-1C3498A53DC2}"/>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0" name="Rectangle 9">
            <a:extLst>
              <a:ext uri="{FF2B5EF4-FFF2-40B4-BE49-F238E27FC236}">
                <a16:creationId xmlns:a16="http://schemas.microsoft.com/office/drawing/2014/main" id="{C18CB0AE-39C3-9DB3-425C-71F020EC4581}"/>
              </a:ext>
            </a:extLst>
          </p:cNvPr>
          <p:cNvSpPr/>
          <p:nvPr/>
        </p:nvSpPr>
        <p:spPr>
          <a:xfrm>
            <a:off x="503714" y="5274522"/>
            <a:ext cx="2547574" cy="923330"/>
          </a:xfrm>
          <a:prstGeom prst="rect">
            <a:avLst/>
          </a:prstGeom>
          <a:solidFill>
            <a:srgbClr val="E2E8F0"/>
          </a:solidFill>
          <a:ln>
            <a:solidFill>
              <a:srgbClr val="1B1464"/>
            </a:solidFill>
          </a:ln>
        </p:spPr>
        <p:txBody>
          <a:bodyPr wrap="square" lIns="91440" tIns="45720" rIns="91440" bIns="45720" anchor="t">
            <a:spAutoFit/>
          </a:bodyPr>
          <a:lstStyle/>
          <a:p>
            <a:pPr>
              <a:defRPr/>
            </a:pPr>
            <a:r>
              <a:rPr lang="en-US" sz="1100" b="1" u="sng">
                <a:solidFill>
                  <a:srgbClr val="1B1464"/>
                </a:solidFill>
                <a:latin typeface="Helvetica"/>
                <a:cs typeface="Helvetica"/>
              </a:rPr>
              <a:t>Signal Loss</a:t>
            </a:r>
            <a:br>
              <a:rPr lang="en-US" sz="1100" b="1" u="sng">
                <a:solidFill>
                  <a:srgbClr val="1B1464"/>
                </a:solidFill>
                <a:latin typeface="Helvetica"/>
                <a:cs typeface="Helvetica"/>
              </a:rPr>
            </a:br>
            <a:endParaRPr lang="en-US" sz="100">
              <a:solidFill>
                <a:srgbClr val="1B1464"/>
              </a:solidFill>
              <a:latin typeface="Helvetica"/>
              <a:cs typeface="Helvetica"/>
            </a:endParaRPr>
          </a:p>
          <a:p>
            <a:pPr>
              <a:defRPr/>
            </a:pPr>
            <a:r>
              <a:rPr lang="en-US" sz="1000">
                <a:solidFill>
                  <a:srgbClr val="1B1464"/>
                </a:solidFill>
                <a:latin typeface="Helvetica"/>
                <a:cs typeface="Helvetica"/>
              </a:rPr>
              <a:t>The diminishing availability of data points directly tied to campaigns or individual users that allow marketers to acquire, measure and retarget customers. </a:t>
            </a:r>
          </a:p>
        </p:txBody>
      </p:sp>
    </p:spTree>
    <p:extLst>
      <p:ext uri="{BB962C8B-B14F-4D97-AF65-F5344CB8AC3E}">
        <p14:creationId xmlns:p14="http://schemas.microsoft.com/office/powerpoint/2010/main" val="359493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6D49C056-2B7A-48FA-4176-56A367D59F6E}"/>
              </a:ext>
            </a:extLst>
          </p:cNvPr>
          <p:cNvSpPr/>
          <p:nvPr/>
        </p:nvSpPr>
        <p:spPr>
          <a:xfrm>
            <a:off x="0" y="-18531"/>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10" name="Picture 1109">
            <a:hlinkClick r:id="rId2"/>
            <a:extLst>
              <a:ext uri="{FF2B5EF4-FFF2-40B4-BE49-F238E27FC236}">
                <a16:creationId xmlns:a16="http://schemas.microsoft.com/office/drawing/2014/main" id="{16167641-121A-6D8B-363A-FDB28CACC26D}"/>
              </a:ext>
            </a:extLst>
          </p:cNvPr>
          <p:cNvPicPr>
            <a:picLocks noChangeAspect="1"/>
          </p:cNvPicPr>
          <p:nvPr/>
        </p:nvPicPr>
        <p:blipFill>
          <a:blip r:embed="rId3"/>
          <a:stretch>
            <a:fillRect/>
          </a:stretch>
        </p:blipFill>
        <p:spPr>
          <a:xfrm>
            <a:off x="10269960" y="68946"/>
            <a:ext cx="1847658" cy="1039308"/>
          </a:xfrm>
          <a:prstGeom prst="rect">
            <a:avLst/>
          </a:prstGeom>
          <a:ln>
            <a:solidFill>
              <a:srgbClr val="1B1464"/>
            </a:solidFill>
          </a:ln>
        </p:spPr>
      </p:pic>
      <p:sp>
        <p:nvSpPr>
          <p:cNvPr id="47" name="Rectangle 46">
            <a:extLst>
              <a:ext uri="{FF2B5EF4-FFF2-40B4-BE49-F238E27FC236}">
                <a16:creationId xmlns:a16="http://schemas.microsoft.com/office/drawing/2014/main" id="{831F9202-96A9-84F0-FE6A-22D1465F1299}"/>
              </a:ext>
            </a:extLst>
          </p:cNvPr>
          <p:cNvSpPr/>
          <p:nvPr/>
        </p:nvSpPr>
        <p:spPr>
          <a:xfrm>
            <a:off x="51853" y="230668"/>
            <a:ext cx="1034232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Trust by media platform: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Multiscreen TV is the most trusted source for local, financial, political and science news</a:t>
            </a:r>
            <a:endParaRPr kumimoji="0" lang="en-US" sz="2600" b="1" i="0" u="none" strike="noStrike" kern="1200" cap="none" spc="0" normalizeH="0" baseline="0" noProof="0">
              <a:ln>
                <a:noFill/>
              </a:ln>
              <a:solidFill>
                <a:srgbClr val="1B1464"/>
              </a:solidFill>
              <a:effectLst/>
              <a:uLnTx/>
              <a:uFillTx/>
              <a:latin typeface="Helvetica"/>
              <a:ea typeface="+mn-ea"/>
              <a:cs typeface="Helvetica"/>
            </a:endParaRPr>
          </a:p>
        </p:txBody>
      </p:sp>
      <p:sp>
        <p:nvSpPr>
          <p:cNvPr id="49" name="TextBox 48">
            <a:hlinkClick r:id="rId2"/>
            <a:extLst>
              <a:ext uri="{FF2B5EF4-FFF2-40B4-BE49-F238E27FC236}">
                <a16:creationId xmlns:a16="http://schemas.microsoft.com/office/drawing/2014/main" id="{A9710C3F-17EE-58DE-291A-DE8D20A26203}"/>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0" name="Picture 9">
            <a:extLst>
              <a:ext uri="{FF2B5EF4-FFF2-40B4-BE49-F238E27FC236}">
                <a16:creationId xmlns:a16="http://schemas.microsoft.com/office/drawing/2014/main" id="{E4EE3616-70D6-AA0E-A496-E6DEA6E6D5A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1" name="Slide Number Placeholder 5">
            <a:extLst>
              <a:ext uri="{FF2B5EF4-FFF2-40B4-BE49-F238E27FC236}">
                <a16:creationId xmlns:a16="http://schemas.microsoft.com/office/drawing/2014/main" id="{82C1D307-4451-7592-5210-AE42698F51E4}"/>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50474DF3-5D2A-A072-B522-993658DD5DF2}"/>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02" name="Text Placeholder 3">
            <a:extLst>
              <a:ext uri="{FF2B5EF4-FFF2-40B4-BE49-F238E27FC236}">
                <a16:creationId xmlns:a16="http://schemas.microsoft.com/office/drawing/2014/main" id="{CADBB8BF-8D1D-1711-FF88-D6EDE733BBA4}"/>
              </a:ext>
            </a:extLst>
          </p:cNvPr>
          <p:cNvSpPr txBox="1">
            <a:spLocks/>
          </p:cNvSpPr>
          <p:nvPr/>
        </p:nvSpPr>
        <p:spPr>
          <a:xfrm>
            <a:off x="483207" y="6190669"/>
            <a:ext cx="11645546" cy="33940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F1A62"/>
                </a:solidFill>
                <a:effectLst/>
                <a:uLnTx/>
                <a:uFillTx/>
                <a:latin typeface="Helvetica" pitchFamily="2" charset="0"/>
                <a:ea typeface="+mn-ea"/>
                <a:cs typeface="+mn-cs"/>
              </a:rPr>
              <a:t>Source: VAB analysis of MRI-Simmons Q1 2024 Trending Topics Study, A18+. Reflects respondents who said they trust the following as a source for financial news, science news, political news or local news. Sources: TV/streaming news, news websites/apps, newspapers/magazines (print or digital), social media, radio, documentaries/informational programs, federal or organizational websites (.gov/.org), podcasts, postcards/direct mail, family or friends, other, I don’t look for this information.</a:t>
            </a:r>
          </a:p>
        </p:txBody>
      </p:sp>
      <p:sp>
        <p:nvSpPr>
          <p:cNvPr id="1107" name="TextBox 1106">
            <a:extLst>
              <a:ext uri="{FF2B5EF4-FFF2-40B4-BE49-F238E27FC236}">
                <a16:creationId xmlns:a16="http://schemas.microsoft.com/office/drawing/2014/main" id="{711FD939-2341-AEC4-C666-56989A825C7D}"/>
              </a:ext>
            </a:extLst>
          </p:cNvPr>
          <p:cNvSpPr txBox="1"/>
          <p:nvPr/>
        </p:nvSpPr>
        <p:spPr>
          <a:xfrm>
            <a:off x="75868" y="1599201"/>
            <a:ext cx="1205288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 who trust the following sources by news topic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A18+ (ranked by top five sources for each)</a:t>
            </a:r>
          </a:p>
        </p:txBody>
      </p:sp>
      <p:sp>
        <p:nvSpPr>
          <p:cNvPr id="2" name="TextBox 1">
            <a:extLst>
              <a:ext uri="{FF2B5EF4-FFF2-40B4-BE49-F238E27FC236}">
                <a16:creationId xmlns:a16="http://schemas.microsoft.com/office/drawing/2014/main" id="{ADF57DAD-92C8-9560-6D41-9782390CC0BD}"/>
              </a:ext>
            </a:extLst>
          </p:cNvPr>
          <p:cNvSpPr txBox="1"/>
          <p:nvPr/>
        </p:nvSpPr>
        <p:spPr>
          <a:xfrm>
            <a:off x="75868" y="2338449"/>
            <a:ext cx="2956041"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Local News</a:t>
            </a:r>
            <a:endParaRPr kumimoji="0" lang="en-US" sz="12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Rectangle 2">
            <a:extLst>
              <a:ext uri="{FF2B5EF4-FFF2-40B4-BE49-F238E27FC236}">
                <a16:creationId xmlns:a16="http://schemas.microsoft.com/office/drawing/2014/main" id="{7A8889FB-0DB3-F8C6-86DB-D68A2CACE3A4}"/>
              </a:ext>
            </a:extLst>
          </p:cNvPr>
          <p:cNvSpPr/>
          <p:nvPr/>
        </p:nvSpPr>
        <p:spPr>
          <a:xfrm>
            <a:off x="75869" y="2695346"/>
            <a:ext cx="2956042" cy="3410712"/>
          </a:xfrm>
          <a:prstGeom prst="rect">
            <a:avLst/>
          </a:prstGeom>
          <a:solidFill>
            <a:srgbClr val="1B1464"/>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0B6A2A2A-5EAD-2080-6590-205DF0F9611B}"/>
              </a:ext>
            </a:extLst>
          </p:cNvPr>
          <p:cNvSpPr txBox="1"/>
          <p:nvPr/>
        </p:nvSpPr>
        <p:spPr>
          <a:xfrm>
            <a:off x="88717" y="2815340"/>
            <a:ext cx="1184603"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 name="TextBox 4">
            <a:extLst>
              <a:ext uri="{FF2B5EF4-FFF2-40B4-BE49-F238E27FC236}">
                <a16:creationId xmlns:a16="http://schemas.microsoft.com/office/drawing/2014/main" id="{A79E8866-53D9-6A8E-ED29-AD42F1E858FE}"/>
              </a:ext>
            </a:extLst>
          </p:cNvPr>
          <p:cNvSpPr txBox="1"/>
          <p:nvPr/>
        </p:nvSpPr>
        <p:spPr>
          <a:xfrm>
            <a:off x="2106091" y="2815340"/>
            <a:ext cx="785618"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6" name="TextBox 5">
            <a:extLst>
              <a:ext uri="{FF2B5EF4-FFF2-40B4-BE49-F238E27FC236}">
                <a16:creationId xmlns:a16="http://schemas.microsoft.com/office/drawing/2014/main" id="{F0B58FF6-4789-BE9E-89E9-EE341C56179D}"/>
              </a:ext>
            </a:extLst>
          </p:cNvPr>
          <p:cNvSpPr txBox="1"/>
          <p:nvPr/>
        </p:nvSpPr>
        <p:spPr>
          <a:xfrm>
            <a:off x="91844" y="3154754"/>
            <a:ext cx="219823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TV / Streaming</a:t>
            </a:r>
          </a:p>
        </p:txBody>
      </p:sp>
      <p:sp>
        <p:nvSpPr>
          <p:cNvPr id="7" name="TextBox 6">
            <a:extLst>
              <a:ext uri="{FF2B5EF4-FFF2-40B4-BE49-F238E27FC236}">
                <a16:creationId xmlns:a16="http://schemas.microsoft.com/office/drawing/2014/main" id="{25F4BB5C-6757-B58C-58C5-99F225D440BC}"/>
              </a:ext>
            </a:extLst>
          </p:cNvPr>
          <p:cNvSpPr txBox="1"/>
          <p:nvPr/>
        </p:nvSpPr>
        <p:spPr>
          <a:xfrm>
            <a:off x="2146194" y="3123976"/>
            <a:ext cx="69109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E600"/>
                </a:solidFill>
                <a:latin typeface="Helvetica" panose="020B0403020202020204" pitchFamily="34" charset="0"/>
              </a:rPr>
              <a:t>44</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t>
            </a:r>
          </a:p>
        </p:txBody>
      </p:sp>
      <p:sp>
        <p:nvSpPr>
          <p:cNvPr id="8" name="TextBox 7">
            <a:extLst>
              <a:ext uri="{FF2B5EF4-FFF2-40B4-BE49-F238E27FC236}">
                <a16:creationId xmlns:a16="http://schemas.microsoft.com/office/drawing/2014/main" id="{77DED35C-FB22-BEA8-77C4-83CD615BC5F8}"/>
              </a:ext>
            </a:extLst>
          </p:cNvPr>
          <p:cNvSpPr txBox="1"/>
          <p:nvPr/>
        </p:nvSpPr>
        <p:spPr>
          <a:xfrm>
            <a:off x="91845" y="3733143"/>
            <a:ext cx="190786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 websites / apps</a:t>
            </a:r>
          </a:p>
        </p:txBody>
      </p:sp>
      <p:sp>
        <p:nvSpPr>
          <p:cNvPr id="9" name="TextBox 8">
            <a:extLst>
              <a:ext uri="{FF2B5EF4-FFF2-40B4-BE49-F238E27FC236}">
                <a16:creationId xmlns:a16="http://schemas.microsoft.com/office/drawing/2014/main" id="{68397B8C-31A8-D3E9-D52C-8C5E6F6A2043}"/>
              </a:ext>
            </a:extLst>
          </p:cNvPr>
          <p:cNvSpPr txBox="1"/>
          <p:nvPr/>
        </p:nvSpPr>
        <p:spPr>
          <a:xfrm>
            <a:off x="2146194" y="3686976"/>
            <a:ext cx="6910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33</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3" name="TextBox 12">
            <a:extLst>
              <a:ext uri="{FF2B5EF4-FFF2-40B4-BE49-F238E27FC236}">
                <a16:creationId xmlns:a16="http://schemas.microsoft.com/office/drawing/2014/main" id="{9DB18889-A793-F4F7-2612-7955A7D7DAF5}"/>
              </a:ext>
            </a:extLst>
          </p:cNvPr>
          <p:cNvSpPr txBox="1"/>
          <p:nvPr/>
        </p:nvSpPr>
        <p:spPr>
          <a:xfrm>
            <a:off x="91845" y="4217363"/>
            <a:ext cx="209660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Family or friends</a:t>
            </a:r>
          </a:p>
        </p:txBody>
      </p:sp>
      <p:sp>
        <p:nvSpPr>
          <p:cNvPr id="14" name="TextBox 13">
            <a:extLst>
              <a:ext uri="{FF2B5EF4-FFF2-40B4-BE49-F238E27FC236}">
                <a16:creationId xmlns:a16="http://schemas.microsoft.com/office/drawing/2014/main" id="{7EA9E9BF-355F-D4FD-5A1A-AD116F5F0C53}"/>
              </a:ext>
            </a:extLst>
          </p:cNvPr>
          <p:cNvSpPr txBox="1"/>
          <p:nvPr/>
        </p:nvSpPr>
        <p:spPr>
          <a:xfrm>
            <a:off x="2146194" y="4217363"/>
            <a:ext cx="6910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29</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5" name="TextBox 14">
            <a:extLst>
              <a:ext uri="{FF2B5EF4-FFF2-40B4-BE49-F238E27FC236}">
                <a16:creationId xmlns:a16="http://schemas.microsoft.com/office/drawing/2014/main" id="{6DEA0654-8B5B-7C00-BDA5-ED415F8A2835}"/>
              </a:ext>
            </a:extLst>
          </p:cNvPr>
          <p:cNvSpPr txBox="1"/>
          <p:nvPr/>
        </p:nvSpPr>
        <p:spPr>
          <a:xfrm>
            <a:off x="2146194" y="4859328"/>
            <a:ext cx="6910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29</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6" name="TextBox 15">
            <a:extLst>
              <a:ext uri="{FF2B5EF4-FFF2-40B4-BE49-F238E27FC236}">
                <a16:creationId xmlns:a16="http://schemas.microsoft.com/office/drawing/2014/main" id="{04DEDE15-6D3E-6E46-6800-92FB5941AC5D}"/>
              </a:ext>
            </a:extLst>
          </p:cNvPr>
          <p:cNvSpPr txBox="1"/>
          <p:nvPr/>
        </p:nvSpPr>
        <p:spPr>
          <a:xfrm>
            <a:off x="91845" y="5506745"/>
            <a:ext cx="15299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Social media</a:t>
            </a:r>
          </a:p>
        </p:txBody>
      </p:sp>
      <p:sp>
        <p:nvSpPr>
          <p:cNvPr id="17" name="TextBox 16">
            <a:extLst>
              <a:ext uri="{FF2B5EF4-FFF2-40B4-BE49-F238E27FC236}">
                <a16:creationId xmlns:a16="http://schemas.microsoft.com/office/drawing/2014/main" id="{9AEF950A-1033-E0FF-5CA3-1E563A1523C7}"/>
              </a:ext>
            </a:extLst>
          </p:cNvPr>
          <p:cNvSpPr txBox="1"/>
          <p:nvPr/>
        </p:nvSpPr>
        <p:spPr>
          <a:xfrm>
            <a:off x="2146194" y="5506745"/>
            <a:ext cx="69109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26%</a:t>
            </a:r>
          </a:p>
        </p:txBody>
      </p:sp>
      <p:sp>
        <p:nvSpPr>
          <p:cNvPr id="20" name="TextBox 19">
            <a:extLst>
              <a:ext uri="{FF2B5EF4-FFF2-40B4-BE49-F238E27FC236}">
                <a16:creationId xmlns:a16="http://schemas.microsoft.com/office/drawing/2014/main" id="{7E0A3CC3-5E4F-4E48-7623-C97FAAB9F0A0}"/>
              </a:ext>
            </a:extLst>
          </p:cNvPr>
          <p:cNvSpPr txBox="1"/>
          <p:nvPr/>
        </p:nvSpPr>
        <p:spPr>
          <a:xfrm>
            <a:off x="93573" y="4846022"/>
            <a:ext cx="1977630"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Newspapers / Magazines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Helvetica" panose="020B0604020202020204" pitchFamily="34" charset="0"/>
                <a:cs typeface="Helvetica" panose="020B0604020202020204" pitchFamily="34" charset="0"/>
              </a:rPr>
              <a:t>(print or digital)</a:t>
            </a:r>
            <a:endPar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cxnSp>
        <p:nvCxnSpPr>
          <p:cNvPr id="21" name="Straight Connector 20">
            <a:extLst>
              <a:ext uri="{FF2B5EF4-FFF2-40B4-BE49-F238E27FC236}">
                <a16:creationId xmlns:a16="http://schemas.microsoft.com/office/drawing/2014/main" id="{ED6F9E2B-38BD-52D3-B2CE-98DED1CCD959}"/>
              </a:ext>
            </a:extLst>
          </p:cNvPr>
          <p:cNvCxnSpPr>
            <a:cxnSpLocks/>
          </p:cNvCxnSpPr>
          <p:nvPr/>
        </p:nvCxnSpPr>
        <p:spPr>
          <a:xfrm>
            <a:off x="126521" y="3564062"/>
            <a:ext cx="2860464" cy="0"/>
          </a:xfrm>
          <a:prstGeom prst="line">
            <a:avLst/>
          </a:prstGeom>
          <a:ln>
            <a:solidFill>
              <a:srgbClr val="FFE600"/>
            </a:solidFill>
            <a:prstDash val="dash"/>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2B8F180C-3D6F-BDD9-F277-BC8C4AF6D75B}"/>
              </a:ext>
            </a:extLst>
          </p:cNvPr>
          <p:cNvSpPr/>
          <p:nvPr/>
        </p:nvSpPr>
        <p:spPr>
          <a:xfrm>
            <a:off x="3106098" y="2695346"/>
            <a:ext cx="2956042" cy="3410712"/>
          </a:xfrm>
          <a:prstGeom prst="rect">
            <a:avLst/>
          </a:prstGeom>
          <a:solidFill>
            <a:srgbClr val="1B1464"/>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D9F7B6CB-8A46-CD66-157B-05887912DC96}"/>
              </a:ext>
            </a:extLst>
          </p:cNvPr>
          <p:cNvSpPr txBox="1"/>
          <p:nvPr/>
        </p:nvSpPr>
        <p:spPr>
          <a:xfrm>
            <a:off x="3106099" y="2351959"/>
            <a:ext cx="295604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Financial News</a:t>
            </a:r>
            <a:endParaRPr kumimoji="0" lang="en-US" sz="12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4" name="TextBox 23">
            <a:extLst>
              <a:ext uri="{FF2B5EF4-FFF2-40B4-BE49-F238E27FC236}">
                <a16:creationId xmlns:a16="http://schemas.microsoft.com/office/drawing/2014/main" id="{9C9C661E-B199-FE2E-B8DB-BBFCEFC84817}"/>
              </a:ext>
            </a:extLst>
          </p:cNvPr>
          <p:cNvSpPr txBox="1"/>
          <p:nvPr/>
        </p:nvSpPr>
        <p:spPr>
          <a:xfrm>
            <a:off x="3118946" y="2813271"/>
            <a:ext cx="1184603" cy="276999"/>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5" name="TextBox 24">
            <a:extLst>
              <a:ext uri="{FF2B5EF4-FFF2-40B4-BE49-F238E27FC236}">
                <a16:creationId xmlns:a16="http://schemas.microsoft.com/office/drawing/2014/main" id="{242E3431-E398-C2CE-9BF1-E20898929445}"/>
              </a:ext>
            </a:extLst>
          </p:cNvPr>
          <p:cNvSpPr txBox="1"/>
          <p:nvPr/>
        </p:nvSpPr>
        <p:spPr>
          <a:xfrm>
            <a:off x="5136320" y="2813271"/>
            <a:ext cx="785618" cy="276999"/>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6" name="TextBox 25">
            <a:extLst>
              <a:ext uri="{FF2B5EF4-FFF2-40B4-BE49-F238E27FC236}">
                <a16:creationId xmlns:a16="http://schemas.microsoft.com/office/drawing/2014/main" id="{DFBA87A4-78BB-F0E4-7B27-36B021BE4FDA}"/>
              </a:ext>
            </a:extLst>
          </p:cNvPr>
          <p:cNvSpPr txBox="1"/>
          <p:nvPr/>
        </p:nvSpPr>
        <p:spPr>
          <a:xfrm>
            <a:off x="3122073" y="3147966"/>
            <a:ext cx="2198235" cy="338554"/>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TV / Streaming</a:t>
            </a:r>
          </a:p>
        </p:txBody>
      </p:sp>
      <p:sp>
        <p:nvSpPr>
          <p:cNvPr id="27" name="TextBox 26">
            <a:extLst>
              <a:ext uri="{FF2B5EF4-FFF2-40B4-BE49-F238E27FC236}">
                <a16:creationId xmlns:a16="http://schemas.microsoft.com/office/drawing/2014/main" id="{734BC331-07DC-20DC-C0D7-F3322F5C4ACF}"/>
              </a:ext>
            </a:extLst>
          </p:cNvPr>
          <p:cNvSpPr txBox="1"/>
          <p:nvPr/>
        </p:nvSpPr>
        <p:spPr>
          <a:xfrm>
            <a:off x="5176423" y="3117188"/>
            <a:ext cx="691094" cy="400110"/>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E600"/>
                </a:solidFill>
                <a:latin typeface="Helvetica" panose="020B0403020202020204" pitchFamily="34" charset="0"/>
              </a:rPr>
              <a:t>39</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t>
            </a:r>
          </a:p>
        </p:txBody>
      </p:sp>
      <p:sp>
        <p:nvSpPr>
          <p:cNvPr id="28" name="TextBox 27">
            <a:extLst>
              <a:ext uri="{FF2B5EF4-FFF2-40B4-BE49-F238E27FC236}">
                <a16:creationId xmlns:a16="http://schemas.microsoft.com/office/drawing/2014/main" id="{3728C6B8-D0BA-33BC-8AAC-4D8A303DCB2D}"/>
              </a:ext>
            </a:extLst>
          </p:cNvPr>
          <p:cNvSpPr txBox="1"/>
          <p:nvPr/>
        </p:nvSpPr>
        <p:spPr>
          <a:xfrm>
            <a:off x="3122074" y="3726355"/>
            <a:ext cx="1907861" cy="276999"/>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 websites / apps</a:t>
            </a:r>
          </a:p>
        </p:txBody>
      </p:sp>
      <p:sp>
        <p:nvSpPr>
          <p:cNvPr id="29" name="TextBox 28">
            <a:extLst>
              <a:ext uri="{FF2B5EF4-FFF2-40B4-BE49-F238E27FC236}">
                <a16:creationId xmlns:a16="http://schemas.microsoft.com/office/drawing/2014/main" id="{C93394EC-2F30-AA06-720D-9B6D6B2AF55B}"/>
              </a:ext>
            </a:extLst>
          </p:cNvPr>
          <p:cNvSpPr txBox="1"/>
          <p:nvPr/>
        </p:nvSpPr>
        <p:spPr>
          <a:xfrm>
            <a:off x="5176423" y="3680188"/>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33</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30" name="TextBox 29">
            <a:extLst>
              <a:ext uri="{FF2B5EF4-FFF2-40B4-BE49-F238E27FC236}">
                <a16:creationId xmlns:a16="http://schemas.microsoft.com/office/drawing/2014/main" id="{152D1225-92DB-EEE8-19A9-E84D15D62F14}"/>
              </a:ext>
            </a:extLst>
          </p:cNvPr>
          <p:cNvSpPr txBox="1"/>
          <p:nvPr/>
        </p:nvSpPr>
        <p:spPr>
          <a:xfrm>
            <a:off x="3122074" y="4210575"/>
            <a:ext cx="2096604" cy="276999"/>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Family or friends</a:t>
            </a:r>
          </a:p>
        </p:txBody>
      </p:sp>
      <p:sp>
        <p:nvSpPr>
          <p:cNvPr id="31" name="TextBox 30">
            <a:extLst>
              <a:ext uri="{FF2B5EF4-FFF2-40B4-BE49-F238E27FC236}">
                <a16:creationId xmlns:a16="http://schemas.microsoft.com/office/drawing/2014/main" id="{0541925C-00CF-268E-67A9-227E6320029C}"/>
              </a:ext>
            </a:extLst>
          </p:cNvPr>
          <p:cNvSpPr txBox="1"/>
          <p:nvPr/>
        </p:nvSpPr>
        <p:spPr>
          <a:xfrm>
            <a:off x="5176423" y="4210575"/>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29</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33" name="TextBox 32">
            <a:extLst>
              <a:ext uri="{FF2B5EF4-FFF2-40B4-BE49-F238E27FC236}">
                <a16:creationId xmlns:a16="http://schemas.microsoft.com/office/drawing/2014/main" id="{D0D60FE2-8223-C785-77FE-ECAAF728DB3C}"/>
              </a:ext>
            </a:extLst>
          </p:cNvPr>
          <p:cNvSpPr txBox="1"/>
          <p:nvPr/>
        </p:nvSpPr>
        <p:spPr>
          <a:xfrm>
            <a:off x="3122074" y="4852540"/>
            <a:ext cx="1977630" cy="415498"/>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Newspapers / Magazines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Helvetica" panose="020B0604020202020204" pitchFamily="34" charset="0"/>
                <a:cs typeface="Helvetica" panose="020B0604020202020204" pitchFamily="34" charset="0"/>
              </a:rPr>
              <a:t>(print or digital)</a:t>
            </a:r>
            <a:endPar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34" name="TextBox 33">
            <a:extLst>
              <a:ext uri="{FF2B5EF4-FFF2-40B4-BE49-F238E27FC236}">
                <a16:creationId xmlns:a16="http://schemas.microsoft.com/office/drawing/2014/main" id="{4FFDCA0A-647A-C9A9-023E-5C8DB06EDF1C}"/>
              </a:ext>
            </a:extLst>
          </p:cNvPr>
          <p:cNvSpPr txBox="1"/>
          <p:nvPr/>
        </p:nvSpPr>
        <p:spPr>
          <a:xfrm>
            <a:off x="5176423" y="4852540"/>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27</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35" name="TextBox 34">
            <a:extLst>
              <a:ext uri="{FF2B5EF4-FFF2-40B4-BE49-F238E27FC236}">
                <a16:creationId xmlns:a16="http://schemas.microsoft.com/office/drawing/2014/main" id="{B8208FBC-3EF8-D512-7C51-CC9F24238483}"/>
              </a:ext>
            </a:extLst>
          </p:cNvPr>
          <p:cNvSpPr txBox="1"/>
          <p:nvPr/>
        </p:nvSpPr>
        <p:spPr>
          <a:xfrm>
            <a:off x="3122074" y="5499957"/>
            <a:ext cx="2050449" cy="584775"/>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Helvetica" panose="020B0604020202020204" pitchFamily="34" charset="0"/>
                <a:cs typeface="Helvetica" panose="020B0604020202020204" pitchFamily="34" charset="0"/>
              </a:rPr>
              <a:t>Federal or organizational websites</a:t>
            </a:r>
            <a:endPar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(.gov</a:t>
            </a:r>
            <a:r>
              <a:rPr lang="en-US" sz="800">
                <a:solidFill>
                  <a:schemeClr val="bg1"/>
                </a:solidFill>
                <a:latin typeface="Helvetica" panose="020B0604020202020204" pitchFamily="34" charset="0"/>
                <a:cs typeface="Helvetica" panose="020B0604020202020204" pitchFamily="34" charset="0"/>
              </a:rPr>
              <a:t>/.</a:t>
            </a:r>
            <a:r>
              <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org)</a:t>
            </a:r>
          </a:p>
        </p:txBody>
      </p:sp>
      <p:sp>
        <p:nvSpPr>
          <p:cNvPr id="36" name="TextBox 35">
            <a:extLst>
              <a:ext uri="{FF2B5EF4-FFF2-40B4-BE49-F238E27FC236}">
                <a16:creationId xmlns:a16="http://schemas.microsoft.com/office/drawing/2014/main" id="{5D62566D-D7A0-5C84-2384-2F3493A9C010}"/>
              </a:ext>
            </a:extLst>
          </p:cNvPr>
          <p:cNvSpPr txBox="1"/>
          <p:nvPr/>
        </p:nvSpPr>
        <p:spPr>
          <a:xfrm>
            <a:off x="5176423" y="5499957"/>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25</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cxnSp>
        <p:nvCxnSpPr>
          <p:cNvPr id="37" name="Straight Connector 36">
            <a:extLst>
              <a:ext uri="{FF2B5EF4-FFF2-40B4-BE49-F238E27FC236}">
                <a16:creationId xmlns:a16="http://schemas.microsoft.com/office/drawing/2014/main" id="{52A05729-A9E7-4706-ADB6-EB016F586188}"/>
              </a:ext>
            </a:extLst>
          </p:cNvPr>
          <p:cNvCxnSpPr>
            <a:cxnSpLocks/>
          </p:cNvCxnSpPr>
          <p:nvPr/>
        </p:nvCxnSpPr>
        <p:spPr>
          <a:xfrm>
            <a:off x="3153036" y="3557274"/>
            <a:ext cx="2860464" cy="0"/>
          </a:xfrm>
          <a:prstGeom prst="line">
            <a:avLst/>
          </a:prstGeom>
          <a:ln>
            <a:solidFill>
              <a:srgbClr val="FFE600"/>
            </a:solidFill>
            <a:prstDash val="dash"/>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5A860BEA-7FC9-588C-EBC9-6E18CEAD9036}"/>
              </a:ext>
            </a:extLst>
          </p:cNvPr>
          <p:cNvSpPr txBox="1"/>
          <p:nvPr/>
        </p:nvSpPr>
        <p:spPr>
          <a:xfrm>
            <a:off x="6137046" y="2327045"/>
            <a:ext cx="295604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Political News</a:t>
            </a:r>
            <a:endParaRPr kumimoji="0" lang="en-US" sz="12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9" name="Rectangle 38">
            <a:extLst>
              <a:ext uri="{FF2B5EF4-FFF2-40B4-BE49-F238E27FC236}">
                <a16:creationId xmlns:a16="http://schemas.microsoft.com/office/drawing/2014/main" id="{2B7F55BF-1F94-3FD9-CFE3-DB181D1A4124}"/>
              </a:ext>
            </a:extLst>
          </p:cNvPr>
          <p:cNvSpPr/>
          <p:nvPr/>
        </p:nvSpPr>
        <p:spPr>
          <a:xfrm>
            <a:off x="6136326" y="2695346"/>
            <a:ext cx="2956042" cy="3410712"/>
          </a:xfrm>
          <a:prstGeom prst="rect">
            <a:avLst/>
          </a:prstGeom>
          <a:solidFill>
            <a:srgbClr val="1B1464"/>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0" name="TextBox 39">
            <a:extLst>
              <a:ext uri="{FF2B5EF4-FFF2-40B4-BE49-F238E27FC236}">
                <a16:creationId xmlns:a16="http://schemas.microsoft.com/office/drawing/2014/main" id="{89E2A7C6-2936-DAD8-2F15-877FE23B82A4}"/>
              </a:ext>
            </a:extLst>
          </p:cNvPr>
          <p:cNvSpPr txBox="1"/>
          <p:nvPr/>
        </p:nvSpPr>
        <p:spPr>
          <a:xfrm>
            <a:off x="6149174" y="2813271"/>
            <a:ext cx="1184603" cy="276999"/>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1" name="TextBox 40">
            <a:extLst>
              <a:ext uri="{FF2B5EF4-FFF2-40B4-BE49-F238E27FC236}">
                <a16:creationId xmlns:a16="http://schemas.microsoft.com/office/drawing/2014/main" id="{CCCA8541-FE79-D707-771B-B667F6AC0B41}"/>
              </a:ext>
            </a:extLst>
          </p:cNvPr>
          <p:cNvSpPr txBox="1"/>
          <p:nvPr/>
        </p:nvSpPr>
        <p:spPr>
          <a:xfrm>
            <a:off x="8166548" y="2813271"/>
            <a:ext cx="785618" cy="276999"/>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42" name="TextBox 41">
            <a:extLst>
              <a:ext uri="{FF2B5EF4-FFF2-40B4-BE49-F238E27FC236}">
                <a16:creationId xmlns:a16="http://schemas.microsoft.com/office/drawing/2014/main" id="{4853A3C3-7BF7-0E03-98F2-695D2009B8FD}"/>
              </a:ext>
            </a:extLst>
          </p:cNvPr>
          <p:cNvSpPr txBox="1"/>
          <p:nvPr/>
        </p:nvSpPr>
        <p:spPr>
          <a:xfrm>
            <a:off x="6152301" y="3150385"/>
            <a:ext cx="2198235" cy="338554"/>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TV / Streaming</a:t>
            </a:r>
          </a:p>
        </p:txBody>
      </p:sp>
      <p:sp>
        <p:nvSpPr>
          <p:cNvPr id="43" name="TextBox 42">
            <a:extLst>
              <a:ext uri="{FF2B5EF4-FFF2-40B4-BE49-F238E27FC236}">
                <a16:creationId xmlns:a16="http://schemas.microsoft.com/office/drawing/2014/main" id="{72CA5710-9F6B-D430-0962-66285FD1F8C9}"/>
              </a:ext>
            </a:extLst>
          </p:cNvPr>
          <p:cNvSpPr txBox="1"/>
          <p:nvPr/>
        </p:nvSpPr>
        <p:spPr>
          <a:xfrm>
            <a:off x="8206651" y="3119607"/>
            <a:ext cx="691094" cy="400110"/>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E600"/>
                </a:solidFill>
                <a:latin typeface="Helvetica" panose="020B0403020202020204" pitchFamily="34" charset="0"/>
              </a:rPr>
              <a:t>38</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t>
            </a:r>
          </a:p>
        </p:txBody>
      </p:sp>
      <p:sp>
        <p:nvSpPr>
          <p:cNvPr id="44" name="TextBox 43">
            <a:extLst>
              <a:ext uri="{FF2B5EF4-FFF2-40B4-BE49-F238E27FC236}">
                <a16:creationId xmlns:a16="http://schemas.microsoft.com/office/drawing/2014/main" id="{9A7724D7-6C81-9046-A95F-5E32C745DFD5}"/>
              </a:ext>
            </a:extLst>
          </p:cNvPr>
          <p:cNvSpPr txBox="1"/>
          <p:nvPr/>
        </p:nvSpPr>
        <p:spPr>
          <a:xfrm>
            <a:off x="6152302" y="3728774"/>
            <a:ext cx="1907861" cy="276999"/>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 websites / apps</a:t>
            </a:r>
          </a:p>
        </p:txBody>
      </p:sp>
      <p:sp>
        <p:nvSpPr>
          <p:cNvPr id="45" name="TextBox 44">
            <a:extLst>
              <a:ext uri="{FF2B5EF4-FFF2-40B4-BE49-F238E27FC236}">
                <a16:creationId xmlns:a16="http://schemas.microsoft.com/office/drawing/2014/main" id="{291A10E1-0C0E-A59B-D5FB-CC5E5B3D8C1A}"/>
              </a:ext>
            </a:extLst>
          </p:cNvPr>
          <p:cNvSpPr txBox="1"/>
          <p:nvPr/>
        </p:nvSpPr>
        <p:spPr>
          <a:xfrm>
            <a:off x="8206651" y="3682607"/>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33</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48" name="TextBox 47">
            <a:extLst>
              <a:ext uri="{FF2B5EF4-FFF2-40B4-BE49-F238E27FC236}">
                <a16:creationId xmlns:a16="http://schemas.microsoft.com/office/drawing/2014/main" id="{6D134C0C-DE1A-8EAE-40C7-33BE71696CAB}"/>
              </a:ext>
            </a:extLst>
          </p:cNvPr>
          <p:cNvSpPr txBox="1"/>
          <p:nvPr/>
        </p:nvSpPr>
        <p:spPr>
          <a:xfrm>
            <a:off x="8206651" y="4212994"/>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28%</a:t>
            </a:r>
          </a:p>
        </p:txBody>
      </p:sp>
      <p:sp>
        <p:nvSpPr>
          <p:cNvPr id="52" name="TextBox 51">
            <a:extLst>
              <a:ext uri="{FF2B5EF4-FFF2-40B4-BE49-F238E27FC236}">
                <a16:creationId xmlns:a16="http://schemas.microsoft.com/office/drawing/2014/main" id="{2239C491-4DC9-E442-D247-25305E89EB51}"/>
              </a:ext>
            </a:extLst>
          </p:cNvPr>
          <p:cNvSpPr txBox="1"/>
          <p:nvPr/>
        </p:nvSpPr>
        <p:spPr>
          <a:xfrm>
            <a:off x="8206651" y="4854959"/>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26%</a:t>
            </a:r>
          </a:p>
        </p:txBody>
      </p:sp>
      <p:sp>
        <p:nvSpPr>
          <p:cNvPr id="53" name="TextBox 52">
            <a:extLst>
              <a:ext uri="{FF2B5EF4-FFF2-40B4-BE49-F238E27FC236}">
                <a16:creationId xmlns:a16="http://schemas.microsoft.com/office/drawing/2014/main" id="{B2793470-1F7C-F8F2-7DFF-685FFA1FFFAA}"/>
              </a:ext>
            </a:extLst>
          </p:cNvPr>
          <p:cNvSpPr txBox="1"/>
          <p:nvPr/>
        </p:nvSpPr>
        <p:spPr>
          <a:xfrm>
            <a:off x="6152302" y="5502376"/>
            <a:ext cx="1529903" cy="276999"/>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Family or friends</a:t>
            </a:r>
          </a:p>
        </p:txBody>
      </p:sp>
      <p:sp>
        <p:nvSpPr>
          <p:cNvPr id="54" name="TextBox 53">
            <a:extLst>
              <a:ext uri="{FF2B5EF4-FFF2-40B4-BE49-F238E27FC236}">
                <a16:creationId xmlns:a16="http://schemas.microsoft.com/office/drawing/2014/main" id="{DBDE9CED-24AD-0E9D-05FB-C55B3B49EACB}"/>
              </a:ext>
            </a:extLst>
          </p:cNvPr>
          <p:cNvSpPr txBox="1"/>
          <p:nvPr/>
        </p:nvSpPr>
        <p:spPr>
          <a:xfrm>
            <a:off x="8206651" y="5502376"/>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25%</a:t>
            </a:r>
          </a:p>
        </p:txBody>
      </p:sp>
      <p:sp>
        <p:nvSpPr>
          <p:cNvPr id="55" name="TextBox 54">
            <a:extLst>
              <a:ext uri="{FF2B5EF4-FFF2-40B4-BE49-F238E27FC236}">
                <a16:creationId xmlns:a16="http://schemas.microsoft.com/office/drawing/2014/main" id="{ACB4CE0A-AE58-72D0-ED5F-F3246D7FE768}"/>
              </a:ext>
            </a:extLst>
          </p:cNvPr>
          <p:cNvSpPr txBox="1"/>
          <p:nvPr/>
        </p:nvSpPr>
        <p:spPr>
          <a:xfrm>
            <a:off x="6156295" y="4212994"/>
            <a:ext cx="1977630" cy="415498"/>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Newspapers / Magazines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Helvetica" panose="020B0604020202020204" pitchFamily="34" charset="0"/>
                <a:cs typeface="Helvetica" panose="020B0604020202020204" pitchFamily="34" charset="0"/>
              </a:rPr>
              <a:t>(print or digital)</a:t>
            </a:r>
            <a:endPar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sp>
        <p:nvSpPr>
          <p:cNvPr id="56" name="TextBox 55">
            <a:extLst>
              <a:ext uri="{FF2B5EF4-FFF2-40B4-BE49-F238E27FC236}">
                <a16:creationId xmlns:a16="http://schemas.microsoft.com/office/drawing/2014/main" id="{9713C21D-A2B1-262B-A155-3BB8DB6FB869}"/>
              </a:ext>
            </a:extLst>
          </p:cNvPr>
          <p:cNvSpPr txBox="1"/>
          <p:nvPr/>
        </p:nvSpPr>
        <p:spPr>
          <a:xfrm>
            <a:off x="6156295" y="4854959"/>
            <a:ext cx="2050449" cy="584775"/>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Helvetica" panose="020B0604020202020204" pitchFamily="34" charset="0"/>
                <a:cs typeface="Helvetica" panose="020B0604020202020204" pitchFamily="34" charset="0"/>
              </a:rPr>
              <a:t>Federal or organizational websites</a:t>
            </a:r>
            <a:endPar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(.gov, .org)</a:t>
            </a:r>
          </a:p>
        </p:txBody>
      </p:sp>
      <p:cxnSp>
        <p:nvCxnSpPr>
          <p:cNvPr id="57" name="Straight Connector 56">
            <a:extLst>
              <a:ext uri="{FF2B5EF4-FFF2-40B4-BE49-F238E27FC236}">
                <a16:creationId xmlns:a16="http://schemas.microsoft.com/office/drawing/2014/main" id="{8A6253E1-045C-C8F8-6D69-4865116156D5}"/>
              </a:ext>
            </a:extLst>
          </p:cNvPr>
          <p:cNvCxnSpPr>
            <a:cxnSpLocks/>
          </p:cNvCxnSpPr>
          <p:nvPr/>
        </p:nvCxnSpPr>
        <p:spPr>
          <a:xfrm>
            <a:off x="6192992" y="3559693"/>
            <a:ext cx="2860464" cy="0"/>
          </a:xfrm>
          <a:prstGeom prst="line">
            <a:avLst/>
          </a:prstGeom>
          <a:ln>
            <a:solidFill>
              <a:srgbClr val="FFE600"/>
            </a:solidFill>
            <a:prstDash val="dash"/>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2237BF19-FFA3-8D1F-DCEB-277B88216D7A}"/>
              </a:ext>
            </a:extLst>
          </p:cNvPr>
          <p:cNvSpPr txBox="1"/>
          <p:nvPr/>
        </p:nvSpPr>
        <p:spPr>
          <a:xfrm>
            <a:off x="9147820" y="2329428"/>
            <a:ext cx="2956043" cy="3119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4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Science News</a:t>
            </a:r>
            <a:endParaRPr kumimoji="0" lang="en-US" sz="1200" b="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59" name="Rectangle 58">
            <a:extLst>
              <a:ext uri="{FF2B5EF4-FFF2-40B4-BE49-F238E27FC236}">
                <a16:creationId xmlns:a16="http://schemas.microsoft.com/office/drawing/2014/main" id="{739DFADC-45B8-ACDD-031D-7E3BAF036BB9}"/>
              </a:ext>
            </a:extLst>
          </p:cNvPr>
          <p:cNvSpPr/>
          <p:nvPr/>
        </p:nvSpPr>
        <p:spPr>
          <a:xfrm>
            <a:off x="9147820" y="2693113"/>
            <a:ext cx="2956042" cy="3410712"/>
          </a:xfrm>
          <a:prstGeom prst="rect">
            <a:avLst/>
          </a:prstGeom>
          <a:solidFill>
            <a:srgbClr val="1B1464"/>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0" name="TextBox 59">
            <a:extLst>
              <a:ext uri="{FF2B5EF4-FFF2-40B4-BE49-F238E27FC236}">
                <a16:creationId xmlns:a16="http://schemas.microsoft.com/office/drawing/2014/main" id="{FA179CA4-96B6-D5AE-0E35-070E6F2BACB0}"/>
              </a:ext>
            </a:extLst>
          </p:cNvPr>
          <p:cNvSpPr txBox="1"/>
          <p:nvPr/>
        </p:nvSpPr>
        <p:spPr>
          <a:xfrm>
            <a:off x="9160668" y="2811038"/>
            <a:ext cx="1184603" cy="276999"/>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026" name="TextBox 1025">
            <a:extLst>
              <a:ext uri="{FF2B5EF4-FFF2-40B4-BE49-F238E27FC236}">
                <a16:creationId xmlns:a16="http://schemas.microsoft.com/office/drawing/2014/main" id="{6593C80D-BA64-5B0C-E3C8-522E678085AE}"/>
              </a:ext>
            </a:extLst>
          </p:cNvPr>
          <p:cNvSpPr txBox="1"/>
          <p:nvPr/>
        </p:nvSpPr>
        <p:spPr>
          <a:xfrm>
            <a:off x="11178042" y="2811038"/>
            <a:ext cx="785618" cy="276999"/>
          </a:xfrm>
          <a:prstGeom prst="rect">
            <a:avLst/>
          </a:prstGeom>
          <a:solidFill>
            <a:srgbClr val="1B146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rgbClr val="1B1464"/>
                </a:solidFill>
                <a:latin typeface="Helvetica" panose="020B0604020202020204" pitchFamily="34" charset="0"/>
                <a:ea typeface="+mn-ea"/>
                <a:cs typeface="Helvetica" panose="020B0604020202020204" pitchFamily="34" charset="0"/>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endPar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028" name="TextBox 1027">
            <a:extLst>
              <a:ext uri="{FF2B5EF4-FFF2-40B4-BE49-F238E27FC236}">
                <a16:creationId xmlns:a16="http://schemas.microsoft.com/office/drawing/2014/main" id="{2DD0BF50-7D2F-FB09-C8A2-96719FE226ED}"/>
              </a:ext>
            </a:extLst>
          </p:cNvPr>
          <p:cNvSpPr txBox="1"/>
          <p:nvPr/>
        </p:nvSpPr>
        <p:spPr>
          <a:xfrm>
            <a:off x="9163795" y="3145733"/>
            <a:ext cx="2198235" cy="338554"/>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anose="020B0604020202020204" pitchFamily="34" charset="0"/>
                <a:ea typeface="+mn-ea"/>
                <a:cs typeface="Helvetica" panose="020B0604020202020204" pitchFamily="34" charset="0"/>
              </a:rPr>
              <a:t>TV / Streaming</a:t>
            </a:r>
          </a:p>
        </p:txBody>
      </p:sp>
      <p:sp>
        <p:nvSpPr>
          <p:cNvPr id="1034" name="TextBox 1033">
            <a:extLst>
              <a:ext uri="{FF2B5EF4-FFF2-40B4-BE49-F238E27FC236}">
                <a16:creationId xmlns:a16="http://schemas.microsoft.com/office/drawing/2014/main" id="{C8A93F9B-B82D-A30D-9949-14C462662D0B}"/>
              </a:ext>
            </a:extLst>
          </p:cNvPr>
          <p:cNvSpPr txBox="1"/>
          <p:nvPr/>
        </p:nvSpPr>
        <p:spPr>
          <a:xfrm>
            <a:off x="11218145" y="3114955"/>
            <a:ext cx="691094" cy="400110"/>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srgbClr val="FFE600"/>
                </a:solidFill>
                <a:latin typeface="Helvetica" panose="020B0403020202020204" pitchFamily="34" charset="0"/>
              </a:rPr>
              <a:t>34</a:t>
            </a:r>
            <a:r>
              <a:rPr kumimoji="0" lang="en-US" sz="2000" b="1" i="0" u="none" strike="noStrike" kern="1200" cap="none" spc="0" normalizeH="0" baseline="0" noProof="0">
                <a:ln>
                  <a:noFill/>
                </a:ln>
                <a:solidFill>
                  <a:srgbClr val="FFE600"/>
                </a:solidFill>
                <a:effectLst/>
                <a:uLnTx/>
                <a:uFillTx/>
                <a:latin typeface="Helvetica" panose="020B0403020202020204" pitchFamily="34" charset="0"/>
                <a:ea typeface="+mn-ea"/>
                <a:cs typeface="+mn-cs"/>
              </a:rPr>
              <a:t>%</a:t>
            </a:r>
          </a:p>
        </p:txBody>
      </p:sp>
      <p:sp>
        <p:nvSpPr>
          <p:cNvPr id="1036" name="TextBox 1035">
            <a:extLst>
              <a:ext uri="{FF2B5EF4-FFF2-40B4-BE49-F238E27FC236}">
                <a16:creationId xmlns:a16="http://schemas.microsoft.com/office/drawing/2014/main" id="{68F6578D-EC11-6282-6ECF-B14F08D6381A}"/>
              </a:ext>
            </a:extLst>
          </p:cNvPr>
          <p:cNvSpPr txBox="1"/>
          <p:nvPr/>
        </p:nvSpPr>
        <p:spPr>
          <a:xfrm>
            <a:off x="9163796" y="3724122"/>
            <a:ext cx="1907861" cy="276999"/>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 websites / apps</a:t>
            </a:r>
          </a:p>
        </p:txBody>
      </p:sp>
      <p:sp>
        <p:nvSpPr>
          <p:cNvPr id="1038" name="TextBox 1037">
            <a:extLst>
              <a:ext uri="{FF2B5EF4-FFF2-40B4-BE49-F238E27FC236}">
                <a16:creationId xmlns:a16="http://schemas.microsoft.com/office/drawing/2014/main" id="{72EC668E-ADD2-4FD8-3CCF-19637B673E97}"/>
              </a:ext>
            </a:extLst>
          </p:cNvPr>
          <p:cNvSpPr txBox="1"/>
          <p:nvPr/>
        </p:nvSpPr>
        <p:spPr>
          <a:xfrm>
            <a:off x="11218145" y="3677955"/>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32</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067" name="TextBox 1066">
            <a:extLst>
              <a:ext uri="{FF2B5EF4-FFF2-40B4-BE49-F238E27FC236}">
                <a16:creationId xmlns:a16="http://schemas.microsoft.com/office/drawing/2014/main" id="{8D03F8EB-5270-43FF-A953-8E98C3B34770}"/>
              </a:ext>
            </a:extLst>
          </p:cNvPr>
          <p:cNvSpPr txBox="1"/>
          <p:nvPr/>
        </p:nvSpPr>
        <p:spPr>
          <a:xfrm>
            <a:off x="11218145" y="4208342"/>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30</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068" name="TextBox 1067">
            <a:extLst>
              <a:ext uri="{FF2B5EF4-FFF2-40B4-BE49-F238E27FC236}">
                <a16:creationId xmlns:a16="http://schemas.microsoft.com/office/drawing/2014/main" id="{00DCEEC4-3B1E-A167-FF2D-5305038B32AE}"/>
              </a:ext>
            </a:extLst>
          </p:cNvPr>
          <p:cNvSpPr txBox="1"/>
          <p:nvPr/>
        </p:nvSpPr>
        <p:spPr>
          <a:xfrm>
            <a:off x="11218145" y="4850307"/>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26</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069" name="TextBox 1068">
            <a:extLst>
              <a:ext uri="{FF2B5EF4-FFF2-40B4-BE49-F238E27FC236}">
                <a16:creationId xmlns:a16="http://schemas.microsoft.com/office/drawing/2014/main" id="{468EE3C7-2D79-C9FF-44F0-DF41D61B273B}"/>
              </a:ext>
            </a:extLst>
          </p:cNvPr>
          <p:cNvSpPr txBox="1"/>
          <p:nvPr/>
        </p:nvSpPr>
        <p:spPr>
          <a:xfrm>
            <a:off x="9163796" y="5497724"/>
            <a:ext cx="1529903" cy="276999"/>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Family or friends</a:t>
            </a:r>
          </a:p>
        </p:txBody>
      </p:sp>
      <p:sp>
        <p:nvSpPr>
          <p:cNvPr id="1070" name="TextBox 1069">
            <a:extLst>
              <a:ext uri="{FF2B5EF4-FFF2-40B4-BE49-F238E27FC236}">
                <a16:creationId xmlns:a16="http://schemas.microsoft.com/office/drawing/2014/main" id="{3A165598-4DFD-4B79-24A9-075FEB9868CF}"/>
              </a:ext>
            </a:extLst>
          </p:cNvPr>
          <p:cNvSpPr txBox="1"/>
          <p:nvPr/>
        </p:nvSpPr>
        <p:spPr>
          <a:xfrm>
            <a:off x="11218145" y="5497724"/>
            <a:ext cx="691094" cy="369332"/>
          </a:xfrm>
          <a:prstGeom prst="rect">
            <a:avLst/>
          </a:prstGeom>
          <a:solidFill>
            <a:srgbClr val="1B146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panose="020B0403020202020204" pitchFamily="34" charset="0"/>
              </a:rPr>
              <a:t>24</a:t>
            </a:r>
            <a:r>
              <a:rPr kumimoji="0" lang="en-US" sz="18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a:t>
            </a:r>
          </a:p>
        </p:txBody>
      </p:sp>
      <p:sp>
        <p:nvSpPr>
          <p:cNvPr id="1071" name="TextBox 1070">
            <a:extLst>
              <a:ext uri="{FF2B5EF4-FFF2-40B4-BE49-F238E27FC236}">
                <a16:creationId xmlns:a16="http://schemas.microsoft.com/office/drawing/2014/main" id="{FBF427F5-BDFD-32A9-B298-E22E2E7271A9}"/>
              </a:ext>
            </a:extLst>
          </p:cNvPr>
          <p:cNvSpPr txBox="1"/>
          <p:nvPr/>
        </p:nvSpPr>
        <p:spPr>
          <a:xfrm>
            <a:off x="9165746" y="4208342"/>
            <a:ext cx="2050449" cy="584775"/>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Helvetica" panose="020B0604020202020204" pitchFamily="34" charset="0"/>
                <a:cs typeface="Helvetica" panose="020B0604020202020204" pitchFamily="34" charset="0"/>
              </a:rPr>
              <a:t>Federal or organizational websites</a:t>
            </a:r>
            <a:endPar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(.gov/.org)</a:t>
            </a:r>
          </a:p>
        </p:txBody>
      </p:sp>
      <p:sp>
        <p:nvSpPr>
          <p:cNvPr id="1072" name="TextBox 1071">
            <a:extLst>
              <a:ext uri="{FF2B5EF4-FFF2-40B4-BE49-F238E27FC236}">
                <a16:creationId xmlns:a16="http://schemas.microsoft.com/office/drawing/2014/main" id="{652A3CA0-324A-89F6-7D41-026D05EEA607}"/>
              </a:ext>
            </a:extLst>
          </p:cNvPr>
          <p:cNvSpPr txBox="1"/>
          <p:nvPr/>
        </p:nvSpPr>
        <p:spPr>
          <a:xfrm>
            <a:off x="9163796" y="4850307"/>
            <a:ext cx="1977630" cy="415498"/>
          </a:xfrm>
          <a:prstGeom prst="rect">
            <a:avLst/>
          </a:prstGeom>
          <a:solidFill>
            <a:srgbClr val="1B146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rPr>
              <a:t>Newspapers / Magazines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latin typeface="Helvetica" panose="020B0604020202020204" pitchFamily="34" charset="0"/>
                <a:cs typeface="Helvetica" panose="020B0604020202020204" pitchFamily="34" charset="0"/>
              </a:rPr>
              <a:t>(print or digital)</a:t>
            </a:r>
            <a:endParaRPr kumimoji="0" lang="en-US" sz="800" i="0" u="none" strike="noStrike" kern="1200" cap="none" spc="0" normalizeH="0" baseline="0" noProof="0">
              <a:ln>
                <a:noFill/>
              </a:ln>
              <a:solidFill>
                <a:schemeClr val="bg1"/>
              </a:solidFill>
              <a:effectLst/>
              <a:uLnTx/>
              <a:uFillTx/>
              <a:latin typeface="Helvetica" panose="020B0604020202020204" pitchFamily="34" charset="0"/>
              <a:ea typeface="+mn-ea"/>
              <a:cs typeface="Helvetica" panose="020B0604020202020204" pitchFamily="34" charset="0"/>
            </a:endParaRPr>
          </a:p>
        </p:txBody>
      </p:sp>
      <p:cxnSp>
        <p:nvCxnSpPr>
          <p:cNvPr id="1073" name="Straight Connector 1072">
            <a:extLst>
              <a:ext uri="{FF2B5EF4-FFF2-40B4-BE49-F238E27FC236}">
                <a16:creationId xmlns:a16="http://schemas.microsoft.com/office/drawing/2014/main" id="{5020BE06-CE35-C9D4-E7A3-EDF283B33FEA}"/>
              </a:ext>
            </a:extLst>
          </p:cNvPr>
          <p:cNvCxnSpPr>
            <a:cxnSpLocks/>
          </p:cNvCxnSpPr>
          <p:nvPr/>
        </p:nvCxnSpPr>
        <p:spPr>
          <a:xfrm>
            <a:off x="9204486" y="3555041"/>
            <a:ext cx="2860464" cy="0"/>
          </a:xfrm>
          <a:prstGeom prst="line">
            <a:avLst/>
          </a:prstGeom>
          <a:ln>
            <a:solidFill>
              <a:srgbClr val="FFE600"/>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7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C35521-2F3C-F1A3-E2F0-F40A41A41FD3}"/>
              </a:ext>
            </a:extLst>
          </p:cNvPr>
          <p:cNvSpPr/>
          <p:nvPr/>
        </p:nvSpPr>
        <p:spPr>
          <a:xfrm>
            <a:off x="0" y="-18531"/>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Placeholder 24">
            <a:extLst>
              <a:ext uri="{FF2B5EF4-FFF2-40B4-BE49-F238E27FC236}">
                <a16:creationId xmlns:a16="http://schemas.microsoft.com/office/drawing/2014/main" id="{B2838D5F-D980-90F6-A9E9-D660EB9EEB3C}"/>
              </a:ext>
            </a:extLst>
          </p:cNvPr>
          <p:cNvSpPr txBox="1">
            <a:spLocks/>
          </p:cNvSpPr>
          <p:nvPr/>
        </p:nvSpPr>
        <p:spPr>
          <a:xfrm>
            <a:off x="438817" y="6183687"/>
            <a:ext cx="11664402" cy="350108"/>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Nielsen Ad Intel, as of 8/8/24. National TV: broadcast &amp; cable TV including Spanish-Language TV networks, excludes PSAs and promos. 7/1/18 – 6/30/19; 7/1/23 – 6/30/24. Nielsen program genres were rolled up into four groups. Entertainment - comedy, drama, film, kids, music, specials, variety / game shows; news – news, news documentaries, political; sports – live events, commentary shows, anthologies; other – instructional, devotional, varied format, unclassified.</a:t>
            </a:r>
          </a:p>
        </p:txBody>
      </p:sp>
      <p:pic>
        <p:nvPicPr>
          <p:cNvPr id="23" name="Picture 22">
            <a:hlinkClick r:id="rId3"/>
            <a:extLst>
              <a:ext uri="{FF2B5EF4-FFF2-40B4-BE49-F238E27FC236}">
                <a16:creationId xmlns:a16="http://schemas.microsoft.com/office/drawing/2014/main" id="{D96C1579-62D5-76D6-E19E-E8B3E06835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90818" y="77376"/>
            <a:ext cx="1822909" cy="1040065"/>
          </a:xfrm>
          <a:prstGeom prst="rect">
            <a:avLst/>
          </a:prstGeom>
          <a:ln>
            <a:solidFill>
              <a:srgbClr val="1B1464"/>
            </a:solidFill>
          </a:ln>
        </p:spPr>
      </p:pic>
      <p:sp>
        <p:nvSpPr>
          <p:cNvPr id="24" name="TextBox 23">
            <a:hlinkClick r:id="rId3"/>
            <a:extLst>
              <a:ext uri="{FF2B5EF4-FFF2-40B4-BE49-F238E27FC236}">
                <a16:creationId xmlns:a16="http://schemas.microsoft.com/office/drawing/2014/main" id="{4FC42832-E94D-06B5-97AB-8BE4B4B61597}"/>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10" name="TextBox 9">
            <a:extLst>
              <a:ext uri="{FF2B5EF4-FFF2-40B4-BE49-F238E27FC236}">
                <a16:creationId xmlns:a16="http://schemas.microsoft.com/office/drawing/2014/main" id="{E3765A89-842C-7793-CFC3-73D3D147FC67}"/>
              </a:ext>
            </a:extLst>
          </p:cNvPr>
          <p:cNvSpPr txBox="1"/>
          <p:nvPr/>
        </p:nvSpPr>
        <p:spPr>
          <a:xfrm>
            <a:off x="2480552" y="1959210"/>
            <a:ext cx="7120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National TV Equivalized Ad IMPs by Program Genre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P2+</a:t>
            </a:r>
          </a:p>
        </p:txBody>
      </p:sp>
      <p:sp>
        <p:nvSpPr>
          <p:cNvPr id="45" name="TextBox 44">
            <a:extLst>
              <a:ext uri="{FF2B5EF4-FFF2-40B4-BE49-F238E27FC236}">
                <a16:creationId xmlns:a16="http://schemas.microsoft.com/office/drawing/2014/main" id="{4071A7DD-A659-E258-048A-21FE2A9DCB02}"/>
              </a:ext>
            </a:extLst>
          </p:cNvPr>
          <p:cNvSpPr txBox="1"/>
          <p:nvPr/>
        </p:nvSpPr>
        <p:spPr>
          <a:xfrm>
            <a:off x="1003281" y="3375955"/>
            <a:ext cx="1293091" cy="338554"/>
          </a:xfrm>
          <a:prstGeom prst="rect">
            <a:avLst/>
          </a:prstGeom>
          <a:solidFill>
            <a:srgbClr val="FFE600"/>
          </a:solidFill>
          <a:ln>
            <a:solidFill>
              <a:srgbClr val="1B1464"/>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sng"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Total Day</a:t>
            </a:r>
          </a:p>
        </p:txBody>
      </p:sp>
      <p:sp>
        <p:nvSpPr>
          <p:cNvPr id="46" name="TextBox 45">
            <a:extLst>
              <a:ext uri="{FF2B5EF4-FFF2-40B4-BE49-F238E27FC236}">
                <a16:creationId xmlns:a16="http://schemas.microsoft.com/office/drawing/2014/main" id="{236195D8-2EA2-3C1B-971B-1A98935C302A}"/>
              </a:ext>
            </a:extLst>
          </p:cNvPr>
          <p:cNvSpPr txBox="1"/>
          <p:nvPr/>
        </p:nvSpPr>
        <p:spPr>
          <a:xfrm>
            <a:off x="1003281" y="5132412"/>
            <a:ext cx="1293091" cy="338554"/>
          </a:xfrm>
          <a:prstGeom prst="rect">
            <a:avLst/>
          </a:prstGeom>
          <a:solidFill>
            <a:srgbClr val="FFE600"/>
          </a:solidFill>
          <a:ln>
            <a:solidFill>
              <a:srgbClr val="1B1464"/>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600" b="1" i="0" u="sng" strike="noStrike" cap="none" spc="0" normalizeH="0" baseline="0">
                <a:ln>
                  <a:noFill/>
                </a:ln>
                <a:solidFill>
                  <a:srgbClr val="1B1464"/>
                </a:solidFill>
                <a:effectLst/>
                <a:uLnTx/>
                <a:uFillTx/>
                <a:latin typeface="Helvetica" panose="020B0604020202020204" pitchFamily="34" charset="0"/>
                <a:cs typeface="Helvetica"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Prime</a:t>
            </a:r>
          </a:p>
        </p:txBody>
      </p:sp>
      <p:sp>
        <p:nvSpPr>
          <p:cNvPr id="47" name="TextBox 46">
            <a:extLst>
              <a:ext uri="{FF2B5EF4-FFF2-40B4-BE49-F238E27FC236}">
                <a16:creationId xmlns:a16="http://schemas.microsoft.com/office/drawing/2014/main" id="{0223186A-6FB3-9BAC-E1DE-346234321B6E}"/>
              </a:ext>
            </a:extLst>
          </p:cNvPr>
          <p:cNvSpPr txBox="1"/>
          <p:nvPr/>
        </p:nvSpPr>
        <p:spPr>
          <a:xfrm>
            <a:off x="3122250" y="2366667"/>
            <a:ext cx="18426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Jul ’18 – Jun ‘19</a:t>
            </a:r>
          </a:p>
        </p:txBody>
      </p:sp>
      <p:graphicFrame>
        <p:nvGraphicFramePr>
          <p:cNvPr id="16" name="Chart 15">
            <a:extLst>
              <a:ext uri="{FF2B5EF4-FFF2-40B4-BE49-F238E27FC236}">
                <a16:creationId xmlns:a16="http://schemas.microsoft.com/office/drawing/2014/main" id="{EA0C4DE2-F45A-C0CD-9F8F-664D80849497}"/>
              </a:ext>
            </a:extLst>
          </p:cNvPr>
          <p:cNvGraphicFramePr/>
          <p:nvPr>
            <p:extLst>
              <p:ext uri="{D42A27DB-BD31-4B8C-83A1-F6EECF244321}">
                <p14:modId xmlns:p14="http://schemas.microsoft.com/office/powerpoint/2010/main" val="888318743"/>
              </p:ext>
            </p:extLst>
          </p:nvPr>
        </p:nvGraphicFramePr>
        <p:xfrm>
          <a:off x="2267455" y="4353122"/>
          <a:ext cx="3552245" cy="189713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79C860AC-461C-3B70-3FAF-FD6CCE65D5F0}"/>
              </a:ext>
            </a:extLst>
          </p:cNvPr>
          <p:cNvGraphicFramePr/>
          <p:nvPr>
            <p:extLst>
              <p:ext uri="{D42A27DB-BD31-4B8C-83A1-F6EECF244321}">
                <p14:modId xmlns:p14="http://schemas.microsoft.com/office/powerpoint/2010/main" val="2062216644"/>
              </p:ext>
            </p:extLst>
          </p:nvPr>
        </p:nvGraphicFramePr>
        <p:xfrm>
          <a:off x="2267455" y="2610748"/>
          <a:ext cx="3552245" cy="189713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8" name="Chart 47">
            <a:extLst>
              <a:ext uri="{FF2B5EF4-FFF2-40B4-BE49-F238E27FC236}">
                <a16:creationId xmlns:a16="http://schemas.microsoft.com/office/drawing/2014/main" id="{7B3F5BB3-F43D-8637-D909-16EE392C6CB5}"/>
              </a:ext>
            </a:extLst>
          </p:cNvPr>
          <p:cNvGraphicFramePr/>
          <p:nvPr>
            <p:extLst>
              <p:ext uri="{D42A27DB-BD31-4B8C-83A1-F6EECF244321}">
                <p14:modId xmlns:p14="http://schemas.microsoft.com/office/powerpoint/2010/main" val="1265769600"/>
              </p:ext>
            </p:extLst>
          </p:nvPr>
        </p:nvGraphicFramePr>
        <p:xfrm>
          <a:off x="6372300" y="2610748"/>
          <a:ext cx="3552245" cy="1897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9" name="Chart 48">
            <a:extLst>
              <a:ext uri="{FF2B5EF4-FFF2-40B4-BE49-F238E27FC236}">
                <a16:creationId xmlns:a16="http://schemas.microsoft.com/office/drawing/2014/main" id="{AA6A7A51-F168-70EB-2B54-4C1F16FAF4E8}"/>
              </a:ext>
            </a:extLst>
          </p:cNvPr>
          <p:cNvGraphicFramePr/>
          <p:nvPr>
            <p:extLst>
              <p:ext uri="{D42A27DB-BD31-4B8C-83A1-F6EECF244321}">
                <p14:modId xmlns:p14="http://schemas.microsoft.com/office/powerpoint/2010/main" val="3631249880"/>
              </p:ext>
            </p:extLst>
          </p:nvPr>
        </p:nvGraphicFramePr>
        <p:xfrm>
          <a:off x="6372300" y="4353122"/>
          <a:ext cx="3552245" cy="1897134"/>
        </p:xfrm>
        <a:graphic>
          <a:graphicData uri="http://schemas.openxmlformats.org/drawingml/2006/chart">
            <c:chart xmlns:c="http://schemas.openxmlformats.org/drawingml/2006/chart" xmlns:r="http://schemas.openxmlformats.org/officeDocument/2006/relationships" r:id="rId8"/>
          </a:graphicData>
        </a:graphic>
      </p:graphicFrame>
      <p:sp>
        <p:nvSpPr>
          <p:cNvPr id="50" name="TextBox 49">
            <a:extLst>
              <a:ext uri="{FF2B5EF4-FFF2-40B4-BE49-F238E27FC236}">
                <a16:creationId xmlns:a16="http://schemas.microsoft.com/office/drawing/2014/main" id="{7AA34DFE-1307-5A8A-F96C-F7DDCC7A718F}"/>
              </a:ext>
            </a:extLst>
          </p:cNvPr>
          <p:cNvSpPr txBox="1"/>
          <p:nvPr/>
        </p:nvSpPr>
        <p:spPr>
          <a:xfrm>
            <a:off x="7227095" y="2363635"/>
            <a:ext cx="184265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Jul ’23 – Jun ‘24</a:t>
            </a:r>
          </a:p>
        </p:txBody>
      </p:sp>
      <p:sp>
        <p:nvSpPr>
          <p:cNvPr id="53" name="Rectangle 52">
            <a:extLst>
              <a:ext uri="{FF2B5EF4-FFF2-40B4-BE49-F238E27FC236}">
                <a16:creationId xmlns:a16="http://schemas.microsoft.com/office/drawing/2014/main" id="{73D9F724-FFCE-1CE6-67A6-00B9F535D514}"/>
              </a:ext>
            </a:extLst>
          </p:cNvPr>
          <p:cNvSpPr>
            <a:spLocks/>
          </p:cNvSpPr>
          <p:nvPr/>
        </p:nvSpPr>
        <p:spPr>
          <a:xfrm>
            <a:off x="2686376" y="1407466"/>
            <a:ext cx="7734164" cy="276999"/>
          </a:xfrm>
          <a:prstGeom prst="rect">
            <a:avLst/>
          </a:prstGeom>
          <a:solidFill>
            <a:srgbClr val="FFE600"/>
          </a:solidFill>
          <a:ln>
            <a:solidFill>
              <a:srgbClr val="1B1464"/>
            </a:solidFill>
          </a:ln>
        </p:spPr>
        <p:txBody>
          <a:bodyPr wrap="square" rtlCol="0" anchor="t">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1200" b="1" i="0" strike="noStrike" kern="1200" cap="none" spc="0" normalizeH="0" baseline="0" noProof="0">
                <a:ln>
                  <a:noFill/>
                </a:ln>
                <a:solidFill>
                  <a:srgbClr val="1F1A62"/>
                </a:solidFill>
                <a:effectLst/>
                <a:uLnTx/>
                <a:uFillTx/>
                <a:latin typeface="Helvetica" panose="020B0604020202020204" pitchFamily="2" charset="0"/>
                <a:ea typeface="+mn-ea"/>
                <a:cs typeface="Helvetica" panose="020B0604020202020204" pitchFamily="34" charset="0"/>
              </a:rPr>
              <a:t>Charts, stats and figures on some of the most important topics in the industry. No sign-in required!</a:t>
            </a:r>
            <a:endParaRPr kumimoji="0" lang="en-US" sz="1200" b="1" i="0" strike="noStrike" kern="1200" cap="none" spc="0" normalizeH="0" baseline="0" noProof="0">
              <a:ln>
                <a:noFill/>
              </a:ln>
              <a:solidFill>
                <a:srgbClr val="1F1A62"/>
              </a:solidFill>
              <a:effectLst/>
              <a:uLnTx/>
              <a:uFillTx/>
              <a:latin typeface="Helvetica" panose="020B0604020202020204" pitchFamily="2" charset="0"/>
              <a:ea typeface="+mn-ea"/>
              <a:cs typeface="+mn-cs"/>
            </a:endParaRPr>
          </a:p>
        </p:txBody>
      </p:sp>
      <p:sp>
        <p:nvSpPr>
          <p:cNvPr id="54" name="Ribbon: Tilted Up 53">
            <a:extLst>
              <a:ext uri="{FF2B5EF4-FFF2-40B4-BE49-F238E27FC236}">
                <a16:creationId xmlns:a16="http://schemas.microsoft.com/office/drawing/2014/main" id="{1A506E16-329B-1C1A-9C19-577191FBB790}"/>
              </a:ext>
            </a:extLst>
          </p:cNvPr>
          <p:cNvSpPr/>
          <p:nvPr/>
        </p:nvSpPr>
        <p:spPr>
          <a:xfrm>
            <a:off x="75397" y="1273046"/>
            <a:ext cx="2996655" cy="473940"/>
          </a:xfrm>
          <a:prstGeom prst="ribbon2">
            <a:avLst>
              <a:gd name="adj1" fmla="val 16667"/>
              <a:gd name="adj2" fmla="val 68804"/>
            </a:avLst>
          </a:prstGeom>
          <a:solidFill>
            <a:srgbClr val="00BFF2"/>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New Feature!</a:t>
            </a:r>
          </a:p>
        </p:txBody>
      </p:sp>
      <p:pic>
        <p:nvPicPr>
          <p:cNvPr id="2" name="Picture 1">
            <a:extLst>
              <a:ext uri="{FF2B5EF4-FFF2-40B4-BE49-F238E27FC236}">
                <a16:creationId xmlns:a16="http://schemas.microsoft.com/office/drawing/2014/main" id="{91BDA92A-65FF-A16A-991C-16AA526EC12A}"/>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3" name="Slide Number Placeholder 5">
            <a:extLst>
              <a:ext uri="{FF2B5EF4-FFF2-40B4-BE49-F238E27FC236}">
                <a16:creationId xmlns:a16="http://schemas.microsoft.com/office/drawing/2014/main" id="{A13ACCCF-CA72-BB59-4518-443FBC5CA2A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 name="Rectangle 3">
            <a:extLst>
              <a:ext uri="{FF2B5EF4-FFF2-40B4-BE49-F238E27FC236}">
                <a16:creationId xmlns:a16="http://schemas.microsoft.com/office/drawing/2014/main" id="{7448616B-26CE-13EA-CAFC-4E70B81C32CF}"/>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266F4037-A352-E2FF-C503-634664A0D12E}"/>
              </a:ext>
            </a:extLst>
          </p:cNvPr>
          <p:cNvSpPr/>
          <p:nvPr/>
        </p:nvSpPr>
        <p:spPr>
          <a:xfrm>
            <a:off x="121906" y="227639"/>
            <a:ext cx="100495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Need a quick chart?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mn-ea"/>
                <a:cs typeface="+mn-cs"/>
              </a:rPr>
              <a:t>Visit our new </a:t>
            </a:r>
            <a:r>
              <a:rPr kumimoji="0" lang="en-US" sz="2600" b="1" i="1" u="none" strike="noStrike" kern="1200" cap="none" spc="0" normalizeH="0" baseline="0" noProof="0">
                <a:ln>
                  <a:noFill/>
                </a:ln>
                <a:solidFill>
                  <a:srgbClr val="00BFF2"/>
                </a:solidFill>
                <a:effectLst/>
                <a:uLnTx/>
                <a:uFillTx/>
                <a:latin typeface="Helvetica" panose="020B0604020202020204" pitchFamily="34" charset="0"/>
                <a:ea typeface="+mn-ea"/>
                <a:cs typeface="+mn-cs"/>
                <a:hlinkClick r:id="rId3">
                  <a:extLst>
                    <a:ext uri="{A12FA001-AC4F-418D-AE19-62706E023703}">
                      <ahyp:hlinkClr xmlns:ahyp="http://schemas.microsoft.com/office/drawing/2018/hyperlinkcolor" val="tx"/>
                    </a:ext>
                  </a:extLst>
                </a:hlinkClick>
              </a:rPr>
              <a:t>Grab &amp; Go</a:t>
            </a:r>
            <a:r>
              <a:rPr lang="en-US" sz="2600" b="1">
                <a:solidFill>
                  <a:srgbClr val="002060"/>
                </a:solidFill>
                <a:latin typeface="Helvetica" panose="020B0604020202020204" pitchFamily="34" charset="0"/>
              </a:rPr>
              <a:t> page for one-off insights slides created for easy insertion into presentations</a:t>
            </a:r>
            <a:endPar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endParaRPr>
          </a:p>
        </p:txBody>
      </p:sp>
      <p:sp>
        <p:nvSpPr>
          <p:cNvPr id="6" name="Rectangle 5">
            <a:extLst>
              <a:ext uri="{FF2B5EF4-FFF2-40B4-BE49-F238E27FC236}">
                <a16:creationId xmlns:a16="http://schemas.microsoft.com/office/drawing/2014/main" id="{80666809-6A9A-FCF1-C158-166846265AFE}"/>
              </a:ext>
            </a:extLst>
          </p:cNvPr>
          <p:cNvSpPr/>
          <p:nvPr/>
        </p:nvSpPr>
        <p:spPr>
          <a:xfrm>
            <a:off x="9924545" y="2950805"/>
            <a:ext cx="2120157" cy="2898517"/>
          </a:xfrm>
          <a:prstGeom prst="rect">
            <a:avLst/>
          </a:prstGeom>
          <a:solidFill>
            <a:srgbClr val="E9ECF5"/>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100">
                <a:solidFill>
                  <a:srgbClr val="00BFF2"/>
                </a:solidFill>
                <a:latin typeface="Helvetica" panose="020B0403020202020204" pitchFamily="34" charset="0"/>
              </a:rPr>
              <a:t>Media Trends</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Economic Trends</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Premium Video &amp; Quality</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Streaming</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Transparency, Brand Safety &amp; Ad Fraud</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Ad Innovations</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Demographic Trends</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Life stage Insights</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Local</a:t>
            </a:r>
          </a:p>
          <a:p>
            <a:pPr marL="171450" indent="-171450">
              <a:buFont typeface="Arial" panose="020B0604020202020204" pitchFamily="34" charset="0"/>
              <a:buChar char="•"/>
            </a:pPr>
            <a:endParaRPr lang="en-US" sz="700">
              <a:solidFill>
                <a:srgbClr val="00BFF2"/>
              </a:solidFill>
              <a:latin typeface="Helvetica" panose="020B0403020202020204" pitchFamily="34" charset="0"/>
            </a:endParaRPr>
          </a:p>
          <a:p>
            <a:pPr marL="171450" indent="-171450">
              <a:buFont typeface="Arial" panose="020B0604020202020204" pitchFamily="34" charset="0"/>
              <a:buChar char="•"/>
            </a:pPr>
            <a:r>
              <a:rPr lang="en-US" sz="1100">
                <a:solidFill>
                  <a:srgbClr val="00BFF2"/>
                </a:solidFill>
                <a:latin typeface="Helvetica" panose="020B0403020202020204" pitchFamily="34" charset="0"/>
              </a:rPr>
              <a:t>Sports</a:t>
            </a:r>
          </a:p>
        </p:txBody>
      </p:sp>
      <p:sp>
        <p:nvSpPr>
          <p:cNvPr id="7" name="TextBox 6">
            <a:extLst>
              <a:ext uri="{FF2B5EF4-FFF2-40B4-BE49-F238E27FC236}">
                <a16:creationId xmlns:a16="http://schemas.microsoft.com/office/drawing/2014/main" id="{5C2D1381-B9AD-CF40-9AB1-F6682D9EF71F}"/>
              </a:ext>
            </a:extLst>
          </p:cNvPr>
          <p:cNvSpPr txBox="1"/>
          <p:nvPr/>
        </p:nvSpPr>
        <p:spPr>
          <a:xfrm>
            <a:off x="9924545" y="2410382"/>
            <a:ext cx="2120157" cy="553998"/>
          </a:xfrm>
          <a:prstGeom prst="rect">
            <a:avLst/>
          </a:prstGeom>
          <a:solidFill>
            <a:srgbClr val="00BFF2"/>
          </a:solidFill>
          <a:ln w="19050">
            <a:solidFill>
              <a:srgbClr val="00BFF2"/>
            </a:solidFill>
          </a:ln>
        </p:spPr>
        <p:txBody>
          <a:bodyPr wrap="square" rtlCol="0">
            <a:spAutoFit/>
          </a:bodyPr>
          <a:lstStyle/>
          <a:p>
            <a:pPr algn="ctr"/>
            <a:r>
              <a:rPr lang="en-US" b="1">
                <a:solidFill>
                  <a:schemeClr val="bg1"/>
                </a:solidFill>
                <a:latin typeface="Helvetica" panose="020B0403020202020204" pitchFamily="34" charset="0"/>
              </a:rPr>
              <a:t>Grab &amp; Go’s</a:t>
            </a:r>
          </a:p>
          <a:p>
            <a:pPr algn="ctr"/>
            <a:r>
              <a:rPr lang="en-US" sz="1200">
                <a:solidFill>
                  <a:schemeClr val="bg1"/>
                </a:solidFill>
                <a:latin typeface="Helvetica" panose="020B0403020202020204" pitchFamily="34" charset="0"/>
              </a:rPr>
              <a:t>(easy-to-download charts)</a:t>
            </a:r>
          </a:p>
        </p:txBody>
      </p:sp>
      <p:sp>
        <p:nvSpPr>
          <p:cNvPr id="8" name="Rectangle 7">
            <a:extLst>
              <a:ext uri="{FF2B5EF4-FFF2-40B4-BE49-F238E27FC236}">
                <a16:creationId xmlns:a16="http://schemas.microsoft.com/office/drawing/2014/main" id="{00A2C391-BDC3-AA89-1AC8-9000510B5449}"/>
              </a:ext>
            </a:extLst>
          </p:cNvPr>
          <p:cNvSpPr/>
          <p:nvPr/>
        </p:nvSpPr>
        <p:spPr>
          <a:xfrm>
            <a:off x="622570" y="1881406"/>
            <a:ext cx="8978630" cy="4302281"/>
          </a:xfrm>
          <a:prstGeom prst="rect">
            <a:avLst/>
          </a:prstGeom>
          <a:no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229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4840F-EDBB-BCBD-F356-3C989AF58EA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hlinkClick r:id="rId2"/>
            <a:extLst>
              <a:ext uri="{FF2B5EF4-FFF2-40B4-BE49-F238E27FC236}">
                <a16:creationId xmlns:a16="http://schemas.microsoft.com/office/drawing/2014/main" id="{A59A3669-6799-352C-AD18-1CFC8ADD0410}"/>
              </a:ext>
            </a:extLst>
          </p:cNvPr>
          <p:cNvSpPr txBox="1"/>
          <p:nvPr/>
        </p:nvSpPr>
        <p:spPr>
          <a:xfrm>
            <a:off x="445700" y="1430843"/>
            <a:ext cx="4069081" cy="369332"/>
          </a:xfrm>
          <a:prstGeom prst="rect">
            <a:avLst/>
          </a:prstGeom>
          <a:noFill/>
        </p:spPr>
        <p:txBody>
          <a:bodyPr wrap="square" rtlCol="0">
            <a:spAutoFit/>
          </a:bodyPr>
          <a:lstStyle/>
          <a:p>
            <a:pPr algn="ctr"/>
            <a:r>
              <a:rPr lang="en-US" b="1" u="sng">
                <a:solidFill>
                  <a:srgbClr val="ED3C8D"/>
                </a:solidFill>
                <a:latin typeface="Helvetica" panose="020B0604020202020204" pitchFamily="34" charset="0"/>
                <a:cs typeface="Helvetica" panose="020B0604020202020204" pitchFamily="34" charset="0"/>
              </a:rPr>
              <a:t>Untangling Marketing Terminology</a:t>
            </a:r>
            <a:endParaRPr lang="en-US" sz="1600" b="1">
              <a:solidFill>
                <a:srgbClr val="ED3C8D"/>
              </a:solidFill>
              <a:latin typeface="Helvetica" panose="020B0604020202020204" pitchFamily="34" charset="0"/>
              <a:cs typeface="Helvetica" panose="020B0604020202020204" pitchFamily="34" charset="0"/>
            </a:endParaRPr>
          </a:p>
        </p:txBody>
      </p:sp>
      <p:sp>
        <p:nvSpPr>
          <p:cNvPr id="10" name="TextBox 9">
            <a:hlinkClick r:id="rId3"/>
            <a:extLst>
              <a:ext uri="{FF2B5EF4-FFF2-40B4-BE49-F238E27FC236}">
                <a16:creationId xmlns:a16="http://schemas.microsoft.com/office/drawing/2014/main" id="{B2D8AA86-260C-95F8-91E5-53A962E6D6D5}"/>
              </a:ext>
            </a:extLst>
          </p:cNvPr>
          <p:cNvSpPr txBox="1"/>
          <p:nvPr/>
        </p:nvSpPr>
        <p:spPr>
          <a:xfrm>
            <a:off x="7332858" y="1422166"/>
            <a:ext cx="4064790" cy="369332"/>
          </a:xfrm>
          <a:prstGeom prst="rect">
            <a:avLst/>
          </a:prstGeom>
          <a:noFill/>
        </p:spPr>
        <p:txBody>
          <a:bodyPr wrap="square" rtlCol="0">
            <a:spAutoFit/>
          </a:bodyPr>
          <a:lstStyle/>
          <a:p>
            <a:pPr algn="ctr"/>
            <a:r>
              <a:rPr lang="en-US" b="1" u="sng">
                <a:solidFill>
                  <a:srgbClr val="00BFF2"/>
                </a:solidFill>
                <a:latin typeface="Helvetica" panose="020B0604020202020204" pitchFamily="34" charset="0"/>
                <a:cs typeface="Helvetica" panose="020B0604020202020204" pitchFamily="34" charset="0"/>
              </a:rPr>
              <a:t>Untangling Marketing Acronyms</a:t>
            </a:r>
            <a:endParaRPr lang="en-US" sz="1600" b="1">
              <a:solidFill>
                <a:srgbClr val="00BFF2"/>
              </a:solidFill>
              <a:latin typeface="Helvetica" panose="020B0604020202020204" pitchFamily="34" charset="0"/>
              <a:cs typeface="Helvetica" panose="020B0604020202020204" pitchFamily="34" charset="0"/>
            </a:endParaRPr>
          </a:p>
        </p:txBody>
      </p:sp>
      <p:pic>
        <p:nvPicPr>
          <p:cNvPr id="17" name="Picture 16">
            <a:hlinkClick r:id="rId3"/>
            <a:extLst>
              <a:ext uri="{FF2B5EF4-FFF2-40B4-BE49-F238E27FC236}">
                <a16:creationId xmlns:a16="http://schemas.microsoft.com/office/drawing/2014/main" id="{D7798509-1532-3061-8DA7-8591EA9C6993}"/>
              </a:ext>
            </a:extLst>
          </p:cNvPr>
          <p:cNvPicPr>
            <a:picLocks noChangeAspect="1"/>
          </p:cNvPicPr>
          <p:nvPr/>
        </p:nvPicPr>
        <p:blipFill>
          <a:blip r:embed="rId4"/>
          <a:srcRect t="1" b="16236"/>
          <a:stretch/>
        </p:blipFill>
        <p:spPr>
          <a:xfrm>
            <a:off x="7332858" y="1869339"/>
            <a:ext cx="4064790" cy="4417666"/>
          </a:xfrm>
          <a:prstGeom prst="rect">
            <a:avLst/>
          </a:prstGeom>
          <a:ln>
            <a:solidFill>
              <a:srgbClr val="1B1464"/>
            </a:solidFill>
          </a:ln>
        </p:spPr>
      </p:pic>
      <p:pic>
        <p:nvPicPr>
          <p:cNvPr id="21" name="Picture 20">
            <a:hlinkClick r:id="rId2"/>
            <a:extLst>
              <a:ext uri="{FF2B5EF4-FFF2-40B4-BE49-F238E27FC236}">
                <a16:creationId xmlns:a16="http://schemas.microsoft.com/office/drawing/2014/main" id="{2EE45F68-75FA-5E6F-B61A-C9A4E30DD30D}"/>
              </a:ext>
            </a:extLst>
          </p:cNvPr>
          <p:cNvPicPr>
            <a:picLocks noChangeAspect="1"/>
          </p:cNvPicPr>
          <p:nvPr/>
        </p:nvPicPr>
        <p:blipFill>
          <a:blip r:embed="rId5"/>
          <a:stretch>
            <a:fillRect/>
          </a:stretch>
        </p:blipFill>
        <p:spPr>
          <a:xfrm>
            <a:off x="445705" y="1877131"/>
            <a:ext cx="4069080" cy="4409874"/>
          </a:xfrm>
          <a:prstGeom prst="rect">
            <a:avLst/>
          </a:prstGeom>
          <a:ln>
            <a:solidFill>
              <a:srgbClr val="1B1464"/>
            </a:solidFill>
          </a:ln>
        </p:spPr>
      </p:pic>
      <p:sp>
        <p:nvSpPr>
          <p:cNvPr id="11" name="Explosion: 8 Points 10">
            <a:hlinkClick r:id="rId2"/>
            <a:extLst>
              <a:ext uri="{FF2B5EF4-FFF2-40B4-BE49-F238E27FC236}">
                <a16:creationId xmlns:a16="http://schemas.microsoft.com/office/drawing/2014/main" id="{84434228-49A0-015B-EF6D-8AD01D6C7F00}"/>
              </a:ext>
            </a:extLst>
          </p:cNvPr>
          <p:cNvSpPr/>
          <p:nvPr/>
        </p:nvSpPr>
        <p:spPr>
          <a:xfrm rot="900000">
            <a:off x="3813023" y="1989826"/>
            <a:ext cx="2268266" cy="1250661"/>
          </a:xfrm>
          <a:prstGeom prst="irregularSeal1">
            <a:avLst/>
          </a:prstGeom>
          <a:solidFill>
            <a:srgbClr val="A34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Helvetica" pitchFamily="2" charset="0"/>
              </a:rPr>
              <a:t>Click to download the full 16-page piece</a:t>
            </a:r>
          </a:p>
        </p:txBody>
      </p:sp>
      <p:sp>
        <p:nvSpPr>
          <p:cNvPr id="13" name="Explosion: 8 Points 12">
            <a:hlinkClick r:id="rId3"/>
            <a:extLst>
              <a:ext uri="{FF2B5EF4-FFF2-40B4-BE49-F238E27FC236}">
                <a16:creationId xmlns:a16="http://schemas.microsoft.com/office/drawing/2014/main" id="{4F72032E-4B57-0EB5-4807-406CAF301CDB}"/>
              </a:ext>
            </a:extLst>
          </p:cNvPr>
          <p:cNvSpPr/>
          <p:nvPr/>
        </p:nvSpPr>
        <p:spPr>
          <a:xfrm rot="20464801">
            <a:off x="5784639" y="4702390"/>
            <a:ext cx="2268266" cy="1250661"/>
          </a:xfrm>
          <a:prstGeom prst="irregularSeal1">
            <a:avLst/>
          </a:prstGeom>
          <a:solidFill>
            <a:srgbClr val="A343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Helvetica" pitchFamily="2" charset="0"/>
              </a:rPr>
              <a:t>Click to download the full 15-page piece</a:t>
            </a:r>
          </a:p>
        </p:txBody>
      </p:sp>
      <p:sp>
        <p:nvSpPr>
          <p:cNvPr id="12" name="Rectangle 11">
            <a:extLst>
              <a:ext uri="{FF2B5EF4-FFF2-40B4-BE49-F238E27FC236}">
                <a16:creationId xmlns:a16="http://schemas.microsoft.com/office/drawing/2014/main" id="{34152865-6759-6439-FACA-5A5814503F5F}"/>
              </a:ext>
            </a:extLst>
          </p:cNvPr>
          <p:cNvSpPr/>
          <p:nvPr/>
        </p:nvSpPr>
        <p:spPr>
          <a:xfrm>
            <a:off x="51853" y="230668"/>
            <a:ext cx="11991044" cy="892552"/>
          </a:xfrm>
          <a:prstGeom prst="rect">
            <a:avLst/>
          </a:prstGeom>
        </p:spPr>
        <p:txBody>
          <a:bodyPr wrap="square">
            <a:spAutoFit/>
          </a:bodyPr>
          <a:lstStyle/>
          <a:p>
            <a:pPr>
              <a:defRPr/>
            </a:pPr>
            <a:r>
              <a:rPr lang="en-US" sz="2600" b="1">
                <a:solidFill>
                  <a:srgbClr val="ED3C8D"/>
                </a:solidFill>
                <a:latin typeface="Helvetica" pitchFamily="2" charset="0"/>
              </a:rPr>
              <a:t>Confused about marketing terminology and acronyms?</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Download two </a:t>
            </a:r>
            <a:b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b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of our most popular ‘Untangling’ reports to simplify the complex!</a:t>
            </a:r>
          </a:p>
        </p:txBody>
      </p:sp>
      <p:pic>
        <p:nvPicPr>
          <p:cNvPr id="2" name="Picture 1">
            <a:extLst>
              <a:ext uri="{FF2B5EF4-FFF2-40B4-BE49-F238E27FC236}">
                <a16:creationId xmlns:a16="http://schemas.microsoft.com/office/drawing/2014/main" id="{5CA0C1BA-D979-8426-1F42-11414A57623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4" name="Slide Number Placeholder 5">
            <a:extLst>
              <a:ext uri="{FF2B5EF4-FFF2-40B4-BE49-F238E27FC236}">
                <a16:creationId xmlns:a16="http://schemas.microsoft.com/office/drawing/2014/main" id="{B0525A16-6F62-02BC-7362-B6A8B301D91C}"/>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C2A25CDB-BE4C-18E1-B047-41641183C52A}"/>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ibbon: Tilted Up 4">
            <a:extLst>
              <a:ext uri="{FF2B5EF4-FFF2-40B4-BE49-F238E27FC236}">
                <a16:creationId xmlns:a16="http://schemas.microsoft.com/office/drawing/2014/main" id="{27681CCA-3ADC-F333-D0F3-CD25880CBB89}"/>
              </a:ext>
            </a:extLst>
          </p:cNvPr>
          <p:cNvSpPr/>
          <p:nvPr/>
        </p:nvSpPr>
        <p:spPr>
          <a:xfrm>
            <a:off x="4412645" y="1236596"/>
            <a:ext cx="3189296" cy="604564"/>
          </a:xfrm>
          <a:prstGeom prst="ribbon2">
            <a:avLst>
              <a:gd name="adj1" fmla="val 16667"/>
              <a:gd name="adj2" fmla="val 59329"/>
            </a:avLst>
          </a:prstGeom>
          <a:solidFill>
            <a:srgbClr val="FFE60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Bonus Slide!</a:t>
            </a:r>
          </a:p>
        </p:txBody>
      </p:sp>
    </p:spTree>
    <p:extLst>
      <p:ext uri="{BB962C8B-B14F-4D97-AF65-F5344CB8AC3E}">
        <p14:creationId xmlns:p14="http://schemas.microsoft.com/office/powerpoint/2010/main" val="224831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2BD4E3-C23C-7BCB-D774-0DD44D5D99FE}"/>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D7E4B71F-22C7-0529-4C88-A85938B77047}"/>
              </a:ext>
            </a:extLst>
          </p:cNvPr>
          <p:cNvGrpSpPr/>
          <p:nvPr/>
        </p:nvGrpSpPr>
        <p:grpSpPr>
          <a:xfrm>
            <a:off x="63874" y="1501107"/>
            <a:ext cx="3050997" cy="443966"/>
            <a:chOff x="3835233" y="3715337"/>
            <a:chExt cx="3050997" cy="443966"/>
          </a:xfrm>
        </p:grpSpPr>
        <p:pic>
          <p:nvPicPr>
            <p:cNvPr id="16" name="Picture 15">
              <a:extLst>
                <a:ext uri="{FF2B5EF4-FFF2-40B4-BE49-F238E27FC236}">
                  <a16:creationId xmlns:a16="http://schemas.microsoft.com/office/drawing/2014/main" id="{8206C918-4E6B-24C9-C98B-AE071CD092D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835233" y="3715337"/>
              <a:ext cx="1389471" cy="443966"/>
            </a:xfrm>
            <a:prstGeom prst="rect">
              <a:avLst/>
            </a:prstGeom>
          </p:spPr>
        </p:pic>
        <p:pic>
          <p:nvPicPr>
            <p:cNvPr id="17" name="Picture 16">
              <a:extLst>
                <a:ext uri="{FF2B5EF4-FFF2-40B4-BE49-F238E27FC236}">
                  <a16:creationId xmlns:a16="http://schemas.microsoft.com/office/drawing/2014/main" id="{82B8E78D-A8A4-86E6-18B4-C0068DA9719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33073"/>
            <a:stretch/>
          </p:blipFill>
          <p:spPr>
            <a:xfrm>
              <a:off x="5296714" y="3725911"/>
              <a:ext cx="1589516" cy="374871"/>
            </a:xfrm>
            <a:prstGeom prst="rect">
              <a:avLst/>
            </a:prstGeom>
          </p:spPr>
        </p:pic>
      </p:grpSp>
      <p:pic>
        <p:nvPicPr>
          <p:cNvPr id="19" name="Picture 18">
            <a:hlinkClick r:id="rId5"/>
            <a:extLst>
              <a:ext uri="{FF2B5EF4-FFF2-40B4-BE49-F238E27FC236}">
                <a16:creationId xmlns:a16="http://schemas.microsoft.com/office/drawing/2014/main" id="{D7356A0B-543E-6A7A-E556-E9AD217A900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277465" y="77761"/>
            <a:ext cx="1849615" cy="1039294"/>
          </a:xfrm>
          <a:prstGeom prst="rect">
            <a:avLst/>
          </a:prstGeom>
          <a:ln>
            <a:solidFill>
              <a:srgbClr val="1B1464"/>
            </a:solidFill>
          </a:ln>
        </p:spPr>
      </p:pic>
      <p:sp>
        <p:nvSpPr>
          <p:cNvPr id="20" name="TextBox 19">
            <a:hlinkClick r:id="rId5"/>
            <a:extLst>
              <a:ext uri="{FF2B5EF4-FFF2-40B4-BE49-F238E27FC236}">
                <a16:creationId xmlns:a16="http://schemas.microsoft.com/office/drawing/2014/main" id="{CFDC5514-448C-22C8-74DE-0ED3E4170663}"/>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1">
            <a:extLst>
              <a:ext uri="{FF2B5EF4-FFF2-40B4-BE49-F238E27FC236}">
                <a16:creationId xmlns:a16="http://schemas.microsoft.com/office/drawing/2014/main" id="{22EFB4C7-F4E5-783C-03E7-0875ED129F3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4" name="Slide Number Placeholder 5">
            <a:extLst>
              <a:ext uri="{FF2B5EF4-FFF2-40B4-BE49-F238E27FC236}">
                <a16:creationId xmlns:a16="http://schemas.microsoft.com/office/drawing/2014/main" id="{33CEA8AB-9F72-4A2E-F86C-C51281AE588F}"/>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B64F812D-3F97-66F2-71A9-AB8E13F000E5}"/>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8" name="Picture 7">
            <a:hlinkClick r:id="rId8"/>
            <a:extLst>
              <a:ext uri="{FF2B5EF4-FFF2-40B4-BE49-F238E27FC236}">
                <a16:creationId xmlns:a16="http://schemas.microsoft.com/office/drawing/2014/main" id="{6DCB2C55-0DBE-A311-6195-E0CD4636002A}"/>
              </a:ext>
            </a:extLst>
          </p:cNvPr>
          <p:cNvPicPr>
            <a:picLocks noChangeAspect="1"/>
          </p:cNvPicPr>
          <p:nvPr/>
        </p:nvPicPr>
        <p:blipFill>
          <a:blip r:embed="rId9"/>
          <a:stretch>
            <a:fillRect/>
          </a:stretch>
        </p:blipFill>
        <p:spPr>
          <a:xfrm>
            <a:off x="4248371" y="4290874"/>
            <a:ext cx="3695257" cy="2078582"/>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1" name="Picture 10">
            <a:hlinkClick r:id="rId11"/>
            <a:extLst>
              <a:ext uri="{FF2B5EF4-FFF2-40B4-BE49-F238E27FC236}">
                <a16:creationId xmlns:a16="http://schemas.microsoft.com/office/drawing/2014/main" id="{3F2396D7-2F9C-D90F-5DB7-DA1E6BCB99E3}"/>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01666" y="4290872"/>
            <a:ext cx="3695259" cy="2078584"/>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2" name="Picture 11">
            <a:hlinkClick r:id="rId13"/>
            <a:extLst>
              <a:ext uri="{FF2B5EF4-FFF2-40B4-BE49-F238E27FC236}">
                <a16:creationId xmlns:a16="http://schemas.microsoft.com/office/drawing/2014/main" id="{01AE63E2-2599-F864-7D7B-A867BFF2AAD8}"/>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01666" y="2051889"/>
            <a:ext cx="3695257" cy="2078582"/>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4" name="Picture 13">
            <a:hlinkClick r:id="rId15"/>
            <a:extLst>
              <a:ext uri="{FF2B5EF4-FFF2-40B4-BE49-F238E27FC236}">
                <a16:creationId xmlns:a16="http://schemas.microsoft.com/office/drawing/2014/main" id="{5C00649F-19FB-FD36-4321-3EA86ED7D25C}"/>
              </a:ext>
            </a:extLst>
          </p:cNvPr>
          <p:cNvPicPr>
            <a:picLocks noChangeAspect="1"/>
          </p:cNvPicPr>
          <p:nvPr/>
        </p:nvPicPr>
        <p:blipFill>
          <a:blip r:embed="rId16"/>
          <a:stretch>
            <a:fillRect/>
          </a:stretch>
        </p:blipFill>
        <p:spPr>
          <a:xfrm>
            <a:off x="4248369" y="2051889"/>
            <a:ext cx="3695257" cy="2104500"/>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2" name="Picture 21">
            <a:hlinkClick r:id="rId17"/>
            <a:extLst>
              <a:ext uri="{FF2B5EF4-FFF2-40B4-BE49-F238E27FC236}">
                <a16:creationId xmlns:a16="http://schemas.microsoft.com/office/drawing/2014/main" id="{58737CAA-07BB-F334-DFFF-ECF12F5BC1DB}"/>
              </a:ext>
            </a:extLst>
          </p:cNvPr>
          <p:cNvPicPr>
            <a:picLocks noChangeAspect="1"/>
          </p:cNvPicPr>
          <p:nvPr/>
        </p:nvPicPr>
        <p:blipFill>
          <a:blip r:embed="rId18"/>
          <a:stretch>
            <a:fillRect/>
          </a:stretch>
        </p:blipFill>
        <p:spPr>
          <a:xfrm>
            <a:off x="8228260" y="2051889"/>
            <a:ext cx="3695257" cy="2104366"/>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3" name="Picture 22">
            <a:hlinkClick r:id="rId19"/>
            <a:extLst>
              <a:ext uri="{FF2B5EF4-FFF2-40B4-BE49-F238E27FC236}">
                <a16:creationId xmlns:a16="http://schemas.microsoft.com/office/drawing/2014/main" id="{D8E1515B-A83C-C778-7248-42E42DAB884B}"/>
              </a:ext>
            </a:extLst>
          </p:cNvPr>
          <p:cNvPicPr>
            <a:picLocks noChangeAspect="1"/>
          </p:cNvPicPr>
          <p:nvPr/>
        </p:nvPicPr>
        <p:blipFill>
          <a:blip r:embed="rId20"/>
          <a:stretch>
            <a:fillRect/>
          </a:stretch>
        </p:blipFill>
        <p:spPr>
          <a:xfrm>
            <a:off x="8228262" y="4288517"/>
            <a:ext cx="3695256" cy="2078581"/>
          </a:xfrm>
          <a:prstGeom prst="rect">
            <a:avLst/>
          </a:prstGeom>
          <a:blipFill dpi="0" rotWithShape="1">
            <a:blip r:embed="rId10"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5" name="Rectangle 24">
            <a:extLst>
              <a:ext uri="{FF2B5EF4-FFF2-40B4-BE49-F238E27FC236}">
                <a16:creationId xmlns:a16="http://schemas.microsoft.com/office/drawing/2014/main" id="{2C80C860-9406-EAD6-4807-70D97A8F6962}"/>
              </a:ext>
            </a:extLst>
          </p:cNvPr>
          <p:cNvSpPr/>
          <p:nvPr/>
        </p:nvSpPr>
        <p:spPr>
          <a:xfrm>
            <a:off x="55185" y="191997"/>
            <a:ext cx="1032422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Marketer FAQs: </a:t>
            </a:r>
            <a:r>
              <a:rPr lang="en-US" sz="2600" b="1">
                <a:solidFill>
                  <a:srgbClr val="1B1464"/>
                </a:solidFill>
                <a:latin typeface="Helvetica" panose="020B0403020202020204" pitchFamily="34" charset="0"/>
              </a:rPr>
              <a:t>Learn more about ad fraud, brand safety and transparency based on insights from our custom study</a:t>
            </a:r>
            <a:endParaRPr kumimoji="0" lang="en-US" sz="26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4003279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hlinkClick r:id="rId2"/>
            <a:extLst>
              <a:ext uri="{FF2B5EF4-FFF2-40B4-BE49-F238E27FC236}">
                <a16:creationId xmlns:a16="http://schemas.microsoft.com/office/drawing/2014/main" id="{55CDD5CF-7A3F-CFB3-CCB6-6F5F1AC87974}"/>
              </a:ext>
            </a:extLst>
          </p:cNvPr>
          <p:cNvPicPr>
            <a:picLocks noChangeAspect="1"/>
          </p:cNvPicPr>
          <p:nvPr/>
        </p:nvPicPr>
        <p:blipFill>
          <a:blip r:embed="rId3"/>
          <a:stretch>
            <a:fillRect/>
          </a:stretch>
        </p:blipFill>
        <p:spPr>
          <a:xfrm>
            <a:off x="10047845" y="4788446"/>
            <a:ext cx="1854677" cy="1043256"/>
          </a:xfrm>
          <a:prstGeom prst="rect">
            <a:avLst/>
          </a:prstGeom>
        </p:spPr>
      </p:pic>
      <p:sp>
        <p:nvSpPr>
          <p:cNvPr id="2" name="Rectangle 1">
            <a:extLst>
              <a:ext uri="{FF2B5EF4-FFF2-40B4-BE49-F238E27FC236}">
                <a16:creationId xmlns:a16="http://schemas.microsoft.com/office/drawing/2014/main" id="{892812D1-C2E7-6145-8C2A-95A25EFCD80C}"/>
              </a:ext>
            </a:extLst>
          </p:cNvPr>
          <p:cNvSpPr>
            <a:spLocks/>
          </p:cNvSpPr>
          <p:nvPr/>
        </p:nvSpPr>
        <p:spPr>
          <a:xfrm>
            <a:off x="-1" y="0"/>
            <a:ext cx="5599659" cy="6869150"/>
          </a:xfrm>
          <a:prstGeom prst="rect">
            <a:avLst/>
          </a:prstGeom>
          <a:solidFill>
            <a:srgbClr val="00C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3ED54650-E124-0942-8B03-A438165B55A6}"/>
              </a:ext>
            </a:extLst>
          </p:cNvPr>
          <p:cNvSpPr/>
          <p:nvPr/>
        </p:nvSpPr>
        <p:spPr>
          <a:xfrm>
            <a:off x="132726" y="4155109"/>
            <a:ext cx="508615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E600"/>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E600"/>
                </a:solidFill>
                <a:effectLst/>
                <a:uLnTx/>
                <a:uFillTx/>
                <a:latin typeface="Helvetica-Normal" pitchFamily="2" charset="0"/>
                <a:ea typeface="+mn-ea"/>
                <a:cs typeface="+mn-cs"/>
              </a:rPr>
              <a:t>Looking for more data, insights and takeaways? Check out this related VAB content</a:t>
            </a:r>
          </a:p>
        </p:txBody>
      </p:sp>
      <p:sp>
        <p:nvSpPr>
          <p:cNvPr id="17" name="Rectangle 16">
            <a:extLst>
              <a:ext uri="{FF2B5EF4-FFF2-40B4-BE49-F238E27FC236}">
                <a16:creationId xmlns:a16="http://schemas.microsoft.com/office/drawing/2014/main" id="{233B3C66-BB54-4899-9837-0457B0BFA117}"/>
              </a:ext>
            </a:extLst>
          </p:cNvPr>
          <p:cNvSpPr/>
          <p:nvPr/>
        </p:nvSpPr>
        <p:spPr>
          <a:xfrm>
            <a:off x="5599658" y="6019000"/>
            <a:ext cx="659234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BFF2"/>
                </a:solidFill>
                <a:effectLst/>
                <a:uLnTx/>
                <a:uFillTx/>
                <a:latin typeface="Helvetica" pitchFamily="2" charset="0"/>
                <a:ea typeface="+mn-ea"/>
                <a:cs typeface="+mn-cs"/>
                <a:hlinkClick r:id="rId4">
                  <a:extLst>
                    <a:ext uri="{A12FA001-AC4F-418D-AE19-62706E023703}">
                      <ahyp:hlinkClr xmlns:ahyp="http://schemas.microsoft.com/office/drawing/2018/hyperlinkcolor" val="tx"/>
                    </a:ext>
                  </a:extLst>
                </a:hlinkClick>
              </a:rPr>
              <a:t>theVAB.com</a:t>
            </a:r>
            <a:endParaRPr kumimoji="0" lang="en-US" sz="1200" b="0" i="0" u="none" strike="noStrike" kern="1200" cap="none" spc="0" normalizeH="0" baseline="0" noProof="0">
              <a:ln>
                <a:noFill/>
              </a:ln>
              <a:solidFill>
                <a:srgbClr val="00BFF2"/>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67143943-CB1E-FB6D-EEF4-AA6CEEC5A72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901966" y="0"/>
            <a:ext cx="1290033" cy="751183"/>
          </a:xfrm>
          <a:prstGeom prst="rect">
            <a:avLst/>
          </a:prstGeom>
        </p:spPr>
      </p:pic>
      <p:grpSp>
        <p:nvGrpSpPr>
          <p:cNvPr id="19" name="Group 18">
            <a:extLst>
              <a:ext uri="{FF2B5EF4-FFF2-40B4-BE49-F238E27FC236}">
                <a16:creationId xmlns:a16="http://schemas.microsoft.com/office/drawing/2014/main" id="{21CA05B0-CD80-DA4C-1E8C-F2715B8B11A7}"/>
              </a:ext>
            </a:extLst>
          </p:cNvPr>
          <p:cNvGrpSpPr/>
          <p:nvPr/>
        </p:nvGrpSpPr>
        <p:grpSpPr>
          <a:xfrm>
            <a:off x="45074" y="2134583"/>
            <a:ext cx="2219499" cy="744993"/>
            <a:chOff x="198561" y="542425"/>
            <a:chExt cx="1762143" cy="744993"/>
          </a:xfrm>
        </p:grpSpPr>
        <p:sp>
          <p:nvSpPr>
            <p:cNvPr id="20" name="TextBox 19">
              <a:extLst>
                <a:ext uri="{FF2B5EF4-FFF2-40B4-BE49-F238E27FC236}">
                  <a16:creationId xmlns:a16="http://schemas.microsoft.com/office/drawing/2014/main" id="{3C4732BA-CF93-7530-0375-F4ADF794BD33}"/>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3" name="TextBox 22">
              <a:extLst>
                <a:ext uri="{FF2B5EF4-FFF2-40B4-BE49-F238E27FC236}">
                  <a16:creationId xmlns:a16="http://schemas.microsoft.com/office/drawing/2014/main" id="{795A1D22-8BA0-E6B9-4727-95CD9F4A90DD}"/>
                </a:ext>
              </a:extLst>
            </p:cNvPr>
            <p:cNvSpPr txBox="1"/>
            <p:nvPr/>
          </p:nvSpPr>
          <p:spPr>
            <a:xfrm>
              <a:off x="198561" y="856531"/>
              <a:ext cx="176214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reedk@thevab.com</a:t>
              </a:r>
            </a:p>
          </p:txBody>
        </p:sp>
      </p:grpSp>
      <p:grpSp>
        <p:nvGrpSpPr>
          <p:cNvPr id="24" name="Group 23">
            <a:extLst>
              <a:ext uri="{FF2B5EF4-FFF2-40B4-BE49-F238E27FC236}">
                <a16:creationId xmlns:a16="http://schemas.microsoft.com/office/drawing/2014/main" id="{52B7FA00-77DB-ACFC-7024-C678EECC1DC9}"/>
              </a:ext>
            </a:extLst>
          </p:cNvPr>
          <p:cNvGrpSpPr/>
          <p:nvPr/>
        </p:nvGrpSpPr>
        <p:grpSpPr>
          <a:xfrm>
            <a:off x="2536364" y="1237643"/>
            <a:ext cx="2925150" cy="744993"/>
            <a:chOff x="2529808" y="542425"/>
            <a:chExt cx="2365895" cy="744993"/>
          </a:xfrm>
        </p:grpSpPr>
        <p:sp>
          <p:nvSpPr>
            <p:cNvPr id="25" name="TextBox 24">
              <a:extLst>
                <a:ext uri="{FF2B5EF4-FFF2-40B4-BE49-F238E27FC236}">
                  <a16:creationId xmlns:a16="http://schemas.microsoft.com/office/drawing/2014/main" id="{7018CB02-810B-63A4-8B7C-17C9635CCC5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itchFamily="2" charset="0"/>
                  <a:ea typeface="+mn-ea"/>
                  <a:cs typeface="+mn-cs"/>
                  <a:hlinkClick r:id="rId6">
                    <a:extLst>
                      <a:ext uri="{A12FA001-AC4F-418D-AE19-62706E023703}">
                        <ahyp:hlinkClr xmlns:ahyp="http://schemas.microsoft.com/office/drawing/2018/hyperlinkcolor" val="tx"/>
                      </a:ext>
                    </a:extLst>
                  </a:hlinkClick>
                </a:rPr>
                <a:t>Leah Montner-Dixon</a:t>
              </a:r>
              <a:endParaRPr kumimoji="0" lang="en-US" sz="1100" b="1"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26" name="TextBox 25">
              <a:extLst>
                <a:ext uri="{FF2B5EF4-FFF2-40B4-BE49-F238E27FC236}">
                  <a16:creationId xmlns:a16="http://schemas.microsoft.com/office/drawing/2014/main" id="{A739F5B9-2E66-50D9-6A6F-2DAEECD1768C}"/>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leahm@thevab.com</a:t>
              </a:r>
            </a:p>
          </p:txBody>
        </p:sp>
      </p:grpSp>
      <p:grpSp>
        <p:nvGrpSpPr>
          <p:cNvPr id="29" name="Group 28">
            <a:extLst>
              <a:ext uri="{FF2B5EF4-FFF2-40B4-BE49-F238E27FC236}">
                <a16:creationId xmlns:a16="http://schemas.microsoft.com/office/drawing/2014/main" id="{A93F92E1-2D8C-F994-163A-E4FDD34BAE7A}"/>
              </a:ext>
            </a:extLst>
          </p:cNvPr>
          <p:cNvGrpSpPr/>
          <p:nvPr/>
        </p:nvGrpSpPr>
        <p:grpSpPr>
          <a:xfrm>
            <a:off x="2536363" y="2135123"/>
            <a:ext cx="3108370" cy="744993"/>
            <a:chOff x="4357874" y="542425"/>
            <a:chExt cx="1714453" cy="744993"/>
          </a:xfrm>
        </p:grpSpPr>
        <p:sp>
          <p:nvSpPr>
            <p:cNvPr id="30" name="TextBox 29">
              <a:hlinkClick r:id="rId6"/>
              <a:extLst>
                <a:ext uri="{FF2B5EF4-FFF2-40B4-BE49-F238E27FC236}">
                  <a16:creationId xmlns:a16="http://schemas.microsoft.com/office/drawing/2014/main" id="{47318210-A070-9872-838D-2B3B4A0C7D99}"/>
                </a:ext>
              </a:extLst>
            </p:cNvPr>
            <p:cNvSpPr txBox="1"/>
            <p:nvPr/>
          </p:nvSpPr>
          <p:spPr>
            <a:xfrm>
              <a:off x="4357874" y="542425"/>
              <a:ext cx="135341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Karolina</a:t>
              </a:r>
              <a:r>
                <a:rPr kumimoji="0" lang="en-US" sz="9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 </a:t>
              </a:r>
              <a:r>
                <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hlinkClick r:id="rId6">
                    <a:extLst>
                      <a:ext uri="{A12FA001-AC4F-418D-AE19-62706E023703}">
                        <ahyp:hlinkClr xmlns:ahyp="http://schemas.microsoft.com/office/drawing/2018/hyperlinkcolor" val="tx"/>
                      </a:ext>
                    </a:extLst>
                  </a:hlinkClick>
                </a:rPr>
                <a:t>Guillen</a:t>
              </a:r>
              <a:endParaRPr kumimoji="0" lang="en-US" sz="11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2" name="TextBox 31">
              <a:extLst>
                <a:ext uri="{FF2B5EF4-FFF2-40B4-BE49-F238E27FC236}">
                  <a16:creationId xmlns:a16="http://schemas.microsoft.com/office/drawing/2014/main" id="{E89A4EEA-E4E9-F60C-3FC9-276A5F4956EF}"/>
                </a:ext>
              </a:extLst>
            </p:cNvPr>
            <p:cNvSpPr txBox="1"/>
            <p:nvPr/>
          </p:nvSpPr>
          <p:spPr>
            <a:xfrm>
              <a:off x="4357874" y="856531"/>
              <a:ext cx="171445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a:ea typeface="+mn-ea"/>
                  <a:cs typeface="+mn-cs"/>
                </a:rPr>
                <a:t>Associate Director, Insights, Strategy &amp; Analytics karolinag@thevab.com</a:t>
              </a:r>
            </a:p>
          </p:txBody>
        </p:sp>
      </p:grpSp>
      <p:grpSp>
        <p:nvGrpSpPr>
          <p:cNvPr id="37" name="Group 36">
            <a:extLst>
              <a:ext uri="{FF2B5EF4-FFF2-40B4-BE49-F238E27FC236}">
                <a16:creationId xmlns:a16="http://schemas.microsoft.com/office/drawing/2014/main" id="{93D9307B-9641-6CD0-B3E6-9DD44D2FD75B}"/>
              </a:ext>
            </a:extLst>
          </p:cNvPr>
          <p:cNvGrpSpPr/>
          <p:nvPr/>
        </p:nvGrpSpPr>
        <p:grpSpPr>
          <a:xfrm>
            <a:off x="45074" y="411017"/>
            <a:ext cx="2433585" cy="744993"/>
            <a:chOff x="2529807" y="542425"/>
            <a:chExt cx="1962494" cy="744993"/>
          </a:xfrm>
        </p:grpSpPr>
        <p:sp>
          <p:nvSpPr>
            <p:cNvPr id="38" name="TextBox 37">
              <a:hlinkClick r:id="rId6"/>
              <a:extLst>
                <a:ext uri="{FF2B5EF4-FFF2-40B4-BE49-F238E27FC236}">
                  <a16:creationId xmlns:a16="http://schemas.microsoft.com/office/drawing/2014/main" id="{C05794EF-3358-DCD7-8374-38F515F45348}"/>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F1A62"/>
                  </a:solidFill>
                  <a:effectLst/>
                  <a:uLnTx/>
                  <a:uFillTx/>
                  <a:latin typeface="Helvetica" pitchFamily="2" charset="0"/>
                  <a:ea typeface="+mn-ea"/>
                  <a:cs typeface="+mn-cs"/>
                </a:rPr>
                <a:t>Jason Wiese</a:t>
              </a:r>
            </a:p>
          </p:txBody>
        </p:sp>
        <p:sp>
          <p:nvSpPr>
            <p:cNvPr id="43" name="TextBox 42">
              <a:extLst>
                <a:ext uri="{FF2B5EF4-FFF2-40B4-BE49-F238E27FC236}">
                  <a16:creationId xmlns:a16="http://schemas.microsoft.com/office/drawing/2014/main" id="{B4C67E93-331A-13AF-630E-A4CACD3DCF72}"/>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F1A62"/>
                  </a:solidFill>
                  <a:effectLst/>
                  <a:uLnTx/>
                  <a:uFillTx/>
                  <a:latin typeface="Helvetica Light" panose="020B0403020202020204" pitchFamily="34" charset="0"/>
                  <a:ea typeface="+mn-ea"/>
                  <a:cs typeface="+mn-cs"/>
                </a:rPr>
                <a:t>jasonw@thevab.com</a:t>
              </a:r>
            </a:p>
          </p:txBody>
        </p:sp>
      </p:grpSp>
      <p:grpSp>
        <p:nvGrpSpPr>
          <p:cNvPr id="7" name="Group 6">
            <a:extLst>
              <a:ext uri="{FF2B5EF4-FFF2-40B4-BE49-F238E27FC236}">
                <a16:creationId xmlns:a16="http://schemas.microsoft.com/office/drawing/2014/main" id="{5E3D5055-91ED-33B7-C9E9-5818EAB6E2CE}"/>
              </a:ext>
            </a:extLst>
          </p:cNvPr>
          <p:cNvGrpSpPr/>
          <p:nvPr/>
        </p:nvGrpSpPr>
        <p:grpSpPr>
          <a:xfrm>
            <a:off x="45074" y="3013992"/>
            <a:ext cx="2304376" cy="743751"/>
            <a:chOff x="289383" y="1784888"/>
            <a:chExt cx="2304376" cy="743751"/>
          </a:xfrm>
        </p:grpSpPr>
        <p:sp>
          <p:nvSpPr>
            <p:cNvPr id="8" name="TextBox 7">
              <a:hlinkClick r:id="rId6"/>
              <a:extLst>
                <a:ext uri="{FF2B5EF4-FFF2-40B4-BE49-F238E27FC236}">
                  <a16:creationId xmlns:a16="http://schemas.microsoft.com/office/drawing/2014/main" id="{2F06384C-C9BF-916C-9DBD-A69E7460B445}"/>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Kaileen Cain</a:t>
              </a:r>
            </a:p>
          </p:txBody>
        </p:sp>
        <p:sp>
          <p:nvSpPr>
            <p:cNvPr id="14" name="TextBox 13">
              <a:hlinkClick r:id="rId6"/>
              <a:extLst>
                <a:ext uri="{FF2B5EF4-FFF2-40B4-BE49-F238E27FC236}">
                  <a16:creationId xmlns:a16="http://schemas.microsoft.com/office/drawing/2014/main" id="{01B20283-96E3-F9D5-2517-60CE8D5D8D8B}"/>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Light" panose="020B0403020202020204" pitchFamily="34" charset="0"/>
                  <a:ea typeface="+mn-ea"/>
                  <a:cs typeface="+mn-cs"/>
                </a:rPr>
                <a:t>Senior Insights Analyst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B1464"/>
                  </a:solidFill>
                  <a:effectLst/>
                  <a:uLnTx/>
                  <a:uFillTx/>
                  <a:latin typeface="Helvetica Light" panose="020B0403020202020204" pitchFamily="34" charset="0"/>
                  <a:ea typeface="+mn-ea"/>
                  <a:cs typeface="+mn-cs"/>
                </a:rPr>
                <a:t>kaileenc@thevab.com</a:t>
              </a:r>
            </a:p>
          </p:txBody>
        </p:sp>
      </p:grpSp>
      <p:grpSp>
        <p:nvGrpSpPr>
          <p:cNvPr id="9" name="Group 8">
            <a:extLst>
              <a:ext uri="{FF2B5EF4-FFF2-40B4-BE49-F238E27FC236}">
                <a16:creationId xmlns:a16="http://schemas.microsoft.com/office/drawing/2014/main" id="{DD1DDFFA-0E8F-4F68-3261-C2A69D4C5F62}"/>
              </a:ext>
            </a:extLst>
          </p:cNvPr>
          <p:cNvGrpSpPr/>
          <p:nvPr/>
        </p:nvGrpSpPr>
        <p:grpSpPr>
          <a:xfrm>
            <a:off x="45074" y="1237643"/>
            <a:ext cx="2461058" cy="744993"/>
            <a:chOff x="198561" y="542425"/>
            <a:chExt cx="1953926" cy="744993"/>
          </a:xfrm>
        </p:grpSpPr>
        <p:sp>
          <p:nvSpPr>
            <p:cNvPr id="10" name="TextBox 9">
              <a:hlinkClick r:id="rId6"/>
              <a:extLst>
                <a:ext uri="{FF2B5EF4-FFF2-40B4-BE49-F238E27FC236}">
                  <a16:creationId xmlns:a16="http://schemas.microsoft.com/office/drawing/2014/main" id="{566F2408-8FB0-0868-A360-7CCB85CD00CB}"/>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Kailyn Hartmann</a:t>
              </a:r>
            </a:p>
          </p:txBody>
        </p:sp>
        <p:sp>
          <p:nvSpPr>
            <p:cNvPr id="11" name="TextBox 10">
              <a:extLst>
                <a:ext uri="{FF2B5EF4-FFF2-40B4-BE49-F238E27FC236}">
                  <a16:creationId xmlns:a16="http://schemas.microsoft.com/office/drawing/2014/main" id="{EE94CCD5-E145-0CAD-2155-35864F50C5C5}"/>
                </a:ext>
              </a:extLst>
            </p:cNvPr>
            <p:cNvSpPr txBox="1"/>
            <p:nvPr/>
          </p:nvSpPr>
          <p:spPr>
            <a:xfrm>
              <a:off x="198561" y="856531"/>
              <a:ext cx="19539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kailynh@thevab.com</a:t>
              </a:r>
            </a:p>
          </p:txBody>
        </p:sp>
      </p:grpSp>
      <p:grpSp>
        <p:nvGrpSpPr>
          <p:cNvPr id="12" name="Group 11">
            <a:extLst>
              <a:ext uri="{FF2B5EF4-FFF2-40B4-BE49-F238E27FC236}">
                <a16:creationId xmlns:a16="http://schemas.microsoft.com/office/drawing/2014/main" id="{422133E5-61AE-117C-AB74-129086264E00}"/>
              </a:ext>
            </a:extLst>
          </p:cNvPr>
          <p:cNvGrpSpPr/>
          <p:nvPr/>
        </p:nvGrpSpPr>
        <p:grpSpPr>
          <a:xfrm>
            <a:off x="2536363" y="414773"/>
            <a:ext cx="2925149" cy="744993"/>
            <a:chOff x="2529808" y="542425"/>
            <a:chExt cx="2365895" cy="744993"/>
          </a:xfrm>
        </p:grpSpPr>
        <p:sp>
          <p:nvSpPr>
            <p:cNvPr id="13" name="TextBox 12">
              <a:hlinkClick r:id="rId6"/>
              <a:extLst>
                <a:ext uri="{FF2B5EF4-FFF2-40B4-BE49-F238E27FC236}">
                  <a16:creationId xmlns:a16="http://schemas.microsoft.com/office/drawing/2014/main" id="{0D0A0104-4E86-90DE-9499-6D45F141C6E1}"/>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rgbClr val="1B1464"/>
                  </a:solidFill>
                  <a:effectLst/>
                  <a:uLnTx/>
                  <a:uFillTx/>
                  <a:latin typeface="Helvetica" pitchFamily="2" charset="0"/>
                  <a:ea typeface="+mn-ea"/>
                  <a:cs typeface="+mn-cs"/>
                </a:rPr>
                <a:t>Benjamin Vandegrift</a:t>
              </a:r>
            </a:p>
          </p:txBody>
        </p:sp>
        <p:sp>
          <p:nvSpPr>
            <p:cNvPr id="16" name="TextBox 15">
              <a:extLst>
                <a:ext uri="{FF2B5EF4-FFF2-40B4-BE49-F238E27FC236}">
                  <a16:creationId xmlns:a16="http://schemas.microsoft.com/office/drawing/2014/main" id="{D4CF4294-BE1D-F971-6C3E-45BC1B696EC3}"/>
                </a:ext>
              </a:extLst>
            </p:cNvPr>
            <p:cNvSpPr txBox="1"/>
            <p:nvPr/>
          </p:nvSpPr>
          <p:spPr>
            <a:xfrm>
              <a:off x="2529808" y="856531"/>
              <a:ext cx="236589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VP, Measurement Solutions &amp; Innovations ben</a:t>
              </a:r>
              <a:r>
                <a:rPr lang="en-US" sz="1100">
                  <a:solidFill>
                    <a:srgbClr val="1B1464"/>
                  </a:solidFill>
                  <a:latin typeface="Helvetica Light" panose="020B0403020202020204" pitchFamily="34" charset="0"/>
                </a:rPr>
                <a:t>v</a:t>
              </a:r>
              <a:r>
                <a:rPr kumimoji="0" lang="en-US" sz="1100" b="0" i="0" u="none" strike="noStrike" kern="1200" cap="none" spc="0" normalizeH="0" baseline="0" noProof="0">
                  <a:ln>
                    <a:noFill/>
                  </a:ln>
                  <a:solidFill>
                    <a:srgbClr val="1B1464"/>
                  </a:solidFill>
                  <a:effectLst/>
                  <a:uLnTx/>
                  <a:uFillTx/>
                  <a:latin typeface="Helvetica Light" panose="020B0403020202020204" pitchFamily="34" charset="0"/>
                  <a:ea typeface="+mn-ea"/>
                  <a:cs typeface="+mn-cs"/>
                </a:rPr>
                <a:t>@thevab.com</a:t>
              </a:r>
            </a:p>
          </p:txBody>
        </p:sp>
      </p:grpSp>
      <p:sp>
        <p:nvSpPr>
          <p:cNvPr id="5" name="TextBox 4">
            <a:extLst>
              <a:ext uri="{FF2B5EF4-FFF2-40B4-BE49-F238E27FC236}">
                <a16:creationId xmlns:a16="http://schemas.microsoft.com/office/drawing/2014/main" id="{02A75551-EE72-EA3C-7D65-C88635936DC1}"/>
              </a:ext>
            </a:extLst>
          </p:cNvPr>
          <p:cNvSpPr txBox="1"/>
          <p:nvPr/>
        </p:nvSpPr>
        <p:spPr>
          <a:xfrm>
            <a:off x="5621175" y="194553"/>
            <a:ext cx="5838008" cy="369332"/>
          </a:xfrm>
          <a:prstGeom prst="rect">
            <a:avLst/>
          </a:prstGeom>
          <a:noFill/>
        </p:spPr>
        <p:txBody>
          <a:bodyPr wrap="square" rtlCol="0">
            <a:spAutoFit/>
          </a:bodyPr>
          <a:lstStyle/>
          <a:p>
            <a:r>
              <a:rPr lang="en-US" b="1" u="sng">
                <a:solidFill>
                  <a:srgbClr val="ED3C8D"/>
                </a:solidFill>
                <a:latin typeface="Helvetica" panose="020B0403020202020204" pitchFamily="34" charset="0"/>
              </a:rPr>
              <a:t>3Q 2024 Insights &amp; Measurement Content Releases</a:t>
            </a:r>
          </a:p>
        </p:txBody>
      </p:sp>
      <p:pic>
        <p:nvPicPr>
          <p:cNvPr id="18" name="Picture 17">
            <a:hlinkClick r:id="rId7"/>
            <a:extLst>
              <a:ext uri="{FF2B5EF4-FFF2-40B4-BE49-F238E27FC236}">
                <a16:creationId xmlns:a16="http://schemas.microsoft.com/office/drawing/2014/main" id="{7BA45F46-FA28-03B9-9F34-AA8D03ACC129}"/>
              </a:ext>
            </a:extLst>
          </p:cNvPr>
          <p:cNvPicPr>
            <a:picLocks noChangeAspect="1"/>
          </p:cNvPicPr>
          <p:nvPr/>
        </p:nvPicPr>
        <p:blipFill>
          <a:blip r:embed="rId8"/>
          <a:stretch>
            <a:fillRect/>
          </a:stretch>
        </p:blipFill>
        <p:spPr>
          <a:xfrm>
            <a:off x="10051354" y="918674"/>
            <a:ext cx="1847659" cy="1039564"/>
          </a:xfrm>
          <a:prstGeom prst="rect">
            <a:avLst/>
          </a:prstGeom>
          <a:ln>
            <a:solidFill>
              <a:srgbClr val="1B1464"/>
            </a:solidFill>
          </a:ln>
        </p:spPr>
      </p:pic>
      <p:pic>
        <p:nvPicPr>
          <p:cNvPr id="22" name="Picture 21">
            <a:hlinkClick r:id="rId9"/>
            <a:extLst>
              <a:ext uri="{FF2B5EF4-FFF2-40B4-BE49-F238E27FC236}">
                <a16:creationId xmlns:a16="http://schemas.microsoft.com/office/drawing/2014/main" id="{B77F0C0D-3199-1AC9-B9C5-6750B1AC7746}"/>
              </a:ext>
            </a:extLst>
          </p:cNvPr>
          <p:cNvPicPr>
            <a:picLocks noChangeAspect="1"/>
          </p:cNvPicPr>
          <p:nvPr/>
        </p:nvPicPr>
        <p:blipFill>
          <a:blip r:embed="rId10"/>
          <a:stretch>
            <a:fillRect/>
          </a:stretch>
        </p:blipFill>
        <p:spPr>
          <a:xfrm>
            <a:off x="7967947" y="918588"/>
            <a:ext cx="1847659" cy="1039737"/>
          </a:xfrm>
          <a:prstGeom prst="rect">
            <a:avLst/>
          </a:prstGeom>
          <a:ln>
            <a:solidFill>
              <a:srgbClr val="1B1464"/>
            </a:solidFill>
          </a:ln>
        </p:spPr>
      </p:pic>
      <p:pic>
        <p:nvPicPr>
          <p:cNvPr id="44" name="Picture 43">
            <a:hlinkClick r:id="rId11"/>
            <a:extLst>
              <a:ext uri="{FF2B5EF4-FFF2-40B4-BE49-F238E27FC236}">
                <a16:creationId xmlns:a16="http://schemas.microsoft.com/office/drawing/2014/main" id="{55CEF6EF-AA94-0272-8429-8AA305B19EC2}"/>
              </a:ext>
            </a:extLst>
          </p:cNvPr>
          <p:cNvPicPr>
            <a:picLocks noChangeAspect="1"/>
          </p:cNvPicPr>
          <p:nvPr/>
        </p:nvPicPr>
        <p:blipFill>
          <a:blip r:embed="rId12"/>
          <a:stretch>
            <a:fillRect/>
          </a:stretch>
        </p:blipFill>
        <p:spPr>
          <a:xfrm>
            <a:off x="5879658" y="918674"/>
            <a:ext cx="1847659" cy="1039564"/>
          </a:xfrm>
          <a:prstGeom prst="rect">
            <a:avLst/>
          </a:prstGeom>
          <a:ln>
            <a:solidFill>
              <a:srgbClr val="1B1464"/>
            </a:solidFill>
          </a:ln>
        </p:spPr>
      </p:pic>
      <p:pic>
        <p:nvPicPr>
          <p:cNvPr id="48" name="Picture 47">
            <a:hlinkClick r:id="rId13"/>
            <a:extLst>
              <a:ext uri="{FF2B5EF4-FFF2-40B4-BE49-F238E27FC236}">
                <a16:creationId xmlns:a16="http://schemas.microsoft.com/office/drawing/2014/main" id="{8703C2B2-33A4-44B9-B069-AF0AB60F46E4}"/>
              </a:ext>
            </a:extLst>
          </p:cNvPr>
          <p:cNvPicPr>
            <a:picLocks noChangeAspect="1"/>
          </p:cNvPicPr>
          <p:nvPr/>
        </p:nvPicPr>
        <p:blipFill>
          <a:blip r:embed="rId14"/>
          <a:stretch>
            <a:fillRect/>
          </a:stretch>
        </p:blipFill>
        <p:spPr>
          <a:xfrm>
            <a:off x="5879658" y="3479397"/>
            <a:ext cx="1847658" cy="1040733"/>
          </a:xfrm>
          <a:prstGeom prst="rect">
            <a:avLst/>
          </a:prstGeom>
          <a:ln>
            <a:solidFill>
              <a:srgbClr val="1B1464"/>
            </a:solidFill>
          </a:ln>
        </p:spPr>
      </p:pic>
      <p:pic>
        <p:nvPicPr>
          <p:cNvPr id="3" name="Picture 2">
            <a:hlinkClick r:id="rId15"/>
            <a:extLst>
              <a:ext uri="{FF2B5EF4-FFF2-40B4-BE49-F238E27FC236}">
                <a16:creationId xmlns:a16="http://schemas.microsoft.com/office/drawing/2014/main" id="{C7ED67D7-ED5C-ABAE-7B54-6241E5728FBB}"/>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79658" y="2196916"/>
            <a:ext cx="1847659" cy="1043255"/>
          </a:xfrm>
          <a:prstGeom prst="rect">
            <a:avLst/>
          </a:prstGeom>
          <a:ln>
            <a:solidFill>
              <a:srgbClr val="1B1464"/>
            </a:solidFill>
          </a:ln>
        </p:spPr>
      </p:pic>
      <p:pic>
        <p:nvPicPr>
          <p:cNvPr id="21" name="Picture 20">
            <a:hlinkClick r:id="rId17"/>
            <a:extLst>
              <a:ext uri="{FF2B5EF4-FFF2-40B4-BE49-F238E27FC236}">
                <a16:creationId xmlns:a16="http://schemas.microsoft.com/office/drawing/2014/main" id="{CF288743-1C22-465C-86D5-044E8B6548FF}"/>
              </a:ext>
            </a:extLst>
          </p:cNvPr>
          <p:cNvPicPr>
            <a:picLocks noChangeAspect="1"/>
          </p:cNvPicPr>
          <p:nvPr/>
        </p:nvPicPr>
        <p:blipFill>
          <a:blip r:embed="rId18"/>
          <a:srcRect b="32627"/>
          <a:stretch/>
        </p:blipFill>
        <p:spPr>
          <a:xfrm>
            <a:off x="10051354" y="3481853"/>
            <a:ext cx="1847659" cy="1035821"/>
          </a:xfrm>
          <a:prstGeom prst="rect">
            <a:avLst/>
          </a:prstGeom>
          <a:ln>
            <a:solidFill>
              <a:srgbClr val="1B1464"/>
            </a:solidFill>
          </a:ln>
        </p:spPr>
      </p:pic>
      <p:pic>
        <p:nvPicPr>
          <p:cNvPr id="28" name="Picture 27">
            <a:hlinkClick r:id="rId19"/>
            <a:extLst>
              <a:ext uri="{FF2B5EF4-FFF2-40B4-BE49-F238E27FC236}">
                <a16:creationId xmlns:a16="http://schemas.microsoft.com/office/drawing/2014/main" id="{48DF0224-7349-F881-CCAE-BEB2BA6DC81E}"/>
              </a:ext>
            </a:extLst>
          </p:cNvPr>
          <p:cNvPicPr>
            <a:picLocks noChangeAspect="1"/>
          </p:cNvPicPr>
          <p:nvPr/>
        </p:nvPicPr>
        <p:blipFill>
          <a:blip r:embed="rId20"/>
          <a:srcRect b="25331"/>
          <a:stretch/>
        </p:blipFill>
        <p:spPr>
          <a:xfrm>
            <a:off x="7967947" y="3482403"/>
            <a:ext cx="1847658" cy="1034721"/>
          </a:xfrm>
          <a:prstGeom prst="rect">
            <a:avLst/>
          </a:prstGeom>
          <a:ln>
            <a:solidFill>
              <a:srgbClr val="1B1464"/>
            </a:solidFill>
          </a:ln>
        </p:spPr>
      </p:pic>
      <p:pic>
        <p:nvPicPr>
          <p:cNvPr id="31" name="Picture 30">
            <a:hlinkClick r:id="rId21"/>
            <a:extLst>
              <a:ext uri="{FF2B5EF4-FFF2-40B4-BE49-F238E27FC236}">
                <a16:creationId xmlns:a16="http://schemas.microsoft.com/office/drawing/2014/main" id="{58939E78-F71B-59EA-36A0-DAF86117EFC4}"/>
              </a:ext>
            </a:extLst>
          </p:cNvPr>
          <p:cNvPicPr>
            <a:picLocks noChangeAspect="1"/>
          </p:cNvPicPr>
          <p:nvPr/>
        </p:nvPicPr>
        <p:blipFill>
          <a:blip r:embed="rId22"/>
          <a:srcRect l="1" r="561" b="15227"/>
          <a:stretch/>
        </p:blipFill>
        <p:spPr>
          <a:xfrm>
            <a:off x="7967947" y="2198329"/>
            <a:ext cx="1847658" cy="1040429"/>
          </a:xfrm>
          <a:prstGeom prst="rect">
            <a:avLst/>
          </a:prstGeom>
          <a:ln>
            <a:solidFill>
              <a:srgbClr val="1B1464"/>
            </a:solidFill>
          </a:ln>
        </p:spPr>
      </p:pic>
      <p:pic>
        <p:nvPicPr>
          <p:cNvPr id="33" name="Picture 32">
            <a:hlinkClick r:id="rId23"/>
            <a:extLst>
              <a:ext uri="{FF2B5EF4-FFF2-40B4-BE49-F238E27FC236}">
                <a16:creationId xmlns:a16="http://schemas.microsoft.com/office/drawing/2014/main" id="{C4D46781-BB2A-EBCD-B78C-1FC86EE5B954}"/>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0051354" y="2199061"/>
            <a:ext cx="1847659" cy="1038965"/>
          </a:xfrm>
          <a:prstGeom prst="rect">
            <a:avLst/>
          </a:prstGeom>
          <a:ln>
            <a:solidFill>
              <a:srgbClr val="1B1464"/>
            </a:solidFill>
          </a:ln>
        </p:spPr>
      </p:pic>
      <p:pic>
        <p:nvPicPr>
          <p:cNvPr id="6" name="Picture 5">
            <a:extLst>
              <a:ext uri="{FF2B5EF4-FFF2-40B4-BE49-F238E27FC236}">
                <a16:creationId xmlns:a16="http://schemas.microsoft.com/office/drawing/2014/main" id="{33494C34-DEDF-BEEC-64C9-94C85410478E}"/>
              </a:ext>
            </a:extLst>
          </p:cNvPr>
          <p:cNvPicPr>
            <a:picLocks noChangeAspect="1"/>
          </p:cNvPicPr>
          <p:nvPr/>
        </p:nvPicPr>
        <p:blipFill rotWithShape="1">
          <a:blip r:embed="rId2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27" name="Slide Number Placeholder 5">
            <a:extLst>
              <a:ext uri="{FF2B5EF4-FFF2-40B4-BE49-F238E27FC236}">
                <a16:creationId xmlns:a16="http://schemas.microsoft.com/office/drawing/2014/main" id="{E1968CF1-801B-96A2-2934-55F60F266EB2}"/>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47" name="Rectangle 46">
            <a:extLst>
              <a:ext uri="{FF2B5EF4-FFF2-40B4-BE49-F238E27FC236}">
                <a16:creationId xmlns:a16="http://schemas.microsoft.com/office/drawing/2014/main" id="{16582B63-AF4F-710C-8C84-19CF95DE1337}"/>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35" name="Picture 34">
            <a:hlinkClick r:id="rId2"/>
            <a:extLst>
              <a:ext uri="{FF2B5EF4-FFF2-40B4-BE49-F238E27FC236}">
                <a16:creationId xmlns:a16="http://schemas.microsoft.com/office/drawing/2014/main" id="{A6BE3691-82CE-CAF7-EEB2-DD598A7956BF}"/>
              </a:ext>
            </a:extLst>
          </p:cNvPr>
          <p:cNvPicPr>
            <a:picLocks noChangeAspect="1"/>
          </p:cNvPicPr>
          <p:nvPr/>
        </p:nvPicPr>
        <p:blipFill>
          <a:blip r:embed="rId26">
            <a:extLst>
              <a:ext uri="{28A0092B-C50C-407E-A947-70E740481C1C}">
                <a14:useLocalDpi xmlns:a14="http://schemas.microsoft.com/office/drawing/2010/main" val="0"/>
              </a:ext>
            </a:extLst>
          </a:blip>
          <a:srcRect/>
          <a:stretch/>
        </p:blipFill>
        <p:spPr>
          <a:xfrm>
            <a:off x="7966969" y="4788446"/>
            <a:ext cx="1849615" cy="1041611"/>
          </a:xfrm>
          <a:prstGeom prst="rect">
            <a:avLst/>
          </a:prstGeom>
          <a:ln>
            <a:solidFill>
              <a:srgbClr val="1B1464"/>
            </a:solidFill>
          </a:ln>
        </p:spPr>
      </p:pic>
      <p:pic>
        <p:nvPicPr>
          <p:cNvPr id="41" name="Picture 40">
            <a:hlinkClick r:id="rId2"/>
            <a:extLst>
              <a:ext uri="{FF2B5EF4-FFF2-40B4-BE49-F238E27FC236}">
                <a16:creationId xmlns:a16="http://schemas.microsoft.com/office/drawing/2014/main" id="{33AC8C6C-4313-C41A-F905-353D50B4FC4B}"/>
              </a:ext>
            </a:extLst>
          </p:cNvPr>
          <p:cNvPicPr>
            <a:picLocks noChangeAspect="1"/>
          </p:cNvPicPr>
          <p:nvPr/>
        </p:nvPicPr>
        <p:blipFill>
          <a:blip r:embed="rId27"/>
          <a:stretch>
            <a:fillRect/>
          </a:stretch>
        </p:blipFill>
        <p:spPr>
          <a:xfrm>
            <a:off x="5867064" y="4788445"/>
            <a:ext cx="1872847" cy="1053477"/>
          </a:xfrm>
          <a:prstGeom prst="rect">
            <a:avLst/>
          </a:prstGeom>
          <a:ln>
            <a:solidFill>
              <a:srgbClr val="1B1464"/>
            </a:solidFill>
          </a:ln>
        </p:spPr>
      </p:pic>
    </p:spTree>
    <p:extLst>
      <p:ext uri="{BB962C8B-B14F-4D97-AF65-F5344CB8AC3E}">
        <p14:creationId xmlns:p14="http://schemas.microsoft.com/office/powerpoint/2010/main" val="957495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501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2BD4E3-C23C-7BCB-D774-0DD44D5D99FE}"/>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B6343D4D-0315-D1DB-9B6D-D28DEA5CA32F}"/>
              </a:ext>
            </a:extLst>
          </p:cNvPr>
          <p:cNvGrpSpPr/>
          <p:nvPr/>
        </p:nvGrpSpPr>
        <p:grpSpPr>
          <a:xfrm>
            <a:off x="0" y="1423543"/>
            <a:ext cx="3043806" cy="443966"/>
            <a:chOff x="70524" y="2967757"/>
            <a:chExt cx="3043806" cy="443966"/>
          </a:xfrm>
        </p:grpSpPr>
        <p:pic>
          <p:nvPicPr>
            <p:cNvPr id="18" name="Picture 17">
              <a:extLst>
                <a:ext uri="{FF2B5EF4-FFF2-40B4-BE49-F238E27FC236}">
                  <a16:creationId xmlns:a16="http://schemas.microsoft.com/office/drawing/2014/main" id="{AAB59898-2AF4-49BC-C664-F3AFA4F64F5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524" y="2967757"/>
              <a:ext cx="1389471" cy="443966"/>
            </a:xfrm>
            <a:prstGeom prst="rect">
              <a:avLst/>
            </a:prstGeom>
          </p:spPr>
        </p:pic>
        <p:pic>
          <p:nvPicPr>
            <p:cNvPr id="19" name="Picture 18">
              <a:extLst>
                <a:ext uri="{FF2B5EF4-FFF2-40B4-BE49-F238E27FC236}">
                  <a16:creationId xmlns:a16="http://schemas.microsoft.com/office/drawing/2014/main" id="{5F35600B-EB5B-B1B0-4007-A14EEF7D010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59995" y="2987874"/>
              <a:ext cx="1654335" cy="403731"/>
            </a:xfrm>
            <a:prstGeom prst="rect">
              <a:avLst/>
            </a:prstGeom>
          </p:spPr>
        </p:pic>
      </p:grpSp>
      <p:pic>
        <p:nvPicPr>
          <p:cNvPr id="21" name="Picture 20">
            <a:hlinkClick r:id="rId5"/>
            <a:extLst>
              <a:ext uri="{FF2B5EF4-FFF2-40B4-BE49-F238E27FC236}">
                <a16:creationId xmlns:a16="http://schemas.microsoft.com/office/drawing/2014/main" id="{4309B44F-A7FA-EDBD-DB15-A7DD9F7D8B9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281268" y="77376"/>
            <a:ext cx="1842009" cy="1040065"/>
          </a:xfrm>
          <a:prstGeom prst="rect">
            <a:avLst/>
          </a:prstGeom>
          <a:ln>
            <a:solidFill>
              <a:srgbClr val="1B1464"/>
            </a:solidFill>
          </a:ln>
        </p:spPr>
      </p:pic>
      <p:sp>
        <p:nvSpPr>
          <p:cNvPr id="22" name="TextBox 21">
            <a:hlinkClick r:id="rId5"/>
            <a:extLst>
              <a:ext uri="{FF2B5EF4-FFF2-40B4-BE49-F238E27FC236}">
                <a16:creationId xmlns:a16="http://schemas.microsoft.com/office/drawing/2014/main" id="{23F3FA6B-51D7-2A5E-DDAC-C930B9A462E5}"/>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3" name="Rectangle 22">
            <a:extLst>
              <a:ext uri="{FF2B5EF4-FFF2-40B4-BE49-F238E27FC236}">
                <a16:creationId xmlns:a16="http://schemas.microsoft.com/office/drawing/2014/main" id="{6BBC891B-5F77-678A-0CA6-0A36994D1F2C}"/>
              </a:ext>
            </a:extLst>
          </p:cNvPr>
          <p:cNvSpPr/>
          <p:nvPr/>
        </p:nvSpPr>
        <p:spPr>
          <a:xfrm>
            <a:off x="51853" y="230668"/>
            <a:ext cx="10244671" cy="892552"/>
          </a:xfrm>
          <a:prstGeom prst="rect">
            <a:avLst/>
          </a:prstGeom>
        </p:spPr>
        <p:txBody>
          <a:bodyPr wrap="square">
            <a:spAutoFit/>
          </a:bodyPr>
          <a:lstStyle/>
          <a:p>
            <a:pPr defTabSz="912205">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Igniting</a:t>
            </a:r>
            <a:r>
              <a:rPr lang="en-US" sz="2600" b="1">
                <a:solidFill>
                  <a:srgbClr val="ED3C8D"/>
                </a:solidFill>
                <a:latin typeface="Helvetica" pitchFamily="2" charset="0"/>
              </a:rPr>
              <a:t> customer action</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a:t>
            </a:r>
            <a:r>
              <a:rPr lang="en-US" sz="2600" b="1">
                <a:solidFill>
                  <a:srgbClr val="1B1464"/>
                </a:solidFill>
                <a:latin typeface="Helvetica" pitchFamily="2" charset="0"/>
              </a:rPr>
              <a:t>campaign launches for first-time advertisers spark an immediate influx of website visitors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F534FDF2-BCFC-2D69-A58B-3F47A915F546}"/>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6" name="Slide Number Placeholder 5">
            <a:extLst>
              <a:ext uri="{FF2B5EF4-FFF2-40B4-BE49-F238E27FC236}">
                <a16:creationId xmlns:a16="http://schemas.microsoft.com/office/drawing/2014/main" id="{F6581A8C-466D-20E1-E352-64AE922F3D2D}"/>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34AA8E42-85E2-BC0E-E48E-52478F99D28B}"/>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31" name="TextBox 30">
            <a:extLst>
              <a:ext uri="{FF2B5EF4-FFF2-40B4-BE49-F238E27FC236}">
                <a16:creationId xmlns:a16="http://schemas.microsoft.com/office/drawing/2014/main" id="{EF4DEF93-56B5-B330-D048-E0B50F3409E6}"/>
              </a:ext>
            </a:extLst>
          </p:cNvPr>
          <p:cNvSpPr txBox="1"/>
          <p:nvPr/>
        </p:nvSpPr>
        <p:spPr>
          <a:xfrm>
            <a:off x="483207" y="6190313"/>
            <a:ext cx="11561178"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Source: VAB analysis of Comscore </a:t>
            </a:r>
            <a:r>
              <a:rPr kumimoji="0" lang="en-US" sz="800" b="0" i="0" u="none" strike="noStrike" kern="1200" cap="none" spc="0" normalizeH="0" baseline="0" noProof="0" err="1">
                <a:ln>
                  <a:noFill/>
                </a:ln>
                <a:solidFill>
                  <a:srgbClr val="1B1464"/>
                </a:solidFill>
                <a:effectLst/>
                <a:uLnTx/>
                <a:uFillTx/>
                <a:latin typeface="Helvetica" panose="020B0403020202020204" pitchFamily="34" charset="0"/>
                <a:ea typeface="+mn-ea"/>
                <a:cs typeface="+mn-cs"/>
              </a:rPr>
              <a:t>mediametrix</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multiplatform media trend data, P18+. April 2020 – April 2024 (calendar months), figures are based on monthly averages for the 173 brands analyzed. VAB analysis of Nielsen Ad Intel, TV launch month is based on the first activity reported across national cable TV, national broadcast TV, Spanish language broadcast TV, Spanish language cable TV, spot TV or syndication TV.</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800">
                <a:solidFill>
                  <a:srgbClr val="1B1464"/>
                </a:solidFill>
                <a:latin typeface="Helvetica" panose="020B0403020202020204" pitchFamily="34" charset="0"/>
              </a:rPr>
              <a:t>2021</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p>
        </p:txBody>
      </p:sp>
      <p:sp>
        <p:nvSpPr>
          <p:cNvPr id="32" name="TextBox 31">
            <a:extLst>
              <a:ext uri="{FF2B5EF4-FFF2-40B4-BE49-F238E27FC236}">
                <a16:creationId xmlns:a16="http://schemas.microsoft.com/office/drawing/2014/main" id="{FC6897E0-B1CC-085D-21F2-20D6F72C06C3}"/>
              </a:ext>
            </a:extLst>
          </p:cNvPr>
          <p:cNvSpPr txBox="1"/>
          <p:nvPr/>
        </p:nvSpPr>
        <p:spPr>
          <a:xfrm>
            <a:off x="9483921" y="2547075"/>
            <a:ext cx="2381562" cy="369332"/>
          </a:xfrm>
          <a:prstGeom prst="rect">
            <a:avLst/>
          </a:prstGeom>
          <a:solidFill>
            <a:srgbClr val="E2E8F0"/>
          </a:solidFill>
          <a:ln w="12700">
            <a:solidFill>
              <a:srgbClr val="1B1464"/>
            </a:solidFill>
          </a:ln>
        </p:spPr>
        <p:txBody>
          <a:bodyPr wrap="square" rtlCol="0">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900" b="1" i="0" strike="noStrike" kern="1200" cap="none" spc="0" normalizeH="0" baseline="0" noProof="0">
                <a:ln>
                  <a:noFill/>
                </a:ln>
                <a:solidFill>
                  <a:srgbClr val="1F1A62"/>
                </a:solidFill>
                <a:effectLst/>
                <a:uLnTx/>
                <a:uFillTx/>
                <a:latin typeface="Helvetica" panose="020B0403020202020204" pitchFamily="34" charset="0"/>
              </a:rPr>
              <a:t>TV launch month vs. </a:t>
            </a:r>
          </a:p>
          <a:p>
            <a:pPr marL="0" marR="0" lvl="0" indent="0" algn="ctr" defTabSz="1172398" rtl="0" eaLnBrk="1" fontAlgn="auto" latinLnBrk="0" hangingPunct="1">
              <a:lnSpc>
                <a:spcPct val="100000"/>
              </a:lnSpc>
              <a:spcBef>
                <a:spcPts val="0"/>
              </a:spcBef>
              <a:spcAft>
                <a:spcPts val="0"/>
              </a:spcAft>
              <a:buClrTx/>
              <a:buSzTx/>
              <a:buFontTx/>
              <a:buNone/>
              <a:tabLst/>
              <a:defRPr/>
            </a:pPr>
            <a:r>
              <a:rPr lang="en-US" sz="900" b="1">
                <a:solidFill>
                  <a:srgbClr val="1F1A62"/>
                </a:solidFill>
                <a:latin typeface="Helvetica" panose="020B0403020202020204" pitchFamily="34" charset="0"/>
              </a:rPr>
              <a:t>six</a:t>
            </a:r>
            <a:r>
              <a:rPr kumimoji="0" lang="en-US" sz="900" b="1" i="0" strike="noStrike" kern="1200" cap="none" spc="0" normalizeH="0" baseline="0" noProof="0">
                <a:ln>
                  <a:noFill/>
                </a:ln>
                <a:solidFill>
                  <a:srgbClr val="1F1A62"/>
                </a:solidFill>
                <a:effectLst/>
                <a:uLnTx/>
                <a:uFillTx/>
                <a:latin typeface="Helvetica" panose="020B0403020202020204" pitchFamily="34" charset="0"/>
              </a:rPr>
              <a:t> months average prior to TV launch</a:t>
            </a:r>
          </a:p>
        </p:txBody>
      </p:sp>
      <p:sp>
        <p:nvSpPr>
          <p:cNvPr id="33" name="Rectangle 32">
            <a:extLst>
              <a:ext uri="{FF2B5EF4-FFF2-40B4-BE49-F238E27FC236}">
                <a16:creationId xmlns:a16="http://schemas.microsoft.com/office/drawing/2014/main" id="{F7D7744F-3860-2A23-1F4A-C47570A54A9E}"/>
              </a:ext>
            </a:extLst>
          </p:cNvPr>
          <p:cNvSpPr/>
          <p:nvPr/>
        </p:nvSpPr>
        <p:spPr>
          <a:xfrm>
            <a:off x="10591624" y="3025266"/>
            <a:ext cx="1273860" cy="851921"/>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a:solidFill>
                  <a:srgbClr val="1F1A62"/>
                </a:solidFill>
                <a:latin typeface="Helvetica" panose="020B0403020202020204" pitchFamily="34" charset="0"/>
              </a:rPr>
              <a:t>+326K </a:t>
            </a:r>
            <a:r>
              <a:rPr lang="en-US" sz="1100">
                <a:solidFill>
                  <a:srgbClr val="1F1A62"/>
                </a:solidFill>
                <a:latin typeface="Helvetica" panose="020B0403020202020204" pitchFamily="34" charset="0"/>
              </a:rPr>
              <a:t>monthly uniques</a:t>
            </a:r>
            <a:endParaRPr lang="en-US" sz="1200">
              <a:solidFill>
                <a:srgbClr val="1F1A62"/>
              </a:solidFill>
              <a:latin typeface="Helvetica" panose="020B0403020202020204" pitchFamily="34" charset="0"/>
            </a:endParaRPr>
          </a:p>
        </p:txBody>
      </p:sp>
      <p:graphicFrame>
        <p:nvGraphicFramePr>
          <p:cNvPr id="34" name="Chart 33">
            <a:extLst>
              <a:ext uri="{FF2B5EF4-FFF2-40B4-BE49-F238E27FC236}">
                <a16:creationId xmlns:a16="http://schemas.microsoft.com/office/drawing/2014/main" id="{96801EA1-4397-F9FA-F6B9-F419F4B3B200}"/>
              </a:ext>
            </a:extLst>
          </p:cNvPr>
          <p:cNvGraphicFramePr/>
          <p:nvPr>
            <p:extLst>
              <p:ext uri="{D42A27DB-BD31-4B8C-83A1-F6EECF244321}">
                <p14:modId xmlns:p14="http://schemas.microsoft.com/office/powerpoint/2010/main" val="1772316096"/>
              </p:ext>
            </p:extLst>
          </p:nvPr>
        </p:nvGraphicFramePr>
        <p:xfrm>
          <a:off x="2172274" y="2788040"/>
          <a:ext cx="8496300" cy="3193440"/>
        </p:xfrm>
        <a:graphic>
          <a:graphicData uri="http://schemas.openxmlformats.org/drawingml/2006/chart">
            <c:chart xmlns:c="http://schemas.openxmlformats.org/drawingml/2006/chart" xmlns:r="http://schemas.openxmlformats.org/officeDocument/2006/relationships" r:id="rId8"/>
          </a:graphicData>
        </a:graphic>
      </p:graphicFrame>
      <p:sp>
        <p:nvSpPr>
          <p:cNvPr id="35" name="TextBox 34">
            <a:extLst>
              <a:ext uri="{FF2B5EF4-FFF2-40B4-BE49-F238E27FC236}">
                <a16:creationId xmlns:a16="http://schemas.microsoft.com/office/drawing/2014/main" id="{FD9FBD40-2CCA-6108-19EE-06C5C6135F28}"/>
              </a:ext>
            </a:extLst>
          </p:cNvPr>
          <p:cNvSpPr txBox="1"/>
          <p:nvPr/>
        </p:nvSpPr>
        <p:spPr>
          <a:xfrm>
            <a:off x="3101828" y="5864417"/>
            <a:ext cx="2705761" cy="276999"/>
          </a:xfrm>
          <a:prstGeom prst="rect">
            <a:avLst/>
          </a:prstGeom>
          <a:noFill/>
        </p:spPr>
        <p:txBody>
          <a:bodyPr wrap="square" rtlCol="0">
            <a:spAutoFit/>
          </a:bodyPr>
          <a:lstStyle/>
          <a:p>
            <a:pPr algn="ctr"/>
            <a:r>
              <a:rPr lang="en-US" sz="1200">
                <a:solidFill>
                  <a:srgbClr val="1F1A62"/>
                </a:solidFill>
                <a:latin typeface="Helvetica" panose="020B0403020202020204" pitchFamily="34" charset="0"/>
              </a:rPr>
              <a:t>(monthly average)</a:t>
            </a:r>
          </a:p>
        </p:txBody>
      </p:sp>
      <p:sp>
        <p:nvSpPr>
          <p:cNvPr id="36" name="Text Placeholder 2">
            <a:extLst>
              <a:ext uri="{FF2B5EF4-FFF2-40B4-BE49-F238E27FC236}">
                <a16:creationId xmlns:a16="http://schemas.microsoft.com/office/drawing/2014/main" id="{289C4350-B5ED-DEB3-0753-1F38D2C8471A}"/>
              </a:ext>
            </a:extLst>
          </p:cNvPr>
          <p:cNvSpPr txBox="1">
            <a:spLocks/>
          </p:cNvSpPr>
          <p:nvPr/>
        </p:nvSpPr>
        <p:spPr>
          <a:xfrm>
            <a:off x="-21519" y="1897282"/>
            <a:ext cx="12192000" cy="684961"/>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1166122" rtl="0" eaLnBrk="1" fontAlgn="auto" latinLnBrk="0" hangingPunct="1">
              <a:lnSpc>
                <a:spcPct val="100000"/>
              </a:lnSpc>
              <a:spcBef>
                <a:spcPct val="20000"/>
              </a:spcBef>
              <a:spcAft>
                <a:spcPts val="0"/>
              </a:spcAft>
              <a:buClrTx/>
              <a:buSzTx/>
              <a:buFont typeface="Arial"/>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‘Pre-TV Launch: Measured Website Traffic’ Brands Analysis: Average Monthly Website Unique Visitors</a:t>
            </a:r>
            <a:b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400" i="0" strike="noStrike" kern="1200" cap="none" spc="0" normalizeH="0" baseline="0" noProof="0">
                <a:ln>
                  <a:noFill/>
                </a:ln>
                <a:solidFill>
                  <a:srgbClr val="1B1464"/>
                </a:solidFill>
                <a:effectLst/>
                <a:uLnTx/>
                <a:uFillTx/>
                <a:latin typeface="Helvetica" panose="020B0403020202020204" pitchFamily="34" charset="0"/>
                <a:ea typeface="+mn-ea"/>
                <a:cs typeface="+mn-cs"/>
              </a:rPr>
              <a:t>Monthly Website Unique Visitors (000) Comparison</a:t>
            </a:r>
          </a:p>
          <a:p>
            <a:pPr marL="0" marR="0" lvl="0" indent="0" algn="ctr" defTabSz="586082" rtl="0" eaLnBrk="1" fontAlgn="auto" latinLnBrk="0" hangingPunct="1">
              <a:lnSpc>
                <a:spcPct val="100000"/>
              </a:lnSpc>
              <a:spcBef>
                <a:spcPts val="0"/>
              </a:spcBef>
              <a:spcAft>
                <a:spcPts val="0"/>
              </a:spcAft>
              <a:buClrTx/>
              <a:buSzTx/>
              <a:buFont typeface="Arial"/>
              <a:buNone/>
              <a:tabLst/>
              <a:defRPr/>
            </a:pP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based over a four-year time period: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‘20 </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a:t>
            </a:r>
            <a:r>
              <a:rPr lang="en-US" sz="1200" i="1">
                <a:solidFill>
                  <a:srgbClr val="1B1464"/>
                </a:solidFill>
                <a:latin typeface="Helvetica" panose="020B0403020202020204" pitchFamily="34" charset="0"/>
                <a:ea typeface="Open Sans" panose="020B0606030504020204" pitchFamily="34" charset="0"/>
                <a:cs typeface="Open Sans" panose="020B0606030504020204" pitchFamily="34" charset="0"/>
              </a:rPr>
              <a:t>Apr</a:t>
            </a:r>
            <a:r>
              <a:rPr kumimoji="0" lang="en-US" sz="12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 ‘24</a:t>
            </a:r>
          </a:p>
        </p:txBody>
      </p:sp>
      <p:sp>
        <p:nvSpPr>
          <p:cNvPr id="37" name="Rectangle 36">
            <a:extLst>
              <a:ext uri="{FF2B5EF4-FFF2-40B4-BE49-F238E27FC236}">
                <a16:creationId xmlns:a16="http://schemas.microsoft.com/office/drawing/2014/main" id="{34D08D81-04C1-77A0-D9DB-B5F62E5C5639}"/>
              </a:ext>
            </a:extLst>
          </p:cNvPr>
          <p:cNvSpPr/>
          <p:nvPr/>
        </p:nvSpPr>
        <p:spPr>
          <a:xfrm>
            <a:off x="9483921" y="3025669"/>
            <a:ext cx="816772" cy="461665"/>
          </a:xfrm>
          <a:prstGeom prst="rect">
            <a:avLst/>
          </a:prstGeom>
          <a:solidFill>
            <a:srgbClr val="FFE600"/>
          </a:solidFill>
          <a:ln w="28575">
            <a:solidFill>
              <a:srgbClr val="1F1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a:solidFill>
                  <a:srgbClr val="1F1A62"/>
                </a:solidFill>
                <a:latin typeface="Helvetica" panose="020B0403020202020204" pitchFamily="34" charset="0"/>
              </a:rPr>
              <a:t>+12%</a:t>
            </a:r>
          </a:p>
        </p:txBody>
      </p:sp>
    </p:spTree>
    <p:extLst>
      <p:ext uri="{BB962C8B-B14F-4D97-AF65-F5344CB8AC3E}">
        <p14:creationId xmlns:p14="http://schemas.microsoft.com/office/powerpoint/2010/main" val="358082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95DC1F-1CFD-1773-BB15-E8E867A79925}"/>
              </a:ext>
            </a:extLst>
          </p:cNvPr>
          <p:cNvSpPr/>
          <p:nvPr/>
        </p:nvSpPr>
        <p:spPr>
          <a:xfrm>
            <a:off x="7462572" y="1422041"/>
            <a:ext cx="4729426" cy="4672813"/>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C2BD4E3-C23C-7BCB-D774-0DD44D5D99FE}"/>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A7AC9824-DA2E-2DE7-1296-3A4259A3A26B}"/>
              </a:ext>
            </a:extLst>
          </p:cNvPr>
          <p:cNvSpPr txBox="1">
            <a:spLocks/>
          </p:cNvSpPr>
          <p:nvPr/>
        </p:nvSpPr>
        <p:spPr>
          <a:xfrm>
            <a:off x="0" y="1849694"/>
            <a:ext cx="7242772" cy="528736"/>
          </a:xfrm>
          <a:prstGeom prst="rect">
            <a:avLst/>
          </a:prstGeom>
        </p:spPr>
        <p:txBody>
          <a:bodyPr/>
          <a:lstStyle>
            <a:lvl1pPr marL="874594" indent="-874594" algn="l" defTabSz="1166122" rtl="0" eaLnBrk="1" latinLnBrk="0" hangingPunct="1">
              <a:spcBef>
                <a:spcPct val="20000"/>
              </a:spcBef>
              <a:buFont typeface="Arial"/>
              <a:buChar char="•"/>
              <a:defRPr sz="8198" kern="1200">
                <a:solidFill>
                  <a:schemeClr val="tx1"/>
                </a:solidFill>
                <a:latin typeface="+mn-lt"/>
                <a:ea typeface="+mn-ea"/>
                <a:cs typeface="+mn-cs"/>
              </a:defRPr>
            </a:lvl1pPr>
            <a:lvl2pPr marL="1894980" indent="-728826" algn="l" defTabSz="1166122" rtl="0" eaLnBrk="1" latinLnBrk="0" hangingPunct="1">
              <a:spcBef>
                <a:spcPct val="20000"/>
              </a:spcBef>
              <a:buFont typeface="Arial"/>
              <a:buChar char="–"/>
              <a:defRPr sz="7198" kern="1200">
                <a:solidFill>
                  <a:schemeClr val="tx1"/>
                </a:solidFill>
                <a:latin typeface="+mn-lt"/>
                <a:ea typeface="+mn-ea"/>
                <a:cs typeface="+mn-cs"/>
              </a:defRPr>
            </a:lvl2pPr>
            <a:lvl3pPr marL="2915344" indent="-583062" algn="l" defTabSz="1166122" rtl="0" eaLnBrk="1" latinLnBrk="0" hangingPunct="1">
              <a:spcBef>
                <a:spcPct val="20000"/>
              </a:spcBef>
              <a:buFont typeface="Arial"/>
              <a:buChar char="•"/>
              <a:defRPr sz="6198" kern="1200">
                <a:solidFill>
                  <a:schemeClr val="tx1"/>
                </a:solidFill>
                <a:latin typeface="+mn-lt"/>
                <a:ea typeface="+mn-ea"/>
                <a:cs typeface="+mn-cs"/>
              </a:defRPr>
            </a:lvl3pPr>
            <a:lvl4pPr marL="4081492" indent="-583062" algn="l" defTabSz="1166122" rtl="0" eaLnBrk="1" latinLnBrk="0" hangingPunct="1">
              <a:spcBef>
                <a:spcPct val="20000"/>
              </a:spcBef>
              <a:buFont typeface="Arial"/>
              <a:buChar char="–"/>
              <a:defRPr sz="5000" kern="1200">
                <a:solidFill>
                  <a:schemeClr val="tx1"/>
                </a:solidFill>
                <a:latin typeface="+mn-lt"/>
                <a:ea typeface="+mn-ea"/>
                <a:cs typeface="+mn-cs"/>
              </a:defRPr>
            </a:lvl4pPr>
            <a:lvl5pPr marL="5247642" indent="-583062" algn="l" defTabSz="1166122" rtl="0" eaLnBrk="1" latinLnBrk="0" hangingPunct="1">
              <a:spcBef>
                <a:spcPct val="20000"/>
              </a:spcBef>
              <a:buFont typeface="Arial"/>
              <a:buChar char="»"/>
              <a:defRPr sz="5000" kern="1200">
                <a:solidFill>
                  <a:schemeClr val="tx1"/>
                </a:solidFill>
                <a:latin typeface="+mn-lt"/>
                <a:ea typeface="+mn-ea"/>
                <a:cs typeface="+mn-cs"/>
              </a:defRPr>
            </a:lvl5pPr>
            <a:lvl6pPr marL="6413780" indent="-583062" algn="l" defTabSz="1166122" rtl="0" eaLnBrk="1" latinLnBrk="0" hangingPunct="1">
              <a:spcBef>
                <a:spcPct val="20000"/>
              </a:spcBef>
              <a:buFont typeface="Arial"/>
              <a:buChar char="•"/>
              <a:defRPr sz="5000" kern="1200">
                <a:solidFill>
                  <a:schemeClr val="tx1"/>
                </a:solidFill>
                <a:latin typeface="+mn-lt"/>
                <a:ea typeface="+mn-ea"/>
                <a:cs typeface="+mn-cs"/>
              </a:defRPr>
            </a:lvl6pPr>
            <a:lvl7pPr marL="7579922" indent="-583062" algn="l" defTabSz="1166122" rtl="0" eaLnBrk="1" latinLnBrk="0" hangingPunct="1">
              <a:spcBef>
                <a:spcPct val="20000"/>
              </a:spcBef>
              <a:buFont typeface="Arial"/>
              <a:buChar char="•"/>
              <a:defRPr sz="5000" kern="1200">
                <a:solidFill>
                  <a:schemeClr val="tx1"/>
                </a:solidFill>
                <a:latin typeface="+mn-lt"/>
                <a:ea typeface="+mn-ea"/>
                <a:cs typeface="+mn-cs"/>
              </a:defRPr>
            </a:lvl7pPr>
            <a:lvl8pPr marL="8746062" indent="-583062" algn="l" defTabSz="1166122" rtl="0" eaLnBrk="1" latinLnBrk="0" hangingPunct="1">
              <a:spcBef>
                <a:spcPct val="20000"/>
              </a:spcBef>
              <a:buFont typeface="Arial"/>
              <a:buChar char="•"/>
              <a:defRPr sz="5000" kern="1200">
                <a:solidFill>
                  <a:schemeClr val="tx1"/>
                </a:solidFill>
                <a:latin typeface="+mn-lt"/>
                <a:ea typeface="+mn-ea"/>
                <a:cs typeface="+mn-cs"/>
              </a:defRPr>
            </a:lvl8pPr>
            <a:lvl9pPr marL="9912202" indent="-583062" algn="l" defTabSz="1166122" rtl="0" eaLnBrk="1" latinLnBrk="0" hangingPunct="1">
              <a:spcBef>
                <a:spcPct val="20000"/>
              </a:spcBef>
              <a:buFont typeface="Arial"/>
              <a:buChar char="•"/>
              <a:defRPr sz="5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Weekly Google Trends Index – </a:t>
            </a:r>
            <a:r>
              <a:rPr kumimoji="0" lang="en-US" sz="1600" b="1" i="0" u="sng"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Truff</a:t>
            </a:r>
            <a:endPar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indent="0" algn="ctr">
              <a:buNone/>
              <a:defRPr/>
            </a:pPr>
            <a:r>
              <a:rPr kumimoji="0" lang="en-US" sz="1200" i="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Six Months </a:t>
            </a:r>
            <a:r>
              <a:rPr lang="en-US" sz="1200">
                <a:solidFill>
                  <a:srgbClr val="1B1464"/>
                </a:solidFill>
                <a:latin typeface="Helvetica" panose="020B0604020202020204" pitchFamily="34" charset="0"/>
                <a:cs typeface="Helvetica" panose="020B0604020202020204" pitchFamily="34" charset="0"/>
              </a:rPr>
              <a:t>Pre-TV Campaign vs. Post-TV Campaign Launch (</a:t>
            </a:r>
            <a:r>
              <a:rPr kumimoji="0" lang="en-US" sz="12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Weeks of 4/3/22 – 10/16/22)</a:t>
            </a:r>
          </a:p>
        </p:txBody>
      </p:sp>
      <p:sp>
        <p:nvSpPr>
          <p:cNvPr id="8" name="TextBox 7">
            <a:extLst>
              <a:ext uri="{FF2B5EF4-FFF2-40B4-BE49-F238E27FC236}">
                <a16:creationId xmlns:a16="http://schemas.microsoft.com/office/drawing/2014/main" id="{8D5C498C-31A6-89F5-0341-3523F8EC0F0C}"/>
              </a:ext>
            </a:extLst>
          </p:cNvPr>
          <p:cNvSpPr txBox="1"/>
          <p:nvPr/>
        </p:nvSpPr>
        <p:spPr>
          <a:xfrm>
            <a:off x="481665" y="6097561"/>
            <a:ext cx="11664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Google Trends, United States only, All Categories, Web Search, </a:t>
            </a:r>
            <a:r>
              <a:rPr lang="en-US" sz="800">
                <a:solidFill>
                  <a:srgbClr val="1B1464"/>
                </a:solidFill>
                <a:latin typeface="Helvetica" panose="020B0604020202020204" pitchFamily="34" charset="0"/>
                <a:cs typeface="Helvetica" panose="020B0604020202020204" pitchFamily="34" charset="0"/>
              </a:rPr>
              <a:t>Weeks of 4</a:t>
            </a:r>
            <a:r>
              <a:rPr kumimoji="0" lang="en-US" sz="800"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/3/22 – 10/16/22</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kumimoji="0" lang="en-US" sz="800" b="0" i="0" u="none" strike="noStrike" kern="1200" cap="none" spc="0" normalizeH="0" baseline="0" noProof="0">
                <a:ln>
                  <a:noFill/>
                </a:ln>
                <a:solidFill>
                  <a:srgbClr val="FF0000"/>
                </a:solidFill>
                <a:effectLst/>
                <a:uLnTx/>
                <a:uFillTx/>
                <a:latin typeface="Helvetica" panose="020B0604020202020204" pitchFamily="34" charset="0"/>
                <a:ea typeface="+mn-ea"/>
                <a:cs typeface="Helvetica" panose="020B0604020202020204" pitchFamily="34" charset="0"/>
              </a:rPr>
              <a:t> </a:t>
            </a:r>
            <a:r>
              <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Google Search Index represents search interest relative to the highest point on the chart for the given region and time period, a value of 100 is the peak popularity for the term, a value of 50 means that the term is half as popular</a:t>
            </a:r>
            <a:r>
              <a:rPr kumimoji="0" lang="en-US" sz="8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
            </a:r>
            <a:r>
              <a:rPr lang="en-US" sz="800">
                <a:solidFill>
                  <a:srgbClr val="1B1464"/>
                </a:solidFill>
                <a:latin typeface="Helvetica" panose="020B0604020202020204" pitchFamily="34" charset="0"/>
                <a:cs typeface="Helvetica" panose="020B0604020202020204" pitchFamily="34" charset="0"/>
              </a:rPr>
              <a:t>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VAB analysis of Nielsen Ad Intel, </a:t>
            </a:r>
            <a:r>
              <a:rPr kumimoji="0" lang="en-US" sz="800" b="0" i="0" u="none" strike="noStrike" kern="120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TV spend includes national cable TV, broadcast TV, Spanish language cable TV, Spanish language broadcast TV,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January </a:t>
            </a:r>
            <a:r>
              <a:rPr lang="en-US" sz="800">
                <a:solidFill>
                  <a:srgbClr val="1B1464"/>
                </a:solidFill>
                <a:latin typeface="Helvetica" panose="020B0403020202020204" pitchFamily="34" charset="0"/>
              </a:rPr>
              <a:t>2021</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 December 2023 (calendar months)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800">
                <a:solidFill>
                  <a:srgbClr val="1B1464"/>
                </a:solidFill>
                <a:latin typeface="Helvetica" panose="020B0604020202020204" pitchFamily="34" charset="0"/>
                <a:cs typeface="Helvetica" panose="020B0604020202020204" pitchFamily="34" charset="0"/>
              </a:rPr>
              <a:t>Note: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lang="en-US" sz="800" b="1">
                <a:solidFill>
                  <a:srgbClr val="00C0F3"/>
                </a:solidFill>
                <a:latin typeface="Helvetica" panose="020B0604020202020204" pitchFamily="34" charset="0"/>
                <a:cs typeface="Helvetica" panose="020B0604020202020204" pitchFamily="34" charset="0"/>
              </a:rPr>
              <a:t>Light blue line</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 marks the first </a:t>
            </a:r>
            <a:r>
              <a:rPr lang="en-US" sz="800" b="1">
                <a:solidFill>
                  <a:srgbClr val="00C0F3"/>
                </a:solidFill>
                <a:latin typeface="Helvetica" panose="020B0604020202020204" pitchFamily="34" charset="0"/>
                <a:cs typeface="Helvetica" panose="020B0604020202020204" pitchFamily="34" charset="0"/>
              </a:rPr>
              <a:t>day </a:t>
            </a:r>
            <a:r>
              <a:rPr kumimoji="0" lang="en-US" sz="800" b="1" i="0" u="none" strike="noStrike" kern="1200" cap="none" spc="0" normalizeH="0" baseline="0" noProof="0">
                <a:ln>
                  <a:noFill/>
                </a:ln>
                <a:solidFill>
                  <a:srgbClr val="00C0F3"/>
                </a:solidFill>
                <a:effectLst/>
                <a:uLnTx/>
                <a:uFillTx/>
                <a:latin typeface="Helvetica" panose="020B0604020202020204" pitchFamily="34" charset="0"/>
                <a:ea typeface="+mn-ea"/>
                <a:cs typeface="Helvetica" panose="020B0604020202020204" pitchFamily="34" charset="0"/>
              </a:rPr>
              <a:t>of TV spending for each brand.</a:t>
            </a:r>
          </a:p>
        </p:txBody>
      </p:sp>
      <p:grpSp>
        <p:nvGrpSpPr>
          <p:cNvPr id="17" name="Group 16">
            <a:extLst>
              <a:ext uri="{FF2B5EF4-FFF2-40B4-BE49-F238E27FC236}">
                <a16:creationId xmlns:a16="http://schemas.microsoft.com/office/drawing/2014/main" id="{B6343D4D-0315-D1DB-9B6D-D28DEA5CA32F}"/>
              </a:ext>
            </a:extLst>
          </p:cNvPr>
          <p:cNvGrpSpPr/>
          <p:nvPr/>
        </p:nvGrpSpPr>
        <p:grpSpPr>
          <a:xfrm>
            <a:off x="0" y="1423543"/>
            <a:ext cx="3043806" cy="443966"/>
            <a:chOff x="70524" y="2967757"/>
            <a:chExt cx="3043806" cy="443966"/>
          </a:xfrm>
        </p:grpSpPr>
        <p:pic>
          <p:nvPicPr>
            <p:cNvPr id="18" name="Picture 17">
              <a:extLst>
                <a:ext uri="{FF2B5EF4-FFF2-40B4-BE49-F238E27FC236}">
                  <a16:creationId xmlns:a16="http://schemas.microsoft.com/office/drawing/2014/main" id="{AAB59898-2AF4-49BC-C664-F3AFA4F64F5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524" y="2967757"/>
              <a:ext cx="1389471" cy="443966"/>
            </a:xfrm>
            <a:prstGeom prst="rect">
              <a:avLst/>
            </a:prstGeom>
          </p:spPr>
        </p:pic>
        <p:pic>
          <p:nvPicPr>
            <p:cNvPr id="19" name="Picture 18">
              <a:extLst>
                <a:ext uri="{FF2B5EF4-FFF2-40B4-BE49-F238E27FC236}">
                  <a16:creationId xmlns:a16="http://schemas.microsoft.com/office/drawing/2014/main" id="{5F35600B-EB5B-B1B0-4007-A14EEF7D010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59995" y="2987874"/>
              <a:ext cx="1654335" cy="403731"/>
            </a:xfrm>
            <a:prstGeom prst="rect">
              <a:avLst/>
            </a:prstGeom>
          </p:spPr>
        </p:pic>
      </p:grpSp>
      <p:pic>
        <p:nvPicPr>
          <p:cNvPr id="21" name="Picture 20">
            <a:hlinkClick r:id="rId5"/>
            <a:extLst>
              <a:ext uri="{FF2B5EF4-FFF2-40B4-BE49-F238E27FC236}">
                <a16:creationId xmlns:a16="http://schemas.microsoft.com/office/drawing/2014/main" id="{4309B44F-A7FA-EDBD-DB15-A7DD9F7D8B9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281268" y="77376"/>
            <a:ext cx="1842009" cy="1040065"/>
          </a:xfrm>
          <a:prstGeom prst="rect">
            <a:avLst/>
          </a:prstGeom>
          <a:ln>
            <a:solidFill>
              <a:srgbClr val="1B1464"/>
            </a:solidFill>
          </a:ln>
        </p:spPr>
      </p:pic>
      <p:sp>
        <p:nvSpPr>
          <p:cNvPr id="22" name="TextBox 21">
            <a:hlinkClick r:id="rId5"/>
            <a:extLst>
              <a:ext uri="{FF2B5EF4-FFF2-40B4-BE49-F238E27FC236}">
                <a16:creationId xmlns:a16="http://schemas.microsoft.com/office/drawing/2014/main" id="{23F3FA6B-51D7-2A5E-DDAC-C930B9A462E5}"/>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aphicFrame>
        <p:nvGraphicFramePr>
          <p:cNvPr id="2" name="Chart 1">
            <a:extLst>
              <a:ext uri="{FF2B5EF4-FFF2-40B4-BE49-F238E27FC236}">
                <a16:creationId xmlns:a16="http://schemas.microsoft.com/office/drawing/2014/main" id="{8C60B8D9-E783-3022-2AD8-F3B5BA5A9E05}"/>
              </a:ext>
            </a:extLst>
          </p:cNvPr>
          <p:cNvGraphicFramePr/>
          <p:nvPr>
            <p:extLst>
              <p:ext uri="{D42A27DB-BD31-4B8C-83A1-F6EECF244321}">
                <p14:modId xmlns:p14="http://schemas.microsoft.com/office/powerpoint/2010/main" val="1368566850"/>
              </p:ext>
            </p:extLst>
          </p:nvPr>
        </p:nvGraphicFramePr>
        <p:xfrm>
          <a:off x="219800" y="2159744"/>
          <a:ext cx="7161138" cy="3852683"/>
        </p:xfrm>
        <a:graphic>
          <a:graphicData uri="http://schemas.openxmlformats.org/drawingml/2006/chart">
            <c:chart xmlns:c="http://schemas.openxmlformats.org/drawingml/2006/chart" xmlns:r="http://schemas.openxmlformats.org/officeDocument/2006/relationships" r:id="rId7"/>
          </a:graphicData>
        </a:graphic>
      </p:graphicFrame>
      <p:cxnSp>
        <p:nvCxnSpPr>
          <p:cNvPr id="20" name="Straight Connector 19">
            <a:extLst>
              <a:ext uri="{FF2B5EF4-FFF2-40B4-BE49-F238E27FC236}">
                <a16:creationId xmlns:a16="http://schemas.microsoft.com/office/drawing/2014/main" id="{7878D22B-2925-67EC-5C8C-90D7CF813641}"/>
              </a:ext>
            </a:extLst>
          </p:cNvPr>
          <p:cNvCxnSpPr>
            <a:cxnSpLocks/>
          </p:cNvCxnSpPr>
          <p:nvPr/>
        </p:nvCxnSpPr>
        <p:spPr>
          <a:xfrm flipV="1">
            <a:off x="6853011" y="2819520"/>
            <a:ext cx="0" cy="2888746"/>
          </a:xfrm>
          <a:prstGeom prst="line">
            <a:avLst/>
          </a:prstGeom>
          <a:ln w="28575">
            <a:solidFill>
              <a:srgbClr val="00C0F3"/>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31D2F514-37B5-1253-19BA-C19399F0C90B}"/>
              </a:ext>
            </a:extLst>
          </p:cNvPr>
          <p:cNvSpPr/>
          <p:nvPr/>
        </p:nvSpPr>
        <p:spPr>
          <a:xfrm>
            <a:off x="5194832" y="5463660"/>
            <a:ext cx="1850144" cy="244606"/>
          </a:xfrm>
          <a:prstGeom prst="roundRect">
            <a:avLst/>
          </a:prstGeom>
          <a:solidFill>
            <a:schemeClr val="bg1"/>
          </a:solidFill>
          <a:ln>
            <a:solidFill>
              <a:srgbClr val="00C0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rgbClr val="00C0F3"/>
                </a:solidFill>
                <a:latin typeface="Helvetica" panose="020B0604020202020204" pitchFamily="34" charset="0"/>
                <a:cs typeface="Helvetica" panose="020B0604020202020204" pitchFamily="34" charset="0"/>
              </a:rPr>
              <a:t>TV Launch: 10/3/22</a:t>
            </a:r>
          </a:p>
        </p:txBody>
      </p:sp>
      <p:sp>
        <p:nvSpPr>
          <p:cNvPr id="24" name="Speech Bubble: Rectangle 23">
            <a:extLst>
              <a:ext uri="{FF2B5EF4-FFF2-40B4-BE49-F238E27FC236}">
                <a16:creationId xmlns:a16="http://schemas.microsoft.com/office/drawing/2014/main" id="{31D0C681-642F-D8EB-C45D-79D0C2C86944}"/>
              </a:ext>
            </a:extLst>
          </p:cNvPr>
          <p:cNvSpPr/>
          <p:nvPr/>
        </p:nvSpPr>
        <p:spPr>
          <a:xfrm>
            <a:off x="7607728" y="2723424"/>
            <a:ext cx="4445227" cy="2264478"/>
          </a:xfrm>
          <a:prstGeom prst="wedgeRectCallout">
            <a:avLst>
              <a:gd name="adj1" fmla="val 6874"/>
              <a:gd name="adj2" fmla="val 63492"/>
            </a:avLst>
          </a:prstGeom>
          <a:solidFill>
            <a:schemeClr val="bg1"/>
          </a:solidFill>
          <a:ln w="28575" cap="flat" cmpd="sng" algn="ctr">
            <a:solidFill>
              <a:srgbClr val="1B1464"/>
            </a:solidFill>
            <a:prstDash val="dash"/>
          </a:ln>
          <a:effectLst/>
        </p:spPr>
        <p:txBody>
          <a:bodyPr rtlCol="0" anchor="ctr"/>
          <a:lstStyle/>
          <a:p>
            <a:pPr algn="ctr" defTabSz="457109">
              <a:defRPr/>
            </a:pPr>
            <a:r>
              <a:rPr kumimoji="0" lang="en-US" sz="1600" b="0"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r>
              <a:rPr kumimoji="0" lang="en-US" sz="16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It’s important for us to </a:t>
            </a:r>
            <a:r>
              <a:rPr kumimoji="0" lang="en-US" sz="16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find different channels to build brand awareness in a mass way</a:t>
            </a:r>
            <a:r>
              <a:rPr kumimoji="0" lang="en-US" sz="1600" b="0"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a:t>
            </a:r>
            <a:r>
              <a:rPr kumimoji="0" lang="en-US" sz="16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TV allows for us to get on the radar of those who may have not been familiar with our digital presence</a:t>
            </a:r>
            <a:r>
              <a:rPr kumimoji="0" lang="en-US" sz="1600" b="0" i="0"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 especially as it gives us access to several </a:t>
            </a:r>
            <a:r>
              <a:rPr kumimoji="0" lang="en-US" sz="1600" b="1" i="0" u="none" strike="noStrike" kern="0" cap="none" spc="0" normalizeH="0" baseline="0" noProof="0">
                <a:ln>
                  <a:noFill/>
                </a:ln>
                <a:solidFill>
                  <a:srgbClr val="ED3C8D"/>
                </a:solidFill>
                <a:effectLst/>
                <a:uLnTx/>
                <a:uFillTx/>
                <a:latin typeface="Helvetica" pitchFamily="2" charset="0"/>
                <a:ea typeface="Open Sans" panose="020B0606030504020204" pitchFamily="34" charset="0"/>
                <a:cs typeface="Open Sans" panose="020B0606030504020204" pitchFamily="34" charset="0"/>
              </a:rPr>
              <a:t>different audiences and demographics</a:t>
            </a:r>
            <a:r>
              <a:rPr kumimoji="0" lang="en-US" sz="1600" b="0" i="1" u="none" strike="noStrike" kern="0" cap="none" spc="0" normalizeH="0" baseline="0" noProof="0">
                <a:ln>
                  <a:noFill/>
                </a:ln>
                <a:solidFill>
                  <a:srgbClr val="1B1464"/>
                </a:solidFill>
                <a:effectLst/>
                <a:uLnTx/>
                <a:uFillTx/>
                <a:latin typeface="Helvetica" pitchFamily="2" charset="0"/>
                <a:ea typeface="Open Sans" panose="020B0606030504020204" pitchFamily="34" charset="0"/>
                <a:cs typeface="Open Sans" panose="020B0606030504020204" pitchFamily="34" charset="0"/>
              </a:rPr>
              <a:t>.”</a:t>
            </a:r>
          </a:p>
        </p:txBody>
      </p:sp>
      <p:sp>
        <p:nvSpPr>
          <p:cNvPr id="25" name="TextBox 24">
            <a:extLst>
              <a:ext uri="{FF2B5EF4-FFF2-40B4-BE49-F238E27FC236}">
                <a16:creationId xmlns:a16="http://schemas.microsoft.com/office/drawing/2014/main" id="{D6F08AC7-4D52-E316-B6C1-A17A4B8B9BD2}"/>
              </a:ext>
            </a:extLst>
          </p:cNvPr>
          <p:cNvSpPr txBox="1"/>
          <p:nvPr/>
        </p:nvSpPr>
        <p:spPr>
          <a:xfrm>
            <a:off x="7540769" y="5267548"/>
            <a:ext cx="4579144" cy="677108"/>
          </a:xfrm>
          <a:prstGeom prst="rect">
            <a:avLst/>
          </a:prstGeom>
          <a:noFill/>
        </p:spPr>
        <p:txBody>
          <a:bodyPr wrap="square" rtlCol="0">
            <a:spAutoFit/>
          </a:bodyPr>
          <a:lstStyle>
            <a:defPPr>
              <a:defRPr lang="en-US"/>
            </a:defPPr>
            <a:lvl1pPr algn="ctr" defTabSz="457109">
              <a:defRPr sz="1000" b="1" kern="0">
                <a:solidFill>
                  <a:srgbClr val="1F1A62"/>
                </a:solidFill>
                <a:latin typeface="Helvetica Light" panose="020B0403020202020204"/>
                <a:ea typeface="Open Sans" panose="020B0606030504020204" pitchFamily="34" charset="0"/>
                <a:cs typeface="Open Sans" panose="020B0606030504020204" pitchFamily="34" charset="0"/>
              </a:defRPr>
            </a:lvl1pPr>
          </a:lstStyle>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Nick Guillen</a:t>
            </a:r>
          </a:p>
          <a:p>
            <a:pPr marL="0" marR="0" lvl="0" indent="0" algn="ctr" defTabSz="457109"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Co-Founder and Co-CEO, </a:t>
            </a:r>
            <a:r>
              <a:rPr kumimoji="0" lang="en-US" sz="1200" b="1" i="1" u="none" strike="noStrike" kern="0" cap="none" spc="0" normalizeH="0" baseline="0" noProof="0" err="1">
                <a:ln>
                  <a:noFill/>
                </a:ln>
                <a:solidFill>
                  <a:schemeClr val="bg1"/>
                </a:solidFill>
                <a:effectLst/>
                <a:uLnTx/>
                <a:uFillTx/>
                <a:latin typeface="Helvetica" panose="020B0604020202020204" pitchFamily="34" charset="0"/>
                <a:cs typeface="Helvetica" panose="020B0604020202020204" pitchFamily="34" charset="0"/>
              </a:rPr>
              <a:t>Truff</a:t>
            </a:r>
            <a:br>
              <a:rPr kumimoji="0" lang="en-US" sz="1400" b="1" i="1"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br>
            <a:r>
              <a:rPr kumimoji="0" lang="en-US" sz="1100" b="0" i="0" u="none" strike="noStrike" kern="0" cap="none" spc="0" normalizeH="0" baseline="0" noProof="0">
                <a:ln>
                  <a:noFill/>
                </a:ln>
                <a:solidFill>
                  <a:schemeClr val="bg1"/>
                </a:solidFill>
                <a:effectLst/>
                <a:uLnTx/>
                <a:uFillTx/>
                <a:latin typeface="Helvetica" panose="020B0604020202020204" pitchFamily="34" charset="0"/>
                <a:cs typeface="Helvetica" panose="020B0604020202020204" pitchFamily="34" charset="0"/>
              </a:rPr>
              <a:t>(Ad Age, 9/30/22)</a:t>
            </a:r>
          </a:p>
        </p:txBody>
      </p:sp>
      <p:pic>
        <p:nvPicPr>
          <p:cNvPr id="26" name="Picture 2" descr="Truff Hot Sauce - Root Marketing">
            <a:extLst>
              <a:ext uri="{FF2B5EF4-FFF2-40B4-BE49-F238E27FC236}">
                <a16:creationId xmlns:a16="http://schemas.microsoft.com/office/drawing/2014/main" id="{F7DC30A3-6777-B3A8-E8D3-DB6A84A8ACD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105336" y="1529870"/>
            <a:ext cx="1450011" cy="1085724"/>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46AD3232-FF1A-1573-139F-619235CF3377}"/>
              </a:ext>
            </a:extLst>
          </p:cNvPr>
          <p:cNvSpPr/>
          <p:nvPr/>
        </p:nvSpPr>
        <p:spPr>
          <a:xfrm>
            <a:off x="68723" y="230668"/>
            <a:ext cx="10395194" cy="892552"/>
          </a:xfrm>
          <a:prstGeom prst="rect">
            <a:avLst/>
          </a:prstGeom>
        </p:spPr>
        <p:txBody>
          <a:bodyPr wrap="square">
            <a:spAutoFit/>
          </a:bodyPr>
          <a:lstStyle/>
          <a:p>
            <a:pPr defTabSz="912205">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Piquing consumer </a:t>
            </a:r>
            <a:r>
              <a:rPr lang="en-US" sz="2600" b="1">
                <a:solidFill>
                  <a:srgbClr val="ED3C8D"/>
                </a:solidFill>
                <a:latin typeface="Helvetica" pitchFamily="2" charset="0"/>
              </a:rPr>
              <a:t>interest</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lang="en-US" sz="2600" b="1">
                <a:solidFill>
                  <a:srgbClr val="1B1464"/>
                </a:solidFill>
                <a:latin typeface="Helvetica" pitchFamily="2" charset="0"/>
              </a:rPr>
              <a:t>Online search peaked immediately for </a:t>
            </a:r>
            <a:r>
              <a:rPr lang="en-US" sz="2600" b="1" err="1">
                <a:solidFill>
                  <a:srgbClr val="1B1464"/>
                </a:solidFill>
                <a:latin typeface="Helvetica" pitchFamily="2" charset="0"/>
              </a:rPr>
              <a:t>Truff</a:t>
            </a:r>
            <a:r>
              <a:rPr lang="en-US" sz="2600" b="1">
                <a:solidFill>
                  <a:srgbClr val="1B1464"/>
                </a:solidFill>
                <a:latin typeface="Helvetica" pitchFamily="2" charset="0"/>
              </a:rPr>
              <a:t> when they launched their first TV campaign</a:t>
            </a:r>
          </a:p>
        </p:txBody>
      </p:sp>
      <p:pic>
        <p:nvPicPr>
          <p:cNvPr id="4" name="Picture 3">
            <a:extLst>
              <a:ext uri="{FF2B5EF4-FFF2-40B4-BE49-F238E27FC236}">
                <a16:creationId xmlns:a16="http://schemas.microsoft.com/office/drawing/2014/main" id="{12FCEA17-FCA8-E511-9E8C-34B9CE878A9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5" name="Slide Number Placeholder 5">
            <a:extLst>
              <a:ext uri="{FF2B5EF4-FFF2-40B4-BE49-F238E27FC236}">
                <a16:creationId xmlns:a16="http://schemas.microsoft.com/office/drawing/2014/main" id="{94727FAB-851E-6900-18A5-7D00C4BBA291}"/>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090CD92C-64A2-7A4D-EA52-653181A32D22}"/>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547169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F3A4EDDA-A153-FCC5-3C82-1E4B84FB99F2}"/>
              </a:ext>
            </a:extLst>
          </p:cNvPr>
          <p:cNvSpPr/>
          <p:nvPr/>
        </p:nvSpPr>
        <p:spPr>
          <a:xfrm>
            <a:off x="4212934" y="3364254"/>
            <a:ext cx="3724382" cy="2777111"/>
          </a:xfrm>
          <a:prstGeom prst="roundRect">
            <a:avLst/>
          </a:prstGeom>
          <a:solidFill>
            <a:srgbClr val="E2E8F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8C2079AC-1811-5E0B-2761-E88589B8112B}"/>
              </a:ext>
            </a:extLst>
          </p:cNvPr>
          <p:cNvSpPr/>
          <p:nvPr/>
        </p:nvSpPr>
        <p:spPr>
          <a:xfrm>
            <a:off x="8268677" y="3364254"/>
            <a:ext cx="3724382" cy="2777111"/>
          </a:xfrm>
          <a:prstGeom prst="roundRect">
            <a:avLst/>
          </a:prstGeom>
          <a:solidFill>
            <a:srgbClr val="E2E8F1"/>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CA34F508-2AFF-E029-9F8E-677C387FD1E4}"/>
              </a:ext>
            </a:extLst>
          </p:cNvPr>
          <p:cNvSpPr/>
          <p:nvPr/>
        </p:nvSpPr>
        <p:spPr>
          <a:xfrm>
            <a:off x="191226" y="3364256"/>
            <a:ext cx="3724382" cy="2777110"/>
          </a:xfrm>
          <a:prstGeom prst="roundRect">
            <a:avLst/>
          </a:prstGeom>
          <a:solidFill>
            <a:srgbClr val="E2E8F1"/>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BE94840F-EDBB-BCBD-F356-3C989AF58EA0}"/>
              </a:ext>
            </a:extLst>
          </p:cNvPr>
          <p:cNvSpPr/>
          <p:nvPr/>
        </p:nvSpPr>
        <p:spPr>
          <a:xfrm>
            <a:off x="-9054" y="-9053"/>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A3FB7637-5ABE-D50F-AB9B-6617A2EED1E2}"/>
              </a:ext>
            </a:extLst>
          </p:cNvPr>
          <p:cNvSpPr txBox="1"/>
          <p:nvPr/>
        </p:nvSpPr>
        <p:spPr>
          <a:xfrm>
            <a:off x="2796337" y="3384593"/>
            <a:ext cx="577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4EBEA4"/>
                </a:solidFill>
                <a:effectLst/>
                <a:uLnTx/>
                <a:uFillTx/>
                <a:latin typeface="Helvetica" pitchFamily="2" charset="0"/>
                <a:ea typeface="+mn-ea"/>
                <a:cs typeface="+mn-cs"/>
              </a:rPr>
              <a:t>%</a:t>
            </a:r>
            <a:endParaRPr kumimoji="0" lang="en-US" sz="48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E97CAF1E-B3B3-D35C-7B12-CE9668AD10C4}"/>
              </a:ext>
            </a:extLst>
          </p:cNvPr>
          <p:cNvSpPr txBox="1"/>
          <p:nvPr/>
        </p:nvSpPr>
        <p:spPr>
          <a:xfrm>
            <a:off x="1140347" y="3413777"/>
            <a:ext cx="1826141"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4EBEA4"/>
                </a:solidFill>
                <a:effectLst/>
                <a:uLnTx/>
                <a:uFillTx/>
                <a:latin typeface="Helvetica" pitchFamily="2" charset="0"/>
                <a:ea typeface="+mn-ea"/>
                <a:cs typeface="+mn-cs"/>
              </a:rPr>
              <a:t>85</a:t>
            </a:r>
          </a:p>
        </p:txBody>
      </p:sp>
      <p:sp>
        <p:nvSpPr>
          <p:cNvPr id="37" name="TextBox 36">
            <a:extLst>
              <a:ext uri="{FF2B5EF4-FFF2-40B4-BE49-F238E27FC236}">
                <a16:creationId xmlns:a16="http://schemas.microsoft.com/office/drawing/2014/main" id="{DCCD9477-AEE5-EFD5-81D2-44D300BF6EDD}"/>
              </a:ext>
            </a:extLst>
          </p:cNvPr>
          <p:cNvSpPr txBox="1"/>
          <p:nvPr/>
        </p:nvSpPr>
        <p:spPr>
          <a:xfrm>
            <a:off x="191226" y="5066783"/>
            <a:ext cx="37243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of advertisers say they are </a:t>
            </a:r>
            <a:r>
              <a:rPr kumimoji="0" lang="en-US" sz="2000" b="1" i="0" u="none" strike="noStrike" kern="1200" cap="none" spc="0" normalizeH="0" baseline="0" noProof="0">
                <a:ln>
                  <a:noFill/>
                </a:ln>
                <a:solidFill>
                  <a:srgbClr val="4EBEA4"/>
                </a:solidFill>
                <a:effectLst/>
                <a:uLnTx/>
                <a:uFillTx/>
                <a:latin typeface="Helvetica" panose="020B0604020202020204" pitchFamily="34" charset="0"/>
                <a:ea typeface="+mn-ea"/>
                <a:cs typeface="+mn-cs"/>
              </a:rPr>
              <a:t>satisfied or very satisfied with addressable TV</a:t>
            </a:r>
            <a:endParaRPr kumimoji="0" lang="en-US" sz="2000" b="0" i="0" u="none" strike="noStrike" kern="1200" cap="none" spc="0" normalizeH="0" baseline="0" noProof="0">
              <a:ln>
                <a:noFill/>
              </a:ln>
              <a:solidFill>
                <a:srgbClr val="4EBEA4"/>
              </a:solidFill>
              <a:effectLst/>
              <a:uLnTx/>
              <a:uFillTx/>
              <a:latin typeface="Helvetica" panose="020B0604020202020204" pitchFamily="34" charset="0"/>
              <a:ea typeface="+mn-ea"/>
              <a:cs typeface="+mn-cs"/>
            </a:endParaRPr>
          </a:p>
        </p:txBody>
      </p:sp>
      <p:sp>
        <p:nvSpPr>
          <p:cNvPr id="39" name="Text Placeholder 24">
            <a:extLst>
              <a:ext uri="{FF2B5EF4-FFF2-40B4-BE49-F238E27FC236}">
                <a16:creationId xmlns:a16="http://schemas.microsoft.com/office/drawing/2014/main" id="{57692553-D15E-7C5C-5802-89140C47F22E}"/>
              </a:ext>
            </a:extLst>
          </p:cNvPr>
          <p:cNvSpPr txBox="1">
            <a:spLocks/>
          </p:cNvSpPr>
          <p:nvPr/>
        </p:nvSpPr>
        <p:spPr>
          <a:xfrm>
            <a:off x="483207" y="6332011"/>
            <a:ext cx="11620012" cy="21360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GoAddressable,</a:t>
            </a:r>
            <a:r>
              <a:rPr kumimoji="0" lang="en-US" sz="8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‘Addressable TV On the Rise: Increased Understanding Drives Further Adoption’</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November 2023 </a:t>
            </a:r>
          </a:p>
        </p:txBody>
      </p:sp>
      <p:pic>
        <p:nvPicPr>
          <p:cNvPr id="43" name="Picture 42">
            <a:hlinkClick r:id="rId2"/>
            <a:extLst>
              <a:ext uri="{FF2B5EF4-FFF2-40B4-BE49-F238E27FC236}">
                <a16:creationId xmlns:a16="http://schemas.microsoft.com/office/drawing/2014/main" id="{7CD4B16A-DFA1-CBB9-E229-2196343AF59D}"/>
              </a:ext>
            </a:extLst>
          </p:cNvPr>
          <p:cNvPicPr>
            <a:picLocks noChangeAspect="1"/>
          </p:cNvPicPr>
          <p:nvPr/>
        </p:nvPicPr>
        <p:blipFill>
          <a:blip r:embed="rId3"/>
          <a:srcRect b="15227"/>
          <a:stretch/>
        </p:blipFill>
        <p:spPr>
          <a:xfrm>
            <a:off x="10277465" y="76904"/>
            <a:ext cx="1859669" cy="1041310"/>
          </a:xfrm>
          <a:prstGeom prst="rect">
            <a:avLst/>
          </a:prstGeom>
          <a:ln>
            <a:solidFill>
              <a:srgbClr val="1B1464"/>
            </a:solidFill>
          </a:ln>
        </p:spPr>
      </p:pic>
      <p:sp>
        <p:nvSpPr>
          <p:cNvPr id="45" name="TextBox 44">
            <a:hlinkClick r:id="rId2"/>
            <a:extLst>
              <a:ext uri="{FF2B5EF4-FFF2-40B4-BE49-F238E27FC236}">
                <a16:creationId xmlns:a16="http://schemas.microsoft.com/office/drawing/2014/main" id="{A29AB073-0DC5-DB58-9B80-7F62AEBC6133}"/>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17" name="Picture 16" descr="A blue and black smiley face&#10;&#10;Description automatically generated">
            <a:extLst>
              <a:ext uri="{FF2B5EF4-FFF2-40B4-BE49-F238E27FC236}">
                <a16:creationId xmlns:a16="http://schemas.microsoft.com/office/drawing/2014/main" id="{8E7191E5-6CF7-B796-92C5-4B307F5E17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8983" y="2033390"/>
            <a:ext cx="1213707" cy="1213707"/>
          </a:xfrm>
          <a:prstGeom prst="rect">
            <a:avLst/>
          </a:prstGeom>
        </p:spPr>
      </p:pic>
      <p:pic>
        <p:nvPicPr>
          <p:cNvPr id="19" name="Picture 18" descr="A group of dollar signs with arrows pointing up&#10;&#10;Description automatically generated">
            <a:extLst>
              <a:ext uri="{FF2B5EF4-FFF2-40B4-BE49-F238E27FC236}">
                <a16:creationId xmlns:a16="http://schemas.microsoft.com/office/drawing/2014/main" id="{C4B69F41-94EE-0AD7-FCD2-899C3FCC90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8271" y="2033390"/>
            <a:ext cx="1213707" cy="1213707"/>
          </a:xfrm>
          <a:prstGeom prst="rect">
            <a:avLst/>
          </a:prstGeom>
        </p:spPr>
      </p:pic>
      <p:pic>
        <p:nvPicPr>
          <p:cNvPr id="21" name="Picture 20" descr="A blue and white rocket with pink flames&#10;&#10;Description automatically generated">
            <a:extLst>
              <a:ext uri="{FF2B5EF4-FFF2-40B4-BE49-F238E27FC236}">
                <a16:creationId xmlns:a16="http://schemas.microsoft.com/office/drawing/2014/main" id="{7D01A97E-5C62-79E0-EE0F-AB3DCFB00B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29310" y="2033390"/>
            <a:ext cx="1213707" cy="1213707"/>
          </a:xfrm>
          <a:prstGeom prst="rect">
            <a:avLst/>
          </a:prstGeom>
        </p:spPr>
      </p:pic>
      <p:sp>
        <p:nvSpPr>
          <p:cNvPr id="22" name="TextBox 21">
            <a:extLst>
              <a:ext uri="{FF2B5EF4-FFF2-40B4-BE49-F238E27FC236}">
                <a16:creationId xmlns:a16="http://schemas.microsoft.com/office/drawing/2014/main" id="{99FB22D9-F82D-80EA-5F22-C5CFD6D22AF9}"/>
              </a:ext>
            </a:extLst>
          </p:cNvPr>
          <p:cNvSpPr txBox="1"/>
          <p:nvPr/>
        </p:nvSpPr>
        <p:spPr>
          <a:xfrm>
            <a:off x="6818045" y="3395090"/>
            <a:ext cx="577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ED3C8D"/>
                </a:solidFill>
                <a:effectLst/>
                <a:uLnTx/>
                <a:uFillTx/>
                <a:latin typeface="Helvetica" pitchFamily="2" charset="0"/>
                <a:ea typeface="+mn-ea"/>
                <a:cs typeface="+mn-cs"/>
              </a:rPr>
              <a:t>%</a:t>
            </a:r>
            <a:endParaRPr kumimoji="0" lang="en-US" sz="4800" b="0" i="0" u="none" strike="noStrike" kern="1200" cap="none" spc="0" normalizeH="0" baseline="0" noProof="0">
              <a:ln>
                <a:noFill/>
              </a:ln>
              <a:solidFill>
                <a:srgbClr val="ED3C8D"/>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766BBCD6-DE2F-CA72-EED7-C4D8214E0650}"/>
              </a:ext>
            </a:extLst>
          </p:cNvPr>
          <p:cNvSpPr txBox="1"/>
          <p:nvPr/>
        </p:nvSpPr>
        <p:spPr>
          <a:xfrm>
            <a:off x="5162055" y="3424274"/>
            <a:ext cx="1826141"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ED3C8D"/>
                </a:solidFill>
                <a:effectLst/>
                <a:uLnTx/>
                <a:uFillTx/>
                <a:latin typeface="Helvetica" pitchFamily="2" charset="0"/>
                <a:ea typeface="+mn-ea"/>
                <a:cs typeface="+mn-cs"/>
              </a:rPr>
              <a:t>40</a:t>
            </a:r>
          </a:p>
        </p:txBody>
      </p:sp>
      <p:sp>
        <p:nvSpPr>
          <p:cNvPr id="24" name="TextBox 23">
            <a:extLst>
              <a:ext uri="{FF2B5EF4-FFF2-40B4-BE49-F238E27FC236}">
                <a16:creationId xmlns:a16="http://schemas.microsoft.com/office/drawing/2014/main" id="{B9C77A3B-0F73-A085-C3DE-FC93707E7222}"/>
              </a:ext>
            </a:extLst>
          </p:cNvPr>
          <p:cNvSpPr txBox="1"/>
          <p:nvPr/>
        </p:nvSpPr>
        <p:spPr>
          <a:xfrm>
            <a:off x="4212934" y="5066783"/>
            <a:ext cx="37243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of advertisers plan to</a:t>
            </a:r>
            <a:b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2000" b="1" i="0" u="none" strike="noStrike" kern="1200" cap="none" spc="0" normalizeH="0" baseline="0" noProof="0">
                <a:ln>
                  <a:noFill/>
                </a:ln>
                <a:solidFill>
                  <a:srgbClr val="ED3C8D"/>
                </a:solidFill>
                <a:effectLst/>
                <a:uLnTx/>
                <a:uFillTx/>
                <a:latin typeface="Helvetica" panose="020B0604020202020204" pitchFamily="34" charset="0"/>
                <a:ea typeface="+mn-ea"/>
                <a:cs typeface="+mn-cs"/>
              </a:rPr>
              <a:t>increase their spend on addressable TV in 2024</a:t>
            </a:r>
            <a:endParaRPr kumimoji="0" lang="en-US" sz="2000" b="0" i="0" u="none" strike="noStrike" kern="1200" cap="none" spc="0" normalizeH="0" baseline="0" noProof="0">
              <a:ln>
                <a:noFill/>
              </a:ln>
              <a:solidFill>
                <a:srgbClr val="ED3C8D"/>
              </a:solidFill>
              <a:effectLst/>
              <a:uLnTx/>
              <a:uFillTx/>
              <a:latin typeface="Helvetica" panose="020B0604020202020204" pitchFamily="34" charset="0"/>
              <a:ea typeface="+mn-ea"/>
              <a:cs typeface="+mn-cs"/>
            </a:endParaRPr>
          </a:p>
        </p:txBody>
      </p:sp>
      <p:sp>
        <p:nvSpPr>
          <p:cNvPr id="25" name="TextBox 24">
            <a:extLst>
              <a:ext uri="{FF2B5EF4-FFF2-40B4-BE49-F238E27FC236}">
                <a16:creationId xmlns:a16="http://schemas.microsoft.com/office/drawing/2014/main" id="{914E9378-6C38-043F-0F47-00A89E2E4B96}"/>
              </a:ext>
            </a:extLst>
          </p:cNvPr>
          <p:cNvSpPr txBox="1"/>
          <p:nvPr/>
        </p:nvSpPr>
        <p:spPr>
          <a:xfrm>
            <a:off x="10881408" y="3401045"/>
            <a:ext cx="57778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BFF2"/>
                </a:solidFill>
                <a:effectLst/>
                <a:uLnTx/>
                <a:uFillTx/>
                <a:latin typeface="Helvetica" pitchFamily="2" charset="0"/>
                <a:ea typeface="+mn-ea"/>
                <a:cs typeface="+mn-cs"/>
              </a:rPr>
              <a:t>%</a:t>
            </a:r>
            <a:endParaRPr kumimoji="0" lang="en-US" sz="4800" b="0" i="0" u="none" strike="noStrike" kern="1200" cap="none" spc="0" normalizeH="0" baseline="0" noProof="0">
              <a:ln>
                <a:noFill/>
              </a:ln>
              <a:solidFill>
                <a:srgbClr val="00BFF2"/>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879DF786-A2B6-228F-D0D1-68E1B34C77AE}"/>
              </a:ext>
            </a:extLst>
          </p:cNvPr>
          <p:cNvSpPr txBox="1"/>
          <p:nvPr/>
        </p:nvSpPr>
        <p:spPr>
          <a:xfrm>
            <a:off x="9225418" y="3430229"/>
            <a:ext cx="1826141" cy="186204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a:ln>
                  <a:noFill/>
                </a:ln>
                <a:solidFill>
                  <a:srgbClr val="00BFF2"/>
                </a:solidFill>
                <a:effectLst/>
                <a:uLnTx/>
                <a:uFillTx/>
                <a:latin typeface="Helvetica" pitchFamily="2" charset="0"/>
                <a:ea typeface="+mn-ea"/>
                <a:cs typeface="+mn-cs"/>
              </a:rPr>
              <a:t>50</a:t>
            </a:r>
          </a:p>
        </p:txBody>
      </p:sp>
      <p:sp>
        <p:nvSpPr>
          <p:cNvPr id="41" name="TextBox 40">
            <a:extLst>
              <a:ext uri="{FF2B5EF4-FFF2-40B4-BE49-F238E27FC236}">
                <a16:creationId xmlns:a16="http://schemas.microsoft.com/office/drawing/2014/main" id="{B4C02837-5337-F75A-D2EF-DC73761A7FC8}"/>
              </a:ext>
            </a:extLst>
          </p:cNvPr>
          <p:cNvSpPr txBox="1"/>
          <p:nvPr/>
        </p:nvSpPr>
        <p:spPr>
          <a:xfrm>
            <a:off x="8276297" y="5072738"/>
            <a:ext cx="37243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of advertisers that aren’t</a:t>
            </a:r>
            <a:b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20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using addressable TV </a:t>
            </a: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plan</a:t>
            </a:r>
            <a:br>
              <a:rPr kumimoji="0" lang="en-US" sz="20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20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to start using it next year</a:t>
            </a:r>
            <a:endParaRPr kumimoji="0" lang="en-US" sz="20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grpSp>
        <p:nvGrpSpPr>
          <p:cNvPr id="2" name="Group 1">
            <a:extLst>
              <a:ext uri="{FF2B5EF4-FFF2-40B4-BE49-F238E27FC236}">
                <a16:creationId xmlns:a16="http://schemas.microsoft.com/office/drawing/2014/main" id="{2E4D0E81-3C9E-804B-9797-1B5623E2F4FF}"/>
              </a:ext>
            </a:extLst>
          </p:cNvPr>
          <p:cNvGrpSpPr/>
          <p:nvPr/>
        </p:nvGrpSpPr>
        <p:grpSpPr>
          <a:xfrm>
            <a:off x="95122" y="1461671"/>
            <a:ext cx="2866192" cy="448331"/>
            <a:chOff x="95122" y="1461671"/>
            <a:chExt cx="2866192" cy="448331"/>
          </a:xfrm>
        </p:grpSpPr>
        <p:pic>
          <p:nvPicPr>
            <p:cNvPr id="11" name="Picture 10">
              <a:extLst>
                <a:ext uri="{FF2B5EF4-FFF2-40B4-BE49-F238E27FC236}">
                  <a16:creationId xmlns:a16="http://schemas.microsoft.com/office/drawing/2014/main" id="{F72EC1FA-7D79-9BBC-2ACD-2F1E418F9D11}"/>
                </a:ext>
              </a:extLst>
            </p:cNvPr>
            <p:cNvPicPr>
              <a:picLocks noChangeAspect="1"/>
            </p:cNvPicPr>
            <p:nvPr/>
          </p:nvPicPr>
          <p:blipFill>
            <a:blip r:embed="rId7"/>
            <a:stretch>
              <a:fillRect/>
            </a:stretch>
          </p:blipFill>
          <p:spPr>
            <a:xfrm>
              <a:off x="95122" y="1513343"/>
              <a:ext cx="1240378" cy="321796"/>
            </a:xfrm>
            <a:prstGeom prst="rect">
              <a:avLst/>
            </a:prstGeom>
          </p:spPr>
        </p:pic>
        <p:pic>
          <p:nvPicPr>
            <p:cNvPr id="12" name="Picture 11" descr="A close-up of a white background&#10;&#10;Description automatically generated with low confidence">
              <a:extLst>
                <a:ext uri="{FF2B5EF4-FFF2-40B4-BE49-F238E27FC236}">
                  <a16:creationId xmlns:a16="http://schemas.microsoft.com/office/drawing/2014/main" id="{C0EA2DC2-DDE5-6D20-A51E-4001BFA4131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19390" y="1461671"/>
              <a:ext cx="1541924" cy="448331"/>
            </a:xfrm>
            <a:prstGeom prst="rect">
              <a:avLst/>
            </a:prstGeom>
            <a:ln>
              <a:solidFill>
                <a:srgbClr val="66C5AD"/>
              </a:solidFill>
            </a:ln>
          </p:spPr>
        </p:pic>
      </p:grpSp>
      <p:sp>
        <p:nvSpPr>
          <p:cNvPr id="13" name="Rectangle 12">
            <a:extLst>
              <a:ext uri="{FF2B5EF4-FFF2-40B4-BE49-F238E27FC236}">
                <a16:creationId xmlns:a16="http://schemas.microsoft.com/office/drawing/2014/main" id="{C73E0411-A469-200D-14CB-7A15BFF65FB8}"/>
              </a:ext>
            </a:extLst>
          </p:cNvPr>
          <p:cNvSpPr/>
          <p:nvPr/>
        </p:nvSpPr>
        <p:spPr>
          <a:xfrm>
            <a:off x="51853" y="230668"/>
            <a:ext cx="1050094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Key stats on Addressable TV: </a:t>
            </a:r>
            <a:r>
              <a:rPr kumimoji="0" lang="en-US" sz="2600" b="1" i="0" u="none" strike="noStrike" kern="1200" cap="none" spc="0" normalizeH="0" baseline="0" noProof="0">
                <a:ln>
                  <a:noFill/>
                </a:ln>
                <a:solidFill>
                  <a:srgbClr val="002060"/>
                </a:solidFill>
                <a:effectLst/>
                <a:uLnTx/>
                <a:uFillTx/>
                <a:latin typeface="Helvetica" panose="020B0604020202020204" pitchFamily="34" charset="0"/>
                <a:ea typeface="Calibri" panose="020F0502020204030204" pitchFamily="34" charset="0"/>
                <a:cs typeface="+mn-cs"/>
              </a:rPr>
              <a:t>Advertisers are very satisfied with addressable TV and plan to invest more in it next year</a:t>
            </a:r>
          </a:p>
        </p:txBody>
      </p:sp>
      <p:pic>
        <p:nvPicPr>
          <p:cNvPr id="4" name="Picture 3">
            <a:extLst>
              <a:ext uri="{FF2B5EF4-FFF2-40B4-BE49-F238E27FC236}">
                <a16:creationId xmlns:a16="http://schemas.microsoft.com/office/drawing/2014/main" id="{D464F8A5-3AF3-CB81-7116-EBCA5361F877}"/>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4" name="Slide Number Placeholder 5">
            <a:extLst>
              <a:ext uri="{FF2B5EF4-FFF2-40B4-BE49-F238E27FC236}">
                <a16:creationId xmlns:a16="http://schemas.microsoft.com/office/drawing/2014/main" id="{6DB201A0-0765-4334-0181-E4CB790B3F5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585CE969-82EB-0125-8184-A0A092FBBF64}"/>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01430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53CC2B2-AA85-4434-5501-F69C13711AFE}"/>
              </a:ext>
            </a:extLst>
          </p:cNvPr>
          <p:cNvSpPr/>
          <p:nvPr/>
        </p:nvSpPr>
        <p:spPr>
          <a:xfrm>
            <a:off x="0" y="-18531"/>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hlinkClick r:id="rId2"/>
            <a:extLst>
              <a:ext uri="{FF2B5EF4-FFF2-40B4-BE49-F238E27FC236}">
                <a16:creationId xmlns:a16="http://schemas.microsoft.com/office/drawing/2014/main" id="{07291460-7B23-4907-D346-672AA0218C4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3640" y="76801"/>
            <a:ext cx="1857265" cy="1041215"/>
          </a:xfrm>
          <a:prstGeom prst="rect">
            <a:avLst/>
          </a:prstGeom>
          <a:ln>
            <a:solidFill>
              <a:srgbClr val="1B1464"/>
            </a:solidFill>
          </a:ln>
        </p:spPr>
      </p:pic>
      <p:sp>
        <p:nvSpPr>
          <p:cNvPr id="19" name="TextBox 18">
            <a:hlinkClick r:id="rId2"/>
            <a:extLst>
              <a:ext uri="{FF2B5EF4-FFF2-40B4-BE49-F238E27FC236}">
                <a16:creationId xmlns:a16="http://schemas.microsoft.com/office/drawing/2014/main" id="{93737999-F269-7009-241D-4C3AC93637F9}"/>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sp>
        <p:nvSpPr>
          <p:cNvPr id="20" name="Text Placeholder 24">
            <a:extLst>
              <a:ext uri="{FF2B5EF4-FFF2-40B4-BE49-F238E27FC236}">
                <a16:creationId xmlns:a16="http://schemas.microsoft.com/office/drawing/2014/main" id="{0C6568F4-5D26-3285-6FED-81DCBB5AC59C}"/>
              </a:ext>
            </a:extLst>
          </p:cNvPr>
          <p:cNvSpPr txBox="1">
            <a:spLocks/>
          </p:cNvSpPr>
          <p:nvPr/>
        </p:nvSpPr>
        <p:spPr>
          <a:xfrm>
            <a:off x="438817" y="6222269"/>
            <a:ext cx="11664402" cy="296773"/>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Source: VAB custom research fielded by Hub Entertainment Research as part of the </a:t>
            </a:r>
            <a:r>
              <a:rPr kumimoji="0" lang="en-US" sz="800" b="0" i="1"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2023 Video Redefined </a:t>
            </a:r>
            <a:r>
              <a:rPr kumimoji="0" lang="en-US" sz="800" b="0" i="0" u="none" strike="noStrike" kern="1200" cap="none" spc="0" normalizeH="0" baseline="0" noProof="0">
                <a:ln>
                  <a:noFill/>
                </a:ln>
                <a:solidFill>
                  <a:srgbClr val="1F1A62"/>
                </a:solidFill>
                <a:effectLst/>
                <a:uLnTx/>
                <a:uFillTx/>
                <a:latin typeface="Helvetica" panose="020B0403020202020204" pitchFamily="34" charset="0"/>
                <a:ea typeface="Open Sans" panose="020B0606030504020204" pitchFamily="34" charset="0"/>
                <a:cs typeface="Open Sans" panose="020B0606030504020204" pitchFamily="34" charset="0"/>
              </a:rPr>
              <a:t>report. Data sourced from Hub’s survey of 1,900 consumers, ages 13-74. Black respondents = 228 (unweighted). Data collected December 2023. Q3: Which of the following actions have you taken as a result of watching something on the following platforms?</a:t>
            </a:r>
          </a:p>
        </p:txBody>
      </p:sp>
      <p:grpSp>
        <p:nvGrpSpPr>
          <p:cNvPr id="21" name="Group 20">
            <a:extLst>
              <a:ext uri="{FF2B5EF4-FFF2-40B4-BE49-F238E27FC236}">
                <a16:creationId xmlns:a16="http://schemas.microsoft.com/office/drawing/2014/main" id="{28F62FEF-4834-1BFB-5970-0DDD5647F3C3}"/>
              </a:ext>
            </a:extLst>
          </p:cNvPr>
          <p:cNvGrpSpPr/>
          <p:nvPr/>
        </p:nvGrpSpPr>
        <p:grpSpPr>
          <a:xfrm>
            <a:off x="0" y="1440947"/>
            <a:ext cx="2876169" cy="499260"/>
            <a:chOff x="214064" y="2435095"/>
            <a:chExt cx="2876169" cy="499260"/>
          </a:xfrm>
        </p:grpSpPr>
        <p:pic>
          <p:nvPicPr>
            <p:cNvPr id="22" name="Picture 21">
              <a:extLst>
                <a:ext uri="{FF2B5EF4-FFF2-40B4-BE49-F238E27FC236}">
                  <a16:creationId xmlns:a16="http://schemas.microsoft.com/office/drawing/2014/main" id="{A57C3EAF-3C21-22B1-88B9-0C786B15D87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064" y="2435095"/>
              <a:ext cx="1389471" cy="443966"/>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3F6E131-2802-8925-C767-363898B523FF}"/>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654816" y="2444877"/>
              <a:ext cx="1435417" cy="489478"/>
            </a:xfrm>
            <a:prstGeom prst="rect">
              <a:avLst/>
            </a:prstGeom>
          </p:spPr>
        </p:pic>
      </p:grpSp>
      <p:pic>
        <p:nvPicPr>
          <p:cNvPr id="2" name="Picture 1" descr="A group of people sitting at a table with drinks and a palm tree&#10;&#10;Description automatically generated">
            <a:extLst>
              <a:ext uri="{FF2B5EF4-FFF2-40B4-BE49-F238E27FC236}">
                <a16:creationId xmlns:a16="http://schemas.microsoft.com/office/drawing/2014/main" id="{1D2B22E6-D760-3BE0-F80E-0B81A2666B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b="10044"/>
          <a:stretch/>
        </p:blipFill>
        <p:spPr>
          <a:xfrm>
            <a:off x="0" y="2097162"/>
            <a:ext cx="6515829" cy="3731497"/>
          </a:xfrm>
          <a:prstGeom prst="rect">
            <a:avLst/>
          </a:prstGeom>
        </p:spPr>
      </p:pic>
      <p:sp>
        <p:nvSpPr>
          <p:cNvPr id="5" name="Rectangle 4">
            <a:extLst>
              <a:ext uri="{FF2B5EF4-FFF2-40B4-BE49-F238E27FC236}">
                <a16:creationId xmlns:a16="http://schemas.microsoft.com/office/drawing/2014/main" id="{53D4A3D8-0EC7-C43C-731A-F0751D4E5473}"/>
              </a:ext>
            </a:extLst>
          </p:cNvPr>
          <p:cNvSpPr>
            <a:spLocks/>
          </p:cNvSpPr>
          <p:nvPr/>
        </p:nvSpPr>
        <p:spPr>
          <a:xfrm>
            <a:off x="0" y="2098743"/>
            <a:ext cx="6533740" cy="3731497"/>
          </a:xfrm>
          <a:prstGeom prst="rect">
            <a:avLst/>
          </a:prstGeom>
          <a:solidFill>
            <a:srgbClr val="4EBEA4">
              <a:alpha val="76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7C9588B6-04FA-25A4-C1EC-0F73D16371C4}"/>
              </a:ext>
            </a:extLst>
          </p:cNvPr>
          <p:cNvSpPr txBox="1"/>
          <p:nvPr/>
        </p:nvSpPr>
        <p:spPr>
          <a:xfrm>
            <a:off x="0" y="3563268"/>
            <a:ext cx="6510697"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of Black consumers say they have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r>
              <a:rPr kumimoji="0" lang="en-US" sz="2800" b="1" i="1"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eaten at a restaurant because a </a:t>
            </a:r>
            <a:br>
              <a:rPr kumimoji="0" lang="en-US" sz="2800" b="1" i="1"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r>
              <a:rPr kumimoji="0" lang="en-US" sz="2800" b="1" i="1"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chef / owner / author was featured</a:t>
            </a:r>
            <a:r>
              <a:rPr kumimoji="0" lang="en-US" sz="2800" b="1" i="1"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in </a:t>
            </a:r>
            <a:r>
              <a:rPr kumimoji="0" lang="en-US" sz="2400" b="1" i="0" u="none" strike="noStrike" kern="1200" cap="none" spc="0" normalizeH="0" baseline="0" noProof="0">
                <a:ln>
                  <a:noFill/>
                </a:ln>
                <a:solidFill>
                  <a:srgbClr val="FFE600"/>
                </a:solidFill>
                <a:effectLst/>
                <a:uLnTx/>
                <a:uFillTx/>
                <a:latin typeface="Helvetica" panose="020B0604020202020204" pitchFamily="34" charset="0"/>
                <a:ea typeface="+mn-ea"/>
                <a:cs typeface="+mn-cs"/>
              </a:rPr>
              <a:t>TV or streaming </a:t>
            </a: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content</a:t>
            </a:r>
            <a:endParaRPr kumimoji="0" lang="en-US" sz="2400" b="1" i="1"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8" name="TextBox 7">
            <a:extLst>
              <a:ext uri="{FF2B5EF4-FFF2-40B4-BE49-F238E27FC236}">
                <a16:creationId xmlns:a16="http://schemas.microsoft.com/office/drawing/2014/main" id="{8510E0FD-EB88-3177-BB45-3D11C3E9CFC0}"/>
              </a:ext>
            </a:extLst>
          </p:cNvPr>
          <p:cNvSpPr txBox="1"/>
          <p:nvPr/>
        </p:nvSpPr>
        <p:spPr>
          <a:xfrm>
            <a:off x="2124664" y="2184410"/>
            <a:ext cx="2261369" cy="1323439"/>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13462">
                  <a:solidFill>
                    <a:prstClr val="black"/>
                  </a:solidFill>
                  <a:prstDash val="solid"/>
                </a:ln>
                <a:solidFill>
                  <a:srgbClr val="FFE600"/>
                </a:solidFill>
                <a:effectLst/>
                <a:uLnTx/>
                <a:uFillTx/>
                <a:latin typeface="Helvetica" panose="020B0604020202020204" pitchFamily="34" charset="0"/>
                <a:ea typeface="Open Sans" panose="020B0606030504020204" pitchFamily="34" charset="0"/>
                <a:cs typeface="+mn-cs"/>
              </a:rPr>
              <a:t>20%</a:t>
            </a:r>
            <a:endParaRPr kumimoji="0" lang="en-US" sz="8000" b="0" i="0" u="none" strike="noStrike" kern="1200" cap="none" spc="0" normalizeH="0" baseline="0" noProof="0">
              <a:ln>
                <a:noFill/>
              </a:ln>
              <a:solidFill>
                <a:srgbClr val="FFE600"/>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86091A33-F621-6B64-78AF-F5C9B4EC475A}"/>
              </a:ext>
            </a:extLst>
          </p:cNvPr>
          <p:cNvSpPr>
            <a:spLocks/>
          </p:cNvSpPr>
          <p:nvPr/>
        </p:nvSpPr>
        <p:spPr>
          <a:xfrm>
            <a:off x="9788398" y="2497854"/>
            <a:ext cx="1691925" cy="3157813"/>
          </a:xfrm>
          <a:prstGeom prst="rect">
            <a:avLst/>
          </a:prstGeom>
          <a:solidFill>
            <a:schemeClr val="bg1"/>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E7975F85-B955-CBC7-B6FA-50A0BCB509D7}"/>
              </a:ext>
            </a:extLst>
          </p:cNvPr>
          <p:cNvSpPr txBox="1"/>
          <p:nvPr/>
        </p:nvSpPr>
        <p:spPr>
          <a:xfrm>
            <a:off x="9160184" y="1974634"/>
            <a:ext cx="294835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 Streaming vs. Social Media*</a:t>
            </a:r>
            <a:endPar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more likely </a:t>
            </a:r>
          </a:p>
        </p:txBody>
      </p:sp>
      <p:cxnSp>
        <p:nvCxnSpPr>
          <p:cNvPr id="24" name="Straight Connector 23">
            <a:extLst>
              <a:ext uri="{FF2B5EF4-FFF2-40B4-BE49-F238E27FC236}">
                <a16:creationId xmlns:a16="http://schemas.microsoft.com/office/drawing/2014/main" id="{E06DAB4E-8E06-BF3A-0341-411357BC5C1F}"/>
              </a:ext>
            </a:extLst>
          </p:cNvPr>
          <p:cNvCxnSpPr>
            <a:cxnSpLocks/>
          </p:cNvCxnSpPr>
          <p:nvPr/>
        </p:nvCxnSpPr>
        <p:spPr>
          <a:xfrm>
            <a:off x="9788398" y="3138261"/>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B24999-0D99-A79D-B1C7-1098ABEFB657}"/>
              </a:ext>
            </a:extLst>
          </p:cNvPr>
          <p:cNvCxnSpPr>
            <a:cxnSpLocks/>
          </p:cNvCxnSpPr>
          <p:nvPr/>
        </p:nvCxnSpPr>
        <p:spPr>
          <a:xfrm>
            <a:off x="9788398" y="3797610"/>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111047-6418-C096-0D84-0A36A490F9B7}"/>
              </a:ext>
            </a:extLst>
          </p:cNvPr>
          <p:cNvCxnSpPr>
            <a:cxnSpLocks/>
          </p:cNvCxnSpPr>
          <p:nvPr/>
        </p:nvCxnSpPr>
        <p:spPr>
          <a:xfrm>
            <a:off x="9788398" y="4433672"/>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33A254-CD63-EBC1-7BA8-87C868EE1D3B}"/>
              </a:ext>
            </a:extLst>
          </p:cNvPr>
          <p:cNvCxnSpPr>
            <a:cxnSpLocks/>
          </p:cNvCxnSpPr>
          <p:nvPr/>
        </p:nvCxnSpPr>
        <p:spPr>
          <a:xfrm>
            <a:off x="9788398" y="5093021"/>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EF9EBCE-1B96-6F18-6AA5-8E5319812F1A}"/>
              </a:ext>
            </a:extLst>
          </p:cNvPr>
          <p:cNvSpPr txBox="1"/>
          <p:nvPr/>
        </p:nvSpPr>
        <p:spPr>
          <a:xfrm>
            <a:off x="6505563" y="1974634"/>
            <a:ext cx="2615329" cy="5770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of Black consumers who have </a:t>
            </a:r>
            <a:r>
              <a:rPr kumimoji="0" lang="en-US" sz="1050" b="0"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eaten at a restaurant or purchased a cookbook </a:t>
            </a:r>
            <a:r>
              <a:rPr kumimoji="0" lang="en-US" sz="105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seen in the following platforms </a:t>
            </a:r>
          </a:p>
        </p:txBody>
      </p:sp>
      <p:cxnSp>
        <p:nvCxnSpPr>
          <p:cNvPr id="29" name="Straight Connector 28">
            <a:extLst>
              <a:ext uri="{FF2B5EF4-FFF2-40B4-BE49-F238E27FC236}">
                <a16:creationId xmlns:a16="http://schemas.microsoft.com/office/drawing/2014/main" id="{84E597C3-1B1A-A9D1-E5C3-0617DB8761DE}"/>
              </a:ext>
            </a:extLst>
          </p:cNvPr>
          <p:cNvCxnSpPr/>
          <p:nvPr/>
        </p:nvCxnSpPr>
        <p:spPr>
          <a:xfrm>
            <a:off x="9134751" y="1941173"/>
            <a:ext cx="0" cy="35771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26004D1-4385-A2FF-70D3-5F6D421637A4}"/>
              </a:ext>
            </a:extLst>
          </p:cNvPr>
          <p:cNvSpPr txBox="1"/>
          <p:nvPr/>
        </p:nvSpPr>
        <p:spPr>
          <a:xfrm>
            <a:off x="6146359" y="3554686"/>
            <a:ext cx="655037" cy="400110"/>
          </a:xfrm>
          <a:prstGeom prst="rect">
            <a:avLst/>
          </a:prstGeom>
          <a:solidFill>
            <a:schemeClr val="bg1"/>
          </a:solidFill>
          <a:ln>
            <a:solidFill>
              <a:srgbClr val="1B1464"/>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VS.</a:t>
            </a:r>
            <a:endParaRPr kumimoji="0" lang="en-US" sz="20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2E76358F-601B-1F04-7A01-233032A7C1E1}"/>
              </a:ext>
            </a:extLst>
          </p:cNvPr>
          <p:cNvSpPr txBox="1"/>
          <p:nvPr/>
        </p:nvSpPr>
        <p:spPr>
          <a:xfrm>
            <a:off x="327991" y="5863256"/>
            <a:ext cx="1186400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*How to read: </a:t>
            </a:r>
            <a:r>
              <a:rPr kumimoji="0" lang="en-US" sz="12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Black consumers are </a:t>
            </a:r>
            <a:r>
              <a:rPr kumimoji="0" lang="en-US" sz="12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25% more likely </a:t>
            </a:r>
            <a:r>
              <a:rPr kumimoji="0" lang="en-US" sz="12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to </a:t>
            </a:r>
            <a:r>
              <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mn-ea"/>
                <a:cs typeface="+mn-cs"/>
              </a:rPr>
              <a:t>have eaten in a restaurant featured in</a:t>
            </a:r>
            <a:r>
              <a:rPr kumimoji="0" lang="en-US" sz="1200" b="0" i="0" u="sng" strike="noStrike" kern="1200" cap="none" spc="0" normalizeH="0" baseline="0" noProof="0">
                <a:ln>
                  <a:noFill/>
                </a:ln>
                <a:solidFill>
                  <a:srgbClr val="1F1A62"/>
                </a:solidFill>
                <a:effectLst/>
                <a:uLnTx/>
                <a:uFillTx/>
                <a:latin typeface="Helvetica" panose="020B0403020202020204" pitchFamily="34" charset="0"/>
                <a:ea typeface="+mn-ea"/>
                <a:cs typeface="+mn-cs"/>
              </a:rPr>
              <a:t> TV or streaming content vs. TikTok content</a:t>
            </a:r>
          </a:p>
        </p:txBody>
      </p:sp>
      <p:sp>
        <p:nvSpPr>
          <p:cNvPr id="32" name="TextBox 31">
            <a:extLst>
              <a:ext uri="{FF2B5EF4-FFF2-40B4-BE49-F238E27FC236}">
                <a16:creationId xmlns:a16="http://schemas.microsoft.com/office/drawing/2014/main" id="{D8ED8656-91E1-7F09-503E-043E638DE50C}"/>
              </a:ext>
            </a:extLst>
          </p:cNvPr>
          <p:cNvSpPr txBox="1"/>
          <p:nvPr/>
        </p:nvSpPr>
        <p:spPr>
          <a:xfrm>
            <a:off x="9873874" y="2532878"/>
            <a:ext cx="1544545" cy="523220"/>
          </a:xfrm>
          <a:prstGeom prst="rect">
            <a:avLst/>
          </a:prstGeom>
          <a:noFill/>
        </p:spPr>
        <p:txBody>
          <a:bodyPr wrap="square">
            <a:spAutoFit/>
          </a:bodyPr>
          <a:lstStyle>
            <a:defPPr>
              <a:defRPr lang="en-US"/>
            </a:defPPr>
            <a:lvl1pPr marR="0" lvl="0" indent="0" algn="r" fontAlgn="auto">
              <a:lnSpc>
                <a:spcPct val="100000"/>
              </a:lnSpc>
              <a:spcBef>
                <a:spcPts val="0"/>
              </a:spcBef>
              <a:spcAft>
                <a:spcPts val="0"/>
              </a:spcAft>
              <a:buClrTx/>
              <a:buSzTx/>
              <a:buFontTx/>
              <a:buNone/>
              <a:tabLst/>
              <a:defRPr kumimoji="0" sz="3200" b="1" i="0" u="none" strike="noStrike" cap="none" spc="0" normalizeH="0" baseline="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+25%</a:t>
            </a:r>
          </a:p>
        </p:txBody>
      </p:sp>
      <p:sp>
        <p:nvSpPr>
          <p:cNvPr id="33" name="TextBox 32">
            <a:extLst>
              <a:ext uri="{FF2B5EF4-FFF2-40B4-BE49-F238E27FC236}">
                <a16:creationId xmlns:a16="http://schemas.microsoft.com/office/drawing/2014/main" id="{F347D6A4-7A65-3884-B18E-D6E27C3CF4E6}"/>
              </a:ext>
            </a:extLst>
          </p:cNvPr>
          <p:cNvSpPr txBox="1"/>
          <p:nvPr/>
        </p:nvSpPr>
        <p:spPr>
          <a:xfrm>
            <a:off x="9873874" y="3169076"/>
            <a:ext cx="1544545" cy="60806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+24%</a:t>
            </a:r>
            <a:endParaRPr kumimoji="0" lang="en-US" sz="32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20ED55FE-756A-53F3-8B8C-A284B9838260}"/>
              </a:ext>
            </a:extLst>
          </p:cNvPr>
          <p:cNvSpPr txBox="1"/>
          <p:nvPr/>
        </p:nvSpPr>
        <p:spPr>
          <a:xfrm>
            <a:off x="9804004" y="3828425"/>
            <a:ext cx="1614415" cy="584775"/>
          </a:xfrm>
          <a:prstGeom prst="rect">
            <a:avLst/>
          </a:prstGeom>
          <a:noFill/>
        </p:spPr>
        <p:txBody>
          <a:bodyPr wrap="square">
            <a:spAutoFit/>
          </a:bodyPr>
          <a:lstStyle>
            <a:defPPr>
              <a:defRPr lang="en-US"/>
            </a:defPPr>
            <a:lvl1pPr marR="0" lvl="0" indent="0" algn="r" fontAlgn="auto">
              <a:lnSpc>
                <a:spcPct val="100000"/>
              </a:lnSpc>
              <a:spcBef>
                <a:spcPts val="0"/>
              </a:spcBef>
              <a:spcAft>
                <a:spcPts val="0"/>
              </a:spcAft>
              <a:buClrTx/>
              <a:buSzTx/>
              <a:buFontTx/>
              <a:buNone/>
              <a:tabLst/>
              <a:defRPr kumimoji="0" sz="3200" b="1" i="0" u="none" strike="noStrike" cap="none" spc="0" normalizeH="0" baseline="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+32%</a:t>
            </a:r>
          </a:p>
        </p:txBody>
      </p:sp>
      <p:sp>
        <p:nvSpPr>
          <p:cNvPr id="35" name="TextBox 34">
            <a:extLst>
              <a:ext uri="{FF2B5EF4-FFF2-40B4-BE49-F238E27FC236}">
                <a16:creationId xmlns:a16="http://schemas.microsoft.com/office/drawing/2014/main" id="{426F67EB-1CFC-D47F-1CE1-40554BC61EE3}"/>
              </a:ext>
            </a:extLst>
          </p:cNvPr>
          <p:cNvSpPr txBox="1"/>
          <p:nvPr/>
        </p:nvSpPr>
        <p:spPr>
          <a:xfrm>
            <a:off x="9873874" y="4464487"/>
            <a:ext cx="1544545" cy="60806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+17%</a:t>
            </a:r>
            <a:endParaRPr kumimoji="0" lang="en-US" sz="3200" b="0" i="0" u="none" strike="noStrike" kern="1200" cap="none" spc="0" normalizeH="0" baseline="0" noProof="0">
              <a:ln>
                <a:noFill/>
              </a:ln>
              <a:solidFill>
                <a:srgbClr val="4EBEA4"/>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30FB0507-D591-14F1-716B-4EBC1FE7897B}"/>
              </a:ext>
            </a:extLst>
          </p:cNvPr>
          <p:cNvSpPr txBox="1"/>
          <p:nvPr/>
        </p:nvSpPr>
        <p:spPr>
          <a:xfrm>
            <a:off x="9873874" y="5100687"/>
            <a:ext cx="1544545" cy="584775"/>
          </a:xfrm>
          <a:prstGeom prst="rect">
            <a:avLst/>
          </a:prstGeom>
          <a:noFill/>
        </p:spPr>
        <p:txBody>
          <a:bodyPr wrap="square">
            <a:spAutoFit/>
          </a:bodyPr>
          <a:lstStyle>
            <a:defPPr>
              <a:defRPr lang="en-US"/>
            </a:defPPr>
            <a:lvl1pPr marR="0" lvl="0" indent="0" algn="r" fontAlgn="auto">
              <a:lnSpc>
                <a:spcPct val="100000"/>
              </a:lnSpc>
              <a:spcBef>
                <a:spcPts val="0"/>
              </a:spcBef>
              <a:spcAft>
                <a:spcPts val="0"/>
              </a:spcAft>
              <a:buClrTx/>
              <a:buSzTx/>
              <a:buFontTx/>
              <a:buNone/>
              <a:tabLst/>
              <a:defRPr kumimoji="0" sz="3200" b="1" i="0" u="none" strike="noStrike" cap="none" spc="0" normalizeH="0" baseline="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3462">
                  <a:solidFill>
                    <a:prstClr val="black"/>
                  </a:solidFill>
                  <a:prstDash val="solid"/>
                </a:ln>
                <a:solidFill>
                  <a:srgbClr val="4EBEA4"/>
                </a:solidFill>
                <a:effectLst/>
                <a:uLnTx/>
                <a:uFillTx/>
                <a:latin typeface="Helvetica" panose="020B0604020202020204" pitchFamily="34" charset="0"/>
                <a:ea typeface="Open Sans" panose="020B0606030504020204" pitchFamily="34" charset="0"/>
                <a:cs typeface="+mn-cs"/>
              </a:rPr>
              <a:t>+25%</a:t>
            </a:r>
          </a:p>
        </p:txBody>
      </p:sp>
      <p:pic>
        <p:nvPicPr>
          <p:cNvPr id="37" name="Picture 2">
            <a:extLst>
              <a:ext uri="{FF2B5EF4-FFF2-40B4-BE49-F238E27FC236}">
                <a16:creationId xmlns:a16="http://schemas.microsoft.com/office/drawing/2014/main" id="{7D667D8C-67E4-1AC6-6090-CE87F3CFFC4B}"/>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959570" y="2698120"/>
            <a:ext cx="871855" cy="254291"/>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8AD6B780-4D40-EEB6-7E07-7105E293AD82}"/>
              </a:ext>
            </a:extLst>
          </p:cNvPr>
          <p:cNvSpPr txBox="1"/>
          <p:nvPr/>
        </p:nvSpPr>
        <p:spPr>
          <a:xfrm>
            <a:off x="7859153" y="2625210"/>
            <a:ext cx="72054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16%</a:t>
            </a:r>
            <a:endParaRPr kumimoji="0" lang="en-US" sz="20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39" name="Picture 38" descr="Snapchat SVG Vector Logos - Vector Logo Zone">
            <a:extLst>
              <a:ext uri="{FF2B5EF4-FFF2-40B4-BE49-F238E27FC236}">
                <a16:creationId xmlns:a16="http://schemas.microsoft.com/office/drawing/2014/main" id="{91052801-7D97-69CF-5EEE-097BF0E185B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959570" y="3327580"/>
            <a:ext cx="959039" cy="291055"/>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982A8D9C-649D-D339-7B45-720106256E69}"/>
              </a:ext>
            </a:extLst>
          </p:cNvPr>
          <p:cNvSpPr txBox="1"/>
          <p:nvPr/>
        </p:nvSpPr>
        <p:spPr>
          <a:xfrm>
            <a:off x="7859153" y="3273052"/>
            <a:ext cx="72054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16%</a:t>
            </a:r>
            <a:endParaRPr kumimoji="0" lang="en-US" sz="20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5D2F745E-4009-4948-788D-A01AC1934EC4}"/>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959570" y="3954796"/>
            <a:ext cx="929979" cy="332032"/>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8B9033E2-A6D3-B213-7A86-5A3FDB0B1D61}"/>
              </a:ext>
            </a:extLst>
          </p:cNvPr>
          <p:cNvSpPr txBox="1"/>
          <p:nvPr/>
        </p:nvSpPr>
        <p:spPr>
          <a:xfrm>
            <a:off x="7859153" y="3920757"/>
            <a:ext cx="72054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15%</a:t>
            </a:r>
            <a:endParaRPr kumimoji="0" lang="en-US" sz="20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43" name="Picture 42" descr="Facebook Logo and symbol, meaning, history, PNG, brand">
            <a:extLst>
              <a:ext uri="{FF2B5EF4-FFF2-40B4-BE49-F238E27FC236}">
                <a16:creationId xmlns:a16="http://schemas.microsoft.com/office/drawing/2014/main" id="{38233943-B869-86E9-C738-7D56E2624858}"/>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t="28692" b="28304"/>
          <a:stretch/>
        </p:blipFill>
        <p:spPr bwMode="auto">
          <a:xfrm>
            <a:off x="6959570" y="4666263"/>
            <a:ext cx="845435" cy="20451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C16C9698-57C3-EE03-CC56-AF9637F9F30E}"/>
              </a:ext>
            </a:extLst>
          </p:cNvPr>
          <p:cNvSpPr txBox="1"/>
          <p:nvPr/>
        </p:nvSpPr>
        <p:spPr>
          <a:xfrm>
            <a:off x="7859153" y="4568463"/>
            <a:ext cx="72054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17%</a:t>
            </a:r>
            <a:endParaRPr kumimoji="0" lang="en-US" sz="2000" b="0" i="0" u="none" strike="noStrike" kern="1200" cap="none" spc="0" normalizeH="0" baseline="0" noProof="0">
              <a:ln>
                <a:noFill/>
              </a:ln>
              <a:solidFill>
                <a:srgbClr val="1B1464"/>
              </a:solidFill>
              <a:effectLst/>
              <a:uLnTx/>
              <a:uFillTx/>
              <a:latin typeface="Calibri" panose="020F0502020204030204"/>
              <a:ea typeface="+mn-ea"/>
              <a:cs typeface="+mn-cs"/>
            </a:endParaRPr>
          </a:p>
        </p:txBody>
      </p:sp>
      <p:pic>
        <p:nvPicPr>
          <p:cNvPr id="45" name="Picture 4" descr="The YouTube logo: a history | Creative Bloq">
            <a:extLst>
              <a:ext uri="{FF2B5EF4-FFF2-40B4-BE49-F238E27FC236}">
                <a16:creationId xmlns:a16="http://schemas.microsoft.com/office/drawing/2014/main" id="{0F25001D-B314-9457-04C5-D2E47802E57D}"/>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959570" y="5286828"/>
            <a:ext cx="920289" cy="19723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A221F97D-FFCD-1093-D26E-9F6AB32A1805}"/>
              </a:ext>
            </a:extLst>
          </p:cNvPr>
          <p:cNvSpPr txBox="1"/>
          <p:nvPr/>
        </p:nvSpPr>
        <p:spPr>
          <a:xfrm>
            <a:off x="7859153" y="5185392"/>
            <a:ext cx="720541"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13462">
                  <a:solidFill>
                    <a:prstClr val="black"/>
                  </a:solidFill>
                  <a:prstDash val="solid"/>
                </a:ln>
                <a:solidFill>
                  <a:srgbClr val="1B1464"/>
                </a:solidFill>
                <a:effectLst/>
                <a:uLnTx/>
                <a:uFillTx/>
                <a:latin typeface="Helvetica" panose="020B0604020202020204" pitchFamily="34" charset="0"/>
                <a:ea typeface="Open Sans" panose="020B0606030504020204" pitchFamily="34" charset="0"/>
                <a:cs typeface="+mn-cs"/>
              </a:rPr>
              <a:t>16%</a:t>
            </a:r>
            <a:endParaRPr kumimoji="0" lang="en-US" sz="2000" b="0" i="0" u="none" strike="noStrike" kern="1200" cap="none" spc="0" normalizeH="0" baseline="0" noProof="0">
              <a:ln>
                <a:noFill/>
              </a:ln>
              <a:solidFill>
                <a:srgbClr val="1B1464"/>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6425D85F-10EF-3113-CB1E-977C65291389}"/>
              </a:ext>
            </a:extLst>
          </p:cNvPr>
          <p:cNvCxnSpPr>
            <a:cxnSpLocks/>
          </p:cNvCxnSpPr>
          <p:nvPr/>
        </p:nvCxnSpPr>
        <p:spPr>
          <a:xfrm>
            <a:off x="6923669" y="3138261"/>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12CF304-06BD-8564-63F8-455D0E3E9846}"/>
              </a:ext>
            </a:extLst>
          </p:cNvPr>
          <p:cNvCxnSpPr>
            <a:cxnSpLocks/>
          </p:cNvCxnSpPr>
          <p:nvPr/>
        </p:nvCxnSpPr>
        <p:spPr>
          <a:xfrm>
            <a:off x="6923669" y="3797610"/>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AD8B7F5-0CF7-83EE-E5FE-A5DA281F3AE0}"/>
              </a:ext>
            </a:extLst>
          </p:cNvPr>
          <p:cNvCxnSpPr>
            <a:cxnSpLocks/>
          </p:cNvCxnSpPr>
          <p:nvPr/>
        </p:nvCxnSpPr>
        <p:spPr>
          <a:xfrm>
            <a:off x="6923669" y="4433672"/>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690ED10-1744-2CA3-38F1-787E8C3B7C69}"/>
              </a:ext>
            </a:extLst>
          </p:cNvPr>
          <p:cNvCxnSpPr>
            <a:cxnSpLocks/>
          </p:cNvCxnSpPr>
          <p:nvPr/>
        </p:nvCxnSpPr>
        <p:spPr>
          <a:xfrm>
            <a:off x="6923669" y="5093021"/>
            <a:ext cx="1691926" cy="10344"/>
          </a:xfrm>
          <a:prstGeom prst="line">
            <a:avLst/>
          </a:prstGeom>
          <a:ln>
            <a:solidFill>
              <a:srgbClr val="1B1464"/>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DF653D9E-73B5-3CE6-7090-2E830F628E64}"/>
              </a:ext>
            </a:extLst>
          </p:cNvPr>
          <p:cNvSpPr/>
          <p:nvPr/>
        </p:nvSpPr>
        <p:spPr>
          <a:xfrm>
            <a:off x="51853" y="230668"/>
            <a:ext cx="1021810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Inspiring action among Black consumers: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TV and streaming</a:t>
            </a:r>
            <a:r>
              <a:rPr lang="en-US" sz="2600" b="1">
                <a:solidFill>
                  <a:srgbClr val="1B1464"/>
                </a:solidFill>
                <a:latin typeface="Helvetica" pitchFamily="2" charset="0"/>
              </a:rPr>
              <a:t> is more likely to influence where they ‘dine out’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than social media</a:t>
            </a:r>
          </a:p>
        </p:txBody>
      </p:sp>
      <p:pic>
        <p:nvPicPr>
          <p:cNvPr id="6" name="Picture 5">
            <a:extLst>
              <a:ext uri="{FF2B5EF4-FFF2-40B4-BE49-F238E27FC236}">
                <a16:creationId xmlns:a16="http://schemas.microsoft.com/office/drawing/2014/main" id="{3B2E52DE-834F-E8BB-3BFD-A9EA9C51667E}"/>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5" name="Slide Number Placeholder 5">
            <a:extLst>
              <a:ext uri="{FF2B5EF4-FFF2-40B4-BE49-F238E27FC236}">
                <a16:creationId xmlns:a16="http://schemas.microsoft.com/office/drawing/2014/main" id="{BFC2881F-CEDD-F906-E4B5-427060D1A674}"/>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7" name="Rectangle 16">
            <a:extLst>
              <a:ext uri="{FF2B5EF4-FFF2-40B4-BE49-F238E27FC236}">
                <a16:creationId xmlns:a16="http://schemas.microsoft.com/office/drawing/2014/main" id="{4FBF2DF4-9057-77D9-182D-AD61B6FD0950}"/>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7941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0C35521-2F3C-F1A3-E2F0-F40A41A41FD3}"/>
              </a:ext>
            </a:extLst>
          </p:cNvPr>
          <p:cNvSpPr/>
          <p:nvPr/>
        </p:nvSpPr>
        <p:spPr>
          <a:xfrm>
            <a:off x="0" y="-18531"/>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 Placeholder 24">
            <a:extLst>
              <a:ext uri="{FF2B5EF4-FFF2-40B4-BE49-F238E27FC236}">
                <a16:creationId xmlns:a16="http://schemas.microsoft.com/office/drawing/2014/main" id="{B2838D5F-D980-90F6-A9E9-D660EB9EEB3C}"/>
              </a:ext>
            </a:extLst>
          </p:cNvPr>
          <p:cNvSpPr txBox="1">
            <a:spLocks/>
          </p:cNvSpPr>
          <p:nvPr/>
        </p:nvSpPr>
        <p:spPr>
          <a:xfrm>
            <a:off x="438817" y="6104579"/>
            <a:ext cx="11664402" cy="42921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Projections based on Box Office Pro, </a:t>
            </a:r>
            <a:r>
              <a:rPr kumimoji="0" lang="en-US" sz="800" b="0" i="1"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‘‘Weekend Preview’ - </a:t>
            </a: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6/12/24, 7/10/24, 7/17/24 &amp; 7/24/24. Chart projections reflect a median of projection range (Inside Out 2’s 6/12 projection was $85-115MM, with a median of $100MM; Long Legs 7/10 projection was $15-20MM, with a median of $17.5MM; Twisters 7/17 projection was $60-75MM, with a median of $67.5MM; Deadpool &amp; Wolverine’s 7/3 projection was $180-200MM, with a media of $90MM). Opening Weekend $$$ based on finalized opening weekend box office per boxofficemojo.com.</a:t>
            </a:r>
          </a:p>
        </p:txBody>
      </p:sp>
      <p:pic>
        <p:nvPicPr>
          <p:cNvPr id="23" name="Picture 22">
            <a:hlinkClick r:id="rId3"/>
            <a:extLst>
              <a:ext uri="{FF2B5EF4-FFF2-40B4-BE49-F238E27FC236}">
                <a16:creationId xmlns:a16="http://schemas.microsoft.com/office/drawing/2014/main" id="{D96C1579-62D5-76D6-E19E-E8B3E06835C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7465" y="77376"/>
            <a:ext cx="1849615" cy="1040065"/>
          </a:xfrm>
          <a:prstGeom prst="rect">
            <a:avLst/>
          </a:prstGeom>
          <a:ln>
            <a:solidFill>
              <a:srgbClr val="1B1464"/>
            </a:solidFill>
          </a:ln>
        </p:spPr>
      </p:pic>
      <p:sp>
        <p:nvSpPr>
          <p:cNvPr id="24" name="TextBox 23">
            <a:hlinkClick r:id="rId3"/>
            <a:extLst>
              <a:ext uri="{FF2B5EF4-FFF2-40B4-BE49-F238E27FC236}">
                <a16:creationId xmlns:a16="http://schemas.microsoft.com/office/drawing/2014/main" id="{4FC42832-E94D-06B5-97AB-8BE4B4B61597}"/>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 name="Picture 4" descr="Twisters 2024 Movie Posters for Boys &amp; Girls Decor Wall Art Poster 11x17&quot;, Unframed">
            <a:extLst>
              <a:ext uri="{FF2B5EF4-FFF2-40B4-BE49-F238E27FC236}">
                <a16:creationId xmlns:a16="http://schemas.microsoft.com/office/drawing/2014/main" id="{26FB01B6-712B-21AB-4F3F-6EAA8C7C810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305170" y="2511533"/>
            <a:ext cx="798180" cy="1085354"/>
          </a:xfrm>
          <a:prstGeom prst="rect">
            <a:avLst/>
          </a:prstGeom>
          <a:ln w="19050">
            <a:solidFill>
              <a:srgbClr val="A343FF"/>
            </a:solidFill>
          </a:ln>
          <a:extLst>
            <a:ext uri="{909E8E84-426E-40DD-AFC4-6F175D3DCCD1}">
              <a14:hiddenFill xmlns:a14="http://schemas.microsoft.com/office/drawing/2010/main">
                <a:solidFill>
                  <a:srgbClr val="FFFFFF"/>
                </a:solidFill>
              </a14:hiddenFill>
            </a:ext>
          </a:extLst>
        </p:spPr>
      </p:pic>
      <p:pic>
        <p:nvPicPr>
          <p:cNvPr id="3" name="Picture 2" descr="Longlegs">
            <a:extLst>
              <a:ext uri="{FF2B5EF4-FFF2-40B4-BE49-F238E27FC236}">
                <a16:creationId xmlns:a16="http://schemas.microsoft.com/office/drawing/2014/main" id="{F9C377E3-78A4-15A3-5CEB-C5743F69C97C}"/>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217234" y="2511533"/>
            <a:ext cx="798180" cy="1085354"/>
          </a:xfrm>
          <a:prstGeom prst="rect">
            <a:avLst/>
          </a:prstGeom>
          <a:ln w="19050">
            <a:solidFill>
              <a:srgbClr val="66C5AD"/>
            </a:solidFill>
          </a:ln>
          <a:extLst>
            <a:ext uri="{909E8E84-426E-40DD-AFC4-6F175D3DCCD1}">
              <a14:hiddenFill xmlns:a14="http://schemas.microsoft.com/office/drawing/2010/main">
                <a:solidFill>
                  <a:srgbClr val="FFFFFF"/>
                </a:solidFill>
              </a14:hiddenFill>
            </a:ext>
          </a:extLst>
        </p:spPr>
      </p:pic>
      <p:pic>
        <p:nvPicPr>
          <p:cNvPr id="4" name="Picture 4" descr="Marvel Studios Debuts New 'Deadpool &amp; Wolverine' Trailer &amp; Posters | Marvel">
            <a:extLst>
              <a:ext uri="{FF2B5EF4-FFF2-40B4-BE49-F238E27FC236}">
                <a16:creationId xmlns:a16="http://schemas.microsoft.com/office/drawing/2014/main" id="{A1375BCF-A753-3A34-C378-B1EF0C190429}"/>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281196" y="2511533"/>
            <a:ext cx="732363" cy="1085354"/>
          </a:xfrm>
          <a:prstGeom prst="rect">
            <a:avLst/>
          </a:prstGeom>
          <a:ln w="19050">
            <a:solidFill>
              <a:srgbClr val="00BFF2"/>
            </a:solidFill>
          </a:ln>
          <a:extLst>
            <a:ext uri="{909E8E84-426E-40DD-AFC4-6F175D3DCCD1}">
              <a14:hiddenFill xmlns:a14="http://schemas.microsoft.com/office/drawing/2010/main">
                <a:solidFill>
                  <a:srgbClr val="FFFFFF"/>
                </a:solidFill>
              </a14:hiddenFill>
            </a:ext>
          </a:extLst>
        </p:spPr>
      </p:pic>
      <p:pic>
        <p:nvPicPr>
          <p:cNvPr id="5" name="Picture 2" descr="Inside Out 2 Movie Poster 2 Sided Original Intl Final 27x40 Amy Poehler">
            <a:extLst>
              <a:ext uri="{FF2B5EF4-FFF2-40B4-BE49-F238E27FC236}">
                <a16:creationId xmlns:a16="http://schemas.microsoft.com/office/drawing/2014/main" id="{66B9BED9-E683-A1C0-41D5-5375E6FE406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88469" y="2511533"/>
            <a:ext cx="800700" cy="1085354"/>
          </a:xfrm>
          <a:prstGeom prst="rect">
            <a:avLst/>
          </a:prstGeom>
          <a:ln w="19050">
            <a:solidFill>
              <a:srgbClr val="ED3C8D"/>
            </a:solidFill>
          </a:ln>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106BC23B-1D1A-576C-72FD-112B1F161269}"/>
              </a:ext>
            </a:extLst>
          </p:cNvPr>
          <p:cNvGraphicFramePr/>
          <p:nvPr/>
        </p:nvGraphicFramePr>
        <p:xfrm>
          <a:off x="90624" y="2928248"/>
          <a:ext cx="2916424" cy="3287558"/>
        </p:xfrm>
        <a:graphic>
          <a:graphicData uri="http://schemas.openxmlformats.org/drawingml/2006/chart">
            <c:chart xmlns:c="http://schemas.openxmlformats.org/drawingml/2006/chart" xmlns:r="http://schemas.openxmlformats.org/officeDocument/2006/relationships" r:id="rId9"/>
          </a:graphicData>
        </a:graphic>
      </p:graphicFrame>
      <p:cxnSp>
        <p:nvCxnSpPr>
          <p:cNvPr id="7" name="Straight Connector 6">
            <a:extLst>
              <a:ext uri="{FF2B5EF4-FFF2-40B4-BE49-F238E27FC236}">
                <a16:creationId xmlns:a16="http://schemas.microsoft.com/office/drawing/2014/main" id="{26B41825-E5C6-2C09-FD23-BF0CD96D2DC7}"/>
              </a:ext>
            </a:extLst>
          </p:cNvPr>
          <p:cNvCxnSpPr>
            <a:cxnSpLocks/>
          </p:cNvCxnSpPr>
          <p:nvPr/>
        </p:nvCxnSpPr>
        <p:spPr>
          <a:xfrm>
            <a:off x="6096000" y="2483313"/>
            <a:ext cx="0" cy="356616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37FA7ABB-0FB6-2B21-B321-79B4115EE45D}"/>
              </a:ext>
            </a:extLst>
          </p:cNvPr>
          <p:cNvSpPr/>
          <p:nvPr/>
        </p:nvSpPr>
        <p:spPr>
          <a:xfrm>
            <a:off x="2124282" y="2983458"/>
            <a:ext cx="862121" cy="582639"/>
          </a:xfrm>
          <a:prstGeom prst="roundRect">
            <a:avLst/>
          </a:prstGeom>
          <a:solidFill>
            <a:schemeClr val="bg1"/>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Opening Weekend vs. 6/12 projection</a:t>
            </a:r>
            <a:endParaRPr kumimoji="0" lang="en-US" sz="600" b="0" i="0"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17" name="TextBox 16">
            <a:extLst>
              <a:ext uri="{FF2B5EF4-FFF2-40B4-BE49-F238E27FC236}">
                <a16:creationId xmlns:a16="http://schemas.microsoft.com/office/drawing/2014/main" id="{69220A99-B511-9546-D0EC-CC5A49E0A175}"/>
              </a:ext>
            </a:extLst>
          </p:cNvPr>
          <p:cNvSpPr txBox="1"/>
          <p:nvPr/>
        </p:nvSpPr>
        <p:spPr>
          <a:xfrm>
            <a:off x="9878858" y="2280688"/>
            <a:ext cx="233005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Deadpool &amp; Wolverine</a:t>
            </a:r>
          </a:p>
        </p:txBody>
      </p:sp>
      <p:sp>
        <p:nvSpPr>
          <p:cNvPr id="18" name="TextBox 17">
            <a:extLst>
              <a:ext uri="{FF2B5EF4-FFF2-40B4-BE49-F238E27FC236}">
                <a16:creationId xmlns:a16="http://schemas.microsoft.com/office/drawing/2014/main" id="{D0A8638E-8E67-7C5C-EA8A-340CE9B3C7B6}"/>
              </a:ext>
            </a:extLst>
          </p:cNvPr>
          <p:cNvSpPr txBox="1"/>
          <p:nvPr/>
        </p:nvSpPr>
        <p:spPr>
          <a:xfrm>
            <a:off x="859535" y="2434576"/>
            <a:ext cx="21816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Inside Out 2</a:t>
            </a:r>
          </a:p>
        </p:txBody>
      </p:sp>
      <p:sp>
        <p:nvSpPr>
          <p:cNvPr id="20" name="TextBox 19">
            <a:extLst>
              <a:ext uri="{FF2B5EF4-FFF2-40B4-BE49-F238E27FC236}">
                <a16:creationId xmlns:a16="http://schemas.microsoft.com/office/drawing/2014/main" id="{497E69F6-0934-79CB-940A-588D59032EA0}"/>
              </a:ext>
            </a:extLst>
          </p:cNvPr>
          <p:cNvSpPr txBox="1"/>
          <p:nvPr/>
        </p:nvSpPr>
        <p:spPr>
          <a:xfrm>
            <a:off x="313691"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(as of 6/12)</a:t>
            </a:r>
          </a:p>
        </p:txBody>
      </p:sp>
      <p:sp>
        <p:nvSpPr>
          <p:cNvPr id="21" name="TextBox 20">
            <a:extLst>
              <a:ext uri="{FF2B5EF4-FFF2-40B4-BE49-F238E27FC236}">
                <a16:creationId xmlns:a16="http://schemas.microsoft.com/office/drawing/2014/main" id="{4415BC38-4DA7-35C0-D552-7D9A5EB17183}"/>
              </a:ext>
            </a:extLst>
          </p:cNvPr>
          <p:cNvSpPr txBox="1"/>
          <p:nvPr/>
        </p:nvSpPr>
        <p:spPr>
          <a:xfrm>
            <a:off x="1783285"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(6/14-6/16)</a:t>
            </a:r>
          </a:p>
        </p:txBody>
      </p:sp>
      <p:sp>
        <p:nvSpPr>
          <p:cNvPr id="22" name="TextBox 21">
            <a:extLst>
              <a:ext uri="{FF2B5EF4-FFF2-40B4-BE49-F238E27FC236}">
                <a16:creationId xmlns:a16="http://schemas.microsoft.com/office/drawing/2014/main" id="{F1480D93-4439-72D3-A4D3-DD1FC7967FB1}"/>
              </a:ext>
            </a:extLst>
          </p:cNvPr>
          <p:cNvSpPr txBox="1"/>
          <p:nvPr/>
        </p:nvSpPr>
        <p:spPr>
          <a:xfrm>
            <a:off x="452726" y="4486346"/>
            <a:ext cx="7446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Helvetica" panose="020B0500000000000000" pitchFamily="34" charset="0"/>
                <a:ea typeface="+mn-ea"/>
                <a:cs typeface="+mn-cs"/>
              </a:rPr>
              <a:t>$85 - $115 MM</a:t>
            </a:r>
          </a:p>
        </p:txBody>
      </p:sp>
      <p:cxnSp>
        <p:nvCxnSpPr>
          <p:cNvPr id="25" name="Straight Connector 24">
            <a:extLst>
              <a:ext uri="{FF2B5EF4-FFF2-40B4-BE49-F238E27FC236}">
                <a16:creationId xmlns:a16="http://schemas.microsoft.com/office/drawing/2014/main" id="{6D8E7F19-A7A2-D1F7-ABBF-D70F972B674B}"/>
              </a:ext>
            </a:extLst>
          </p:cNvPr>
          <p:cNvCxnSpPr>
            <a:cxnSpLocks/>
          </p:cNvCxnSpPr>
          <p:nvPr/>
        </p:nvCxnSpPr>
        <p:spPr>
          <a:xfrm>
            <a:off x="3053342" y="2483313"/>
            <a:ext cx="0" cy="356616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2F7A2A5D-D847-9E33-FC50-C1A1AC3F0E3D}"/>
              </a:ext>
            </a:extLst>
          </p:cNvPr>
          <p:cNvGraphicFramePr/>
          <p:nvPr/>
        </p:nvGraphicFramePr>
        <p:xfrm>
          <a:off x="3103575" y="2928248"/>
          <a:ext cx="2916424" cy="3287558"/>
        </p:xfrm>
        <a:graphic>
          <a:graphicData uri="http://schemas.openxmlformats.org/drawingml/2006/chart">
            <c:chart xmlns:c="http://schemas.openxmlformats.org/drawingml/2006/chart" xmlns:r="http://schemas.openxmlformats.org/officeDocument/2006/relationships" r:id="rId10"/>
          </a:graphicData>
        </a:graphic>
      </p:graphicFrame>
      <p:sp>
        <p:nvSpPr>
          <p:cNvPr id="27" name="Rectangle: Rounded Corners 26">
            <a:extLst>
              <a:ext uri="{FF2B5EF4-FFF2-40B4-BE49-F238E27FC236}">
                <a16:creationId xmlns:a16="http://schemas.microsoft.com/office/drawing/2014/main" id="{3D903911-51A8-044D-F786-AFEFDDECED91}"/>
              </a:ext>
            </a:extLst>
          </p:cNvPr>
          <p:cNvSpPr/>
          <p:nvPr/>
        </p:nvSpPr>
        <p:spPr>
          <a:xfrm>
            <a:off x="5174503" y="2983458"/>
            <a:ext cx="862121" cy="582639"/>
          </a:xfrm>
          <a:prstGeom prst="roundRect">
            <a:avLst/>
          </a:prstGeom>
          <a:solidFill>
            <a:schemeClr val="bg1"/>
          </a:solidFill>
          <a:ln>
            <a:solidFill>
              <a:srgbClr val="66C5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rPr>
              <a:t>Opening Weekend vs. 7/10 projection</a:t>
            </a:r>
            <a:endParaRPr kumimoji="0" lang="en-US" sz="600" b="0" i="0" u="none" strike="noStrike" kern="1200" cap="none" spc="0" normalizeH="0" baseline="0" noProof="0">
              <a:ln>
                <a:noFill/>
              </a:ln>
              <a:solidFill>
                <a:srgbClr val="66C5AD"/>
              </a:solidFill>
              <a:effectLst/>
              <a:uLnTx/>
              <a:uFillTx/>
              <a:latin typeface="Helvetica" panose="020B0604020202020204" pitchFamily="34" charset="0"/>
              <a:ea typeface="+mn-ea"/>
              <a:cs typeface="Helvetica" panose="020B0604020202020204" pitchFamily="34" charset="0"/>
            </a:endParaRPr>
          </a:p>
        </p:txBody>
      </p:sp>
      <p:sp>
        <p:nvSpPr>
          <p:cNvPr id="28" name="TextBox 27">
            <a:extLst>
              <a:ext uri="{FF2B5EF4-FFF2-40B4-BE49-F238E27FC236}">
                <a16:creationId xmlns:a16="http://schemas.microsoft.com/office/drawing/2014/main" id="{61932D45-ABDB-D61F-40D2-9227BDF6B6E6}"/>
              </a:ext>
            </a:extLst>
          </p:cNvPr>
          <p:cNvSpPr txBox="1"/>
          <p:nvPr/>
        </p:nvSpPr>
        <p:spPr>
          <a:xfrm>
            <a:off x="3872486" y="2434576"/>
            <a:ext cx="21816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66C5AD"/>
                </a:solidFill>
                <a:effectLst/>
                <a:uLnTx/>
                <a:uFillTx/>
                <a:latin typeface="Helvetica" panose="020B0403020202020204" pitchFamily="34" charset="0"/>
                <a:ea typeface="+mn-ea"/>
                <a:cs typeface="+mn-cs"/>
              </a:rPr>
              <a:t>Long Legs</a:t>
            </a:r>
          </a:p>
        </p:txBody>
      </p:sp>
      <p:sp>
        <p:nvSpPr>
          <p:cNvPr id="29" name="TextBox 28">
            <a:extLst>
              <a:ext uri="{FF2B5EF4-FFF2-40B4-BE49-F238E27FC236}">
                <a16:creationId xmlns:a16="http://schemas.microsoft.com/office/drawing/2014/main" id="{EDDE58B1-9983-24B4-CBD7-3BF76849BD8B}"/>
              </a:ext>
            </a:extLst>
          </p:cNvPr>
          <p:cNvSpPr txBox="1"/>
          <p:nvPr/>
        </p:nvSpPr>
        <p:spPr>
          <a:xfrm>
            <a:off x="3326642"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(as of 7/10)</a:t>
            </a:r>
          </a:p>
        </p:txBody>
      </p:sp>
      <p:sp>
        <p:nvSpPr>
          <p:cNvPr id="30" name="TextBox 29">
            <a:extLst>
              <a:ext uri="{FF2B5EF4-FFF2-40B4-BE49-F238E27FC236}">
                <a16:creationId xmlns:a16="http://schemas.microsoft.com/office/drawing/2014/main" id="{42AF10EA-5F5E-5182-10CA-7EB1955583E3}"/>
              </a:ext>
            </a:extLst>
          </p:cNvPr>
          <p:cNvSpPr txBox="1"/>
          <p:nvPr/>
        </p:nvSpPr>
        <p:spPr>
          <a:xfrm>
            <a:off x="4796236"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(7/12-7/14)</a:t>
            </a:r>
          </a:p>
        </p:txBody>
      </p:sp>
      <p:sp>
        <p:nvSpPr>
          <p:cNvPr id="31" name="TextBox 30">
            <a:extLst>
              <a:ext uri="{FF2B5EF4-FFF2-40B4-BE49-F238E27FC236}">
                <a16:creationId xmlns:a16="http://schemas.microsoft.com/office/drawing/2014/main" id="{DA4B9603-C850-7554-56F4-411F26FEF56B}"/>
              </a:ext>
            </a:extLst>
          </p:cNvPr>
          <p:cNvSpPr txBox="1"/>
          <p:nvPr/>
        </p:nvSpPr>
        <p:spPr>
          <a:xfrm>
            <a:off x="3455237" y="4271407"/>
            <a:ext cx="7446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Helvetica" panose="020B0500000000000000" pitchFamily="34" charset="0"/>
                <a:ea typeface="+mn-ea"/>
                <a:cs typeface="+mn-cs"/>
              </a:rPr>
              <a:t>$15 - $20 MM</a:t>
            </a:r>
          </a:p>
        </p:txBody>
      </p:sp>
      <p:graphicFrame>
        <p:nvGraphicFramePr>
          <p:cNvPr id="32" name="Chart 31">
            <a:extLst>
              <a:ext uri="{FF2B5EF4-FFF2-40B4-BE49-F238E27FC236}">
                <a16:creationId xmlns:a16="http://schemas.microsoft.com/office/drawing/2014/main" id="{BFCCA4C1-6026-5FE5-8464-E527A28D82BF}"/>
              </a:ext>
            </a:extLst>
          </p:cNvPr>
          <p:cNvGraphicFramePr/>
          <p:nvPr/>
        </p:nvGraphicFramePr>
        <p:xfrm>
          <a:off x="6158015" y="2928248"/>
          <a:ext cx="2916424" cy="3287558"/>
        </p:xfrm>
        <a:graphic>
          <a:graphicData uri="http://schemas.openxmlformats.org/drawingml/2006/chart">
            <c:chart xmlns:c="http://schemas.openxmlformats.org/drawingml/2006/chart" xmlns:r="http://schemas.openxmlformats.org/officeDocument/2006/relationships" r:id="rId11"/>
          </a:graphicData>
        </a:graphic>
      </p:graphicFrame>
      <p:sp>
        <p:nvSpPr>
          <p:cNvPr id="33" name="Rectangle: Rounded Corners 32">
            <a:extLst>
              <a:ext uri="{FF2B5EF4-FFF2-40B4-BE49-F238E27FC236}">
                <a16:creationId xmlns:a16="http://schemas.microsoft.com/office/drawing/2014/main" id="{4DC30BE5-A4EE-935A-0D07-8769C6F665A3}"/>
              </a:ext>
            </a:extLst>
          </p:cNvPr>
          <p:cNvSpPr/>
          <p:nvPr/>
        </p:nvSpPr>
        <p:spPr>
          <a:xfrm>
            <a:off x="8200817" y="2983458"/>
            <a:ext cx="862121" cy="582639"/>
          </a:xfrm>
          <a:prstGeom prst="roundRect">
            <a:avLst/>
          </a:prstGeom>
          <a:solidFill>
            <a:schemeClr val="bg1"/>
          </a:solidFill>
          <a:ln>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rPr>
              <a:t>Opening Weekend vs. 7/17 projection</a:t>
            </a:r>
            <a:endParaRPr kumimoji="0" lang="en-US" sz="600" b="0" i="0" u="none" strike="noStrike" kern="1200" cap="none" spc="0" normalizeH="0" baseline="0" noProof="0">
              <a:ln>
                <a:noFill/>
              </a:ln>
              <a:solidFill>
                <a:srgbClr val="A343FF"/>
              </a:solidFill>
              <a:effectLst/>
              <a:uLnTx/>
              <a:uFillTx/>
              <a:latin typeface="Helvetica" panose="020B0604020202020204" pitchFamily="34" charset="0"/>
              <a:ea typeface="+mn-ea"/>
              <a:cs typeface="Helvetica" panose="020B0604020202020204" pitchFamily="34" charset="0"/>
            </a:endParaRPr>
          </a:p>
        </p:txBody>
      </p:sp>
      <p:sp>
        <p:nvSpPr>
          <p:cNvPr id="34" name="TextBox 33">
            <a:extLst>
              <a:ext uri="{FF2B5EF4-FFF2-40B4-BE49-F238E27FC236}">
                <a16:creationId xmlns:a16="http://schemas.microsoft.com/office/drawing/2014/main" id="{8E26E8CD-ADCE-4AD4-C69B-EBCF0E26D3ED}"/>
              </a:ext>
            </a:extLst>
          </p:cNvPr>
          <p:cNvSpPr txBox="1"/>
          <p:nvPr/>
        </p:nvSpPr>
        <p:spPr>
          <a:xfrm>
            <a:off x="6926926" y="2434576"/>
            <a:ext cx="218161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Twisters</a:t>
            </a:r>
          </a:p>
        </p:txBody>
      </p:sp>
      <p:sp>
        <p:nvSpPr>
          <p:cNvPr id="35" name="TextBox 34">
            <a:extLst>
              <a:ext uri="{FF2B5EF4-FFF2-40B4-BE49-F238E27FC236}">
                <a16:creationId xmlns:a16="http://schemas.microsoft.com/office/drawing/2014/main" id="{C21B192B-1D88-959C-AC42-A5E55B3D4EA9}"/>
              </a:ext>
            </a:extLst>
          </p:cNvPr>
          <p:cNvSpPr txBox="1"/>
          <p:nvPr/>
        </p:nvSpPr>
        <p:spPr>
          <a:xfrm>
            <a:off x="6390226"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(as of 7/17)</a:t>
            </a:r>
          </a:p>
        </p:txBody>
      </p:sp>
      <p:sp>
        <p:nvSpPr>
          <p:cNvPr id="36" name="TextBox 35">
            <a:extLst>
              <a:ext uri="{FF2B5EF4-FFF2-40B4-BE49-F238E27FC236}">
                <a16:creationId xmlns:a16="http://schemas.microsoft.com/office/drawing/2014/main" id="{0C8C7AAC-A528-4349-894C-036B5D313505}"/>
              </a:ext>
            </a:extLst>
          </p:cNvPr>
          <p:cNvSpPr txBox="1"/>
          <p:nvPr/>
        </p:nvSpPr>
        <p:spPr>
          <a:xfrm>
            <a:off x="7859820"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(7/19-7/21)</a:t>
            </a:r>
          </a:p>
        </p:txBody>
      </p:sp>
      <p:sp>
        <p:nvSpPr>
          <p:cNvPr id="37" name="TextBox 36">
            <a:extLst>
              <a:ext uri="{FF2B5EF4-FFF2-40B4-BE49-F238E27FC236}">
                <a16:creationId xmlns:a16="http://schemas.microsoft.com/office/drawing/2014/main" id="{4E1256AE-6B98-9236-F3B6-B58DB703D685}"/>
              </a:ext>
            </a:extLst>
          </p:cNvPr>
          <p:cNvSpPr txBox="1"/>
          <p:nvPr/>
        </p:nvSpPr>
        <p:spPr>
          <a:xfrm>
            <a:off x="6520117" y="4456345"/>
            <a:ext cx="7446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Helvetica" panose="020B0500000000000000" pitchFamily="34" charset="0"/>
                <a:ea typeface="+mn-ea"/>
                <a:cs typeface="+mn-cs"/>
              </a:rPr>
              <a:t>$60 - $75 MM</a:t>
            </a:r>
          </a:p>
        </p:txBody>
      </p:sp>
      <p:cxnSp>
        <p:nvCxnSpPr>
          <p:cNvPr id="38" name="Straight Connector 37">
            <a:extLst>
              <a:ext uri="{FF2B5EF4-FFF2-40B4-BE49-F238E27FC236}">
                <a16:creationId xmlns:a16="http://schemas.microsoft.com/office/drawing/2014/main" id="{970EEA6D-6F81-FB81-5F03-6C7D332F8C9A}"/>
              </a:ext>
            </a:extLst>
          </p:cNvPr>
          <p:cNvCxnSpPr>
            <a:cxnSpLocks/>
          </p:cNvCxnSpPr>
          <p:nvPr/>
        </p:nvCxnSpPr>
        <p:spPr>
          <a:xfrm>
            <a:off x="9139021" y="2483313"/>
            <a:ext cx="0" cy="3566160"/>
          </a:xfrm>
          <a:prstGeom prst="line">
            <a:avLst/>
          </a:prstGeom>
          <a:ln w="19050">
            <a:solidFill>
              <a:srgbClr val="1B1464"/>
            </a:solidFill>
            <a:prstDash val="lgDash"/>
          </a:ln>
        </p:spPr>
        <p:style>
          <a:lnRef idx="1">
            <a:schemeClr val="accent1"/>
          </a:lnRef>
          <a:fillRef idx="0">
            <a:schemeClr val="accent1"/>
          </a:fillRef>
          <a:effectRef idx="0">
            <a:schemeClr val="accent1"/>
          </a:effectRef>
          <a:fontRef idx="minor">
            <a:schemeClr val="tx1"/>
          </a:fontRef>
        </p:style>
      </p:cxnSp>
      <p:graphicFrame>
        <p:nvGraphicFramePr>
          <p:cNvPr id="39" name="Chart 38">
            <a:extLst>
              <a:ext uri="{FF2B5EF4-FFF2-40B4-BE49-F238E27FC236}">
                <a16:creationId xmlns:a16="http://schemas.microsoft.com/office/drawing/2014/main" id="{44171635-6DBA-2397-8B91-1B598AEFC12E}"/>
              </a:ext>
            </a:extLst>
          </p:cNvPr>
          <p:cNvGraphicFramePr/>
          <p:nvPr/>
        </p:nvGraphicFramePr>
        <p:xfrm>
          <a:off x="9189254" y="2928248"/>
          <a:ext cx="2916424" cy="3287558"/>
        </p:xfrm>
        <a:graphic>
          <a:graphicData uri="http://schemas.openxmlformats.org/drawingml/2006/chart">
            <c:chart xmlns:c="http://schemas.openxmlformats.org/drawingml/2006/chart" xmlns:r="http://schemas.openxmlformats.org/officeDocument/2006/relationships" r:id="rId12"/>
          </a:graphicData>
        </a:graphic>
      </p:graphicFrame>
      <p:sp>
        <p:nvSpPr>
          <p:cNvPr id="40" name="Rectangle: Rounded Corners 39">
            <a:extLst>
              <a:ext uri="{FF2B5EF4-FFF2-40B4-BE49-F238E27FC236}">
                <a16:creationId xmlns:a16="http://schemas.microsoft.com/office/drawing/2014/main" id="{6B8FCD82-72FC-FB7B-0814-803D29645653}"/>
              </a:ext>
            </a:extLst>
          </p:cNvPr>
          <p:cNvSpPr/>
          <p:nvPr/>
        </p:nvSpPr>
        <p:spPr>
          <a:xfrm>
            <a:off x="11279870" y="2983458"/>
            <a:ext cx="862121" cy="582639"/>
          </a:xfrm>
          <a:prstGeom prst="roundRect">
            <a:avLst/>
          </a:prstGeom>
          <a:solidFill>
            <a:schemeClr val="bg1"/>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Opening Weekend vs. 7/24 projection</a:t>
            </a:r>
            <a:endParaRPr kumimoji="0" lang="en-US" sz="600" b="0" i="0" u="none"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endParaRPr>
          </a:p>
        </p:txBody>
      </p:sp>
      <p:sp>
        <p:nvSpPr>
          <p:cNvPr id="41" name="TextBox 40">
            <a:extLst>
              <a:ext uri="{FF2B5EF4-FFF2-40B4-BE49-F238E27FC236}">
                <a16:creationId xmlns:a16="http://schemas.microsoft.com/office/drawing/2014/main" id="{73D83BBF-D2AF-70C0-C3B2-2F91B894D595}"/>
              </a:ext>
            </a:extLst>
          </p:cNvPr>
          <p:cNvSpPr txBox="1"/>
          <p:nvPr/>
        </p:nvSpPr>
        <p:spPr>
          <a:xfrm>
            <a:off x="9403177"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(as of 7/24)</a:t>
            </a:r>
          </a:p>
        </p:txBody>
      </p:sp>
      <p:sp>
        <p:nvSpPr>
          <p:cNvPr id="42" name="TextBox 41">
            <a:extLst>
              <a:ext uri="{FF2B5EF4-FFF2-40B4-BE49-F238E27FC236}">
                <a16:creationId xmlns:a16="http://schemas.microsoft.com/office/drawing/2014/main" id="{0C94D6E4-BCA3-B908-A52A-80CBE4E42349}"/>
              </a:ext>
            </a:extLst>
          </p:cNvPr>
          <p:cNvSpPr txBox="1"/>
          <p:nvPr/>
        </p:nvSpPr>
        <p:spPr>
          <a:xfrm>
            <a:off x="10872771" y="5860002"/>
            <a:ext cx="946933"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a:ln>
                  <a:noFill/>
                </a:ln>
                <a:solidFill>
                  <a:srgbClr val="1B1464"/>
                </a:solidFill>
                <a:effectLst/>
                <a:uLnTx/>
                <a:uFillTx/>
                <a:latin typeface="Helvetica" panose="020B0403020202020204"/>
                <a:ea typeface="+mn-ea"/>
                <a:cs typeface="Helvetica" panose="020B0403020202020204"/>
              </a:rPr>
              <a:t>(7/26-7/28)</a:t>
            </a:r>
          </a:p>
        </p:txBody>
      </p:sp>
      <p:sp>
        <p:nvSpPr>
          <p:cNvPr id="43" name="TextBox 42">
            <a:extLst>
              <a:ext uri="{FF2B5EF4-FFF2-40B4-BE49-F238E27FC236}">
                <a16:creationId xmlns:a16="http://schemas.microsoft.com/office/drawing/2014/main" id="{378A77D7-F81D-BCD3-C2A5-4C34C21C49C5}"/>
              </a:ext>
            </a:extLst>
          </p:cNvPr>
          <p:cNvSpPr txBox="1"/>
          <p:nvPr/>
        </p:nvSpPr>
        <p:spPr>
          <a:xfrm>
            <a:off x="9546069" y="4229007"/>
            <a:ext cx="74460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a:ln>
                  <a:noFill/>
                </a:ln>
                <a:solidFill>
                  <a:prstClr val="white"/>
                </a:solidFill>
                <a:effectLst/>
                <a:uLnTx/>
                <a:uFillTx/>
                <a:latin typeface="Helvetica" panose="020B0500000000000000" pitchFamily="34" charset="0"/>
                <a:ea typeface="+mn-ea"/>
                <a:cs typeface="+mn-cs"/>
              </a:rPr>
              <a:t>$180- $200 MM</a:t>
            </a:r>
          </a:p>
        </p:txBody>
      </p:sp>
      <p:pic>
        <p:nvPicPr>
          <p:cNvPr id="50" name="Picture 49" descr="Logo&#10;&#10;Description automatically generated with low confidence">
            <a:extLst>
              <a:ext uri="{FF2B5EF4-FFF2-40B4-BE49-F238E27FC236}">
                <a16:creationId xmlns:a16="http://schemas.microsoft.com/office/drawing/2014/main" id="{3C2C020D-157B-658E-66E0-B8936FC5D2C8}"/>
              </a:ext>
            </a:extLst>
          </p:cNvPr>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948" y="1475000"/>
            <a:ext cx="1410542" cy="491984"/>
          </a:xfrm>
          <a:prstGeom prst="rect">
            <a:avLst/>
          </a:prstGeom>
        </p:spPr>
      </p:pic>
      <p:pic>
        <p:nvPicPr>
          <p:cNvPr id="51" name="Picture 50" descr="Text&#10;&#10;Description automatically generated with low confidence">
            <a:extLst>
              <a:ext uri="{FF2B5EF4-FFF2-40B4-BE49-F238E27FC236}">
                <a16:creationId xmlns:a16="http://schemas.microsoft.com/office/drawing/2014/main" id="{E3032A75-5A26-A23B-44CA-F168075C1302}"/>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352148" y="1485022"/>
            <a:ext cx="1086629" cy="471940"/>
          </a:xfrm>
          <a:prstGeom prst="rect">
            <a:avLst/>
          </a:prstGeom>
        </p:spPr>
      </p:pic>
      <p:sp>
        <p:nvSpPr>
          <p:cNvPr id="52" name="TextBox 51">
            <a:extLst>
              <a:ext uri="{FF2B5EF4-FFF2-40B4-BE49-F238E27FC236}">
                <a16:creationId xmlns:a16="http://schemas.microsoft.com/office/drawing/2014/main" id="{F105686A-81A5-DCC1-A5C8-38166D34E44B}"/>
              </a:ext>
            </a:extLst>
          </p:cNvPr>
          <p:cNvSpPr txBox="1"/>
          <p:nvPr/>
        </p:nvSpPr>
        <p:spPr>
          <a:xfrm>
            <a:off x="-5297" y="1959210"/>
            <a:ext cx="12197297" cy="553998"/>
          </a:xfrm>
          <a:prstGeom prst="rect">
            <a:avLst/>
          </a:prstGeom>
          <a:noFill/>
        </p:spPr>
        <p:txBody>
          <a:bodyPr wrap="square" rtlCol="0">
            <a:spAutoFit/>
          </a:bodyPr>
          <a:lstStyle/>
          <a:p>
            <a:pPr algn="ctr">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Final Domestic Box Office Projection (week of release) vs. Opening Weekend Box Office</a:t>
            </a:r>
            <a:br>
              <a:rPr kumimoji="0" lang="en-US" sz="1600" b="1" i="0"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in MM</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3" name="Rectangle 52">
            <a:extLst>
              <a:ext uri="{FF2B5EF4-FFF2-40B4-BE49-F238E27FC236}">
                <a16:creationId xmlns:a16="http://schemas.microsoft.com/office/drawing/2014/main" id="{57EEBE20-0FCB-BB98-13A9-A7ABD6062BE1}"/>
              </a:ext>
            </a:extLst>
          </p:cNvPr>
          <p:cNvSpPr/>
          <p:nvPr/>
        </p:nvSpPr>
        <p:spPr>
          <a:xfrm>
            <a:off x="64920" y="230668"/>
            <a:ext cx="10304764" cy="12926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Summer </a:t>
            </a:r>
            <a:r>
              <a:rPr lang="en-US" sz="2600" b="1">
                <a:solidFill>
                  <a:srgbClr val="ED3C8D"/>
                </a:solidFill>
                <a:latin typeface="Helvetica" pitchFamily="2" charset="0"/>
              </a:rPr>
              <a:t>cinema successes</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positive vibes of new theatrical releases consistently drove overperformance at the box office</a:t>
            </a:r>
          </a:p>
        </p:txBody>
      </p:sp>
      <p:pic>
        <p:nvPicPr>
          <p:cNvPr id="9" name="Picture 8">
            <a:extLst>
              <a:ext uri="{FF2B5EF4-FFF2-40B4-BE49-F238E27FC236}">
                <a16:creationId xmlns:a16="http://schemas.microsoft.com/office/drawing/2014/main" id="{019208D4-CD8E-61FA-D1B1-E242A2162C17}"/>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0" name="Slide Number Placeholder 5">
            <a:extLst>
              <a:ext uri="{FF2B5EF4-FFF2-40B4-BE49-F238E27FC236}">
                <a16:creationId xmlns:a16="http://schemas.microsoft.com/office/drawing/2014/main" id="{0D2E48E2-F23B-7BAD-B8A7-17BC30482C94}"/>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29339A97-134B-C3E1-B83D-C829718D273E}"/>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347830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44B2C8-4E8D-A6E1-34AD-DF25C472252F}"/>
              </a:ext>
            </a:extLst>
          </p:cNvPr>
          <p:cNvSpPr/>
          <p:nvPr/>
        </p:nvSpPr>
        <p:spPr>
          <a:xfrm>
            <a:off x="0" y="-18531"/>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hlinkClick r:id="rId3"/>
            <a:extLst>
              <a:ext uri="{FF2B5EF4-FFF2-40B4-BE49-F238E27FC236}">
                <a16:creationId xmlns:a16="http://schemas.microsoft.com/office/drawing/2014/main" id="{227D49E4-41A6-3B0B-9E5A-47D53148A84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273640" y="74235"/>
            <a:ext cx="1857265" cy="1046347"/>
          </a:xfrm>
          <a:prstGeom prst="rect">
            <a:avLst/>
          </a:prstGeom>
          <a:ln>
            <a:solidFill>
              <a:srgbClr val="1B1464"/>
            </a:solidFill>
          </a:ln>
        </p:spPr>
      </p:pic>
      <p:sp>
        <p:nvSpPr>
          <p:cNvPr id="12" name="TextBox 11">
            <a:hlinkClick r:id="rId3"/>
            <a:extLst>
              <a:ext uri="{FF2B5EF4-FFF2-40B4-BE49-F238E27FC236}">
                <a16:creationId xmlns:a16="http://schemas.microsoft.com/office/drawing/2014/main" id="{A727681D-05BD-5ABF-C5F8-E58CFC27BBB7}"/>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pic>
        <p:nvPicPr>
          <p:cNvPr id="26" name="Picture 25">
            <a:extLst>
              <a:ext uri="{FF2B5EF4-FFF2-40B4-BE49-F238E27FC236}">
                <a16:creationId xmlns:a16="http://schemas.microsoft.com/office/drawing/2014/main" id="{BC49BE9A-A6F5-1FDC-D374-C14B9C6A25F3}"/>
              </a:ext>
            </a:extLst>
          </p:cNvPr>
          <p:cNvPicPr>
            <a:picLocks noChangeAspect="1"/>
          </p:cNvPicPr>
          <p:nvPr/>
        </p:nvPicPr>
        <p:blipFill>
          <a:blip r:embed="rId5"/>
          <a:stretch>
            <a:fillRect/>
          </a:stretch>
        </p:blipFill>
        <p:spPr>
          <a:xfrm>
            <a:off x="95122" y="1558127"/>
            <a:ext cx="1240378" cy="321796"/>
          </a:xfrm>
          <a:prstGeom prst="rect">
            <a:avLst/>
          </a:prstGeom>
        </p:spPr>
      </p:pic>
      <p:pic>
        <p:nvPicPr>
          <p:cNvPr id="28" name="Picture 2">
            <a:extLst>
              <a:ext uri="{FF2B5EF4-FFF2-40B4-BE49-F238E27FC236}">
                <a16:creationId xmlns:a16="http://schemas.microsoft.com/office/drawing/2014/main" id="{5A7CFD82-B958-519B-4489-D119C69814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68" r="40474" b="66928"/>
          <a:stretch/>
        </p:blipFill>
        <p:spPr bwMode="auto">
          <a:xfrm>
            <a:off x="1360809" y="1471391"/>
            <a:ext cx="1367151" cy="444638"/>
          </a:xfrm>
          <a:prstGeom prst="rect">
            <a:avLst/>
          </a:prstGeom>
          <a:ln>
            <a:no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AF2B940-3371-5D21-3C88-B2991F9F1D85}"/>
              </a:ext>
            </a:extLst>
          </p:cNvPr>
          <p:cNvSpPr/>
          <p:nvPr/>
        </p:nvSpPr>
        <p:spPr>
          <a:xfrm>
            <a:off x="51853" y="230668"/>
            <a:ext cx="10292794"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Daily data creation: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amount of data generated every day is a sign of how important privacy and security should be in life</a:t>
            </a:r>
            <a:endPar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6" name="Picture 5">
            <a:extLst>
              <a:ext uri="{FF2B5EF4-FFF2-40B4-BE49-F238E27FC236}">
                <a16:creationId xmlns:a16="http://schemas.microsoft.com/office/drawing/2014/main" id="{546FDBFD-7F06-206D-326C-D1741A57356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7" name="Slide Number Placeholder 5">
            <a:extLst>
              <a:ext uri="{FF2B5EF4-FFF2-40B4-BE49-F238E27FC236}">
                <a16:creationId xmlns:a16="http://schemas.microsoft.com/office/drawing/2014/main" id="{64F67352-8A27-853E-C1E5-9FC27D5B95BF}"/>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E329509B-8575-7587-2058-133F3BEA0A12}"/>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967E4C8E-7002-933B-F361-3B5099CF42AB}"/>
              </a:ext>
            </a:extLst>
          </p:cNvPr>
          <p:cNvSpPr txBox="1"/>
          <p:nvPr/>
        </p:nvSpPr>
        <p:spPr>
          <a:xfrm>
            <a:off x="467335" y="6200566"/>
            <a:ext cx="1166357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Edge Delta, ‘Breaking Down The Numbers: How Much Data Does The World Create Daily in 2024?’, March 2024. *Calculated from an average </a:t>
            </a:r>
            <a:r>
              <a:rPr lang="en-US" sz="800">
                <a:solidFill>
                  <a:srgbClr val="1B1464"/>
                </a:solidFill>
                <a:latin typeface="Helvetica" panose="020B0604020202020204" pitchFamily="34" charset="0"/>
                <a:cs typeface="Helvetica" panose="020B0604020202020204" pitchFamily="34" charset="0"/>
              </a:rPr>
              <a:t>HD</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streaming movie size of </a:t>
            </a:r>
            <a:r>
              <a:rPr lang="en-US" sz="800">
                <a:solidFill>
                  <a:srgbClr val="1B1464"/>
                </a:solidFill>
                <a:latin typeface="Helvetica" panose="020B0604020202020204" pitchFamily="34" charset="0"/>
                <a:cs typeface="Helvetica" panose="020B0604020202020204" pitchFamily="34" charset="0"/>
              </a:rPr>
              <a:t>2.5</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GB from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Tachus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‘How Much Data Is Used When Streaming TV?’, February 2024.</a:t>
            </a:r>
          </a:p>
        </p:txBody>
      </p:sp>
      <p:sp>
        <p:nvSpPr>
          <p:cNvPr id="13" name="Arrow: Down 12">
            <a:extLst>
              <a:ext uri="{FF2B5EF4-FFF2-40B4-BE49-F238E27FC236}">
                <a16:creationId xmlns:a16="http://schemas.microsoft.com/office/drawing/2014/main" id="{FE87FA0E-A619-7B64-FF18-57AADDFEA249}"/>
              </a:ext>
            </a:extLst>
          </p:cNvPr>
          <p:cNvSpPr/>
          <p:nvPr/>
        </p:nvSpPr>
        <p:spPr>
          <a:xfrm rot="16200000">
            <a:off x="6307257" y="3857008"/>
            <a:ext cx="930374" cy="1375783"/>
          </a:xfrm>
          <a:prstGeom prst="downArrow">
            <a:avLst/>
          </a:prstGeom>
          <a:solidFill>
            <a:srgbClr val="1B1464"/>
          </a:solidFill>
          <a:ln w="19050">
            <a:solidFill>
              <a:srgbClr val="FFE6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line drawing of a cloud with a server&#10;&#10;Description automatically generated">
            <a:extLst>
              <a:ext uri="{FF2B5EF4-FFF2-40B4-BE49-F238E27FC236}">
                <a16:creationId xmlns:a16="http://schemas.microsoft.com/office/drawing/2014/main" id="{9906457D-64EF-205F-A4F6-BD42479C11D6}"/>
              </a:ext>
            </a:extLst>
          </p:cNvPr>
          <p:cNvPicPr>
            <a:picLocks noChangeAspect="1"/>
          </p:cNvPicPr>
          <p:nvPr/>
        </p:nvPicPr>
        <p:blipFill>
          <a:blip r:embed="rId8"/>
          <a:stretch>
            <a:fillRect/>
          </a:stretch>
        </p:blipFill>
        <p:spPr>
          <a:xfrm>
            <a:off x="2724032" y="1757369"/>
            <a:ext cx="1418569" cy="1418569"/>
          </a:xfrm>
          <a:prstGeom prst="rect">
            <a:avLst/>
          </a:prstGeom>
        </p:spPr>
      </p:pic>
      <p:sp>
        <p:nvSpPr>
          <p:cNvPr id="22" name="Rectangle: Rounded Corners 21">
            <a:extLst>
              <a:ext uri="{FF2B5EF4-FFF2-40B4-BE49-F238E27FC236}">
                <a16:creationId xmlns:a16="http://schemas.microsoft.com/office/drawing/2014/main" id="{85FF3526-8843-7B56-074E-BF3E7BF156C3}"/>
              </a:ext>
            </a:extLst>
          </p:cNvPr>
          <p:cNvSpPr/>
          <p:nvPr/>
        </p:nvSpPr>
        <p:spPr>
          <a:xfrm>
            <a:off x="7655005" y="3312938"/>
            <a:ext cx="3696511" cy="2463924"/>
          </a:xfrm>
          <a:prstGeom prst="roundRect">
            <a:avLst/>
          </a:prstGeom>
          <a:solidFill>
            <a:srgbClr val="FFE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i="1">
                <a:solidFill>
                  <a:srgbClr val="1B1464"/>
                </a:solidFill>
                <a:latin typeface="Helvetica" panose="020B0604020202020204" pitchFamily="34" charset="0"/>
                <a:cs typeface="Helvetica" panose="020B0604020202020204" pitchFamily="34" charset="0"/>
              </a:rPr>
              <a:t>Which is equal to</a:t>
            </a:r>
          </a:p>
          <a:p>
            <a:pPr algn="ctr"/>
            <a:endParaRPr lang="en-US" sz="400">
              <a:solidFill>
                <a:srgbClr val="1B1464"/>
              </a:solidFill>
              <a:latin typeface="Helvetica" panose="020B0604020202020204" pitchFamily="34" charset="0"/>
              <a:cs typeface="Helvetica" panose="020B0604020202020204" pitchFamily="34" charset="0"/>
            </a:endParaRPr>
          </a:p>
          <a:p>
            <a:pPr algn="ctr"/>
            <a:r>
              <a:rPr lang="en-US" sz="4000" b="1">
                <a:solidFill>
                  <a:srgbClr val="1B1464"/>
                </a:solidFill>
                <a:latin typeface="Helvetica" panose="020B0604020202020204" pitchFamily="34" charset="0"/>
                <a:cs typeface="Helvetica" panose="020B0604020202020204" pitchFamily="34" charset="0"/>
              </a:rPr>
              <a:t>135 Billion</a:t>
            </a:r>
          </a:p>
          <a:p>
            <a:pPr algn="ctr"/>
            <a:r>
              <a:rPr lang="en-US" sz="2000" b="1">
                <a:solidFill>
                  <a:srgbClr val="1B1464"/>
                </a:solidFill>
                <a:latin typeface="Helvetica" panose="020B0604020202020204" pitchFamily="34" charset="0"/>
                <a:cs typeface="Helvetica" panose="020B0604020202020204" pitchFamily="34" charset="0"/>
              </a:rPr>
              <a:t>HD streaming movies</a:t>
            </a:r>
          </a:p>
          <a:p>
            <a:pPr algn="ctr"/>
            <a:r>
              <a:rPr lang="en-US" sz="1800">
                <a:solidFill>
                  <a:srgbClr val="1B1464"/>
                </a:solidFill>
                <a:latin typeface="Helvetica" panose="020B0604020202020204" pitchFamily="34" charset="0"/>
                <a:cs typeface="Helvetica" panose="020B0604020202020204" pitchFamily="34" charset="0"/>
              </a:rPr>
              <a:t>worth of data created daily*</a:t>
            </a:r>
            <a:endParaRPr lang="en-US" sz="1800" b="1">
              <a:solidFill>
                <a:srgbClr val="1B1464"/>
              </a:solidFill>
              <a:latin typeface="Helvetica" panose="020B0604020202020204" pitchFamily="34" charset="0"/>
              <a:cs typeface="Helvetica" panose="020B0604020202020204" pitchFamily="34" charset="0"/>
            </a:endParaRPr>
          </a:p>
        </p:txBody>
      </p:sp>
      <p:sp>
        <p:nvSpPr>
          <p:cNvPr id="32" name="Rectangle: Rounded Corners 31">
            <a:extLst>
              <a:ext uri="{FF2B5EF4-FFF2-40B4-BE49-F238E27FC236}">
                <a16:creationId xmlns:a16="http://schemas.microsoft.com/office/drawing/2014/main" id="{03C7386B-BB90-865D-EDBB-CC697CFA0BA5}"/>
              </a:ext>
            </a:extLst>
          </p:cNvPr>
          <p:cNvSpPr/>
          <p:nvPr/>
        </p:nvSpPr>
        <p:spPr>
          <a:xfrm>
            <a:off x="976752" y="3334682"/>
            <a:ext cx="4913131" cy="2432722"/>
          </a:xfrm>
          <a:prstGeom prst="roundRect">
            <a:avLst/>
          </a:prstGeom>
          <a:solidFill>
            <a:srgbClr val="FFE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solidFill>
                  <a:srgbClr val="1B1464"/>
                </a:solidFill>
                <a:latin typeface="Helvetica" panose="020B0604020202020204" pitchFamily="34" charset="0"/>
                <a:cs typeface="Helvetica" panose="020B0604020202020204" pitchFamily="34" charset="0"/>
              </a:rPr>
              <a:t>337</a:t>
            </a:r>
          </a:p>
          <a:p>
            <a:pPr algn="ctr"/>
            <a:r>
              <a:rPr lang="en-US" sz="3600" b="1">
                <a:solidFill>
                  <a:srgbClr val="1B1464"/>
                </a:solidFill>
                <a:latin typeface="Helvetica" panose="020B0604020202020204" pitchFamily="34" charset="0"/>
                <a:cs typeface="Helvetica" panose="020B0604020202020204" pitchFamily="34" charset="0"/>
              </a:rPr>
              <a:t>Million Terabytes</a:t>
            </a:r>
            <a:br>
              <a:rPr lang="en-US" sz="3600">
                <a:solidFill>
                  <a:srgbClr val="1B1464"/>
                </a:solidFill>
                <a:latin typeface="Helvetica" panose="020B0604020202020204" pitchFamily="34" charset="0"/>
                <a:cs typeface="Helvetica" panose="020B0604020202020204" pitchFamily="34" charset="0"/>
              </a:rPr>
            </a:br>
            <a:r>
              <a:rPr lang="en-US" sz="3600" b="1">
                <a:solidFill>
                  <a:srgbClr val="1B1464"/>
                </a:solidFill>
                <a:latin typeface="Helvetica" panose="020B0604020202020204" pitchFamily="34" charset="0"/>
                <a:cs typeface="Helvetica" panose="020B0604020202020204" pitchFamily="34" charset="0"/>
              </a:rPr>
              <a:t>of data</a:t>
            </a:r>
            <a:r>
              <a:rPr lang="en-US" sz="1800" b="1">
                <a:solidFill>
                  <a:srgbClr val="1B1464"/>
                </a:solidFill>
                <a:latin typeface="Helvetica" panose="020B0604020202020204" pitchFamily="34" charset="0"/>
                <a:cs typeface="Helvetica" panose="020B0604020202020204" pitchFamily="34" charset="0"/>
              </a:rPr>
              <a:t> </a:t>
            </a:r>
            <a:r>
              <a:rPr lang="en-US" sz="3200">
                <a:solidFill>
                  <a:srgbClr val="1B1464"/>
                </a:solidFill>
                <a:latin typeface="Helvetica" panose="020B0604020202020204" pitchFamily="34" charset="0"/>
                <a:cs typeface="Helvetica" panose="020B0604020202020204" pitchFamily="34" charset="0"/>
              </a:rPr>
              <a:t>is created daily</a:t>
            </a:r>
          </a:p>
        </p:txBody>
      </p:sp>
    </p:spTree>
    <p:extLst>
      <p:ext uri="{BB962C8B-B14F-4D97-AF65-F5344CB8AC3E}">
        <p14:creationId xmlns:p14="http://schemas.microsoft.com/office/powerpoint/2010/main" val="100851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66EFA9-469E-3E1C-39D1-60B321730B32}"/>
              </a:ext>
            </a:extLst>
          </p:cNvPr>
          <p:cNvSpPr/>
          <p:nvPr/>
        </p:nvSpPr>
        <p:spPr>
          <a:xfrm>
            <a:off x="0" y="-18531"/>
            <a:ext cx="12201053" cy="1431094"/>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B033617-73DF-8EC5-7AF3-1FA28B365087}"/>
              </a:ext>
            </a:extLst>
          </p:cNvPr>
          <p:cNvSpPr/>
          <p:nvPr/>
        </p:nvSpPr>
        <p:spPr>
          <a:xfrm>
            <a:off x="6588" y="230668"/>
            <a:ext cx="10333914"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Data privacy legislation growth: </a:t>
            </a:r>
            <a:r>
              <a:rPr lang="en-US" sz="2600" b="1">
                <a:solidFill>
                  <a:srgbClr val="1B1464"/>
                </a:solidFill>
                <a:latin typeface="Helvetica" pitchFamily="2" charset="0"/>
              </a:rPr>
              <a:t>Across the U.S., state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laws on data privacy have increased </a:t>
            </a:r>
            <a:r>
              <a:rPr lang="en-US" sz="2600" b="1">
                <a:solidFill>
                  <a:srgbClr val="1B1464"/>
                </a:solidFill>
                <a:latin typeface="Helvetica" pitchFamily="2" charset="0"/>
              </a:rPr>
              <a:t>significantly over the last two years</a:t>
            </a:r>
            <a:endParaRPr kumimoji="0" lang="en-US" sz="2600" b="1" i="0" u="none" strike="noStrike" kern="1200" cap="none" spc="0" normalizeH="0" baseline="0" noProof="0">
              <a:ln>
                <a:noFill/>
              </a:ln>
              <a:solidFill>
                <a:srgbClr val="1B1464"/>
              </a:solidFill>
              <a:effectLst/>
              <a:uLnTx/>
              <a:uFillTx/>
              <a:latin typeface="Helvetica"/>
              <a:ea typeface="+mn-ea"/>
              <a:cs typeface="Helvetica"/>
            </a:endParaRPr>
          </a:p>
        </p:txBody>
      </p:sp>
      <p:sp>
        <p:nvSpPr>
          <p:cNvPr id="7" name="Text Placeholder 24">
            <a:extLst>
              <a:ext uri="{FF2B5EF4-FFF2-40B4-BE49-F238E27FC236}">
                <a16:creationId xmlns:a16="http://schemas.microsoft.com/office/drawing/2014/main" id="{F99DADF6-38A0-64C1-78BF-C41AF1512F3E}"/>
              </a:ext>
            </a:extLst>
          </p:cNvPr>
          <p:cNvSpPr txBox="1">
            <a:spLocks/>
          </p:cNvSpPr>
          <p:nvPr/>
        </p:nvSpPr>
        <p:spPr>
          <a:xfrm>
            <a:off x="438817" y="6358071"/>
            <a:ext cx="11664402" cy="16953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IAPP, ‘US State Privacy Legislation Tracker 2024’, as of 7/8/24. *Nielsen Universe Estimates, January 1, 2024, Total U.S. HHs.</a:t>
            </a:r>
          </a:p>
        </p:txBody>
      </p:sp>
      <p:sp>
        <p:nvSpPr>
          <p:cNvPr id="8" name="TextBox 7">
            <a:extLst>
              <a:ext uri="{FF2B5EF4-FFF2-40B4-BE49-F238E27FC236}">
                <a16:creationId xmlns:a16="http://schemas.microsoft.com/office/drawing/2014/main" id="{618354FC-4F45-CC92-8B96-09B0BD147757}"/>
              </a:ext>
            </a:extLst>
          </p:cNvPr>
          <p:cNvSpPr txBox="1"/>
          <p:nvPr/>
        </p:nvSpPr>
        <p:spPr>
          <a:xfrm>
            <a:off x="-5297" y="1959210"/>
            <a:ext cx="1219729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rPr>
              <a:t>% of Total U.S. HH Population in States That Have Signed Laws on Data Privacy</a:t>
            </a:r>
            <a:endParaRPr kumimoji="0" lang="en-US" sz="1200" b="0" i="0" u="sng"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mn-cs"/>
            </a:endParaRPr>
          </a:p>
        </p:txBody>
      </p:sp>
      <p:pic>
        <p:nvPicPr>
          <p:cNvPr id="9" name="Picture 8">
            <a:hlinkClick r:id="rId2"/>
            <a:extLst>
              <a:ext uri="{FF2B5EF4-FFF2-40B4-BE49-F238E27FC236}">
                <a16:creationId xmlns:a16="http://schemas.microsoft.com/office/drawing/2014/main" id="{38BD82A7-DD94-6474-DE22-AF853245E44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69959" y="74235"/>
            <a:ext cx="1864627" cy="1046347"/>
          </a:xfrm>
          <a:prstGeom prst="rect">
            <a:avLst/>
          </a:prstGeom>
          <a:ln>
            <a:solidFill>
              <a:srgbClr val="1B1464"/>
            </a:solidFill>
          </a:ln>
        </p:spPr>
      </p:pic>
      <p:sp>
        <p:nvSpPr>
          <p:cNvPr id="10" name="TextBox 9">
            <a:hlinkClick r:id="rId2"/>
            <a:extLst>
              <a:ext uri="{FF2B5EF4-FFF2-40B4-BE49-F238E27FC236}">
                <a16:creationId xmlns:a16="http://schemas.microsoft.com/office/drawing/2014/main" id="{85B17C10-07DC-E3B3-CD2A-67E60258F0A6}"/>
              </a:ext>
            </a:extLst>
          </p:cNvPr>
          <p:cNvSpPr txBox="1"/>
          <p:nvPr/>
        </p:nvSpPr>
        <p:spPr>
          <a:xfrm>
            <a:off x="10269960" y="1166047"/>
            <a:ext cx="1864486" cy="246221"/>
          </a:xfrm>
          <a:prstGeom prst="rect">
            <a:avLst/>
          </a:prstGeom>
          <a:noFill/>
        </p:spPr>
        <p:txBody>
          <a:bodyPr wrap="square" rtlCol="0">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000" b="1" i="0" u="sng" strike="noStrike" kern="1200" cap="none" spc="0" normalizeH="0" baseline="0" noProof="0" dirty="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Click here for the full report</a:t>
            </a:r>
          </a:p>
        </p:txBody>
      </p:sp>
      <p:graphicFrame>
        <p:nvGraphicFramePr>
          <p:cNvPr id="14" name="Chart 13">
            <a:extLst>
              <a:ext uri="{FF2B5EF4-FFF2-40B4-BE49-F238E27FC236}">
                <a16:creationId xmlns:a16="http://schemas.microsoft.com/office/drawing/2014/main" id="{44D35AC8-AEF2-345D-1700-CEB888259632}"/>
              </a:ext>
            </a:extLst>
          </p:cNvPr>
          <p:cNvGraphicFramePr/>
          <p:nvPr>
            <p:extLst>
              <p:ext uri="{D42A27DB-BD31-4B8C-83A1-F6EECF244321}">
                <p14:modId xmlns:p14="http://schemas.microsoft.com/office/powerpoint/2010/main" val="2989125668"/>
              </p:ext>
            </p:extLst>
          </p:nvPr>
        </p:nvGraphicFramePr>
        <p:xfrm>
          <a:off x="1892854" y="2315935"/>
          <a:ext cx="8533296" cy="353778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CB3EF0A2-1DF0-AC3A-56C8-E8876584A35D}"/>
              </a:ext>
            </a:extLst>
          </p:cNvPr>
          <p:cNvSpPr txBox="1"/>
          <p:nvPr/>
        </p:nvSpPr>
        <p:spPr>
          <a:xfrm>
            <a:off x="472837" y="5796068"/>
            <a:ext cx="1293013" cy="307777"/>
          </a:xfrm>
          <a:prstGeom prst="rect">
            <a:avLst/>
          </a:prstGeom>
          <a:solidFill>
            <a:schemeClr val="bg1"/>
          </a:solidFill>
          <a:ln>
            <a:solidFill>
              <a:srgbClr val="1B1464"/>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states:</a:t>
            </a:r>
          </a:p>
        </p:txBody>
      </p:sp>
      <p:sp>
        <p:nvSpPr>
          <p:cNvPr id="16" name="TextBox 15">
            <a:extLst>
              <a:ext uri="{FF2B5EF4-FFF2-40B4-BE49-F238E27FC236}">
                <a16:creationId xmlns:a16="http://schemas.microsoft.com/office/drawing/2014/main" id="{4D173D23-57F4-8004-5895-29F548DE26C0}"/>
              </a:ext>
            </a:extLst>
          </p:cNvPr>
          <p:cNvSpPr txBox="1"/>
          <p:nvPr/>
        </p:nvSpPr>
        <p:spPr>
          <a:xfrm>
            <a:off x="2579897" y="5796068"/>
            <a:ext cx="487945" cy="307777"/>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a:t>
            </a:r>
          </a:p>
        </p:txBody>
      </p:sp>
      <p:sp>
        <p:nvSpPr>
          <p:cNvPr id="17" name="TextBox 16">
            <a:extLst>
              <a:ext uri="{FF2B5EF4-FFF2-40B4-BE49-F238E27FC236}">
                <a16:creationId xmlns:a16="http://schemas.microsoft.com/office/drawing/2014/main" id="{7D8EB378-DC1B-5893-2BF7-25F9CC968BD1}"/>
              </a:ext>
            </a:extLst>
          </p:cNvPr>
          <p:cNvSpPr txBox="1"/>
          <p:nvPr/>
        </p:nvSpPr>
        <p:spPr>
          <a:xfrm>
            <a:off x="4246809" y="5796068"/>
            <a:ext cx="487945" cy="307777"/>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a:t>
            </a:r>
          </a:p>
        </p:txBody>
      </p:sp>
      <p:sp>
        <p:nvSpPr>
          <p:cNvPr id="18" name="TextBox 17">
            <a:extLst>
              <a:ext uri="{FF2B5EF4-FFF2-40B4-BE49-F238E27FC236}">
                <a16:creationId xmlns:a16="http://schemas.microsoft.com/office/drawing/2014/main" id="{19C39FAF-6C68-BBDE-9712-725AC313A545}"/>
              </a:ext>
            </a:extLst>
          </p:cNvPr>
          <p:cNvSpPr txBox="1"/>
          <p:nvPr/>
        </p:nvSpPr>
        <p:spPr>
          <a:xfrm>
            <a:off x="5887137" y="5796068"/>
            <a:ext cx="487945" cy="307777"/>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a:t>
            </a:r>
          </a:p>
        </p:txBody>
      </p:sp>
      <p:sp>
        <p:nvSpPr>
          <p:cNvPr id="19" name="TextBox 18">
            <a:extLst>
              <a:ext uri="{FF2B5EF4-FFF2-40B4-BE49-F238E27FC236}">
                <a16:creationId xmlns:a16="http://schemas.microsoft.com/office/drawing/2014/main" id="{5757D6D8-C1DB-1DA6-70B8-B514CB8180CE}"/>
              </a:ext>
            </a:extLst>
          </p:cNvPr>
          <p:cNvSpPr txBox="1"/>
          <p:nvPr/>
        </p:nvSpPr>
        <p:spPr>
          <a:xfrm>
            <a:off x="7565481" y="5796068"/>
            <a:ext cx="487945" cy="307777"/>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12</a:t>
            </a:r>
          </a:p>
        </p:txBody>
      </p:sp>
      <p:sp>
        <p:nvSpPr>
          <p:cNvPr id="20" name="TextBox 19">
            <a:extLst>
              <a:ext uri="{FF2B5EF4-FFF2-40B4-BE49-F238E27FC236}">
                <a16:creationId xmlns:a16="http://schemas.microsoft.com/office/drawing/2014/main" id="{E4904107-A904-138B-DF5D-609F4F324B9B}"/>
              </a:ext>
            </a:extLst>
          </p:cNvPr>
          <p:cNvSpPr txBox="1"/>
          <p:nvPr/>
        </p:nvSpPr>
        <p:spPr>
          <a:xfrm>
            <a:off x="9207673" y="5796068"/>
            <a:ext cx="487945" cy="307777"/>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19</a:t>
            </a:r>
          </a:p>
        </p:txBody>
      </p:sp>
      <p:sp>
        <p:nvSpPr>
          <p:cNvPr id="21" name="TextBox 20">
            <a:extLst>
              <a:ext uri="{FF2B5EF4-FFF2-40B4-BE49-F238E27FC236}">
                <a16:creationId xmlns:a16="http://schemas.microsoft.com/office/drawing/2014/main" id="{F7A98C6B-D52D-B53E-A1CF-5CB446E255D8}"/>
              </a:ext>
            </a:extLst>
          </p:cNvPr>
          <p:cNvSpPr txBox="1"/>
          <p:nvPr/>
        </p:nvSpPr>
        <p:spPr>
          <a:xfrm>
            <a:off x="217422" y="2835584"/>
            <a:ext cx="3089982" cy="1107996"/>
          </a:xfrm>
          <a:prstGeom prst="rect">
            <a:avLst/>
          </a:prstGeom>
          <a:solidFill>
            <a:srgbClr val="ED3C8D"/>
          </a:solidFill>
          <a:ln w="12700">
            <a:solidFill>
              <a:srgbClr val="1B1464"/>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This patchwork of regulations makes measurement, and abiding by all the separate state laws, more challenging for brands.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pic>
        <p:nvPicPr>
          <p:cNvPr id="22" name="Picture 21" descr="Logo&#10;&#10;Description automatically generated with low confidence">
            <a:extLst>
              <a:ext uri="{FF2B5EF4-FFF2-40B4-BE49-F238E27FC236}">
                <a16:creationId xmlns:a16="http://schemas.microsoft.com/office/drawing/2014/main" id="{A0D31D26-C2F0-91F8-19DA-86D995EC719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948" y="1475000"/>
            <a:ext cx="1410542" cy="491984"/>
          </a:xfrm>
          <a:prstGeom prst="rect">
            <a:avLst/>
          </a:prstGeom>
        </p:spPr>
      </p:pic>
      <p:pic>
        <p:nvPicPr>
          <p:cNvPr id="23" name="Picture 22" descr="Text&#10;&#10;Description automatically generated with low confidence">
            <a:extLst>
              <a:ext uri="{FF2B5EF4-FFF2-40B4-BE49-F238E27FC236}">
                <a16:creationId xmlns:a16="http://schemas.microsoft.com/office/drawing/2014/main" id="{E4E2A73A-3F74-B1F4-FE61-401F41E7781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52148" y="1485022"/>
            <a:ext cx="1086629" cy="471940"/>
          </a:xfrm>
          <a:prstGeom prst="rect">
            <a:avLst/>
          </a:prstGeom>
        </p:spPr>
      </p:pic>
      <p:pic>
        <p:nvPicPr>
          <p:cNvPr id="11" name="Picture 10">
            <a:extLst>
              <a:ext uri="{FF2B5EF4-FFF2-40B4-BE49-F238E27FC236}">
                <a16:creationId xmlns:a16="http://schemas.microsoft.com/office/drawing/2014/main" id="{D1D9198A-770B-A353-8B6B-0AD368170469}"/>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12" name="Slide Number Placeholder 5">
            <a:extLst>
              <a:ext uri="{FF2B5EF4-FFF2-40B4-BE49-F238E27FC236}">
                <a16:creationId xmlns:a16="http://schemas.microsoft.com/office/drawing/2014/main" id="{CB7357FF-FFD8-920B-D791-C04FE676EF9E}"/>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EFEAEAF0-EE8C-9F78-92C9-E60B2371F411}"/>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491171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Jason Wiese</DisplayName>
        <AccountId>13</AccountId>
        <AccountType/>
      </UserInfo>
      <UserInfo>
        <DisplayName>Leah Montner Dixon</DisplayName>
        <AccountId>10</AccountId>
        <AccountType/>
      </UserInfo>
      <UserInfo>
        <DisplayName>Kaileen Cain</DisplayName>
        <AccountId>143</AccountId>
        <AccountType/>
      </UserInfo>
      <UserInfo>
        <DisplayName>Reed Kiely</DisplayName>
        <AccountId>39</AccountId>
        <AccountType/>
      </UserInfo>
      <UserInfo>
        <DisplayName>Karolina Guillen</DisplayName>
        <AccountId>14</AccountId>
        <AccountType/>
      </UserInfo>
      <UserInfo>
        <DisplayName>Danielle Delauro</DisplayName>
        <AccountId>38</AccountId>
        <AccountType/>
      </UserInfo>
      <UserInfo>
        <DisplayName>Marianne Vita</DisplayName>
        <AccountId>43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6" ma:contentTypeDescription="Create a new document." ma:contentTypeScope="" ma:versionID="83befa18ea6217e2c768b2795b1b34c7">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b56e2d977db667e40a91ecafe6cea5bd"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9FE52C-B408-4E80-8E9E-F3292005465C}">
  <ds:schemaRefs>
    <ds:schemaRef ds:uri="http://schemas.microsoft.com/sharepoint/v3/contenttype/forms"/>
  </ds:schemaRefs>
</ds:datastoreItem>
</file>

<file path=customXml/itemProps2.xml><?xml version="1.0" encoding="utf-8"?>
<ds:datastoreItem xmlns:ds="http://schemas.openxmlformats.org/officeDocument/2006/customXml" ds:itemID="{4980E559-7A09-420D-AB5A-A2CB7DD1E9B2}">
  <ds:schemaRefs>
    <ds:schemaRef ds:uri="9f6166fe-9f5b-43aa-b8a9-b4d7ad530bda"/>
    <ds:schemaRef ds:uri="a86b28e8-29a6-4ab8-af18-2a7f61acfad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66547C2-3B71-418D-A1E6-B237B8AEE85C}"/>
</file>

<file path=docProps/app.xml><?xml version="1.0" encoding="utf-8"?>
<Properties xmlns="http://schemas.openxmlformats.org/officeDocument/2006/extended-properties" xmlns:vt="http://schemas.openxmlformats.org/officeDocument/2006/docPropsVTypes">
  <TotalTime>62</TotalTime>
  <Words>2357</Words>
  <Application>Microsoft Office PowerPoint</Application>
  <PresentationFormat>Widescreen</PresentationFormat>
  <Paragraphs>298</Paragraphs>
  <Slides>15</Slides>
  <Notes>7</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15</vt:i4>
      </vt:variant>
    </vt:vector>
  </HeadingPairs>
  <TitlesOfParts>
    <vt:vector size="29" baseType="lpstr">
      <vt:lpstr>Aptos</vt:lpstr>
      <vt:lpstr>Aptos Display</vt:lpstr>
      <vt:lpstr>Arial</vt:lpstr>
      <vt:lpstr>Calibri</vt:lpstr>
      <vt:lpstr>Calibri Light</vt:lpstr>
      <vt:lpstr>Helvetica</vt:lpstr>
      <vt:lpstr>Helvetica Bold</vt:lpstr>
      <vt:lpstr>Helvetica Light</vt:lpstr>
      <vt:lpstr>Helvetica-Light</vt:lpstr>
      <vt:lpstr>Helvetica-Lightoblique</vt:lpstr>
      <vt:lpstr>Helvetica-Normal</vt: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Kaileen Cain</cp:lastModifiedBy>
  <cp:revision>1</cp:revision>
  <dcterms:created xsi:type="dcterms:W3CDTF">2023-09-20T18:19:14Z</dcterms:created>
  <dcterms:modified xsi:type="dcterms:W3CDTF">2024-10-02T13:32:36Z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0x010100AD0AAE1E4240B941A4C52734E19288AB</vt:lpwstr>
  </property>
  <property fmtid="{D5CDD505-2E9C-101B-9397-08002B2CF9AE}" pid="3" name="MediaServiceImageTags">
    <vt:lpwstr/>
  </property>
</Properties>
</file>