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 id="2147483701" r:id="rId6"/>
    <p:sldMasterId id="2147483732" r:id="rId7"/>
    <p:sldMasterId id="2147483745" r:id="rId8"/>
  </p:sldMasterIdLst>
  <p:notesMasterIdLst>
    <p:notesMasterId r:id="rId23"/>
  </p:notesMasterIdLst>
  <p:sldIdLst>
    <p:sldId id="2839" r:id="rId9"/>
    <p:sldId id="2146846275" r:id="rId10"/>
    <p:sldId id="2146846257" r:id="rId11"/>
    <p:sldId id="2146846205" r:id="rId12"/>
    <p:sldId id="2146846107" r:id="rId13"/>
    <p:sldId id="2146846171" r:id="rId14"/>
    <p:sldId id="2146846084" r:id="rId15"/>
    <p:sldId id="2146846201" r:id="rId16"/>
    <p:sldId id="2146846173" r:id="rId17"/>
    <p:sldId id="2146846261" r:id="rId18"/>
    <p:sldId id="2146846203" r:id="rId19"/>
    <p:sldId id="263" r:id="rId20"/>
    <p:sldId id="2146846204" r:id="rId21"/>
    <p:sldId id="2146846202"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Delauro" initials="DD" lastIdx="5" clrIdx="0">
    <p:extLst>
      <p:ext uri="{19B8F6BF-5375-455C-9EA6-DF929625EA0E}">
        <p15:presenceInfo xmlns:p15="http://schemas.microsoft.com/office/powerpoint/2012/main" userId="S::danielled@thevab.com::79c3a64d-209a-45df-902b-7cba6cccfd68" providerId="AD"/>
      </p:ext>
    </p:extLst>
  </p:cmAuthor>
  <p:cmAuthor id="2" name="Reed Kiely" initials="RK" lastIdx="3" clrIdx="1">
    <p:extLst>
      <p:ext uri="{19B8F6BF-5375-455C-9EA6-DF929625EA0E}">
        <p15:presenceInfo xmlns:p15="http://schemas.microsoft.com/office/powerpoint/2012/main" userId="S::reedk@thevab.com::768be38e-2fb5-40ce-925d-bd8e9d9e3c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FF2"/>
    <a:srgbClr val="1B1464"/>
    <a:srgbClr val="E2E8F1"/>
    <a:srgbClr val="ED3C8D"/>
    <a:srgbClr val="66C5AD"/>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74670C-0C64-4A61-9009-67EBBAB11D7B}" v="4" dt="2023-10-05T18:46:30.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Kiely" userId="768be38e-2fb5-40ce-925d-bd8e9d9e3c31" providerId="ADAL" clId="{DFDC5C99-637D-4AB0-9C39-125B7C580C4D}"/>
    <pc:docChg chg="custSel modSld">
      <pc:chgData name="Reed Kiely" userId="768be38e-2fb5-40ce-925d-bd8e9d9e3c31" providerId="ADAL" clId="{DFDC5C99-637D-4AB0-9C39-125B7C580C4D}" dt="2023-09-21T16:52:05.627" v="4"/>
      <pc:docMkLst>
        <pc:docMk/>
      </pc:docMkLst>
      <pc:sldChg chg="addSp delSp modSp mod">
        <pc:chgData name="Reed Kiely" userId="768be38e-2fb5-40ce-925d-bd8e9d9e3c31" providerId="ADAL" clId="{DFDC5C99-637D-4AB0-9C39-125B7C580C4D}" dt="2023-09-21T16:52:05.627" v="4"/>
        <pc:sldMkLst>
          <pc:docMk/>
          <pc:sldMk cId="390391589" sldId="2146846107"/>
        </pc:sldMkLst>
        <pc:spChg chg="add mod">
          <ac:chgData name="Reed Kiely" userId="768be38e-2fb5-40ce-925d-bd8e9d9e3c31" providerId="ADAL" clId="{DFDC5C99-637D-4AB0-9C39-125B7C580C4D}" dt="2023-09-21T16:51:48.384" v="2" actId="207"/>
          <ac:spMkLst>
            <pc:docMk/>
            <pc:sldMk cId="390391589" sldId="2146846107"/>
            <ac:spMk id="6" creationId="{331E0F41-807C-D7B3-AD51-D0698CD137AA}"/>
          </ac:spMkLst>
        </pc:spChg>
        <pc:spChg chg="del">
          <ac:chgData name="Reed Kiely" userId="768be38e-2fb5-40ce-925d-bd8e9d9e3c31" providerId="ADAL" clId="{DFDC5C99-637D-4AB0-9C39-125B7C580C4D}" dt="2023-09-21T16:52:05.197" v="3" actId="478"/>
          <ac:spMkLst>
            <pc:docMk/>
            <pc:sldMk cId="390391589" sldId="2146846107"/>
            <ac:spMk id="8" creationId="{1E10BC56-8685-9AA5-D0D5-CDC1366790DF}"/>
          </ac:spMkLst>
        </pc:spChg>
        <pc:spChg chg="add mod">
          <ac:chgData name="Reed Kiely" userId="768be38e-2fb5-40ce-925d-bd8e9d9e3c31" providerId="ADAL" clId="{DFDC5C99-637D-4AB0-9C39-125B7C580C4D}" dt="2023-09-21T16:52:05.627" v="4"/>
          <ac:spMkLst>
            <pc:docMk/>
            <pc:sldMk cId="390391589" sldId="2146846107"/>
            <ac:spMk id="12" creationId="{C7E4E940-66D1-A34C-1B05-A0482E1D29E2}"/>
          </ac:spMkLst>
        </pc:spChg>
      </pc:sldChg>
      <pc:sldChg chg="delSp">
        <pc:chgData name="Reed Kiely" userId="768be38e-2fb5-40ce-925d-bd8e9d9e3c31" providerId="ADAL" clId="{DFDC5C99-637D-4AB0-9C39-125B7C580C4D}" dt="2023-09-21T16:51:41.451" v="0"/>
        <pc:sldMkLst>
          <pc:docMk/>
          <pc:sldMk cId="3295599921" sldId="2146846204"/>
        </pc:sldMkLst>
        <pc:picChg chg="del">
          <ac:chgData name="Reed Kiely" userId="768be38e-2fb5-40ce-925d-bd8e9d9e3c31" providerId="ADAL" clId="{DFDC5C99-637D-4AB0-9C39-125B7C580C4D}" dt="2023-09-21T16:51:41.451" v="0"/>
          <ac:picMkLst>
            <pc:docMk/>
            <pc:sldMk cId="3295599921" sldId="2146846204"/>
            <ac:picMk id="2" creationId="{FB7F0CD7-3FB6-1C86-2005-6A384ACF9DEE}"/>
          </ac:picMkLst>
        </pc:picChg>
      </pc:sldChg>
    </pc:docChg>
  </pc:docChgLst>
  <pc:docChgLst>
    <pc:chgData name="Leah Montner Dixon" userId="d5b2ae9e-9213-4442-b7df-4db8cbe51e5d" providerId="ADAL" clId="{8174670C-0C64-4A61-9009-67EBBAB11D7B}"/>
    <pc:docChg chg="undo redo custSel delSld modSld sldOrd">
      <pc:chgData name="Leah Montner Dixon" userId="d5b2ae9e-9213-4442-b7df-4db8cbe51e5d" providerId="ADAL" clId="{8174670C-0C64-4A61-9009-67EBBAB11D7B}" dt="2023-10-05T18:46:30.349" v="1756"/>
      <pc:docMkLst>
        <pc:docMk/>
      </pc:docMkLst>
      <pc:sldChg chg="addSp delSp modSp mod modNotesTx">
        <pc:chgData name="Leah Montner Dixon" userId="d5b2ae9e-9213-4442-b7df-4db8cbe51e5d" providerId="ADAL" clId="{8174670C-0C64-4A61-9009-67EBBAB11D7B}" dt="2023-09-20T18:55:52.340" v="1264" actId="20577"/>
        <pc:sldMkLst>
          <pc:docMk/>
          <pc:sldMk cId="3312995178" sldId="263"/>
        </pc:sldMkLst>
        <pc:spChg chg="add del mod">
          <ac:chgData name="Leah Montner Dixon" userId="d5b2ae9e-9213-4442-b7df-4db8cbe51e5d" providerId="ADAL" clId="{8174670C-0C64-4A61-9009-67EBBAB11D7B}" dt="2023-09-20T18:55:43.352" v="1258"/>
          <ac:spMkLst>
            <pc:docMk/>
            <pc:sldMk cId="3312995178" sldId="263"/>
            <ac:spMk id="4" creationId="{2866CFF3-4192-C327-8EE2-95A618E644C4}"/>
          </ac:spMkLst>
        </pc:spChg>
        <pc:spChg chg="mod">
          <ac:chgData name="Leah Montner Dixon" userId="d5b2ae9e-9213-4442-b7df-4db8cbe51e5d" providerId="ADAL" clId="{8174670C-0C64-4A61-9009-67EBBAB11D7B}" dt="2023-09-20T18:55:40.350" v="1254" actId="1076"/>
          <ac:spMkLst>
            <pc:docMk/>
            <pc:sldMk cId="3312995178" sldId="263"/>
            <ac:spMk id="10" creationId="{12032469-34D4-67CC-405A-97A441CBB645}"/>
          </ac:spMkLst>
        </pc:spChg>
        <pc:spChg chg="add del mod">
          <ac:chgData name="Leah Montner Dixon" userId="d5b2ae9e-9213-4442-b7df-4db8cbe51e5d" providerId="ADAL" clId="{8174670C-0C64-4A61-9009-67EBBAB11D7B}" dt="2023-09-20T18:55:52.340" v="1264" actId="20577"/>
          <ac:spMkLst>
            <pc:docMk/>
            <pc:sldMk cId="3312995178" sldId="263"/>
            <ac:spMk id="12" creationId="{408093D4-7891-54E6-A8C3-910604F354AB}"/>
          </ac:spMkLst>
        </pc:spChg>
        <pc:spChg chg="mod">
          <ac:chgData name="Leah Montner Dixon" userId="d5b2ae9e-9213-4442-b7df-4db8cbe51e5d" providerId="ADAL" clId="{8174670C-0C64-4A61-9009-67EBBAB11D7B}" dt="2023-09-18T16:00:00.033" v="882"/>
          <ac:spMkLst>
            <pc:docMk/>
            <pc:sldMk cId="3312995178" sldId="263"/>
            <ac:spMk id="34" creationId="{A996F48D-B528-1050-8F7D-8FFA71713ADD}"/>
          </ac:spMkLst>
        </pc:spChg>
        <pc:picChg chg="mod">
          <ac:chgData name="Leah Montner Dixon" userId="d5b2ae9e-9213-4442-b7df-4db8cbe51e5d" providerId="ADAL" clId="{8174670C-0C64-4A61-9009-67EBBAB11D7B}" dt="2023-09-20T18:55:40.820" v="1256" actId="1076"/>
          <ac:picMkLst>
            <pc:docMk/>
            <pc:sldMk cId="3312995178" sldId="263"/>
            <ac:picMk id="8" creationId="{2DBABF66-6EBD-4BB0-777C-0A7D31006350}"/>
          </ac:picMkLst>
        </pc:picChg>
      </pc:sldChg>
      <pc:sldChg chg="del">
        <pc:chgData name="Leah Montner Dixon" userId="d5b2ae9e-9213-4442-b7df-4db8cbe51e5d" providerId="ADAL" clId="{8174670C-0C64-4A61-9009-67EBBAB11D7B}" dt="2023-09-20T18:20:21.576" v="1236" actId="47"/>
        <pc:sldMkLst>
          <pc:docMk/>
          <pc:sldMk cId="1885916816" sldId="2144327406"/>
        </pc:sldMkLst>
      </pc:sldChg>
      <pc:sldChg chg="addSp delSp modSp mod ord addCm">
        <pc:chgData name="Leah Montner Dixon" userId="d5b2ae9e-9213-4442-b7df-4db8cbe51e5d" providerId="ADAL" clId="{8174670C-0C64-4A61-9009-67EBBAB11D7B}" dt="2023-10-05T15:03:33.621" v="1754"/>
        <pc:sldMkLst>
          <pc:docMk/>
          <pc:sldMk cId="2551434219" sldId="2146846084"/>
        </pc:sldMkLst>
        <pc:spChg chg="del">
          <ac:chgData name="Leah Montner Dixon" userId="d5b2ae9e-9213-4442-b7df-4db8cbe51e5d" providerId="ADAL" clId="{8174670C-0C64-4A61-9009-67EBBAB11D7B}" dt="2023-09-20T18:59:25.298" v="1302" actId="478"/>
          <ac:spMkLst>
            <pc:docMk/>
            <pc:sldMk cId="2551434219" sldId="2146846084"/>
            <ac:spMk id="4" creationId="{2D64480E-45F8-39EE-08E7-24E0CB79BAE1}"/>
          </ac:spMkLst>
        </pc:spChg>
        <pc:spChg chg="del">
          <ac:chgData name="Leah Montner Dixon" userId="d5b2ae9e-9213-4442-b7df-4db8cbe51e5d" providerId="ADAL" clId="{8174670C-0C64-4A61-9009-67EBBAB11D7B}" dt="2023-09-20T18:56:58.660" v="1279" actId="478"/>
          <ac:spMkLst>
            <pc:docMk/>
            <pc:sldMk cId="2551434219" sldId="2146846084"/>
            <ac:spMk id="5" creationId="{BDE1BC5F-BB63-0916-3A60-3B803226C478}"/>
          </ac:spMkLst>
        </pc:spChg>
        <pc:spChg chg="add mod">
          <ac:chgData name="Leah Montner Dixon" userId="d5b2ae9e-9213-4442-b7df-4db8cbe51e5d" providerId="ADAL" clId="{8174670C-0C64-4A61-9009-67EBBAB11D7B}" dt="2023-09-20T18:56:59.076" v="1280"/>
          <ac:spMkLst>
            <pc:docMk/>
            <pc:sldMk cId="2551434219" sldId="2146846084"/>
            <ac:spMk id="8" creationId="{D71AB000-4237-2927-0B8F-ABA6D6C58EFC}"/>
          </ac:spMkLst>
        </pc:spChg>
        <pc:spChg chg="del">
          <ac:chgData name="Leah Montner Dixon" userId="d5b2ae9e-9213-4442-b7df-4db8cbe51e5d" providerId="ADAL" clId="{8174670C-0C64-4A61-9009-67EBBAB11D7B}" dt="2023-09-20T18:57:45.951" v="1282" actId="478"/>
          <ac:spMkLst>
            <pc:docMk/>
            <pc:sldMk cId="2551434219" sldId="2146846084"/>
            <ac:spMk id="9" creationId="{224A85FD-C52E-49CF-E02C-1C2E9EE2E98A}"/>
          </ac:spMkLst>
        </pc:spChg>
        <pc:spChg chg="del">
          <ac:chgData name="Leah Montner Dixon" userId="d5b2ae9e-9213-4442-b7df-4db8cbe51e5d" providerId="ADAL" clId="{8174670C-0C64-4A61-9009-67EBBAB11D7B}" dt="2023-09-20T18:56:58.660" v="1279" actId="478"/>
          <ac:spMkLst>
            <pc:docMk/>
            <pc:sldMk cId="2551434219" sldId="2146846084"/>
            <ac:spMk id="10" creationId="{B6EB480F-80E9-DD81-BBBC-D75DA7C81584}"/>
          </ac:spMkLst>
        </pc:spChg>
        <pc:spChg chg="add mod">
          <ac:chgData name="Leah Montner Dixon" userId="d5b2ae9e-9213-4442-b7df-4db8cbe51e5d" providerId="ADAL" clId="{8174670C-0C64-4A61-9009-67EBBAB11D7B}" dt="2023-09-20T18:56:59.076" v="1280"/>
          <ac:spMkLst>
            <pc:docMk/>
            <pc:sldMk cId="2551434219" sldId="2146846084"/>
            <ac:spMk id="11" creationId="{60B16B87-5644-F5E7-D28E-FE98C5D85162}"/>
          </ac:spMkLst>
        </pc:spChg>
        <pc:spChg chg="add mod ord">
          <ac:chgData name="Leah Montner Dixon" userId="d5b2ae9e-9213-4442-b7df-4db8cbe51e5d" providerId="ADAL" clId="{8174670C-0C64-4A61-9009-67EBBAB11D7B}" dt="2023-09-20T19:00:50.128" v="1336" actId="167"/>
          <ac:spMkLst>
            <pc:docMk/>
            <pc:sldMk cId="2551434219" sldId="2146846084"/>
            <ac:spMk id="12" creationId="{949782C0-7C26-8355-85FC-F1F4C7D4FCC4}"/>
          </ac:spMkLst>
        </pc:spChg>
        <pc:spChg chg="add mod">
          <ac:chgData name="Leah Montner Dixon" userId="d5b2ae9e-9213-4442-b7df-4db8cbe51e5d" providerId="ADAL" clId="{8174670C-0C64-4A61-9009-67EBBAB11D7B}" dt="2023-09-20T19:03:33.538" v="1478" actId="1035"/>
          <ac:spMkLst>
            <pc:docMk/>
            <pc:sldMk cId="2551434219" sldId="2146846084"/>
            <ac:spMk id="13" creationId="{76F75461-1CD9-6D2A-5E51-A023BF2ABA0C}"/>
          </ac:spMkLst>
        </pc:spChg>
        <pc:spChg chg="add del mod">
          <ac:chgData name="Leah Montner Dixon" userId="d5b2ae9e-9213-4442-b7df-4db8cbe51e5d" providerId="ADAL" clId="{8174670C-0C64-4A61-9009-67EBBAB11D7B}" dt="2023-09-20T18:59:01.981" v="1299" actId="478"/>
          <ac:spMkLst>
            <pc:docMk/>
            <pc:sldMk cId="2551434219" sldId="2146846084"/>
            <ac:spMk id="14" creationId="{2C91A3FC-B622-16A1-68C9-30C1BAB17463}"/>
          </ac:spMkLst>
        </pc:spChg>
        <pc:spChg chg="add mod">
          <ac:chgData name="Leah Montner Dixon" userId="d5b2ae9e-9213-4442-b7df-4db8cbe51e5d" providerId="ADAL" clId="{8174670C-0C64-4A61-9009-67EBBAB11D7B}" dt="2023-10-05T15:03:33.621" v="1754"/>
          <ac:spMkLst>
            <pc:docMk/>
            <pc:sldMk cId="2551434219" sldId="2146846084"/>
            <ac:spMk id="15" creationId="{767EA907-2B7B-F602-1451-3E0B8A9CB4ED}"/>
          </ac:spMkLst>
        </pc:spChg>
        <pc:spChg chg="del">
          <ac:chgData name="Leah Montner Dixon" userId="d5b2ae9e-9213-4442-b7df-4db8cbe51e5d" providerId="ADAL" clId="{8174670C-0C64-4A61-9009-67EBBAB11D7B}" dt="2023-09-20T18:57:49.720" v="1284" actId="478"/>
          <ac:spMkLst>
            <pc:docMk/>
            <pc:sldMk cId="2551434219" sldId="2146846084"/>
            <ac:spMk id="19" creationId="{A8A1ED58-B3AD-DDCA-29B9-6B0ECFAABBD8}"/>
          </ac:spMkLst>
        </pc:spChg>
        <pc:spChg chg="del mod">
          <ac:chgData name="Leah Montner Dixon" userId="d5b2ae9e-9213-4442-b7df-4db8cbe51e5d" providerId="ADAL" clId="{8174670C-0C64-4A61-9009-67EBBAB11D7B}" dt="2023-09-20T18:58:46.884" v="1295" actId="478"/>
          <ac:spMkLst>
            <pc:docMk/>
            <pc:sldMk cId="2551434219" sldId="2146846084"/>
            <ac:spMk id="20" creationId="{92918092-C71D-3F8A-48D1-B4158815BEE3}"/>
          </ac:spMkLst>
        </pc:spChg>
        <pc:grpChg chg="add mod">
          <ac:chgData name="Leah Montner Dixon" userId="d5b2ae9e-9213-4442-b7df-4db8cbe51e5d" providerId="ADAL" clId="{8174670C-0C64-4A61-9009-67EBBAB11D7B}" dt="2023-09-20T19:04:03.186" v="1481"/>
          <ac:grpSpMkLst>
            <pc:docMk/>
            <pc:sldMk cId="2551434219" sldId="2146846084"/>
            <ac:grpSpMk id="18" creationId="{C37B9FDC-28E2-FE63-DC1C-75BD29500F41}"/>
          </ac:grpSpMkLst>
        </pc:grpChg>
        <pc:picChg chg="del">
          <ac:chgData name="Leah Montner Dixon" userId="d5b2ae9e-9213-4442-b7df-4db8cbe51e5d" providerId="ADAL" clId="{8174670C-0C64-4A61-9009-67EBBAB11D7B}" dt="2023-09-20T18:56:58.660" v="1279" actId="478"/>
          <ac:picMkLst>
            <pc:docMk/>
            <pc:sldMk cId="2551434219" sldId="2146846084"/>
            <ac:picMk id="2" creationId="{06CEDF0A-D03C-E28C-8382-06185E8D0B55}"/>
          </ac:picMkLst>
        </pc:picChg>
        <pc:picChg chg="del">
          <ac:chgData name="Leah Montner Dixon" userId="d5b2ae9e-9213-4442-b7df-4db8cbe51e5d" providerId="ADAL" clId="{8174670C-0C64-4A61-9009-67EBBAB11D7B}" dt="2023-09-20T18:57:46.600" v="1283" actId="478"/>
          <ac:picMkLst>
            <pc:docMk/>
            <pc:sldMk cId="2551434219" sldId="2146846084"/>
            <ac:picMk id="3" creationId="{98178C83-CB2E-F6A2-B389-AA495FA93688}"/>
          </ac:picMkLst>
        </pc:picChg>
        <pc:picChg chg="add mod">
          <ac:chgData name="Leah Montner Dixon" userId="d5b2ae9e-9213-4442-b7df-4db8cbe51e5d" providerId="ADAL" clId="{8174670C-0C64-4A61-9009-67EBBAB11D7B}" dt="2023-09-20T18:56:59.076" v="1280"/>
          <ac:picMkLst>
            <pc:docMk/>
            <pc:sldMk cId="2551434219" sldId="2146846084"/>
            <ac:picMk id="7" creationId="{EA4FFCBE-CA26-F63F-58C3-F80273A6334E}"/>
          </ac:picMkLst>
        </pc:picChg>
        <pc:picChg chg="add del mod">
          <ac:chgData name="Leah Montner Dixon" userId="d5b2ae9e-9213-4442-b7df-4db8cbe51e5d" providerId="ADAL" clId="{8174670C-0C64-4A61-9009-67EBBAB11D7B}" dt="2023-09-20T19:00:51.375" v="1337" actId="478"/>
          <ac:picMkLst>
            <pc:docMk/>
            <pc:sldMk cId="2551434219" sldId="2146846084"/>
            <ac:picMk id="16" creationId="{8A89B80D-2263-515C-086B-0DDE87A31A33}"/>
          </ac:picMkLst>
        </pc:picChg>
        <pc:picChg chg="add mod">
          <ac:chgData name="Leah Montner Dixon" userId="d5b2ae9e-9213-4442-b7df-4db8cbe51e5d" providerId="ADAL" clId="{8174670C-0C64-4A61-9009-67EBBAB11D7B}" dt="2023-09-20T19:00:54.975" v="1339" actId="1076"/>
          <ac:picMkLst>
            <pc:docMk/>
            <pc:sldMk cId="2551434219" sldId="2146846084"/>
            <ac:picMk id="17" creationId="{6BFE72E8-E4FA-0A8F-9878-32D0B11175F2}"/>
          </ac:picMkLst>
        </pc:picChg>
        <pc:picChg chg="mod">
          <ac:chgData name="Leah Montner Dixon" userId="d5b2ae9e-9213-4442-b7df-4db8cbe51e5d" providerId="ADAL" clId="{8174670C-0C64-4A61-9009-67EBBAB11D7B}" dt="2023-09-20T19:04:03.186" v="1481"/>
          <ac:picMkLst>
            <pc:docMk/>
            <pc:sldMk cId="2551434219" sldId="2146846084"/>
            <ac:picMk id="21" creationId="{2CBBE2AA-6458-8659-6486-53B8031D8767}"/>
          </ac:picMkLst>
        </pc:picChg>
        <pc:picChg chg="mod">
          <ac:chgData name="Leah Montner Dixon" userId="d5b2ae9e-9213-4442-b7df-4db8cbe51e5d" providerId="ADAL" clId="{8174670C-0C64-4A61-9009-67EBBAB11D7B}" dt="2023-09-20T19:04:03.186" v="1481"/>
          <ac:picMkLst>
            <pc:docMk/>
            <pc:sldMk cId="2551434219" sldId="2146846084"/>
            <ac:picMk id="22" creationId="{B43FEE21-E9EA-FDFD-2981-9ED5347A5230}"/>
          </ac:picMkLst>
        </pc:pic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174670C-0C64-4A61-9009-67EBBAB11D7B}" dt="2023-09-20T19:01:12.113" v="1340"/>
              <pc2:cmMkLst xmlns:pc2="http://schemas.microsoft.com/office/powerpoint/2019/9/main/command">
                <pc:docMk/>
                <pc:sldMk cId="2551434219" sldId="2146846084"/>
                <pc2:cmMk id="{9A3F7D9F-3D14-4AB0-ABC1-0BC71A78A7BE}"/>
              </pc2:cmMkLst>
            </pc226:cmChg>
          </p:ext>
        </pc:extLst>
      </pc:sldChg>
      <pc:sldChg chg="modSp mod ord">
        <pc:chgData name="Leah Montner Dixon" userId="d5b2ae9e-9213-4442-b7df-4db8cbe51e5d" providerId="ADAL" clId="{8174670C-0C64-4A61-9009-67EBBAB11D7B}" dt="2023-09-20T19:06:19.644" v="1499"/>
        <pc:sldMkLst>
          <pc:docMk/>
          <pc:sldMk cId="1565825097" sldId="2146846171"/>
        </pc:sldMkLst>
        <pc:spChg chg="mod">
          <ac:chgData name="Leah Montner Dixon" userId="d5b2ae9e-9213-4442-b7df-4db8cbe51e5d" providerId="ADAL" clId="{8174670C-0C64-4A61-9009-67EBBAB11D7B}" dt="2023-09-20T18:56:12.616" v="1270" actId="20577"/>
          <ac:spMkLst>
            <pc:docMk/>
            <pc:sldMk cId="1565825097" sldId="2146846171"/>
            <ac:spMk id="11" creationId="{1694A05E-FAE0-E1FA-4C56-1C7E7D4462C8}"/>
          </ac:spMkLst>
        </pc:spChg>
      </pc:sldChg>
      <pc:sldChg chg="addSp delSp modSp mod ord">
        <pc:chgData name="Leah Montner Dixon" userId="d5b2ae9e-9213-4442-b7df-4db8cbe51e5d" providerId="ADAL" clId="{8174670C-0C64-4A61-9009-67EBBAB11D7B}" dt="2023-09-20T19:06:36.061" v="1503"/>
        <pc:sldMkLst>
          <pc:docMk/>
          <pc:sldMk cId="3745808571" sldId="2146846173"/>
        </pc:sldMkLst>
        <pc:spChg chg="mod">
          <ac:chgData name="Leah Montner Dixon" userId="d5b2ae9e-9213-4442-b7df-4db8cbe51e5d" providerId="ADAL" clId="{8174670C-0C64-4A61-9009-67EBBAB11D7B}" dt="2023-09-18T15:54:13.227" v="708"/>
          <ac:spMkLst>
            <pc:docMk/>
            <pc:sldMk cId="3745808571" sldId="2146846173"/>
            <ac:spMk id="8" creationId="{BE49C2B2-631F-C598-942B-F00C8F55A1C8}"/>
          </ac:spMkLst>
        </pc:spChg>
        <pc:spChg chg="del">
          <ac:chgData name="Leah Montner Dixon" userId="d5b2ae9e-9213-4442-b7df-4db8cbe51e5d" providerId="ADAL" clId="{8174670C-0C64-4A61-9009-67EBBAB11D7B}" dt="2023-09-18T15:54:00.963" v="706" actId="478"/>
          <ac:spMkLst>
            <pc:docMk/>
            <pc:sldMk cId="3745808571" sldId="2146846173"/>
            <ac:spMk id="37" creationId="{9A37BFE0-C764-63D8-E666-253DF9E4E54A}"/>
          </ac:spMkLst>
        </pc:spChg>
        <pc:grpChg chg="add del mod">
          <ac:chgData name="Leah Montner Dixon" userId="d5b2ae9e-9213-4442-b7df-4db8cbe51e5d" providerId="ADAL" clId="{8174670C-0C64-4A61-9009-67EBBAB11D7B}" dt="2023-09-20T19:04:01.618" v="1480"/>
          <ac:grpSpMkLst>
            <pc:docMk/>
            <pc:sldMk cId="3745808571" sldId="2146846173"/>
            <ac:grpSpMk id="9" creationId="{975AB832-F61B-09DB-BA33-95E30D6B43D4}"/>
          </ac:grpSpMkLst>
        </pc:grpChg>
        <pc:picChg chg="mod">
          <ac:chgData name="Leah Montner Dixon" userId="d5b2ae9e-9213-4442-b7df-4db8cbe51e5d" providerId="ADAL" clId="{8174670C-0C64-4A61-9009-67EBBAB11D7B}" dt="2023-09-18T15:54:09.582" v="707"/>
          <ac:picMkLst>
            <pc:docMk/>
            <pc:sldMk cId="3745808571" sldId="2146846173"/>
            <ac:picMk id="10" creationId="{5EC4DB84-FC4C-DCB7-15E3-EB32ED3C6DFB}"/>
          </ac:picMkLst>
        </pc:picChg>
        <pc:picChg chg="mod">
          <ac:chgData name="Leah Montner Dixon" userId="d5b2ae9e-9213-4442-b7df-4db8cbe51e5d" providerId="ADAL" clId="{8174670C-0C64-4A61-9009-67EBBAB11D7B}" dt="2023-09-20T19:04:01.227" v="1479"/>
          <ac:picMkLst>
            <pc:docMk/>
            <pc:sldMk cId="3745808571" sldId="2146846173"/>
            <ac:picMk id="36" creationId="{65DE7763-F755-FFFD-9377-BB2E8B9BD809}"/>
          </ac:picMkLst>
        </pc:picChg>
        <pc:picChg chg="mod">
          <ac:chgData name="Leah Montner Dixon" userId="d5b2ae9e-9213-4442-b7df-4db8cbe51e5d" providerId="ADAL" clId="{8174670C-0C64-4A61-9009-67EBBAB11D7B}" dt="2023-09-20T19:04:01.227" v="1479"/>
          <ac:picMkLst>
            <pc:docMk/>
            <pc:sldMk cId="3745808571" sldId="2146846173"/>
            <ac:picMk id="37" creationId="{58699655-E150-5F68-C245-0E0DE2F29DD0}"/>
          </ac:picMkLst>
        </pc:picChg>
      </pc:sldChg>
      <pc:sldChg chg="modSp mod delCm modCm">
        <pc:chgData name="Leah Montner Dixon" userId="d5b2ae9e-9213-4442-b7df-4db8cbe51e5d" providerId="ADAL" clId="{8174670C-0C64-4A61-9009-67EBBAB11D7B}" dt="2023-09-20T18:55:48.294" v="1263" actId="20577"/>
        <pc:sldMkLst>
          <pc:docMk/>
          <pc:sldMk cId="1372478867" sldId="2146846201"/>
        </pc:sldMkLst>
        <pc:spChg chg="mod">
          <ac:chgData name="Leah Montner Dixon" userId="d5b2ae9e-9213-4442-b7df-4db8cbe51e5d" providerId="ADAL" clId="{8174670C-0C64-4A61-9009-67EBBAB11D7B}" dt="2023-09-20T18:55:48.294" v="1263" actId="20577"/>
          <ac:spMkLst>
            <pc:docMk/>
            <pc:sldMk cId="1372478867" sldId="2146846201"/>
            <ac:spMk id="11" creationId="{62C460CA-38D5-CF73-73D3-F11A2CD33672}"/>
          </ac:spMkLst>
        </pc:spChg>
        <pc:spChg chg="mod">
          <ac:chgData name="Leah Montner Dixon" userId="d5b2ae9e-9213-4442-b7df-4db8cbe51e5d" providerId="ADAL" clId="{8174670C-0C64-4A61-9009-67EBBAB11D7B}" dt="2023-09-18T15:57:24.013" v="856" actId="1036"/>
          <ac:spMkLst>
            <pc:docMk/>
            <pc:sldMk cId="1372478867" sldId="2146846201"/>
            <ac:spMk id="17" creationId="{F00705D3-E92C-7105-6D25-AB0DBCB40FA0}"/>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8174670C-0C64-4A61-9009-67EBBAB11D7B}" dt="2023-09-20T18:54:45.130" v="1239"/>
              <pc2:cmMkLst xmlns:pc2="http://schemas.microsoft.com/office/powerpoint/2019/9/main/command">
                <pc:docMk/>
                <pc:sldMk cId="1372478867" sldId="2146846201"/>
                <pc2:cmMk id="{46BAAC48-59F2-4B4D-ACC2-752F67B646C7}"/>
              </pc2:cmMkLst>
            </pc226:cmChg>
            <pc226:cmChg xmlns:pc226="http://schemas.microsoft.com/office/powerpoint/2022/06/main/command" chg="mod">
              <pc226:chgData name="Leah Montner Dixon" userId="d5b2ae9e-9213-4442-b7df-4db8cbe51e5d" providerId="ADAL" clId="{8174670C-0C64-4A61-9009-67EBBAB11D7B}" dt="2023-09-18T15:57:20.146" v="852" actId="20577"/>
              <pc2:cmMkLst xmlns:pc2="http://schemas.microsoft.com/office/powerpoint/2019/9/main/command">
                <pc:docMk/>
                <pc:sldMk cId="1372478867" sldId="2146846201"/>
                <pc2:cmMk id="{1C72EEC7-7770-462D-8DA1-EA40EA6DCA17}"/>
              </pc2:cmMkLst>
              <pc226:cmRplyChg chg="add">
                <pc226:chgData name="Leah Montner Dixon" userId="d5b2ae9e-9213-4442-b7df-4db8cbe51e5d" providerId="ADAL" clId="{8174670C-0C64-4A61-9009-67EBBAB11D7B}" dt="2023-09-18T15:56:53.930" v="815"/>
                <pc2:cmRplyMkLst xmlns:pc2="http://schemas.microsoft.com/office/powerpoint/2019/9/main/command">
                  <pc:docMk/>
                  <pc:sldMk cId="1372478867" sldId="2146846201"/>
                  <pc2:cmMk id="{1C72EEC7-7770-462D-8DA1-EA40EA6DCA17}"/>
                  <pc2:cmRplyMk id="{75FABBAE-2EBB-4428-A481-AF963C8694C2}"/>
                </pc2:cmRplyMkLst>
              </pc226:cmRplyChg>
            </pc226:cmChg>
          </p:ext>
        </pc:extLst>
      </pc:sldChg>
      <pc:sldChg chg="addSp delSp modSp mod addCm delCm">
        <pc:chgData name="Leah Montner Dixon" userId="d5b2ae9e-9213-4442-b7df-4db8cbe51e5d" providerId="ADAL" clId="{8174670C-0C64-4A61-9009-67EBBAB11D7B}" dt="2023-09-20T19:02:43.706" v="1435"/>
        <pc:sldMkLst>
          <pc:docMk/>
          <pc:sldMk cId="957495863" sldId="2146846202"/>
        </pc:sldMkLst>
        <pc:spChg chg="mod">
          <ac:chgData name="Leah Montner Dixon" userId="d5b2ae9e-9213-4442-b7df-4db8cbe51e5d" providerId="ADAL" clId="{8174670C-0C64-4A61-9009-67EBBAB11D7B}" dt="2023-09-18T18:32:23.560" v="1105" actId="1076"/>
          <ac:spMkLst>
            <pc:docMk/>
            <pc:sldMk cId="957495863" sldId="2146846202"/>
            <ac:spMk id="2" creationId="{892812D1-C2E7-6145-8C2A-95A25EFCD80C}"/>
          </ac:spMkLst>
        </pc:spChg>
        <pc:spChg chg="del">
          <ac:chgData name="Leah Montner Dixon" userId="d5b2ae9e-9213-4442-b7df-4db8cbe51e5d" providerId="ADAL" clId="{8174670C-0C64-4A61-9009-67EBBAB11D7B}" dt="2023-09-18T15:58:06.574" v="860" actId="478"/>
          <ac:spMkLst>
            <pc:docMk/>
            <pc:sldMk cId="957495863" sldId="2146846202"/>
            <ac:spMk id="11" creationId="{8730B33D-34A9-5B9E-4290-EE4811DE1D4F}"/>
          </ac:spMkLst>
        </pc:spChg>
        <pc:spChg chg="add del">
          <ac:chgData name="Leah Montner Dixon" userId="d5b2ae9e-9213-4442-b7df-4db8cbe51e5d" providerId="ADAL" clId="{8174670C-0C64-4A61-9009-67EBBAB11D7B}" dt="2023-09-18T18:33:47.358" v="1184" actId="478"/>
          <ac:spMkLst>
            <pc:docMk/>
            <pc:sldMk cId="957495863" sldId="2146846202"/>
            <ac:spMk id="38" creationId="{B0701395-5201-63A4-EFEA-CE158DFF8CE9}"/>
          </ac:spMkLst>
        </pc:spChg>
        <pc:spChg chg="add del mod">
          <ac:chgData name="Leah Montner Dixon" userId="d5b2ae9e-9213-4442-b7df-4db8cbe51e5d" providerId="ADAL" clId="{8174670C-0C64-4A61-9009-67EBBAB11D7B}" dt="2023-09-20T18:41:26.064" v="1238" actId="478"/>
          <ac:spMkLst>
            <pc:docMk/>
            <pc:sldMk cId="957495863" sldId="2146846202"/>
            <ac:spMk id="43" creationId="{4A709111-01A6-7B15-D307-30BD9D37F916}"/>
          </ac:spMkLst>
        </pc:spChg>
        <pc:spChg chg="add del mod">
          <ac:chgData name="Leah Montner Dixon" userId="d5b2ae9e-9213-4442-b7df-4db8cbe51e5d" providerId="ADAL" clId="{8174670C-0C64-4A61-9009-67EBBAB11D7B}" dt="2023-09-18T18:34:03.560" v="1190" actId="1076"/>
          <ac:spMkLst>
            <pc:docMk/>
            <pc:sldMk cId="957495863" sldId="2146846202"/>
            <ac:spMk id="44" creationId="{DB77B6BD-1046-CE8E-FE57-9A913D919C96}"/>
          </ac:spMkLst>
        </pc:spChg>
        <pc:grpChg chg="add del mod">
          <ac:chgData name="Leah Montner Dixon" userId="d5b2ae9e-9213-4442-b7df-4db8cbe51e5d" providerId="ADAL" clId="{8174670C-0C64-4A61-9009-67EBBAB11D7B}" dt="2023-09-20T19:02:07.522" v="1381" actId="165"/>
          <ac:grpSpMkLst>
            <pc:docMk/>
            <pc:sldMk cId="957495863" sldId="2146846202"/>
            <ac:grpSpMk id="11" creationId="{FCE8B423-9523-30E6-89EA-86CDEC7ECFDA}"/>
          </ac:grpSpMkLst>
        </pc:grpChg>
        <pc:grpChg chg="add del mod">
          <ac:chgData name="Leah Montner Dixon" userId="d5b2ae9e-9213-4442-b7df-4db8cbe51e5d" providerId="ADAL" clId="{8174670C-0C64-4A61-9009-67EBBAB11D7B}" dt="2023-09-18T18:30:25.086" v="1032" actId="165"/>
          <ac:grpSpMkLst>
            <pc:docMk/>
            <pc:sldMk cId="957495863" sldId="2146846202"/>
            <ac:grpSpMk id="20" creationId="{4C0C6FCD-6414-A90F-FD64-D83C3ADA83BA}"/>
          </ac:grpSpMkLst>
        </pc:grpChg>
        <pc:grpChg chg="add del mod">
          <ac:chgData name="Leah Montner Dixon" userId="d5b2ae9e-9213-4442-b7df-4db8cbe51e5d" providerId="ADAL" clId="{8174670C-0C64-4A61-9009-67EBBAB11D7B}" dt="2023-09-20T19:02:07.522" v="1381" actId="165"/>
          <ac:grpSpMkLst>
            <pc:docMk/>
            <pc:sldMk cId="957495863" sldId="2146846202"/>
            <ac:grpSpMk id="20" creationId="{B18B8ADC-EBC1-957B-8E0B-0D8377506A07}"/>
          </ac:grpSpMkLst>
        </pc:grpChg>
        <pc:grpChg chg="add del mod">
          <ac:chgData name="Leah Montner Dixon" userId="d5b2ae9e-9213-4442-b7df-4db8cbe51e5d" providerId="ADAL" clId="{8174670C-0C64-4A61-9009-67EBBAB11D7B}" dt="2023-09-20T19:02:34.422" v="1434" actId="165"/>
          <ac:grpSpMkLst>
            <pc:docMk/>
            <pc:sldMk cId="957495863" sldId="2146846202"/>
            <ac:grpSpMk id="23" creationId="{0387BA9D-FBB7-AC17-EB1A-A896597F9C50}"/>
          </ac:grpSpMkLst>
        </pc:grpChg>
        <pc:grpChg chg="add del mod">
          <ac:chgData name="Leah Montner Dixon" userId="d5b2ae9e-9213-4442-b7df-4db8cbe51e5d" providerId="ADAL" clId="{8174670C-0C64-4A61-9009-67EBBAB11D7B}" dt="2023-09-18T18:30:25.086" v="1032" actId="165"/>
          <ac:grpSpMkLst>
            <pc:docMk/>
            <pc:sldMk cId="957495863" sldId="2146846202"/>
            <ac:grpSpMk id="23" creationId="{CA04C6DA-DD07-4E0A-DC41-D29AF797DC8E}"/>
          </ac:grpSpMkLst>
        </pc:grpChg>
        <pc:grpChg chg="add del mod">
          <ac:chgData name="Leah Montner Dixon" userId="d5b2ae9e-9213-4442-b7df-4db8cbe51e5d" providerId="ADAL" clId="{8174670C-0C64-4A61-9009-67EBBAB11D7B}" dt="2023-09-18T18:30:25.086" v="1032" actId="165"/>
          <ac:grpSpMkLst>
            <pc:docMk/>
            <pc:sldMk cId="957495863" sldId="2146846202"/>
            <ac:grpSpMk id="24" creationId="{16883EAC-64FF-0223-2D15-A61E666FCFF4}"/>
          </ac:grpSpMkLst>
        </pc:grpChg>
        <pc:grpChg chg="add del mod">
          <ac:chgData name="Leah Montner Dixon" userId="d5b2ae9e-9213-4442-b7df-4db8cbe51e5d" providerId="ADAL" clId="{8174670C-0C64-4A61-9009-67EBBAB11D7B}" dt="2023-09-18T18:31:26.891" v="1088" actId="165"/>
          <ac:grpSpMkLst>
            <pc:docMk/>
            <pc:sldMk cId="957495863" sldId="2146846202"/>
            <ac:grpSpMk id="25" creationId="{01CA8E94-FB70-BC6B-0224-C51DD2BD33D1}"/>
          </ac:grpSpMkLst>
        </pc:grpChg>
        <pc:grpChg chg="add del mod">
          <ac:chgData name="Leah Montner Dixon" userId="d5b2ae9e-9213-4442-b7df-4db8cbe51e5d" providerId="ADAL" clId="{8174670C-0C64-4A61-9009-67EBBAB11D7B}" dt="2023-09-18T18:31:26.891" v="1088" actId="165"/>
          <ac:grpSpMkLst>
            <pc:docMk/>
            <pc:sldMk cId="957495863" sldId="2146846202"/>
            <ac:grpSpMk id="26" creationId="{F2F62F64-55F0-FB26-4DF7-118449A17E4F}"/>
          </ac:grpSpMkLst>
        </pc:grpChg>
        <pc:grpChg chg="add del mod">
          <ac:chgData name="Leah Montner Dixon" userId="d5b2ae9e-9213-4442-b7df-4db8cbe51e5d" providerId="ADAL" clId="{8174670C-0C64-4A61-9009-67EBBAB11D7B}" dt="2023-09-18T18:31:26.891" v="1088" actId="165"/>
          <ac:grpSpMkLst>
            <pc:docMk/>
            <pc:sldMk cId="957495863" sldId="2146846202"/>
            <ac:grpSpMk id="29" creationId="{A0488605-AA1F-311A-4ADF-702AF7AF606F}"/>
          </ac:grpSpMkLst>
        </pc:grpChg>
        <pc:grpChg chg="add del mod">
          <ac:chgData name="Leah Montner Dixon" userId="d5b2ae9e-9213-4442-b7df-4db8cbe51e5d" providerId="ADAL" clId="{8174670C-0C64-4A61-9009-67EBBAB11D7B}" dt="2023-09-18T18:31:42.658" v="1095" actId="165"/>
          <ac:grpSpMkLst>
            <pc:docMk/>
            <pc:sldMk cId="957495863" sldId="2146846202"/>
            <ac:grpSpMk id="30" creationId="{F15EB519-771B-0E80-BD36-D176382629A4}"/>
          </ac:grpSpMkLst>
        </pc:grpChg>
        <pc:grpChg chg="add del mod">
          <ac:chgData name="Leah Montner Dixon" userId="d5b2ae9e-9213-4442-b7df-4db8cbe51e5d" providerId="ADAL" clId="{8174670C-0C64-4A61-9009-67EBBAB11D7B}" dt="2023-09-18T18:31:42.658" v="1095" actId="165"/>
          <ac:grpSpMkLst>
            <pc:docMk/>
            <pc:sldMk cId="957495863" sldId="2146846202"/>
            <ac:grpSpMk id="32" creationId="{3E4B9AEC-DCCF-8E8B-2F19-3213832C4A34}"/>
          </ac:grpSpMkLst>
        </pc:grpChg>
        <pc:grpChg chg="add del mod">
          <ac:chgData name="Leah Montner Dixon" userId="d5b2ae9e-9213-4442-b7df-4db8cbe51e5d" providerId="ADAL" clId="{8174670C-0C64-4A61-9009-67EBBAB11D7B}" dt="2023-09-18T18:31:42.658" v="1095" actId="165"/>
          <ac:grpSpMkLst>
            <pc:docMk/>
            <pc:sldMk cId="957495863" sldId="2146846202"/>
            <ac:grpSpMk id="37" creationId="{746653D6-58EA-44D2-3820-64536AD19DB3}"/>
          </ac:grpSpMkLst>
        </pc:grpChg>
        <pc:picChg chg="add mod topLvl">
          <ac:chgData name="Leah Montner Dixon" userId="d5b2ae9e-9213-4442-b7df-4db8cbe51e5d" providerId="ADAL" clId="{8174670C-0C64-4A61-9009-67EBBAB11D7B}" dt="2023-09-20T19:02:07.522" v="1381" actId="165"/>
          <ac:picMkLst>
            <pc:docMk/>
            <pc:sldMk cId="957495863" sldId="2146846202"/>
            <ac:picMk id="3" creationId="{02939A56-832A-9212-7966-DBC80FCE7DEC}"/>
          </ac:picMkLst>
        </pc:picChg>
        <pc:picChg chg="add mod topLvl">
          <ac:chgData name="Leah Montner Dixon" userId="d5b2ae9e-9213-4442-b7df-4db8cbe51e5d" providerId="ADAL" clId="{8174670C-0C64-4A61-9009-67EBBAB11D7B}" dt="2023-09-20T19:02:34.422" v="1434" actId="165"/>
          <ac:picMkLst>
            <pc:docMk/>
            <pc:sldMk cId="957495863" sldId="2146846202"/>
            <ac:picMk id="5" creationId="{BB49ABEF-899C-71F0-EF4A-16F9144F1CC8}"/>
          </ac:picMkLst>
        </pc:picChg>
        <pc:picChg chg="add del mod">
          <ac:chgData name="Leah Montner Dixon" userId="d5b2ae9e-9213-4442-b7df-4db8cbe51e5d" providerId="ADAL" clId="{8174670C-0C64-4A61-9009-67EBBAB11D7B}" dt="2023-09-18T18:15:26.414" v="939" actId="478"/>
          <ac:picMkLst>
            <pc:docMk/>
            <pc:sldMk cId="957495863" sldId="2146846202"/>
            <ac:picMk id="5" creationId="{BE2C1D6E-698D-4A17-3AD7-C89A763579D8}"/>
          </ac:picMkLst>
        </pc:picChg>
        <pc:picChg chg="mod topLvl">
          <ac:chgData name="Leah Montner Dixon" userId="d5b2ae9e-9213-4442-b7df-4db8cbe51e5d" providerId="ADAL" clId="{8174670C-0C64-4A61-9009-67EBBAB11D7B}" dt="2023-09-20T19:02:07.522" v="1381" actId="165"/>
          <ac:picMkLst>
            <pc:docMk/>
            <pc:sldMk cId="957495863" sldId="2146846202"/>
            <ac:picMk id="9" creationId="{15BB0525-24FE-1F0C-B203-5473CA9F534E}"/>
          </ac:picMkLst>
        </pc:picChg>
        <pc:picChg chg="add mod topLvl">
          <ac:chgData name="Leah Montner Dixon" userId="d5b2ae9e-9213-4442-b7df-4db8cbe51e5d" providerId="ADAL" clId="{8174670C-0C64-4A61-9009-67EBBAB11D7B}" dt="2023-09-20T19:02:07.522" v="1381" actId="165"/>
          <ac:picMkLst>
            <pc:docMk/>
            <pc:sldMk cId="957495863" sldId="2146846202"/>
            <ac:picMk id="10" creationId="{5F550A71-C636-03E3-16D1-71FB51B5A104}"/>
          </ac:picMkLst>
        </pc:picChg>
        <pc:picChg chg="add mod topLvl">
          <ac:chgData name="Leah Montner Dixon" userId="d5b2ae9e-9213-4442-b7df-4db8cbe51e5d" providerId="ADAL" clId="{8174670C-0C64-4A61-9009-67EBBAB11D7B}" dt="2023-09-20T19:02:07.522" v="1381" actId="165"/>
          <ac:picMkLst>
            <pc:docMk/>
            <pc:sldMk cId="957495863" sldId="2146846202"/>
            <ac:picMk id="12" creationId="{10669927-59F3-A7A4-F12C-EA6A8CD01104}"/>
          </ac:picMkLst>
        </pc:picChg>
        <pc:picChg chg="add mod topLvl">
          <ac:chgData name="Leah Montner Dixon" userId="d5b2ae9e-9213-4442-b7df-4db8cbe51e5d" providerId="ADAL" clId="{8174670C-0C64-4A61-9009-67EBBAB11D7B}" dt="2023-09-20T19:02:07.522" v="1381" actId="165"/>
          <ac:picMkLst>
            <pc:docMk/>
            <pc:sldMk cId="957495863" sldId="2146846202"/>
            <ac:picMk id="13" creationId="{330B4A59-B22C-F293-5500-22DAD4972694}"/>
          </ac:picMkLst>
        </pc:picChg>
        <pc:picChg chg="add mod topLvl">
          <ac:chgData name="Leah Montner Dixon" userId="d5b2ae9e-9213-4442-b7df-4db8cbe51e5d" providerId="ADAL" clId="{8174670C-0C64-4A61-9009-67EBBAB11D7B}" dt="2023-09-20T19:02:34.422" v="1434" actId="165"/>
          <ac:picMkLst>
            <pc:docMk/>
            <pc:sldMk cId="957495863" sldId="2146846202"/>
            <ac:picMk id="14" creationId="{7BF6A312-07C7-54F8-FFCE-51E6380CE5D7}"/>
          </ac:picMkLst>
        </pc:picChg>
        <pc:picChg chg="add mod topLvl">
          <ac:chgData name="Leah Montner Dixon" userId="d5b2ae9e-9213-4442-b7df-4db8cbe51e5d" providerId="ADAL" clId="{8174670C-0C64-4A61-9009-67EBBAB11D7B}" dt="2023-09-20T19:02:34.422" v="1434" actId="165"/>
          <ac:picMkLst>
            <pc:docMk/>
            <pc:sldMk cId="957495863" sldId="2146846202"/>
            <ac:picMk id="15" creationId="{AC0AA2AE-E86D-656B-1032-53C58B4DABD5}"/>
          </ac:picMkLst>
        </pc:picChg>
        <pc:picChg chg="add mod topLvl">
          <ac:chgData name="Leah Montner Dixon" userId="d5b2ae9e-9213-4442-b7df-4db8cbe51e5d" providerId="ADAL" clId="{8174670C-0C64-4A61-9009-67EBBAB11D7B}" dt="2023-09-20T19:02:34.422" v="1434" actId="165"/>
          <ac:picMkLst>
            <pc:docMk/>
            <pc:sldMk cId="957495863" sldId="2146846202"/>
            <ac:picMk id="16" creationId="{A7A1A80B-C710-2B36-1EDC-BF994DE9137F}"/>
          </ac:picMkLst>
        </pc:picChg>
        <pc:picChg chg="add del mod">
          <ac:chgData name="Leah Montner Dixon" userId="d5b2ae9e-9213-4442-b7df-4db8cbe51e5d" providerId="ADAL" clId="{8174670C-0C64-4A61-9009-67EBBAB11D7B}" dt="2023-09-20T18:41:26.064" v="1238" actId="478"/>
          <ac:picMkLst>
            <pc:docMk/>
            <pc:sldMk cId="957495863" sldId="2146846202"/>
            <ac:picMk id="18" creationId="{36D8456A-62B5-D4F9-8A3B-EF7C342AAE44}"/>
          </ac:picMkLst>
        </pc:picChg>
        <pc:picChg chg="add mod topLvl">
          <ac:chgData name="Leah Montner Dixon" userId="d5b2ae9e-9213-4442-b7df-4db8cbe51e5d" providerId="ADAL" clId="{8174670C-0C64-4A61-9009-67EBBAB11D7B}" dt="2023-09-20T19:02:07.522" v="1381" actId="165"/>
          <ac:picMkLst>
            <pc:docMk/>
            <pc:sldMk cId="957495863" sldId="2146846202"/>
            <ac:picMk id="19" creationId="{B10725F6-8550-21D4-9213-25D3CB6F315F}"/>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174670C-0C64-4A61-9009-67EBBAB11D7B}" dt="2023-09-20T18:41:23.674" v="1237"/>
              <pc2:cmMkLst xmlns:pc2="http://schemas.microsoft.com/office/powerpoint/2019/9/main/command">
                <pc:docMk/>
                <pc:sldMk cId="957495863" sldId="2146846202"/>
                <pc2:cmMk id="{21B3147E-4EA2-48B3-B7E3-07566A872007}"/>
              </pc2:cmMkLst>
            </pc226:cmChg>
            <pc226:cmChg xmlns:pc226="http://schemas.microsoft.com/office/powerpoint/2022/06/main/command" chg="del">
              <pc226:chgData name="Leah Montner Dixon" userId="d5b2ae9e-9213-4442-b7df-4db8cbe51e5d" providerId="ADAL" clId="{8174670C-0C64-4A61-9009-67EBBAB11D7B}" dt="2023-09-18T18:30:07.475" v="1028"/>
              <pc2:cmMkLst xmlns:pc2="http://schemas.microsoft.com/office/powerpoint/2019/9/main/command">
                <pc:docMk/>
                <pc:sldMk cId="957495863" sldId="2146846202"/>
                <pc2:cmMk id="{8C03129A-6911-4FF1-9E2D-47ADDB293E18}"/>
              </pc2:cmMkLst>
            </pc226:cmChg>
            <pc226:cmChg xmlns:pc226="http://schemas.microsoft.com/office/powerpoint/2022/06/main/command" chg="add">
              <pc226:chgData name="Leah Montner Dixon" userId="d5b2ae9e-9213-4442-b7df-4db8cbe51e5d" providerId="ADAL" clId="{8174670C-0C64-4A61-9009-67EBBAB11D7B}" dt="2023-09-20T19:02:43.706" v="1435"/>
              <pc2:cmMkLst xmlns:pc2="http://schemas.microsoft.com/office/powerpoint/2019/9/main/command">
                <pc:docMk/>
                <pc:sldMk cId="957495863" sldId="2146846202"/>
                <pc2:cmMk id="{742CBEA1-80CD-458B-B9C6-7EE9A7E47CDD}"/>
              </pc2:cmMkLst>
            </pc226:cmChg>
          </p:ext>
        </pc:extLst>
      </pc:sldChg>
      <pc:sldChg chg="addSp delSp modSp mod ord modNotesTx">
        <pc:chgData name="Leah Montner Dixon" userId="d5b2ae9e-9213-4442-b7df-4db8cbe51e5d" providerId="ADAL" clId="{8174670C-0C64-4A61-9009-67EBBAB11D7B}" dt="2023-09-20T20:16:01.108" v="1701"/>
        <pc:sldMkLst>
          <pc:docMk/>
          <pc:sldMk cId="4007382940" sldId="2146846203"/>
        </pc:sldMkLst>
        <pc:spChg chg="add del mod">
          <ac:chgData name="Leah Montner Dixon" userId="d5b2ae9e-9213-4442-b7df-4db8cbe51e5d" providerId="ADAL" clId="{8174670C-0C64-4A61-9009-67EBBAB11D7B}" dt="2023-09-20T18:55:27.610" v="1246"/>
          <ac:spMkLst>
            <pc:docMk/>
            <pc:sldMk cId="4007382940" sldId="2146846203"/>
            <ac:spMk id="6" creationId="{E98B0FBB-747D-3220-BC40-632B079E3D6B}"/>
          </ac:spMkLst>
        </pc:spChg>
        <pc:spChg chg="mod">
          <ac:chgData name="Leah Montner Dixon" userId="d5b2ae9e-9213-4442-b7df-4db8cbe51e5d" providerId="ADAL" clId="{8174670C-0C64-4A61-9009-67EBBAB11D7B}" dt="2023-09-20T18:55:33.722" v="1248" actId="1076"/>
          <ac:spMkLst>
            <pc:docMk/>
            <pc:sldMk cId="4007382940" sldId="2146846203"/>
            <ac:spMk id="7" creationId="{1B43A6F1-8ECD-CB3A-9E9B-20F3781FF57A}"/>
          </ac:spMkLst>
        </pc:spChg>
        <pc:spChg chg="add del">
          <ac:chgData name="Leah Montner Dixon" userId="d5b2ae9e-9213-4442-b7df-4db8cbe51e5d" providerId="ADAL" clId="{8174670C-0C64-4A61-9009-67EBBAB11D7B}" dt="2023-09-20T18:55:41.133" v="1257" actId="478"/>
          <ac:spMkLst>
            <pc:docMk/>
            <pc:sldMk cId="4007382940" sldId="2146846203"/>
            <ac:spMk id="10" creationId="{12032469-34D4-67CC-405A-97A441CBB645}"/>
          </ac:spMkLst>
        </pc:spChg>
        <pc:spChg chg="add del mod">
          <ac:chgData name="Leah Montner Dixon" userId="d5b2ae9e-9213-4442-b7df-4db8cbe51e5d" providerId="ADAL" clId="{8174670C-0C64-4A61-9009-67EBBAB11D7B}" dt="2023-09-20T18:55:27.610" v="1246"/>
          <ac:spMkLst>
            <pc:docMk/>
            <pc:sldMk cId="4007382940" sldId="2146846203"/>
            <ac:spMk id="11" creationId="{0CD4260C-A003-7891-7E45-4B3B76EE5DAE}"/>
          </ac:spMkLst>
        </pc:spChg>
        <pc:spChg chg="add del mod">
          <ac:chgData name="Leah Montner Dixon" userId="d5b2ae9e-9213-4442-b7df-4db8cbe51e5d" providerId="ADAL" clId="{8174670C-0C64-4A61-9009-67EBBAB11D7B}" dt="2023-09-20T18:55:58.051" v="1266" actId="20577"/>
          <ac:spMkLst>
            <pc:docMk/>
            <pc:sldMk cId="4007382940" sldId="2146846203"/>
            <ac:spMk id="12" creationId="{408093D4-7891-54E6-A8C3-910604F354AB}"/>
          </ac:spMkLst>
        </pc:spChg>
        <pc:spChg chg="ord">
          <ac:chgData name="Leah Montner Dixon" userId="d5b2ae9e-9213-4442-b7df-4db8cbe51e5d" providerId="ADAL" clId="{8174670C-0C64-4A61-9009-67EBBAB11D7B}" dt="2023-09-18T18:17:03.189" v="977" actId="167"/>
          <ac:spMkLst>
            <pc:docMk/>
            <pc:sldMk cId="4007382940" sldId="2146846203"/>
            <ac:spMk id="30" creationId="{FDEE6F7A-4057-6759-E908-904CD4FC8E8D}"/>
          </ac:spMkLst>
        </pc:spChg>
        <pc:spChg chg="mod">
          <ac:chgData name="Leah Montner Dixon" userId="d5b2ae9e-9213-4442-b7df-4db8cbe51e5d" providerId="ADAL" clId="{8174670C-0C64-4A61-9009-67EBBAB11D7B}" dt="2023-09-18T16:00:16.353" v="884"/>
          <ac:spMkLst>
            <pc:docMk/>
            <pc:sldMk cId="4007382940" sldId="2146846203"/>
            <ac:spMk id="34" creationId="{A996F48D-B528-1050-8F7D-8FFA71713ADD}"/>
          </ac:spMkLst>
        </pc:spChg>
        <pc:picChg chg="add mod ord modCrop">
          <ac:chgData name="Leah Montner Dixon" userId="d5b2ae9e-9213-4442-b7df-4db8cbe51e5d" providerId="ADAL" clId="{8174670C-0C64-4A61-9009-67EBBAB11D7B}" dt="2023-09-18T18:17:03.189" v="977" actId="167"/>
          <ac:picMkLst>
            <pc:docMk/>
            <pc:sldMk cId="4007382940" sldId="2146846203"/>
            <ac:picMk id="2" creationId="{82C8C8C4-01DF-AAA6-5172-050512853E0A}"/>
          </ac:picMkLst>
        </pc:picChg>
        <pc:picChg chg="add del mod">
          <ac:chgData name="Leah Montner Dixon" userId="d5b2ae9e-9213-4442-b7df-4db8cbe51e5d" providerId="ADAL" clId="{8174670C-0C64-4A61-9009-67EBBAB11D7B}" dt="2023-09-18T18:17:04.330" v="978" actId="478"/>
          <ac:picMkLst>
            <pc:docMk/>
            <pc:sldMk cId="4007382940" sldId="2146846203"/>
            <ac:picMk id="3" creationId="{4C5B9FDE-60BA-13F8-10E3-B385341DD391}"/>
          </ac:picMkLst>
        </pc:picChg>
        <pc:picChg chg="add del mod">
          <ac:chgData name="Leah Montner Dixon" userId="d5b2ae9e-9213-4442-b7df-4db8cbe51e5d" providerId="ADAL" clId="{8174670C-0C64-4A61-9009-67EBBAB11D7B}" dt="2023-09-20T18:55:27.610" v="1246"/>
          <ac:picMkLst>
            <pc:docMk/>
            <pc:sldMk cId="4007382940" sldId="2146846203"/>
            <ac:picMk id="3" creationId="{CB542217-6BA1-6DDD-26D5-918D5FD042E0}"/>
          </ac:picMkLst>
        </pc:picChg>
        <pc:picChg chg="add del">
          <ac:chgData name="Leah Montner Dixon" userId="d5b2ae9e-9213-4442-b7df-4db8cbe51e5d" providerId="ADAL" clId="{8174670C-0C64-4A61-9009-67EBBAB11D7B}" dt="2023-09-20T18:55:41.133" v="1257" actId="478"/>
          <ac:picMkLst>
            <pc:docMk/>
            <pc:sldMk cId="4007382940" sldId="2146846203"/>
            <ac:picMk id="8" creationId="{2DBABF66-6EBD-4BB0-777C-0A7D31006350}"/>
          </ac:picMkLst>
        </pc:picChg>
        <pc:picChg chg="del mod">
          <ac:chgData name="Leah Montner Dixon" userId="d5b2ae9e-9213-4442-b7df-4db8cbe51e5d" providerId="ADAL" clId="{8174670C-0C64-4A61-9009-67EBBAB11D7B}" dt="2023-09-18T18:17:06.155" v="980" actId="478"/>
          <ac:picMkLst>
            <pc:docMk/>
            <pc:sldMk cId="4007382940" sldId="2146846203"/>
            <ac:picMk id="33" creationId="{AE3C0320-084C-D686-4D16-8402144831FD}"/>
          </ac:picMkLst>
        </pc:picChg>
      </pc:sldChg>
      <pc:sldChg chg="modSp mod modNotesTx">
        <pc:chgData name="Leah Montner Dixon" userId="d5b2ae9e-9213-4442-b7df-4db8cbe51e5d" providerId="ADAL" clId="{8174670C-0C64-4A61-9009-67EBBAB11D7B}" dt="2023-09-20T18:56:07.540" v="1268" actId="20577"/>
        <pc:sldMkLst>
          <pc:docMk/>
          <pc:sldMk cId="3295599921" sldId="2146846204"/>
        </pc:sldMkLst>
        <pc:spChg chg="mod">
          <ac:chgData name="Leah Montner Dixon" userId="d5b2ae9e-9213-4442-b7df-4db8cbe51e5d" providerId="ADAL" clId="{8174670C-0C64-4A61-9009-67EBBAB11D7B}" dt="2023-09-20T18:56:07.540" v="1268" actId="20577"/>
          <ac:spMkLst>
            <pc:docMk/>
            <pc:sldMk cId="3295599921" sldId="2146846204"/>
            <ac:spMk id="12" creationId="{408093D4-7891-54E6-A8C3-910604F354AB}"/>
          </ac:spMkLst>
        </pc:spChg>
        <pc:spChg chg="mod">
          <ac:chgData name="Leah Montner Dixon" userId="d5b2ae9e-9213-4442-b7df-4db8cbe51e5d" providerId="ADAL" clId="{8174670C-0C64-4A61-9009-67EBBAB11D7B}" dt="2023-09-18T18:35:44.856" v="1228" actId="1036"/>
          <ac:spMkLst>
            <pc:docMk/>
            <pc:sldMk cId="3295599921" sldId="2146846204"/>
            <ac:spMk id="38" creationId="{93E4FA67-BFDB-B371-08F7-FD3E0DDD7BA4}"/>
          </ac:spMkLst>
        </pc:spChg>
      </pc:sldChg>
      <pc:sldChg chg="modSp mod ord modCm">
        <pc:chgData name="Leah Montner Dixon" userId="d5b2ae9e-9213-4442-b7df-4db8cbe51e5d" providerId="ADAL" clId="{8174670C-0C64-4A61-9009-67EBBAB11D7B}" dt="2023-10-05T18:46:30.349" v="1756"/>
        <pc:sldMkLst>
          <pc:docMk/>
          <pc:sldMk cId="1410294849" sldId="2146846205"/>
        </pc:sldMkLst>
        <pc:spChg chg="mod">
          <ac:chgData name="Leah Montner Dixon" userId="d5b2ae9e-9213-4442-b7df-4db8cbe51e5d" providerId="ADAL" clId="{8174670C-0C64-4A61-9009-67EBBAB11D7B}" dt="2023-09-20T19:08:22.189" v="1517" actId="20577"/>
          <ac:spMkLst>
            <pc:docMk/>
            <pc:sldMk cId="1410294849" sldId="2146846205"/>
            <ac:spMk id="4" creationId="{A39BDE25-2BFC-26D1-3443-8F2C3B79CDA7}"/>
          </ac:spMkLst>
        </pc:spChg>
        <pc:spChg chg="mod">
          <ac:chgData name="Leah Montner Dixon" userId="d5b2ae9e-9213-4442-b7df-4db8cbe51e5d" providerId="ADAL" clId="{8174670C-0C64-4A61-9009-67EBBAB11D7B}" dt="2023-09-20T20:17:04.172" v="1753" actId="20577"/>
          <ac:spMkLst>
            <pc:docMk/>
            <pc:sldMk cId="1410294849" sldId="2146846205"/>
            <ac:spMk id="5" creationId="{3B969389-1C2A-D3C4-96B4-E7036B257A1E}"/>
          </ac:spMkLst>
        </pc:spChg>
        <pc:spChg chg="mod">
          <ac:chgData name="Leah Montner Dixon" userId="d5b2ae9e-9213-4442-b7df-4db8cbe51e5d" providerId="ADAL" clId="{8174670C-0C64-4A61-9009-67EBBAB11D7B}" dt="2023-09-20T18:56:16.928" v="1272" actId="20577"/>
          <ac:spMkLst>
            <pc:docMk/>
            <pc:sldMk cId="1410294849" sldId="2146846205"/>
            <ac:spMk id="11" creationId="{1694A05E-FAE0-E1FA-4C56-1C7E7D4462C8}"/>
          </ac:spMkLst>
        </pc:sp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8174670C-0C64-4A61-9009-67EBBAB11D7B}" dt="2023-09-20T20:17:04.172" v="1753" actId="20577"/>
              <pc2:cmMkLst xmlns:pc2="http://schemas.microsoft.com/office/powerpoint/2019/9/main/command">
                <pc:docMk/>
                <pc:sldMk cId="1410294849" sldId="2146846205"/>
                <pc2:cmMk id="{1345AE70-24DB-49A5-A66F-5057E7EE776F}"/>
              </pc2:cmMkLst>
            </pc226:cmChg>
          </p:ext>
        </pc:extLst>
      </pc:sldChg>
      <pc:sldChg chg="addSp delSp modSp mod ord addCm delCm modCm">
        <pc:chgData name="Leah Montner Dixon" userId="d5b2ae9e-9213-4442-b7df-4db8cbe51e5d" providerId="ADAL" clId="{8174670C-0C64-4A61-9009-67EBBAB11D7B}" dt="2023-09-20T19:05:24.388" v="1491"/>
        <pc:sldMkLst>
          <pc:docMk/>
          <pc:sldMk cId="252785373" sldId="2146846257"/>
        </pc:sldMkLst>
        <pc:spChg chg="mod">
          <ac:chgData name="Leah Montner Dixon" userId="d5b2ae9e-9213-4442-b7df-4db8cbe51e5d" providerId="ADAL" clId="{8174670C-0C64-4A61-9009-67EBBAB11D7B}" dt="2023-09-05T20:54:22.762" v="447" actId="554"/>
          <ac:spMkLst>
            <pc:docMk/>
            <pc:sldMk cId="252785373" sldId="2146846257"/>
            <ac:spMk id="2" creationId="{67262D53-1A1C-A02A-5370-4327DDFDCC2E}"/>
          </ac:spMkLst>
        </pc:spChg>
        <pc:spChg chg="add mod">
          <ac:chgData name="Leah Montner Dixon" userId="d5b2ae9e-9213-4442-b7df-4db8cbe51e5d" providerId="ADAL" clId="{8174670C-0C64-4A61-9009-67EBBAB11D7B}" dt="2023-09-20T18:56:30.708" v="1274"/>
          <ac:spMkLst>
            <pc:docMk/>
            <pc:sldMk cId="252785373" sldId="2146846257"/>
            <ac:spMk id="2" creationId="{E395F9BD-167A-07A6-EE77-1463C3CFF760}"/>
          </ac:spMkLst>
        </pc:spChg>
        <pc:spChg chg="del">
          <ac:chgData name="Leah Montner Dixon" userId="d5b2ae9e-9213-4442-b7df-4db8cbe51e5d" providerId="ADAL" clId="{8174670C-0C64-4A61-9009-67EBBAB11D7B}" dt="2023-09-05T14:15:28.569" v="5" actId="478"/>
          <ac:spMkLst>
            <pc:docMk/>
            <pc:sldMk cId="252785373" sldId="2146846257"/>
            <ac:spMk id="5" creationId="{A7702330-A65B-BF0D-5C33-98140BB3B5B7}"/>
          </ac:spMkLst>
        </pc:spChg>
        <pc:spChg chg="add mod ord">
          <ac:chgData name="Leah Montner Dixon" userId="d5b2ae9e-9213-4442-b7df-4db8cbe51e5d" providerId="ADAL" clId="{8174670C-0C64-4A61-9009-67EBBAB11D7B}" dt="2023-09-05T14:17:01.807" v="53" actId="554"/>
          <ac:spMkLst>
            <pc:docMk/>
            <pc:sldMk cId="252785373" sldId="2146846257"/>
            <ac:spMk id="6" creationId="{374DC8A9-CE8B-B18E-531A-2FB62AB3C6A1}"/>
          </ac:spMkLst>
        </pc:spChg>
        <pc:spChg chg="mod">
          <ac:chgData name="Leah Montner Dixon" userId="d5b2ae9e-9213-4442-b7df-4db8cbe51e5d" providerId="ADAL" clId="{8174670C-0C64-4A61-9009-67EBBAB11D7B}" dt="2023-09-05T20:54:22.762" v="447" actId="554"/>
          <ac:spMkLst>
            <pc:docMk/>
            <pc:sldMk cId="252785373" sldId="2146846257"/>
            <ac:spMk id="7" creationId="{3C912BE2-DD60-5978-FA7F-391B07058768}"/>
          </ac:spMkLst>
        </pc:spChg>
        <pc:spChg chg="mod">
          <ac:chgData name="Leah Montner Dixon" userId="d5b2ae9e-9213-4442-b7df-4db8cbe51e5d" providerId="ADAL" clId="{8174670C-0C64-4A61-9009-67EBBAB11D7B}" dt="2023-09-05T20:56:47.715" v="509" actId="1035"/>
          <ac:spMkLst>
            <pc:docMk/>
            <pc:sldMk cId="252785373" sldId="2146846257"/>
            <ac:spMk id="8" creationId="{4C49CD9C-D1FA-D5DB-209B-9188BF2ABD92}"/>
          </ac:spMkLst>
        </pc:spChg>
        <pc:spChg chg="del">
          <ac:chgData name="Leah Montner Dixon" userId="d5b2ae9e-9213-4442-b7df-4db8cbe51e5d" providerId="ADAL" clId="{8174670C-0C64-4A61-9009-67EBBAB11D7B}" dt="2023-09-05T14:15:21.548" v="2" actId="478"/>
          <ac:spMkLst>
            <pc:docMk/>
            <pc:sldMk cId="252785373" sldId="2146846257"/>
            <ac:spMk id="9" creationId="{43C1C384-6A2B-457C-B895-3E6996EE53BA}"/>
          </ac:spMkLst>
        </pc:spChg>
        <pc:spChg chg="mod">
          <ac:chgData name="Leah Montner Dixon" userId="d5b2ae9e-9213-4442-b7df-4db8cbe51e5d" providerId="ADAL" clId="{8174670C-0C64-4A61-9009-67EBBAB11D7B}" dt="2023-09-05T20:54:22.762" v="447" actId="554"/>
          <ac:spMkLst>
            <pc:docMk/>
            <pc:sldMk cId="252785373" sldId="2146846257"/>
            <ac:spMk id="10" creationId="{F7712288-4826-BB98-B2F0-DB4FDF084C4D}"/>
          </ac:spMkLst>
        </pc:spChg>
        <pc:spChg chg="add mod ord">
          <ac:chgData name="Leah Montner Dixon" userId="d5b2ae9e-9213-4442-b7df-4db8cbe51e5d" providerId="ADAL" clId="{8174670C-0C64-4A61-9009-67EBBAB11D7B}" dt="2023-09-05T14:17:07.496" v="54" actId="3626"/>
          <ac:spMkLst>
            <pc:docMk/>
            <pc:sldMk cId="252785373" sldId="2146846257"/>
            <ac:spMk id="12" creationId="{F65DEE74-8A00-64C6-E643-6456FB4DD07A}"/>
          </ac:spMkLst>
        </pc:spChg>
        <pc:spChg chg="mod">
          <ac:chgData name="Leah Montner Dixon" userId="d5b2ae9e-9213-4442-b7df-4db8cbe51e5d" providerId="ADAL" clId="{8174670C-0C64-4A61-9009-67EBBAB11D7B}" dt="2023-09-05T20:54:22.762" v="447" actId="554"/>
          <ac:spMkLst>
            <pc:docMk/>
            <pc:sldMk cId="252785373" sldId="2146846257"/>
            <ac:spMk id="13" creationId="{DE3F986B-3A4D-5FE3-73AA-AACFF4EC6BFD}"/>
          </ac:spMkLst>
        </pc:spChg>
        <pc:spChg chg="add mod ord">
          <ac:chgData name="Leah Montner Dixon" userId="d5b2ae9e-9213-4442-b7df-4db8cbe51e5d" providerId="ADAL" clId="{8174670C-0C64-4A61-9009-67EBBAB11D7B}" dt="2023-09-18T18:35:15.716" v="1217" actId="1035"/>
          <ac:spMkLst>
            <pc:docMk/>
            <pc:sldMk cId="252785373" sldId="2146846257"/>
            <ac:spMk id="14" creationId="{D68343B4-8E0D-9FE3-D270-FAF9961B01BF}"/>
          </ac:spMkLst>
        </pc:spChg>
        <pc:spChg chg="mod">
          <ac:chgData name="Leah Montner Dixon" userId="d5b2ae9e-9213-4442-b7df-4db8cbe51e5d" providerId="ADAL" clId="{8174670C-0C64-4A61-9009-67EBBAB11D7B}" dt="2023-09-05T20:55:45.779" v="480" actId="1038"/>
          <ac:spMkLst>
            <pc:docMk/>
            <pc:sldMk cId="252785373" sldId="2146846257"/>
            <ac:spMk id="16" creationId="{03A61363-5BBE-274D-4D51-61F500A2BB0E}"/>
          </ac:spMkLst>
        </pc:spChg>
        <pc:spChg chg="add mod">
          <ac:chgData name="Leah Montner Dixon" userId="d5b2ae9e-9213-4442-b7df-4db8cbe51e5d" providerId="ADAL" clId="{8174670C-0C64-4A61-9009-67EBBAB11D7B}" dt="2023-09-05T14:17:17.499" v="56" actId="207"/>
          <ac:spMkLst>
            <pc:docMk/>
            <pc:sldMk cId="252785373" sldId="2146846257"/>
            <ac:spMk id="17" creationId="{2BD2BBA3-839F-5F1C-7E89-6793E8B3BEB6}"/>
          </ac:spMkLst>
        </pc:spChg>
        <pc:spChg chg="mod">
          <ac:chgData name="Leah Montner Dixon" userId="d5b2ae9e-9213-4442-b7df-4db8cbe51e5d" providerId="ADAL" clId="{8174670C-0C64-4A61-9009-67EBBAB11D7B}" dt="2023-09-05T18:50:30.198" v="166" actId="1035"/>
          <ac:spMkLst>
            <pc:docMk/>
            <pc:sldMk cId="252785373" sldId="2146846257"/>
            <ac:spMk id="18" creationId="{64A1ACE4-98F8-1B42-17CA-52ADDD9B6F1E}"/>
          </ac:spMkLst>
        </pc:spChg>
        <pc:spChg chg="add mod">
          <ac:chgData name="Leah Montner Dixon" userId="d5b2ae9e-9213-4442-b7df-4db8cbe51e5d" providerId="ADAL" clId="{8174670C-0C64-4A61-9009-67EBBAB11D7B}" dt="2023-09-05T18:52:51.024" v="206" actId="1035"/>
          <ac:spMkLst>
            <pc:docMk/>
            <pc:sldMk cId="252785373" sldId="2146846257"/>
            <ac:spMk id="21" creationId="{EB5E2B63-426E-470C-262D-1006FAD269E5}"/>
          </ac:spMkLst>
        </pc:spChg>
        <pc:spChg chg="add mod ord">
          <ac:chgData name="Leah Montner Dixon" userId="d5b2ae9e-9213-4442-b7df-4db8cbe51e5d" providerId="ADAL" clId="{8174670C-0C64-4A61-9009-67EBBAB11D7B}" dt="2023-09-05T18:52:42.982" v="187" actId="14100"/>
          <ac:spMkLst>
            <pc:docMk/>
            <pc:sldMk cId="252785373" sldId="2146846257"/>
            <ac:spMk id="23" creationId="{56954899-B7E3-07D7-FAE2-8F9CA38B082F}"/>
          </ac:spMkLst>
        </pc:spChg>
        <pc:spChg chg="add mod">
          <ac:chgData name="Leah Montner Dixon" userId="d5b2ae9e-9213-4442-b7df-4db8cbe51e5d" providerId="ADAL" clId="{8174670C-0C64-4A61-9009-67EBBAB11D7B}" dt="2023-09-05T20:54:49.779" v="451" actId="20577"/>
          <ac:spMkLst>
            <pc:docMk/>
            <pc:sldMk cId="252785373" sldId="2146846257"/>
            <ac:spMk id="25" creationId="{C6786B98-6607-C438-3BD2-AFD0C09A64E9}"/>
          </ac:spMkLst>
        </pc:spChg>
        <pc:spChg chg="add mod">
          <ac:chgData name="Leah Montner Dixon" userId="d5b2ae9e-9213-4442-b7df-4db8cbe51e5d" providerId="ADAL" clId="{8174670C-0C64-4A61-9009-67EBBAB11D7B}" dt="2023-09-05T20:54:54.658" v="455" actId="20577"/>
          <ac:spMkLst>
            <pc:docMk/>
            <pc:sldMk cId="252785373" sldId="2146846257"/>
            <ac:spMk id="26" creationId="{5E634327-0A09-3063-4A15-2D1A461B2C99}"/>
          </ac:spMkLst>
        </pc:spChg>
        <pc:spChg chg="add mod">
          <ac:chgData name="Leah Montner Dixon" userId="d5b2ae9e-9213-4442-b7df-4db8cbe51e5d" providerId="ADAL" clId="{8174670C-0C64-4A61-9009-67EBBAB11D7B}" dt="2023-09-05T20:55:09.992" v="461" actId="20577"/>
          <ac:spMkLst>
            <pc:docMk/>
            <pc:sldMk cId="252785373" sldId="2146846257"/>
            <ac:spMk id="27" creationId="{2A050F83-9CBF-CFCC-7760-A0512C54BDE7}"/>
          </ac:spMkLst>
        </pc:spChg>
        <pc:spChg chg="add mod">
          <ac:chgData name="Leah Montner Dixon" userId="d5b2ae9e-9213-4442-b7df-4db8cbe51e5d" providerId="ADAL" clId="{8174670C-0C64-4A61-9009-67EBBAB11D7B}" dt="2023-09-05T20:55:13.894" v="464" actId="20577"/>
          <ac:spMkLst>
            <pc:docMk/>
            <pc:sldMk cId="252785373" sldId="2146846257"/>
            <ac:spMk id="29" creationId="{8C081EAC-3686-A65F-7429-3D4C15639F5B}"/>
          </ac:spMkLst>
        </pc:spChg>
        <pc:spChg chg="add mod">
          <ac:chgData name="Leah Montner Dixon" userId="d5b2ae9e-9213-4442-b7df-4db8cbe51e5d" providerId="ADAL" clId="{8174670C-0C64-4A61-9009-67EBBAB11D7B}" dt="2023-09-05T20:55:27.889" v="469" actId="20577"/>
          <ac:spMkLst>
            <pc:docMk/>
            <pc:sldMk cId="252785373" sldId="2146846257"/>
            <ac:spMk id="30" creationId="{7833A99E-548F-2684-6E1F-83A6561D5048}"/>
          </ac:spMkLst>
        </pc:spChg>
        <pc:spChg chg="add mod">
          <ac:chgData name="Leah Montner Dixon" userId="d5b2ae9e-9213-4442-b7df-4db8cbe51e5d" providerId="ADAL" clId="{8174670C-0C64-4A61-9009-67EBBAB11D7B}" dt="2023-09-05T20:55:34.477" v="471" actId="20577"/>
          <ac:spMkLst>
            <pc:docMk/>
            <pc:sldMk cId="252785373" sldId="2146846257"/>
            <ac:spMk id="31" creationId="{5F15AEB6-F8C6-59C2-7453-32E87F632ECE}"/>
          </ac:spMkLst>
        </pc:spChg>
        <pc:grpChg chg="add mod">
          <ac:chgData name="Leah Montner Dixon" userId="d5b2ae9e-9213-4442-b7df-4db8cbe51e5d" providerId="ADAL" clId="{8174670C-0C64-4A61-9009-67EBBAB11D7B}" dt="2023-09-05T21:01:27.767" v="699"/>
          <ac:grpSpMkLst>
            <pc:docMk/>
            <pc:sldMk cId="252785373" sldId="2146846257"/>
            <ac:grpSpMk id="5" creationId="{407E22AB-D5B7-1281-8B5F-3B0226CBA767}"/>
          </ac:grpSpMkLst>
        </pc:grpChg>
        <pc:grpChg chg="add mod">
          <ac:chgData name="Leah Montner Dixon" userId="d5b2ae9e-9213-4442-b7df-4db8cbe51e5d" providerId="ADAL" clId="{8174670C-0C64-4A61-9009-67EBBAB11D7B}" dt="2023-09-05T18:52:55.789" v="209" actId="1035"/>
          <ac:grpSpMkLst>
            <pc:docMk/>
            <pc:sldMk cId="252785373" sldId="2146846257"/>
            <ac:grpSpMk id="24" creationId="{A95E4683-A433-E35B-02DA-2B4696205184}"/>
          </ac:grpSpMkLst>
        </pc:grpChg>
        <pc:graphicFrameChg chg="mod">
          <ac:chgData name="Leah Montner Dixon" userId="d5b2ae9e-9213-4442-b7df-4db8cbe51e5d" providerId="ADAL" clId="{8174670C-0C64-4A61-9009-67EBBAB11D7B}" dt="2023-09-05T20:52:50.724" v="275" actId="14100"/>
          <ac:graphicFrameMkLst>
            <pc:docMk/>
            <pc:sldMk cId="252785373" sldId="2146846257"/>
            <ac:graphicFrameMk id="20" creationId="{762D90E5-73DC-AC6A-627C-C76D68C54079}"/>
          </ac:graphicFrameMkLst>
        </pc:graphicFrameChg>
        <pc:picChg chg="ord">
          <ac:chgData name="Leah Montner Dixon" userId="d5b2ae9e-9213-4442-b7df-4db8cbe51e5d" providerId="ADAL" clId="{8174670C-0C64-4A61-9009-67EBBAB11D7B}" dt="2023-09-20T18:56:29.460" v="1273" actId="167"/>
          <ac:picMkLst>
            <pc:docMk/>
            <pc:sldMk cId="252785373" sldId="2146846257"/>
            <ac:picMk id="3" creationId="{1C9EA90D-0A73-8DF7-DCB4-E8160B70510A}"/>
          </ac:picMkLst>
        </pc:picChg>
        <pc:picChg chg="mod">
          <ac:chgData name="Leah Montner Dixon" userId="d5b2ae9e-9213-4442-b7df-4db8cbe51e5d" providerId="ADAL" clId="{8174670C-0C64-4A61-9009-67EBBAB11D7B}" dt="2023-09-05T21:01:27.767" v="699"/>
          <ac:picMkLst>
            <pc:docMk/>
            <pc:sldMk cId="252785373" sldId="2146846257"/>
            <ac:picMk id="9" creationId="{C27186DB-10C0-1C72-0CAF-14B0172B4719}"/>
          </ac:picMkLst>
        </pc:picChg>
        <pc:picChg chg="add del mod ord">
          <ac:chgData name="Leah Montner Dixon" userId="d5b2ae9e-9213-4442-b7df-4db8cbe51e5d" providerId="ADAL" clId="{8174670C-0C64-4A61-9009-67EBBAB11D7B}" dt="2023-09-05T14:16:55.719" v="51" actId="478"/>
          <ac:picMkLst>
            <pc:docMk/>
            <pc:sldMk cId="252785373" sldId="2146846257"/>
            <ac:picMk id="11" creationId="{44D94BF8-22C5-CC51-5D8A-52479C152B23}"/>
          </ac:picMkLst>
        </pc:picChg>
        <pc:picChg chg="mod">
          <ac:chgData name="Leah Montner Dixon" userId="d5b2ae9e-9213-4442-b7df-4db8cbe51e5d" providerId="ADAL" clId="{8174670C-0C64-4A61-9009-67EBBAB11D7B}" dt="2023-09-05T21:01:27.767" v="699"/>
          <ac:picMkLst>
            <pc:docMk/>
            <pc:sldMk cId="252785373" sldId="2146846257"/>
            <ac:picMk id="11" creationId="{CCC8BE4A-C442-A437-BF79-CF25F9AF00BF}"/>
          </ac:picMkLst>
        </pc:picChg>
        <pc:picChg chg="add mod ord modCrop">
          <ac:chgData name="Leah Montner Dixon" userId="d5b2ae9e-9213-4442-b7df-4db8cbe51e5d" providerId="ADAL" clId="{8174670C-0C64-4A61-9009-67EBBAB11D7B}" dt="2023-09-05T14:16:54.604" v="50" actId="167"/>
          <ac:picMkLst>
            <pc:docMk/>
            <pc:sldMk cId="252785373" sldId="2146846257"/>
            <ac:picMk id="15" creationId="{95AA59D4-4852-9A30-4DA0-EF055FD02ECF}"/>
          </ac:picMkLst>
        </pc:picChg>
        <pc:picChg chg="add del mod">
          <ac:chgData name="Leah Montner Dixon" userId="d5b2ae9e-9213-4442-b7df-4db8cbe51e5d" providerId="ADAL" clId="{8174670C-0C64-4A61-9009-67EBBAB11D7B}" dt="2023-09-05T21:01:27.321" v="697" actId="478"/>
          <ac:picMkLst>
            <pc:docMk/>
            <pc:sldMk cId="252785373" sldId="2146846257"/>
            <ac:picMk id="22" creationId="{B65CB1B4-52B5-0BB6-B38D-0EBBAA35C200}"/>
          </ac:picMkLst>
        </pc:picChg>
        <pc:extLst>
          <p:ext xmlns:p="http://schemas.openxmlformats.org/presentationml/2006/main" uri="{D6D511B9-2390-475A-947B-AFAB55BFBCF1}">
            <pc226:cmChg xmlns:pc226="http://schemas.microsoft.com/office/powerpoint/2022/06/main/command" chg="add mod">
              <pc226:chgData name="Leah Montner Dixon" userId="d5b2ae9e-9213-4442-b7df-4db8cbe51e5d" providerId="ADAL" clId="{8174670C-0C64-4A61-9009-67EBBAB11D7B}" dt="2023-09-05T18:52:40.356" v="186" actId="20577"/>
              <pc2:cmMkLst xmlns:pc2="http://schemas.microsoft.com/office/powerpoint/2019/9/main/command">
                <pc:docMk/>
                <pc:sldMk cId="252785373" sldId="2146846257"/>
                <pc2:cmMk id="{52DBE830-FDC8-4758-A7BA-AF6AA999BB15}"/>
              </pc2:cmMkLst>
            </pc226:cmChg>
            <pc226:cmChg xmlns:pc226="http://schemas.microsoft.com/office/powerpoint/2022/06/main/command" chg="add del mod">
              <pc226:chgData name="Leah Montner Dixon" userId="d5b2ae9e-9213-4442-b7df-4db8cbe51e5d" providerId="ADAL" clId="{8174670C-0C64-4A61-9009-67EBBAB11D7B}" dt="2023-09-05T21:01:30.161" v="700"/>
              <pc2:cmMkLst xmlns:pc2="http://schemas.microsoft.com/office/powerpoint/2019/9/main/command">
                <pc:docMk/>
                <pc:sldMk cId="252785373" sldId="2146846257"/>
                <pc2:cmMk id="{D6075ECD-FB94-4438-A6CF-F8E79173EA47}"/>
              </pc2:cmMkLst>
            </pc226:cmChg>
          </p:ext>
        </pc:extLst>
      </pc:sldChg>
      <pc:sldChg chg="addSp delSp modSp del mod">
        <pc:chgData name="Leah Montner Dixon" userId="d5b2ae9e-9213-4442-b7df-4db8cbe51e5d" providerId="ADAL" clId="{8174670C-0C64-4A61-9009-67EBBAB11D7B}" dt="2023-09-20T18:19:12.958" v="1235" actId="2696"/>
        <pc:sldMkLst>
          <pc:docMk/>
          <pc:sldMk cId="3300276714" sldId="2146846260"/>
        </pc:sldMkLst>
        <pc:spChg chg="mod">
          <ac:chgData name="Leah Montner Dixon" userId="d5b2ae9e-9213-4442-b7df-4db8cbe51e5d" providerId="ADAL" clId="{8174670C-0C64-4A61-9009-67EBBAB11D7B}" dt="2023-09-18T17:56:11.271" v="924" actId="1076"/>
          <ac:spMkLst>
            <pc:docMk/>
            <pc:sldMk cId="3300276714" sldId="2146846260"/>
            <ac:spMk id="5" creationId="{5CFA4755-5CC0-4FF5-D81F-AC693BF667C5}"/>
          </ac:spMkLst>
        </pc:spChg>
        <pc:spChg chg="add del mod">
          <ac:chgData name="Leah Montner Dixon" userId="d5b2ae9e-9213-4442-b7df-4db8cbe51e5d" providerId="ADAL" clId="{8174670C-0C64-4A61-9009-67EBBAB11D7B}" dt="2023-09-18T17:55:13.377" v="910"/>
          <ac:spMkLst>
            <pc:docMk/>
            <pc:sldMk cId="3300276714" sldId="2146846260"/>
            <ac:spMk id="21" creationId="{BE2F8797-1FA7-333B-B837-574DD5B533DF}"/>
          </ac:spMkLst>
        </pc:spChg>
        <pc:spChg chg="mod">
          <ac:chgData name="Leah Montner Dixon" userId="d5b2ae9e-9213-4442-b7df-4db8cbe51e5d" providerId="ADAL" clId="{8174670C-0C64-4A61-9009-67EBBAB11D7B}" dt="2023-09-18T17:55:32.281" v="915" actId="554"/>
          <ac:spMkLst>
            <pc:docMk/>
            <pc:sldMk cId="3300276714" sldId="2146846260"/>
            <ac:spMk id="24" creationId="{033B0BD1-F68A-090B-5A4C-E0D5A266BB0A}"/>
          </ac:spMkLst>
        </pc:spChg>
        <pc:spChg chg="add mod">
          <ac:chgData name="Leah Montner Dixon" userId="d5b2ae9e-9213-4442-b7df-4db8cbe51e5d" providerId="ADAL" clId="{8174670C-0C64-4A61-9009-67EBBAB11D7B}" dt="2023-09-18T17:55:32.281" v="915" actId="554"/>
          <ac:spMkLst>
            <pc:docMk/>
            <pc:sldMk cId="3300276714" sldId="2146846260"/>
            <ac:spMk id="29" creationId="{E4792E90-042A-F2BE-568C-240ABA972BC4}"/>
          </ac:spMkLst>
        </pc:spChg>
        <pc:spChg chg="add mod">
          <ac:chgData name="Leah Montner Dixon" userId="d5b2ae9e-9213-4442-b7df-4db8cbe51e5d" providerId="ADAL" clId="{8174670C-0C64-4A61-9009-67EBBAB11D7B}" dt="2023-09-18T17:56:24.681" v="929" actId="1076"/>
          <ac:spMkLst>
            <pc:docMk/>
            <pc:sldMk cId="3300276714" sldId="2146846260"/>
            <ac:spMk id="31" creationId="{18729CF7-3777-569D-C80F-E01B8FB09F20}"/>
          </ac:spMkLst>
        </pc:spChg>
        <pc:spChg chg="mod">
          <ac:chgData name="Leah Montner Dixon" userId="d5b2ae9e-9213-4442-b7df-4db8cbe51e5d" providerId="ADAL" clId="{8174670C-0C64-4A61-9009-67EBBAB11D7B}" dt="2023-09-18T15:54:54.498" v="769" actId="1037"/>
          <ac:spMkLst>
            <pc:docMk/>
            <pc:sldMk cId="3300276714" sldId="2146846260"/>
            <ac:spMk id="39" creationId="{5FF39CF9-87A3-A547-262E-BA4FD04BB4C0}"/>
          </ac:spMkLst>
        </pc:spChg>
        <pc:grpChg chg="add mod">
          <ac:chgData name="Leah Montner Dixon" userId="d5b2ae9e-9213-4442-b7df-4db8cbe51e5d" providerId="ADAL" clId="{8174670C-0C64-4A61-9009-67EBBAB11D7B}" dt="2023-09-18T15:55:11.531" v="770"/>
          <ac:grpSpMkLst>
            <pc:docMk/>
            <pc:sldMk cId="3300276714" sldId="2146846260"/>
            <ac:grpSpMk id="2" creationId="{41E9C12E-B760-766C-129F-60C7AC92179D}"/>
          </ac:grpSpMkLst>
        </pc:grpChg>
        <pc:picChg chg="mod">
          <ac:chgData name="Leah Montner Dixon" userId="d5b2ae9e-9213-4442-b7df-4db8cbe51e5d" providerId="ADAL" clId="{8174670C-0C64-4A61-9009-67EBBAB11D7B}" dt="2023-09-18T15:55:11.531" v="770"/>
          <ac:picMkLst>
            <pc:docMk/>
            <pc:sldMk cId="3300276714" sldId="2146846260"/>
            <ac:picMk id="13" creationId="{F4FFA4B4-9277-9A3D-B957-F45A4DA2A9CF}"/>
          </ac:picMkLst>
        </pc:picChg>
        <pc:picChg chg="mod">
          <ac:chgData name="Leah Montner Dixon" userId="d5b2ae9e-9213-4442-b7df-4db8cbe51e5d" providerId="ADAL" clId="{8174670C-0C64-4A61-9009-67EBBAB11D7B}" dt="2023-09-18T15:55:11.531" v="770"/>
          <ac:picMkLst>
            <pc:docMk/>
            <pc:sldMk cId="3300276714" sldId="2146846260"/>
            <ac:picMk id="20" creationId="{3A451262-7CC6-E99F-D2F9-7A7715EBAA68}"/>
          </ac:picMkLst>
        </pc:picChg>
        <pc:cxnChg chg="mod">
          <ac:chgData name="Leah Montner Dixon" userId="d5b2ae9e-9213-4442-b7df-4db8cbe51e5d" providerId="ADAL" clId="{8174670C-0C64-4A61-9009-67EBBAB11D7B}" dt="2023-09-18T17:56:06.947" v="923" actId="14100"/>
          <ac:cxnSpMkLst>
            <pc:docMk/>
            <pc:sldMk cId="3300276714" sldId="2146846260"/>
            <ac:cxnSpMk id="6" creationId="{F86D051D-BD2E-B7A8-5B36-0A23072B9B08}"/>
          </ac:cxnSpMkLst>
        </pc:cxnChg>
        <pc:cxnChg chg="add mod">
          <ac:chgData name="Leah Montner Dixon" userId="d5b2ae9e-9213-4442-b7df-4db8cbe51e5d" providerId="ADAL" clId="{8174670C-0C64-4A61-9009-67EBBAB11D7B}" dt="2023-09-18T17:56:17.685" v="926" actId="1076"/>
          <ac:cxnSpMkLst>
            <pc:docMk/>
            <pc:sldMk cId="3300276714" sldId="2146846260"/>
            <ac:cxnSpMk id="36" creationId="{E3451652-FD69-A291-6C26-31E14EBBF263}"/>
          </ac:cxnSpMkLst>
        </pc:cxnChg>
      </pc:sldChg>
      <pc:sldChg chg="addSp delSp modSp mod ord delCm modCm">
        <pc:chgData name="Leah Montner Dixon" userId="d5b2ae9e-9213-4442-b7df-4db8cbe51e5d" providerId="ADAL" clId="{8174670C-0C64-4A61-9009-67EBBAB11D7B}" dt="2023-09-20T19:07:41.179" v="1509"/>
        <pc:sldMkLst>
          <pc:docMk/>
          <pc:sldMk cId="15775420" sldId="2146846261"/>
        </pc:sldMkLst>
        <pc:spChg chg="mod">
          <ac:chgData name="Leah Montner Dixon" userId="d5b2ae9e-9213-4442-b7df-4db8cbe51e5d" providerId="ADAL" clId="{8174670C-0C64-4A61-9009-67EBBAB11D7B}" dt="2023-09-18T15:53:55.392" v="704"/>
          <ac:spMkLst>
            <pc:docMk/>
            <pc:sldMk cId="15775420" sldId="2146846261"/>
            <ac:spMk id="5" creationId="{AA2C4C51-E13D-0936-F0B8-DE5E4134857E}"/>
          </ac:spMkLst>
        </pc:spChg>
        <pc:spChg chg="add del mod">
          <ac:chgData name="Leah Montner Dixon" userId="d5b2ae9e-9213-4442-b7df-4db8cbe51e5d" providerId="ADAL" clId="{8174670C-0C64-4A61-9009-67EBBAB11D7B}" dt="2023-09-20T18:56:43.646" v="1277"/>
          <ac:spMkLst>
            <pc:docMk/>
            <pc:sldMk cId="15775420" sldId="2146846261"/>
            <ac:spMk id="6" creationId="{0787D61A-89A2-ED62-CAF2-01239F25B612}"/>
          </ac:spMkLst>
        </pc:spChg>
        <pc:spChg chg="del">
          <ac:chgData name="Leah Montner Dixon" userId="d5b2ae9e-9213-4442-b7df-4db8cbe51e5d" providerId="ADAL" clId="{8174670C-0C64-4A61-9009-67EBBAB11D7B}" dt="2023-09-20T18:56:42.222" v="1275" actId="478"/>
          <ac:spMkLst>
            <pc:docMk/>
            <pc:sldMk cId="15775420" sldId="2146846261"/>
            <ac:spMk id="9" creationId="{05C0D8A2-E6F3-365B-8E99-783437A52411}"/>
          </ac:spMkLst>
        </pc:spChg>
        <pc:spChg chg="add mod">
          <ac:chgData name="Leah Montner Dixon" userId="d5b2ae9e-9213-4442-b7df-4db8cbe51e5d" providerId="ADAL" clId="{8174670C-0C64-4A61-9009-67EBBAB11D7B}" dt="2023-09-20T18:56:50.722" v="1278"/>
          <ac:spMkLst>
            <pc:docMk/>
            <pc:sldMk cId="15775420" sldId="2146846261"/>
            <ac:spMk id="10" creationId="{5BE45F69-F637-EE8C-B6F6-8DD0EF0EEA9D}"/>
          </ac:spMkLst>
        </pc:spChg>
        <pc:spChg chg="del">
          <ac:chgData name="Leah Montner Dixon" userId="d5b2ae9e-9213-4442-b7df-4db8cbe51e5d" providerId="ADAL" clId="{8174670C-0C64-4A61-9009-67EBBAB11D7B}" dt="2023-09-20T18:56:42.222" v="1275" actId="478"/>
          <ac:spMkLst>
            <pc:docMk/>
            <pc:sldMk cId="15775420" sldId="2146846261"/>
            <ac:spMk id="12" creationId="{852F2C16-DD03-1E4E-AD6F-8382822D9AD6}"/>
          </ac:spMkLst>
        </pc:spChg>
        <pc:spChg chg="add mod">
          <ac:chgData name="Leah Montner Dixon" userId="d5b2ae9e-9213-4442-b7df-4db8cbe51e5d" providerId="ADAL" clId="{8174670C-0C64-4A61-9009-67EBBAB11D7B}" dt="2023-09-20T18:56:50.722" v="1278"/>
          <ac:spMkLst>
            <pc:docMk/>
            <pc:sldMk cId="15775420" sldId="2146846261"/>
            <ac:spMk id="13" creationId="{52A1392E-68BC-ECA1-A6F6-01A7B585861F}"/>
          </ac:spMkLst>
        </pc:spChg>
        <pc:spChg chg="del">
          <ac:chgData name="Leah Montner Dixon" userId="d5b2ae9e-9213-4442-b7df-4db8cbe51e5d" providerId="ADAL" clId="{8174670C-0C64-4A61-9009-67EBBAB11D7B}" dt="2023-09-18T15:53:45.852" v="701" actId="478"/>
          <ac:spMkLst>
            <pc:docMk/>
            <pc:sldMk cId="15775420" sldId="2146846261"/>
            <ac:spMk id="14" creationId="{22BBEDE0-1406-7028-5035-C2DCDBEB9F0F}"/>
          </ac:spMkLst>
        </pc:spChg>
        <pc:picChg chg="del">
          <ac:chgData name="Leah Montner Dixon" userId="d5b2ae9e-9213-4442-b7df-4db8cbe51e5d" providerId="ADAL" clId="{8174670C-0C64-4A61-9009-67EBBAB11D7B}" dt="2023-09-20T18:56:42.222" v="1275" actId="478"/>
          <ac:picMkLst>
            <pc:docMk/>
            <pc:sldMk cId="15775420" sldId="2146846261"/>
            <ac:picMk id="7" creationId="{66E5B8DA-50A1-9BEB-011E-24B25D8A80C2}"/>
          </ac:picMkLst>
        </pc:picChg>
        <pc:picChg chg="add mod">
          <ac:chgData name="Leah Montner Dixon" userId="d5b2ae9e-9213-4442-b7df-4db8cbe51e5d" providerId="ADAL" clId="{8174670C-0C64-4A61-9009-67EBBAB11D7B}" dt="2023-09-20T18:56:50.722" v="1278"/>
          <ac:picMkLst>
            <pc:docMk/>
            <pc:sldMk cId="15775420" sldId="2146846261"/>
            <ac:picMk id="8" creationId="{048ED7E7-968E-2A8D-25B6-DDECA14CE3B5}"/>
          </ac:picMkLst>
        </pc:picChg>
        <pc:picChg chg="mod">
          <ac:chgData name="Leah Montner Dixon" userId="d5b2ae9e-9213-4442-b7df-4db8cbe51e5d" providerId="ADAL" clId="{8174670C-0C64-4A61-9009-67EBBAB11D7B}" dt="2023-09-18T15:53:52.222" v="703"/>
          <ac:picMkLst>
            <pc:docMk/>
            <pc:sldMk cId="15775420" sldId="2146846261"/>
            <ac:picMk id="15" creationId="{A4D27D6A-D45D-87AA-0F85-6237A48C23F9}"/>
          </ac:picMkLst>
        </pc:picChg>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8174670C-0C64-4A61-9009-67EBBAB11D7B}" dt="2023-09-18T15:53:57.144" v="705"/>
              <pc2:cmMkLst xmlns:pc2="http://schemas.microsoft.com/office/powerpoint/2019/9/main/command">
                <pc:docMk/>
                <pc:sldMk cId="15775420" sldId="2146846261"/>
                <pc2:cmMk id="{01A7BDC7-366C-4B3B-95BF-5F9E2A2B5865}"/>
              </pc2:cmMkLst>
            </pc226:cmChg>
          </p:ext>
        </pc:extLst>
      </pc:sldChg>
    </pc:docChg>
  </pc:docChgLst>
  <pc:docChgLst>
    <pc:chgData name="Kaileen Cain" userId="21167d2d-fdf2-4320-ae3a-272888c89590" providerId="ADAL" clId="{72C0B967-4EEB-43FB-BFC2-5CFE34259C91}"/>
    <pc:docChg chg="undo custSel addSld delSld modSld sldOrd">
      <pc:chgData name="Kaileen Cain" userId="21167d2d-fdf2-4320-ae3a-272888c89590" providerId="ADAL" clId="{72C0B967-4EEB-43FB-BFC2-5CFE34259C91}" dt="2023-07-31T14:52:31.791" v="34" actId="2696"/>
      <pc:docMkLst>
        <pc:docMk/>
      </pc:docMkLst>
      <pc:sldChg chg="delSp modSp mod">
        <pc:chgData name="Kaileen Cain" userId="21167d2d-fdf2-4320-ae3a-272888c89590" providerId="ADAL" clId="{72C0B967-4EEB-43FB-BFC2-5CFE34259C91}" dt="2023-07-31T13:18:19.439" v="18"/>
        <pc:sldMkLst>
          <pc:docMk/>
          <pc:sldMk cId="3312995178" sldId="263"/>
        </pc:sldMkLst>
        <pc:spChg chg="del">
          <ac:chgData name="Kaileen Cain" userId="21167d2d-fdf2-4320-ae3a-272888c89590" providerId="ADAL" clId="{72C0B967-4EEB-43FB-BFC2-5CFE34259C91}" dt="2023-07-31T13:16:54.837" v="17" actId="478"/>
          <ac:spMkLst>
            <pc:docMk/>
            <pc:sldMk cId="3312995178" sldId="263"/>
            <ac:spMk id="26" creationId="{E2110EF4-F595-2684-7131-434AF7C02430}"/>
          </ac:spMkLst>
        </pc:spChg>
        <pc:picChg chg="mod">
          <ac:chgData name="Kaileen Cain" userId="21167d2d-fdf2-4320-ae3a-272888c89590" providerId="ADAL" clId="{72C0B967-4EEB-43FB-BFC2-5CFE34259C91}" dt="2023-07-31T13:18:19.439" v="18"/>
          <ac:picMkLst>
            <pc:docMk/>
            <pc:sldMk cId="3312995178" sldId="263"/>
            <ac:picMk id="33" creationId="{AE3C0320-084C-D686-4D16-8402144831FD}"/>
          </ac:picMkLst>
        </pc:picChg>
      </pc:sldChg>
      <pc:sldChg chg="delSp del mod">
        <pc:chgData name="Kaileen Cain" userId="21167d2d-fdf2-4320-ae3a-272888c89590" providerId="ADAL" clId="{72C0B967-4EEB-43FB-BFC2-5CFE34259C91}" dt="2023-07-31T14:52:31.791" v="34" actId="2696"/>
        <pc:sldMkLst>
          <pc:docMk/>
          <pc:sldMk cId="3486419589" sldId="271"/>
        </pc:sldMkLst>
        <pc:spChg chg="del">
          <ac:chgData name="Kaileen Cain" userId="21167d2d-fdf2-4320-ae3a-272888c89590" providerId="ADAL" clId="{72C0B967-4EEB-43FB-BFC2-5CFE34259C91}" dt="2023-07-31T14:21:23.577" v="22" actId="478"/>
          <ac:spMkLst>
            <pc:docMk/>
            <pc:sldMk cId="3486419589" sldId="271"/>
            <ac:spMk id="6" creationId="{BA6C55FC-5171-B61D-EE76-C3E6221B0DF5}"/>
          </ac:spMkLst>
        </pc:spChg>
      </pc:sldChg>
      <pc:sldChg chg="addSp delSp modSp add mod">
        <pc:chgData name="Kaileen Cain" userId="21167d2d-fdf2-4320-ae3a-272888c89590" providerId="ADAL" clId="{72C0B967-4EEB-43FB-BFC2-5CFE34259C91}" dt="2023-07-31T13:16:49.414" v="16"/>
        <pc:sldMkLst>
          <pc:docMk/>
          <pc:sldMk cId="4007382940" sldId="2146846203"/>
        </pc:sldMkLst>
        <pc:spChg chg="del">
          <ac:chgData name="Kaileen Cain" userId="21167d2d-fdf2-4320-ae3a-272888c89590" providerId="ADAL" clId="{72C0B967-4EEB-43FB-BFC2-5CFE34259C91}" dt="2023-07-31T13:03:35.383" v="2" actId="478"/>
          <ac:spMkLst>
            <pc:docMk/>
            <pc:sldMk cId="4007382940" sldId="2146846203"/>
            <ac:spMk id="2" creationId="{AD3C8ED3-C000-39D6-46F2-5A6E84EEB9BB}"/>
          </ac:spMkLst>
        </pc:spChg>
        <pc:spChg chg="del">
          <ac:chgData name="Kaileen Cain" userId="21167d2d-fdf2-4320-ae3a-272888c89590" providerId="ADAL" clId="{72C0B967-4EEB-43FB-BFC2-5CFE34259C91}" dt="2023-07-31T13:03:35.383" v="2" actId="478"/>
          <ac:spMkLst>
            <pc:docMk/>
            <pc:sldMk cId="4007382940" sldId="2146846203"/>
            <ac:spMk id="3" creationId="{EB8CCD6E-A8FC-D4B7-DC9D-1FED22930BDF}"/>
          </ac:spMkLst>
        </pc:spChg>
        <pc:spChg chg="add mod">
          <ac:chgData name="Kaileen Cain" userId="21167d2d-fdf2-4320-ae3a-272888c89590" providerId="ADAL" clId="{72C0B967-4EEB-43FB-BFC2-5CFE34259C91}" dt="2023-07-31T13:07:19.810" v="10"/>
          <ac:spMkLst>
            <pc:docMk/>
            <pc:sldMk cId="4007382940" sldId="2146846203"/>
            <ac:spMk id="5" creationId="{5B9947E1-3886-83E7-4331-F7E5882ECAA5}"/>
          </ac:spMkLst>
        </pc:spChg>
        <pc:spChg chg="del">
          <ac:chgData name="Kaileen Cain" userId="21167d2d-fdf2-4320-ae3a-272888c89590" providerId="ADAL" clId="{72C0B967-4EEB-43FB-BFC2-5CFE34259C91}" dt="2023-07-31T13:03:35.383" v="2" actId="478"/>
          <ac:spMkLst>
            <pc:docMk/>
            <pc:sldMk cId="4007382940" sldId="2146846203"/>
            <ac:spMk id="6" creationId="{94F4BAE9-427B-DA16-90E2-FFF438CF1109}"/>
          </ac:spMkLst>
        </pc:spChg>
        <pc:spChg chg="add mod">
          <ac:chgData name="Kaileen Cain" userId="21167d2d-fdf2-4320-ae3a-272888c89590" providerId="ADAL" clId="{72C0B967-4EEB-43FB-BFC2-5CFE34259C91}" dt="2023-07-31T13:07:19.810" v="10"/>
          <ac:spMkLst>
            <pc:docMk/>
            <pc:sldMk cId="4007382940" sldId="2146846203"/>
            <ac:spMk id="7" creationId="{1B43A6F1-8ECD-CB3A-9E9B-20F3781FF57A}"/>
          </ac:spMkLst>
        </pc:spChg>
        <pc:spChg chg="del">
          <ac:chgData name="Kaileen Cain" userId="21167d2d-fdf2-4320-ae3a-272888c89590" providerId="ADAL" clId="{72C0B967-4EEB-43FB-BFC2-5CFE34259C91}" dt="2023-07-31T13:03:35.383" v="2" actId="478"/>
          <ac:spMkLst>
            <pc:docMk/>
            <pc:sldMk cId="4007382940" sldId="2146846203"/>
            <ac:spMk id="11" creationId="{8907F7C9-AC83-CC93-AEE6-1F414D2E634F}"/>
          </ac:spMkLst>
        </pc:spChg>
        <pc:spChg chg="del">
          <ac:chgData name="Kaileen Cain" userId="21167d2d-fdf2-4320-ae3a-272888c89590" providerId="ADAL" clId="{72C0B967-4EEB-43FB-BFC2-5CFE34259C91}" dt="2023-07-31T13:03:35.383" v="2" actId="478"/>
          <ac:spMkLst>
            <pc:docMk/>
            <pc:sldMk cId="4007382940" sldId="2146846203"/>
            <ac:spMk id="15" creationId="{BF1FF6E8-2286-26CD-4D07-BA981FA3DA9B}"/>
          </ac:spMkLst>
        </pc:spChg>
        <pc:spChg chg="del">
          <ac:chgData name="Kaileen Cain" userId="21167d2d-fdf2-4320-ae3a-272888c89590" providerId="ADAL" clId="{72C0B967-4EEB-43FB-BFC2-5CFE34259C91}" dt="2023-07-31T13:03:35.383" v="2" actId="478"/>
          <ac:spMkLst>
            <pc:docMk/>
            <pc:sldMk cId="4007382940" sldId="2146846203"/>
            <ac:spMk id="16" creationId="{9316CA61-A0C2-7C40-BF07-DF3B93AB8321}"/>
          </ac:spMkLst>
        </pc:spChg>
        <pc:spChg chg="del">
          <ac:chgData name="Kaileen Cain" userId="21167d2d-fdf2-4320-ae3a-272888c89590" providerId="ADAL" clId="{72C0B967-4EEB-43FB-BFC2-5CFE34259C91}" dt="2023-07-31T13:03:35.383" v="2" actId="478"/>
          <ac:spMkLst>
            <pc:docMk/>
            <pc:sldMk cId="4007382940" sldId="2146846203"/>
            <ac:spMk id="17" creationId="{2D58DB4E-9730-CE96-76F9-93F5B0F48804}"/>
          </ac:spMkLst>
        </pc:spChg>
        <pc:spChg chg="del">
          <ac:chgData name="Kaileen Cain" userId="21167d2d-fdf2-4320-ae3a-272888c89590" providerId="ADAL" clId="{72C0B967-4EEB-43FB-BFC2-5CFE34259C91}" dt="2023-07-31T13:03:35.383" v="2" actId="478"/>
          <ac:spMkLst>
            <pc:docMk/>
            <pc:sldMk cId="4007382940" sldId="2146846203"/>
            <ac:spMk id="18" creationId="{C42D6C6C-4E06-C60A-617A-165E0F5A9776}"/>
          </ac:spMkLst>
        </pc:spChg>
        <pc:spChg chg="del">
          <ac:chgData name="Kaileen Cain" userId="21167d2d-fdf2-4320-ae3a-272888c89590" providerId="ADAL" clId="{72C0B967-4EEB-43FB-BFC2-5CFE34259C91}" dt="2023-07-31T13:03:35.383" v="2" actId="478"/>
          <ac:spMkLst>
            <pc:docMk/>
            <pc:sldMk cId="4007382940" sldId="2146846203"/>
            <ac:spMk id="26" creationId="{E2110EF4-F595-2684-7131-434AF7C02430}"/>
          </ac:spMkLst>
        </pc:spChg>
        <pc:spChg chg="del">
          <ac:chgData name="Kaileen Cain" userId="21167d2d-fdf2-4320-ae3a-272888c89590" providerId="ADAL" clId="{72C0B967-4EEB-43FB-BFC2-5CFE34259C91}" dt="2023-07-31T13:03:35.383" v="2" actId="478"/>
          <ac:spMkLst>
            <pc:docMk/>
            <pc:sldMk cId="4007382940" sldId="2146846203"/>
            <ac:spMk id="27" creationId="{AB71D230-C0EA-6CBB-6660-A06D946972CD}"/>
          </ac:spMkLst>
        </pc:spChg>
        <pc:spChg chg="del">
          <ac:chgData name="Kaileen Cain" userId="21167d2d-fdf2-4320-ae3a-272888c89590" providerId="ADAL" clId="{72C0B967-4EEB-43FB-BFC2-5CFE34259C91}" dt="2023-07-31T13:03:35.383" v="2" actId="478"/>
          <ac:spMkLst>
            <pc:docMk/>
            <pc:sldMk cId="4007382940" sldId="2146846203"/>
            <ac:spMk id="31" creationId="{F01321D5-8D2B-0E38-2097-FC8C64C0C8FA}"/>
          </ac:spMkLst>
        </pc:spChg>
        <pc:spChg chg="del">
          <ac:chgData name="Kaileen Cain" userId="21167d2d-fdf2-4320-ae3a-272888c89590" providerId="ADAL" clId="{72C0B967-4EEB-43FB-BFC2-5CFE34259C91}" dt="2023-07-31T13:03:35.383" v="2" actId="478"/>
          <ac:spMkLst>
            <pc:docMk/>
            <pc:sldMk cId="4007382940" sldId="2146846203"/>
            <ac:spMk id="37" creationId="{E3310D1E-1A21-B5B6-5CFD-642074A4FE1A}"/>
          </ac:spMkLst>
        </pc:spChg>
        <pc:spChg chg="mod">
          <ac:chgData name="Kaileen Cain" userId="21167d2d-fdf2-4320-ae3a-272888c89590" providerId="ADAL" clId="{72C0B967-4EEB-43FB-BFC2-5CFE34259C91}" dt="2023-07-31T13:05:57.717" v="8" actId="20577"/>
          <ac:spMkLst>
            <pc:docMk/>
            <pc:sldMk cId="4007382940" sldId="2146846203"/>
            <ac:spMk id="38" creationId="{93E4FA67-BFDB-B371-08F7-FD3E0DDD7BA4}"/>
          </ac:spMkLst>
        </pc:spChg>
        <pc:spChg chg="del">
          <ac:chgData name="Kaileen Cain" userId="21167d2d-fdf2-4320-ae3a-272888c89590" providerId="ADAL" clId="{72C0B967-4EEB-43FB-BFC2-5CFE34259C91}" dt="2023-07-31T13:03:35.383" v="2" actId="478"/>
          <ac:spMkLst>
            <pc:docMk/>
            <pc:sldMk cId="4007382940" sldId="2146846203"/>
            <ac:spMk id="43" creationId="{2413760A-4A72-79ED-0881-69FFA9D5067C}"/>
          </ac:spMkLst>
        </pc:spChg>
        <pc:spChg chg="del">
          <ac:chgData name="Kaileen Cain" userId="21167d2d-fdf2-4320-ae3a-272888c89590" providerId="ADAL" clId="{72C0B967-4EEB-43FB-BFC2-5CFE34259C91}" dt="2023-07-31T13:03:35.383" v="2" actId="478"/>
          <ac:spMkLst>
            <pc:docMk/>
            <pc:sldMk cId="4007382940" sldId="2146846203"/>
            <ac:spMk id="44" creationId="{8CC729A3-5B35-0B9C-CA70-34B0F12F1AE5}"/>
          </ac:spMkLst>
        </pc:spChg>
        <pc:spChg chg="del">
          <ac:chgData name="Kaileen Cain" userId="21167d2d-fdf2-4320-ae3a-272888c89590" providerId="ADAL" clId="{72C0B967-4EEB-43FB-BFC2-5CFE34259C91}" dt="2023-07-31T13:03:35.383" v="2" actId="478"/>
          <ac:spMkLst>
            <pc:docMk/>
            <pc:sldMk cId="4007382940" sldId="2146846203"/>
            <ac:spMk id="46" creationId="{AEE508E4-28FD-E2EB-22AB-34A624B94CAF}"/>
          </ac:spMkLst>
        </pc:spChg>
        <pc:spChg chg="del">
          <ac:chgData name="Kaileen Cain" userId="21167d2d-fdf2-4320-ae3a-272888c89590" providerId="ADAL" clId="{72C0B967-4EEB-43FB-BFC2-5CFE34259C91}" dt="2023-07-31T13:03:35.383" v="2" actId="478"/>
          <ac:spMkLst>
            <pc:docMk/>
            <pc:sldMk cId="4007382940" sldId="2146846203"/>
            <ac:spMk id="53" creationId="{5CA6D8F2-4B2A-7BEB-1450-B0E8E2CDE2E4}"/>
          </ac:spMkLst>
        </pc:spChg>
        <pc:spChg chg="del">
          <ac:chgData name="Kaileen Cain" userId="21167d2d-fdf2-4320-ae3a-272888c89590" providerId="ADAL" clId="{72C0B967-4EEB-43FB-BFC2-5CFE34259C91}" dt="2023-07-31T13:03:35.383" v="2" actId="478"/>
          <ac:spMkLst>
            <pc:docMk/>
            <pc:sldMk cId="4007382940" sldId="2146846203"/>
            <ac:spMk id="54" creationId="{CB7D76B7-DA51-2C40-C6D4-7977C3084F6F}"/>
          </ac:spMkLst>
        </pc:spChg>
        <pc:spChg chg="del">
          <ac:chgData name="Kaileen Cain" userId="21167d2d-fdf2-4320-ae3a-272888c89590" providerId="ADAL" clId="{72C0B967-4EEB-43FB-BFC2-5CFE34259C91}" dt="2023-07-31T13:03:35.383" v="2" actId="478"/>
          <ac:spMkLst>
            <pc:docMk/>
            <pc:sldMk cId="4007382940" sldId="2146846203"/>
            <ac:spMk id="57" creationId="{C2FB795C-C511-71C6-F15F-32734C53EB0C}"/>
          </ac:spMkLst>
        </pc:spChg>
        <pc:spChg chg="del">
          <ac:chgData name="Kaileen Cain" userId="21167d2d-fdf2-4320-ae3a-272888c89590" providerId="ADAL" clId="{72C0B967-4EEB-43FB-BFC2-5CFE34259C91}" dt="2023-07-31T13:03:35.383" v="2" actId="478"/>
          <ac:spMkLst>
            <pc:docMk/>
            <pc:sldMk cId="4007382940" sldId="2146846203"/>
            <ac:spMk id="58" creationId="{2D775BFE-9AAC-25E8-A717-4BD1E8CF3141}"/>
          </ac:spMkLst>
        </pc:spChg>
        <pc:spChg chg="del">
          <ac:chgData name="Kaileen Cain" userId="21167d2d-fdf2-4320-ae3a-272888c89590" providerId="ADAL" clId="{72C0B967-4EEB-43FB-BFC2-5CFE34259C91}" dt="2023-07-31T13:03:35.383" v="2" actId="478"/>
          <ac:spMkLst>
            <pc:docMk/>
            <pc:sldMk cId="4007382940" sldId="2146846203"/>
            <ac:spMk id="65" creationId="{B12C96BC-40EC-3712-80AB-728861BF3F9A}"/>
          </ac:spMkLst>
        </pc:spChg>
        <pc:spChg chg="del">
          <ac:chgData name="Kaileen Cain" userId="21167d2d-fdf2-4320-ae3a-272888c89590" providerId="ADAL" clId="{72C0B967-4EEB-43FB-BFC2-5CFE34259C91}" dt="2023-07-31T13:03:35.383" v="2" actId="478"/>
          <ac:spMkLst>
            <pc:docMk/>
            <pc:sldMk cId="4007382940" sldId="2146846203"/>
            <ac:spMk id="66" creationId="{31FF5ECF-E462-9234-7B96-878993FE9F57}"/>
          </ac:spMkLst>
        </pc:spChg>
        <pc:spChg chg="del">
          <ac:chgData name="Kaileen Cain" userId="21167d2d-fdf2-4320-ae3a-272888c89590" providerId="ADAL" clId="{72C0B967-4EEB-43FB-BFC2-5CFE34259C91}" dt="2023-07-31T13:03:35.383" v="2" actId="478"/>
          <ac:spMkLst>
            <pc:docMk/>
            <pc:sldMk cId="4007382940" sldId="2146846203"/>
            <ac:spMk id="67" creationId="{ADC64700-3071-8B41-F016-64B6B54B93B0}"/>
          </ac:spMkLst>
        </pc:spChg>
        <pc:spChg chg="del">
          <ac:chgData name="Kaileen Cain" userId="21167d2d-fdf2-4320-ae3a-272888c89590" providerId="ADAL" clId="{72C0B967-4EEB-43FB-BFC2-5CFE34259C91}" dt="2023-07-31T13:03:27.878" v="1" actId="478"/>
          <ac:spMkLst>
            <pc:docMk/>
            <pc:sldMk cId="4007382940" sldId="2146846203"/>
            <ac:spMk id="68" creationId="{64C57ECA-9F4F-7A42-57F7-12B64D91A988}"/>
          </ac:spMkLst>
        </pc:spChg>
        <pc:spChg chg="del">
          <ac:chgData name="Kaileen Cain" userId="21167d2d-fdf2-4320-ae3a-272888c89590" providerId="ADAL" clId="{72C0B967-4EEB-43FB-BFC2-5CFE34259C91}" dt="2023-07-31T13:03:35.383" v="2" actId="478"/>
          <ac:spMkLst>
            <pc:docMk/>
            <pc:sldMk cId="4007382940" sldId="2146846203"/>
            <ac:spMk id="69" creationId="{6C6F4C77-7F87-1269-36BB-16C91F301357}"/>
          </ac:spMkLst>
        </pc:spChg>
        <pc:spChg chg="del">
          <ac:chgData name="Kaileen Cain" userId="21167d2d-fdf2-4320-ae3a-272888c89590" providerId="ADAL" clId="{72C0B967-4EEB-43FB-BFC2-5CFE34259C91}" dt="2023-07-31T13:03:35.383" v="2" actId="478"/>
          <ac:spMkLst>
            <pc:docMk/>
            <pc:sldMk cId="4007382940" sldId="2146846203"/>
            <ac:spMk id="70" creationId="{41BD3865-4A7B-5C4C-A555-4BFA083D81D8}"/>
          </ac:spMkLst>
        </pc:spChg>
        <pc:spChg chg="del">
          <ac:chgData name="Kaileen Cain" userId="21167d2d-fdf2-4320-ae3a-272888c89590" providerId="ADAL" clId="{72C0B967-4EEB-43FB-BFC2-5CFE34259C91}" dt="2023-07-31T13:03:35.383" v="2" actId="478"/>
          <ac:spMkLst>
            <pc:docMk/>
            <pc:sldMk cId="4007382940" sldId="2146846203"/>
            <ac:spMk id="71" creationId="{C4B55C1E-A038-CB64-7280-8E44DE817BDC}"/>
          </ac:spMkLst>
        </pc:spChg>
        <pc:spChg chg="del">
          <ac:chgData name="Kaileen Cain" userId="21167d2d-fdf2-4320-ae3a-272888c89590" providerId="ADAL" clId="{72C0B967-4EEB-43FB-BFC2-5CFE34259C91}" dt="2023-07-31T13:03:35.383" v="2" actId="478"/>
          <ac:spMkLst>
            <pc:docMk/>
            <pc:sldMk cId="4007382940" sldId="2146846203"/>
            <ac:spMk id="87" creationId="{659CECAB-16E9-5ADD-BE56-18C0A9D4D2E7}"/>
          </ac:spMkLst>
        </pc:spChg>
        <pc:spChg chg="del">
          <ac:chgData name="Kaileen Cain" userId="21167d2d-fdf2-4320-ae3a-272888c89590" providerId="ADAL" clId="{72C0B967-4EEB-43FB-BFC2-5CFE34259C91}" dt="2023-07-31T13:03:35.383" v="2" actId="478"/>
          <ac:spMkLst>
            <pc:docMk/>
            <pc:sldMk cId="4007382940" sldId="2146846203"/>
            <ac:spMk id="96" creationId="{E95334A1-84D3-E816-BC01-1BC8393122EB}"/>
          </ac:spMkLst>
        </pc:spChg>
        <pc:spChg chg="del">
          <ac:chgData name="Kaileen Cain" userId="21167d2d-fdf2-4320-ae3a-272888c89590" providerId="ADAL" clId="{72C0B967-4EEB-43FB-BFC2-5CFE34259C91}" dt="2023-07-31T13:03:35.383" v="2" actId="478"/>
          <ac:spMkLst>
            <pc:docMk/>
            <pc:sldMk cId="4007382940" sldId="2146846203"/>
            <ac:spMk id="97" creationId="{27384D51-AB8E-DA7F-F230-9F392404418E}"/>
          </ac:spMkLst>
        </pc:spChg>
        <pc:spChg chg="del">
          <ac:chgData name="Kaileen Cain" userId="21167d2d-fdf2-4320-ae3a-272888c89590" providerId="ADAL" clId="{72C0B967-4EEB-43FB-BFC2-5CFE34259C91}" dt="2023-07-31T13:03:35.383" v="2" actId="478"/>
          <ac:spMkLst>
            <pc:docMk/>
            <pc:sldMk cId="4007382940" sldId="2146846203"/>
            <ac:spMk id="100" creationId="{7954D667-66DA-3A14-E446-130421B91FEE}"/>
          </ac:spMkLst>
        </pc:spChg>
        <pc:spChg chg="del">
          <ac:chgData name="Kaileen Cain" userId="21167d2d-fdf2-4320-ae3a-272888c89590" providerId="ADAL" clId="{72C0B967-4EEB-43FB-BFC2-5CFE34259C91}" dt="2023-07-31T13:03:35.383" v="2" actId="478"/>
          <ac:spMkLst>
            <pc:docMk/>
            <pc:sldMk cId="4007382940" sldId="2146846203"/>
            <ac:spMk id="101" creationId="{257DC6A0-346F-EA1A-5F96-8B7146618370}"/>
          </ac:spMkLst>
        </pc:spChg>
        <pc:grpChg chg="add mod">
          <ac:chgData name="Kaileen Cain" userId="21167d2d-fdf2-4320-ae3a-272888c89590" providerId="ADAL" clId="{72C0B967-4EEB-43FB-BFC2-5CFE34259C91}" dt="2023-07-31T13:14:32.935" v="12"/>
          <ac:grpSpMkLst>
            <pc:docMk/>
            <pc:sldMk cId="4007382940" sldId="2146846203"/>
            <ac:grpSpMk id="9" creationId="{2F263C05-7A06-8233-DA2A-324747C677E1}"/>
          </ac:grpSpMkLst>
        </pc:grpChg>
        <pc:grpChg chg="del">
          <ac:chgData name="Kaileen Cain" userId="21167d2d-fdf2-4320-ae3a-272888c89590" providerId="ADAL" clId="{72C0B967-4EEB-43FB-BFC2-5CFE34259C91}" dt="2023-07-31T13:03:35.383" v="2" actId="478"/>
          <ac:grpSpMkLst>
            <pc:docMk/>
            <pc:sldMk cId="4007382940" sldId="2146846203"/>
            <ac:grpSpMk id="22" creationId="{BEFAEF27-BBE8-9E23-9C94-FDC767A71AF3}"/>
          </ac:grpSpMkLst>
        </pc:grpChg>
        <pc:graphicFrameChg chg="add mod">
          <ac:chgData name="Kaileen Cain" userId="21167d2d-fdf2-4320-ae3a-272888c89590" providerId="ADAL" clId="{72C0B967-4EEB-43FB-BFC2-5CFE34259C91}" dt="2023-07-31T13:07:19.810" v="10"/>
          <ac:graphicFrameMkLst>
            <pc:docMk/>
            <pc:sldMk cId="4007382940" sldId="2146846203"/>
            <ac:graphicFrameMk id="4" creationId="{F02428F7-EEF1-92F1-767D-DBB86FD93B5A}"/>
          </ac:graphicFrameMkLst>
        </pc:graphicFrameChg>
        <pc:picChg chg="del">
          <ac:chgData name="Kaileen Cain" userId="21167d2d-fdf2-4320-ae3a-272888c89590" providerId="ADAL" clId="{72C0B967-4EEB-43FB-BFC2-5CFE34259C91}" dt="2023-07-31T13:03:35.383" v="2" actId="478"/>
          <ac:picMkLst>
            <pc:docMk/>
            <pc:sldMk cId="4007382940" sldId="2146846203"/>
            <ac:picMk id="13" creationId="{C85D2940-6810-4398-3444-77A2A1B8C5ED}"/>
          </ac:picMkLst>
        </pc:picChg>
        <pc:picChg chg="del">
          <ac:chgData name="Kaileen Cain" userId="21167d2d-fdf2-4320-ae3a-272888c89590" providerId="ADAL" clId="{72C0B967-4EEB-43FB-BFC2-5CFE34259C91}" dt="2023-07-31T13:03:35.383" v="2" actId="478"/>
          <ac:picMkLst>
            <pc:docMk/>
            <pc:sldMk cId="4007382940" sldId="2146846203"/>
            <ac:picMk id="14" creationId="{03849A09-7F76-4015-3E69-615914C67489}"/>
          </ac:picMkLst>
        </pc:picChg>
        <pc:picChg chg="del">
          <ac:chgData name="Kaileen Cain" userId="21167d2d-fdf2-4320-ae3a-272888c89590" providerId="ADAL" clId="{72C0B967-4EEB-43FB-BFC2-5CFE34259C91}" dt="2023-07-31T13:03:35.383" v="2" actId="478"/>
          <ac:picMkLst>
            <pc:docMk/>
            <pc:sldMk cId="4007382940" sldId="2146846203"/>
            <ac:picMk id="19" creationId="{67F66F7D-83CB-CE53-3212-F882E2AA6335}"/>
          </ac:picMkLst>
        </pc:picChg>
        <pc:picChg chg="del">
          <ac:chgData name="Kaileen Cain" userId="21167d2d-fdf2-4320-ae3a-272888c89590" providerId="ADAL" clId="{72C0B967-4EEB-43FB-BFC2-5CFE34259C91}" dt="2023-07-31T13:03:35.383" v="2" actId="478"/>
          <ac:picMkLst>
            <pc:docMk/>
            <pc:sldMk cId="4007382940" sldId="2146846203"/>
            <ac:picMk id="20" creationId="{D780072E-7E6F-6083-F82E-056D0A410391}"/>
          </ac:picMkLst>
        </pc:picChg>
        <pc:picChg chg="del">
          <ac:chgData name="Kaileen Cain" userId="21167d2d-fdf2-4320-ae3a-272888c89590" providerId="ADAL" clId="{72C0B967-4EEB-43FB-BFC2-5CFE34259C91}" dt="2023-07-31T13:03:35.383" v="2" actId="478"/>
          <ac:picMkLst>
            <pc:docMk/>
            <pc:sldMk cId="4007382940" sldId="2146846203"/>
            <ac:picMk id="21" creationId="{49E714B2-D5F4-B931-62F7-425528C22E67}"/>
          </ac:picMkLst>
        </pc:picChg>
        <pc:picChg chg="mod">
          <ac:chgData name="Kaileen Cain" userId="21167d2d-fdf2-4320-ae3a-272888c89590" providerId="ADAL" clId="{72C0B967-4EEB-43FB-BFC2-5CFE34259C91}" dt="2023-07-31T13:14:32.935" v="12"/>
          <ac:picMkLst>
            <pc:docMk/>
            <pc:sldMk cId="4007382940" sldId="2146846203"/>
            <ac:picMk id="28" creationId="{6286F7F8-831B-2476-8308-3707800DADDC}"/>
          </ac:picMkLst>
        </pc:picChg>
        <pc:picChg chg="del">
          <ac:chgData name="Kaileen Cain" userId="21167d2d-fdf2-4320-ae3a-272888c89590" providerId="ADAL" clId="{72C0B967-4EEB-43FB-BFC2-5CFE34259C91}" dt="2023-07-31T13:03:35.383" v="2" actId="478"/>
          <ac:picMkLst>
            <pc:docMk/>
            <pc:sldMk cId="4007382940" sldId="2146846203"/>
            <ac:picMk id="29" creationId="{8A2D3733-084B-7304-EF77-9C47CBC6140B}"/>
          </ac:picMkLst>
        </pc:picChg>
        <pc:picChg chg="del">
          <ac:chgData name="Kaileen Cain" userId="21167d2d-fdf2-4320-ae3a-272888c89590" providerId="ADAL" clId="{72C0B967-4EEB-43FB-BFC2-5CFE34259C91}" dt="2023-07-31T13:03:35.383" v="2" actId="478"/>
          <ac:picMkLst>
            <pc:docMk/>
            <pc:sldMk cId="4007382940" sldId="2146846203"/>
            <ac:picMk id="32" creationId="{C4C9223E-9249-8019-5FE9-5F2D97945B8E}"/>
          </ac:picMkLst>
        </pc:picChg>
        <pc:picChg chg="mod">
          <ac:chgData name="Kaileen Cain" userId="21167d2d-fdf2-4320-ae3a-272888c89590" providerId="ADAL" clId="{72C0B967-4EEB-43FB-BFC2-5CFE34259C91}" dt="2023-07-31T13:16:49.414" v="16"/>
          <ac:picMkLst>
            <pc:docMk/>
            <pc:sldMk cId="4007382940" sldId="2146846203"/>
            <ac:picMk id="33" creationId="{AE3C0320-084C-D686-4D16-8402144831FD}"/>
          </ac:picMkLst>
        </pc:picChg>
        <pc:picChg chg="del">
          <ac:chgData name="Kaileen Cain" userId="21167d2d-fdf2-4320-ae3a-272888c89590" providerId="ADAL" clId="{72C0B967-4EEB-43FB-BFC2-5CFE34259C91}" dt="2023-07-31T13:06:05.033" v="9" actId="478"/>
          <ac:picMkLst>
            <pc:docMk/>
            <pc:sldMk cId="4007382940" sldId="2146846203"/>
            <ac:picMk id="35" creationId="{FB09CF1A-FFB9-D32C-5A8A-321D11DA3222}"/>
          </ac:picMkLst>
        </pc:picChg>
        <pc:picChg chg="del">
          <ac:chgData name="Kaileen Cain" userId="21167d2d-fdf2-4320-ae3a-272888c89590" providerId="ADAL" clId="{72C0B967-4EEB-43FB-BFC2-5CFE34259C91}" dt="2023-07-31T13:14:31.672" v="11" actId="478"/>
          <ac:picMkLst>
            <pc:docMk/>
            <pc:sldMk cId="4007382940" sldId="2146846203"/>
            <ac:picMk id="36" creationId="{2FB69C33-42DB-00DC-63FF-219F8D69218D}"/>
          </ac:picMkLst>
        </pc:picChg>
        <pc:picChg chg="del">
          <ac:chgData name="Kaileen Cain" userId="21167d2d-fdf2-4320-ae3a-272888c89590" providerId="ADAL" clId="{72C0B967-4EEB-43FB-BFC2-5CFE34259C91}" dt="2023-07-31T13:03:35.383" v="2" actId="478"/>
          <ac:picMkLst>
            <pc:docMk/>
            <pc:sldMk cId="4007382940" sldId="2146846203"/>
            <ac:picMk id="39" creationId="{ADC5B828-95EE-B195-9DF5-7E503C995BA6}"/>
          </ac:picMkLst>
        </pc:picChg>
        <pc:picChg chg="mod">
          <ac:chgData name="Kaileen Cain" userId="21167d2d-fdf2-4320-ae3a-272888c89590" providerId="ADAL" clId="{72C0B967-4EEB-43FB-BFC2-5CFE34259C91}" dt="2023-07-31T13:14:32.935" v="12"/>
          <ac:picMkLst>
            <pc:docMk/>
            <pc:sldMk cId="4007382940" sldId="2146846203"/>
            <ac:picMk id="40" creationId="{38A5DD7B-E5E4-28AA-1975-F632B247A6EF}"/>
          </ac:picMkLst>
        </pc:picChg>
        <pc:picChg chg="del">
          <ac:chgData name="Kaileen Cain" userId="21167d2d-fdf2-4320-ae3a-272888c89590" providerId="ADAL" clId="{72C0B967-4EEB-43FB-BFC2-5CFE34259C91}" dt="2023-07-31T13:03:35.383" v="2" actId="478"/>
          <ac:picMkLst>
            <pc:docMk/>
            <pc:sldMk cId="4007382940" sldId="2146846203"/>
            <ac:picMk id="94" creationId="{800BFBD6-7922-043B-06B2-993C3E94C998}"/>
          </ac:picMkLst>
        </pc:picChg>
        <pc:picChg chg="del">
          <ac:chgData name="Kaileen Cain" userId="21167d2d-fdf2-4320-ae3a-272888c89590" providerId="ADAL" clId="{72C0B967-4EEB-43FB-BFC2-5CFE34259C91}" dt="2023-07-31T13:03:35.383" v="2" actId="478"/>
          <ac:picMkLst>
            <pc:docMk/>
            <pc:sldMk cId="4007382940" sldId="2146846203"/>
            <ac:picMk id="95" creationId="{06F6FDF1-82FA-0DC1-37D2-B6AF8F7C9EEE}"/>
          </ac:picMkLst>
        </pc:picChg>
        <pc:picChg chg="del">
          <ac:chgData name="Kaileen Cain" userId="21167d2d-fdf2-4320-ae3a-272888c89590" providerId="ADAL" clId="{72C0B967-4EEB-43FB-BFC2-5CFE34259C91}" dt="2023-07-31T13:03:35.383" v="2" actId="478"/>
          <ac:picMkLst>
            <pc:docMk/>
            <pc:sldMk cId="4007382940" sldId="2146846203"/>
            <ac:picMk id="99" creationId="{F808078D-E812-2216-29E2-50CC056851C7}"/>
          </ac:picMkLst>
        </pc:picChg>
      </pc:sldChg>
      <pc:sldChg chg="addSp delSp modSp add mod ord">
        <pc:chgData name="Kaileen Cain" userId="21167d2d-fdf2-4320-ae3a-272888c89590" providerId="ADAL" clId="{72C0B967-4EEB-43FB-BFC2-5CFE34259C91}" dt="2023-07-31T14:35:33.136" v="33"/>
        <pc:sldMkLst>
          <pc:docMk/>
          <pc:sldMk cId="3295599921" sldId="2146846204"/>
        </pc:sldMkLst>
        <pc:spChg chg="del">
          <ac:chgData name="Kaileen Cain" userId="21167d2d-fdf2-4320-ae3a-272888c89590" providerId="ADAL" clId="{72C0B967-4EEB-43FB-BFC2-5CFE34259C91}" dt="2023-07-31T14:21:28.331" v="23" actId="478"/>
          <ac:spMkLst>
            <pc:docMk/>
            <pc:sldMk cId="3295599921" sldId="2146846204"/>
            <ac:spMk id="2" creationId="{AD3C8ED3-C000-39D6-46F2-5A6E84EEB9BB}"/>
          </ac:spMkLst>
        </pc:spChg>
        <pc:spChg chg="del">
          <ac:chgData name="Kaileen Cain" userId="21167d2d-fdf2-4320-ae3a-272888c89590" providerId="ADAL" clId="{72C0B967-4EEB-43FB-BFC2-5CFE34259C91}" dt="2023-07-31T14:21:28.331" v="23" actId="478"/>
          <ac:spMkLst>
            <pc:docMk/>
            <pc:sldMk cId="3295599921" sldId="2146846204"/>
            <ac:spMk id="3" creationId="{EB8CCD6E-A8FC-D4B7-DC9D-1FED22930BDF}"/>
          </ac:spMkLst>
        </pc:spChg>
        <pc:spChg chg="add mod">
          <ac:chgData name="Kaileen Cain" userId="21167d2d-fdf2-4320-ae3a-272888c89590" providerId="ADAL" clId="{72C0B967-4EEB-43FB-BFC2-5CFE34259C91}" dt="2023-07-31T14:22:04.320" v="24"/>
          <ac:spMkLst>
            <pc:docMk/>
            <pc:sldMk cId="3295599921" sldId="2146846204"/>
            <ac:spMk id="4" creationId="{7D41FEA0-6435-4003-D3FA-45DED323AE97}"/>
          </ac:spMkLst>
        </pc:spChg>
        <pc:spChg chg="add mod">
          <ac:chgData name="Kaileen Cain" userId="21167d2d-fdf2-4320-ae3a-272888c89590" providerId="ADAL" clId="{72C0B967-4EEB-43FB-BFC2-5CFE34259C91}" dt="2023-07-31T14:22:04.320" v="24"/>
          <ac:spMkLst>
            <pc:docMk/>
            <pc:sldMk cId="3295599921" sldId="2146846204"/>
            <ac:spMk id="5" creationId="{EA6095A4-8107-ED7D-7567-E8BFB957059F}"/>
          </ac:spMkLst>
        </pc:spChg>
        <pc:spChg chg="del">
          <ac:chgData name="Kaileen Cain" userId="21167d2d-fdf2-4320-ae3a-272888c89590" providerId="ADAL" clId="{72C0B967-4EEB-43FB-BFC2-5CFE34259C91}" dt="2023-07-31T14:21:28.331" v="23" actId="478"/>
          <ac:spMkLst>
            <pc:docMk/>
            <pc:sldMk cId="3295599921" sldId="2146846204"/>
            <ac:spMk id="6" creationId="{94F4BAE9-427B-DA16-90E2-FFF438CF1109}"/>
          </ac:spMkLst>
        </pc:spChg>
        <pc:spChg chg="add mod">
          <ac:chgData name="Kaileen Cain" userId="21167d2d-fdf2-4320-ae3a-272888c89590" providerId="ADAL" clId="{72C0B967-4EEB-43FB-BFC2-5CFE34259C91}" dt="2023-07-31T14:22:04.320" v="24"/>
          <ac:spMkLst>
            <pc:docMk/>
            <pc:sldMk cId="3295599921" sldId="2146846204"/>
            <ac:spMk id="7" creationId="{97D4AE57-A1AD-B4F7-878B-12A0CA20C541}"/>
          </ac:spMkLst>
        </pc:spChg>
        <pc:spChg chg="add mod">
          <ac:chgData name="Kaileen Cain" userId="21167d2d-fdf2-4320-ae3a-272888c89590" providerId="ADAL" clId="{72C0B967-4EEB-43FB-BFC2-5CFE34259C91}" dt="2023-07-31T14:22:04.320" v="24"/>
          <ac:spMkLst>
            <pc:docMk/>
            <pc:sldMk cId="3295599921" sldId="2146846204"/>
            <ac:spMk id="9" creationId="{52BDA5F5-951A-1A83-20AE-A0F4D14AA950}"/>
          </ac:spMkLst>
        </pc:spChg>
        <pc:spChg chg="del">
          <ac:chgData name="Kaileen Cain" userId="21167d2d-fdf2-4320-ae3a-272888c89590" providerId="ADAL" clId="{72C0B967-4EEB-43FB-BFC2-5CFE34259C91}" dt="2023-07-31T14:21:28.331" v="23" actId="478"/>
          <ac:spMkLst>
            <pc:docMk/>
            <pc:sldMk cId="3295599921" sldId="2146846204"/>
            <ac:spMk id="11" creationId="{8907F7C9-AC83-CC93-AEE6-1F414D2E634F}"/>
          </ac:spMkLst>
        </pc:spChg>
        <pc:spChg chg="del">
          <ac:chgData name="Kaileen Cain" userId="21167d2d-fdf2-4320-ae3a-272888c89590" providerId="ADAL" clId="{72C0B967-4EEB-43FB-BFC2-5CFE34259C91}" dt="2023-07-31T14:21:28.331" v="23" actId="478"/>
          <ac:spMkLst>
            <pc:docMk/>
            <pc:sldMk cId="3295599921" sldId="2146846204"/>
            <ac:spMk id="15" creationId="{BF1FF6E8-2286-26CD-4D07-BA981FA3DA9B}"/>
          </ac:spMkLst>
        </pc:spChg>
        <pc:spChg chg="del">
          <ac:chgData name="Kaileen Cain" userId="21167d2d-fdf2-4320-ae3a-272888c89590" providerId="ADAL" clId="{72C0B967-4EEB-43FB-BFC2-5CFE34259C91}" dt="2023-07-31T14:21:28.331" v="23" actId="478"/>
          <ac:spMkLst>
            <pc:docMk/>
            <pc:sldMk cId="3295599921" sldId="2146846204"/>
            <ac:spMk id="16" creationId="{9316CA61-A0C2-7C40-BF07-DF3B93AB8321}"/>
          </ac:spMkLst>
        </pc:spChg>
        <pc:spChg chg="del">
          <ac:chgData name="Kaileen Cain" userId="21167d2d-fdf2-4320-ae3a-272888c89590" providerId="ADAL" clId="{72C0B967-4EEB-43FB-BFC2-5CFE34259C91}" dt="2023-07-31T14:21:28.331" v="23" actId="478"/>
          <ac:spMkLst>
            <pc:docMk/>
            <pc:sldMk cId="3295599921" sldId="2146846204"/>
            <ac:spMk id="17" creationId="{2D58DB4E-9730-CE96-76F9-93F5B0F48804}"/>
          </ac:spMkLst>
        </pc:spChg>
        <pc:spChg chg="del">
          <ac:chgData name="Kaileen Cain" userId="21167d2d-fdf2-4320-ae3a-272888c89590" providerId="ADAL" clId="{72C0B967-4EEB-43FB-BFC2-5CFE34259C91}" dt="2023-07-31T14:21:28.331" v="23" actId="478"/>
          <ac:spMkLst>
            <pc:docMk/>
            <pc:sldMk cId="3295599921" sldId="2146846204"/>
            <ac:spMk id="18" creationId="{C42D6C6C-4E06-C60A-617A-165E0F5A9776}"/>
          </ac:spMkLst>
        </pc:spChg>
        <pc:spChg chg="add mod">
          <ac:chgData name="Kaileen Cain" userId="21167d2d-fdf2-4320-ae3a-272888c89590" providerId="ADAL" clId="{72C0B967-4EEB-43FB-BFC2-5CFE34259C91}" dt="2023-07-31T14:22:04.320" v="24"/>
          <ac:spMkLst>
            <pc:docMk/>
            <pc:sldMk cId="3295599921" sldId="2146846204"/>
            <ac:spMk id="26" creationId="{94C2EEE7-C423-036F-B26F-976FD43E4F26}"/>
          </ac:spMkLst>
        </pc:spChg>
        <pc:spChg chg="del">
          <ac:chgData name="Kaileen Cain" userId="21167d2d-fdf2-4320-ae3a-272888c89590" providerId="ADAL" clId="{72C0B967-4EEB-43FB-BFC2-5CFE34259C91}" dt="2023-07-31T14:21:28.331" v="23" actId="478"/>
          <ac:spMkLst>
            <pc:docMk/>
            <pc:sldMk cId="3295599921" sldId="2146846204"/>
            <ac:spMk id="27" creationId="{AB71D230-C0EA-6CBB-6660-A06D946972CD}"/>
          </ac:spMkLst>
        </pc:spChg>
        <pc:spChg chg="add mod">
          <ac:chgData name="Kaileen Cain" userId="21167d2d-fdf2-4320-ae3a-272888c89590" providerId="ADAL" clId="{72C0B967-4EEB-43FB-BFC2-5CFE34259C91}" dt="2023-07-31T14:22:04.320" v="24"/>
          <ac:spMkLst>
            <pc:docMk/>
            <pc:sldMk cId="3295599921" sldId="2146846204"/>
            <ac:spMk id="28" creationId="{D9A2B1AE-4494-9413-F4C4-011D8A1CA149}"/>
          </ac:spMkLst>
        </pc:spChg>
        <pc:spChg chg="del">
          <ac:chgData name="Kaileen Cain" userId="21167d2d-fdf2-4320-ae3a-272888c89590" providerId="ADAL" clId="{72C0B967-4EEB-43FB-BFC2-5CFE34259C91}" dt="2023-07-31T14:21:28.331" v="23" actId="478"/>
          <ac:spMkLst>
            <pc:docMk/>
            <pc:sldMk cId="3295599921" sldId="2146846204"/>
            <ac:spMk id="31" creationId="{F01321D5-8D2B-0E38-2097-FC8C64C0C8FA}"/>
          </ac:spMkLst>
        </pc:spChg>
        <pc:spChg chg="del">
          <ac:chgData name="Kaileen Cain" userId="21167d2d-fdf2-4320-ae3a-272888c89590" providerId="ADAL" clId="{72C0B967-4EEB-43FB-BFC2-5CFE34259C91}" dt="2023-07-31T14:21:28.331" v="23" actId="478"/>
          <ac:spMkLst>
            <pc:docMk/>
            <pc:sldMk cId="3295599921" sldId="2146846204"/>
            <ac:spMk id="37" creationId="{E3310D1E-1A21-B5B6-5CFD-642074A4FE1A}"/>
          </ac:spMkLst>
        </pc:spChg>
        <pc:spChg chg="mod">
          <ac:chgData name="Kaileen Cain" userId="21167d2d-fdf2-4320-ae3a-272888c89590" providerId="ADAL" clId="{72C0B967-4EEB-43FB-BFC2-5CFE34259C91}" dt="2023-07-31T14:23:14.470" v="30"/>
          <ac:spMkLst>
            <pc:docMk/>
            <pc:sldMk cId="3295599921" sldId="2146846204"/>
            <ac:spMk id="38" creationId="{93E4FA67-BFDB-B371-08F7-FD3E0DDD7BA4}"/>
          </ac:spMkLst>
        </pc:spChg>
        <pc:spChg chg="del">
          <ac:chgData name="Kaileen Cain" userId="21167d2d-fdf2-4320-ae3a-272888c89590" providerId="ADAL" clId="{72C0B967-4EEB-43FB-BFC2-5CFE34259C91}" dt="2023-07-31T14:21:28.331" v="23" actId="478"/>
          <ac:spMkLst>
            <pc:docMk/>
            <pc:sldMk cId="3295599921" sldId="2146846204"/>
            <ac:spMk id="43" creationId="{2413760A-4A72-79ED-0881-69FFA9D5067C}"/>
          </ac:spMkLst>
        </pc:spChg>
        <pc:spChg chg="del">
          <ac:chgData name="Kaileen Cain" userId="21167d2d-fdf2-4320-ae3a-272888c89590" providerId="ADAL" clId="{72C0B967-4EEB-43FB-BFC2-5CFE34259C91}" dt="2023-07-31T14:21:28.331" v="23" actId="478"/>
          <ac:spMkLst>
            <pc:docMk/>
            <pc:sldMk cId="3295599921" sldId="2146846204"/>
            <ac:spMk id="44" creationId="{8CC729A3-5B35-0B9C-CA70-34B0F12F1AE5}"/>
          </ac:spMkLst>
        </pc:spChg>
        <pc:spChg chg="add mod">
          <ac:chgData name="Kaileen Cain" userId="21167d2d-fdf2-4320-ae3a-272888c89590" providerId="ADAL" clId="{72C0B967-4EEB-43FB-BFC2-5CFE34259C91}" dt="2023-07-31T14:22:04.320" v="24"/>
          <ac:spMkLst>
            <pc:docMk/>
            <pc:sldMk cId="3295599921" sldId="2146846204"/>
            <ac:spMk id="45" creationId="{E8471E6A-6F5F-158B-8FF1-B64043613DA2}"/>
          </ac:spMkLst>
        </pc:spChg>
        <pc:spChg chg="del">
          <ac:chgData name="Kaileen Cain" userId="21167d2d-fdf2-4320-ae3a-272888c89590" providerId="ADAL" clId="{72C0B967-4EEB-43FB-BFC2-5CFE34259C91}" dt="2023-07-31T14:21:28.331" v="23" actId="478"/>
          <ac:spMkLst>
            <pc:docMk/>
            <pc:sldMk cId="3295599921" sldId="2146846204"/>
            <ac:spMk id="46" creationId="{AEE508E4-28FD-E2EB-22AB-34A624B94CAF}"/>
          </ac:spMkLst>
        </pc:spChg>
        <pc:spChg chg="add mod">
          <ac:chgData name="Kaileen Cain" userId="21167d2d-fdf2-4320-ae3a-272888c89590" providerId="ADAL" clId="{72C0B967-4EEB-43FB-BFC2-5CFE34259C91}" dt="2023-07-31T14:22:04.320" v="24"/>
          <ac:spMkLst>
            <pc:docMk/>
            <pc:sldMk cId="3295599921" sldId="2146846204"/>
            <ac:spMk id="47" creationId="{A54D16AC-2BFE-86AB-E29B-4A9FF2181360}"/>
          </ac:spMkLst>
        </pc:spChg>
        <pc:spChg chg="add mod">
          <ac:chgData name="Kaileen Cain" userId="21167d2d-fdf2-4320-ae3a-272888c89590" providerId="ADAL" clId="{72C0B967-4EEB-43FB-BFC2-5CFE34259C91}" dt="2023-07-31T14:22:04.320" v="24"/>
          <ac:spMkLst>
            <pc:docMk/>
            <pc:sldMk cId="3295599921" sldId="2146846204"/>
            <ac:spMk id="48" creationId="{CFA0BFA1-949A-9294-8215-CA2E6FFF2453}"/>
          </ac:spMkLst>
        </pc:spChg>
        <pc:spChg chg="add mod">
          <ac:chgData name="Kaileen Cain" userId="21167d2d-fdf2-4320-ae3a-272888c89590" providerId="ADAL" clId="{72C0B967-4EEB-43FB-BFC2-5CFE34259C91}" dt="2023-07-31T14:22:04.320" v="24"/>
          <ac:spMkLst>
            <pc:docMk/>
            <pc:sldMk cId="3295599921" sldId="2146846204"/>
            <ac:spMk id="49" creationId="{631E669E-45F0-8C62-F429-65A45630EB8C}"/>
          </ac:spMkLst>
        </pc:spChg>
        <pc:spChg chg="add mod">
          <ac:chgData name="Kaileen Cain" userId="21167d2d-fdf2-4320-ae3a-272888c89590" providerId="ADAL" clId="{72C0B967-4EEB-43FB-BFC2-5CFE34259C91}" dt="2023-07-31T14:22:04.320" v="24"/>
          <ac:spMkLst>
            <pc:docMk/>
            <pc:sldMk cId="3295599921" sldId="2146846204"/>
            <ac:spMk id="50" creationId="{6E757028-14DB-71B3-29F7-64CCF8BB967E}"/>
          </ac:spMkLst>
        </pc:spChg>
        <pc:spChg chg="add mod">
          <ac:chgData name="Kaileen Cain" userId="21167d2d-fdf2-4320-ae3a-272888c89590" providerId="ADAL" clId="{72C0B967-4EEB-43FB-BFC2-5CFE34259C91}" dt="2023-07-31T14:22:04.320" v="24"/>
          <ac:spMkLst>
            <pc:docMk/>
            <pc:sldMk cId="3295599921" sldId="2146846204"/>
            <ac:spMk id="51" creationId="{D525ACD1-2351-0010-8DF3-E77BFAB65D35}"/>
          </ac:spMkLst>
        </pc:spChg>
        <pc:spChg chg="add mod">
          <ac:chgData name="Kaileen Cain" userId="21167d2d-fdf2-4320-ae3a-272888c89590" providerId="ADAL" clId="{72C0B967-4EEB-43FB-BFC2-5CFE34259C91}" dt="2023-07-31T14:22:04.320" v="24"/>
          <ac:spMkLst>
            <pc:docMk/>
            <pc:sldMk cId="3295599921" sldId="2146846204"/>
            <ac:spMk id="52" creationId="{E3C256AF-6072-98BD-1ECB-3231DE571BF8}"/>
          </ac:spMkLst>
        </pc:spChg>
        <pc:spChg chg="del">
          <ac:chgData name="Kaileen Cain" userId="21167d2d-fdf2-4320-ae3a-272888c89590" providerId="ADAL" clId="{72C0B967-4EEB-43FB-BFC2-5CFE34259C91}" dt="2023-07-31T14:21:28.331" v="23" actId="478"/>
          <ac:spMkLst>
            <pc:docMk/>
            <pc:sldMk cId="3295599921" sldId="2146846204"/>
            <ac:spMk id="53" creationId="{5CA6D8F2-4B2A-7BEB-1450-B0E8E2CDE2E4}"/>
          </ac:spMkLst>
        </pc:spChg>
        <pc:spChg chg="del">
          <ac:chgData name="Kaileen Cain" userId="21167d2d-fdf2-4320-ae3a-272888c89590" providerId="ADAL" clId="{72C0B967-4EEB-43FB-BFC2-5CFE34259C91}" dt="2023-07-31T14:21:28.331" v="23" actId="478"/>
          <ac:spMkLst>
            <pc:docMk/>
            <pc:sldMk cId="3295599921" sldId="2146846204"/>
            <ac:spMk id="54" creationId="{CB7D76B7-DA51-2C40-C6D4-7977C3084F6F}"/>
          </ac:spMkLst>
        </pc:spChg>
        <pc:spChg chg="add mod">
          <ac:chgData name="Kaileen Cain" userId="21167d2d-fdf2-4320-ae3a-272888c89590" providerId="ADAL" clId="{72C0B967-4EEB-43FB-BFC2-5CFE34259C91}" dt="2023-07-31T14:22:04.320" v="24"/>
          <ac:spMkLst>
            <pc:docMk/>
            <pc:sldMk cId="3295599921" sldId="2146846204"/>
            <ac:spMk id="55" creationId="{385282C7-5A44-6BE7-F556-AAE2821D57CD}"/>
          </ac:spMkLst>
        </pc:spChg>
        <pc:spChg chg="add mod">
          <ac:chgData name="Kaileen Cain" userId="21167d2d-fdf2-4320-ae3a-272888c89590" providerId="ADAL" clId="{72C0B967-4EEB-43FB-BFC2-5CFE34259C91}" dt="2023-07-31T14:22:04.320" v="24"/>
          <ac:spMkLst>
            <pc:docMk/>
            <pc:sldMk cId="3295599921" sldId="2146846204"/>
            <ac:spMk id="56" creationId="{9FF71593-0CE1-6BA7-8D93-91EAF72F5B16}"/>
          </ac:spMkLst>
        </pc:spChg>
        <pc:spChg chg="del">
          <ac:chgData name="Kaileen Cain" userId="21167d2d-fdf2-4320-ae3a-272888c89590" providerId="ADAL" clId="{72C0B967-4EEB-43FB-BFC2-5CFE34259C91}" dt="2023-07-31T14:21:28.331" v="23" actId="478"/>
          <ac:spMkLst>
            <pc:docMk/>
            <pc:sldMk cId="3295599921" sldId="2146846204"/>
            <ac:spMk id="57" creationId="{C2FB795C-C511-71C6-F15F-32734C53EB0C}"/>
          </ac:spMkLst>
        </pc:spChg>
        <pc:spChg chg="del">
          <ac:chgData name="Kaileen Cain" userId="21167d2d-fdf2-4320-ae3a-272888c89590" providerId="ADAL" clId="{72C0B967-4EEB-43FB-BFC2-5CFE34259C91}" dt="2023-07-31T14:21:28.331" v="23" actId="478"/>
          <ac:spMkLst>
            <pc:docMk/>
            <pc:sldMk cId="3295599921" sldId="2146846204"/>
            <ac:spMk id="58" creationId="{2D775BFE-9AAC-25E8-A717-4BD1E8CF3141}"/>
          </ac:spMkLst>
        </pc:spChg>
        <pc:spChg chg="add mod">
          <ac:chgData name="Kaileen Cain" userId="21167d2d-fdf2-4320-ae3a-272888c89590" providerId="ADAL" clId="{72C0B967-4EEB-43FB-BFC2-5CFE34259C91}" dt="2023-07-31T14:22:04.320" v="24"/>
          <ac:spMkLst>
            <pc:docMk/>
            <pc:sldMk cId="3295599921" sldId="2146846204"/>
            <ac:spMk id="59" creationId="{87BF3632-7A97-8728-BC85-77EEBC5E0E2E}"/>
          </ac:spMkLst>
        </pc:spChg>
        <pc:spChg chg="add mod">
          <ac:chgData name="Kaileen Cain" userId="21167d2d-fdf2-4320-ae3a-272888c89590" providerId="ADAL" clId="{72C0B967-4EEB-43FB-BFC2-5CFE34259C91}" dt="2023-07-31T14:22:04.320" v="24"/>
          <ac:spMkLst>
            <pc:docMk/>
            <pc:sldMk cId="3295599921" sldId="2146846204"/>
            <ac:spMk id="60" creationId="{78891A73-6D7C-032A-95E1-0860B263C398}"/>
          </ac:spMkLst>
        </pc:spChg>
        <pc:spChg chg="add mod">
          <ac:chgData name="Kaileen Cain" userId="21167d2d-fdf2-4320-ae3a-272888c89590" providerId="ADAL" clId="{72C0B967-4EEB-43FB-BFC2-5CFE34259C91}" dt="2023-07-31T14:22:04.320" v="24"/>
          <ac:spMkLst>
            <pc:docMk/>
            <pc:sldMk cId="3295599921" sldId="2146846204"/>
            <ac:spMk id="62" creationId="{92BE581D-6AD8-63C8-CABA-39B2AFFB13AA}"/>
          </ac:spMkLst>
        </pc:spChg>
        <pc:spChg chg="add mod">
          <ac:chgData name="Kaileen Cain" userId="21167d2d-fdf2-4320-ae3a-272888c89590" providerId="ADAL" clId="{72C0B967-4EEB-43FB-BFC2-5CFE34259C91}" dt="2023-07-31T14:22:04.320" v="24"/>
          <ac:spMkLst>
            <pc:docMk/>
            <pc:sldMk cId="3295599921" sldId="2146846204"/>
            <ac:spMk id="63" creationId="{FC704199-AAD9-DCD5-CCDC-0B2C35C30D0C}"/>
          </ac:spMkLst>
        </pc:spChg>
        <pc:spChg chg="add mod">
          <ac:chgData name="Kaileen Cain" userId="21167d2d-fdf2-4320-ae3a-272888c89590" providerId="ADAL" clId="{72C0B967-4EEB-43FB-BFC2-5CFE34259C91}" dt="2023-07-31T14:22:04.320" v="24"/>
          <ac:spMkLst>
            <pc:docMk/>
            <pc:sldMk cId="3295599921" sldId="2146846204"/>
            <ac:spMk id="64" creationId="{15534F43-A532-6B06-4F2A-63D98299BFB4}"/>
          </ac:spMkLst>
        </pc:spChg>
        <pc:spChg chg="del">
          <ac:chgData name="Kaileen Cain" userId="21167d2d-fdf2-4320-ae3a-272888c89590" providerId="ADAL" clId="{72C0B967-4EEB-43FB-BFC2-5CFE34259C91}" dt="2023-07-31T14:21:28.331" v="23" actId="478"/>
          <ac:spMkLst>
            <pc:docMk/>
            <pc:sldMk cId="3295599921" sldId="2146846204"/>
            <ac:spMk id="65" creationId="{B12C96BC-40EC-3712-80AB-728861BF3F9A}"/>
          </ac:spMkLst>
        </pc:spChg>
        <pc:spChg chg="del">
          <ac:chgData name="Kaileen Cain" userId="21167d2d-fdf2-4320-ae3a-272888c89590" providerId="ADAL" clId="{72C0B967-4EEB-43FB-BFC2-5CFE34259C91}" dt="2023-07-31T14:21:28.331" v="23" actId="478"/>
          <ac:spMkLst>
            <pc:docMk/>
            <pc:sldMk cId="3295599921" sldId="2146846204"/>
            <ac:spMk id="66" creationId="{31FF5ECF-E462-9234-7B96-878993FE9F57}"/>
          </ac:spMkLst>
        </pc:spChg>
        <pc:spChg chg="del">
          <ac:chgData name="Kaileen Cain" userId="21167d2d-fdf2-4320-ae3a-272888c89590" providerId="ADAL" clId="{72C0B967-4EEB-43FB-BFC2-5CFE34259C91}" dt="2023-07-31T14:21:28.331" v="23" actId="478"/>
          <ac:spMkLst>
            <pc:docMk/>
            <pc:sldMk cId="3295599921" sldId="2146846204"/>
            <ac:spMk id="67" creationId="{ADC64700-3071-8B41-F016-64B6B54B93B0}"/>
          </ac:spMkLst>
        </pc:spChg>
        <pc:spChg chg="del">
          <ac:chgData name="Kaileen Cain" userId="21167d2d-fdf2-4320-ae3a-272888c89590" providerId="ADAL" clId="{72C0B967-4EEB-43FB-BFC2-5CFE34259C91}" dt="2023-07-31T14:21:28.331" v="23" actId="478"/>
          <ac:spMkLst>
            <pc:docMk/>
            <pc:sldMk cId="3295599921" sldId="2146846204"/>
            <ac:spMk id="68" creationId="{64C57ECA-9F4F-7A42-57F7-12B64D91A988}"/>
          </ac:spMkLst>
        </pc:spChg>
        <pc:spChg chg="del">
          <ac:chgData name="Kaileen Cain" userId="21167d2d-fdf2-4320-ae3a-272888c89590" providerId="ADAL" clId="{72C0B967-4EEB-43FB-BFC2-5CFE34259C91}" dt="2023-07-31T14:21:28.331" v="23" actId="478"/>
          <ac:spMkLst>
            <pc:docMk/>
            <pc:sldMk cId="3295599921" sldId="2146846204"/>
            <ac:spMk id="69" creationId="{6C6F4C77-7F87-1269-36BB-16C91F301357}"/>
          </ac:spMkLst>
        </pc:spChg>
        <pc:spChg chg="del">
          <ac:chgData name="Kaileen Cain" userId="21167d2d-fdf2-4320-ae3a-272888c89590" providerId="ADAL" clId="{72C0B967-4EEB-43FB-BFC2-5CFE34259C91}" dt="2023-07-31T14:21:28.331" v="23" actId="478"/>
          <ac:spMkLst>
            <pc:docMk/>
            <pc:sldMk cId="3295599921" sldId="2146846204"/>
            <ac:spMk id="70" creationId="{41BD3865-4A7B-5C4C-A555-4BFA083D81D8}"/>
          </ac:spMkLst>
        </pc:spChg>
        <pc:spChg chg="del">
          <ac:chgData name="Kaileen Cain" userId="21167d2d-fdf2-4320-ae3a-272888c89590" providerId="ADAL" clId="{72C0B967-4EEB-43FB-BFC2-5CFE34259C91}" dt="2023-07-31T14:21:28.331" v="23" actId="478"/>
          <ac:spMkLst>
            <pc:docMk/>
            <pc:sldMk cId="3295599921" sldId="2146846204"/>
            <ac:spMk id="71" creationId="{C4B55C1E-A038-CB64-7280-8E44DE817BDC}"/>
          </ac:spMkLst>
        </pc:spChg>
        <pc:spChg chg="add mod">
          <ac:chgData name="Kaileen Cain" userId="21167d2d-fdf2-4320-ae3a-272888c89590" providerId="ADAL" clId="{72C0B967-4EEB-43FB-BFC2-5CFE34259C91}" dt="2023-07-31T14:22:16.920" v="25"/>
          <ac:spMkLst>
            <pc:docMk/>
            <pc:sldMk cId="3295599921" sldId="2146846204"/>
            <ac:spMk id="75" creationId="{428EACD4-34C4-32C9-5412-93C84CDF86AA}"/>
          </ac:spMkLst>
        </pc:spChg>
        <pc:spChg chg="del">
          <ac:chgData name="Kaileen Cain" userId="21167d2d-fdf2-4320-ae3a-272888c89590" providerId="ADAL" clId="{72C0B967-4EEB-43FB-BFC2-5CFE34259C91}" dt="2023-07-31T14:21:28.331" v="23" actId="478"/>
          <ac:spMkLst>
            <pc:docMk/>
            <pc:sldMk cId="3295599921" sldId="2146846204"/>
            <ac:spMk id="87" creationId="{659CECAB-16E9-5ADD-BE56-18C0A9D4D2E7}"/>
          </ac:spMkLst>
        </pc:spChg>
        <pc:spChg chg="del">
          <ac:chgData name="Kaileen Cain" userId="21167d2d-fdf2-4320-ae3a-272888c89590" providerId="ADAL" clId="{72C0B967-4EEB-43FB-BFC2-5CFE34259C91}" dt="2023-07-31T14:21:28.331" v="23" actId="478"/>
          <ac:spMkLst>
            <pc:docMk/>
            <pc:sldMk cId="3295599921" sldId="2146846204"/>
            <ac:spMk id="96" creationId="{E95334A1-84D3-E816-BC01-1BC8393122EB}"/>
          </ac:spMkLst>
        </pc:spChg>
        <pc:spChg chg="del">
          <ac:chgData name="Kaileen Cain" userId="21167d2d-fdf2-4320-ae3a-272888c89590" providerId="ADAL" clId="{72C0B967-4EEB-43FB-BFC2-5CFE34259C91}" dt="2023-07-31T14:21:28.331" v="23" actId="478"/>
          <ac:spMkLst>
            <pc:docMk/>
            <pc:sldMk cId="3295599921" sldId="2146846204"/>
            <ac:spMk id="97" creationId="{27384D51-AB8E-DA7F-F230-9F392404418E}"/>
          </ac:spMkLst>
        </pc:spChg>
        <pc:spChg chg="del">
          <ac:chgData name="Kaileen Cain" userId="21167d2d-fdf2-4320-ae3a-272888c89590" providerId="ADAL" clId="{72C0B967-4EEB-43FB-BFC2-5CFE34259C91}" dt="2023-07-31T14:21:28.331" v="23" actId="478"/>
          <ac:spMkLst>
            <pc:docMk/>
            <pc:sldMk cId="3295599921" sldId="2146846204"/>
            <ac:spMk id="100" creationId="{7954D667-66DA-3A14-E446-130421B91FEE}"/>
          </ac:spMkLst>
        </pc:spChg>
        <pc:spChg chg="del">
          <ac:chgData name="Kaileen Cain" userId="21167d2d-fdf2-4320-ae3a-272888c89590" providerId="ADAL" clId="{72C0B967-4EEB-43FB-BFC2-5CFE34259C91}" dt="2023-07-31T14:21:28.331" v="23" actId="478"/>
          <ac:spMkLst>
            <pc:docMk/>
            <pc:sldMk cId="3295599921" sldId="2146846204"/>
            <ac:spMk id="101" creationId="{257DC6A0-346F-EA1A-5F96-8B7146618370}"/>
          </ac:spMkLst>
        </pc:spChg>
        <pc:grpChg chg="del">
          <ac:chgData name="Kaileen Cain" userId="21167d2d-fdf2-4320-ae3a-272888c89590" providerId="ADAL" clId="{72C0B967-4EEB-43FB-BFC2-5CFE34259C91}" dt="2023-07-31T14:21:28.331" v="23" actId="478"/>
          <ac:grpSpMkLst>
            <pc:docMk/>
            <pc:sldMk cId="3295599921" sldId="2146846204"/>
            <ac:grpSpMk id="22" creationId="{BEFAEF27-BBE8-9E23-9C94-FDC767A71AF3}"/>
          </ac:grpSpMkLst>
        </pc:grpChg>
        <pc:picChg chg="del">
          <ac:chgData name="Kaileen Cain" userId="21167d2d-fdf2-4320-ae3a-272888c89590" providerId="ADAL" clId="{72C0B967-4EEB-43FB-BFC2-5CFE34259C91}" dt="2023-07-31T14:21:28.331" v="23" actId="478"/>
          <ac:picMkLst>
            <pc:docMk/>
            <pc:sldMk cId="3295599921" sldId="2146846204"/>
            <ac:picMk id="13" creationId="{C85D2940-6810-4398-3444-77A2A1B8C5ED}"/>
          </ac:picMkLst>
        </pc:picChg>
        <pc:picChg chg="del">
          <ac:chgData name="Kaileen Cain" userId="21167d2d-fdf2-4320-ae3a-272888c89590" providerId="ADAL" clId="{72C0B967-4EEB-43FB-BFC2-5CFE34259C91}" dt="2023-07-31T14:21:28.331" v="23" actId="478"/>
          <ac:picMkLst>
            <pc:docMk/>
            <pc:sldMk cId="3295599921" sldId="2146846204"/>
            <ac:picMk id="14" creationId="{03849A09-7F76-4015-3E69-615914C67489}"/>
          </ac:picMkLst>
        </pc:picChg>
        <pc:picChg chg="del">
          <ac:chgData name="Kaileen Cain" userId="21167d2d-fdf2-4320-ae3a-272888c89590" providerId="ADAL" clId="{72C0B967-4EEB-43FB-BFC2-5CFE34259C91}" dt="2023-07-31T14:21:28.331" v="23" actId="478"/>
          <ac:picMkLst>
            <pc:docMk/>
            <pc:sldMk cId="3295599921" sldId="2146846204"/>
            <ac:picMk id="19" creationId="{67F66F7D-83CB-CE53-3212-F882E2AA6335}"/>
          </ac:picMkLst>
        </pc:picChg>
        <pc:picChg chg="del">
          <ac:chgData name="Kaileen Cain" userId="21167d2d-fdf2-4320-ae3a-272888c89590" providerId="ADAL" clId="{72C0B967-4EEB-43FB-BFC2-5CFE34259C91}" dt="2023-07-31T14:21:28.331" v="23" actId="478"/>
          <ac:picMkLst>
            <pc:docMk/>
            <pc:sldMk cId="3295599921" sldId="2146846204"/>
            <ac:picMk id="20" creationId="{D780072E-7E6F-6083-F82E-056D0A410391}"/>
          </ac:picMkLst>
        </pc:picChg>
        <pc:picChg chg="del">
          <ac:chgData name="Kaileen Cain" userId="21167d2d-fdf2-4320-ae3a-272888c89590" providerId="ADAL" clId="{72C0B967-4EEB-43FB-BFC2-5CFE34259C91}" dt="2023-07-31T14:21:28.331" v="23" actId="478"/>
          <ac:picMkLst>
            <pc:docMk/>
            <pc:sldMk cId="3295599921" sldId="2146846204"/>
            <ac:picMk id="21" creationId="{49E714B2-D5F4-B931-62F7-425528C22E67}"/>
          </ac:picMkLst>
        </pc:picChg>
        <pc:picChg chg="del">
          <ac:chgData name="Kaileen Cain" userId="21167d2d-fdf2-4320-ae3a-272888c89590" providerId="ADAL" clId="{72C0B967-4EEB-43FB-BFC2-5CFE34259C91}" dt="2023-07-31T14:21:28.331" v="23" actId="478"/>
          <ac:picMkLst>
            <pc:docMk/>
            <pc:sldMk cId="3295599921" sldId="2146846204"/>
            <ac:picMk id="29" creationId="{8A2D3733-084B-7304-EF77-9C47CBC6140B}"/>
          </ac:picMkLst>
        </pc:picChg>
        <pc:picChg chg="del">
          <ac:chgData name="Kaileen Cain" userId="21167d2d-fdf2-4320-ae3a-272888c89590" providerId="ADAL" clId="{72C0B967-4EEB-43FB-BFC2-5CFE34259C91}" dt="2023-07-31T14:21:28.331" v="23" actId="478"/>
          <ac:picMkLst>
            <pc:docMk/>
            <pc:sldMk cId="3295599921" sldId="2146846204"/>
            <ac:picMk id="32" creationId="{C4C9223E-9249-8019-5FE9-5F2D97945B8E}"/>
          </ac:picMkLst>
        </pc:picChg>
        <pc:picChg chg="mod">
          <ac:chgData name="Kaileen Cain" userId="21167d2d-fdf2-4320-ae3a-272888c89590" providerId="ADAL" clId="{72C0B967-4EEB-43FB-BFC2-5CFE34259C91}" dt="2023-07-31T14:35:33.136" v="33"/>
          <ac:picMkLst>
            <pc:docMk/>
            <pc:sldMk cId="3295599921" sldId="2146846204"/>
            <ac:picMk id="33" creationId="{AE3C0320-084C-D686-4D16-8402144831FD}"/>
          </ac:picMkLst>
        </pc:picChg>
        <pc:picChg chg="del">
          <ac:chgData name="Kaileen Cain" userId="21167d2d-fdf2-4320-ae3a-272888c89590" providerId="ADAL" clId="{72C0B967-4EEB-43FB-BFC2-5CFE34259C91}" dt="2023-07-31T14:21:28.331" v="23" actId="478"/>
          <ac:picMkLst>
            <pc:docMk/>
            <pc:sldMk cId="3295599921" sldId="2146846204"/>
            <ac:picMk id="39" creationId="{ADC5B828-95EE-B195-9DF5-7E503C995BA6}"/>
          </ac:picMkLst>
        </pc:picChg>
        <pc:picChg chg="add mod">
          <ac:chgData name="Kaileen Cain" userId="21167d2d-fdf2-4320-ae3a-272888c89590" providerId="ADAL" clId="{72C0B967-4EEB-43FB-BFC2-5CFE34259C91}" dt="2023-07-31T14:22:04.320" v="24"/>
          <ac:picMkLst>
            <pc:docMk/>
            <pc:sldMk cId="3295599921" sldId="2146846204"/>
            <ac:picMk id="72" creationId="{4FBFD19F-776C-A974-1450-C3983BBB083E}"/>
          </ac:picMkLst>
        </pc:picChg>
        <pc:picChg chg="add mod">
          <ac:chgData name="Kaileen Cain" userId="21167d2d-fdf2-4320-ae3a-272888c89590" providerId="ADAL" clId="{72C0B967-4EEB-43FB-BFC2-5CFE34259C91}" dt="2023-07-31T14:22:04.320" v="24"/>
          <ac:picMkLst>
            <pc:docMk/>
            <pc:sldMk cId="3295599921" sldId="2146846204"/>
            <ac:picMk id="73" creationId="{906AA260-EBB8-B543-A62D-6E26F83BF95F}"/>
          </ac:picMkLst>
        </pc:picChg>
        <pc:picChg chg="add mod">
          <ac:chgData name="Kaileen Cain" userId="21167d2d-fdf2-4320-ae3a-272888c89590" providerId="ADAL" clId="{72C0B967-4EEB-43FB-BFC2-5CFE34259C91}" dt="2023-07-31T14:22:04.320" v="24"/>
          <ac:picMkLst>
            <pc:docMk/>
            <pc:sldMk cId="3295599921" sldId="2146846204"/>
            <ac:picMk id="74" creationId="{06900A8F-DA69-E33D-4765-72FC29AB725B}"/>
          </ac:picMkLst>
        </pc:picChg>
        <pc:picChg chg="add del mod">
          <ac:chgData name="Kaileen Cain" userId="21167d2d-fdf2-4320-ae3a-272888c89590" providerId="ADAL" clId="{72C0B967-4EEB-43FB-BFC2-5CFE34259C91}" dt="2023-07-31T14:23:07.613" v="29" actId="22"/>
          <ac:picMkLst>
            <pc:docMk/>
            <pc:sldMk cId="3295599921" sldId="2146846204"/>
            <ac:picMk id="77" creationId="{C55EC5E8-374C-DC1B-32FC-25E14D3E64FA}"/>
          </ac:picMkLst>
        </pc:picChg>
        <pc:picChg chg="del">
          <ac:chgData name="Kaileen Cain" userId="21167d2d-fdf2-4320-ae3a-272888c89590" providerId="ADAL" clId="{72C0B967-4EEB-43FB-BFC2-5CFE34259C91}" dt="2023-07-31T14:21:28.331" v="23" actId="478"/>
          <ac:picMkLst>
            <pc:docMk/>
            <pc:sldMk cId="3295599921" sldId="2146846204"/>
            <ac:picMk id="94" creationId="{800BFBD6-7922-043B-06B2-993C3E94C998}"/>
          </ac:picMkLst>
        </pc:picChg>
        <pc:picChg chg="del">
          <ac:chgData name="Kaileen Cain" userId="21167d2d-fdf2-4320-ae3a-272888c89590" providerId="ADAL" clId="{72C0B967-4EEB-43FB-BFC2-5CFE34259C91}" dt="2023-07-31T14:21:28.331" v="23" actId="478"/>
          <ac:picMkLst>
            <pc:docMk/>
            <pc:sldMk cId="3295599921" sldId="2146846204"/>
            <ac:picMk id="95" creationId="{06F6FDF1-82FA-0DC1-37D2-B6AF8F7C9EEE}"/>
          </ac:picMkLst>
        </pc:picChg>
        <pc:picChg chg="del">
          <ac:chgData name="Kaileen Cain" userId="21167d2d-fdf2-4320-ae3a-272888c89590" providerId="ADAL" clId="{72C0B967-4EEB-43FB-BFC2-5CFE34259C91}" dt="2023-07-31T14:21:28.331" v="23" actId="478"/>
          <ac:picMkLst>
            <pc:docMk/>
            <pc:sldMk cId="3295599921" sldId="2146846204"/>
            <ac:picMk id="99" creationId="{F808078D-E812-2216-29E2-50CC056851C7}"/>
          </ac:picMkLst>
        </pc:picChg>
        <pc:cxnChg chg="add mod">
          <ac:chgData name="Kaileen Cain" userId="21167d2d-fdf2-4320-ae3a-272888c89590" providerId="ADAL" clId="{72C0B967-4EEB-43FB-BFC2-5CFE34259C91}" dt="2023-07-31T14:22:04.320" v="24"/>
          <ac:cxnSpMkLst>
            <pc:docMk/>
            <pc:sldMk cId="3295599921" sldId="2146846204"/>
            <ac:cxnSpMk id="40" creationId="{F933A850-52AE-1C11-0167-97A77C769EE1}"/>
          </ac:cxnSpMkLst>
        </pc:cxnChg>
        <pc:cxnChg chg="add mod">
          <ac:chgData name="Kaileen Cain" userId="21167d2d-fdf2-4320-ae3a-272888c89590" providerId="ADAL" clId="{72C0B967-4EEB-43FB-BFC2-5CFE34259C91}" dt="2023-07-31T14:22:04.320" v="24"/>
          <ac:cxnSpMkLst>
            <pc:docMk/>
            <pc:sldMk cId="3295599921" sldId="2146846204"/>
            <ac:cxnSpMk id="41" creationId="{CC02B45E-6AB8-6967-C552-92093E0CF07B}"/>
          </ac:cxnSpMkLst>
        </pc:cxnChg>
        <pc:cxnChg chg="add mod">
          <ac:chgData name="Kaileen Cain" userId="21167d2d-fdf2-4320-ae3a-272888c89590" providerId="ADAL" clId="{72C0B967-4EEB-43FB-BFC2-5CFE34259C91}" dt="2023-07-31T14:22:04.320" v="24"/>
          <ac:cxnSpMkLst>
            <pc:docMk/>
            <pc:sldMk cId="3295599921" sldId="2146846204"/>
            <ac:cxnSpMk id="42" creationId="{9C5E5606-0A35-3211-BDAC-8B1F30986190}"/>
          </ac:cxnSpMkLst>
        </pc:cxnChg>
        <pc:cxnChg chg="add mod">
          <ac:chgData name="Kaileen Cain" userId="21167d2d-fdf2-4320-ae3a-272888c89590" providerId="ADAL" clId="{72C0B967-4EEB-43FB-BFC2-5CFE34259C91}" dt="2023-07-31T14:22:04.320" v="24"/>
          <ac:cxnSpMkLst>
            <pc:docMk/>
            <pc:sldMk cId="3295599921" sldId="2146846204"/>
            <ac:cxnSpMk id="61" creationId="{36514C34-18CE-92D7-DFBC-7FDEC6598F14}"/>
          </ac:cxnSpMkLst>
        </pc:cxnChg>
      </pc:sldChg>
      <pc:sldMasterChg chg="delSldLayout">
        <pc:chgData name="Kaileen Cain" userId="21167d2d-fdf2-4320-ae3a-272888c89590" providerId="ADAL" clId="{72C0B967-4EEB-43FB-BFC2-5CFE34259C91}" dt="2023-07-31T14:52:31.791" v="34" actId="2696"/>
        <pc:sldMasterMkLst>
          <pc:docMk/>
          <pc:sldMasterMk cId="690284160" sldId="2147483701"/>
        </pc:sldMasterMkLst>
        <pc:sldLayoutChg chg="del">
          <pc:chgData name="Kaileen Cain" userId="21167d2d-fdf2-4320-ae3a-272888c89590" providerId="ADAL" clId="{72C0B967-4EEB-43FB-BFC2-5CFE34259C91}" dt="2023-07-31T14:52:31.791" v="34" actId="2696"/>
          <pc:sldLayoutMkLst>
            <pc:docMk/>
            <pc:sldMasterMk cId="690284160" sldId="2147483701"/>
            <pc:sldLayoutMk cId="3190448938" sldId="2147483732"/>
          </pc:sldLayoutMkLst>
        </pc:sldLayoutChg>
      </pc:sldMasterChg>
    </pc:docChg>
  </pc:docChgLst>
  <pc:docChgLst>
    <pc:chgData name="Jason Wiese" userId="4bff8d5b-7de6-4655-b397-69b0afc81113" providerId="ADAL" clId="{9329B460-EA03-4D05-956F-60DC10FDCE2B}"/>
    <pc:docChg chg="custSel modSld">
      <pc:chgData name="Jason Wiese" userId="4bff8d5b-7de6-4655-b397-69b0afc81113" providerId="ADAL" clId="{9329B460-EA03-4D05-956F-60DC10FDCE2B}" dt="2023-09-07T01:18:23.849" v="487" actId="20577"/>
      <pc:docMkLst>
        <pc:docMk/>
      </pc:docMkLst>
      <pc:sldChg chg="modSp mod">
        <pc:chgData name="Jason Wiese" userId="4bff8d5b-7de6-4655-b397-69b0afc81113" providerId="ADAL" clId="{9329B460-EA03-4D05-956F-60DC10FDCE2B}" dt="2023-09-07T01:16:20.415" v="276" actId="114"/>
        <pc:sldMkLst>
          <pc:docMk/>
          <pc:sldMk cId="1565825097" sldId="2146846171"/>
        </pc:sldMkLst>
        <pc:spChg chg="mod">
          <ac:chgData name="Jason Wiese" userId="4bff8d5b-7de6-4655-b397-69b0afc81113" providerId="ADAL" clId="{9329B460-EA03-4D05-956F-60DC10FDCE2B}" dt="2023-09-07T01:16:20.415" v="276" actId="114"/>
          <ac:spMkLst>
            <pc:docMk/>
            <pc:sldMk cId="1565825097" sldId="2146846171"/>
            <ac:spMk id="8" creationId="{1FF7DD23-FF5B-C806-79FF-F46C9A8462C2}"/>
          </ac:spMkLst>
        </pc:spChg>
      </pc:sldChg>
      <pc:sldChg chg="modSp mod addCm">
        <pc:chgData name="Jason Wiese" userId="4bff8d5b-7de6-4655-b397-69b0afc81113" providerId="ADAL" clId="{9329B460-EA03-4D05-956F-60DC10FDCE2B}" dt="2023-09-07T01:15:46.578" v="274"/>
        <pc:sldMkLst>
          <pc:docMk/>
          <pc:sldMk cId="1372478867" sldId="2146846201"/>
        </pc:sldMkLst>
        <pc:spChg chg="mod">
          <ac:chgData name="Jason Wiese" userId="4bff8d5b-7de6-4655-b397-69b0afc81113" providerId="ADAL" clId="{9329B460-EA03-4D05-956F-60DC10FDCE2B}" dt="2023-09-07T01:15:17.809" v="273" actId="20577"/>
          <ac:spMkLst>
            <pc:docMk/>
            <pc:sldMk cId="1372478867" sldId="2146846201"/>
            <ac:spMk id="17" creationId="{F00705D3-E92C-7105-6D25-AB0DBCB40FA0}"/>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9329B460-EA03-4D05-956F-60DC10FDCE2B}" dt="2023-09-07T01:15:46.578" v="274"/>
              <pc2:cmMkLst xmlns:pc2="http://schemas.microsoft.com/office/powerpoint/2019/9/main/command">
                <pc:docMk/>
                <pc:sldMk cId="1372478867" sldId="2146846201"/>
                <pc2:cmMk id="{1C72EEC7-7770-462D-8DA1-EA40EA6DCA17}"/>
              </pc2:cmMkLst>
            </pc226:cmChg>
          </p:ext>
        </pc:extLst>
      </pc:sldChg>
      <pc:sldChg chg="modSp mod">
        <pc:chgData name="Jason Wiese" userId="4bff8d5b-7de6-4655-b397-69b0afc81113" providerId="ADAL" clId="{9329B460-EA03-4D05-956F-60DC10FDCE2B}" dt="2023-09-07T01:16:04.404" v="275" actId="114"/>
        <pc:sldMkLst>
          <pc:docMk/>
          <pc:sldMk cId="4007382940" sldId="2146846203"/>
        </pc:sldMkLst>
        <pc:spChg chg="mod">
          <ac:chgData name="Jason Wiese" userId="4bff8d5b-7de6-4655-b397-69b0afc81113" providerId="ADAL" clId="{9329B460-EA03-4D05-956F-60DC10FDCE2B}" dt="2023-09-07T01:16:04.404" v="275" actId="114"/>
          <ac:spMkLst>
            <pc:docMk/>
            <pc:sldMk cId="4007382940" sldId="2146846203"/>
            <ac:spMk id="38" creationId="{93E4FA67-BFDB-B371-08F7-FD3E0DDD7BA4}"/>
          </ac:spMkLst>
        </pc:spChg>
      </pc:sldChg>
      <pc:sldChg chg="delSp modSp mod delCm">
        <pc:chgData name="Jason Wiese" userId="4bff8d5b-7de6-4655-b397-69b0afc81113" providerId="ADAL" clId="{9329B460-EA03-4D05-956F-60DC10FDCE2B}" dt="2023-09-07T01:18:23.849" v="487" actId="20577"/>
        <pc:sldMkLst>
          <pc:docMk/>
          <pc:sldMk cId="252785373" sldId="2146846257"/>
        </pc:sldMkLst>
        <pc:spChg chg="mod">
          <ac:chgData name="Jason Wiese" userId="4bff8d5b-7de6-4655-b397-69b0afc81113" providerId="ADAL" clId="{9329B460-EA03-4D05-956F-60DC10FDCE2B}" dt="2023-09-07T01:18:23.849" v="487" actId="20577"/>
          <ac:spMkLst>
            <pc:docMk/>
            <pc:sldMk cId="252785373" sldId="2146846257"/>
            <ac:spMk id="14" creationId="{D68343B4-8E0D-9FE3-D270-FAF9961B01BF}"/>
          </ac:spMkLst>
        </pc:spChg>
        <pc:spChg chg="del mod topLvl">
          <ac:chgData name="Jason Wiese" userId="4bff8d5b-7de6-4655-b397-69b0afc81113" providerId="ADAL" clId="{9329B460-EA03-4D05-956F-60DC10FDCE2B}" dt="2023-09-07T01:13:15.215" v="237" actId="478"/>
          <ac:spMkLst>
            <pc:docMk/>
            <pc:sldMk cId="252785373" sldId="2146846257"/>
            <ac:spMk id="21" creationId="{EB5E2B63-426E-470C-262D-1006FAD269E5}"/>
          </ac:spMkLst>
        </pc:spChg>
        <pc:spChg chg="mod topLvl">
          <ac:chgData name="Jason Wiese" userId="4bff8d5b-7de6-4655-b397-69b0afc81113" providerId="ADAL" clId="{9329B460-EA03-4D05-956F-60DC10FDCE2B}" dt="2023-09-07T01:14:06.208" v="240" actId="207"/>
          <ac:spMkLst>
            <pc:docMk/>
            <pc:sldMk cId="252785373" sldId="2146846257"/>
            <ac:spMk id="23" creationId="{56954899-B7E3-07D7-FAE2-8F9CA38B082F}"/>
          </ac:spMkLst>
        </pc:spChg>
        <pc:grpChg chg="del">
          <ac:chgData name="Jason Wiese" userId="4bff8d5b-7de6-4655-b397-69b0afc81113" providerId="ADAL" clId="{9329B460-EA03-4D05-956F-60DC10FDCE2B}" dt="2023-09-07T01:11:40.786" v="55" actId="165"/>
          <ac:grpSpMkLst>
            <pc:docMk/>
            <pc:sldMk cId="252785373" sldId="2146846257"/>
            <ac:grpSpMk id="24" creationId="{A95E4683-A433-E35B-02DA-2B4696205184}"/>
          </ac:grpSpMkLst>
        </pc:gr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9329B460-EA03-4D05-956F-60DC10FDCE2B}" dt="2023-09-07T01:14:10" v="241"/>
              <pc2:cmMkLst xmlns:pc2="http://schemas.microsoft.com/office/powerpoint/2019/9/main/command">
                <pc:docMk/>
                <pc:sldMk cId="252785373" sldId="2146846257"/>
                <pc2:cmMk id="{9B36EC1A-AB15-4ABF-8196-801C761E1CF7}"/>
              </pc2:cmMkLst>
            </pc226:cmChg>
          </p:ext>
        </pc:extLst>
      </pc:sldChg>
    </pc:docChg>
  </pc:docChgLst>
  <pc:docChgLst>
    <pc:chgData name="Leah Montner Dixon" userId="d5b2ae9e-9213-4442-b7df-4db8cbe51e5d" providerId="ADAL" clId="{9B725BD5-4B66-4043-88EE-1813EFB58D7A}"/>
    <pc:docChg chg="undo custSel modSld">
      <pc:chgData name="Leah Montner Dixon" userId="d5b2ae9e-9213-4442-b7df-4db8cbe51e5d" providerId="ADAL" clId="{9B725BD5-4B66-4043-88EE-1813EFB58D7A}" dt="2023-08-15T14:53:25.781" v="131" actId="1036"/>
      <pc:docMkLst>
        <pc:docMk/>
      </pc:docMkLst>
      <pc:sldChg chg="addSp delSp modSp mod">
        <pc:chgData name="Leah Montner Dixon" userId="d5b2ae9e-9213-4442-b7df-4db8cbe51e5d" providerId="ADAL" clId="{9B725BD5-4B66-4043-88EE-1813EFB58D7A}" dt="2023-08-15T14:53:25.781" v="131" actId="1036"/>
        <pc:sldMkLst>
          <pc:docMk/>
          <pc:sldMk cId="1565825097" sldId="2146846171"/>
        </pc:sldMkLst>
        <pc:spChg chg="del">
          <ac:chgData name="Leah Montner Dixon" userId="d5b2ae9e-9213-4442-b7df-4db8cbe51e5d" providerId="ADAL" clId="{9B725BD5-4B66-4043-88EE-1813EFB58D7A}" dt="2023-08-15T14:47:48.875" v="2" actId="478"/>
          <ac:spMkLst>
            <pc:docMk/>
            <pc:sldMk cId="1565825097" sldId="2146846171"/>
            <ac:spMk id="2" creationId="{DA3319D0-E35C-8917-F856-B597469D789D}"/>
          </ac:spMkLst>
        </pc:spChg>
        <pc:spChg chg="mod">
          <ac:chgData name="Leah Montner Dixon" userId="d5b2ae9e-9213-4442-b7df-4db8cbe51e5d" providerId="ADAL" clId="{9B725BD5-4B66-4043-88EE-1813EFB58D7A}" dt="2023-08-15T14:53:21.196" v="120" actId="14100"/>
          <ac:spMkLst>
            <pc:docMk/>
            <pc:sldMk cId="1565825097" sldId="2146846171"/>
            <ac:spMk id="3" creationId="{7BCAF5F3-C3BC-9AF1-B4CD-1A64118D208B}"/>
          </ac:spMkLst>
        </pc:spChg>
        <pc:spChg chg="add mod ord">
          <ac:chgData name="Leah Montner Dixon" userId="d5b2ae9e-9213-4442-b7df-4db8cbe51e5d" providerId="ADAL" clId="{9B725BD5-4B66-4043-88EE-1813EFB58D7A}" dt="2023-08-15T14:50:07.120" v="31" actId="167"/>
          <ac:spMkLst>
            <pc:docMk/>
            <pc:sldMk cId="1565825097" sldId="2146846171"/>
            <ac:spMk id="4" creationId="{A39BDE25-2BFC-26D1-3443-8F2C3B79CDA7}"/>
          </ac:spMkLst>
        </pc:spChg>
        <pc:spChg chg="mod">
          <ac:chgData name="Leah Montner Dixon" userId="d5b2ae9e-9213-4442-b7df-4db8cbe51e5d" providerId="ADAL" clId="{9B725BD5-4B66-4043-88EE-1813EFB58D7A}" dt="2023-08-15T14:53:25.781" v="131" actId="1036"/>
          <ac:spMkLst>
            <pc:docMk/>
            <pc:sldMk cId="1565825097" sldId="2146846171"/>
            <ac:spMk id="6" creationId="{A3B90F83-F951-F147-619D-E611CF45D98C}"/>
          </ac:spMkLst>
        </pc:spChg>
        <pc:spChg chg="add mod">
          <ac:chgData name="Leah Montner Dixon" userId="d5b2ae9e-9213-4442-b7df-4db8cbe51e5d" providerId="ADAL" clId="{9B725BD5-4B66-4043-88EE-1813EFB58D7A}" dt="2023-08-15T14:49:08.012" v="24"/>
          <ac:spMkLst>
            <pc:docMk/>
            <pc:sldMk cId="1565825097" sldId="2146846171"/>
            <ac:spMk id="7" creationId="{4656F41E-27E7-ABCB-15CD-1B542AC8A187}"/>
          </ac:spMkLst>
        </pc:spChg>
        <pc:spChg chg="add mod">
          <ac:chgData name="Leah Montner Dixon" userId="d5b2ae9e-9213-4442-b7df-4db8cbe51e5d" providerId="ADAL" clId="{9B725BD5-4B66-4043-88EE-1813EFB58D7A}" dt="2023-08-15T14:52:44.440" v="112" actId="20577"/>
          <ac:spMkLst>
            <pc:docMk/>
            <pc:sldMk cId="1565825097" sldId="2146846171"/>
            <ac:spMk id="8" creationId="{1FF7DD23-FF5B-C806-79FF-F46C9A8462C2}"/>
          </ac:spMkLst>
        </pc:spChg>
        <pc:spChg chg="del mod">
          <ac:chgData name="Leah Montner Dixon" userId="d5b2ae9e-9213-4442-b7df-4db8cbe51e5d" providerId="ADAL" clId="{9B725BD5-4B66-4043-88EE-1813EFB58D7A}" dt="2023-08-15T14:48:25.976" v="6" actId="478"/>
          <ac:spMkLst>
            <pc:docMk/>
            <pc:sldMk cId="1565825097" sldId="2146846171"/>
            <ac:spMk id="44" creationId="{4586E910-4864-F98B-8501-479C93AE2803}"/>
          </ac:spMkLst>
        </pc:spChg>
        <pc:grpChg chg="add mod">
          <ac:chgData name="Leah Montner Dixon" userId="d5b2ae9e-9213-4442-b7df-4db8cbe51e5d" providerId="ADAL" clId="{9B725BD5-4B66-4043-88EE-1813EFB58D7A}" dt="2023-08-15T14:52:54.126" v="113"/>
          <ac:grpSpMkLst>
            <pc:docMk/>
            <pc:sldMk cId="1565825097" sldId="2146846171"/>
            <ac:grpSpMk id="13" creationId="{507942BB-6579-6ECE-E3E6-D73F5790C4E4}"/>
          </ac:grpSpMkLst>
        </pc:grpChg>
        <pc:graphicFrameChg chg="mod">
          <ac:chgData name="Leah Montner Dixon" userId="d5b2ae9e-9213-4442-b7df-4db8cbe51e5d" providerId="ADAL" clId="{9B725BD5-4B66-4043-88EE-1813EFB58D7A}" dt="2023-08-15T14:53:16.945" v="119" actId="1076"/>
          <ac:graphicFrameMkLst>
            <pc:docMk/>
            <pc:sldMk cId="1565825097" sldId="2146846171"/>
            <ac:graphicFrameMk id="23" creationId="{A0E510D9-1527-919B-59F2-8386B31E2252}"/>
          </ac:graphicFrameMkLst>
        </pc:graphicFrameChg>
        <pc:picChg chg="add del mod">
          <ac:chgData name="Leah Montner Dixon" userId="d5b2ae9e-9213-4442-b7df-4db8cbe51e5d" providerId="ADAL" clId="{9B725BD5-4B66-4043-88EE-1813EFB58D7A}" dt="2023-08-15T14:50:08.162" v="32" actId="478"/>
          <ac:picMkLst>
            <pc:docMk/>
            <pc:sldMk cId="1565825097" sldId="2146846171"/>
            <ac:picMk id="5" creationId="{8670E64E-C1FA-FBBE-D144-FEDA0DF38FFC}"/>
          </ac:picMkLst>
        </pc:picChg>
        <pc:picChg chg="add mod ord">
          <ac:chgData name="Leah Montner Dixon" userId="d5b2ae9e-9213-4442-b7df-4db8cbe51e5d" providerId="ADAL" clId="{9B725BD5-4B66-4043-88EE-1813EFB58D7A}" dt="2023-08-15T14:50:07.120" v="31" actId="167"/>
          <ac:picMkLst>
            <pc:docMk/>
            <pc:sldMk cId="1565825097" sldId="2146846171"/>
            <ac:picMk id="12" creationId="{91BE593F-E340-4CF9-5618-7E3F9C1CF404}"/>
          </ac:picMkLst>
        </pc:picChg>
        <pc:picChg chg="mod">
          <ac:chgData name="Leah Montner Dixon" userId="d5b2ae9e-9213-4442-b7df-4db8cbe51e5d" providerId="ADAL" clId="{9B725BD5-4B66-4043-88EE-1813EFB58D7A}" dt="2023-08-15T14:52:54.126" v="113"/>
          <ac:picMkLst>
            <pc:docMk/>
            <pc:sldMk cId="1565825097" sldId="2146846171"/>
            <ac:picMk id="14" creationId="{A53538EF-CFC8-EC87-AD08-B7EC3584289C}"/>
          </ac:picMkLst>
        </pc:picChg>
        <pc:picChg chg="mod">
          <ac:chgData name="Leah Montner Dixon" userId="d5b2ae9e-9213-4442-b7df-4db8cbe51e5d" providerId="ADAL" clId="{9B725BD5-4B66-4043-88EE-1813EFB58D7A}" dt="2023-08-15T14:52:54.126" v="113"/>
          <ac:picMkLst>
            <pc:docMk/>
            <pc:sldMk cId="1565825097" sldId="2146846171"/>
            <ac:picMk id="15" creationId="{F5CACAC8-4FA7-9780-75F2-D55DFEB2CAEF}"/>
          </ac:picMkLst>
        </pc:picChg>
      </pc:sldChg>
      <pc:sldChg chg="modSp modCm">
        <pc:chgData name="Leah Montner Dixon" userId="d5b2ae9e-9213-4442-b7df-4db8cbe51e5d" providerId="ADAL" clId="{9B725BD5-4B66-4043-88EE-1813EFB58D7A}" dt="2023-08-15T14:51:44.025" v="35"/>
        <pc:sldMkLst>
          <pc:docMk/>
          <pc:sldMk cId="1372478867" sldId="2146846201"/>
        </pc:sldMkLst>
        <pc:spChg chg="mod">
          <ac:chgData name="Leah Montner Dixon" userId="d5b2ae9e-9213-4442-b7df-4db8cbe51e5d" providerId="ADAL" clId="{9B725BD5-4B66-4043-88EE-1813EFB58D7A}" dt="2023-08-15T14:51:32.690" v="34"/>
          <ac:spMkLst>
            <pc:docMk/>
            <pc:sldMk cId="1372478867" sldId="2146846201"/>
            <ac:spMk id="16" creationId="{2DA6574D-EDBE-951A-E6CA-F3812DF52867}"/>
          </ac:spMkLst>
        </pc:spChg>
        <pc:picChg chg="mod">
          <ac:chgData name="Leah Montner Dixon" userId="d5b2ae9e-9213-4442-b7df-4db8cbe51e5d" providerId="ADAL" clId="{9B725BD5-4B66-4043-88EE-1813EFB58D7A}" dt="2023-08-15T14:51:25.378" v="33"/>
          <ac:picMkLst>
            <pc:docMk/>
            <pc:sldMk cId="1372478867" sldId="2146846201"/>
            <ac:picMk id="3" creationId="{7EF75C35-6ED8-7A86-E1EB-2F6BD0A37A66}"/>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9B725BD5-4B66-4043-88EE-1813EFB58D7A}" dt="2023-08-15T14:51:44.025" v="35"/>
              <pc2:cmMkLst xmlns:pc2="http://schemas.microsoft.com/office/powerpoint/2019/9/main/command">
                <pc:docMk/>
                <pc:sldMk cId="1372478867" sldId="2146846201"/>
                <pc2:cmMk id="{46BAAC48-59F2-4B4D-ACC2-752F67B646C7}"/>
              </pc2:cmMkLst>
              <pc226:cmRplyChg chg="add">
                <pc226:chgData name="Leah Montner Dixon" userId="d5b2ae9e-9213-4442-b7df-4db8cbe51e5d" providerId="ADAL" clId="{9B725BD5-4B66-4043-88EE-1813EFB58D7A}" dt="2023-08-15T14:51:44.025" v="35"/>
                <pc2:cmRplyMkLst xmlns:pc2="http://schemas.microsoft.com/office/powerpoint/2019/9/main/command">
                  <pc:docMk/>
                  <pc:sldMk cId="1372478867" sldId="2146846201"/>
                  <pc2:cmMk id="{46BAAC48-59F2-4B4D-ACC2-752F67B646C7}"/>
                  <pc2:cmRplyMk id="{84B6BE21-7A37-415B-8F07-D10EA0C25E45}"/>
                </pc2:cmRplyMkLst>
              </pc226:cmRplyChg>
            </pc226:cmChg>
          </p:ext>
        </pc:extLst>
      </pc:sldChg>
    </pc:docChg>
  </pc:docChgLst>
  <pc:docChgLst>
    <pc:chgData name="Karolina Guillen" userId="c1c08796-a0be-47c6-af52-5d31fd96ec50" providerId="ADAL" clId="{089909FA-0664-4819-8FF3-9812E5EE8842}"/>
    <pc:docChg chg="custSel addSld delSld modSld delMainMaster">
      <pc:chgData name="Karolina Guillen" userId="c1c08796-a0be-47c6-af52-5d31fd96ec50" providerId="ADAL" clId="{089909FA-0664-4819-8FF3-9812E5EE8842}" dt="2023-08-28T16:28:28.068" v="56"/>
      <pc:docMkLst>
        <pc:docMk/>
      </pc:docMkLst>
      <pc:sldChg chg="addSp delSp modSp add mod">
        <pc:chgData name="Karolina Guillen" userId="c1c08796-a0be-47c6-af52-5d31fd96ec50" providerId="ADAL" clId="{089909FA-0664-4819-8FF3-9812E5EE8842}" dt="2023-08-28T16:28:28.068" v="56"/>
        <pc:sldMkLst>
          <pc:docMk/>
          <pc:sldMk cId="1410294849" sldId="2146846205"/>
        </pc:sldMkLst>
        <pc:spChg chg="del">
          <ac:chgData name="Karolina Guillen" userId="c1c08796-a0be-47c6-af52-5d31fd96ec50" providerId="ADAL" clId="{089909FA-0664-4819-8FF3-9812E5EE8842}" dt="2023-08-28T16:25:52.375" v="12" actId="478"/>
          <ac:spMkLst>
            <pc:docMk/>
            <pc:sldMk cId="1410294849" sldId="2146846205"/>
            <ac:spMk id="3" creationId="{7BCAF5F3-C3BC-9AF1-B4CD-1A64118D208B}"/>
          </ac:spMkLst>
        </pc:spChg>
        <pc:spChg chg="add mod">
          <ac:chgData name="Karolina Guillen" userId="c1c08796-a0be-47c6-af52-5d31fd96ec50" providerId="ADAL" clId="{089909FA-0664-4819-8FF3-9812E5EE8842}" dt="2023-08-28T16:25:40.129" v="11" actId="14100"/>
          <ac:spMkLst>
            <pc:docMk/>
            <pc:sldMk cId="1410294849" sldId="2146846205"/>
            <ac:spMk id="5" creationId="{3B969389-1C2A-D3C4-96B4-E7036B257A1E}"/>
          </ac:spMkLst>
        </pc:spChg>
        <pc:spChg chg="del">
          <ac:chgData name="Karolina Guillen" userId="c1c08796-a0be-47c6-af52-5d31fd96ec50" providerId="ADAL" clId="{089909FA-0664-4819-8FF3-9812E5EE8842}" dt="2023-08-28T16:25:52.375" v="12" actId="478"/>
          <ac:spMkLst>
            <pc:docMk/>
            <pc:sldMk cId="1410294849" sldId="2146846205"/>
            <ac:spMk id="6" creationId="{A3B90F83-F951-F147-619D-E611CF45D98C}"/>
          </ac:spMkLst>
        </pc:spChg>
        <pc:spChg chg="mod">
          <ac:chgData name="Karolina Guillen" userId="c1c08796-a0be-47c6-af52-5d31fd96ec50" providerId="ADAL" clId="{089909FA-0664-4819-8FF3-9812E5EE8842}" dt="2023-08-28T16:28:28.068" v="56"/>
          <ac:spMkLst>
            <pc:docMk/>
            <pc:sldMk cId="1410294849" sldId="2146846205"/>
            <ac:spMk id="7" creationId="{4656F41E-27E7-ABCB-15CD-1B542AC8A187}"/>
          </ac:spMkLst>
        </pc:spChg>
        <pc:spChg chg="del mod">
          <ac:chgData name="Karolina Guillen" userId="c1c08796-a0be-47c6-af52-5d31fd96ec50" providerId="ADAL" clId="{089909FA-0664-4819-8FF3-9812E5EE8842}" dt="2023-08-28T16:25:28.770" v="8" actId="478"/>
          <ac:spMkLst>
            <pc:docMk/>
            <pc:sldMk cId="1410294849" sldId="2146846205"/>
            <ac:spMk id="8" creationId="{1FF7DD23-FF5B-C806-79FF-F46C9A8462C2}"/>
          </ac:spMkLst>
        </pc:spChg>
        <pc:spChg chg="add mod">
          <ac:chgData name="Karolina Guillen" userId="c1c08796-a0be-47c6-af52-5d31fd96ec50" providerId="ADAL" clId="{089909FA-0664-4819-8FF3-9812E5EE8842}" dt="2023-08-28T16:27:44.341" v="53" actId="20577"/>
          <ac:spMkLst>
            <pc:docMk/>
            <pc:sldMk cId="1410294849" sldId="2146846205"/>
            <ac:spMk id="16" creationId="{5666B4ED-4E83-4D8F-5CC9-768E5EBC22DB}"/>
          </ac:spMkLst>
        </pc:spChg>
        <pc:spChg chg="add mod">
          <ac:chgData name="Karolina Guillen" userId="c1c08796-a0be-47c6-af52-5d31fd96ec50" providerId="ADAL" clId="{089909FA-0664-4819-8FF3-9812E5EE8842}" dt="2023-08-28T16:26:04.918" v="37" actId="1036"/>
          <ac:spMkLst>
            <pc:docMk/>
            <pc:sldMk cId="1410294849" sldId="2146846205"/>
            <ac:spMk id="19" creationId="{01B0F9DE-311A-F9AB-7454-9083568355A9}"/>
          </ac:spMkLst>
        </pc:spChg>
        <pc:spChg chg="add mod">
          <ac:chgData name="Karolina Guillen" userId="c1c08796-a0be-47c6-af52-5d31fd96ec50" providerId="ADAL" clId="{089909FA-0664-4819-8FF3-9812E5EE8842}" dt="2023-08-28T16:26:04.918" v="37" actId="1036"/>
          <ac:spMkLst>
            <pc:docMk/>
            <pc:sldMk cId="1410294849" sldId="2146846205"/>
            <ac:spMk id="21" creationId="{F2479816-2A18-9E8E-A715-0B3528F6A6BD}"/>
          </ac:spMkLst>
        </pc:spChg>
        <pc:spChg chg="add mod">
          <ac:chgData name="Karolina Guillen" userId="c1c08796-a0be-47c6-af52-5d31fd96ec50" providerId="ADAL" clId="{089909FA-0664-4819-8FF3-9812E5EE8842}" dt="2023-08-28T16:26:04.918" v="37" actId="1036"/>
          <ac:spMkLst>
            <pc:docMk/>
            <pc:sldMk cId="1410294849" sldId="2146846205"/>
            <ac:spMk id="22" creationId="{99A1E37B-3B8E-297A-94E7-0F223E884336}"/>
          </ac:spMkLst>
        </pc:spChg>
        <pc:spChg chg="del">
          <ac:chgData name="Karolina Guillen" userId="c1c08796-a0be-47c6-af52-5d31fd96ec50" providerId="ADAL" clId="{089909FA-0664-4819-8FF3-9812E5EE8842}" dt="2023-08-28T16:25:52.375" v="12" actId="478"/>
          <ac:spMkLst>
            <pc:docMk/>
            <pc:sldMk cId="1410294849" sldId="2146846205"/>
            <ac:spMk id="24" creationId="{BB8598CC-9830-5783-6EE2-DF6BF44536D5}"/>
          </ac:spMkLst>
        </pc:spChg>
        <pc:spChg chg="add mod">
          <ac:chgData name="Karolina Guillen" userId="c1c08796-a0be-47c6-af52-5d31fd96ec50" providerId="ADAL" clId="{089909FA-0664-4819-8FF3-9812E5EE8842}" dt="2023-08-28T16:26:04.918" v="37" actId="1036"/>
          <ac:spMkLst>
            <pc:docMk/>
            <pc:sldMk cId="1410294849" sldId="2146846205"/>
            <ac:spMk id="25" creationId="{C7B7DAA2-EF80-85C4-0C13-736C459CC822}"/>
          </ac:spMkLst>
        </pc:spChg>
        <pc:spChg chg="add mod">
          <ac:chgData name="Karolina Guillen" userId="c1c08796-a0be-47c6-af52-5d31fd96ec50" providerId="ADAL" clId="{089909FA-0664-4819-8FF3-9812E5EE8842}" dt="2023-08-28T16:26:04.918" v="37" actId="1036"/>
          <ac:spMkLst>
            <pc:docMk/>
            <pc:sldMk cId="1410294849" sldId="2146846205"/>
            <ac:spMk id="26" creationId="{1A08AE52-4D9F-F478-353B-EFD75A2E4DE8}"/>
          </ac:spMkLst>
        </pc:spChg>
        <pc:spChg chg="add mod">
          <ac:chgData name="Karolina Guillen" userId="c1c08796-a0be-47c6-af52-5d31fd96ec50" providerId="ADAL" clId="{089909FA-0664-4819-8FF3-9812E5EE8842}" dt="2023-08-28T16:26:04.918" v="37" actId="1036"/>
          <ac:spMkLst>
            <pc:docMk/>
            <pc:sldMk cId="1410294849" sldId="2146846205"/>
            <ac:spMk id="27" creationId="{9D6FBFFE-30DF-78DA-2838-F72DEE5A9AB9}"/>
          </ac:spMkLst>
        </pc:spChg>
        <pc:spChg chg="add mod">
          <ac:chgData name="Karolina Guillen" userId="c1c08796-a0be-47c6-af52-5d31fd96ec50" providerId="ADAL" clId="{089909FA-0664-4819-8FF3-9812E5EE8842}" dt="2023-08-28T16:26:04.918" v="37" actId="1036"/>
          <ac:spMkLst>
            <pc:docMk/>
            <pc:sldMk cId="1410294849" sldId="2146846205"/>
            <ac:spMk id="28" creationId="{21EA6144-93BF-B4BB-F15F-C7E3C3414CCC}"/>
          </ac:spMkLst>
        </pc:spChg>
        <pc:spChg chg="add mod">
          <ac:chgData name="Karolina Guillen" userId="c1c08796-a0be-47c6-af52-5d31fd96ec50" providerId="ADAL" clId="{089909FA-0664-4819-8FF3-9812E5EE8842}" dt="2023-08-28T16:26:04.918" v="37" actId="1036"/>
          <ac:spMkLst>
            <pc:docMk/>
            <pc:sldMk cId="1410294849" sldId="2146846205"/>
            <ac:spMk id="29" creationId="{7855CCC2-D30A-1CBC-37AA-B30284A31EF1}"/>
          </ac:spMkLst>
        </pc:spChg>
        <pc:grpChg chg="del">
          <ac:chgData name="Karolina Guillen" userId="c1c08796-a0be-47c6-af52-5d31fd96ec50" providerId="ADAL" clId="{089909FA-0664-4819-8FF3-9812E5EE8842}" dt="2023-08-28T16:27:30.027" v="39" actId="478"/>
          <ac:grpSpMkLst>
            <pc:docMk/>
            <pc:sldMk cId="1410294849" sldId="2146846205"/>
            <ac:grpSpMk id="13" creationId="{507942BB-6579-6ECE-E3E6-D73F5790C4E4}"/>
          </ac:grpSpMkLst>
        </pc:grpChg>
        <pc:grpChg chg="add mod">
          <ac:chgData name="Karolina Guillen" userId="c1c08796-a0be-47c6-af52-5d31fd96ec50" providerId="ADAL" clId="{089909FA-0664-4819-8FF3-9812E5EE8842}" dt="2023-08-28T16:27:37.006" v="49" actId="1035"/>
          <ac:grpSpMkLst>
            <pc:docMk/>
            <pc:sldMk cId="1410294849" sldId="2146846205"/>
            <ac:grpSpMk id="30" creationId="{26E6EDF0-5A99-7276-4CC8-017622052533}"/>
          </ac:grpSpMkLst>
        </pc:grpChg>
        <pc:graphicFrameChg chg="del">
          <ac:chgData name="Karolina Guillen" userId="c1c08796-a0be-47c6-af52-5d31fd96ec50" providerId="ADAL" clId="{089909FA-0664-4819-8FF3-9812E5EE8842}" dt="2023-08-28T16:25:52.375" v="12" actId="478"/>
          <ac:graphicFrameMkLst>
            <pc:docMk/>
            <pc:sldMk cId="1410294849" sldId="2146846205"/>
            <ac:graphicFrameMk id="23" creationId="{A0E510D9-1527-919B-59F2-8386B31E2252}"/>
          </ac:graphicFrameMkLst>
        </pc:graphicFrameChg>
        <pc:picChg chg="del">
          <ac:chgData name="Karolina Guillen" userId="c1c08796-a0be-47c6-af52-5d31fd96ec50" providerId="ADAL" clId="{089909FA-0664-4819-8FF3-9812E5EE8842}" dt="2023-08-28T16:20:04.959" v="1"/>
          <ac:picMkLst>
            <pc:docMk/>
            <pc:sldMk cId="1410294849" sldId="2146846205"/>
            <ac:picMk id="2" creationId="{D54247B2-CD17-A336-C61C-7C21A5E0EDD3}"/>
          </ac:picMkLst>
        </pc:picChg>
        <pc:picChg chg="mod">
          <ac:chgData name="Karolina Guillen" userId="c1c08796-a0be-47c6-af52-5d31fd96ec50" providerId="ADAL" clId="{089909FA-0664-4819-8FF3-9812E5EE8842}" dt="2023-08-28T16:28:22.733" v="55"/>
          <ac:picMkLst>
            <pc:docMk/>
            <pc:sldMk cId="1410294849" sldId="2146846205"/>
            <ac:picMk id="12" creationId="{91BE593F-E340-4CF9-5618-7E3F9C1CF404}"/>
          </ac:picMkLst>
        </pc:picChg>
        <pc:picChg chg="add mod">
          <ac:chgData name="Karolina Guillen" userId="c1c08796-a0be-47c6-af52-5d31fd96ec50" providerId="ADAL" clId="{089909FA-0664-4819-8FF3-9812E5EE8842}" dt="2023-08-28T16:26:04.918" v="37" actId="1036"/>
          <ac:picMkLst>
            <pc:docMk/>
            <pc:sldMk cId="1410294849" sldId="2146846205"/>
            <ac:picMk id="17" creationId="{F7E58D92-0448-612C-094B-6829D28CB743}"/>
          </ac:picMkLst>
        </pc:picChg>
        <pc:picChg chg="add mod">
          <ac:chgData name="Karolina Guillen" userId="c1c08796-a0be-47c6-af52-5d31fd96ec50" providerId="ADAL" clId="{089909FA-0664-4819-8FF3-9812E5EE8842}" dt="2023-08-28T16:26:04.918" v="37" actId="1036"/>
          <ac:picMkLst>
            <pc:docMk/>
            <pc:sldMk cId="1410294849" sldId="2146846205"/>
            <ac:picMk id="20" creationId="{27B86B5F-6044-42BB-5CFC-15714873C1AC}"/>
          </ac:picMkLst>
        </pc:picChg>
        <pc:picChg chg="mod">
          <ac:chgData name="Karolina Guillen" userId="c1c08796-a0be-47c6-af52-5d31fd96ec50" providerId="ADAL" clId="{089909FA-0664-4819-8FF3-9812E5EE8842}" dt="2023-08-28T16:27:30.288" v="40"/>
          <ac:picMkLst>
            <pc:docMk/>
            <pc:sldMk cId="1410294849" sldId="2146846205"/>
            <ac:picMk id="31" creationId="{BC68549A-04B2-E1B1-B506-BE455C087A90}"/>
          </ac:picMkLst>
        </pc:picChg>
        <pc:picChg chg="mod">
          <ac:chgData name="Karolina Guillen" userId="c1c08796-a0be-47c6-af52-5d31fd96ec50" providerId="ADAL" clId="{089909FA-0664-4819-8FF3-9812E5EE8842}" dt="2023-08-28T16:27:30.288" v="40"/>
          <ac:picMkLst>
            <pc:docMk/>
            <pc:sldMk cId="1410294849" sldId="2146846205"/>
            <ac:picMk id="32" creationId="{2CFF2AC8-F519-C978-500F-CE2E4EBC9029}"/>
          </ac:picMkLst>
        </pc:picChg>
        <pc:cxnChg chg="add mod">
          <ac:chgData name="Karolina Guillen" userId="c1c08796-a0be-47c6-af52-5d31fd96ec50" providerId="ADAL" clId="{089909FA-0664-4819-8FF3-9812E5EE8842}" dt="2023-08-28T16:26:04.918" v="37" actId="1036"/>
          <ac:cxnSpMkLst>
            <pc:docMk/>
            <pc:sldMk cId="1410294849" sldId="2146846205"/>
            <ac:cxnSpMk id="18" creationId="{E1E8EB83-10F0-83EF-8F63-05CC655B228F}"/>
          </ac:cxnSpMkLst>
        </pc:cxnChg>
      </pc:sldChg>
      <pc:sldChg chg="del">
        <pc:chgData name="Karolina Guillen" userId="c1c08796-a0be-47c6-af52-5d31fd96ec50" providerId="ADAL" clId="{089909FA-0664-4819-8FF3-9812E5EE8842}" dt="2023-08-28T16:27:59.794" v="54" actId="47"/>
        <pc:sldMkLst>
          <pc:docMk/>
          <pc:sldMk cId="2705096498" sldId="2146846291"/>
        </pc:sldMkLst>
      </pc:sldChg>
      <pc:sldMasterChg chg="del delSldLayout">
        <pc:chgData name="Karolina Guillen" userId="c1c08796-a0be-47c6-af52-5d31fd96ec50" providerId="ADAL" clId="{089909FA-0664-4819-8FF3-9812E5EE8842}" dt="2023-08-28T16:27:59.794" v="54" actId="47"/>
        <pc:sldMasterMkLst>
          <pc:docMk/>
          <pc:sldMasterMk cId="3435203893" sldId="2147483732"/>
        </pc:sldMasterMkLst>
        <pc:sldLayoutChg chg="del">
          <pc:chgData name="Karolina Guillen" userId="c1c08796-a0be-47c6-af52-5d31fd96ec50" providerId="ADAL" clId="{089909FA-0664-4819-8FF3-9812E5EE8842}" dt="2023-08-28T16:27:59.794" v="54" actId="47"/>
          <pc:sldLayoutMkLst>
            <pc:docMk/>
            <pc:sldMasterMk cId="3435203893" sldId="2147483732"/>
            <pc:sldLayoutMk cId="3824703388" sldId="2147483733"/>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2119116229" sldId="2147483734"/>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3436600678" sldId="2147483735"/>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2775552166" sldId="2147483736"/>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4150485757" sldId="2147483737"/>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3714663821" sldId="2147483738"/>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1802012445" sldId="2147483739"/>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2136283866" sldId="2147483740"/>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1307345441" sldId="2147483741"/>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2876053217" sldId="2147483742"/>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326022962" sldId="2147483743"/>
          </pc:sldLayoutMkLst>
        </pc:sldLayoutChg>
        <pc:sldLayoutChg chg="del">
          <pc:chgData name="Karolina Guillen" userId="c1c08796-a0be-47c6-af52-5d31fd96ec50" providerId="ADAL" clId="{089909FA-0664-4819-8FF3-9812E5EE8842}" dt="2023-08-28T16:27:59.794" v="54" actId="47"/>
          <pc:sldLayoutMkLst>
            <pc:docMk/>
            <pc:sldMasterMk cId="3435203893" sldId="2147483732"/>
            <pc:sldLayoutMk cId="2986233298" sldId="2147483744"/>
          </pc:sldLayoutMkLst>
        </pc:sldLayoutChg>
      </pc:sldMasterChg>
    </pc:docChg>
  </pc:docChgLst>
  <pc:docChgLst>
    <pc:chgData name="Karolina Guillen" userId="c1c08796-a0be-47c6-af52-5d31fd96ec50" providerId="ADAL" clId="{66CE4B99-F9E2-4C48-A3CB-931995713B2D}"/>
    <pc:docChg chg="">
      <pc:chgData name="Karolina Guillen" userId="c1c08796-a0be-47c6-af52-5d31fd96ec50" providerId="ADAL" clId="{66CE4B99-F9E2-4C48-A3CB-931995713B2D}" dt="2023-09-26T14:55:38.535" v="2"/>
      <pc:docMkLst>
        <pc:docMk/>
      </pc:docMkLst>
      <pc:sldChg chg="delCm">
        <pc:chgData name="Karolina Guillen" userId="c1c08796-a0be-47c6-af52-5d31fd96ec50" providerId="ADAL" clId="{66CE4B99-F9E2-4C48-A3CB-931995713B2D}" dt="2023-09-26T14:55:34.625" v="1"/>
        <pc:sldMkLst>
          <pc:docMk/>
          <pc:sldMk cId="2551434219" sldId="2146846084"/>
        </pc:sldMkLst>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66CE4B99-F9E2-4C48-A3CB-931995713B2D}" dt="2023-09-26T14:55:34.625" v="1"/>
              <pc2:cmMkLst xmlns:pc2="http://schemas.microsoft.com/office/powerpoint/2019/9/main/command">
                <pc:docMk/>
                <pc:sldMk cId="2551434219" sldId="2146846084"/>
                <pc2:cmMk id="{9A3F7D9F-3D14-4AB0-ABC1-0BC71A78A7BE}"/>
              </pc2:cmMkLst>
            </pc226:cmChg>
          </p:ext>
        </pc:extLst>
      </pc:sldChg>
      <pc:sldChg chg="delCm">
        <pc:chgData name="Karolina Guillen" userId="c1c08796-a0be-47c6-af52-5d31fd96ec50" providerId="ADAL" clId="{66CE4B99-F9E2-4C48-A3CB-931995713B2D}" dt="2023-09-26T14:55:38.535" v="2"/>
        <pc:sldMkLst>
          <pc:docMk/>
          <pc:sldMk cId="835486705" sldId="2146846107"/>
        </pc:sldMkLst>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66CE4B99-F9E2-4C48-A3CB-931995713B2D}" dt="2023-09-26T14:55:38.535" v="2"/>
              <pc2:cmMkLst xmlns:pc2="http://schemas.microsoft.com/office/powerpoint/2019/9/main/command">
                <pc:docMk/>
                <pc:sldMk cId="835486705" sldId="2146846107"/>
                <pc2:cmMk id="{CE4ECA41-EFAC-415E-A956-3CA8982FE094}"/>
              </pc2:cmMkLst>
            </pc226:cmChg>
          </p:ext>
        </pc:extLst>
      </pc:sldChg>
      <pc:sldChg chg="delCm">
        <pc:chgData name="Karolina Guillen" userId="c1c08796-a0be-47c6-af52-5d31fd96ec50" providerId="ADAL" clId="{66CE4B99-F9E2-4C48-A3CB-931995713B2D}" dt="2023-09-26T14:55:30.595" v="0"/>
        <pc:sldMkLst>
          <pc:docMk/>
          <pc:sldMk cId="957495863" sldId="2146846202"/>
        </pc:sldMkLst>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66CE4B99-F9E2-4C48-A3CB-931995713B2D}" dt="2023-09-26T14:55:30.595" v="0"/>
              <pc2:cmMkLst xmlns:pc2="http://schemas.microsoft.com/office/powerpoint/2019/9/main/command">
                <pc:docMk/>
                <pc:sldMk cId="957495863" sldId="2146846202"/>
                <pc2:cmMk id="{742CBEA1-80CD-458B-B9C6-7EE9A7E47CDD}"/>
              </pc2:cmMkLst>
            </pc226:cmChg>
          </p:ext>
        </pc:extLst>
      </pc:sldChg>
    </pc:docChg>
  </pc:docChgLst>
  <pc:docChgLst>
    <pc:chgData name="Reed Kiely" userId="768be38e-2fb5-40ce-925d-bd8e9d9e3c31" providerId="ADAL" clId="{350464F8-29D2-4C2B-BA0E-A63C0AABD7AA}"/>
    <pc:docChg chg="custSel modSld">
      <pc:chgData name="Reed Kiely" userId="768be38e-2fb5-40ce-925d-bd8e9d9e3c31" providerId="ADAL" clId="{350464F8-29D2-4C2B-BA0E-A63C0AABD7AA}" dt="2023-09-25T17:04:02.244" v="76"/>
      <pc:docMkLst>
        <pc:docMk/>
      </pc:docMkLst>
      <pc:sldChg chg="addSp modSp mod modCm">
        <pc:chgData name="Reed Kiely" userId="768be38e-2fb5-40ce-925d-bd8e9d9e3c31" providerId="ADAL" clId="{350464F8-29D2-4C2B-BA0E-A63C0AABD7AA}" dt="2023-09-25T17:02:46.887" v="71"/>
        <pc:sldMkLst>
          <pc:docMk/>
          <pc:sldMk cId="2551434219" sldId="2146846084"/>
        </pc:sldMkLst>
        <pc:spChg chg="add mod">
          <ac:chgData name="Reed Kiely" userId="768be38e-2fb5-40ce-925d-bd8e9d9e3c31" providerId="ADAL" clId="{350464F8-29D2-4C2B-BA0E-A63C0AABD7AA}" dt="2023-09-20T18:50:56.882" v="69" actId="207"/>
          <ac:spMkLst>
            <pc:docMk/>
            <pc:sldMk cId="2551434219" sldId="2146846084"/>
            <ac:spMk id="4" creationId="{2D64480E-45F8-39EE-08E7-24E0CB79BAE1}"/>
          </ac:spMkLst>
        </pc:spChg>
        <pc:picChg chg="mod">
          <ac:chgData name="Reed Kiely" userId="768be38e-2fb5-40ce-925d-bd8e9d9e3c31" providerId="ADAL" clId="{350464F8-29D2-4C2B-BA0E-A63C0AABD7AA}" dt="2023-09-25T17:02:41.521" v="70"/>
          <ac:picMkLst>
            <pc:docMk/>
            <pc:sldMk cId="2551434219" sldId="2146846084"/>
            <ac:picMk id="17" creationId="{6BFE72E8-E4FA-0A8F-9878-32D0B11175F2}"/>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350464F8-29D2-4C2B-BA0E-A63C0AABD7AA}" dt="2023-09-25T17:02:46.887" v="71"/>
              <pc2:cmMkLst xmlns:pc2="http://schemas.microsoft.com/office/powerpoint/2019/9/main/command">
                <pc:docMk/>
                <pc:sldMk cId="2551434219" sldId="2146846084"/>
                <pc2:cmMk id="{9A3F7D9F-3D14-4AB0-ABC1-0BC71A78A7BE}"/>
              </pc2:cmMkLst>
              <pc226:cmRplyChg chg="add">
                <pc226:chgData name="Reed Kiely" userId="768be38e-2fb5-40ce-925d-bd8e9d9e3c31" providerId="ADAL" clId="{350464F8-29D2-4C2B-BA0E-A63C0AABD7AA}" dt="2023-09-25T17:02:46.887" v="71"/>
                <pc2:cmRplyMkLst xmlns:pc2="http://schemas.microsoft.com/office/powerpoint/2019/9/main/command">
                  <pc:docMk/>
                  <pc:sldMk cId="2551434219" sldId="2146846084"/>
                  <pc2:cmMk id="{9A3F7D9F-3D14-4AB0-ABC1-0BC71A78A7BE}"/>
                  <pc2:cmRplyMk id="{F76363C9-23C4-44A0-8FC6-757BCE410465}"/>
                </pc2:cmRplyMkLst>
              </pc226:cmRplyChg>
            </pc226:cmChg>
          </p:ext>
        </pc:extLst>
      </pc:sldChg>
      <pc:sldChg chg="modSp modCm">
        <pc:chgData name="Reed Kiely" userId="768be38e-2fb5-40ce-925d-bd8e9d9e3c31" providerId="ADAL" clId="{350464F8-29D2-4C2B-BA0E-A63C0AABD7AA}" dt="2023-09-25T17:02:58.409" v="73"/>
        <pc:sldMkLst>
          <pc:docMk/>
          <pc:sldMk cId="835486705" sldId="2146846107"/>
        </pc:sldMkLst>
        <pc:picChg chg="mod">
          <ac:chgData name="Reed Kiely" userId="768be38e-2fb5-40ce-925d-bd8e9d9e3c31" providerId="ADAL" clId="{350464F8-29D2-4C2B-BA0E-A63C0AABD7AA}" dt="2023-09-25T17:02:58.409" v="73"/>
          <ac:picMkLst>
            <pc:docMk/>
            <pc:sldMk cId="835486705" sldId="2146846107"/>
            <ac:picMk id="22" creationId="{74AE88CD-B999-4FF8-1D51-041B07F04907}"/>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350464F8-29D2-4C2B-BA0E-A63C0AABD7AA}" dt="2023-09-25T17:02:55.130" v="72"/>
              <pc2:cmMkLst xmlns:pc2="http://schemas.microsoft.com/office/powerpoint/2019/9/main/command">
                <pc:docMk/>
                <pc:sldMk cId="835486705" sldId="2146846107"/>
                <pc2:cmMk id="{CE4ECA41-EFAC-415E-A956-3CA8982FE094}"/>
              </pc2:cmMkLst>
              <pc226:cmRplyChg chg="add">
                <pc226:chgData name="Reed Kiely" userId="768be38e-2fb5-40ce-925d-bd8e9d9e3c31" providerId="ADAL" clId="{350464F8-29D2-4C2B-BA0E-A63C0AABD7AA}" dt="2023-09-25T17:02:55.130" v="72"/>
                <pc2:cmRplyMkLst xmlns:pc2="http://schemas.microsoft.com/office/powerpoint/2019/9/main/command">
                  <pc:docMk/>
                  <pc:sldMk cId="835486705" sldId="2146846107"/>
                  <pc2:cmMk id="{CE4ECA41-EFAC-415E-A956-3CA8982FE094}"/>
                  <pc2:cmRplyMk id="{6FD34E70-994D-48F7-A722-9385BD69B418}"/>
                </pc2:cmRplyMkLst>
              </pc226:cmRplyChg>
            </pc226:cmChg>
          </p:ext>
        </pc:extLst>
      </pc:sldChg>
      <pc:sldChg chg="modSp modCm">
        <pc:chgData name="Reed Kiely" userId="768be38e-2fb5-40ce-925d-bd8e9d9e3c31" providerId="ADAL" clId="{350464F8-29D2-4C2B-BA0E-A63C0AABD7AA}" dt="2023-09-25T17:04:02.244" v="76"/>
        <pc:sldMkLst>
          <pc:docMk/>
          <pc:sldMk cId="957495863" sldId="2146846202"/>
        </pc:sldMkLst>
        <pc:picChg chg="mod">
          <ac:chgData name="Reed Kiely" userId="768be38e-2fb5-40ce-925d-bd8e9d9e3c31" providerId="ADAL" clId="{350464F8-29D2-4C2B-BA0E-A63C0AABD7AA}" dt="2023-09-25T17:03:53.985" v="74"/>
          <ac:picMkLst>
            <pc:docMk/>
            <pc:sldMk cId="957495863" sldId="2146846202"/>
            <ac:picMk id="5" creationId="{BB49ABEF-899C-71F0-EF4A-16F9144F1CC8}"/>
          </ac:picMkLst>
        </pc:picChg>
        <pc:picChg chg="mod">
          <ac:chgData name="Reed Kiely" userId="768be38e-2fb5-40ce-925d-bd8e9d9e3c31" providerId="ADAL" clId="{350464F8-29D2-4C2B-BA0E-A63C0AABD7AA}" dt="2023-09-25T17:03:57.111" v="75"/>
          <ac:picMkLst>
            <pc:docMk/>
            <pc:sldMk cId="957495863" sldId="2146846202"/>
            <ac:picMk id="11" creationId="{BE2EBF51-00CB-38D2-A095-24ACB0582AAA}"/>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350464F8-29D2-4C2B-BA0E-A63C0AABD7AA}" dt="2023-09-25T17:04:02.244" v="76"/>
              <pc2:cmMkLst xmlns:pc2="http://schemas.microsoft.com/office/powerpoint/2019/9/main/command">
                <pc:docMk/>
                <pc:sldMk cId="957495863" sldId="2146846202"/>
                <pc2:cmMk id="{742CBEA1-80CD-458B-B9C6-7EE9A7E47CDD}"/>
              </pc2:cmMkLst>
              <pc226:cmRplyChg chg="add">
                <pc226:chgData name="Reed Kiely" userId="768be38e-2fb5-40ce-925d-bd8e9d9e3c31" providerId="ADAL" clId="{350464F8-29D2-4C2B-BA0E-A63C0AABD7AA}" dt="2023-09-25T17:04:02.244" v="76"/>
                <pc2:cmRplyMkLst xmlns:pc2="http://schemas.microsoft.com/office/powerpoint/2019/9/main/command">
                  <pc:docMk/>
                  <pc:sldMk cId="957495863" sldId="2146846202"/>
                  <pc2:cmMk id="{742CBEA1-80CD-458B-B9C6-7EE9A7E47CDD}"/>
                  <pc2:cmRplyMk id="{75A4F33D-75CA-4D7D-BF43-3CB322ECF1C1}"/>
                </pc2:cmRplyMkLst>
              </pc226:cmRplyChg>
            </pc226:cmChg>
          </p:ext>
        </pc:extLst>
      </pc:sldChg>
    </pc:docChg>
  </pc:docChgLst>
  <pc:docChgLst>
    <pc:chgData name="Jason Wiese" userId="4bff8d5b-7de6-4655-b397-69b0afc81113" providerId="ADAL" clId="{6E5934A9-F841-4314-A2AF-1DAE9B53B13F}"/>
    <pc:docChg chg="undo custSel modSld sldOrd">
      <pc:chgData name="Jason Wiese" userId="4bff8d5b-7de6-4655-b397-69b0afc81113" providerId="ADAL" clId="{6E5934A9-F841-4314-A2AF-1DAE9B53B13F}" dt="2023-09-21T17:15:28.721" v="883" actId="207"/>
      <pc:docMkLst>
        <pc:docMk/>
      </pc:docMkLst>
      <pc:sldChg chg="addSp delSp modSp mod ord">
        <pc:chgData name="Jason Wiese" userId="4bff8d5b-7de6-4655-b397-69b0afc81113" providerId="ADAL" clId="{6E5934A9-F841-4314-A2AF-1DAE9B53B13F}" dt="2023-09-21T16:34:42.636" v="434" actId="14100"/>
        <pc:sldMkLst>
          <pc:docMk/>
          <pc:sldMk cId="2551434219" sldId="2146846084"/>
        </pc:sldMkLst>
        <pc:spChg chg="add del mod">
          <ac:chgData name="Jason Wiese" userId="4bff8d5b-7de6-4655-b397-69b0afc81113" providerId="ADAL" clId="{6E5934A9-F841-4314-A2AF-1DAE9B53B13F}" dt="2023-09-21T16:13:16.342" v="166" actId="478"/>
          <ac:spMkLst>
            <pc:docMk/>
            <pc:sldMk cId="2551434219" sldId="2146846084"/>
            <ac:spMk id="2" creationId="{88563B9D-8F61-A63E-F28D-76CCB5A7BFAB}"/>
          </ac:spMkLst>
        </pc:spChg>
        <pc:spChg chg="add del mod">
          <ac:chgData name="Jason Wiese" userId="4bff8d5b-7de6-4655-b397-69b0afc81113" providerId="ADAL" clId="{6E5934A9-F841-4314-A2AF-1DAE9B53B13F}" dt="2023-09-21T16:33:02.876" v="390" actId="478"/>
          <ac:spMkLst>
            <pc:docMk/>
            <pc:sldMk cId="2551434219" sldId="2146846084"/>
            <ac:spMk id="3" creationId="{8840759C-43A3-3797-520D-05720B0E7CD0}"/>
          </ac:spMkLst>
        </pc:spChg>
        <pc:spChg chg="mod">
          <ac:chgData name="Jason Wiese" userId="4bff8d5b-7de6-4655-b397-69b0afc81113" providerId="ADAL" clId="{6E5934A9-F841-4314-A2AF-1DAE9B53B13F}" dt="2023-09-21T16:34:42.636" v="434" actId="14100"/>
          <ac:spMkLst>
            <pc:docMk/>
            <pc:sldMk cId="2551434219" sldId="2146846084"/>
            <ac:spMk id="13" creationId="{76F75461-1CD9-6D2A-5E51-A023BF2ABA0C}"/>
          </ac:spMkLst>
        </pc:spChg>
        <pc:picChg chg="mod">
          <ac:chgData name="Jason Wiese" userId="4bff8d5b-7de6-4655-b397-69b0afc81113" providerId="ADAL" clId="{6E5934A9-F841-4314-A2AF-1DAE9B53B13F}" dt="2023-09-21T16:26:52.409" v="170" actId="14100"/>
          <ac:picMkLst>
            <pc:docMk/>
            <pc:sldMk cId="2551434219" sldId="2146846084"/>
            <ac:picMk id="17" creationId="{6BFE72E8-E4FA-0A8F-9878-32D0B11175F2}"/>
          </ac:picMkLst>
        </pc:picChg>
      </pc:sldChg>
      <pc:sldChg chg="addSp delSp modSp mod ord">
        <pc:chgData name="Jason Wiese" userId="4bff8d5b-7de6-4655-b397-69b0afc81113" providerId="ADAL" clId="{6E5934A9-F841-4314-A2AF-1DAE9B53B13F}" dt="2023-09-21T17:07:00.051" v="807" actId="14100"/>
        <pc:sldMkLst>
          <pc:docMk/>
          <pc:sldMk cId="1565825097" sldId="2146846171"/>
        </pc:sldMkLst>
        <pc:spChg chg="add del mod">
          <ac:chgData name="Jason Wiese" userId="4bff8d5b-7de6-4655-b397-69b0afc81113" providerId="ADAL" clId="{6E5934A9-F841-4314-A2AF-1DAE9B53B13F}" dt="2023-09-21T16:50:47.933" v="561" actId="478"/>
          <ac:spMkLst>
            <pc:docMk/>
            <pc:sldMk cId="1565825097" sldId="2146846171"/>
            <ac:spMk id="2" creationId="{4BAF06C4-C18B-C253-0A0F-261F54815FFF}"/>
          </ac:spMkLst>
        </pc:spChg>
        <pc:spChg chg="mod">
          <ac:chgData name="Jason Wiese" userId="4bff8d5b-7de6-4655-b397-69b0afc81113" providerId="ADAL" clId="{6E5934A9-F841-4314-A2AF-1DAE9B53B13F}" dt="2023-09-21T17:07:00.051" v="807" actId="14100"/>
          <ac:spMkLst>
            <pc:docMk/>
            <pc:sldMk cId="1565825097" sldId="2146846171"/>
            <ac:spMk id="8" creationId="{1FF7DD23-FF5B-C806-79FF-F46C9A8462C2}"/>
          </ac:spMkLst>
        </pc:spChg>
      </pc:sldChg>
      <pc:sldChg chg="modSp mod ord">
        <pc:chgData name="Jason Wiese" userId="4bff8d5b-7de6-4655-b397-69b0afc81113" providerId="ADAL" clId="{6E5934A9-F841-4314-A2AF-1DAE9B53B13F}" dt="2023-09-21T17:07:12.070" v="810" actId="20577"/>
        <pc:sldMkLst>
          <pc:docMk/>
          <pc:sldMk cId="3745808571" sldId="2146846173"/>
        </pc:sldMkLst>
        <pc:spChg chg="mod">
          <ac:chgData name="Jason Wiese" userId="4bff8d5b-7de6-4655-b397-69b0afc81113" providerId="ADAL" clId="{6E5934A9-F841-4314-A2AF-1DAE9B53B13F}" dt="2023-09-21T17:07:12.070" v="810" actId="20577"/>
          <ac:spMkLst>
            <pc:docMk/>
            <pc:sldMk cId="3745808571" sldId="2146846173"/>
            <ac:spMk id="2" creationId="{5362A376-A719-1573-83A0-FF6FD955AAD4}"/>
          </ac:spMkLst>
        </pc:spChg>
      </pc:sldChg>
      <pc:sldChg chg="modSp mod ord delCm">
        <pc:chgData name="Jason Wiese" userId="4bff8d5b-7de6-4655-b397-69b0afc81113" providerId="ADAL" clId="{6E5934A9-F841-4314-A2AF-1DAE9B53B13F}" dt="2023-09-21T16:12:57.459" v="165" actId="20577"/>
        <pc:sldMkLst>
          <pc:docMk/>
          <pc:sldMk cId="1372478867" sldId="2146846201"/>
        </pc:sldMkLst>
        <pc:spChg chg="mod">
          <ac:chgData name="Jason Wiese" userId="4bff8d5b-7de6-4655-b397-69b0afc81113" providerId="ADAL" clId="{6E5934A9-F841-4314-A2AF-1DAE9B53B13F}" dt="2023-09-21T16:12:57.459" v="165" actId="20577"/>
          <ac:spMkLst>
            <pc:docMk/>
            <pc:sldMk cId="1372478867" sldId="2146846201"/>
            <ac:spMk id="17" creationId="{F00705D3-E92C-7105-6D25-AB0DBCB40FA0}"/>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5934A9-F841-4314-A2AF-1DAE9B53B13F}" dt="2023-09-21T15:24:54.178" v="2"/>
              <pc2:cmMkLst xmlns:pc2="http://schemas.microsoft.com/office/powerpoint/2019/9/main/command">
                <pc:docMk/>
                <pc:sldMk cId="1372478867" sldId="2146846201"/>
                <pc2:cmMk id="{1C72EEC7-7770-462D-8DA1-EA40EA6DCA17}"/>
              </pc2:cmMkLst>
            </pc226:cmChg>
          </p:ext>
        </pc:extLst>
      </pc:sldChg>
      <pc:sldChg chg="modSp mod">
        <pc:chgData name="Jason Wiese" userId="4bff8d5b-7de6-4655-b397-69b0afc81113" providerId="ADAL" clId="{6E5934A9-F841-4314-A2AF-1DAE9B53B13F}" dt="2023-09-21T15:29:19.524" v="56" actId="20577"/>
        <pc:sldMkLst>
          <pc:docMk/>
          <pc:sldMk cId="4007382940" sldId="2146846203"/>
        </pc:sldMkLst>
        <pc:spChg chg="mod">
          <ac:chgData name="Jason Wiese" userId="4bff8d5b-7de6-4655-b397-69b0afc81113" providerId="ADAL" clId="{6E5934A9-F841-4314-A2AF-1DAE9B53B13F}" dt="2023-09-21T15:29:19.524" v="56" actId="20577"/>
          <ac:spMkLst>
            <pc:docMk/>
            <pc:sldMk cId="4007382940" sldId="2146846203"/>
            <ac:spMk id="38" creationId="{93E4FA67-BFDB-B371-08F7-FD3E0DDD7BA4}"/>
          </ac:spMkLst>
        </pc:spChg>
      </pc:sldChg>
      <pc:sldChg chg="addSp modSp mod">
        <pc:chgData name="Jason Wiese" userId="4bff8d5b-7de6-4655-b397-69b0afc81113" providerId="ADAL" clId="{6E5934A9-F841-4314-A2AF-1DAE9B53B13F}" dt="2023-09-21T17:13:21.798" v="874" actId="688"/>
        <pc:sldMkLst>
          <pc:docMk/>
          <pc:sldMk cId="3295599921" sldId="2146846204"/>
        </pc:sldMkLst>
        <pc:spChg chg="add mod">
          <ac:chgData name="Jason Wiese" userId="4bff8d5b-7de6-4655-b397-69b0afc81113" providerId="ADAL" clId="{6E5934A9-F841-4314-A2AF-1DAE9B53B13F}" dt="2023-09-21T17:13:21.798" v="874" actId="688"/>
          <ac:spMkLst>
            <pc:docMk/>
            <pc:sldMk cId="3295599921" sldId="2146846204"/>
            <ac:spMk id="3" creationId="{15D81389-99C0-FB14-5CD6-546DCA36894C}"/>
          </ac:spMkLst>
        </pc:spChg>
        <pc:spChg chg="mod">
          <ac:chgData name="Jason Wiese" userId="4bff8d5b-7de6-4655-b397-69b0afc81113" providerId="ADAL" clId="{6E5934A9-F841-4314-A2AF-1DAE9B53B13F}" dt="2023-09-21T17:12:41.494" v="871" actId="1076"/>
          <ac:spMkLst>
            <pc:docMk/>
            <pc:sldMk cId="3295599921" sldId="2146846204"/>
            <ac:spMk id="38" creationId="{93E4FA67-BFDB-B371-08F7-FD3E0DDD7BA4}"/>
          </ac:spMkLst>
        </pc:spChg>
        <pc:picChg chg="mod">
          <ac:chgData name="Jason Wiese" userId="4bff8d5b-7de6-4655-b397-69b0afc81113" providerId="ADAL" clId="{6E5934A9-F841-4314-A2AF-1DAE9B53B13F}" dt="2023-09-21T17:08:35.673" v="815" actId="14100"/>
          <ac:picMkLst>
            <pc:docMk/>
            <pc:sldMk cId="3295599921" sldId="2146846204"/>
            <ac:picMk id="33" creationId="{AE3C0320-084C-D686-4D16-8402144831FD}"/>
          </ac:picMkLst>
        </pc:picChg>
      </pc:sldChg>
      <pc:sldChg chg="addSp delSp modSp mod ord modCm">
        <pc:chgData name="Jason Wiese" userId="4bff8d5b-7de6-4655-b397-69b0afc81113" providerId="ADAL" clId="{6E5934A9-F841-4314-A2AF-1DAE9B53B13F}" dt="2023-09-21T17:15:28.721" v="883" actId="207"/>
        <pc:sldMkLst>
          <pc:docMk/>
          <pc:sldMk cId="1410294849" sldId="2146846205"/>
        </pc:sldMkLst>
        <pc:spChg chg="add del mod">
          <ac:chgData name="Jason Wiese" userId="4bff8d5b-7de6-4655-b397-69b0afc81113" providerId="ADAL" clId="{6E5934A9-F841-4314-A2AF-1DAE9B53B13F}" dt="2023-09-21T17:03:49.018" v="725"/>
          <ac:spMkLst>
            <pc:docMk/>
            <pc:sldMk cId="1410294849" sldId="2146846205"/>
            <ac:spMk id="2" creationId="{7AE3E168-EEB5-89EA-C2B1-2DF03F749283}"/>
          </ac:spMkLst>
        </pc:spChg>
        <pc:spChg chg="add mod">
          <ac:chgData name="Jason Wiese" userId="4bff8d5b-7de6-4655-b397-69b0afc81113" providerId="ADAL" clId="{6E5934A9-F841-4314-A2AF-1DAE9B53B13F}" dt="2023-09-21T17:15:28.721" v="883" actId="207"/>
          <ac:spMkLst>
            <pc:docMk/>
            <pc:sldMk cId="1410294849" sldId="2146846205"/>
            <ac:spMk id="3" creationId="{E2DFC2BD-DD20-A705-AD64-DE57F9B73261}"/>
          </ac:spMkLst>
        </pc:spChg>
        <pc:spChg chg="mod">
          <ac:chgData name="Jason Wiese" userId="4bff8d5b-7de6-4655-b397-69b0afc81113" providerId="ADAL" clId="{6E5934A9-F841-4314-A2AF-1DAE9B53B13F}" dt="2023-09-21T17:03:48.589" v="724" actId="1076"/>
          <ac:spMkLst>
            <pc:docMk/>
            <pc:sldMk cId="1410294849" sldId="2146846205"/>
            <ac:spMk id="4" creationId="{A39BDE25-2BFC-26D1-3443-8F2C3B79CDA7}"/>
          </ac:spMkLst>
        </pc:spChg>
        <pc:spChg chg="mod">
          <ac:chgData name="Jason Wiese" userId="4bff8d5b-7de6-4655-b397-69b0afc81113" providerId="ADAL" clId="{6E5934A9-F841-4314-A2AF-1DAE9B53B13F}" dt="2023-09-21T17:14:52.158" v="875" actId="20577"/>
          <ac:spMkLst>
            <pc:docMk/>
            <pc:sldMk cId="1410294849" sldId="2146846205"/>
            <ac:spMk id="5" creationId="{3B969389-1C2A-D3C4-96B4-E7036B257A1E}"/>
          </ac:spMkLst>
        </pc:spChg>
        <pc:spChg chg="mod">
          <ac:chgData name="Jason Wiese" userId="4bff8d5b-7de6-4655-b397-69b0afc81113" providerId="ADAL" clId="{6E5934A9-F841-4314-A2AF-1DAE9B53B13F}" dt="2023-09-21T17:15:12.827" v="878" actId="1076"/>
          <ac:spMkLst>
            <pc:docMk/>
            <pc:sldMk cId="1410294849" sldId="2146846205"/>
            <ac:spMk id="16" creationId="{5666B4ED-4E83-4D8F-5CC9-768E5EBC22DB}"/>
          </ac:spMkLst>
        </pc:spChg>
        <pc:spChg chg="mod">
          <ac:chgData name="Jason Wiese" userId="4bff8d5b-7de6-4655-b397-69b0afc81113" providerId="ADAL" clId="{6E5934A9-F841-4314-A2AF-1DAE9B53B13F}" dt="2023-09-21T17:15:12.827" v="878" actId="1076"/>
          <ac:spMkLst>
            <pc:docMk/>
            <pc:sldMk cId="1410294849" sldId="2146846205"/>
            <ac:spMk id="21" creationId="{F2479816-2A18-9E8E-A715-0B3528F6A6BD}"/>
          </ac:spMkLst>
        </pc:spChg>
        <pc:spChg chg="mod">
          <ac:chgData name="Jason Wiese" userId="4bff8d5b-7de6-4655-b397-69b0afc81113" providerId="ADAL" clId="{6E5934A9-F841-4314-A2AF-1DAE9B53B13F}" dt="2023-09-21T17:15:12.827" v="878" actId="1076"/>
          <ac:spMkLst>
            <pc:docMk/>
            <pc:sldMk cId="1410294849" sldId="2146846205"/>
            <ac:spMk id="22" creationId="{99A1E37B-3B8E-297A-94E7-0F223E884336}"/>
          </ac:spMkLst>
        </pc:spChg>
        <pc:spChg chg="mod">
          <ac:chgData name="Jason Wiese" userId="4bff8d5b-7de6-4655-b397-69b0afc81113" providerId="ADAL" clId="{6E5934A9-F841-4314-A2AF-1DAE9B53B13F}" dt="2023-09-21T17:15:12.827" v="878" actId="1076"/>
          <ac:spMkLst>
            <pc:docMk/>
            <pc:sldMk cId="1410294849" sldId="2146846205"/>
            <ac:spMk id="25" creationId="{C7B7DAA2-EF80-85C4-0C13-736C459CC822}"/>
          </ac:spMkLst>
        </pc:spChg>
        <pc:spChg chg="mod">
          <ac:chgData name="Jason Wiese" userId="4bff8d5b-7de6-4655-b397-69b0afc81113" providerId="ADAL" clId="{6E5934A9-F841-4314-A2AF-1DAE9B53B13F}" dt="2023-09-21T17:15:12.827" v="878" actId="1076"/>
          <ac:spMkLst>
            <pc:docMk/>
            <pc:sldMk cId="1410294849" sldId="2146846205"/>
            <ac:spMk id="26" creationId="{1A08AE52-4D9F-F478-353B-EFD75A2E4DE8}"/>
          </ac:spMkLst>
        </pc:spChg>
        <pc:spChg chg="mod">
          <ac:chgData name="Jason Wiese" userId="4bff8d5b-7de6-4655-b397-69b0afc81113" providerId="ADAL" clId="{6E5934A9-F841-4314-A2AF-1DAE9B53B13F}" dt="2023-09-21T17:15:12.827" v="878" actId="1076"/>
          <ac:spMkLst>
            <pc:docMk/>
            <pc:sldMk cId="1410294849" sldId="2146846205"/>
            <ac:spMk id="27" creationId="{9D6FBFFE-30DF-78DA-2838-F72DEE5A9AB9}"/>
          </ac:spMkLst>
        </pc:spChg>
        <pc:spChg chg="mod">
          <ac:chgData name="Jason Wiese" userId="4bff8d5b-7de6-4655-b397-69b0afc81113" providerId="ADAL" clId="{6E5934A9-F841-4314-A2AF-1DAE9B53B13F}" dt="2023-09-21T17:15:12.827" v="878" actId="1076"/>
          <ac:spMkLst>
            <pc:docMk/>
            <pc:sldMk cId="1410294849" sldId="2146846205"/>
            <ac:spMk id="28" creationId="{21EA6144-93BF-B4BB-F15F-C7E3C3414CCC}"/>
          </ac:spMkLst>
        </pc:spChg>
        <pc:spChg chg="mod">
          <ac:chgData name="Jason Wiese" userId="4bff8d5b-7de6-4655-b397-69b0afc81113" providerId="ADAL" clId="{6E5934A9-F841-4314-A2AF-1DAE9B53B13F}" dt="2023-09-21T17:15:12.827" v="878" actId="1076"/>
          <ac:spMkLst>
            <pc:docMk/>
            <pc:sldMk cId="1410294849" sldId="2146846205"/>
            <ac:spMk id="29" creationId="{7855CCC2-D30A-1CBC-37AA-B30284A31EF1}"/>
          </ac:spMkLst>
        </pc:spChg>
        <pc:picChg chg="mod">
          <ac:chgData name="Jason Wiese" userId="4bff8d5b-7de6-4655-b397-69b0afc81113" providerId="ADAL" clId="{6E5934A9-F841-4314-A2AF-1DAE9B53B13F}" dt="2023-09-21T17:15:12.827" v="878" actId="1076"/>
          <ac:picMkLst>
            <pc:docMk/>
            <pc:sldMk cId="1410294849" sldId="2146846205"/>
            <ac:picMk id="20" creationId="{27B86B5F-6044-42BB-5CFC-15714873C1AC}"/>
          </ac:picMkLst>
        </pc:picChg>
        <pc:cxnChg chg="mod">
          <ac:chgData name="Jason Wiese" userId="4bff8d5b-7de6-4655-b397-69b0afc81113" providerId="ADAL" clId="{6E5934A9-F841-4314-A2AF-1DAE9B53B13F}" dt="2023-09-21T17:15:19.975" v="880" actId="14100"/>
          <ac:cxnSpMkLst>
            <pc:docMk/>
            <pc:sldMk cId="1410294849" sldId="2146846205"/>
            <ac:cxnSpMk id="18" creationId="{E1E8EB83-10F0-83EF-8F63-05CC655B228F}"/>
          </ac:cxnSpMkLst>
        </pc:cxn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6E5934A9-F841-4314-A2AF-1DAE9B53B13F}" dt="2023-09-21T17:14:52.158" v="875" actId="20577"/>
              <pc2:cmMkLst xmlns:pc2="http://schemas.microsoft.com/office/powerpoint/2019/9/main/command">
                <pc:docMk/>
                <pc:sldMk cId="1410294849" sldId="2146846205"/>
                <pc2:cmMk id="{1345AE70-24DB-49A5-A66F-5057E7EE776F}"/>
              </pc2:cmMkLst>
            </pc226:cmChg>
          </p:ext>
        </pc:extLst>
      </pc:sldChg>
      <pc:sldChg chg="modSp mod ord">
        <pc:chgData name="Jason Wiese" userId="4bff8d5b-7de6-4655-b397-69b0afc81113" providerId="ADAL" clId="{6E5934A9-F841-4314-A2AF-1DAE9B53B13F}" dt="2023-09-21T17:01:12.403" v="718" actId="20577"/>
        <pc:sldMkLst>
          <pc:docMk/>
          <pc:sldMk cId="252785373" sldId="2146846257"/>
        </pc:sldMkLst>
        <pc:spChg chg="mod">
          <ac:chgData name="Jason Wiese" userId="4bff8d5b-7de6-4655-b397-69b0afc81113" providerId="ADAL" clId="{6E5934A9-F841-4314-A2AF-1DAE9B53B13F}" dt="2023-09-21T16:12:27.015" v="150" actId="1037"/>
          <ac:spMkLst>
            <pc:docMk/>
            <pc:sldMk cId="252785373" sldId="2146846257"/>
            <ac:spMk id="12" creationId="{F65DEE74-8A00-64C6-E643-6456FB4DD07A}"/>
          </ac:spMkLst>
        </pc:spChg>
        <pc:spChg chg="mod">
          <ac:chgData name="Jason Wiese" userId="4bff8d5b-7de6-4655-b397-69b0afc81113" providerId="ADAL" clId="{6E5934A9-F841-4314-A2AF-1DAE9B53B13F}" dt="2023-09-21T17:01:12.403" v="718" actId="20577"/>
          <ac:spMkLst>
            <pc:docMk/>
            <pc:sldMk cId="252785373" sldId="2146846257"/>
            <ac:spMk id="14" creationId="{D68343B4-8E0D-9FE3-D270-FAF9961B01BF}"/>
          </ac:spMkLst>
        </pc:spChg>
      </pc:sldChg>
      <pc:sldChg chg="addSp delSp modSp mod ord">
        <pc:chgData name="Jason Wiese" userId="4bff8d5b-7de6-4655-b397-69b0afc81113" providerId="ADAL" clId="{6E5934A9-F841-4314-A2AF-1DAE9B53B13F}" dt="2023-09-21T17:07:17.828" v="811" actId="1076"/>
        <pc:sldMkLst>
          <pc:docMk/>
          <pc:sldMk cId="15775420" sldId="2146846261"/>
        </pc:sldMkLst>
        <pc:spChg chg="mod">
          <ac:chgData name="Jason Wiese" userId="4bff8d5b-7de6-4655-b397-69b0afc81113" providerId="ADAL" clId="{6E5934A9-F841-4314-A2AF-1DAE9B53B13F}" dt="2023-09-21T17:07:17.828" v="811" actId="1076"/>
          <ac:spMkLst>
            <pc:docMk/>
            <pc:sldMk cId="15775420" sldId="2146846261"/>
            <ac:spMk id="3" creationId="{795D0AB4-5EDF-4DB9-B04B-3C31BAEE798E}"/>
          </ac:spMkLst>
        </pc:spChg>
        <pc:spChg chg="add del mod">
          <ac:chgData name="Jason Wiese" userId="4bff8d5b-7de6-4655-b397-69b0afc81113" providerId="ADAL" clId="{6E5934A9-F841-4314-A2AF-1DAE9B53B13F}" dt="2023-09-21T17:00:37.118" v="716" actId="478"/>
          <ac:spMkLst>
            <pc:docMk/>
            <pc:sldMk cId="15775420" sldId="2146846261"/>
            <ac:spMk id="6" creationId="{6AF6E145-17BE-6A28-845C-9E26AEB110C5}"/>
          </ac:spMkLst>
        </pc:spChg>
      </pc:sldChg>
    </pc:docChg>
  </pc:docChgLst>
  <pc:docChgLst>
    <pc:chgData name="Jason Wiese" userId="4bff8d5b-7de6-4655-b397-69b0afc81113" providerId="ADAL" clId="{23786E7B-4538-4223-9B37-378D7E92FB91}"/>
    <pc:docChg chg="custSel modSld">
      <pc:chgData name="Jason Wiese" userId="4bff8d5b-7de6-4655-b397-69b0afc81113" providerId="ADAL" clId="{23786E7B-4538-4223-9B37-378D7E92FB91}" dt="2023-09-05T22:39:17.057" v="64" actId="20577"/>
      <pc:docMkLst>
        <pc:docMk/>
      </pc:docMkLst>
      <pc:sldChg chg="addSp modSp mod addCm">
        <pc:chgData name="Jason Wiese" userId="4bff8d5b-7de6-4655-b397-69b0afc81113" providerId="ADAL" clId="{23786E7B-4538-4223-9B37-378D7E92FB91}" dt="2023-09-05T22:39:17.057" v="64" actId="20577"/>
        <pc:sldMkLst>
          <pc:docMk/>
          <pc:sldMk cId="252785373" sldId="2146846257"/>
        </pc:sldMkLst>
        <pc:spChg chg="add mod">
          <ac:chgData name="Jason Wiese" userId="4bff8d5b-7de6-4655-b397-69b0afc81113" providerId="ADAL" clId="{23786E7B-4538-4223-9B37-378D7E92FB91}" dt="2023-09-05T22:39:17.057" v="64" actId="20577"/>
          <ac:spMkLst>
            <pc:docMk/>
            <pc:sldMk cId="252785373" sldId="2146846257"/>
            <ac:spMk id="19" creationId="{8A22D5CE-5697-A2F3-0058-2B55404FDC22}"/>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23786E7B-4538-4223-9B37-378D7E92FB91}" dt="2023-09-05T22:39:07.839" v="47"/>
              <pc2:cmMkLst xmlns:pc2="http://schemas.microsoft.com/office/powerpoint/2019/9/main/command">
                <pc:docMk/>
                <pc:sldMk cId="252785373" sldId="2146846257"/>
                <pc2:cmMk id="{9B36EC1A-AB15-4ABF-8196-801C761E1CF7}"/>
              </pc2:cmMkLst>
            </pc226:cmChg>
          </p:ext>
        </pc:extLst>
      </pc:sldChg>
    </pc:docChg>
  </pc:docChgLst>
  <pc:docChgLst>
    <pc:chgData name="Kaileen Cain" userId="21167d2d-fdf2-4320-ae3a-272888c89590" providerId="ADAL" clId="{7B21D415-1EC8-4EF2-AE0E-21131991616F}"/>
    <pc:docChg chg="custSel modSld">
      <pc:chgData name="Kaileen Cain" userId="21167d2d-fdf2-4320-ae3a-272888c89590" providerId="ADAL" clId="{7B21D415-1EC8-4EF2-AE0E-21131991616F}" dt="2023-07-06T21:09:46.695" v="28" actId="1076"/>
      <pc:docMkLst>
        <pc:docMk/>
      </pc:docMkLst>
      <pc:sldChg chg="addSp delSp modSp mod">
        <pc:chgData name="Kaileen Cain" userId="21167d2d-fdf2-4320-ae3a-272888c89590" providerId="ADAL" clId="{7B21D415-1EC8-4EF2-AE0E-21131991616F}" dt="2023-07-06T21:09:46.695" v="28" actId="1076"/>
        <pc:sldMkLst>
          <pc:docMk/>
          <pc:sldMk cId="3312995178" sldId="263"/>
        </pc:sldMkLst>
        <pc:spChg chg="del">
          <ac:chgData name="Kaileen Cain" userId="21167d2d-fdf2-4320-ae3a-272888c89590" providerId="ADAL" clId="{7B21D415-1EC8-4EF2-AE0E-21131991616F}" dt="2023-07-06T21:03:49.895" v="7" actId="478"/>
          <ac:spMkLst>
            <pc:docMk/>
            <pc:sldMk cId="3312995178" sldId="263"/>
            <ac:spMk id="5" creationId="{DDD147D3-0271-3D73-3F12-DEFA122C914C}"/>
          </ac:spMkLst>
        </pc:spChg>
        <pc:spChg chg="del mod">
          <ac:chgData name="Kaileen Cain" userId="21167d2d-fdf2-4320-ae3a-272888c89590" providerId="ADAL" clId="{7B21D415-1EC8-4EF2-AE0E-21131991616F}" dt="2023-07-06T21:08:11.790" v="26" actId="478"/>
          <ac:spMkLst>
            <pc:docMk/>
            <pc:sldMk cId="3312995178" sldId="263"/>
            <ac:spMk id="7" creationId="{4134756A-B5F0-9E3F-AD75-E3C26440C4CA}"/>
          </ac:spMkLst>
        </pc:spChg>
        <pc:spChg chg="del">
          <ac:chgData name="Kaileen Cain" userId="21167d2d-fdf2-4320-ae3a-272888c89590" providerId="ADAL" clId="{7B21D415-1EC8-4EF2-AE0E-21131991616F}" dt="2023-07-06T21:03:39.598" v="6" actId="478"/>
          <ac:spMkLst>
            <pc:docMk/>
            <pc:sldMk cId="3312995178" sldId="263"/>
            <ac:spMk id="9" creationId="{631CB4C9-A4E3-6006-2118-2102415384FC}"/>
          </ac:spMkLst>
        </pc:spChg>
        <pc:spChg chg="mod">
          <ac:chgData name="Kaileen Cain" userId="21167d2d-fdf2-4320-ae3a-272888c89590" providerId="ADAL" clId="{7B21D415-1EC8-4EF2-AE0E-21131991616F}" dt="2023-07-06T21:09:46.695" v="28" actId="1076"/>
          <ac:spMkLst>
            <pc:docMk/>
            <pc:sldMk cId="3312995178" sldId="263"/>
            <ac:spMk id="26" creationId="{E2110EF4-F595-2684-7131-434AF7C02430}"/>
          </ac:spMkLst>
        </pc:spChg>
        <pc:spChg chg="add del mod">
          <ac:chgData name="Kaileen Cain" userId="21167d2d-fdf2-4320-ae3a-272888c89590" providerId="ADAL" clId="{7B21D415-1EC8-4EF2-AE0E-21131991616F}" dt="2023-07-06T21:03:31.852" v="3" actId="478"/>
          <ac:spMkLst>
            <pc:docMk/>
            <pc:sldMk cId="3312995178" sldId="263"/>
            <ac:spMk id="28" creationId="{BC4723F1-CF0E-6463-6D31-073D70CDF47E}"/>
          </ac:spMkLst>
        </pc:spChg>
        <pc:spChg chg="add mod ord">
          <ac:chgData name="Kaileen Cain" userId="21167d2d-fdf2-4320-ae3a-272888c89590" providerId="ADAL" clId="{7B21D415-1EC8-4EF2-AE0E-21131991616F}" dt="2023-07-06T21:03:36.475" v="5" actId="167"/>
          <ac:spMkLst>
            <pc:docMk/>
            <pc:sldMk cId="3312995178" sldId="263"/>
            <ac:spMk id="30" creationId="{FDEE6F7A-4057-6759-E908-904CD4FC8E8D}"/>
          </ac:spMkLst>
        </pc:spChg>
        <pc:spChg chg="add mod">
          <ac:chgData name="Kaileen Cain" userId="21167d2d-fdf2-4320-ae3a-272888c89590" providerId="ADAL" clId="{7B21D415-1EC8-4EF2-AE0E-21131991616F}" dt="2023-07-06T21:04:39.028" v="17"/>
          <ac:spMkLst>
            <pc:docMk/>
            <pc:sldMk cId="3312995178" sldId="263"/>
            <ac:spMk id="34" creationId="{A996F48D-B528-1050-8F7D-8FFA71713ADD}"/>
          </ac:spMkLst>
        </pc:spChg>
        <pc:spChg chg="add mod">
          <ac:chgData name="Kaileen Cain" userId="21167d2d-fdf2-4320-ae3a-272888c89590" providerId="ADAL" clId="{7B21D415-1EC8-4EF2-AE0E-21131991616F}" dt="2023-07-06T21:08:12.761" v="27"/>
          <ac:spMkLst>
            <pc:docMk/>
            <pc:sldMk cId="3312995178" sldId="263"/>
            <ac:spMk id="38" creationId="{93E4FA67-BFDB-B371-08F7-FD3E0DDD7BA4}"/>
          </ac:spMkLst>
        </pc:spChg>
        <pc:picChg chg="add mod">
          <ac:chgData name="Kaileen Cain" userId="21167d2d-fdf2-4320-ae3a-272888c89590" providerId="ADAL" clId="{7B21D415-1EC8-4EF2-AE0E-21131991616F}" dt="2023-07-06T21:06:07.668" v="22" actId="14826"/>
          <ac:picMkLst>
            <pc:docMk/>
            <pc:sldMk cId="3312995178" sldId="263"/>
            <ac:picMk id="33" creationId="{AE3C0320-084C-D686-4D16-8402144831FD}"/>
          </ac:picMkLst>
        </pc:picChg>
        <pc:picChg chg="add mod">
          <ac:chgData name="Kaileen Cain" userId="21167d2d-fdf2-4320-ae3a-272888c89590" providerId="ADAL" clId="{7B21D415-1EC8-4EF2-AE0E-21131991616F}" dt="2023-07-06T21:05:25.789" v="21"/>
          <ac:picMkLst>
            <pc:docMk/>
            <pc:sldMk cId="3312995178" sldId="263"/>
            <ac:picMk id="35" creationId="{FB09CF1A-FFB9-D32C-5A8A-321D11DA3222}"/>
          </ac:picMkLst>
        </pc:picChg>
        <pc:picChg chg="add mod">
          <ac:chgData name="Kaileen Cain" userId="21167d2d-fdf2-4320-ae3a-272888c89590" providerId="ADAL" clId="{7B21D415-1EC8-4EF2-AE0E-21131991616F}" dt="2023-07-06T21:05:25.789" v="21"/>
          <ac:picMkLst>
            <pc:docMk/>
            <pc:sldMk cId="3312995178" sldId="263"/>
            <ac:picMk id="36" creationId="{2FB69C33-42DB-00DC-63FF-219F8D69218D}"/>
          </ac:picMkLst>
        </pc:picChg>
        <pc:cxnChg chg="del">
          <ac:chgData name="Kaileen Cain" userId="21167d2d-fdf2-4320-ae3a-272888c89590" providerId="ADAL" clId="{7B21D415-1EC8-4EF2-AE0E-21131991616F}" dt="2023-07-06T21:03:50.979" v="8" actId="478"/>
          <ac:cxnSpMkLst>
            <pc:docMk/>
            <pc:sldMk cId="3312995178" sldId="263"/>
            <ac:cxnSpMk id="4" creationId="{29B6AA80-6AF4-E82E-39DC-CD9547C739FA}"/>
          </ac:cxnSpMkLst>
        </pc:cxnChg>
      </pc:sldChg>
    </pc:docChg>
  </pc:docChgLst>
  <pc:docChgLst>
    <pc:chgData name="Karolina Guillen" userId="c1c08796-a0be-47c6-af52-5d31fd96ec50" providerId="ADAL" clId="{C532FBE6-FBE9-41A8-B96C-2BA5E863E34C}"/>
    <pc:docChg chg="delSld modSld delMainMaster">
      <pc:chgData name="Karolina Guillen" userId="c1c08796-a0be-47c6-af52-5d31fd96ec50" providerId="ADAL" clId="{C532FBE6-FBE9-41A8-B96C-2BA5E863E34C}" dt="2023-06-21T15:28:55.643" v="11" actId="20577"/>
      <pc:docMkLst>
        <pc:docMk/>
      </pc:docMkLst>
      <pc:sldChg chg="modSp mod">
        <pc:chgData name="Karolina Guillen" userId="c1c08796-a0be-47c6-af52-5d31fd96ec50" providerId="ADAL" clId="{C532FBE6-FBE9-41A8-B96C-2BA5E863E34C}" dt="2023-06-21T15:28:55.643" v="11" actId="20577"/>
        <pc:sldMkLst>
          <pc:docMk/>
          <pc:sldMk cId="4086481096" sldId="2839"/>
        </pc:sldMkLst>
        <pc:spChg chg="mod">
          <ac:chgData name="Karolina Guillen" userId="c1c08796-a0be-47c6-af52-5d31fd96ec50" providerId="ADAL" clId="{C532FBE6-FBE9-41A8-B96C-2BA5E863E34C}" dt="2023-06-21T15:28:55.643" v="11" actId="20577"/>
          <ac:spMkLst>
            <pc:docMk/>
            <pc:sldMk cId="4086481096" sldId="2839"/>
            <ac:spMk id="6" creationId="{65121FEB-E7DA-6544-BD8E-06D2CB674FBA}"/>
          </ac:spMkLst>
        </pc:spChg>
      </pc:sldChg>
      <pc:sldChg chg="del addCm delCm">
        <pc:chgData name="Karolina Guillen" userId="c1c08796-a0be-47c6-af52-5d31fd96ec50" providerId="ADAL" clId="{C532FBE6-FBE9-41A8-B96C-2BA5E863E34C}" dt="2023-06-21T15:28:26.861" v="4" actId="47"/>
        <pc:sldMkLst>
          <pc:docMk/>
          <pc:sldMk cId="1651063782" sldId="2144328300"/>
        </pc:sldMkLst>
        <pc:extLst>
          <p:ext xmlns:p="http://schemas.openxmlformats.org/presentationml/2006/main" uri="{D6D511B9-2390-475A-947B-AFAB55BFBCF1}">
            <pc226:cmChg xmlns:pc226="http://schemas.microsoft.com/office/powerpoint/2022/06/main/command" chg="add del">
              <pc226:chgData name="Karolina Guillen" userId="c1c08796-a0be-47c6-af52-5d31fd96ec50" providerId="ADAL" clId="{C532FBE6-FBE9-41A8-B96C-2BA5E863E34C}" dt="2023-06-21T15:28:24.969" v="3"/>
              <pc2:cmMkLst xmlns:pc2="http://schemas.microsoft.com/office/powerpoint/2019/9/main/command">
                <pc:docMk/>
                <pc:sldMk cId="1651063782" sldId="2144328300"/>
                <pc2:cmMk id="{71388350-2A23-4C79-AA53-CA149FCA3EA7}"/>
              </pc2:cmMkLst>
            </pc226:cmChg>
          </p:ext>
        </pc:extLst>
      </pc:sldChg>
      <pc:sldChg chg="del">
        <pc:chgData name="Karolina Guillen" userId="c1c08796-a0be-47c6-af52-5d31fd96ec50" providerId="ADAL" clId="{C532FBE6-FBE9-41A8-B96C-2BA5E863E34C}" dt="2023-06-21T15:26:57.274" v="0" actId="47"/>
        <pc:sldMkLst>
          <pc:docMk/>
          <pc:sldMk cId="3848098230" sldId="2146846004"/>
        </pc:sldMkLst>
      </pc:sldChg>
      <pc:sldChg chg="del">
        <pc:chgData name="Karolina Guillen" userId="c1c08796-a0be-47c6-af52-5d31fd96ec50" providerId="ADAL" clId="{C532FBE6-FBE9-41A8-B96C-2BA5E863E34C}" dt="2023-06-21T15:26:57.274" v="0" actId="47"/>
        <pc:sldMkLst>
          <pc:docMk/>
          <pc:sldMk cId="1872767032" sldId="2146846072"/>
        </pc:sldMkLst>
      </pc:sldChg>
      <pc:sldChg chg="del">
        <pc:chgData name="Karolina Guillen" userId="c1c08796-a0be-47c6-af52-5d31fd96ec50" providerId="ADAL" clId="{C532FBE6-FBE9-41A8-B96C-2BA5E863E34C}" dt="2023-06-21T15:26:57.274" v="0" actId="47"/>
        <pc:sldMkLst>
          <pc:docMk/>
          <pc:sldMk cId="2596210201" sldId="2146846087"/>
        </pc:sldMkLst>
      </pc:sldChg>
      <pc:sldChg chg="del">
        <pc:chgData name="Karolina Guillen" userId="c1c08796-a0be-47c6-af52-5d31fd96ec50" providerId="ADAL" clId="{C532FBE6-FBE9-41A8-B96C-2BA5E863E34C}" dt="2023-06-21T15:26:57.274" v="0" actId="47"/>
        <pc:sldMkLst>
          <pc:docMk/>
          <pc:sldMk cId="3719057739" sldId="2146846088"/>
        </pc:sldMkLst>
      </pc:sldChg>
      <pc:sldChg chg="del">
        <pc:chgData name="Karolina Guillen" userId="c1c08796-a0be-47c6-af52-5d31fd96ec50" providerId="ADAL" clId="{C532FBE6-FBE9-41A8-B96C-2BA5E863E34C}" dt="2023-06-21T15:26:57.274" v="0" actId="47"/>
        <pc:sldMkLst>
          <pc:docMk/>
          <pc:sldMk cId="2096405908" sldId="2146846089"/>
        </pc:sldMkLst>
      </pc:sldChg>
      <pc:sldChg chg="del">
        <pc:chgData name="Karolina Guillen" userId="c1c08796-a0be-47c6-af52-5d31fd96ec50" providerId="ADAL" clId="{C532FBE6-FBE9-41A8-B96C-2BA5E863E34C}" dt="2023-06-21T15:26:57.274" v="0" actId="47"/>
        <pc:sldMkLst>
          <pc:docMk/>
          <pc:sldMk cId="2715033668" sldId="2146846091"/>
        </pc:sldMkLst>
      </pc:sldChg>
      <pc:sldChg chg="del">
        <pc:chgData name="Karolina Guillen" userId="c1c08796-a0be-47c6-af52-5d31fd96ec50" providerId="ADAL" clId="{C532FBE6-FBE9-41A8-B96C-2BA5E863E34C}" dt="2023-06-21T15:26:57.274" v="0" actId="47"/>
        <pc:sldMkLst>
          <pc:docMk/>
          <pc:sldMk cId="1469353852" sldId="2146846092"/>
        </pc:sldMkLst>
      </pc:sldChg>
      <pc:sldChg chg="del">
        <pc:chgData name="Karolina Guillen" userId="c1c08796-a0be-47c6-af52-5d31fd96ec50" providerId="ADAL" clId="{C532FBE6-FBE9-41A8-B96C-2BA5E863E34C}" dt="2023-06-21T15:26:57.274" v="0" actId="47"/>
        <pc:sldMkLst>
          <pc:docMk/>
          <pc:sldMk cId="2493013969" sldId="2146846169"/>
        </pc:sldMkLst>
      </pc:sldChg>
      <pc:sldChg chg="del">
        <pc:chgData name="Karolina Guillen" userId="c1c08796-a0be-47c6-af52-5d31fd96ec50" providerId="ADAL" clId="{C532FBE6-FBE9-41A8-B96C-2BA5E863E34C}" dt="2023-06-21T15:26:57.274" v="0" actId="47"/>
        <pc:sldMkLst>
          <pc:docMk/>
          <pc:sldMk cId="3479891470" sldId="2146846194"/>
        </pc:sldMkLst>
      </pc:sldChg>
      <pc:sldChg chg="del">
        <pc:chgData name="Karolina Guillen" userId="c1c08796-a0be-47c6-af52-5d31fd96ec50" providerId="ADAL" clId="{C532FBE6-FBE9-41A8-B96C-2BA5E863E34C}" dt="2023-06-21T15:26:57.274" v="0" actId="47"/>
        <pc:sldMkLst>
          <pc:docMk/>
          <pc:sldMk cId="306370828" sldId="2146846198"/>
        </pc:sldMkLst>
      </pc:sldChg>
      <pc:sldChg chg="del">
        <pc:chgData name="Karolina Guillen" userId="c1c08796-a0be-47c6-af52-5d31fd96ec50" providerId="ADAL" clId="{C532FBE6-FBE9-41A8-B96C-2BA5E863E34C}" dt="2023-06-21T15:26:57.274" v="0" actId="47"/>
        <pc:sldMkLst>
          <pc:docMk/>
          <pc:sldMk cId="3035658014" sldId="2146846200"/>
        </pc:sldMkLst>
      </pc:sldChg>
      <pc:sldChg chg="modCm">
        <pc:chgData name="Karolina Guillen" userId="c1c08796-a0be-47c6-af52-5d31fd96ec50" providerId="ADAL" clId="{C532FBE6-FBE9-41A8-B96C-2BA5E863E34C}" dt="2023-06-21T15:27:59.264" v="2"/>
        <pc:sldMkLst>
          <pc:docMk/>
          <pc:sldMk cId="1372478867" sldId="2146846201"/>
        </pc:sldMkLst>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C532FBE6-FBE9-41A8-B96C-2BA5E863E34C}" dt="2023-06-21T15:27:59.264" v="2"/>
              <pc2:cmMkLst xmlns:pc2="http://schemas.microsoft.com/office/powerpoint/2019/9/main/command">
                <pc:docMk/>
                <pc:sldMk cId="1372478867" sldId="2146846201"/>
                <pc2:cmMk id="{46BAAC48-59F2-4B4D-ACC2-752F67B646C7}"/>
              </pc2:cmMkLst>
              <pc226:cmRplyChg chg="add">
                <pc226:chgData name="Karolina Guillen" userId="c1c08796-a0be-47c6-af52-5d31fd96ec50" providerId="ADAL" clId="{C532FBE6-FBE9-41A8-B96C-2BA5E863E34C}" dt="2023-06-21T15:27:59.264" v="2"/>
                <pc2:cmRplyMkLst xmlns:pc2="http://schemas.microsoft.com/office/powerpoint/2019/9/main/command">
                  <pc:docMk/>
                  <pc:sldMk cId="1372478867" sldId="2146846201"/>
                  <pc2:cmMk id="{46BAAC48-59F2-4B4D-ACC2-752F67B646C7}"/>
                  <pc2:cmRplyMk id="{9397BD4D-68A9-40F3-BC68-7831944B088B}"/>
                </pc2:cmRplyMkLst>
              </pc226:cmRplyChg>
            </pc226:cmChg>
          </p:ext>
        </pc:extLst>
      </pc:sldChg>
      <pc:sldChg chg="addCm">
        <pc:chgData name="Karolina Guillen" userId="c1c08796-a0be-47c6-af52-5d31fd96ec50" providerId="ADAL" clId="{C532FBE6-FBE9-41A8-B96C-2BA5E863E34C}" dt="2023-06-21T15:28:44.971" v="5"/>
        <pc:sldMkLst>
          <pc:docMk/>
          <pc:sldMk cId="957495863" sldId="2146846202"/>
        </pc:sldMkLst>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C532FBE6-FBE9-41A8-B96C-2BA5E863E34C}" dt="2023-06-21T15:28:44.971" v="5"/>
              <pc2:cmMkLst xmlns:pc2="http://schemas.microsoft.com/office/powerpoint/2019/9/main/command">
                <pc:docMk/>
                <pc:sldMk cId="957495863" sldId="2146846202"/>
                <pc2:cmMk id="{8C03129A-6911-4FF1-9E2D-47ADDB293E18}"/>
              </pc2:cmMkLst>
            </pc226:cmChg>
          </p:ext>
        </pc:extLst>
      </pc:sldChg>
      <pc:sldMasterChg chg="del delSldLayout">
        <pc:chgData name="Karolina Guillen" userId="c1c08796-a0be-47c6-af52-5d31fd96ec50" providerId="ADAL" clId="{C532FBE6-FBE9-41A8-B96C-2BA5E863E34C}" dt="2023-06-21T15:26:57.274" v="0" actId="47"/>
        <pc:sldMasterMkLst>
          <pc:docMk/>
          <pc:sldMasterMk cId="2052483134" sldId="2147483701"/>
        </pc:sldMasterMkLst>
        <pc:sldLayoutChg chg="del">
          <pc:chgData name="Karolina Guillen" userId="c1c08796-a0be-47c6-af52-5d31fd96ec50" providerId="ADAL" clId="{C532FBE6-FBE9-41A8-B96C-2BA5E863E34C}" dt="2023-06-21T15:26:57.274" v="0" actId="47"/>
          <pc:sldLayoutMkLst>
            <pc:docMk/>
            <pc:sldMasterMk cId="2052483134" sldId="2147483701"/>
            <pc:sldLayoutMk cId="2793444235" sldId="2147483702"/>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2027908034" sldId="2147483703"/>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1462920394" sldId="2147483704"/>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2388827537" sldId="2147483705"/>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40539541" sldId="2147483706"/>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3894228139" sldId="2147483707"/>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787746299" sldId="2147483708"/>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2601354713" sldId="2147483709"/>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699665634" sldId="2147483710"/>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1359512938" sldId="2147483711"/>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3344564734" sldId="2147483712"/>
          </pc:sldLayoutMkLst>
        </pc:sldLayoutChg>
        <pc:sldLayoutChg chg="del">
          <pc:chgData name="Karolina Guillen" userId="c1c08796-a0be-47c6-af52-5d31fd96ec50" providerId="ADAL" clId="{C532FBE6-FBE9-41A8-B96C-2BA5E863E34C}" dt="2023-06-21T15:26:57.274" v="0" actId="47"/>
          <pc:sldLayoutMkLst>
            <pc:docMk/>
            <pc:sldMasterMk cId="2052483134" sldId="2147483701"/>
            <pc:sldLayoutMk cId="3335920792" sldId="2147483713"/>
          </pc:sldLayoutMkLst>
        </pc:sldLayoutChg>
      </pc:sldMasterChg>
    </pc:docChg>
  </pc:docChgLst>
  <pc:docChgLst>
    <pc:chgData name="Jason Wiese" userId="4bff8d5b-7de6-4655-b397-69b0afc81113" providerId="ADAL" clId="{A940A7B8-6C28-4C13-BFA7-AA4A7DA14708}"/>
    <pc:docChg chg="undo custSel delSld modSld">
      <pc:chgData name="Jason Wiese" userId="4bff8d5b-7de6-4655-b397-69b0afc81113" providerId="ADAL" clId="{A940A7B8-6C28-4C13-BFA7-AA4A7DA14708}" dt="2023-09-21T18:56:18.906" v="542" actId="1035"/>
      <pc:docMkLst>
        <pc:docMk/>
      </pc:docMkLst>
      <pc:sldChg chg="addSp delSp modSp del mod">
        <pc:chgData name="Jason Wiese" userId="4bff8d5b-7de6-4655-b397-69b0afc81113" providerId="ADAL" clId="{A940A7B8-6C28-4C13-BFA7-AA4A7DA14708}" dt="2023-09-21T18:19:54.190" v="373" actId="2696"/>
        <pc:sldMkLst>
          <pc:docMk/>
          <pc:sldMk cId="390391589" sldId="2146846107"/>
        </pc:sldMkLst>
        <pc:spChg chg="add del mod">
          <ac:chgData name="Jason Wiese" userId="4bff8d5b-7de6-4655-b397-69b0afc81113" providerId="ADAL" clId="{A940A7B8-6C28-4C13-BFA7-AA4A7DA14708}" dt="2023-09-21T18:19:09.513" v="371" actId="478"/>
          <ac:spMkLst>
            <pc:docMk/>
            <pc:sldMk cId="390391589" sldId="2146846107"/>
            <ac:spMk id="3" creationId="{F624E718-02FF-E67A-6E4E-BA5C82F21DC6}"/>
          </ac:spMkLst>
        </pc:spChg>
        <pc:spChg chg="mod">
          <ac:chgData name="Jason Wiese" userId="4bff8d5b-7de6-4655-b397-69b0afc81113" providerId="ADAL" clId="{A940A7B8-6C28-4C13-BFA7-AA4A7DA14708}" dt="2023-09-21T18:18:38.707" v="370" actId="20577"/>
          <ac:spMkLst>
            <pc:docMk/>
            <pc:sldMk cId="390391589" sldId="2146846107"/>
            <ac:spMk id="7" creationId="{36E86999-5165-1684-1FA8-1DC491AA08BB}"/>
          </ac:spMkLst>
        </pc:spChg>
      </pc:sldChg>
      <pc:sldChg chg="modSp mod">
        <pc:chgData name="Jason Wiese" userId="4bff8d5b-7de6-4655-b397-69b0afc81113" providerId="ADAL" clId="{A940A7B8-6C28-4C13-BFA7-AA4A7DA14708}" dt="2023-09-21T18:21:16.622" v="406" actId="20577"/>
        <pc:sldMkLst>
          <pc:docMk/>
          <pc:sldMk cId="835486705" sldId="2146846107"/>
        </pc:sldMkLst>
        <pc:spChg chg="mod">
          <ac:chgData name="Jason Wiese" userId="4bff8d5b-7de6-4655-b397-69b0afc81113" providerId="ADAL" clId="{A940A7B8-6C28-4C13-BFA7-AA4A7DA14708}" dt="2023-09-21T18:21:16.622" v="406" actId="20577"/>
          <ac:spMkLst>
            <pc:docMk/>
            <pc:sldMk cId="835486705" sldId="2146846107"/>
            <ac:spMk id="7" creationId="{36E86999-5165-1684-1FA8-1DC491AA08BB}"/>
          </ac:spMkLst>
        </pc:spChg>
      </pc:sldChg>
      <pc:sldChg chg="addSp delSp modSp mod">
        <pc:chgData name="Jason Wiese" userId="4bff8d5b-7de6-4655-b397-69b0afc81113" providerId="ADAL" clId="{A940A7B8-6C28-4C13-BFA7-AA4A7DA14708}" dt="2023-09-21T18:52:44.044" v="524" actId="14100"/>
        <pc:sldMkLst>
          <pc:docMk/>
          <pc:sldMk cId="1372478867" sldId="2146846201"/>
        </pc:sldMkLst>
        <pc:spChg chg="add del mod">
          <ac:chgData name="Jason Wiese" userId="4bff8d5b-7de6-4655-b397-69b0afc81113" providerId="ADAL" clId="{A940A7B8-6C28-4C13-BFA7-AA4A7DA14708}" dt="2023-09-21T18:50:40.856" v="522" actId="478"/>
          <ac:spMkLst>
            <pc:docMk/>
            <pc:sldMk cId="1372478867" sldId="2146846201"/>
            <ac:spMk id="13" creationId="{4C264429-36D6-F026-1A32-1489A875A844}"/>
          </ac:spMkLst>
        </pc:spChg>
        <pc:spChg chg="mod">
          <ac:chgData name="Jason Wiese" userId="4bff8d5b-7de6-4655-b397-69b0afc81113" providerId="ADAL" clId="{A940A7B8-6C28-4C13-BFA7-AA4A7DA14708}" dt="2023-09-21T18:51:00.895" v="523" actId="403"/>
          <ac:spMkLst>
            <pc:docMk/>
            <pc:sldMk cId="1372478867" sldId="2146846201"/>
            <ac:spMk id="15" creationId="{A09CFF0D-F17E-0D16-B6CF-2FEE68AE7261}"/>
          </ac:spMkLst>
        </pc:spChg>
        <pc:spChg chg="mod">
          <ac:chgData name="Jason Wiese" userId="4bff8d5b-7de6-4655-b397-69b0afc81113" providerId="ADAL" clId="{A940A7B8-6C28-4C13-BFA7-AA4A7DA14708}" dt="2023-09-21T18:52:44.044" v="524" actId="14100"/>
          <ac:spMkLst>
            <pc:docMk/>
            <pc:sldMk cId="1372478867" sldId="2146846201"/>
            <ac:spMk id="17" creationId="{F00705D3-E92C-7105-6D25-AB0DBCB40FA0}"/>
          </ac:spMkLst>
        </pc:spChg>
      </pc:sldChg>
      <pc:sldChg chg="addSp modSp mod addCm delCm">
        <pc:chgData name="Jason Wiese" userId="4bff8d5b-7de6-4655-b397-69b0afc81113" providerId="ADAL" clId="{A940A7B8-6C28-4C13-BFA7-AA4A7DA14708}" dt="2023-09-21T18:47:55.542" v="430"/>
        <pc:sldMkLst>
          <pc:docMk/>
          <pc:sldMk cId="957495863" sldId="2146846202"/>
        </pc:sldMkLst>
        <pc:picChg chg="mod">
          <ac:chgData name="Jason Wiese" userId="4bff8d5b-7de6-4655-b397-69b0afc81113" providerId="ADAL" clId="{A940A7B8-6C28-4C13-BFA7-AA4A7DA14708}" dt="2023-09-21T18:12:00.390" v="68" actId="1076"/>
          <ac:picMkLst>
            <pc:docMk/>
            <pc:sldMk cId="957495863" sldId="2146846202"/>
            <ac:picMk id="5" creationId="{BB49ABEF-899C-71F0-EF4A-16F9144F1CC8}"/>
          </ac:picMkLst>
        </pc:picChg>
        <pc:picChg chg="mod">
          <ac:chgData name="Jason Wiese" userId="4bff8d5b-7de6-4655-b397-69b0afc81113" providerId="ADAL" clId="{A940A7B8-6C28-4C13-BFA7-AA4A7DA14708}" dt="2023-09-21T18:12:47.947" v="83" actId="1035"/>
          <ac:picMkLst>
            <pc:docMk/>
            <pc:sldMk cId="957495863" sldId="2146846202"/>
            <ac:picMk id="10" creationId="{5F550A71-C636-03E3-16D1-71FB51B5A104}"/>
          </ac:picMkLst>
        </pc:picChg>
        <pc:picChg chg="add mod">
          <ac:chgData name="Jason Wiese" userId="4bff8d5b-7de6-4655-b397-69b0afc81113" providerId="ADAL" clId="{A940A7B8-6C28-4C13-BFA7-AA4A7DA14708}" dt="2023-09-21T18:12:27.368" v="74" actId="1076"/>
          <ac:picMkLst>
            <pc:docMk/>
            <pc:sldMk cId="957495863" sldId="2146846202"/>
            <ac:picMk id="11" creationId="{BE2EBF51-00CB-38D2-A095-24ACB0582AAA}"/>
          </ac:picMkLst>
        </pc:picChg>
        <pc:picChg chg="mod">
          <ac:chgData name="Jason Wiese" userId="4bff8d5b-7de6-4655-b397-69b0afc81113" providerId="ADAL" clId="{A940A7B8-6C28-4C13-BFA7-AA4A7DA14708}" dt="2023-09-21T18:12:47.947" v="83" actId="1035"/>
          <ac:picMkLst>
            <pc:docMk/>
            <pc:sldMk cId="957495863" sldId="2146846202"/>
            <ac:picMk id="12" creationId="{10669927-59F3-A7A4-F12C-EA6A8CD01104}"/>
          </ac:picMkLst>
        </pc:picChg>
        <pc:picChg chg="mod">
          <ac:chgData name="Jason Wiese" userId="4bff8d5b-7de6-4655-b397-69b0afc81113" providerId="ADAL" clId="{A940A7B8-6C28-4C13-BFA7-AA4A7DA14708}" dt="2023-09-21T18:12:47.947" v="83" actId="1035"/>
          <ac:picMkLst>
            <pc:docMk/>
            <pc:sldMk cId="957495863" sldId="2146846202"/>
            <ac:picMk id="13" creationId="{330B4A59-B22C-F293-5500-22DAD4972694}"/>
          </ac:picMkLst>
        </pc:picChg>
        <pc:picChg chg="mod">
          <ac:chgData name="Jason Wiese" userId="4bff8d5b-7de6-4655-b397-69b0afc81113" providerId="ADAL" clId="{A940A7B8-6C28-4C13-BFA7-AA4A7DA14708}" dt="2023-09-21T18:11:37.013" v="63" actId="14100"/>
          <ac:picMkLst>
            <pc:docMk/>
            <pc:sldMk cId="957495863" sldId="2146846202"/>
            <ac:picMk id="14" creationId="{7BF6A312-07C7-54F8-FFCE-51E6380CE5D7}"/>
          </ac:picMkLst>
        </pc:picChg>
        <pc:picChg chg="mod">
          <ac:chgData name="Jason Wiese" userId="4bff8d5b-7de6-4655-b397-69b0afc81113" providerId="ADAL" clId="{A940A7B8-6C28-4C13-BFA7-AA4A7DA14708}" dt="2023-09-21T18:11:33.689" v="62" actId="14100"/>
          <ac:picMkLst>
            <pc:docMk/>
            <pc:sldMk cId="957495863" sldId="2146846202"/>
            <ac:picMk id="15" creationId="{AC0AA2AE-E86D-656B-1032-53C58B4DABD5}"/>
          </ac:picMkLst>
        </pc:picChg>
        <pc:picChg chg="mod">
          <ac:chgData name="Jason Wiese" userId="4bff8d5b-7de6-4655-b397-69b0afc81113" providerId="ADAL" clId="{A940A7B8-6C28-4C13-BFA7-AA4A7DA14708}" dt="2023-09-21T18:12:42.843" v="76" actId="14100"/>
          <ac:picMkLst>
            <pc:docMk/>
            <pc:sldMk cId="957495863" sldId="2146846202"/>
            <ac:picMk id="16" creationId="{A7A1A80B-C710-2B36-1EDC-BF994DE9137F}"/>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A940A7B8-6C28-4C13-BFA7-AA4A7DA14708}" dt="2023-09-21T18:47:55.542" v="430"/>
              <pc2:cmMkLst xmlns:pc2="http://schemas.microsoft.com/office/powerpoint/2019/9/main/command">
                <pc:docMk/>
                <pc:sldMk cId="957495863" sldId="2146846202"/>
                <pc2:cmMk id="{10D13480-9FDD-4FED-8F6D-90583BCF466F}"/>
              </pc2:cmMkLst>
            </pc226:cmChg>
          </p:ext>
        </pc:extLst>
      </pc:sldChg>
      <pc:sldChg chg="modSp mod">
        <pc:chgData name="Jason Wiese" userId="4bff8d5b-7de6-4655-b397-69b0afc81113" providerId="ADAL" clId="{A940A7B8-6C28-4C13-BFA7-AA4A7DA14708}" dt="2023-09-21T18:53:59.701" v="527" actId="1076"/>
        <pc:sldMkLst>
          <pc:docMk/>
          <pc:sldMk cId="4007382940" sldId="2146846203"/>
        </pc:sldMkLst>
        <pc:spChg chg="mod">
          <ac:chgData name="Jason Wiese" userId="4bff8d5b-7de6-4655-b397-69b0afc81113" providerId="ADAL" clId="{A940A7B8-6C28-4C13-BFA7-AA4A7DA14708}" dt="2023-09-21T18:53:59.701" v="527" actId="1076"/>
          <ac:spMkLst>
            <pc:docMk/>
            <pc:sldMk cId="4007382940" sldId="2146846203"/>
            <ac:spMk id="38" creationId="{93E4FA67-BFDB-B371-08F7-FD3E0DDD7BA4}"/>
          </ac:spMkLst>
        </pc:spChg>
      </pc:sldChg>
      <pc:sldChg chg="modSp mod delCm">
        <pc:chgData name="Jason Wiese" userId="4bff8d5b-7de6-4655-b397-69b0afc81113" providerId="ADAL" clId="{A940A7B8-6C28-4C13-BFA7-AA4A7DA14708}" dt="2023-09-21T18:56:18.906" v="542" actId="1035"/>
        <pc:sldMkLst>
          <pc:docMk/>
          <pc:sldMk cId="1410294849" sldId="2146846205"/>
        </pc:sldMkLst>
        <pc:spChg chg="mod">
          <ac:chgData name="Jason Wiese" userId="4bff8d5b-7de6-4655-b397-69b0afc81113" providerId="ADAL" clId="{A940A7B8-6C28-4C13-BFA7-AA4A7DA14708}" dt="2023-09-21T18:56:18.906" v="542" actId="1035"/>
          <ac:spMkLst>
            <pc:docMk/>
            <pc:sldMk cId="1410294849" sldId="2146846205"/>
            <ac:spMk id="5" creationId="{3B969389-1C2A-D3C4-96B4-E7036B257A1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940A7B8-6C28-4C13-BFA7-AA4A7DA14708}" dt="2023-09-21T18:47:39.682" v="429"/>
              <pc2:cmMkLst xmlns:pc2="http://schemas.microsoft.com/office/powerpoint/2019/9/main/command">
                <pc:docMk/>
                <pc:sldMk cId="1410294849" sldId="2146846205"/>
                <pc2:cmMk id="{1345AE70-24DB-49A5-A66F-5057E7EE776F}"/>
              </pc2:cmMkLst>
            </pc226:cmChg>
          </p:ext>
        </pc:extLst>
      </pc:sldChg>
      <pc:sldChg chg="modSp mod">
        <pc:chgData name="Jason Wiese" userId="4bff8d5b-7de6-4655-b397-69b0afc81113" providerId="ADAL" clId="{A940A7B8-6C28-4C13-BFA7-AA4A7DA14708}" dt="2023-09-21T18:47:20.267" v="428" actId="20577"/>
        <pc:sldMkLst>
          <pc:docMk/>
          <pc:sldMk cId="15775420" sldId="2146846261"/>
        </pc:sldMkLst>
        <pc:spChg chg="mod">
          <ac:chgData name="Jason Wiese" userId="4bff8d5b-7de6-4655-b397-69b0afc81113" providerId="ADAL" clId="{A940A7B8-6C28-4C13-BFA7-AA4A7DA14708}" dt="2023-09-21T18:47:20.267" v="428" actId="20577"/>
          <ac:spMkLst>
            <pc:docMk/>
            <pc:sldMk cId="15775420" sldId="2146846261"/>
            <ac:spMk id="3" creationId="{795D0AB4-5EDF-4DB9-B04B-3C31BAEE798E}"/>
          </ac:spMkLst>
        </pc:spChg>
      </pc:sldChg>
    </pc:docChg>
  </pc:docChgLst>
  <pc:docChgLst>
    <pc:chgData name="Reed Kiely" userId="768be38e-2fb5-40ce-925d-bd8e9d9e3c31" providerId="ADAL" clId="{DB6A206D-FAE3-443A-9E8E-54377EDFC484}"/>
    <pc:docChg chg="modSld">
      <pc:chgData name="Reed Kiely" userId="768be38e-2fb5-40ce-925d-bd8e9d9e3c31" providerId="ADAL" clId="{DB6A206D-FAE3-443A-9E8E-54377EDFC484}" dt="2023-07-31T14:51:07.225" v="22"/>
      <pc:docMkLst>
        <pc:docMk/>
      </pc:docMkLst>
      <pc:sldChg chg="addSp modSp mod">
        <pc:chgData name="Reed Kiely" userId="768be38e-2fb5-40ce-925d-bd8e9d9e3c31" providerId="ADAL" clId="{DB6A206D-FAE3-443A-9E8E-54377EDFC484}" dt="2023-07-31T14:17:59.877" v="18" actId="207"/>
        <pc:sldMkLst>
          <pc:docMk/>
          <pc:sldMk cId="3486419589" sldId="271"/>
        </pc:sldMkLst>
        <pc:spChg chg="add mod">
          <ac:chgData name="Reed Kiely" userId="768be38e-2fb5-40ce-925d-bd8e9d9e3c31" providerId="ADAL" clId="{DB6A206D-FAE3-443A-9E8E-54377EDFC484}" dt="2023-07-31T14:17:59.877" v="18" actId="207"/>
          <ac:spMkLst>
            <pc:docMk/>
            <pc:sldMk cId="3486419589" sldId="271"/>
            <ac:spMk id="6" creationId="{BA6C55FC-5171-B61D-EE76-C3E6221B0DF5}"/>
          </ac:spMkLst>
        </pc:spChg>
      </pc:sldChg>
      <pc:sldChg chg="modSp mod">
        <pc:chgData name="Reed Kiely" userId="768be38e-2fb5-40ce-925d-bd8e9d9e3c31" providerId="ADAL" clId="{DB6A206D-FAE3-443A-9E8E-54377EDFC484}" dt="2023-07-31T14:51:07.225" v="22"/>
        <pc:sldMkLst>
          <pc:docMk/>
          <pc:sldMk cId="3295599921" sldId="2146846204"/>
        </pc:sldMkLst>
        <pc:spChg chg="mod">
          <ac:chgData name="Reed Kiely" userId="768be38e-2fb5-40ce-925d-bd8e9d9e3c31" providerId="ADAL" clId="{DB6A206D-FAE3-443A-9E8E-54377EDFC484}" dt="2023-07-31T14:51:07.225" v="22"/>
          <ac:spMkLst>
            <pc:docMk/>
            <pc:sldMk cId="3295599921" sldId="2146846204"/>
            <ac:spMk id="34" creationId="{A996F48D-B528-1050-8F7D-8FFA71713ADD}"/>
          </ac:spMkLst>
        </pc:spChg>
        <pc:spChg chg="mod">
          <ac:chgData name="Reed Kiely" userId="768be38e-2fb5-40ce-925d-bd8e9d9e3c31" providerId="ADAL" clId="{DB6A206D-FAE3-443A-9E8E-54377EDFC484}" dt="2023-07-31T14:49:55.863" v="21"/>
          <ac:spMkLst>
            <pc:docMk/>
            <pc:sldMk cId="3295599921" sldId="2146846204"/>
            <ac:spMk id="38" creationId="{93E4FA67-BFDB-B371-08F7-FD3E0DDD7BA4}"/>
          </ac:spMkLst>
        </pc:spChg>
      </pc:sldChg>
    </pc:docChg>
  </pc:docChgLst>
  <pc:docChgLst>
    <pc:chgData name="Karolina Guillen" userId="c1c08796-a0be-47c6-af52-5d31fd96ec50" providerId="ADAL" clId="{0E0C27B3-3614-4F28-9A5D-B2D0E05A4FE7}"/>
    <pc:docChg chg="undo custSel modSld sldOrd">
      <pc:chgData name="Karolina Guillen" userId="c1c08796-a0be-47c6-af52-5d31fd96ec50" providerId="ADAL" clId="{0E0C27B3-3614-4F28-9A5D-B2D0E05A4FE7}" dt="2023-09-21T19:05:31.372" v="303" actId="1037"/>
      <pc:docMkLst>
        <pc:docMk/>
      </pc:docMkLst>
      <pc:sldChg chg="modSp mod">
        <pc:chgData name="Karolina Guillen" userId="c1c08796-a0be-47c6-af52-5d31fd96ec50" providerId="ADAL" clId="{0E0C27B3-3614-4F28-9A5D-B2D0E05A4FE7}" dt="2023-09-18T18:14:44.048" v="201" actId="1036"/>
        <pc:sldMkLst>
          <pc:docMk/>
          <pc:sldMk cId="3312995178" sldId="263"/>
        </pc:sldMkLst>
        <pc:spChg chg="mod">
          <ac:chgData name="Karolina Guillen" userId="c1c08796-a0be-47c6-af52-5d31fd96ec50" providerId="ADAL" clId="{0E0C27B3-3614-4F28-9A5D-B2D0E05A4FE7}" dt="2023-09-18T18:14:44.048" v="201" actId="1036"/>
          <ac:spMkLst>
            <pc:docMk/>
            <pc:sldMk cId="3312995178" sldId="263"/>
            <ac:spMk id="38" creationId="{93E4FA67-BFDB-B371-08F7-FD3E0DDD7BA4}"/>
          </ac:spMkLst>
        </pc:spChg>
      </pc:sldChg>
      <pc:sldChg chg="modSp mod">
        <pc:chgData name="Karolina Guillen" userId="c1c08796-a0be-47c6-af52-5d31fd96ec50" providerId="ADAL" clId="{0E0C27B3-3614-4F28-9A5D-B2D0E05A4FE7}" dt="2023-09-21T19:05:31.372" v="303" actId="1037"/>
        <pc:sldMkLst>
          <pc:docMk/>
          <pc:sldMk cId="835486705" sldId="2146846107"/>
        </pc:sldMkLst>
        <pc:spChg chg="mod">
          <ac:chgData name="Karolina Guillen" userId="c1c08796-a0be-47c6-af52-5d31fd96ec50" providerId="ADAL" clId="{0E0C27B3-3614-4F28-9A5D-B2D0E05A4FE7}" dt="2023-09-21T19:05:31.372" v="303" actId="1037"/>
          <ac:spMkLst>
            <pc:docMk/>
            <pc:sldMk cId="835486705" sldId="2146846107"/>
            <ac:spMk id="18" creationId="{08524FC4-31ED-A935-2ED7-468831ED5F3B}"/>
          </ac:spMkLst>
        </pc:spChg>
        <pc:spChg chg="mod">
          <ac:chgData name="Karolina Guillen" userId="c1c08796-a0be-47c6-af52-5d31fd96ec50" providerId="ADAL" clId="{0E0C27B3-3614-4F28-9A5D-B2D0E05A4FE7}" dt="2023-09-21T19:05:31.372" v="303" actId="1037"/>
          <ac:spMkLst>
            <pc:docMk/>
            <pc:sldMk cId="835486705" sldId="2146846107"/>
            <ac:spMk id="19" creationId="{AF7318BD-DE49-9211-975C-91454D290E2E}"/>
          </ac:spMkLst>
        </pc:spChg>
        <pc:spChg chg="mod">
          <ac:chgData name="Karolina Guillen" userId="c1c08796-a0be-47c6-af52-5d31fd96ec50" providerId="ADAL" clId="{0E0C27B3-3614-4F28-9A5D-B2D0E05A4FE7}" dt="2023-09-21T19:05:31.372" v="303" actId="1037"/>
          <ac:spMkLst>
            <pc:docMk/>
            <pc:sldMk cId="835486705" sldId="2146846107"/>
            <ac:spMk id="20" creationId="{4FD9CBF9-E85A-594E-E10C-FCC35806490F}"/>
          </ac:spMkLst>
        </pc:spChg>
        <pc:spChg chg="mod">
          <ac:chgData name="Karolina Guillen" userId="c1c08796-a0be-47c6-af52-5d31fd96ec50" providerId="ADAL" clId="{0E0C27B3-3614-4F28-9A5D-B2D0E05A4FE7}" dt="2023-09-21T19:05:31.372" v="303" actId="1037"/>
          <ac:spMkLst>
            <pc:docMk/>
            <pc:sldMk cId="835486705" sldId="2146846107"/>
            <ac:spMk id="21" creationId="{F7995CBA-337E-ED53-81B0-D73B31A8BB78}"/>
          </ac:spMkLst>
        </pc:spChg>
        <pc:spChg chg="mod">
          <ac:chgData name="Karolina Guillen" userId="c1c08796-a0be-47c6-af52-5d31fd96ec50" providerId="ADAL" clId="{0E0C27B3-3614-4F28-9A5D-B2D0E05A4FE7}" dt="2023-09-21T19:05:31.372" v="303" actId="1037"/>
          <ac:spMkLst>
            <pc:docMk/>
            <pc:sldMk cId="835486705" sldId="2146846107"/>
            <ac:spMk id="23" creationId="{ED97BCE6-501D-EBDB-3D7E-58029FD41375}"/>
          </ac:spMkLst>
        </pc:spChg>
        <pc:spChg chg="mod">
          <ac:chgData name="Karolina Guillen" userId="c1c08796-a0be-47c6-af52-5d31fd96ec50" providerId="ADAL" clId="{0E0C27B3-3614-4F28-9A5D-B2D0E05A4FE7}" dt="2023-09-21T19:05:31.372" v="303" actId="1037"/>
          <ac:spMkLst>
            <pc:docMk/>
            <pc:sldMk cId="835486705" sldId="2146846107"/>
            <ac:spMk id="24" creationId="{4847B1E5-6FD1-A11B-FC5B-6B0175B1CD89}"/>
          </ac:spMkLst>
        </pc:spChg>
        <pc:spChg chg="mod">
          <ac:chgData name="Karolina Guillen" userId="c1c08796-a0be-47c6-af52-5d31fd96ec50" providerId="ADAL" clId="{0E0C27B3-3614-4F28-9A5D-B2D0E05A4FE7}" dt="2023-09-21T19:05:23.917" v="302" actId="1038"/>
          <ac:spMkLst>
            <pc:docMk/>
            <pc:sldMk cId="835486705" sldId="2146846107"/>
            <ac:spMk id="28" creationId="{1CF0F129-99D8-E4F5-9FC0-5BFF95326C2A}"/>
          </ac:spMkLst>
        </pc:spChg>
        <pc:spChg chg="mod">
          <ac:chgData name="Karolina Guillen" userId="c1c08796-a0be-47c6-af52-5d31fd96ec50" providerId="ADAL" clId="{0E0C27B3-3614-4F28-9A5D-B2D0E05A4FE7}" dt="2023-09-21T19:05:23.917" v="302" actId="1038"/>
          <ac:spMkLst>
            <pc:docMk/>
            <pc:sldMk cId="835486705" sldId="2146846107"/>
            <ac:spMk id="29" creationId="{8806F4FA-010A-0EA9-22FD-EF0E97EE436E}"/>
          </ac:spMkLst>
        </pc:spChg>
        <pc:spChg chg="mod">
          <ac:chgData name="Karolina Guillen" userId="c1c08796-a0be-47c6-af52-5d31fd96ec50" providerId="ADAL" clId="{0E0C27B3-3614-4F28-9A5D-B2D0E05A4FE7}" dt="2023-09-21T19:05:23.917" v="302" actId="1038"/>
          <ac:spMkLst>
            <pc:docMk/>
            <pc:sldMk cId="835486705" sldId="2146846107"/>
            <ac:spMk id="30" creationId="{49BB9909-E2BA-CEE4-D642-4631C2C1D4C7}"/>
          </ac:spMkLst>
        </pc:spChg>
        <pc:spChg chg="mod">
          <ac:chgData name="Karolina Guillen" userId="c1c08796-a0be-47c6-af52-5d31fd96ec50" providerId="ADAL" clId="{0E0C27B3-3614-4F28-9A5D-B2D0E05A4FE7}" dt="2023-09-21T19:05:23.917" v="302" actId="1038"/>
          <ac:spMkLst>
            <pc:docMk/>
            <pc:sldMk cId="835486705" sldId="2146846107"/>
            <ac:spMk id="32" creationId="{50A044FC-9875-FF91-92C9-79F3AB0059F9}"/>
          </ac:spMkLst>
        </pc:spChg>
        <pc:spChg chg="mod">
          <ac:chgData name="Karolina Guillen" userId="c1c08796-a0be-47c6-af52-5d31fd96ec50" providerId="ADAL" clId="{0E0C27B3-3614-4F28-9A5D-B2D0E05A4FE7}" dt="2023-09-21T19:05:23.917" v="302" actId="1038"/>
          <ac:spMkLst>
            <pc:docMk/>
            <pc:sldMk cId="835486705" sldId="2146846107"/>
            <ac:spMk id="35" creationId="{7D853AAC-2577-D228-5CF6-EAFC6F9B67E0}"/>
          </ac:spMkLst>
        </pc:spChg>
        <pc:spChg chg="mod">
          <ac:chgData name="Karolina Guillen" userId="c1c08796-a0be-47c6-af52-5d31fd96ec50" providerId="ADAL" clId="{0E0C27B3-3614-4F28-9A5D-B2D0E05A4FE7}" dt="2023-09-21T19:05:23.917" v="302" actId="1038"/>
          <ac:spMkLst>
            <pc:docMk/>
            <pc:sldMk cId="835486705" sldId="2146846107"/>
            <ac:spMk id="36" creationId="{8A3B845C-95DD-080D-BB72-C06A9B61EB4B}"/>
          </ac:spMkLst>
        </pc:spChg>
        <pc:spChg chg="mod">
          <ac:chgData name="Karolina Guillen" userId="c1c08796-a0be-47c6-af52-5d31fd96ec50" providerId="ADAL" clId="{0E0C27B3-3614-4F28-9A5D-B2D0E05A4FE7}" dt="2023-09-21T19:05:23.917" v="302" actId="1038"/>
          <ac:spMkLst>
            <pc:docMk/>
            <pc:sldMk cId="835486705" sldId="2146846107"/>
            <ac:spMk id="37" creationId="{837F675A-E68E-54E6-0369-6E523DDF3B87}"/>
          </ac:spMkLst>
        </pc:spChg>
        <pc:spChg chg="mod">
          <ac:chgData name="Karolina Guillen" userId="c1c08796-a0be-47c6-af52-5d31fd96ec50" providerId="ADAL" clId="{0E0C27B3-3614-4F28-9A5D-B2D0E05A4FE7}" dt="2023-09-21T19:05:23.917" v="302" actId="1038"/>
          <ac:spMkLst>
            <pc:docMk/>
            <pc:sldMk cId="835486705" sldId="2146846107"/>
            <ac:spMk id="40" creationId="{94931153-40BD-B14C-A8D7-D6C759290E07}"/>
          </ac:spMkLst>
        </pc:spChg>
        <pc:spChg chg="mod">
          <ac:chgData name="Karolina Guillen" userId="c1c08796-a0be-47c6-af52-5d31fd96ec50" providerId="ADAL" clId="{0E0C27B3-3614-4F28-9A5D-B2D0E05A4FE7}" dt="2023-09-21T19:05:23.917" v="302" actId="1038"/>
          <ac:spMkLst>
            <pc:docMk/>
            <pc:sldMk cId="835486705" sldId="2146846107"/>
            <ac:spMk id="41" creationId="{A5085035-AB91-463F-D1FB-A593EB16AD2D}"/>
          </ac:spMkLst>
        </pc:spChg>
        <pc:spChg chg="mod">
          <ac:chgData name="Karolina Guillen" userId="c1c08796-a0be-47c6-af52-5d31fd96ec50" providerId="ADAL" clId="{0E0C27B3-3614-4F28-9A5D-B2D0E05A4FE7}" dt="2023-09-21T19:05:23.917" v="302" actId="1038"/>
          <ac:spMkLst>
            <pc:docMk/>
            <pc:sldMk cId="835486705" sldId="2146846107"/>
            <ac:spMk id="42" creationId="{08A58205-2E77-09F2-B029-08337BD68463}"/>
          </ac:spMkLst>
        </pc:spChg>
        <pc:spChg chg="mod">
          <ac:chgData name="Karolina Guillen" userId="c1c08796-a0be-47c6-af52-5d31fd96ec50" providerId="ADAL" clId="{0E0C27B3-3614-4F28-9A5D-B2D0E05A4FE7}" dt="2023-09-21T19:05:23.917" v="302" actId="1038"/>
          <ac:spMkLst>
            <pc:docMk/>
            <pc:sldMk cId="835486705" sldId="2146846107"/>
            <ac:spMk id="43" creationId="{3D7D3C02-0887-CE85-0C51-F34719E0C13A}"/>
          </ac:spMkLst>
        </pc:spChg>
        <pc:spChg chg="mod">
          <ac:chgData name="Karolina Guillen" userId="c1c08796-a0be-47c6-af52-5d31fd96ec50" providerId="ADAL" clId="{0E0C27B3-3614-4F28-9A5D-B2D0E05A4FE7}" dt="2023-09-21T19:05:23.917" v="302" actId="1038"/>
          <ac:spMkLst>
            <pc:docMk/>
            <pc:sldMk cId="835486705" sldId="2146846107"/>
            <ac:spMk id="44" creationId="{4AD726EB-E793-F0E7-494B-A7ADD95E6C7A}"/>
          </ac:spMkLst>
        </pc:spChg>
        <pc:spChg chg="mod">
          <ac:chgData name="Karolina Guillen" userId="c1c08796-a0be-47c6-af52-5d31fd96ec50" providerId="ADAL" clId="{0E0C27B3-3614-4F28-9A5D-B2D0E05A4FE7}" dt="2023-09-21T19:05:23.917" v="302" actId="1038"/>
          <ac:spMkLst>
            <pc:docMk/>
            <pc:sldMk cId="835486705" sldId="2146846107"/>
            <ac:spMk id="45" creationId="{1A8A6923-AFAA-1F32-F353-345E0F1DDFFA}"/>
          </ac:spMkLst>
        </pc:spChg>
        <pc:spChg chg="mod">
          <ac:chgData name="Karolina Guillen" userId="c1c08796-a0be-47c6-af52-5d31fd96ec50" providerId="ADAL" clId="{0E0C27B3-3614-4F28-9A5D-B2D0E05A4FE7}" dt="2023-09-21T19:05:23.917" v="302" actId="1038"/>
          <ac:spMkLst>
            <pc:docMk/>
            <pc:sldMk cId="835486705" sldId="2146846107"/>
            <ac:spMk id="47" creationId="{F24E51CA-607C-8C5F-FE09-3F688A566D82}"/>
          </ac:spMkLst>
        </pc:spChg>
        <pc:spChg chg="mod">
          <ac:chgData name="Karolina Guillen" userId="c1c08796-a0be-47c6-af52-5d31fd96ec50" providerId="ADAL" clId="{0E0C27B3-3614-4F28-9A5D-B2D0E05A4FE7}" dt="2023-09-21T19:05:31.372" v="303" actId="1037"/>
          <ac:spMkLst>
            <pc:docMk/>
            <pc:sldMk cId="835486705" sldId="2146846107"/>
            <ac:spMk id="48" creationId="{7C5140EA-2260-35C0-5560-02FB8FA5614E}"/>
          </ac:spMkLst>
        </pc:spChg>
        <pc:graphicFrameChg chg="mod">
          <ac:chgData name="Karolina Guillen" userId="c1c08796-a0be-47c6-af52-5d31fd96ec50" providerId="ADAL" clId="{0E0C27B3-3614-4F28-9A5D-B2D0E05A4FE7}" dt="2023-09-21T19:05:31.372" v="303" actId="1037"/>
          <ac:graphicFrameMkLst>
            <pc:docMk/>
            <pc:sldMk cId="835486705" sldId="2146846107"/>
            <ac:graphicFrameMk id="14" creationId="{BA5B870C-084F-4FB0-D815-5108517A50C3}"/>
          </ac:graphicFrameMkLst>
        </pc:graphicFrameChg>
        <pc:graphicFrameChg chg="mod">
          <ac:chgData name="Karolina Guillen" userId="c1c08796-a0be-47c6-af52-5d31fd96ec50" providerId="ADAL" clId="{0E0C27B3-3614-4F28-9A5D-B2D0E05A4FE7}" dt="2023-09-21T19:05:23.917" v="302" actId="1038"/>
          <ac:graphicFrameMkLst>
            <pc:docMk/>
            <pc:sldMk cId="835486705" sldId="2146846107"/>
            <ac:graphicFrameMk id="26" creationId="{C7C07F79-F6E6-1A4F-CC82-88669D6158F5}"/>
          </ac:graphicFrameMkLst>
        </pc:graphicFrameChg>
        <pc:graphicFrameChg chg="mod">
          <ac:chgData name="Karolina Guillen" userId="c1c08796-a0be-47c6-af52-5d31fd96ec50" providerId="ADAL" clId="{0E0C27B3-3614-4F28-9A5D-B2D0E05A4FE7}" dt="2023-09-21T19:05:23.917" v="302" actId="1038"/>
          <ac:graphicFrameMkLst>
            <pc:docMk/>
            <pc:sldMk cId="835486705" sldId="2146846107"/>
            <ac:graphicFrameMk id="38" creationId="{BEF7C795-FED3-AD70-3797-F843D96FF3E0}"/>
          </ac:graphicFrameMkLst>
        </pc:graphicFrameChg>
        <pc:picChg chg="mod">
          <ac:chgData name="Karolina Guillen" userId="c1c08796-a0be-47c6-af52-5d31fd96ec50" providerId="ADAL" clId="{0E0C27B3-3614-4F28-9A5D-B2D0E05A4FE7}" dt="2023-09-21T19:05:31.372" v="303" actId="1037"/>
          <ac:picMkLst>
            <pc:docMk/>
            <pc:sldMk cId="835486705" sldId="2146846107"/>
            <ac:picMk id="9" creationId="{68081F13-5E84-90A5-4D8C-B6391DC1C911}"/>
          </ac:picMkLst>
        </pc:picChg>
        <pc:picChg chg="mod">
          <ac:chgData name="Karolina Guillen" userId="c1c08796-a0be-47c6-af52-5d31fd96ec50" providerId="ADAL" clId="{0E0C27B3-3614-4F28-9A5D-B2D0E05A4FE7}" dt="2023-09-21T19:05:23.917" v="302" actId="1038"/>
          <ac:picMkLst>
            <pc:docMk/>
            <pc:sldMk cId="835486705" sldId="2146846107"/>
            <ac:picMk id="11" creationId="{24E97792-9B58-E586-389C-5CA1B85B879B}"/>
          </ac:picMkLst>
        </pc:picChg>
        <pc:picChg chg="mod">
          <ac:chgData name="Karolina Guillen" userId="c1c08796-a0be-47c6-af52-5d31fd96ec50" providerId="ADAL" clId="{0E0C27B3-3614-4F28-9A5D-B2D0E05A4FE7}" dt="2023-09-21T19:05:23.917" v="302" actId="1038"/>
          <ac:picMkLst>
            <pc:docMk/>
            <pc:sldMk cId="835486705" sldId="2146846107"/>
            <ac:picMk id="13" creationId="{EB4D5481-AD75-BC2D-51FB-631C2857B112}"/>
          </ac:picMkLst>
        </pc:picChg>
      </pc:sldChg>
      <pc:sldChg chg="ord">
        <pc:chgData name="Karolina Guillen" userId="c1c08796-a0be-47c6-af52-5d31fd96ec50" providerId="ADAL" clId="{0E0C27B3-3614-4F28-9A5D-B2D0E05A4FE7}" dt="2023-09-20T19:28:05.631" v="290"/>
        <pc:sldMkLst>
          <pc:docMk/>
          <pc:sldMk cId="1565825097" sldId="2146846171"/>
        </pc:sldMkLst>
      </pc:sldChg>
      <pc:sldChg chg="ord">
        <pc:chgData name="Karolina Guillen" userId="c1c08796-a0be-47c6-af52-5d31fd96ec50" providerId="ADAL" clId="{0E0C27B3-3614-4F28-9A5D-B2D0E05A4FE7}" dt="2023-09-20T19:28:05.631" v="290"/>
        <pc:sldMkLst>
          <pc:docMk/>
          <pc:sldMk cId="3745808571" sldId="2146846173"/>
        </pc:sldMkLst>
      </pc:sldChg>
      <pc:sldChg chg="modSp mod ord">
        <pc:chgData name="Karolina Guillen" userId="c1c08796-a0be-47c6-af52-5d31fd96ec50" providerId="ADAL" clId="{0E0C27B3-3614-4F28-9A5D-B2D0E05A4FE7}" dt="2023-09-21T14:14:48.107" v="298" actId="14100"/>
        <pc:sldMkLst>
          <pc:docMk/>
          <pc:sldMk cId="1372478867" sldId="2146846201"/>
        </pc:sldMkLst>
        <pc:picChg chg="mod">
          <ac:chgData name="Karolina Guillen" userId="c1c08796-a0be-47c6-af52-5d31fd96ec50" providerId="ADAL" clId="{0E0C27B3-3614-4F28-9A5D-B2D0E05A4FE7}" dt="2023-09-21T14:14:48.107" v="298" actId="14100"/>
          <ac:picMkLst>
            <pc:docMk/>
            <pc:sldMk cId="1372478867" sldId="2146846201"/>
            <ac:picMk id="3" creationId="{7EF75C35-6ED8-7A86-E1EB-2F6BD0A37A66}"/>
          </ac:picMkLst>
        </pc:picChg>
      </pc:sldChg>
      <pc:sldChg chg="modSp mod">
        <pc:chgData name="Karolina Guillen" userId="c1c08796-a0be-47c6-af52-5d31fd96ec50" providerId="ADAL" clId="{0E0C27B3-3614-4F28-9A5D-B2D0E05A4FE7}" dt="2023-09-21T14:11:54.577" v="294" actId="14100"/>
        <pc:sldMkLst>
          <pc:docMk/>
          <pc:sldMk cId="957495863" sldId="2146846202"/>
        </pc:sldMkLst>
        <pc:picChg chg="mod">
          <ac:chgData name="Karolina Guillen" userId="c1c08796-a0be-47c6-af52-5d31fd96ec50" providerId="ADAL" clId="{0E0C27B3-3614-4F28-9A5D-B2D0E05A4FE7}" dt="2023-09-21T14:11:54.577" v="294" actId="14100"/>
          <ac:picMkLst>
            <pc:docMk/>
            <pc:sldMk cId="957495863" sldId="2146846202"/>
            <ac:picMk id="12" creationId="{10669927-59F3-A7A4-F12C-EA6A8CD01104}"/>
          </ac:picMkLst>
        </pc:picChg>
      </pc:sldChg>
      <pc:sldChg chg="modSp mod">
        <pc:chgData name="Karolina Guillen" userId="c1c08796-a0be-47c6-af52-5d31fd96ec50" providerId="ADAL" clId="{0E0C27B3-3614-4F28-9A5D-B2D0E05A4FE7}" dt="2023-09-18T18:27:55.025" v="286" actId="20577"/>
        <pc:sldMkLst>
          <pc:docMk/>
          <pc:sldMk cId="4007382940" sldId="2146846203"/>
        </pc:sldMkLst>
        <pc:spChg chg="mod">
          <ac:chgData name="Karolina Guillen" userId="c1c08796-a0be-47c6-af52-5d31fd96ec50" providerId="ADAL" clId="{0E0C27B3-3614-4F28-9A5D-B2D0E05A4FE7}" dt="2023-09-18T18:27:33.422" v="271" actId="554"/>
          <ac:spMkLst>
            <pc:docMk/>
            <pc:sldMk cId="4007382940" sldId="2146846203"/>
            <ac:spMk id="30" creationId="{FDEE6F7A-4057-6759-E908-904CD4FC8E8D}"/>
          </ac:spMkLst>
        </pc:spChg>
        <pc:spChg chg="mod">
          <ac:chgData name="Karolina Guillen" userId="c1c08796-a0be-47c6-af52-5d31fd96ec50" providerId="ADAL" clId="{0E0C27B3-3614-4F28-9A5D-B2D0E05A4FE7}" dt="2023-09-18T18:27:55.025" v="286" actId="20577"/>
          <ac:spMkLst>
            <pc:docMk/>
            <pc:sldMk cId="4007382940" sldId="2146846203"/>
            <ac:spMk id="38" creationId="{93E4FA67-BFDB-B371-08F7-FD3E0DDD7BA4}"/>
          </ac:spMkLst>
        </pc:spChg>
      </pc:sldChg>
      <pc:sldChg chg="modSp mod addCm">
        <pc:chgData name="Karolina Guillen" userId="c1c08796-a0be-47c6-af52-5d31fd96ec50" providerId="ADAL" clId="{0E0C27B3-3614-4F28-9A5D-B2D0E05A4FE7}" dt="2023-09-21T14:13:10.938" v="296" actId="14100"/>
        <pc:sldMkLst>
          <pc:docMk/>
          <pc:sldMk cId="1410294849" sldId="2146846205"/>
        </pc:sldMkLst>
        <pc:spChg chg="mod">
          <ac:chgData name="Karolina Guillen" userId="c1c08796-a0be-47c6-af52-5d31fd96ec50" providerId="ADAL" clId="{0E0C27B3-3614-4F28-9A5D-B2D0E05A4FE7}" dt="2023-09-18T17:44:29.112" v="9" actId="1035"/>
          <ac:spMkLst>
            <pc:docMk/>
            <pc:sldMk cId="1410294849" sldId="2146846205"/>
            <ac:spMk id="5" creationId="{3B969389-1C2A-D3C4-96B4-E7036B257A1E}"/>
          </ac:spMkLst>
        </pc:spChg>
        <pc:picChg chg="mod">
          <ac:chgData name="Karolina Guillen" userId="c1c08796-a0be-47c6-af52-5d31fd96ec50" providerId="ADAL" clId="{0E0C27B3-3614-4F28-9A5D-B2D0E05A4FE7}" dt="2023-09-21T14:13:10.938" v="296" actId="14100"/>
          <ac:picMkLst>
            <pc:docMk/>
            <pc:sldMk cId="1410294849" sldId="2146846205"/>
            <ac:picMk id="12" creationId="{91BE593F-E340-4CF9-5618-7E3F9C1CF404}"/>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0E0C27B3-3614-4F28-9A5D-B2D0E05A4FE7}" dt="2023-09-18T17:54:55.009" v="44"/>
              <pc2:cmMkLst xmlns:pc2="http://schemas.microsoft.com/office/powerpoint/2019/9/main/command">
                <pc:docMk/>
                <pc:sldMk cId="1410294849" sldId="2146846205"/>
                <pc2:cmMk id="{1345AE70-24DB-49A5-A66F-5057E7EE776F}"/>
              </pc2:cmMkLst>
            </pc226:cmChg>
          </p:ext>
        </pc:extLst>
      </pc:sldChg>
      <pc:sldChg chg="modSp mod">
        <pc:chgData name="Karolina Guillen" userId="c1c08796-a0be-47c6-af52-5d31fd96ec50" providerId="ADAL" clId="{0E0C27B3-3614-4F28-9A5D-B2D0E05A4FE7}" dt="2023-09-18T17:45:54.569" v="27" actId="1035"/>
        <pc:sldMkLst>
          <pc:docMk/>
          <pc:sldMk cId="252785373" sldId="2146846257"/>
        </pc:sldMkLst>
        <pc:spChg chg="mod">
          <ac:chgData name="Karolina Guillen" userId="c1c08796-a0be-47c6-af52-5d31fd96ec50" providerId="ADAL" clId="{0E0C27B3-3614-4F28-9A5D-B2D0E05A4FE7}" dt="2023-09-18T17:45:41.003" v="23" actId="554"/>
          <ac:spMkLst>
            <pc:docMk/>
            <pc:sldMk cId="252785373" sldId="2146846257"/>
            <ac:spMk id="6" creationId="{374DC8A9-CE8B-B18E-531A-2FB62AB3C6A1}"/>
          </ac:spMkLst>
        </pc:spChg>
        <pc:spChg chg="mod">
          <ac:chgData name="Karolina Guillen" userId="c1c08796-a0be-47c6-af52-5d31fd96ec50" providerId="ADAL" clId="{0E0C27B3-3614-4F28-9A5D-B2D0E05A4FE7}" dt="2023-09-18T17:45:54.569" v="27" actId="1035"/>
          <ac:spMkLst>
            <pc:docMk/>
            <pc:sldMk cId="252785373" sldId="2146846257"/>
            <ac:spMk id="14" creationId="{D68343B4-8E0D-9FE3-D270-FAF9961B01BF}"/>
          </ac:spMkLst>
        </pc:spChg>
      </pc:sldChg>
      <pc:sldChg chg="ord">
        <pc:chgData name="Karolina Guillen" userId="c1c08796-a0be-47c6-af52-5d31fd96ec50" providerId="ADAL" clId="{0E0C27B3-3614-4F28-9A5D-B2D0E05A4FE7}" dt="2023-09-20T19:28:05.631" v="290"/>
        <pc:sldMkLst>
          <pc:docMk/>
          <pc:sldMk cId="15775420" sldId="2146846261"/>
        </pc:sldMkLst>
      </pc:sldChg>
    </pc:docChg>
  </pc:docChgLst>
  <pc:docChgLst>
    <pc:chgData name="Reed Kiely" userId="768be38e-2fb5-40ce-925d-bd8e9d9e3c31" providerId="ADAL" clId="{F44A1F7F-2097-40BF-9EF2-F0FCA9B76DDF}"/>
    <pc:docChg chg="modSld">
      <pc:chgData name="Reed Kiely" userId="768be38e-2fb5-40ce-925d-bd8e9d9e3c31" providerId="ADAL" clId="{F44A1F7F-2097-40BF-9EF2-F0FCA9B76DDF}" dt="2023-07-06T21:02:50.419" v="37" actId="207"/>
      <pc:docMkLst>
        <pc:docMk/>
      </pc:docMkLst>
      <pc:sldChg chg="addSp modSp mod">
        <pc:chgData name="Reed Kiely" userId="768be38e-2fb5-40ce-925d-bd8e9d9e3c31" providerId="ADAL" clId="{F44A1F7F-2097-40BF-9EF2-F0FCA9B76DDF}" dt="2023-07-06T21:02:50.419" v="37" actId="207"/>
        <pc:sldMkLst>
          <pc:docMk/>
          <pc:sldMk cId="3312995178" sldId="263"/>
        </pc:sldMkLst>
        <pc:spChg chg="add mod">
          <ac:chgData name="Reed Kiely" userId="768be38e-2fb5-40ce-925d-bd8e9d9e3c31" providerId="ADAL" clId="{F44A1F7F-2097-40BF-9EF2-F0FCA9B76DDF}" dt="2023-07-06T21:02:50.419" v="37" actId="207"/>
          <ac:spMkLst>
            <pc:docMk/>
            <pc:sldMk cId="3312995178" sldId="263"/>
            <ac:spMk id="26" creationId="{E2110EF4-F595-2684-7131-434AF7C02430}"/>
          </ac:spMkLst>
        </pc:spChg>
      </pc:sldChg>
    </pc:docChg>
  </pc:docChgLst>
  <pc:docChgLst>
    <pc:chgData name="Leah Montner Dixon" userId="d5b2ae9e-9213-4442-b7df-4db8cbe51e5d" providerId="ADAL" clId="{36B808A2-51E5-4CD0-8CDC-9F4331E73CF3}"/>
    <pc:docChg chg="undo redo custSel addSld delSld modSld sldOrd modMainMaster">
      <pc:chgData name="Leah Montner Dixon" userId="d5b2ae9e-9213-4442-b7df-4db8cbe51e5d" providerId="ADAL" clId="{36B808A2-51E5-4CD0-8CDC-9F4331E73CF3}" dt="2023-09-21T18:36:55.149" v="1118"/>
      <pc:docMkLst>
        <pc:docMk/>
      </pc:docMkLst>
      <pc:sldChg chg="addSp delSp modSp mod">
        <pc:chgData name="Leah Montner Dixon" userId="d5b2ae9e-9213-4442-b7df-4db8cbe51e5d" providerId="ADAL" clId="{36B808A2-51E5-4CD0-8CDC-9F4331E73CF3}" dt="2023-09-21T18:36:47.974" v="1114"/>
        <pc:sldMkLst>
          <pc:docMk/>
          <pc:sldMk cId="3312995178" sldId="263"/>
        </pc:sldMkLst>
        <pc:spChg chg="add mod">
          <ac:chgData name="Leah Montner Dixon" userId="d5b2ae9e-9213-4442-b7df-4db8cbe51e5d" providerId="ADAL" clId="{36B808A2-51E5-4CD0-8CDC-9F4331E73CF3}" dt="2023-09-21T18:36:47.974" v="1114"/>
          <ac:spMkLst>
            <pc:docMk/>
            <pc:sldMk cId="3312995178" sldId="263"/>
            <ac:spMk id="5" creationId="{43732685-AA30-A622-4814-ACC283BB7112}"/>
          </ac:spMkLst>
        </pc:spChg>
        <pc:spChg chg="add mod">
          <ac:chgData name="Leah Montner Dixon" userId="d5b2ae9e-9213-4442-b7df-4db8cbe51e5d" providerId="ADAL" clId="{36B808A2-51E5-4CD0-8CDC-9F4331E73CF3}" dt="2023-09-21T18:36:47.974" v="1114"/>
          <ac:spMkLst>
            <pc:docMk/>
            <pc:sldMk cId="3312995178" sldId="263"/>
            <ac:spMk id="7" creationId="{32A426F2-B987-5D61-EB72-C80FCEC0AF41}"/>
          </ac:spMkLst>
        </pc:spChg>
        <pc:spChg chg="del">
          <ac:chgData name="Leah Montner Dixon" userId="d5b2ae9e-9213-4442-b7df-4db8cbe51e5d" providerId="ADAL" clId="{36B808A2-51E5-4CD0-8CDC-9F4331E73CF3}" dt="2023-09-21T18:36:47.528" v="1113" actId="478"/>
          <ac:spMkLst>
            <pc:docMk/>
            <pc:sldMk cId="3312995178" sldId="263"/>
            <ac:spMk id="10" creationId="{12032469-34D4-67CC-405A-97A441CBB645}"/>
          </ac:spMkLst>
        </pc:spChg>
        <pc:spChg chg="del">
          <ac:chgData name="Leah Montner Dixon" userId="d5b2ae9e-9213-4442-b7df-4db8cbe51e5d" providerId="ADAL" clId="{36B808A2-51E5-4CD0-8CDC-9F4331E73CF3}" dt="2023-09-21T18:36:47.528" v="1113" actId="478"/>
          <ac:spMkLst>
            <pc:docMk/>
            <pc:sldMk cId="3312995178" sldId="263"/>
            <ac:spMk id="12" creationId="{408093D4-7891-54E6-A8C3-910604F354AB}"/>
          </ac:spMkLst>
        </pc:spChg>
        <pc:picChg chg="add mod">
          <ac:chgData name="Leah Montner Dixon" userId="d5b2ae9e-9213-4442-b7df-4db8cbe51e5d" providerId="ADAL" clId="{36B808A2-51E5-4CD0-8CDC-9F4331E73CF3}" dt="2023-09-21T18:36:47.974" v="1114"/>
          <ac:picMkLst>
            <pc:docMk/>
            <pc:sldMk cId="3312995178" sldId="263"/>
            <ac:picMk id="4" creationId="{415E61A0-F4CA-6B10-E95A-4E2CBE08809A}"/>
          </ac:picMkLst>
        </pc:picChg>
        <pc:picChg chg="del">
          <ac:chgData name="Leah Montner Dixon" userId="d5b2ae9e-9213-4442-b7df-4db8cbe51e5d" providerId="ADAL" clId="{36B808A2-51E5-4CD0-8CDC-9F4331E73CF3}" dt="2023-09-21T18:36:47.528" v="1113" actId="478"/>
          <ac:picMkLst>
            <pc:docMk/>
            <pc:sldMk cId="3312995178" sldId="263"/>
            <ac:picMk id="8" creationId="{2DBABF66-6EBD-4BB0-777C-0A7D31006350}"/>
          </ac:picMkLst>
        </pc:picChg>
      </pc:sldChg>
      <pc:sldChg chg="addSp delSp modSp mod">
        <pc:chgData name="Leah Montner Dixon" userId="d5b2ae9e-9213-4442-b7df-4db8cbe51e5d" providerId="ADAL" clId="{36B808A2-51E5-4CD0-8CDC-9F4331E73CF3}" dt="2023-09-21T18:36:09.531" v="1101"/>
        <pc:sldMkLst>
          <pc:docMk/>
          <pc:sldMk cId="2551434219" sldId="2146846084"/>
        </pc:sldMkLst>
        <pc:spChg chg="add mod">
          <ac:chgData name="Leah Montner Dixon" userId="d5b2ae9e-9213-4442-b7df-4db8cbe51e5d" providerId="ADAL" clId="{36B808A2-51E5-4CD0-8CDC-9F4331E73CF3}" dt="2023-09-21T18:36:09.531" v="1101"/>
          <ac:spMkLst>
            <pc:docMk/>
            <pc:sldMk cId="2551434219" sldId="2146846084"/>
            <ac:spMk id="4" creationId="{138F02FB-22A3-3CD9-1129-2EC153B3C061}"/>
          </ac:spMkLst>
        </pc:spChg>
        <pc:spChg chg="add mod">
          <ac:chgData name="Leah Montner Dixon" userId="d5b2ae9e-9213-4442-b7df-4db8cbe51e5d" providerId="ADAL" clId="{36B808A2-51E5-4CD0-8CDC-9F4331E73CF3}" dt="2023-09-21T18:36:09.531" v="1101"/>
          <ac:spMkLst>
            <pc:docMk/>
            <pc:sldMk cId="2551434219" sldId="2146846084"/>
            <ac:spMk id="5" creationId="{38FFA9EE-6F7C-3F8E-BCFB-C776FBFB6263}"/>
          </ac:spMkLst>
        </pc:spChg>
        <pc:spChg chg="del">
          <ac:chgData name="Leah Montner Dixon" userId="d5b2ae9e-9213-4442-b7df-4db8cbe51e5d" providerId="ADAL" clId="{36B808A2-51E5-4CD0-8CDC-9F4331E73CF3}" dt="2023-09-21T18:36:09.104" v="1100" actId="478"/>
          <ac:spMkLst>
            <pc:docMk/>
            <pc:sldMk cId="2551434219" sldId="2146846084"/>
            <ac:spMk id="8" creationId="{D71AB000-4237-2927-0B8F-ABA6D6C58EFC}"/>
          </ac:spMkLst>
        </pc:spChg>
        <pc:spChg chg="del">
          <ac:chgData name="Leah Montner Dixon" userId="d5b2ae9e-9213-4442-b7df-4db8cbe51e5d" providerId="ADAL" clId="{36B808A2-51E5-4CD0-8CDC-9F4331E73CF3}" dt="2023-09-21T18:36:09.104" v="1100" actId="478"/>
          <ac:spMkLst>
            <pc:docMk/>
            <pc:sldMk cId="2551434219" sldId="2146846084"/>
            <ac:spMk id="11" creationId="{60B16B87-5644-F5E7-D28E-FE98C5D85162}"/>
          </ac:spMkLst>
        </pc:spChg>
        <pc:picChg chg="add mod">
          <ac:chgData name="Leah Montner Dixon" userId="d5b2ae9e-9213-4442-b7df-4db8cbe51e5d" providerId="ADAL" clId="{36B808A2-51E5-4CD0-8CDC-9F4331E73CF3}" dt="2023-09-21T18:36:09.531" v="1101"/>
          <ac:picMkLst>
            <pc:docMk/>
            <pc:sldMk cId="2551434219" sldId="2146846084"/>
            <ac:picMk id="3" creationId="{8524891D-BB0D-B974-A63A-5D90B58969B9}"/>
          </ac:picMkLst>
        </pc:picChg>
        <pc:picChg chg="del">
          <ac:chgData name="Leah Montner Dixon" userId="d5b2ae9e-9213-4442-b7df-4db8cbe51e5d" providerId="ADAL" clId="{36B808A2-51E5-4CD0-8CDC-9F4331E73CF3}" dt="2023-09-21T18:36:09.104" v="1100" actId="478"/>
          <ac:picMkLst>
            <pc:docMk/>
            <pc:sldMk cId="2551434219" sldId="2146846084"/>
            <ac:picMk id="7" creationId="{EA4FFCBE-CA26-F63F-58C3-F80273A6334E}"/>
          </ac:picMkLst>
        </pc:picChg>
      </pc:sldChg>
      <pc:sldChg chg="addSp delSp modSp mod ord addCm">
        <pc:chgData name="Leah Montner Dixon" userId="d5b2ae9e-9213-4442-b7df-4db8cbe51e5d" providerId="ADAL" clId="{36B808A2-51E5-4CD0-8CDC-9F4331E73CF3}" dt="2023-09-21T17:49:36.244" v="950" actId="20577"/>
        <pc:sldMkLst>
          <pc:docMk/>
          <pc:sldMk cId="390391589" sldId="2146846107"/>
        </pc:sldMkLst>
        <pc:spChg chg="del">
          <ac:chgData name="Leah Montner Dixon" userId="d5b2ae9e-9213-4442-b7df-4db8cbe51e5d" providerId="ADAL" clId="{36B808A2-51E5-4CD0-8CDC-9F4331E73CF3}" dt="2023-09-21T17:44:46.563" v="716" actId="478"/>
          <ac:spMkLst>
            <pc:docMk/>
            <pc:sldMk cId="390391589" sldId="2146846107"/>
            <ac:spMk id="3" creationId="{05B46C07-C3C9-142F-8978-D53698D252F7}"/>
          </ac:spMkLst>
        </pc:spChg>
        <pc:spChg chg="add del">
          <ac:chgData name="Leah Montner Dixon" userId="d5b2ae9e-9213-4442-b7df-4db8cbe51e5d" providerId="ADAL" clId="{36B808A2-51E5-4CD0-8CDC-9F4331E73CF3}" dt="2023-09-21T17:44:44.029" v="715" actId="478"/>
          <ac:spMkLst>
            <pc:docMk/>
            <pc:sldMk cId="390391589" sldId="2146846107"/>
            <ac:spMk id="4" creationId="{84B56BC3-71E8-B5FD-D653-88D239A8E940}"/>
          </ac:spMkLst>
        </pc:spChg>
        <pc:spChg chg="del">
          <ac:chgData name="Leah Montner Dixon" userId="d5b2ae9e-9213-4442-b7df-4db8cbe51e5d" providerId="ADAL" clId="{36B808A2-51E5-4CD0-8CDC-9F4331E73CF3}" dt="2023-09-21T17:44:31.631" v="709" actId="478"/>
          <ac:spMkLst>
            <pc:docMk/>
            <pc:sldMk cId="390391589" sldId="2146846107"/>
            <ac:spMk id="6" creationId="{331E0F41-807C-D7B3-AD51-D0698CD137AA}"/>
          </ac:spMkLst>
        </pc:spChg>
        <pc:spChg chg="mod">
          <ac:chgData name="Leah Montner Dixon" userId="d5b2ae9e-9213-4442-b7df-4db8cbe51e5d" providerId="ADAL" clId="{36B808A2-51E5-4CD0-8CDC-9F4331E73CF3}" dt="2023-09-21T17:49:36.244" v="950" actId="20577"/>
          <ac:spMkLst>
            <pc:docMk/>
            <pc:sldMk cId="390391589" sldId="2146846107"/>
            <ac:spMk id="7" creationId="{36E86999-5165-1684-1FA8-1DC491AA08BB}"/>
          </ac:spMkLst>
        </pc:spChg>
        <pc:spChg chg="add mod ord">
          <ac:chgData name="Leah Montner Dixon" userId="d5b2ae9e-9213-4442-b7df-4db8cbe51e5d" providerId="ADAL" clId="{36B808A2-51E5-4CD0-8CDC-9F4331E73CF3}" dt="2023-09-21T17:48:28.515" v="929" actId="167"/>
          <ac:spMkLst>
            <pc:docMk/>
            <pc:sldMk cId="390391589" sldId="2146846107"/>
            <ac:spMk id="8" creationId="{3A71E7DC-E11A-6910-B8F9-02CF12E6B5A8}"/>
          </ac:spMkLst>
        </pc:spChg>
        <pc:spChg chg="add mod ord">
          <ac:chgData name="Leah Montner Dixon" userId="d5b2ae9e-9213-4442-b7df-4db8cbe51e5d" providerId="ADAL" clId="{36B808A2-51E5-4CD0-8CDC-9F4331E73CF3}" dt="2023-09-21T17:48:38.484" v="935" actId="3626"/>
          <ac:spMkLst>
            <pc:docMk/>
            <pc:sldMk cId="390391589" sldId="2146846107"/>
            <ac:spMk id="16" creationId="{8730DFFB-723A-2E88-64CF-ABC33B906796}"/>
          </ac:spMkLst>
        </pc:spChg>
        <pc:spChg chg="add del">
          <ac:chgData name="Leah Montner Dixon" userId="d5b2ae9e-9213-4442-b7df-4db8cbe51e5d" providerId="ADAL" clId="{36B808A2-51E5-4CD0-8CDC-9F4331E73CF3}" dt="2023-09-21T17:47:16.472" v="892"/>
          <ac:spMkLst>
            <pc:docMk/>
            <pc:sldMk cId="390391589" sldId="2146846107"/>
            <ac:spMk id="17" creationId="{BA0A48B8-307E-29D2-C673-4A46E79B276F}"/>
          </ac:spMkLst>
        </pc:spChg>
        <pc:grpChg chg="add mod">
          <ac:chgData name="Leah Montner Dixon" userId="d5b2ae9e-9213-4442-b7df-4db8cbe51e5d" providerId="ADAL" clId="{36B808A2-51E5-4CD0-8CDC-9F4331E73CF3}" dt="2023-09-21T17:49:12.627" v="937"/>
          <ac:grpSpMkLst>
            <pc:docMk/>
            <pc:sldMk cId="390391589" sldId="2146846107"/>
            <ac:grpSpMk id="25" creationId="{A1B22E5C-F9CF-6F93-478E-385745431ABD}"/>
          </ac:grpSpMkLst>
        </pc:grpChg>
        <pc:picChg chg="add del mod ord">
          <ac:chgData name="Leah Montner Dixon" userId="d5b2ae9e-9213-4442-b7df-4db8cbe51e5d" providerId="ADAL" clId="{36B808A2-51E5-4CD0-8CDC-9F4331E73CF3}" dt="2023-09-21T17:48:36.287" v="934" actId="478"/>
          <ac:picMkLst>
            <pc:docMk/>
            <pc:sldMk cId="390391589" sldId="2146846107"/>
            <ac:picMk id="15" creationId="{33FE944C-A1B4-1250-F70F-265792016E9A}"/>
          </ac:picMkLst>
        </pc:picChg>
        <pc:picChg chg="add mod ord">
          <ac:chgData name="Leah Montner Dixon" userId="d5b2ae9e-9213-4442-b7df-4db8cbe51e5d" providerId="ADAL" clId="{36B808A2-51E5-4CD0-8CDC-9F4331E73CF3}" dt="2023-09-21T17:48:33.856" v="932" actId="1076"/>
          <ac:picMkLst>
            <pc:docMk/>
            <pc:sldMk cId="390391589" sldId="2146846107"/>
            <ac:picMk id="22" creationId="{74AE88CD-B999-4FF8-1D51-041B07F04907}"/>
          </ac:picMkLst>
        </pc:picChg>
        <pc:picChg chg="mod">
          <ac:chgData name="Leah Montner Dixon" userId="d5b2ae9e-9213-4442-b7df-4db8cbe51e5d" providerId="ADAL" clId="{36B808A2-51E5-4CD0-8CDC-9F4331E73CF3}" dt="2023-09-21T17:49:12.627" v="937"/>
          <ac:picMkLst>
            <pc:docMk/>
            <pc:sldMk cId="390391589" sldId="2146846107"/>
            <ac:picMk id="27" creationId="{FE9B3F1C-2F74-513F-CAEF-5EF409170D91}"/>
          </ac:picMkLst>
        </pc:picChg>
        <pc:picChg chg="mod">
          <ac:chgData name="Leah Montner Dixon" userId="d5b2ae9e-9213-4442-b7df-4db8cbe51e5d" providerId="ADAL" clId="{36B808A2-51E5-4CD0-8CDC-9F4331E73CF3}" dt="2023-09-21T17:49:12.627" v="937"/>
          <ac:picMkLst>
            <pc:docMk/>
            <pc:sldMk cId="390391589" sldId="2146846107"/>
            <ac:picMk id="31" creationId="{D0F481BA-EE2A-CE3C-DD06-2D46F71E4E35}"/>
          </ac:picMkLst>
        </pc:pic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36B808A2-51E5-4CD0-8CDC-9F4331E73CF3}" dt="2023-09-21T17:49:00.505" v="936"/>
              <pc2:cmMkLst xmlns:pc2="http://schemas.microsoft.com/office/powerpoint/2019/9/main/command">
                <pc:docMk/>
                <pc:sldMk cId="390391589" sldId="2146846107"/>
                <pc2:cmMk id="{BD885541-DA5C-474E-81D8-E1BD6A5F4381}"/>
              </pc2:cmMkLst>
            </pc226:cmChg>
          </p:ext>
        </pc:extLst>
      </pc:sldChg>
      <pc:sldChg chg="addSp delSp modSp mod">
        <pc:chgData name="Leah Montner Dixon" userId="d5b2ae9e-9213-4442-b7df-4db8cbe51e5d" providerId="ADAL" clId="{36B808A2-51E5-4CD0-8CDC-9F4331E73CF3}" dt="2023-09-21T18:36:01.784" v="1097"/>
        <pc:sldMkLst>
          <pc:docMk/>
          <pc:sldMk cId="835486705" sldId="2146846107"/>
        </pc:sldMkLst>
        <pc:spChg chg="add mod">
          <ac:chgData name="Leah Montner Dixon" userId="d5b2ae9e-9213-4442-b7df-4db8cbe51e5d" providerId="ADAL" clId="{36B808A2-51E5-4CD0-8CDC-9F4331E73CF3}" dt="2023-09-21T18:36:01.784" v="1097"/>
          <ac:spMkLst>
            <pc:docMk/>
            <pc:sldMk cId="835486705" sldId="2146846107"/>
            <ac:spMk id="4" creationId="{6B7EA660-5677-A205-70A8-62FFDACAB0B8}"/>
          </ac:spMkLst>
        </pc:spChg>
        <pc:spChg chg="del">
          <ac:chgData name="Leah Montner Dixon" userId="d5b2ae9e-9213-4442-b7df-4db8cbe51e5d" providerId="ADAL" clId="{36B808A2-51E5-4CD0-8CDC-9F4331E73CF3}" dt="2023-09-21T18:36:01.472" v="1096" actId="478"/>
          <ac:spMkLst>
            <pc:docMk/>
            <pc:sldMk cId="835486705" sldId="2146846107"/>
            <ac:spMk id="5" creationId="{BDE1BC5F-BB63-0916-3A60-3B803226C478}"/>
          </ac:spMkLst>
        </pc:spChg>
        <pc:spChg chg="add mod">
          <ac:chgData name="Leah Montner Dixon" userId="d5b2ae9e-9213-4442-b7df-4db8cbe51e5d" providerId="ADAL" clId="{36B808A2-51E5-4CD0-8CDC-9F4331E73CF3}" dt="2023-09-21T18:36:01.784" v="1097"/>
          <ac:spMkLst>
            <pc:docMk/>
            <pc:sldMk cId="835486705" sldId="2146846107"/>
            <ac:spMk id="6" creationId="{4F3866ED-B472-2438-5F85-2E743E67D0D2}"/>
          </ac:spMkLst>
        </pc:spChg>
        <pc:spChg chg="del">
          <ac:chgData name="Leah Montner Dixon" userId="d5b2ae9e-9213-4442-b7df-4db8cbe51e5d" providerId="ADAL" clId="{36B808A2-51E5-4CD0-8CDC-9F4331E73CF3}" dt="2023-09-21T18:36:01.472" v="1096" actId="478"/>
          <ac:spMkLst>
            <pc:docMk/>
            <pc:sldMk cId="835486705" sldId="2146846107"/>
            <ac:spMk id="12" creationId="{C7E4E940-66D1-A34C-1B05-A0482E1D29E2}"/>
          </ac:spMkLst>
        </pc:spChg>
        <pc:picChg chg="del">
          <ac:chgData name="Leah Montner Dixon" userId="d5b2ae9e-9213-4442-b7df-4db8cbe51e5d" providerId="ADAL" clId="{36B808A2-51E5-4CD0-8CDC-9F4331E73CF3}" dt="2023-09-21T18:36:01.472" v="1096" actId="478"/>
          <ac:picMkLst>
            <pc:docMk/>
            <pc:sldMk cId="835486705" sldId="2146846107"/>
            <ac:picMk id="2" creationId="{06CEDF0A-D03C-E28C-8382-06185E8D0B55}"/>
          </ac:picMkLst>
        </pc:picChg>
        <pc:picChg chg="add mod">
          <ac:chgData name="Leah Montner Dixon" userId="d5b2ae9e-9213-4442-b7df-4db8cbe51e5d" providerId="ADAL" clId="{36B808A2-51E5-4CD0-8CDC-9F4331E73CF3}" dt="2023-09-21T18:36:01.784" v="1097"/>
          <ac:picMkLst>
            <pc:docMk/>
            <pc:sldMk cId="835486705" sldId="2146846107"/>
            <ac:picMk id="3" creationId="{036809B7-1D47-E34E-921F-85ED47A68E7E}"/>
          </ac:picMkLst>
        </pc:picChg>
      </pc:sldChg>
      <pc:sldChg chg="addSp delSp modSp mod">
        <pc:chgData name="Leah Montner Dixon" userId="d5b2ae9e-9213-4442-b7df-4db8cbe51e5d" providerId="ADAL" clId="{36B808A2-51E5-4CD0-8CDC-9F4331E73CF3}" dt="2023-09-21T18:36:05.842" v="1099"/>
        <pc:sldMkLst>
          <pc:docMk/>
          <pc:sldMk cId="1565825097" sldId="2146846171"/>
        </pc:sldMkLst>
        <pc:spChg chg="add mod">
          <ac:chgData name="Leah Montner Dixon" userId="d5b2ae9e-9213-4442-b7df-4db8cbe51e5d" providerId="ADAL" clId="{36B808A2-51E5-4CD0-8CDC-9F4331E73CF3}" dt="2023-09-21T18:36:05.842" v="1099"/>
          <ac:spMkLst>
            <pc:docMk/>
            <pc:sldMk cId="1565825097" sldId="2146846171"/>
            <ac:spMk id="5" creationId="{8767DF68-07CA-301F-458F-6302DE43FF17}"/>
          </ac:spMkLst>
        </pc:spChg>
        <pc:spChg chg="del">
          <ac:chgData name="Leah Montner Dixon" userId="d5b2ae9e-9213-4442-b7df-4db8cbe51e5d" providerId="ADAL" clId="{36B808A2-51E5-4CD0-8CDC-9F4331E73CF3}" dt="2023-09-21T18:36:05.389" v="1098" actId="478"/>
          <ac:spMkLst>
            <pc:docMk/>
            <pc:sldMk cId="1565825097" sldId="2146846171"/>
            <ac:spMk id="10" creationId="{C2AA5D87-CFE9-AA60-22DC-9285B2FE6DBF}"/>
          </ac:spMkLst>
        </pc:spChg>
        <pc:spChg chg="del">
          <ac:chgData name="Leah Montner Dixon" userId="d5b2ae9e-9213-4442-b7df-4db8cbe51e5d" providerId="ADAL" clId="{36B808A2-51E5-4CD0-8CDC-9F4331E73CF3}" dt="2023-09-21T18:36:05.389" v="1098" actId="478"/>
          <ac:spMkLst>
            <pc:docMk/>
            <pc:sldMk cId="1565825097" sldId="2146846171"/>
            <ac:spMk id="11" creationId="{1694A05E-FAE0-E1FA-4C56-1C7E7D4462C8}"/>
          </ac:spMkLst>
        </pc:spChg>
        <pc:spChg chg="add mod">
          <ac:chgData name="Leah Montner Dixon" userId="d5b2ae9e-9213-4442-b7df-4db8cbe51e5d" providerId="ADAL" clId="{36B808A2-51E5-4CD0-8CDC-9F4331E73CF3}" dt="2023-09-21T18:36:05.842" v="1099"/>
          <ac:spMkLst>
            <pc:docMk/>
            <pc:sldMk cId="1565825097" sldId="2146846171"/>
            <ac:spMk id="16" creationId="{D4CFE88A-17F9-71CA-84C7-544908E51386}"/>
          </ac:spMkLst>
        </pc:spChg>
        <pc:picChg chg="add mod">
          <ac:chgData name="Leah Montner Dixon" userId="d5b2ae9e-9213-4442-b7df-4db8cbe51e5d" providerId="ADAL" clId="{36B808A2-51E5-4CD0-8CDC-9F4331E73CF3}" dt="2023-09-21T18:36:05.842" v="1099"/>
          <ac:picMkLst>
            <pc:docMk/>
            <pc:sldMk cId="1565825097" sldId="2146846171"/>
            <ac:picMk id="2" creationId="{0EE3AF6B-46E7-589D-345F-A90EAE61CDF9}"/>
          </ac:picMkLst>
        </pc:picChg>
        <pc:picChg chg="del">
          <ac:chgData name="Leah Montner Dixon" userId="d5b2ae9e-9213-4442-b7df-4db8cbe51e5d" providerId="ADAL" clId="{36B808A2-51E5-4CD0-8CDC-9F4331E73CF3}" dt="2023-09-21T18:36:05.389" v="1098" actId="478"/>
          <ac:picMkLst>
            <pc:docMk/>
            <pc:sldMk cId="1565825097" sldId="2146846171"/>
            <ac:picMk id="9" creationId="{C5814F4D-71CB-0881-2B38-8E3E1DAF4251}"/>
          </ac:picMkLst>
        </pc:picChg>
      </pc:sldChg>
      <pc:sldChg chg="addSp delSp modSp mod">
        <pc:chgData name="Leah Montner Dixon" userId="d5b2ae9e-9213-4442-b7df-4db8cbe51e5d" providerId="ADAL" clId="{36B808A2-51E5-4CD0-8CDC-9F4331E73CF3}" dt="2023-09-21T18:36:18.272" v="1105"/>
        <pc:sldMkLst>
          <pc:docMk/>
          <pc:sldMk cId="3745808571" sldId="2146846173"/>
        </pc:sldMkLst>
        <pc:spChg chg="mod">
          <ac:chgData name="Leah Montner Dixon" userId="d5b2ae9e-9213-4442-b7df-4db8cbe51e5d" providerId="ADAL" clId="{36B808A2-51E5-4CD0-8CDC-9F4331E73CF3}" dt="2023-09-12T14:37:29.625" v="706" actId="1036"/>
          <ac:spMkLst>
            <pc:docMk/>
            <pc:sldMk cId="3745808571" sldId="2146846173"/>
            <ac:spMk id="2" creationId="{5362A376-A719-1573-83A0-FF6FD955AAD4}"/>
          </ac:spMkLst>
        </pc:spChg>
        <pc:spChg chg="add mod ord">
          <ac:chgData name="Leah Montner Dixon" userId="d5b2ae9e-9213-4442-b7df-4db8cbe51e5d" providerId="ADAL" clId="{36B808A2-51E5-4CD0-8CDC-9F4331E73CF3}" dt="2023-09-12T14:05:36.556" v="144" actId="167"/>
          <ac:spMkLst>
            <pc:docMk/>
            <pc:sldMk cId="3745808571" sldId="2146846173"/>
            <ac:spMk id="3" creationId="{9E1881C3-33B0-FCC0-E0C8-E8C94D0C3813}"/>
          </ac:spMkLst>
        </pc:spChg>
        <pc:spChg chg="mod">
          <ac:chgData name="Leah Montner Dixon" userId="d5b2ae9e-9213-4442-b7df-4db8cbe51e5d" providerId="ADAL" clId="{36B808A2-51E5-4CD0-8CDC-9F4331E73CF3}" dt="2023-09-12T14:37:08.524" v="684" actId="1036"/>
          <ac:spMkLst>
            <pc:docMk/>
            <pc:sldMk cId="3745808571" sldId="2146846173"/>
            <ac:spMk id="4" creationId="{58D14AFA-EF1D-CBA3-7E5A-D8C26385952E}"/>
          </ac:spMkLst>
        </pc:spChg>
        <pc:spChg chg="mod">
          <ac:chgData name="Leah Montner Dixon" userId="d5b2ae9e-9213-4442-b7df-4db8cbe51e5d" providerId="ADAL" clId="{36B808A2-51E5-4CD0-8CDC-9F4331E73CF3}" dt="2023-09-12T14:37:08.524" v="684" actId="1036"/>
          <ac:spMkLst>
            <pc:docMk/>
            <pc:sldMk cId="3745808571" sldId="2146846173"/>
            <ac:spMk id="5" creationId="{AA637657-7535-CD36-4BAD-F6B84EB314DA}"/>
          </ac:spMkLst>
        </pc:spChg>
        <pc:spChg chg="mod">
          <ac:chgData name="Leah Montner Dixon" userId="d5b2ae9e-9213-4442-b7df-4db8cbe51e5d" providerId="ADAL" clId="{36B808A2-51E5-4CD0-8CDC-9F4331E73CF3}" dt="2023-09-12T14:37:08.524" v="684" actId="1036"/>
          <ac:spMkLst>
            <pc:docMk/>
            <pc:sldMk cId="3745808571" sldId="2146846173"/>
            <ac:spMk id="6" creationId="{105EA0B8-F73A-3F03-DA73-A73BA01E59C0}"/>
          </ac:spMkLst>
        </pc:spChg>
        <pc:spChg chg="mod">
          <ac:chgData name="Leah Montner Dixon" userId="d5b2ae9e-9213-4442-b7df-4db8cbe51e5d" providerId="ADAL" clId="{36B808A2-51E5-4CD0-8CDC-9F4331E73CF3}" dt="2023-09-12T14:37:08.524" v="684" actId="1036"/>
          <ac:spMkLst>
            <pc:docMk/>
            <pc:sldMk cId="3745808571" sldId="2146846173"/>
            <ac:spMk id="7" creationId="{F1087414-EDF0-FEC4-2343-9BF7126AC246}"/>
          </ac:spMkLst>
        </pc:spChg>
        <pc:spChg chg="add mod ord">
          <ac:chgData name="Leah Montner Dixon" userId="d5b2ae9e-9213-4442-b7df-4db8cbe51e5d" providerId="ADAL" clId="{36B808A2-51E5-4CD0-8CDC-9F4331E73CF3}" dt="2023-09-12T14:09:12.315" v="205" actId="3626"/>
          <ac:spMkLst>
            <pc:docMk/>
            <pc:sldMk cId="3745808571" sldId="2146846173"/>
            <ac:spMk id="8" creationId="{BE49C2B2-631F-C598-942B-F00C8F55A1C8}"/>
          </ac:spMkLst>
        </pc:spChg>
        <pc:spChg chg="del">
          <ac:chgData name="Leah Montner Dixon" userId="d5b2ae9e-9213-4442-b7df-4db8cbe51e5d" providerId="ADAL" clId="{36B808A2-51E5-4CD0-8CDC-9F4331E73CF3}" dt="2023-09-12T14:04:50.857" v="136" actId="478"/>
          <ac:spMkLst>
            <pc:docMk/>
            <pc:sldMk cId="3745808571" sldId="2146846173"/>
            <ac:spMk id="9" creationId="{43C1C384-6A2B-457C-B895-3E6996EE53BA}"/>
          </ac:spMkLst>
        </pc:spChg>
        <pc:spChg chg="mod">
          <ac:chgData name="Leah Montner Dixon" userId="d5b2ae9e-9213-4442-b7df-4db8cbe51e5d" providerId="ADAL" clId="{36B808A2-51E5-4CD0-8CDC-9F4331E73CF3}" dt="2023-09-12T14:37:08.524" v="684" actId="1036"/>
          <ac:spMkLst>
            <pc:docMk/>
            <pc:sldMk cId="3745808571" sldId="2146846173"/>
            <ac:spMk id="11" creationId="{E83939AE-6EE0-E62F-8014-E0253B1ED743}"/>
          </ac:spMkLst>
        </pc:spChg>
        <pc:spChg chg="mod">
          <ac:chgData name="Leah Montner Dixon" userId="d5b2ae9e-9213-4442-b7df-4db8cbe51e5d" providerId="ADAL" clId="{36B808A2-51E5-4CD0-8CDC-9F4331E73CF3}" dt="2023-09-12T14:37:08.524" v="684" actId="1036"/>
          <ac:spMkLst>
            <pc:docMk/>
            <pc:sldMk cId="3745808571" sldId="2146846173"/>
            <ac:spMk id="12" creationId="{7C3DCB39-E483-E3D5-EC96-C8ADF8CCD4AD}"/>
          </ac:spMkLst>
        </pc:spChg>
        <pc:spChg chg="mod">
          <ac:chgData name="Leah Montner Dixon" userId="d5b2ae9e-9213-4442-b7df-4db8cbe51e5d" providerId="ADAL" clId="{36B808A2-51E5-4CD0-8CDC-9F4331E73CF3}" dt="2023-09-12T14:37:08.524" v="684" actId="1036"/>
          <ac:spMkLst>
            <pc:docMk/>
            <pc:sldMk cId="3745808571" sldId="2146846173"/>
            <ac:spMk id="13" creationId="{43180890-0353-0ED3-67F2-94C4483954F1}"/>
          </ac:spMkLst>
        </pc:spChg>
        <pc:spChg chg="mod">
          <ac:chgData name="Leah Montner Dixon" userId="d5b2ae9e-9213-4442-b7df-4db8cbe51e5d" providerId="ADAL" clId="{36B808A2-51E5-4CD0-8CDC-9F4331E73CF3}" dt="2023-09-12T14:37:08.524" v="684" actId="1036"/>
          <ac:spMkLst>
            <pc:docMk/>
            <pc:sldMk cId="3745808571" sldId="2146846173"/>
            <ac:spMk id="14" creationId="{71CD16EB-C205-C240-5CD9-1BA43371FD2D}"/>
          </ac:spMkLst>
        </pc:spChg>
        <pc:spChg chg="mod">
          <ac:chgData name="Leah Montner Dixon" userId="d5b2ae9e-9213-4442-b7df-4db8cbe51e5d" providerId="ADAL" clId="{36B808A2-51E5-4CD0-8CDC-9F4331E73CF3}" dt="2023-09-12T14:37:08.524" v="684" actId="1036"/>
          <ac:spMkLst>
            <pc:docMk/>
            <pc:sldMk cId="3745808571" sldId="2146846173"/>
            <ac:spMk id="15" creationId="{4D4C2C99-1AB6-AC88-BF16-26AC0766AF2E}"/>
          </ac:spMkLst>
        </pc:spChg>
        <pc:spChg chg="mod">
          <ac:chgData name="Leah Montner Dixon" userId="d5b2ae9e-9213-4442-b7df-4db8cbe51e5d" providerId="ADAL" clId="{36B808A2-51E5-4CD0-8CDC-9F4331E73CF3}" dt="2023-09-12T14:37:08.524" v="684" actId="1036"/>
          <ac:spMkLst>
            <pc:docMk/>
            <pc:sldMk cId="3745808571" sldId="2146846173"/>
            <ac:spMk id="16" creationId="{EDB869D9-5B2D-13D1-B9E6-B88ED0C6FCA7}"/>
          </ac:spMkLst>
        </pc:spChg>
        <pc:spChg chg="mod">
          <ac:chgData name="Leah Montner Dixon" userId="d5b2ae9e-9213-4442-b7df-4db8cbe51e5d" providerId="ADAL" clId="{36B808A2-51E5-4CD0-8CDC-9F4331E73CF3}" dt="2023-09-12T14:37:08.524" v="684" actId="1036"/>
          <ac:spMkLst>
            <pc:docMk/>
            <pc:sldMk cId="3745808571" sldId="2146846173"/>
            <ac:spMk id="17" creationId="{A38E9B42-3536-5307-4EC9-FFF766DECAE3}"/>
          </ac:spMkLst>
        </pc:spChg>
        <pc:spChg chg="mod">
          <ac:chgData name="Leah Montner Dixon" userId="d5b2ae9e-9213-4442-b7df-4db8cbe51e5d" providerId="ADAL" clId="{36B808A2-51E5-4CD0-8CDC-9F4331E73CF3}" dt="2023-09-12T14:37:08.524" v="684" actId="1036"/>
          <ac:spMkLst>
            <pc:docMk/>
            <pc:sldMk cId="3745808571" sldId="2146846173"/>
            <ac:spMk id="18" creationId="{DCA30248-0925-4C68-BCBE-6C0D6C32F036}"/>
          </ac:spMkLst>
        </pc:spChg>
        <pc:spChg chg="mod">
          <ac:chgData name="Leah Montner Dixon" userId="d5b2ae9e-9213-4442-b7df-4db8cbe51e5d" providerId="ADAL" clId="{36B808A2-51E5-4CD0-8CDC-9F4331E73CF3}" dt="2023-09-12T14:37:08.524" v="684" actId="1036"/>
          <ac:spMkLst>
            <pc:docMk/>
            <pc:sldMk cId="3745808571" sldId="2146846173"/>
            <ac:spMk id="19" creationId="{C642DBE4-46E1-8FA6-1EB1-CCA368769DEC}"/>
          </ac:spMkLst>
        </pc:spChg>
        <pc:spChg chg="mod">
          <ac:chgData name="Leah Montner Dixon" userId="d5b2ae9e-9213-4442-b7df-4db8cbe51e5d" providerId="ADAL" clId="{36B808A2-51E5-4CD0-8CDC-9F4331E73CF3}" dt="2023-09-12T14:37:08.524" v="684" actId="1036"/>
          <ac:spMkLst>
            <pc:docMk/>
            <pc:sldMk cId="3745808571" sldId="2146846173"/>
            <ac:spMk id="20" creationId="{24009E35-046C-1317-3CE9-A8853DB7E888}"/>
          </ac:spMkLst>
        </pc:spChg>
        <pc:spChg chg="mod">
          <ac:chgData name="Leah Montner Dixon" userId="d5b2ae9e-9213-4442-b7df-4db8cbe51e5d" providerId="ADAL" clId="{36B808A2-51E5-4CD0-8CDC-9F4331E73CF3}" dt="2023-09-12T14:37:08.524" v="684" actId="1036"/>
          <ac:spMkLst>
            <pc:docMk/>
            <pc:sldMk cId="3745808571" sldId="2146846173"/>
            <ac:spMk id="21" creationId="{80394397-A0AB-FEBD-4C50-5E7F07628AE3}"/>
          </ac:spMkLst>
        </pc:spChg>
        <pc:spChg chg="mod">
          <ac:chgData name="Leah Montner Dixon" userId="d5b2ae9e-9213-4442-b7df-4db8cbe51e5d" providerId="ADAL" clId="{36B808A2-51E5-4CD0-8CDC-9F4331E73CF3}" dt="2023-09-12T14:37:08.524" v="684" actId="1036"/>
          <ac:spMkLst>
            <pc:docMk/>
            <pc:sldMk cId="3745808571" sldId="2146846173"/>
            <ac:spMk id="22" creationId="{9B59F9F8-C3B5-2CF1-DF90-12D6B356C79B}"/>
          </ac:spMkLst>
        </pc:spChg>
        <pc:spChg chg="mod">
          <ac:chgData name="Leah Montner Dixon" userId="d5b2ae9e-9213-4442-b7df-4db8cbe51e5d" providerId="ADAL" clId="{36B808A2-51E5-4CD0-8CDC-9F4331E73CF3}" dt="2023-09-12T14:37:08.524" v="684" actId="1036"/>
          <ac:spMkLst>
            <pc:docMk/>
            <pc:sldMk cId="3745808571" sldId="2146846173"/>
            <ac:spMk id="23" creationId="{30737DAC-2BCA-7928-707B-72663DB12019}"/>
          </ac:spMkLst>
        </pc:spChg>
        <pc:spChg chg="mod">
          <ac:chgData name="Leah Montner Dixon" userId="d5b2ae9e-9213-4442-b7df-4db8cbe51e5d" providerId="ADAL" clId="{36B808A2-51E5-4CD0-8CDC-9F4331E73CF3}" dt="2023-09-12T14:37:08.524" v="684" actId="1036"/>
          <ac:spMkLst>
            <pc:docMk/>
            <pc:sldMk cId="3745808571" sldId="2146846173"/>
            <ac:spMk id="24" creationId="{CDA8C591-B833-9259-3F9D-B43B61456D38}"/>
          </ac:spMkLst>
        </pc:spChg>
        <pc:spChg chg="mod">
          <ac:chgData name="Leah Montner Dixon" userId="d5b2ae9e-9213-4442-b7df-4db8cbe51e5d" providerId="ADAL" clId="{36B808A2-51E5-4CD0-8CDC-9F4331E73CF3}" dt="2023-09-12T14:37:08.524" v="684" actId="1036"/>
          <ac:spMkLst>
            <pc:docMk/>
            <pc:sldMk cId="3745808571" sldId="2146846173"/>
            <ac:spMk id="25" creationId="{C820672D-2BC5-22A6-4992-0C9A6F93F486}"/>
          </ac:spMkLst>
        </pc:spChg>
        <pc:spChg chg="mod">
          <ac:chgData name="Leah Montner Dixon" userId="d5b2ae9e-9213-4442-b7df-4db8cbe51e5d" providerId="ADAL" clId="{36B808A2-51E5-4CD0-8CDC-9F4331E73CF3}" dt="2023-09-12T14:37:08.524" v="684" actId="1036"/>
          <ac:spMkLst>
            <pc:docMk/>
            <pc:sldMk cId="3745808571" sldId="2146846173"/>
            <ac:spMk id="26" creationId="{05914D17-D8BA-7772-B9B1-E246521A1F47}"/>
          </ac:spMkLst>
        </pc:spChg>
        <pc:spChg chg="mod">
          <ac:chgData name="Leah Montner Dixon" userId="d5b2ae9e-9213-4442-b7df-4db8cbe51e5d" providerId="ADAL" clId="{36B808A2-51E5-4CD0-8CDC-9F4331E73CF3}" dt="2023-09-12T14:37:08.524" v="684" actId="1036"/>
          <ac:spMkLst>
            <pc:docMk/>
            <pc:sldMk cId="3745808571" sldId="2146846173"/>
            <ac:spMk id="27" creationId="{B29B2601-AD1E-13C6-9C93-1CF21203DB61}"/>
          </ac:spMkLst>
        </pc:spChg>
        <pc:spChg chg="mod">
          <ac:chgData name="Leah Montner Dixon" userId="d5b2ae9e-9213-4442-b7df-4db8cbe51e5d" providerId="ADAL" clId="{36B808A2-51E5-4CD0-8CDC-9F4331E73CF3}" dt="2023-09-12T14:37:08.524" v="684" actId="1036"/>
          <ac:spMkLst>
            <pc:docMk/>
            <pc:sldMk cId="3745808571" sldId="2146846173"/>
            <ac:spMk id="28" creationId="{FBF1598A-40D1-F6BC-F608-39F93829B044}"/>
          </ac:spMkLst>
        </pc:spChg>
        <pc:spChg chg="mod">
          <ac:chgData name="Leah Montner Dixon" userId="d5b2ae9e-9213-4442-b7df-4db8cbe51e5d" providerId="ADAL" clId="{36B808A2-51E5-4CD0-8CDC-9F4331E73CF3}" dt="2023-09-12T14:37:08.524" v="684" actId="1036"/>
          <ac:spMkLst>
            <pc:docMk/>
            <pc:sldMk cId="3745808571" sldId="2146846173"/>
            <ac:spMk id="29" creationId="{F3D89C76-C742-8276-91A7-C1E7435847DC}"/>
          </ac:spMkLst>
        </pc:spChg>
        <pc:spChg chg="mod">
          <ac:chgData name="Leah Montner Dixon" userId="d5b2ae9e-9213-4442-b7df-4db8cbe51e5d" providerId="ADAL" clId="{36B808A2-51E5-4CD0-8CDC-9F4331E73CF3}" dt="2023-09-12T14:37:08.524" v="684" actId="1036"/>
          <ac:spMkLst>
            <pc:docMk/>
            <pc:sldMk cId="3745808571" sldId="2146846173"/>
            <ac:spMk id="30" creationId="{4C1BC773-E7A2-104E-C320-9E8A6B467610}"/>
          </ac:spMkLst>
        </pc:spChg>
        <pc:spChg chg="mod">
          <ac:chgData name="Leah Montner Dixon" userId="d5b2ae9e-9213-4442-b7df-4db8cbe51e5d" providerId="ADAL" clId="{36B808A2-51E5-4CD0-8CDC-9F4331E73CF3}" dt="2023-09-12T14:37:08.524" v="684" actId="1036"/>
          <ac:spMkLst>
            <pc:docMk/>
            <pc:sldMk cId="3745808571" sldId="2146846173"/>
            <ac:spMk id="31" creationId="{40862695-7E2A-4D24-C520-97F1AAB50F9A}"/>
          </ac:spMkLst>
        </pc:spChg>
        <pc:spChg chg="mod">
          <ac:chgData name="Leah Montner Dixon" userId="d5b2ae9e-9213-4442-b7df-4db8cbe51e5d" providerId="ADAL" clId="{36B808A2-51E5-4CD0-8CDC-9F4331E73CF3}" dt="2023-09-12T14:37:08.524" v="684" actId="1036"/>
          <ac:spMkLst>
            <pc:docMk/>
            <pc:sldMk cId="3745808571" sldId="2146846173"/>
            <ac:spMk id="32" creationId="{D9C25844-9ADD-EB3E-2E05-FCF61A829803}"/>
          </ac:spMkLst>
        </pc:spChg>
        <pc:spChg chg="del">
          <ac:chgData name="Leah Montner Dixon" userId="d5b2ae9e-9213-4442-b7df-4db8cbe51e5d" providerId="ADAL" clId="{36B808A2-51E5-4CD0-8CDC-9F4331E73CF3}" dt="2023-09-21T18:36:17.992" v="1104" actId="478"/>
          <ac:spMkLst>
            <pc:docMk/>
            <pc:sldMk cId="3745808571" sldId="2146846173"/>
            <ac:spMk id="34" creationId="{181A15FE-E061-0F07-5919-268216A6702E}"/>
          </ac:spMkLst>
        </pc:spChg>
        <pc:spChg chg="del">
          <ac:chgData name="Leah Montner Dixon" userId="d5b2ae9e-9213-4442-b7df-4db8cbe51e5d" providerId="ADAL" clId="{36B808A2-51E5-4CD0-8CDC-9F4331E73CF3}" dt="2023-09-21T18:36:17.992" v="1104" actId="478"/>
          <ac:spMkLst>
            <pc:docMk/>
            <pc:sldMk cId="3745808571" sldId="2146846173"/>
            <ac:spMk id="35" creationId="{A23516D8-24B9-BBC1-9BDA-290B3DFD82D3}"/>
          </ac:spMkLst>
        </pc:spChg>
        <pc:spChg chg="add mod">
          <ac:chgData name="Leah Montner Dixon" userId="d5b2ae9e-9213-4442-b7df-4db8cbe51e5d" providerId="ADAL" clId="{36B808A2-51E5-4CD0-8CDC-9F4331E73CF3}" dt="2023-09-21T18:36:18.272" v="1105"/>
          <ac:spMkLst>
            <pc:docMk/>
            <pc:sldMk cId="3745808571" sldId="2146846173"/>
            <ac:spMk id="36" creationId="{38C5378E-4F03-5F16-1073-FA9841FEB996}"/>
          </ac:spMkLst>
        </pc:spChg>
        <pc:spChg chg="add mod">
          <ac:chgData name="Leah Montner Dixon" userId="d5b2ae9e-9213-4442-b7df-4db8cbe51e5d" providerId="ADAL" clId="{36B808A2-51E5-4CD0-8CDC-9F4331E73CF3}" dt="2023-09-12T14:09:19.353" v="206"/>
          <ac:spMkLst>
            <pc:docMk/>
            <pc:sldMk cId="3745808571" sldId="2146846173"/>
            <ac:spMk id="37" creationId="{9A37BFE0-C764-63D8-E666-253DF9E4E54A}"/>
          </ac:spMkLst>
        </pc:spChg>
        <pc:spChg chg="add mod">
          <ac:chgData name="Leah Montner Dixon" userId="d5b2ae9e-9213-4442-b7df-4db8cbe51e5d" providerId="ADAL" clId="{36B808A2-51E5-4CD0-8CDC-9F4331E73CF3}" dt="2023-09-21T18:36:18.272" v="1105"/>
          <ac:spMkLst>
            <pc:docMk/>
            <pc:sldMk cId="3745808571" sldId="2146846173"/>
            <ac:spMk id="37" creationId="{BFD6437A-CD78-A08C-AB56-AAE885333CF5}"/>
          </ac:spMkLst>
        </pc:spChg>
        <pc:spChg chg="mod">
          <ac:chgData name="Leah Montner Dixon" userId="d5b2ae9e-9213-4442-b7df-4db8cbe51e5d" providerId="ADAL" clId="{36B808A2-51E5-4CD0-8CDC-9F4331E73CF3}" dt="2023-09-12T14:37:08.524" v="684" actId="1036"/>
          <ac:spMkLst>
            <pc:docMk/>
            <pc:sldMk cId="3745808571" sldId="2146846173"/>
            <ac:spMk id="40" creationId="{036A519A-7BEC-7679-311F-D5FA888818A3}"/>
          </ac:spMkLst>
        </pc:spChg>
        <pc:spChg chg="mod">
          <ac:chgData name="Leah Montner Dixon" userId="d5b2ae9e-9213-4442-b7df-4db8cbe51e5d" providerId="ADAL" clId="{36B808A2-51E5-4CD0-8CDC-9F4331E73CF3}" dt="2023-09-12T14:37:08.524" v="684" actId="1036"/>
          <ac:spMkLst>
            <pc:docMk/>
            <pc:sldMk cId="3745808571" sldId="2146846173"/>
            <ac:spMk id="41" creationId="{7656D5DB-BF35-4EEF-1590-96040649507F}"/>
          </ac:spMkLst>
        </pc:spChg>
        <pc:spChg chg="mod">
          <ac:chgData name="Leah Montner Dixon" userId="d5b2ae9e-9213-4442-b7df-4db8cbe51e5d" providerId="ADAL" clId="{36B808A2-51E5-4CD0-8CDC-9F4331E73CF3}" dt="2023-09-12T14:37:08.524" v="684" actId="1036"/>
          <ac:spMkLst>
            <pc:docMk/>
            <pc:sldMk cId="3745808571" sldId="2146846173"/>
            <ac:spMk id="43" creationId="{15B23C13-B742-3888-F9A4-1C78307006B6}"/>
          </ac:spMkLst>
        </pc:spChg>
        <pc:spChg chg="mod">
          <ac:chgData name="Leah Montner Dixon" userId="d5b2ae9e-9213-4442-b7df-4db8cbe51e5d" providerId="ADAL" clId="{36B808A2-51E5-4CD0-8CDC-9F4331E73CF3}" dt="2023-09-12T14:37:10.739" v="687" actId="1036"/>
          <ac:spMkLst>
            <pc:docMk/>
            <pc:sldMk cId="3745808571" sldId="2146846173"/>
            <ac:spMk id="46" creationId="{4C39E935-7A58-DD4B-A824-3D72181C070E}"/>
          </ac:spMkLst>
        </pc:spChg>
        <pc:spChg chg="mod">
          <ac:chgData name="Leah Montner Dixon" userId="d5b2ae9e-9213-4442-b7df-4db8cbe51e5d" providerId="ADAL" clId="{36B808A2-51E5-4CD0-8CDC-9F4331E73CF3}" dt="2023-09-12T14:37:08.524" v="684" actId="1036"/>
          <ac:spMkLst>
            <pc:docMk/>
            <pc:sldMk cId="3745808571" sldId="2146846173"/>
            <ac:spMk id="49" creationId="{164BFB0F-BD38-D98B-944C-C7AF358860B2}"/>
          </ac:spMkLst>
        </pc:spChg>
        <pc:grpChg chg="add mod">
          <ac:chgData name="Leah Montner Dixon" userId="d5b2ae9e-9213-4442-b7df-4db8cbe51e5d" providerId="ADAL" clId="{36B808A2-51E5-4CD0-8CDC-9F4331E73CF3}" dt="2023-09-12T14:30:32.541" v="613"/>
          <ac:grpSpMkLst>
            <pc:docMk/>
            <pc:sldMk cId="3745808571" sldId="2146846173"/>
            <ac:grpSpMk id="38" creationId="{63959C90-92C2-EB8B-A270-DD1840808725}"/>
          </ac:grpSpMkLst>
        </pc:grpChg>
        <pc:picChg chg="add mod">
          <ac:chgData name="Leah Montner Dixon" userId="d5b2ae9e-9213-4442-b7df-4db8cbe51e5d" providerId="ADAL" clId="{36B808A2-51E5-4CD0-8CDC-9F4331E73CF3}" dt="2023-09-21T18:36:18.272" v="1105"/>
          <ac:picMkLst>
            <pc:docMk/>
            <pc:sldMk cId="3745808571" sldId="2146846173"/>
            <ac:picMk id="9" creationId="{13B36DFF-1A7D-3902-1451-260F0965D89B}"/>
          </ac:picMkLst>
        </pc:picChg>
        <pc:picChg chg="add mod">
          <ac:chgData name="Leah Montner Dixon" userId="d5b2ae9e-9213-4442-b7df-4db8cbe51e5d" providerId="ADAL" clId="{36B808A2-51E5-4CD0-8CDC-9F4331E73CF3}" dt="2023-09-12T14:09:06.645" v="203" actId="1076"/>
          <ac:picMkLst>
            <pc:docMk/>
            <pc:sldMk cId="3745808571" sldId="2146846173"/>
            <ac:picMk id="10" creationId="{5EC4DB84-FC4C-DCB7-15E3-EB32ED3C6DFB}"/>
          </ac:picMkLst>
        </pc:picChg>
        <pc:picChg chg="del">
          <ac:chgData name="Leah Montner Dixon" userId="d5b2ae9e-9213-4442-b7df-4db8cbe51e5d" providerId="ADAL" clId="{36B808A2-51E5-4CD0-8CDC-9F4331E73CF3}" dt="2023-09-21T18:36:17.992" v="1104" actId="478"/>
          <ac:picMkLst>
            <pc:docMk/>
            <pc:sldMk cId="3745808571" sldId="2146846173"/>
            <ac:picMk id="33" creationId="{7A5CDF1F-7E1A-51A1-F6A5-AB039E23538D}"/>
          </ac:picMkLst>
        </pc:picChg>
        <pc:picChg chg="add del mod">
          <ac:chgData name="Leah Montner Dixon" userId="d5b2ae9e-9213-4442-b7df-4db8cbe51e5d" providerId="ADAL" clId="{36B808A2-51E5-4CD0-8CDC-9F4331E73CF3}" dt="2023-09-12T14:09:09.396" v="204" actId="478"/>
          <ac:picMkLst>
            <pc:docMk/>
            <pc:sldMk cId="3745808571" sldId="2146846173"/>
            <ac:picMk id="36" creationId="{379B8B86-098C-08FE-63C8-C2E3497B5640}"/>
          </ac:picMkLst>
        </pc:picChg>
        <pc:picChg chg="mod">
          <ac:chgData name="Leah Montner Dixon" userId="d5b2ae9e-9213-4442-b7df-4db8cbe51e5d" providerId="ADAL" clId="{36B808A2-51E5-4CD0-8CDC-9F4331E73CF3}" dt="2023-09-12T14:30:32.541" v="613"/>
          <ac:picMkLst>
            <pc:docMk/>
            <pc:sldMk cId="3745808571" sldId="2146846173"/>
            <ac:picMk id="39" creationId="{7894F430-193B-D7DF-C177-C61E6C48A5AF}"/>
          </ac:picMkLst>
        </pc:picChg>
        <pc:picChg chg="mod">
          <ac:chgData name="Leah Montner Dixon" userId="d5b2ae9e-9213-4442-b7df-4db8cbe51e5d" providerId="ADAL" clId="{36B808A2-51E5-4CD0-8CDC-9F4331E73CF3}" dt="2023-09-12T14:30:32.541" v="613"/>
          <ac:picMkLst>
            <pc:docMk/>
            <pc:sldMk cId="3745808571" sldId="2146846173"/>
            <ac:picMk id="42" creationId="{C946F145-74E0-61BF-85A9-6977220D2B35}"/>
          </ac:picMkLst>
        </pc:picChg>
      </pc:sldChg>
      <pc:sldChg chg="addSp delSp modSp mod">
        <pc:chgData name="Leah Montner Dixon" userId="d5b2ae9e-9213-4442-b7df-4db8cbe51e5d" providerId="ADAL" clId="{36B808A2-51E5-4CD0-8CDC-9F4331E73CF3}" dt="2023-09-21T18:36:14.198" v="1103"/>
        <pc:sldMkLst>
          <pc:docMk/>
          <pc:sldMk cId="1372478867" sldId="2146846201"/>
        </pc:sldMkLst>
        <pc:spChg chg="add mod">
          <ac:chgData name="Leah Montner Dixon" userId="d5b2ae9e-9213-4442-b7df-4db8cbe51e5d" providerId="ADAL" clId="{36B808A2-51E5-4CD0-8CDC-9F4331E73CF3}" dt="2023-09-21T18:36:14.198" v="1103"/>
          <ac:spMkLst>
            <pc:docMk/>
            <pc:sldMk cId="1372478867" sldId="2146846201"/>
            <ac:spMk id="7" creationId="{987E844D-2FA7-5F2B-8F0A-5FDF0E7FF39C}"/>
          </ac:spMkLst>
        </pc:spChg>
        <pc:spChg chg="del">
          <ac:chgData name="Leah Montner Dixon" userId="d5b2ae9e-9213-4442-b7df-4db8cbe51e5d" providerId="ADAL" clId="{36B808A2-51E5-4CD0-8CDC-9F4331E73CF3}" dt="2023-09-21T18:36:13.818" v="1102" actId="478"/>
          <ac:spMkLst>
            <pc:docMk/>
            <pc:sldMk cId="1372478867" sldId="2146846201"/>
            <ac:spMk id="9" creationId="{02F097FF-591F-623E-1339-5C741D83908B}"/>
          </ac:spMkLst>
        </pc:spChg>
        <pc:spChg chg="del">
          <ac:chgData name="Leah Montner Dixon" userId="d5b2ae9e-9213-4442-b7df-4db8cbe51e5d" providerId="ADAL" clId="{36B808A2-51E5-4CD0-8CDC-9F4331E73CF3}" dt="2023-09-21T18:36:13.818" v="1102" actId="478"/>
          <ac:spMkLst>
            <pc:docMk/>
            <pc:sldMk cId="1372478867" sldId="2146846201"/>
            <ac:spMk id="11" creationId="{62C460CA-38D5-CF73-73D3-F11A2CD33672}"/>
          </ac:spMkLst>
        </pc:spChg>
        <pc:spChg chg="add mod">
          <ac:chgData name="Leah Montner Dixon" userId="d5b2ae9e-9213-4442-b7df-4db8cbe51e5d" providerId="ADAL" clId="{36B808A2-51E5-4CD0-8CDC-9F4331E73CF3}" dt="2023-09-21T18:36:14.198" v="1103"/>
          <ac:spMkLst>
            <pc:docMk/>
            <pc:sldMk cId="1372478867" sldId="2146846201"/>
            <ac:spMk id="12" creationId="{75B37B55-95CC-F255-02A3-C7619EC30463}"/>
          </ac:spMkLst>
        </pc:spChg>
        <pc:picChg chg="del">
          <ac:chgData name="Leah Montner Dixon" userId="d5b2ae9e-9213-4442-b7df-4db8cbe51e5d" providerId="ADAL" clId="{36B808A2-51E5-4CD0-8CDC-9F4331E73CF3}" dt="2023-09-21T18:36:13.818" v="1102" actId="478"/>
          <ac:picMkLst>
            <pc:docMk/>
            <pc:sldMk cId="1372478867" sldId="2146846201"/>
            <ac:picMk id="4" creationId="{4D977845-FF23-E3AA-0D85-29219CB398D3}"/>
          </ac:picMkLst>
        </pc:picChg>
        <pc:picChg chg="add mod">
          <ac:chgData name="Leah Montner Dixon" userId="d5b2ae9e-9213-4442-b7df-4db8cbe51e5d" providerId="ADAL" clId="{36B808A2-51E5-4CD0-8CDC-9F4331E73CF3}" dt="2023-09-21T18:36:14.198" v="1103"/>
          <ac:picMkLst>
            <pc:docMk/>
            <pc:sldMk cId="1372478867" sldId="2146846201"/>
            <ac:picMk id="5" creationId="{18558B72-B71B-E51C-56D4-2AF93588D642}"/>
          </ac:picMkLst>
        </pc:picChg>
      </pc:sldChg>
      <pc:sldChg chg="addSp delSp modSp mod modCm">
        <pc:chgData name="Leah Montner Dixon" userId="d5b2ae9e-9213-4442-b7df-4db8cbe51e5d" providerId="ADAL" clId="{36B808A2-51E5-4CD0-8CDC-9F4331E73CF3}" dt="2023-09-21T18:36:55.149" v="1118"/>
        <pc:sldMkLst>
          <pc:docMk/>
          <pc:sldMk cId="957495863" sldId="2146846202"/>
        </pc:sldMkLst>
        <pc:spChg chg="mod">
          <ac:chgData name="Leah Montner Dixon" userId="d5b2ae9e-9213-4442-b7df-4db8cbe51e5d" providerId="ADAL" clId="{36B808A2-51E5-4CD0-8CDC-9F4331E73CF3}" dt="2023-09-21T18:34:44.129" v="1073" actId="1076"/>
          <ac:spMkLst>
            <pc:docMk/>
            <pc:sldMk cId="957495863" sldId="2146846202"/>
            <ac:spMk id="2" creationId="{892812D1-C2E7-6145-8C2A-95A25EFCD80C}"/>
          </ac:spMkLst>
        </pc:spChg>
        <pc:spChg chg="mod">
          <ac:chgData name="Leah Montner Dixon" userId="d5b2ae9e-9213-4442-b7df-4db8cbe51e5d" providerId="ADAL" clId="{36B808A2-51E5-4CD0-8CDC-9F4331E73CF3}" dt="2023-09-21T18:31:50.141" v="997" actId="1036"/>
          <ac:spMkLst>
            <pc:docMk/>
            <pc:sldMk cId="957495863" sldId="2146846202"/>
            <ac:spMk id="4" creationId="{3ED54650-E124-0942-8B03-A438165B55A6}"/>
          </ac:spMkLst>
        </pc:spChg>
        <pc:spChg chg="del">
          <ac:chgData name="Leah Montner Dixon" userId="d5b2ae9e-9213-4442-b7df-4db8cbe51e5d" providerId="ADAL" clId="{36B808A2-51E5-4CD0-8CDC-9F4331E73CF3}" dt="2023-09-12T14:03:06.623" v="88" actId="478"/>
          <ac:spMkLst>
            <pc:docMk/>
            <pc:sldMk cId="957495863" sldId="2146846202"/>
            <ac:spMk id="18" creationId="{46353945-D6B7-A607-1124-57C36473B646}"/>
          </ac:spMkLst>
        </pc:spChg>
        <pc:spChg chg="mod">
          <ac:chgData name="Leah Montner Dixon" userId="d5b2ae9e-9213-4442-b7df-4db8cbe51e5d" providerId="ADAL" clId="{36B808A2-51E5-4CD0-8CDC-9F4331E73CF3}" dt="2023-09-21T18:33:38.556" v="1040" actId="20577"/>
          <ac:spMkLst>
            <pc:docMk/>
            <pc:sldMk cId="957495863" sldId="2146846202"/>
            <ac:spMk id="20" creationId="{07775BA2-617D-CDB7-57AE-72018C19595F}"/>
          </ac:spMkLst>
        </pc:spChg>
        <pc:spChg chg="mod">
          <ac:chgData name="Leah Montner Dixon" userId="d5b2ae9e-9213-4442-b7df-4db8cbe51e5d" providerId="ADAL" clId="{36B808A2-51E5-4CD0-8CDC-9F4331E73CF3}" dt="2023-09-12T14:03:43.237" v="105" actId="14100"/>
          <ac:spMkLst>
            <pc:docMk/>
            <pc:sldMk cId="957495863" sldId="2146846202"/>
            <ac:spMk id="22" creationId="{97F9895F-B2CF-4F6E-A124-87D6BB078209}"/>
          </ac:spMkLst>
        </pc:spChg>
        <pc:spChg chg="mod">
          <ac:chgData name="Leah Montner Dixon" userId="d5b2ae9e-9213-4442-b7df-4db8cbe51e5d" providerId="ADAL" clId="{36B808A2-51E5-4CD0-8CDC-9F4331E73CF3}" dt="2023-09-21T18:34:11.963" v="1056" actId="14100"/>
          <ac:spMkLst>
            <pc:docMk/>
            <pc:sldMk cId="957495863" sldId="2146846202"/>
            <ac:spMk id="23" creationId="{55FBF723-986B-E87D-7E3A-94774007B564}"/>
          </ac:spMkLst>
        </pc:spChg>
        <pc:spChg chg="add mod">
          <ac:chgData name="Leah Montner Dixon" userId="d5b2ae9e-9213-4442-b7df-4db8cbe51e5d" providerId="ADAL" clId="{36B808A2-51E5-4CD0-8CDC-9F4331E73CF3}" dt="2023-09-21T18:36:55.149" v="1118"/>
          <ac:spMkLst>
            <pc:docMk/>
            <pc:sldMk cId="957495863" sldId="2146846202"/>
            <ac:spMk id="25" creationId="{BBE3B667-93D2-8A02-5C51-B89CB41F8D76}"/>
          </ac:spMkLst>
        </pc:spChg>
        <pc:spChg chg="add mod">
          <ac:chgData name="Leah Montner Dixon" userId="d5b2ae9e-9213-4442-b7df-4db8cbe51e5d" providerId="ADAL" clId="{36B808A2-51E5-4CD0-8CDC-9F4331E73CF3}" dt="2023-09-21T18:36:55.149" v="1118"/>
          <ac:spMkLst>
            <pc:docMk/>
            <pc:sldMk cId="957495863" sldId="2146846202"/>
            <ac:spMk id="26" creationId="{653680F6-A714-F950-D251-C4D95183A93A}"/>
          </ac:spMkLst>
        </pc:spChg>
        <pc:spChg chg="mod">
          <ac:chgData name="Leah Montner Dixon" userId="d5b2ae9e-9213-4442-b7df-4db8cbe51e5d" providerId="ADAL" clId="{36B808A2-51E5-4CD0-8CDC-9F4331E73CF3}" dt="2023-09-12T14:03:58.955" v="108" actId="14100"/>
          <ac:spMkLst>
            <pc:docMk/>
            <pc:sldMk cId="957495863" sldId="2146846202"/>
            <ac:spMk id="34" creationId="{1C6BDDA2-DAD0-4175-8F77-77A09826BDCD}"/>
          </ac:spMkLst>
        </pc:spChg>
        <pc:spChg chg="del">
          <ac:chgData name="Leah Montner Dixon" userId="d5b2ae9e-9213-4442-b7df-4db8cbe51e5d" providerId="ADAL" clId="{36B808A2-51E5-4CD0-8CDC-9F4331E73CF3}" dt="2023-09-21T18:36:54.867" v="1117" actId="478"/>
          <ac:spMkLst>
            <pc:docMk/>
            <pc:sldMk cId="957495863" sldId="2146846202"/>
            <ac:spMk id="40" creationId="{B6377841-6279-4CE0-881E-D6F15129EC44}"/>
          </ac:spMkLst>
        </pc:spChg>
        <pc:spChg chg="del mod">
          <ac:chgData name="Leah Montner Dixon" userId="d5b2ae9e-9213-4442-b7df-4db8cbe51e5d" providerId="ADAL" clId="{36B808A2-51E5-4CD0-8CDC-9F4331E73CF3}" dt="2023-09-21T18:36:54.867" v="1117" actId="478"/>
          <ac:spMkLst>
            <pc:docMk/>
            <pc:sldMk cId="957495863" sldId="2146846202"/>
            <ac:spMk id="42" creationId="{0C967FAB-7FBC-45CF-851C-77D0806CC167}"/>
          </ac:spMkLst>
        </pc:spChg>
        <pc:grpChg chg="mod">
          <ac:chgData name="Leah Montner Dixon" userId="d5b2ae9e-9213-4442-b7df-4db8cbe51e5d" providerId="ADAL" clId="{36B808A2-51E5-4CD0-8CDC-9F4331E73CF3}" dt="2023-09-21T18:35:19.297" v="1090" actId="1036"/>
          <ac:grpSpMkLst>
            <pc:docMk/>
            <pc:sldMk cId="957495863" sldId="2146846202"/>
            <ac:grpSpMk id="6" creationId="{CFD45E7E-C500-43A2-8120-8ED21E2A2C7B}"/>
          </ac:grpSpMkLst>
        </pc:grpChg>
        <pc:grpChg chg="mod">
          <ac:chgData name="Leah Montner Dixon" userId="d5b2ae9e-9213-4442-b7df-4db8cbe51e5d" providerId="ADAL" clId="{36B808A2-51E5-4CD0-8CDC-9F4331E73CF3}" dt="2023-09-21T18:35:19.297" v="1090" actId="1036"/>
          <ac:grpSpMkLst>
            <pc:docMk/>
            <pc:sldMk cId="957495863" sldId="2146846202"/>
            <ac:grpSpMk id="7" creationId="{EC736EE8-AB58-4D19-A9C8-A0FEE809FAA8}"/>
          </ac:grpSpMkLst>
        </pc:grpChg>
        <pc:grpChg chg="mod">
          <ac:chgData name="Leah Montner Dixon" userId="d5b2ae9e-9213-4442-b7df-4db8cbe51e5d" providerId="ADAL" clId="{36B808A2-51E5-4CD0-8CDC-9F4331E73CF3}" dt="2023-09-21T18:35:19.297" v="1090" actId="1036"/>
          <ac:grpSpMkLst>
            <pc:docMk/>
            <pc:sldMk cId="957495863" sldId="2146846202"/>
            <ac:grpSpMk id="8" creationId="{E2254169-E83C-4230-8068-0511F6A21E42}"/>
          </ac:grpSpMkLst>
        </pc:grpChg>
        <pc:grpChg chg="add mod">
          <ac:chgData name="Leah Montner Dixon" userId="d5b2ae9e-9213-4442-b7df-4db8cbe51e5d" providerId="ADAL" clId="{36B808A2-51E5-4CD0-8CDC-9F4331E73CF3}" dt="2023-09-21T18:35:10.980" v="1085" actId="554"/>
          <ac:grpSpMkLst>
            <pc:docMk/>
            <pc:sldMk cId="957495863" sldId="2146846202"/>
            <ac:grpSpMk id="18" creationId="{7E4B26F3-CC81-1D2A-E87D-4535E6C5ADA1}"/>
          </ac:grpSpMkLst>
        </pc:grpChg>
        <pc:grpChg chg="mod">
          <ac:chgData name="Leah Montner Dixon" userId="d5b2ae9e-9213-4442-b7df-4db8cbe51e5d" providerId="ADAL" clId="{36B808A2-51E5-4CD0-8CDC-9F4331E73CF3}" dt="2023-09-21T18:35:10.980" v="1085" actId="554"/>
          <ac:grpSpMkLst>
            <pc:docMk/>
            <pc:sldMk cId="957495863" sldId="2146846202"/>
            <ac:grpSpMk id="27" creationId="{71735001-7320-48CE-AC1E-E936DB3D063C}"/>
          </ac:grpSpMkLst>
        </pc:grpChg>
        <pc:picChg chg="del">
          <ac:chgData name="Leah Montner Dixon" userId="d5b2ae9e-9213-4442-b7df-4db8cbe51e5d" providerId="ADAL" clId="{36B808A2-51E5-4CD0-8CDC-9F4331E73CF3}" dt="2023-09-12T14:03:08.367" v="90" actId="478"/>
          <ac:picMkLst>
            <pc:docMk/>
            <pc:sldMk cId="957495863" sldId="2146846202"/>
            <ac:picMk id="5" creationId="{59A19056-0A0B-40D9-BC6B-DB3AEF1B601A}"/>
          </ac:picMkLst>
        </pc:picChg>
        <pc:picChg chg="del">
          <ac:chgData name="Leah Montner Dixon" userId="d5b2ae9e-9213-4442-b7df-4db8cbe51e5d" providerId="ADAL" clId="{36B808A2-51E5-4CD0-8CDC-9F4331E73CF3}" dt="2023-09-12T14:03:12.559" v="97" actId="478"/>
          <ac:picMkLst>
            <pc:docMk/>
            <pc:sldMk cId="957495863" sldId="2146846202"/>
            <ac:picMk id="10" creationId="{8CB6AD30-1B00-0303-1358-573D9769E197}"/>
          </ac:picMkLst>
        </pc:picChg>
        <pc:picChg chg="del">
          <ac:chgData name="Leah Montner Dixon" userId="d5b2ae9e-9213-4442-b7df-4db8cbe51e5d" providerId="ADAL" clId="{36B808A2-51E5-4CD0-8CDC-9F4331E73CF3}" dt="2023-09-12T14:03:11.304" v="94" actId="478"/>
          <ac:picMkLst>
            <pc:docMk/>
            <pc:sldMk cId="957495863" sldId="2146846202"/>
            <ac:picMk id="12" creationId="{3BAE4C41-3988-66D8-3392-30407831F77A}"/>
          </ac:picMkLst>
        </pc:picChg>
        <pc:picChg chg="del">
          <ac:chgData name="Leah Montner Dixon" userId="d5b2ae9e-9213-4442-b7df-4db8cbe51e5d" providerId="ADAL" clId="{36B808A2-51E5-4CD0-8CDC-9F4331E73CF3}" dt="2023-09-12T14:03:15.844" v="101" actId="478"/>
          <ac:picMkLst>
            <pc:docMk/>
            <pc:sldMk cId="957495863" sldId="2146846202"/>
            <ac:picMk id="13" creationId="{B04446A0-23F8-9965-140A-677A7355ADD6}"/>
          </ac:picMkLst>
        </pc:picChg>
        <pc:picChg chg="del">
          <ac:chgData name="Leah Montner Dixon" userId="d5b2ae9e-9213-4442-b7df-4db8cbe51e5d" providerId="ADAL" clId="{36B808A2-51E5-4CD0-8CDC-9F4331E73CF3}" dt="2023-09-12T14:03:14.300" v="100" actId="478"/>
          <ac:picMkLst>
            <pc:docMk/>
            <pc:sldMk cId="957495863" sldId="2146846202"/>
            <ac:picMk id="14" creationId="{D7484724-1262-CF6D-92B4-9A96AB72522B}"/>
          </ac:picMkLst>
        </pc:picChg>
        <pc:picChg chg="del">
          <ac:chgData name="Leah Montner Dixon" userId="d5b2ae9e-9213-4442-b7df-4db8cbe51e5d" providerId="ADAL" clId="{36B808A2-51E5-4CD0-8CDC-9F4331E73CF3}" dt="2023-09-12T14:03:10.838" v="93" actId="478"/>
          <ac:picMkLst>
            <pc:docMk/>
            <pc:sldMk cId="957495863" sldId="2146846202"/>
            <ac:picMk id="15" creationId="{317D3483-497B-2825-E85D-B6A01D9701EF}"/>
          </ac:picMkLst>
        </pc:picChg>
        <pc:picChg chg="del">
          <ac:chgData name="Leah Montner Dixon" userId="d5b2ae9e-9213-4442-b7df-4db8cbe51e5d" providerId="ADAL" clId="{36B808A2-51E5-4CD0-8CDC-9F4331E73CF3}" dt="2023-09-12T14:03:16.258" v="102" actId="478"/>
          <ac:picMkLst>
            <pc:docMk/>
            <pc:sldMk cId="957495863" sldId="2146846202"/>
            <ac:picMk id="16" creationId="{3632410C-4357-E9EB-8976-2C83D43FB90A}"/>
          </ac:picMkLst>
        </pc:picChg>
        <pc:picChg chg="del">
          <ac:chgData name="Leah Montner Dixon" userId="d5b2ae9e-9213-4442-b7df-4db8cbe51e5d" providerId="ADAL" clId="{36B808A2-51E5-4CD0-8CDC-9F4331E73CF3}" dt="2023-09-12T14:03:13.335" v="99" actId="478"/>
          <ac:picMkLst>
            <pc:docMk/>
            <pc:sldMk cId="957495863" sldId="2146846202"/>
            <ac:picMk id="20" creationId="{3FF8533E-7836-BD94-38AA-FA89FC8D44D7}"/>
          </ac:picMkLst>
        </pc:picChg>
        <pc:picChg chg="del">
          <ac:chgData name="Leah Montner Dixon" userId="d5b2ae9e-9213-4442-b7df-4db8cbe51e5d" providerId="ADAL" clId="{36B808A2-51E5-4CD0-8CDC-9F4331E73CF3}" dt="2023-09-12T14:03:10.327" v="92" actId="478"/>
          <ac:picMkLst>
            <pc:docMk/>
            <pc:sldMk cId="957495863" sldId="2146846202"/>
            <ac:picMk id="23" creationId="{451BFEF3-29CF-3A34-9C35-97A0F8FEAE27}"/>
          </ac:picMkLst>
        </pc:picChg>
        <pc:picChg chg="add mod">
          <ac:chgData name="Leah Montner Dixon" userId="d5b2ae9e-9213-4442-b7df-4db8cbe51e5d" providerId="ADAL" clId="{36B808A2-51E5-4CD0-8CDC-9F4331E73CF3}" dt="2023-09-21T18:36:55.149" v="1118"/>
          <ac:picMkLst>
            <pc:docMk/>
            <pc:sldMk cId="957495863" sldId="2146846202"/>
            <ac:picMk id="24" creationId="{3E758102-C0D0-37A1-5E11-E37D0B136A8F}"/>
          </ac:picMkLst>
        </pc:picChg>
        <pc:picChg chg="del">
          <ac:chgData name="Leah Montner Dixon" userId="d5b2ae9e-9213-4442-b7df-4db8cbe51e5d" providerId="ADAL" clId="{36B808A2-51E5-4CD0-8CDC-9F4331E73CF3}" dt="2023-09-12T14:03:12.966" v="98" actId="478"/>
          <ac:picMkLst>
            <pc:docMk/>
            <pc:sldMk cId="957495863" sldId="2146846202"/>
            <ac:picMk id="24" creationId="{9F3E45C2-4D2A-179A-861E-F2204B851EF7}"/>
          </ac:picMkLst>
        </pc:picChg>
        <pc:picChg chg="del">
          <ac:chgData name="Leah Montner Dixon" userId="d5b2ae9e-9213-4442-b7df-4db8cbe51e5d" providerId="ADAL" clId="{36B808A2-51E5-4CD0-8CDC-9F4331E73CF3}" dt="2023-09-12T14:03:12.171" v="96" actId="478"/>
          <ac:picMkLst>
            <pc:docMk/>
            <pc:sldMk cId="957495863" sldId="2146846202"/>
            <ac:picMk id="25" creationId="{D1D7C411-D503-3E6E-904E-F000D3E5FF0D}"/>
          </ac:picMkLst>
        </pc:picChg>
        <pc:picChg chg="del">
          <ac:chgData name="Leah Montner Dixon" userId="d5b2ae9e-9213-4442-b7df-4db8cbe51e5d" providerId="ADAL" clId="{36B808A2-51E5-4CD0-8CDC-9F4331E73CF3}" dt="2023-09-12T14:03:11.730" v="95" actId="478"/>
          <ac:picMkLst>
            <pc:docMk/>
            <pc:sldMk cId="957495863" sldId="2146846202"/>
            <ac:picMk id="26" creationId="{606260DE-A66E-A1FA-92AD-A0A2CC740672}"/>
          </ac:picMkLst>
        </pc:picChg>
        <pc:picChg chg="del">
          <ac:chgData name="Leah Montner Dixon" userId="d5b2ae9e-9213-4442-b7df-4db8cbe51e5d" providerId="ADAL" clId="{36B808A2-51E5-4CD0-8CDC-9F4331E73CF3}" dt="2023-09-12T14:03:09.658" v="91" actId="478"/>
          <ac:picMkLst>
            <pc:docMk/>
            <pc:sldMk cId="957495863" sldId="2146846202"/>
            <ac:picMk id="29" creationId="{FEFC7980-B9B2-5C67-45BF-16BD0B0718DC}"/>
          </ac:picMkLst>
        </pc:picChg>
        <pc:picChg chg="del">
          <ac:chgData name="Leah Montner Dixon" userId="d5b2ae9e-9213-4442-b7df-4db8cbe51e5d" providerId="ADAL" clId="{36B808A2-51E5-4CD0-8CDC-9F4331E73CF3}" dt="2023-09-12T14:03:07.864" v="89" actId="478"/>
          <ac:picMkLst>
            <pc:docMk/>
            <pc:sldMk cId="957495863" sldId="2146846202"/>
            <ac:picMk id="32" creationId="{3DE1AAE9-44F2-2355-0A1E-92AB7124133E}"/>
          </ac:picMkLst>
        </pc:picChg>
        <pc:picChg chg="del">
          <ac:chgData name="Leah Montner Dixon" userId="d5b2ae9e-9213-4442-b7df-4db8cbe51e5d" providerId="ADAL" clId="{36B808A2-51E5-4CD0-8CDC-9F4331E73CF3}" dt="2023-09-21T18:36:54.867" v="1117" actId="478"/>
          <ac:picMkLst>
            <pc:docMk/>
            <pc:sldMk cId="957495863" sldId="2146846202"/>
            <ac:picMk id="39" creationId="{F7AFDA0F-6C69-446A-B240-1B063BAA97A6}"/>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36B808A2-51E5-4CD0-8CDC-9F4331E73CF3}" dt="2023-09-21T18:35:24.933" v="1091"/>
              <pc2:cmMkLst xmlns:pc2="http://schemas.microsoft.com/office/powerpoint/2019/9/main/command">
                <pc:docMk/>
                <pc:sldMk cId="957495863" sldId="2146846202"/>
                <pc2:cmMk id="{10D13480-9FDD-4FED-8F6D-90583BCF466F}"/>
              </pc2:cmMkLst>
              <pc226:cmRplyChg chg="add">
                <pc226:chgData name="Leah Montner Dixon" userId="d5b2ae9e-9213-4442-b7df-4db8cbe51e5d" providerId="ADAL" clId="{36B808A2-51E5-4CD0-8CDC-9F4331E73CF3}" dt="2023-09-21T18:35:24.933" v="1091"/>
                <pc2:cmRplyMkLst xmlns:pc2="http://schemas.microsoft.com/office/powerpoint/2019/9/main/command">
                  <pc:docMk/>
                  <pc:sldMk cId="957495863" sldId="2146846202"/>
                  <pc2:cmMk id="{10D13480-9FDD-4FED-8F6D-90583BCF466F}"/>
                  <pc2:cmRplyMk id="{C2C6533B-F228-4B06-B12C-4A84B8833163}"/>
                </pc2:cmRplyMkLst>
              </pc226:cmRplyChg>
            </pc226:cmChg>
          </p:ext>
        </pc:extLst>
      </pc:sldChg>
      <pc:sldChg chg="addSp delSp modSp mod ord">
        <pc:chgData name="Leah Montner Dixon" userId="d5b2ae9e-9213-4442-b7df-4db8cbe51e5d" providerId="ADAL" clId="{36B808A2-51E5-4CD0-8CDC-9F4331E73CF3}" dt="2023-09-21T18:36:38.895" v="1110"/>
        <pc:sldMkLst>
          <pc:docMk/>
          <pc:sldMk cId="4007382940" sldId="2146846203"/>
        </pc:sldMkLst>
        <pc:spChg chg="add mod">
          <ac:chgData name="Leah Montner Dixon" userId="d5b2ae9e-9213-4442-b7df-4db8cbe51e5d" providerId="ADAL" clId="{36B808A2-51E5-4CD0-8CDC-9F4331E73CF3}" dt="2023-09-21T18:36:38.895" v="1110"/>
          <ac:spMkLst>
            <pc:docMk/>
            <pc:sldMk cId="4007382940" sldId="2146846203"/>
            <ac:spMk id="6" creationId="{B0002E85-CA05-7EE0-A47D-655F8204548F}"/>
          </ac:spMkLst>
        </pc:spChg>
        <pc:spChg chg="del">
          <ac:chgData name="Leah Montner Dixon" userId="d5b2ae9e-9213-4442-b7df-4db8cbe51e5d" providerId="ADAL" clId="{36B808A2-51E5-4CD0-8CDC-9F4331E73CF3}" dt="2023-09-21T18:36:27.029" v="1108" actId="478"/>
          <ac:spMkLst>
            <pc:docMk/>
            <pc:sldMk cId="4007382940" sldId="2146846203"/>
            <ac:spMk id="10" creationId="{12032469-34D4-67CC-405A-97A441CBB645}"/>
          </ac:spMkLst>
        </pc:spChg>
        <pc:spChg chg="add mod">
          <ac:chgData name="Leah Montner Dixon" userId="d5b2ae9e-9213-4442-b7df-4db8cbe51e5d" providerId="ADAL" clId="{36B808A2-51E5-4CD0-8CDC-9F4331E73CF3}" dt="2023-09-21T18:36:38.895" v="1110"/>
          <ac:spMkLst>
            <pc:docMk/>
            <pc:sldMk cId="4007382940" sldId="2146846203"/>
            <ac:spMk id="11" creationId="{BF318AAD-0D2F-74C6-6DF6-D61F9028DC7E}"/>
          </ac:spMkLst>
        </pc:spChg>
        <pc:spChg chg="del">
          <ac:chgData name="Leah Montner Dixon" userId="d5b2ae9e-9213-4442-b7df-4db8cbe51e5d" providerId="ADAL" clId="{36B808A2-51E5-4CD0-8CDC-9F4331E73CF3}" dt="2023-09-21T18:36:27.029" v="1108" actId="478"/>
          <ac:spMkLst>
            <pc:docMk/>
            <pc:sldMk cId="4007382940" sldId="2146846203"/>
            <ac:spMk id="12" creationId="{408093D4-7891-54E6-A8C3-910604F354AB}"/>
          </ac:spMkLst>
        </pc:spChg>
        <pc:picChg chg="add mod">
          <ac:chgData name="Leah Montner Dixon" userId="d5b2ae9e-9213-4442-b7df-4db8cbe51e5d" providerId="ADAL" clId="{36B808A2-51E5-4CD0-8CDC-9F4331E73CF3}" dt="2023-09-21T18:36:38.895" v="1110"/>
          <ac:picMkLst>
            <pc:docMk/>
            <pc:sldMk cId="4007382940" sldId="2146846203"/>
            <ac:picMk id="3" creationId="{7C900ACE-84D4-E52F-8185-8E737390408D}"/>
          </ac:picMkLst>
        </pc:picChg>
        <pc:picChg chg="del">
          <ac:chgData name="Leah Montner Dixon" userId="d5b2ae9e-9213-4442-b7df-4db8cbe51e5d" providerId="ADAL" clId="{36B808A2-51E5-4CD0-8CDC-9F4331E73CF3}" dt="2023-09-21T18:36:27.029" v="1108" actId="478"/>
          <ac:picMkLst>
            <pc:docMk/>
            <pc:sldMk cId="4007382940" sldId="2146846203"/>
            <ac:picMk id="8" creationId="{2DBABF66-6EBD-4BB0-777C-0A7D31006350}"/>
          </ac:picMkLst>
        </pc:picChg>
      </pc:sldChg>
      <pc:sldChg chg="addSp delSp modSp mod">
        <pc:chgData name="Leah Montner Dixon" userId="d5b2ae9e-9213-4442-b7df-4db8cbe51e5d" providerId="ADAL" clId="{36B808A2-51E5-4CD0-8CDC-9F4331E73CF3}" dt="2023-09-21T18:36:51.068" v="1116"/>
        <pc:sldMkLst>
          <pc:docMk/>
          <pc:sldMk cId="3295599921" sldId="2146846204"/>
        </pc:sldMkLst>
        <pc:spChg chg="add mod">
          <ac:chgData name="Leah Montner Dixon" userId="d5b2ae9e-9213-4442-b7df-4db8cbe51e5d" providerId="ADAL" clId="{36B808A2-51E5-4CD0-8CDC-9F4331E73CF3}" dt="2023-09-21T18:36:51.068" v="1116"/>
          <ac:spMkLst>
            <pc:docMk/>
            <pc:sldMk cId="3295599921" sldId="2146846204"/>
            <ac:spMk id="6" creationId="{6203289E-0E3D-8462-03AF-0F63134ADADF}"/>
          </ac:spMkLst>
        </pc:spChg>
        <pc:spChg chg="del">
          <ac:chgData name="Leah Montner Dixon" userId="d5b2ae9e-9213-4442-b7df-4db8cbe51e5d" providerId="ADAL" clId="{36B808A2-51E5-4CD0-8CDC-9F4331E73CF3}" dt="2023-09-21T18:36:50.794" v="1115" actId="478"/>
          <ac:spMkLst>
            <pc:docMk/>
            <pc:sldMk cId="3295599921" sldId="2146846204"/>
            <ac:spMk id="10" creationId="{12032469-34D4-67CC-405A-97A441CBB645}"/>
          </ac:spMkLst>
        </pc:spChg>
        <pc:spChg chg="add mod">
          <ac:chgData name="Leah Montner Dixon" userId="d5b2ae9e-9213-4442-b7df-4db8cbe51e5d" providerId="ADAL" clId="{36B808A2-51E5-4CD0-8CDC-9F4331E73CF3}" dt="2023-09-21T18:36:51.068" v="1116"/>
          <ac:spMkLst>
            <pc:docMk/>
            <pc:sldMk cId="3295599921" sldId="2146846204"/>
            <ac:spMk id="11" creationId="{2DFC148F-BEBB-068B-FF75-C4A5B13F53DB}"/>
          </ac:spMkLst>
        </pc:spChg>
        <pc:spChg chg="del">
          <ac:chgData name="Leah Montner Dixon" userId="d5b2ae9e-9213-4442-b7df-4db8cbe51e5d" providerId="ADAL" clId="{36B808A2-51E5-4CD0-8CDC-9F4331E73CF3}" dt="2023-09-21T18:36:50.794" v="1115" actId="478"/>
          <ac:spMkLst>
            <pc:docMk/>
            <pc:sldMk cId="3295599921" sldId="2146846204"/>
            <ac:spMk id="12" creationId="{408093D4-7891-54E6-A8C3-910604F354AB}"/>
          </ac:spMkLst>
        </pc:spChg>
        <pc:picChg chg="add mod">
          <ac:chgData name="Leah Montner Dixon" userId="d5b2ae9e-9213-4442-b7df-4db8cbe51e5d" providerId="ADAL" clId="{36B808A2-51E5-4CD0-8CDC-9F4331E73CF3}" dt="2023-09-21T18:36:51.068" v="1116"/>
          <ac:picMkLst>
            <pc:docMk/>
            <pc:sldMk cId="3295599921" sldId="2146846204"/>
            <ac:picMk id="2" creationId="{17C19487-8A49-4E7D-BA70-590E0C8D904C}"/>
          </ac:picMkLst>
        </pc:picChg>
        <pc:picChg chg="del">
          <ac:chgData name="Leah Montner Dixon" userId="d5b2ae9e-9213-4442-b7df-4db8cbe51e5d" providerId="ADAL" clId="{36B808A2-51E5-4CD0-8CDC-9F4331E73CF3}" dt="2023-09-21T18:36:50.794" v="1115" actId="478"/>
          <ac:picMkLst>
            <pc:docMk/>
            <pc:sldMk cId="3295599921" sldId="2146846204"/>
            <ac:picMk id="8" creationId="{2DBABF66-6EBD-4BB0-777C-0A7D31006350}"/>
          </ac:picMkLst>
        </pc:picChg>
      </pc:sldChg>
      <pc:sldChg chg="addSp delSp modSp mod">
        <pc:chgData name="Leah Montner Dixon" userId="d5b2ae9e-9213-4442-b7df-4db8cbe51e5d" providerId="ADAL" clId="{36B808A2-51E5-4CD0-8CDC-9F4331E73CF3}" dt="2023-09-21T18:36:44.663" v="1112"/>
        <pc:sldMkLst>
          <pc:docMk/>
          <pc:sldMk cId="1410294849" sldId="2146846205"/>
        </pc:sldMkLst>
        <pc:spChg chg="add mod">
          <ac:chgData name="Leah Montner Dixon" userId="d5b2ae9e-9213-4442-b7df-4db8cbe51e5d" providerId="ADAL" clId="{36B808A2-51E5-4CD0-8CDC-9F4331E73CF3}" dt="2023-09-21T18:36:44.663" v="1112"/>
          <ac:spMkLst>
            <pc:docMk/>
            <pc:sldMk cId="1410294849" sldId="2146846205"/>
            <ac:spMk id="6" creationId="{A44795AC-8F0D-1EF1-4D3F-8074E61C3063}"/>
          </ac:spMkLst>
        </pc:spChg>
        <pc:spChg chg="add mod">
          <ac:chgData name="Leah Montner Dixon" userId="d5b2ae9e-9213-4442-b7df-4db8cbe51e5d" providerId="ADAL" clId="{36B808A2-51E5-4CD0-8CDC-9F4331E73CF3}" dt="2023-09-21T18:36:44.663" v="1112"/>
          <ac:spMkLst>
            <pc:docMk/>
            <pc:sldMk cId="1410294849" sldId="2146846205"/>
            <ac:spMk id="8" creationId="{E4A36466-D468-3A30-C416-B54A8D8AC288}"/>
          </ac:spMkLst>
        </pc:spChg>
        <pc:spChg chg="del">
          <ac:chgData name="Leah Montner Dixon" userId="d5b2ae9e-9213-4442-b7df-4db8cbe51e5d" providerId="ADAL" clId="{36B808A2-51E5-4CD0-8CDC-9F4331E73CF3}" dt="2023-09-21T18:36:44.198" v="1111" actId="478"/>
          <ac:spMkLst>
            <pc:docMk/>
            <pc:sldMk cId="1410294849" sldId="2146846205"/>
            <ac:spMk id="10" creationId="{C2AA5D87-CFE9-AA60-22DC-9285B2FE6DBF}"/>
          </ac:spMkLst>
        </pc:spChg>
        <pc:spChg chg="del">
          <ac:chgData name="Leah Montner Dixon" userId="d5b2ae9e-9213-4442-b7df-4db8cbe51e5d" providerId="ADAL" clId="{36B808A2-51E5-4CD0-8CDC-9F4331E73CF3}" dt="2023-09-21T18:36:44.198" v="1111" actId="478"/>
          <ac:spMkLst>
            <pc:docMk/>
            <pc:sldMk cId="1410294849" sldId="2146846205"/>
            <ac:spMk id="11" creationId="{1694A05E-FAE0-E1FA-4C56-1C7E7D4462C8}"/>
          </ac:spMkLst>
        </pc:spChg>
        <pc:picChg chg="add mod">
          <ac:chgData name="Leah Montner Dixon" userId="d5b2ae9e-9213-4442-b7df-4db8cbe51e5d" providerId="ADAL" clId="{36B808A2-51E5-4CD0-8CDC-9F4331E73CF3}" dt="2023-09-21T18:36:44.663" v="1112"/>
          <ac:picMkLst>
            <pc:docMk/>
            <pc:sldMk cId="1410294849" sldId="2146846205"/>
            <ac:picMk id="2" creationId="{B8CC6B10-C23A-9000-0A7C-5C41AB89B89E}"/>
          </ac:picMkLst>
        </pc:picChg>
        <pc:picChg chg="del">
          <ac:chgData name="Leah Montner Dixon" userId="d5b2ae9e-9213-4442-b7df-4db8cbe51e5d" providerId="ADAL" clId="{36B808A2-51E5-4CD0-8CDC-9F4331E73CF3}" dt="2023-09-21T18:36:44.198" v="1111" actId="478"/>
          <ac:picMkLst>
            <pc:docMk/>
            <pc:sldMk cId="1410294849" sldId="2146846205"/>
            <ac:picMk id="9" creationId="{C5814F4D-71CB-0881-2B38-8E3E1DAF4251}"/>
          </ac:picMkLst>
        </pc:picChg>
      </pc:sldChg>
      <pc:sldChg chg="addSp delSp modSp mod delCm modCm">
        <pc:chgData name="Leah Montner Dixon" userId="d5b2ae9e-9213-4442-b7df-4db8cbe51e5d" providerId="ADAL" clId="{36B808A2-51E5-4CD0-8CDC-9F4331E73CF3}" dt="2023-09-21T18:35:57.629" v="1095"/>
        <pc:sldMkLst>
          <pc:docMk/>
          <pc:sldMk cId="252785373" sldId="2146846257"/>
        </pc:sldMkLst>
        <pc:spChg chg="del">
          <ac:chgData name="Leah Montner Dixon" userId="d5b2ae9e-9213-4442-b7df-4db8cbe51e5d" providerId="ADAL" clId="{36B808A2-51E5-4CD0-8CDC-9F4331E73CF3}" dt="2023-09-06T20:52:48.271" v="9" actId="478"/>
          <ac:spMkLst>
            <pc:docMk/>
            <pc:sldMk cId="252785373" sldId="2146846257"/>
            <ac:spMk id="2" creationId="{67262D53-1A1C-A02A-5370-4327DDFDCC2E}"/>
          </ac:spMkLst>
        </pc:spChg>
        <pc:spChg chg="del">
          <ac:chgData name="Leah Montner Dixon" userId="d5b2ae9e-9213-4442-b7df-4db8cbe51e5d" providerId="ADAL" clId="{36B808A2-51E5-4CD0-8CDC-9F4331E73CF3}" dt="2023-09-21T18:35:57.012" v="1094" actId="478"/>
          <ac:spMkLst>
            <pc:docMk/>
            <pc:sldMk cId="252785373" sldId="2146846257"/>
            <ac:spMk id="2" creationId="{E395F9BD-167A-07A6-EE77-1463C3CFF760}"/>
          </ac:spMkLst>
        </pc:spChg>
        <pc:spChg chg="del">
          <ac:chgData name="Leah Montner Dixon" userId="d5b2ae9e-9213-4442-b7df-4db8cbe51e5d" providerId="ADAL" clId="{36B808A2-51E5-4CD0-8CDC-9F4331E73CF3}" dt="2023-09-21T18:35:57.012" v="1094" actId="478"/>
          <ac:spMkLst>
            <pc:docMk/>
            <pc:sldMk cId="252785373" sldId="2146846257"/>
            <ac:spMk id="4" creationId="{2A92245F-A067-AA81-9B9A-C6CF6E14C063}"/>
          </ac:spMkLst>
        </pc:spChg>
        <pc:spChg chg="mod">
          <ac:chgData name="Leah Montner Dixon" userId="d5b2ae9e-9213-4442-b7df-4db8cbe51e5d" providerId="ADAL" clId="{36B808A2-51E5-4CD0-8CDC-9F4331E73CF3}" dt="2023-09-06T20:53:36.708" v="36" actId="554"/>
          <ac:spMkLst>
            <pc:docMk/>
            <pc:sldMk cId="252785373" sldId="2146846257"/>
            <ac:spMk id="7" creationId="{3C912BE2-DD60-5978-FA7F-391B07058768}"/>
          </ac:spMkLst>
        </pc:spChg>
        <pc:spChg chg="mod">
          <ac:chgData name="Leah Montner Dixon" userId="d5b2ae9e-9213-4442-b7df-4db8cbe51e5d" providerId="ADAL" clId="{36B808A2-51E5-4CD0-8CDC-9F4331E73CF3}" dt="2023-09-06T20:53:06.836" v="18" actId="20577"/>
          <ac:spMkLst>
            <pc:docMk/>
            <pc:sldMk cId="252785373" sldId="2146846257"/>
            <ac:spMk id="8" creationId="{4C49CD9C-D1FA-D5DB-209B-9188BF2ABD92}"/>
          </ac:spMkLst>
        </pc:spChg>
        <pc:spChg chg="del">
          <ac:chgData name="Leah Montner Dixon" userId="d5b2ae9e-9213-4442-b7df-4db8cbe51e5d" providerId="ADAL" clId="{36B808A2-51E5-4CD0-8CDC-9F4331E73CF3}" dt="2023-09-06T20:52:52.168" v="10" actId="478"/>
          <ac:spMkLst>
            <pc:docMk/>
            <pc:sldMk cId="252785373" sldId="2146846257"/>
            <ac:spMk id="10" creationId="{F7712288-4826-BB98-B2F0-DB4FDF084C4D}"/>
          </ac:spMkLst>
        </pc:spChg>
        <pc:spChg chg="mod">
          <ac:chgData name="Leah Montner Dixon" userId="d5b2ae9e-9213-4442-b7df-4db8cbe51e5d" providerId="ADAL" clId="{36B808A2-51E5-4CD0-8CDC-9F4331E73CF3}" dt="2023-09-06T20:54:09.403" v="40"/>
          <ac:spMkLst>
            <pc:docMk/>
            <pc:sldMk cId="252785373" sldId="2146846257"/>
            <ac:spMk id="12" creationId="{F65DEE74-8A00-64C6-E643-6456FB4DD07A}"/>
          </ac:spMkLst>
        </pc:spChg>
        <pc:spChg chg="mod">
          <ac:chgData name="Leah Montner Dixon" userId="d5b2ae9e-9213-4442-b7df-4db8cbe51e5d" providerId="ADAL" clId="{36B808A2-51E5-4CD0-8CDC-9F4331E73CF3}" dt="2023-09-06T20:53:36.708" v="36" actId="554"/>
          <ac:spMkLst>
            <pc:docMk/>
            <pc:sldMk cId="252785373" sldId="2146846257"/>
            <ac:spMk id="13" creationId="{DE3F986B-3A4D-5FE3-73AA-AACFF4EC6BFD}"/>
          </ac:spMkLst>
        </pc:spChg>
        <pc:spChg chg="mod">
          <ac:chgData name="Leah Montner Dixon" userId="d5b2ae9e-9213-4442-b7df-4db8cbe51e5d" providerId="ADAL" clId="{36B808A2-51E5-4CD0-8CDC-9F4331E73CF3}" dt="2023-09-06T20:53:36.708" v="36" actId="554"/>
          <ac:spMkLst>
            <pc:docMk/>
            <pc:sldMk cId="252785373" sldId="2146846257"/>
            <ac:spMk id="16" creationId="{03A61363-5BBE-274D-4D51-61F500A2BB0E}"/>
          </ac:spMkLst>
        </pc:spChg>
        <pc:spChg chg="del">
          <ac:chgData name="Leah Montner Dixon" userId="d5b2ae9e-9213-4442-b7df-4db8cbe51e5d" providerId="ADAL" clId="{36B808A2-51E5-4CD0-8CDC-9F4331E73CF3}" dt="2023-09-06T20:54:01.721" v="38" actId="478"/>
          <ac:spMkLst>
            <pc:docMk/>
            <pc:sldMk cId="252785373" sldId="2146846257"/>
            <ac:spMk id="17" creationId="{2BD2BBA3-839F-5F1C-7E89-6793E8B3BEB6}"/>
          </ac:spMkLst>
        </pc:spChg>
        <pc:spChg chg="add mod">
          <ac:chgData name="Leah Montner Dixon" userId="d5b2ae9e-9213-4442-b7df-4db8cbe51e5d" providerId="ADAL" clId="{36B808A2-51E5-4CD0-8CDC-9F4331E73CF3}" dt="2023-09-21T18:35:57.629" v="1095"/>
          <ac:spMkLst>
            <pc:docMk/>
            <pc:sldMk cId="252785373" sldId="2146846257"/>
            <ac:spMk id="17" creationId="{AD91B4A5-D85C-3FEE-0A0E-65BC210C831D}"/>
          </ac:spMkLst>
        </pc:spChg>
        <pc:spChg chg="add mod">
          <ac:chgData name="Leah Montner Dixon" userId="d5b2ae9e-9213-4442-b7df-4db8cbe51e5d" providerId="ADAL" clId="{36B808A2-51E5-4CD0-8CDC-9F4331E73CF3}" dt="2023-09-21T18:35:57.629" v="1095"/>
          <ac:spMkLst>
            <pc:docMk/>
            <pc:sldMk cId="252785373" sldId="2146846257"/>
            <ac:spMk id="19" creationId="{054860D9-A16F-FBE7-CFA0-3346E9C7A9FA}"/>
          </ac:spMkLst>
        </pc:spChg>
        <pc:spChg chg="del">
          <ac:chgData name="Leah Montner Dixon" userId="d5b2ae9e-9213-4442-b7df-4db8cbe51e5d" providerId="ADAL" clId="{36B808A2-51E5-4CD0-8CDC-9F4331E73CF3}" dt="2023-09-06T20:50:48.816" v="7" actId="478"/>
          <ac:spMkLst>
            <pc:docMk/>
            <pc:sldMk cId="252785373" sldId="2146846257"/>
            <ac:spMk id="19" creationId="{8A22D5CE-5697-A2F3-0058-2B55404FDC22}"/>
          </ac:spMkLst>
        </pc:spChg>
        <pc:spChg chg="mod">
          <ac:chgData name="Leah Montner Dixon" userId="d5b2ae9e-9213-4442-b7df-4db8cbe51e5d" providerId="ADAL" clId="{36B808A2-51E5-4CD0-8CDC-9F4331E73CF3}" dt="2023-09-06T20:53:36.708" v="36" actId="554"/>
          <ac:spMkLst>
            <pc:docMk/>
            <pc:sldMk cId="252785373" sldId="2146846257"/>
            <ac:spMk id="25" creationId="{C6786B98-6607-C438-3BD2-AFD0C09A64E9}"/>
          </ac:spMkLst>
        </pc:spChg>
        <pc:spChg chg="del">
          <ac:chgData name="Leah Montner Dixon" userId="d5b2ae9e-9213-4442-b7df-4db8cbe51e5d" providerId="ADAL" clId="{36B808A2-51E5-4CD0-8CDC-9F4331E73CF3}" dt="2023-09-06T20:52:52.168" v="10" actId="478"/>
          <ac:spMkLst>
            <pc:docMk/>
            <pc:sldMk cId="252785373" sldId="2146846257"/>
            <ac:spMk id="26" creationId="{5E634327-0A09-3063-4A15-2D1A461B2C99}"/>
          </ac:spMkLst>
        </pc:spChg>
        <pc:spChg chg="del">
          <ac:chgData name="Leah Montner Dixon" userId="d5b2ae9e-9213-4442-b7df-4db8cbe51e5d" providerId="ADAL" clId="{36B808A2-51E5-4CD0-8CDC-9F4331E73CF3}" dt="2023-09-06T20:52:52.168" v="10" actId="478"/>
          <ac:spMkLst>
            <pc:docMk/>
            <pc:sldMk cId="252785373" sldId="2146846257"/>
            <ac:spMk id="27" creationId="{2A050F83-9CBF-CFCC-7760-A0512C54BDE7}"/>
          </ac:spMkLst>
        </pc:spChg>
        <pc:spChg chg="mod">
          <ac:chgData name="Leah Montner Dixon" userId="d5b2ae9e-9213-4442-b7df-4db8cbe51e5d" providerId="ADAL" clId="{36B808A2-51E5-4CD0-8CDC-9F4331E73CF3}" dt="2023-09-06T20:53:36.708" v="36" actId="554"/>
          <ac:spMkLst>
            <pc:docMk/>
            <pc:sldMk cId="252785373" sldId="2146846257"/>
            <ac:spMk id="29" creationId="{8C081EAC-3686-A65F-7429-3D4C15639F5B}"/>
          </ac:spMkLst>
        </pc:spChg>
        <pc:spChg chg="mod">
          <ac:chgData name="Leah Montner Dixon" userId="d5b2ae9e-9213-4442-b7df-4db8cbe51e5d" providerId="ADAL" clId="{36B808A2-51E5-4CD0-8CDC-9F4331E73CF3}" dt="2023-09-06T20:53:36.708" v="36" actId="554"/>
          <ac:spMkLst>
            <pc:docMk/>
            <pc:sldMk cId="252785373" sldId="2146846257"/>
            <ac:spMk id="30" creationId="{7833A99E-548F-2684-6E1F-83A6561D5048}"/>
          </ac:spMkLst>
        </pc:spChg>
        <pc:spChg chg="del">
          <ac:chgData name="Leah Montner Dixon" userId="d5b2ae9e-9213-4442-b7df-4db8cbe51e5d" providerId="ADAL" clId="{36B808A2-51E5-4CD0-8CDC-9F4331E73CF3}" dt="2023-09-06T20:52:52.168" v="10" actId="478"/>
          <ac:spMkLst>
            <pc:docMk/>
            <pc:sldMk cId="252785373" sldId="2146846257"/>
            <ac:spMk id="31" creationId="{5F15AEB6-F8C6-59C2-7453-32E87F632ECE}"/>
          </ac:spMkLst>
        </pc:spChg>
        <pc:graphicFrameChg chg="mod">
          <ac:chgData name="Leah Montner Dixon" userId="d5b2ae9e-9213-4442-b7df-4db8cbe51e5d" providerId="ADAL" clId="{36B808A2-51E5-4CD0-8CDC-9F4331E73CF3}" dt="2023-09-06T20:52:59.794" v="11" actId="12788"/>
          <ac:graphicFrameMkLst>
            <pc:docMk/>
            <pc:sldMk cId="252785373" sldId="2146846257"/>
            <ac:graphicFrameMk id="20" creationId="{762D90E5-73DC-AC6A-627C-C76D68C54079}"/>
          </ac:graphicFrameMkLst>
        </pc:graphicFrameChg>
        <pc:picChg chg="del">
          <ac:chgData name="Leah Montner Dixon" userId="d5b2ae9e-9213-4442-b7df-4db8cbe51e5d" providerId="ADAL" clId="{36B808A2-51E5-4CD0-8CDC-9F4331E73CF3}" dt="2023-09-21T18:35:57.012" v="1094" actId="478"/>
          <ac:picMkLst>
            <pc:docMk/>
            <pc:sldMk cId="252785373" sldId="2146846257"/>
            <ac:picMk id="3" creationId="{1C9EA90D-0A73-8DF7-DCB4-E8160B70510A}"/>
          </ac:picMkLst>
        </pc:picChg>
        <pc:picChg chg="add mod">
          <ac:chgData name="Leah Montner Dixon" userId="d5b2ae9e-9213-4442-b7df-4db8cbe51e5d" providerId="ADAL" clId="{36B808A2-51E5-4CD0-8CDC-9F4331E73CF3}" dt="2023-09-21T18:35:57.629" v="1095"/>
          <ac:picMkLst>
            <pc:docMk/>
            <pc:sldMk cId="252785373" sldId="2146846257"/>
            <ac:picMk id="10" creationId="{69DB55CB-1ACB-CB39-5308-949F97BC9077}"/>
          </ac:picMkLst>
        </pc:picChg>
        <pc:picChg chg="mod">
          <ac:chgData name="Leah Montner Dixon" userId="d5b2ae9e-9213-4442-b7df-4db8cbe51e5d" providerId="ADAL" clId="{36B808A2-51E5-4CD0-8CDC-9F4331E73CF3}" dt="2023-09-06T20:54:04.588" v="39"/>
          <ac:picMkLst>
            <pc:docMk/>
            <pc:sldMk cId="252785373" sldId="2146846257"/>
            <ac:picMk id="15" creationId="{95AA59D4-4852-9A30-4DA0-EF055FD02ECF}"/>
          </ac:picMkLst>
        </pc:pic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36B808A2-51E5-4CD0-8CDC-9F4331E73CF3}" dt="2023-09-06T20:53:40.174" v="37"/>
              <pc2:cmMkLst xmlns:pc2="http://schemas.microsoft.com/office/powerpoint/2019/9/main/command">
                <pc:docMk/>
                <pc:sldMk cId="252785373" sldId="2146846257"/>
                <pc2:cmMk id="{9B36EC1A-AB15-4ABF-8196-801C761E1CF7}"/>
              </pc2:cmMkLst>
              <pc226:cmRplyChg chg="add">
                <pc226:chgData name="Leah Montner Dixon" userId="d5b2ae9e-9213-4442-b7df-4db8cbe51e5d" providerId="ADAL" clId="{36B808A2-51E5-4CD0-8CDC-9F4331E73CF3}" dt="2023-09-06T20:53:40.174" v="37"/>
                <pc2:cmRplyMkLst xmlns:pc2="http://schemas.microsoft.com/office/powerpoint/2019/9/main/command">
                  <pc:docMk/>
                  <pc:sldMk cId="252785373" sldId="2146846257"/>
                  <pc2:cmMk id="{9B36EC1A-AB15-4ABF-8196-801C761E1CF7}"/>
                  <pc2:cmRplyMk id="{BBB011B9-DDF7-45B4-8F29-719E20DD27B7}"/>
                </pc2:cmRplyMkLst>
              </pc226:cmRplyChg>
            </pc226:cmChg>
            <pc226:cmChg xmlns:pc226="http://schemas.microsoft.com/office/powerpoint/2022/06/main/command" chg="del">
              <pc226:chgData name="Leah Montner Dixon" userId="d5b2ae9e-9213-4442-b7df-4db8cbe51e5d" providerId="ADAL" clId="{36B808A2-51E5-4CD0-8CDC-9F4331E73CF3}" dt="2023-09-06T20:54:13.170" v="41"/>
              <pc2:cmMkLst xmlns:pc2="http://schemas.microsoft.com/office/powerpoint/2019/9/main/command">
                <pc:docMk/>
                <pc:sldMk cId="252785373" sldId="2146846257"/>
                <pc2:cmMk id="{52DBE830-FDC8-4758-A7BA-AF6AA999BB15}"/>
              </pc2:cmMkLst>
            </pc226:cmChg>
          </p:ext>
        </pc:extLst>
      </pc:sldChg>
      <pc:sldChg chg="addSp modSp new del mod">
        <pc:chgData name="Leah Montner Dixon" userId="d5b2ae9e-9213-4442-b7df-4db8cbe51e5d" providerId="ADAL" clId="{36B808A2-51E5-4CD0-8CDC-9F4331E73CF3}" dt="2023-09-12T14:01:15.670" v="82" actId="47"/>
        <pc:sldMkLst>
          <pc:docMk/>
          <pc:sldMk cId="3063292050" sldId="2146846258"/>
        </pc:sldMkLst>
        <pc:spChg chg="add mod">
          <ac:chgData name="Leah Montner Dixon" userId="d5b2ae9e-9213-4442-b7df-4db8cbe51e5d" providerId="ADAL" clId="{36B808A2-51E5-4CD0-8CDC-9F4331E73CF3}" dt="2023-09-12T13:47:43.997" v="78" actId="20577"/>
          <ac:spMkLst>
            <pc:docMk/>
            <pc:sldMk cId="3063292050" sldId="2146846258"/>
            <ac:spMk id="2" creationId="{9759415B-C868-CB45-77E1-83A4927F80FE}"/>
          </ac:spMkLst>
        </pc:spChg>
      </pc:sldChg>
      <pc:sldChg chg="addSp modSp new del mod">
        <pc:chgData name="Leah Montner Dixon" userId="d5b2ae9e-9213-4442-b7df-4db8cbe51e5d" providerId="ADAL" clId="{36B808A2-51E5-4CD0-8CDC-9F4331E73CF3}" dt="2023-09-12T14:01:05.264" v="81" actId="47"/>
        <pc:sldMkLst>
          <pc:docMk/>
          <pc:sldMk cId="2519623274" sldId="2146846259"/>
        </pc:sldMkLst>
        <pc:spChg chg="add mod">
          <ac:chgData name="Leah Montner Dixon" userId="d5b2ae9e-9213-4442-b7df-4db8cbe51e5d" providerId="ADAL" clId="{36B808A2-51E5-4CD0-8CDC-9F4331E73CF3}" dt="2023-09-12T13:47:48.976" v="80" actId="20577"/>
          <ac:spMkLst>
            <pc:docMk/>
            <pc:sldMk cId="2519623274" sldId="2146846259"/>
            <ac:spMk id="2" creationId="{91A869C0-3C0F-837C-AD76-CE2875E1D62A}"/>
          </ac:spMkLst>
        </pc:spChg>
      </pc:sldChg>
      <pc:sldChg chg="addSp delSp modSp new mod">
        <pc:chgData name="Leah Montner Dixon" userId="d5b2ae9e-9213-4442-b7df-4db8cbe51e5d" providerId="ADAL" clId="{36B808A2-51E5-4CD0-8CDC-9F4331E73CF3}" dt="2023-09-12T14:26:45.374" v="534" actId="114"/>
        <pc:sldMkLst>
          <pc:docMk/>
          <pc:sldMk cId="3300276714" sldId="2146846260"/>
        </pc:sldMkLst>
        <pc:spChg chg="add del mod">
          <ac:chgData name="Leah Montner Dixon" userId="d5b2ae9e-9213-4442-b7df-4db8cbe51e5d" providerId="ADAL" clId="{36B808A2-51E5-4CD0-8CDC-9F4331E73CF3}" dt="2023-09-12T14:01:51.300" v="84" actId="478"/>
          <ac:spMkLst>
            <pc:docMk/>
            <pc:sldMk cId="3300276714" sldId="2146846260"/>
            <ac:spMk id="2" creationId="{7CE45F21-2A76-3C47-500C-9BD05CF2CABB}"/>
          </ac:spMkLst>
        </pc:spChg>
        <pc:spChg chg="add mod">
          <ac:chgData name="Leah Montner Dixon" userId="d5b2ae9e-9213-4442-b7df-4db8cbe51e5d" providerId="ADAL" clId="{36B808A2-51E5-4CD0-8CDC-9F4331E73CF3}" dt="2023-09-12T14:05:53.909" v="147" actId="1076"/>
          <ac:spMkLst>
            <pc:docMk/>
            <pc:sldMk cId="3300276714" sldId="2146846260"/>
            <ac:spMk id="3" creationId="{241C0C7E-086B-A19A-7A01-B9F46FA688F5}"/>
          </ac:spMkLst>
        </pc:spChg>
        <pc:spChg chg="add mod">
          <ac:chgData name="Leah Montner Dixon" userId="d5b2ae9e-9213-4442-b7df-4db8cbe51e5d" providerId="ADAL" clId="{36B808A2-51E5-4CD0-8CDC-9F4331E73CF3}" dt="2023-09-12T14:23:31.833" v="450" actId="12788"/>
          <ac:spMkLst>
            <pc:docMk/>
            <pc:sldMk cId="3300276714" sldId="2146846260"/>
            <ac:spMk id="4" creationId="{3053E870-D3A7-4B03-4654-1129430343C2}"/>
          </ac:spMkLst>
        </pc:spChg>
        <pc:spChg chg="add mod topLvl">
          <ac:chgData name="Leah Montner Dixon" userId="d5b2ae9e-9213-4442-b7df-4db8cbe51e5d" providerId="ADAL" clId="{36B808A2-51E5-4CD0-8CDC-9F4331E73CF3}" dt="2023-09-12T14:23:29.460" v="449" actId="165"/>
          <ac:spMkLst>
            <pc:docMk/>
            <pc:sldMk cId="3300276714" sldId="2146846260"/>
            <ac:spMk id="5" creationId="{5CFA4755-5CC0-4FF5-D81F-AC693BF667C5}"/>
          </ac:spMkLst>
        </pc:spChg>
        <pc:spChg chg="add mod topLvl">
          <ac:chgData name="Leah Montner Dixon" userId="d5b2ae9e-9213-4442-b7df-4db8cbe51e5d" providerId="ADAL" clId="{36B808A2-51E5-4CD0-8CDC-9F4331E73CF3}" dt="2023-09-12T14:23:29.460" v="449" actId="165"/>
          <ac:spMkLst>
            <pc:docMk/>
            <pc:sldMk cId="3300276714" sldId="2146846260"/>
            <ac:spMk id="7" creationId="{336648D6-08CB-7429-F36F-4BB60D95F721}"/>
          </ac:spMkLst>
        </pc:spChg>
        <pc:spChg chg="add mod topLvl">
          <ac:chgData name="Leah Montner Dixon" userId="d5b2ae9e-9213-4442-b7df-4db8cbe51e5d" providerId="ADAL" clId="{36B808A2-51E5-4CD0-8CDC-9F4331E73CF3}" dt="2023-09-12T14:23:29.460" v="449" actId="165"/>
          <ac:spMkLst>
            <pc:docMk/>
            <pc:sldMk cId="3300276714" sldId="2146846260"/>
            <ac:spMk id="8" creationId="{E0297B48-8D9A-8868-3935-A11C629E8511}"/>
          </ac:spMkLst>
        </pc:spChg>
        <pc:spChg chg="add mod topLvl">
          <ac:chgData name="Leah Montner Dixon" userId="d5b2ae9e-9213-4442-b7df-4db8cbe51e5d" providerId="ADAL" clId="{36B808A2-51E5-4CD0-8CDC-9F4331E73CF3}" dt="2023-09-12T14:23:29.460" v="449" actId="165"/>
          <ac:spMkLst>
            <pc:docMk/>
            <pc:sldMk cId="3300276714" sldId="2146846260"/>
            <ac:spMk id="9" creationId="{82464EAC-9306-365E-E610-3C989A17490D}"/>
          </ac:spMkLst>
        </pc:spChg>
        <pc:spChg chg="add mod topLvl">
          <ac:chgData name="Leah Montner Dixon" userId="d5b2ae9e-9213-4442-b7df-4db8cbe51e5d" providerId="ADAL" clId="{36B808A2-51E5-4CD0-8CDC-9F4331E73CF3}" dt="2023-09-12T14:23:29.460" v="449" actId="165"/>
          <ac:spMkLst>
            <pc:docMk/>
            <pc:sldMk cId="3300276714" sldId="2146846260"/>
            <ac:spMk id="10" creationId="{C6531EAD-E97C-48B0-5035-65106A33C94D}"/>
          </ac:spMkLst>
        </pc:spChg>
        <pc:spChg chg="add mod topLvl">
          <ac:chgData name="Leah Montner Dixon" userId="d5b2ae9e-9213-4442-b7df-4db8cbe51e5d" providerId="ADAL" clId="{36B808A2-51E5-4CD0-8CDC-9F4331E73CF3}" dt="2023-09-12T14:23:29.460" v="449" actId="165"/>
          <ac:spMkLst>
            <pc:docMk/>
            <pc:sldMk cId="3300276714" sldId="2146846260"/>
            <ac:spMk id="11" creationId="{2B6A6E61-3EEF-B16E-81D2-D013676667E6}"/>
          </ac:spMkLst>
        </pc:spChg>
        <pc:spChg chg="add mod topLvl">
          <ac:chgData name="Leah Montner Dixon" userId="d5b2ae9e-9213-4442-b7df-4db8cbe51e5d" providerId="ADAL" clId="{36B808A2-51E5-4CD0-8CDC-9F4331E73CF3}" dt="2023-09-12T14:23:29.460" v="449" actId="165"/>
          <ac:spMkLst>
            <pc:docMk/>
            <pc:sldMk cId="3300276714" sldId="2146846260"/>
            <ac:spMk id="12" creationId="{C61C3E65-BD68-F49C-3D92-65DECCE8B888}"/>
          </ac:spMkLst>
        </pc:spChg>
        <pc:spChg chg="add del mod">
          <ac:chgData name="Leah Montner Dixon" userId="d5b2ae9e-9213-4442-b7df-4db8cbe51e5d" providerId="ADAL" clId="{36B808A2-51E5-4CD0-8CDC-9F4331E73CF3}" dt="2023-09-12T14:23:08.013" v="446" actId="478"/>
          <ac:spMkLst>
            <pc:docMk/>
            <pc:sldMk cId="3300276714" sldId="2146846260"/>
            <ac:spMk id="13" creationId="{2A909E54-12A3-9801-BDCD-E6A212289BA3}"/>
          </ac:spMkLst>
        </pc:spChg>
        <pc:spChg chg="add mod topLvl">
          <ac:chgData name="Leah Montner Dixon" userId="d5b2ae9e-9213-4442-b7df-4db8cbe51e5d" providerId="ADAL" clId="{36B808A2-51E5-4CD0-8CDC-9F4331E73CF3}" dt="2023-09-12T14:23:29.460" v="449" actId="165"/>
          <ac:spMkLst>
            <pc:docMk/>
            <pc:sldMk cId="3300276714" sldId="2146846260"/>
            <ac:spMk id="24" creationId="{033B0BD1-F68A-090B-5A4C-E0D5A266BB0A}"/>
          </ac:spMkLst>
        </pc:spChg>
        <pc:spChg chg="add mod">
          <ac:chgData name="Leah Montner Dixon" userId="d5b2ae9e-9213-4442-b7df-4db8cbe51e5d" providerId="ADAL" clId="{36B808A2-51E5-4CD0-8CDC-9F4331E73CF3}" dt="2023-09-12T14:02:02.593" v="87"/>
          <ac:spMkLst>
            <pc:docMk/>
            <pc:sldMk cId="3300276714" sldId="2146846260"/>
            <ac:spMk id="26" creationId="{644DACE8-35D2-C5BC-1130-574D781AF080}"/>
          </ac:spMkLst>
        </pc:spChg>
        <pc:spChg chg="add mod ord">
          <ac:chgData name="Leah Montner Dixon" userId="d5b2ae9e-9213-4442-b7df-4db8cbe51e5d" providerId="ADAL" clId="{36B808A2-51E5-4CD0-8CDC-9F4331E73CF3}" dt="2023-09-12T14:13:50.158" v="232" actId="167"/>
          <ac:spMkLst>
            <pc:docMk/>
            <pc:sldMk cId="3300276714" sldId="2146846260"/>
            <ac:spMk id="27" creationId="{888D8240-0684-A91B-4688-3ABFD31A3A9D}"/>
          </ac:spMkLst>
        </pc:spChg>
        <pc:spChg chg="add mod">
          <ac:chgData name="Leah Montner Dixon" userId="d5b2ae9e-9213-4442-b7df-4db8cbe51e5d" providerId="ADAL" clId="{36B808A2-51E5-4CD0-8CDC-9F4331E73CF3}" dt="2023-09-12T14:13:54.958" v="234" actId="3626"/>
          <ac:spMkLst>
            <pc:docMk/>
            <pc:sldMk cId="3300276714" sldId="2146846260"/>
            <ac:spMk id="28" creationId="{D83E7A5C-07D3-4BA0-E9DB-9D8DF42ABC6B}"/>
          </ac:spMkLst>
        </pc:spChg>
        <pc:spChg chg="add mod">
          <ac:chgData name="Leah Montner Dixon" userId="d5b2ae9e-9213-4442-b7df-4db8cbe51e5d" providerId="ADAL" clId="{36B808A2-51E5-4CD0-8CDC-9F4331E73CF3}" dt="2023-09-12T14:13:58.420" v="235"/>
          <ac:spMkLst>
            <pc:docMk/>
            <pc:sldMk cId="3300276714" sldId="2146846260"/>
            <ac:spMk id="33" creationId="{C01C7BD2-1594-DF1D-C51A-A10D4B3DC0CD}"/>
          </ac:spMkLst>
        </pc:spChg>
        <pc:spChg chg="add mod">
          <ac:chgData name="Leah Montner Dixon" userId="d5b2ae9e-9213-4442-b7df-4db8cbe51e5d" providerId="ADAL" clId="{36B808A2-51E5-4CD0-8CDC-9F4331E73CF3}" dt="2023-09-12T14:26:45.374" v="534" actId="114"/>
          <ac:spMkLst>
            <pc:docMk/>
            <pc:sldMk cId="3300276714" sldId="2146846260"/>
            <ac:spMk id="39" creationId="{5FF39CF9-87A3-A547-262E-BA4FD04BB4C0}"/>
          </ac:spMkLst>
        </pc:spChg>
        <pc:grpChg chg="add del mod ord">
          <ac:chgData name="Leah Montner Dixon" userId="d5b2ae9e-9213-4442-b7df-4db8cbe51e5d" providerId="ADAL" clId="{36B808A2-51E5-4CD0-8CDC-9F4331E73CF3}" dt="2023-09-12T14:18:40.757" v="376" actId="165"/>
          <ac:grpSpMkLst>
            <pc:docMk/>
            <pc:sldMk cId="3300276714" sldId="2146846260"/>
            <ac:grpSpMk id="21" creationId="{BAAE8B34-3DDB-D451-DFF1-791D51505EAC}"/>
          </ac:grpSpMkLst>
        </pc:grpChg>
        <pc:grpChg chg="add del mod">
          <ac:chgData name="Leah Montner Dixon" userId="d5b2ae9e-9213-4442-b7df-4db8cbe51e5d" providerId="ADAL" clId="{36B808A2-51E5-4CD0-8CDC-9F4331E73CF3}" dt="2023-09-12T14:23:29.460" v="449" actId="165"/>
          <ac:grpSpMkLst>
            <pc:docMk/>
            <pc:sldMk cId="3300276714" sldId="2146846260"/>
            <ac:grpSpMk id="38" creationId="{803BF52E-8F8C-7D11-EA9F-02673A9A6240}"/>
          </ac:grpSpMkLst>
        </pc:grpChg>
        <pc:graphicFrameChg chg="mod topLvl">
          <ac:chgData name="Leah Montner Dixon" userId="d5b2ae9e-9213-4442-b7df-4db8cbe51e5d" providerId="ADAL" clId="{36B808A2-51E5-4CD0-8CDC-9F4331E73CF3}" dt="2023-09-12T14:23:29.460" v="449" actId="165"/>
          <ac:graphicFrameMkLst>
            <pc:docMk/>
            <pc:sldMk cId="3300276714" sldId="2146846260"/>
            <ac:graphicFrameMk id="22" creationId="{AF9D44E8-D7B4-3350-FF89-D198E419992A}"/>
          </ac:graphicFrameMkLst>
        </pc:graphicFrameChg>
        <pc:picChg chg="add mod">
          <ac:chgData name="Leah Montner Dixon" userId="d5b2ae9e-9213-4442-b7df-4db8cbe51e5d" providerId="ADAL" clId="{36B808A2-51E5-4CD0-8CDC-9F4331E73CF3}" dt="2023-09-12T14:20:26.485" v="413" actId="1076"/>
          <ac:picMkLst>
            <pc:docMk/>
            <pc:sldMk cId="3300276714" sldId="2146846260"/>
            <ac:picMk id="25" creationId="{1D9674D4-D2C1-1601-DC20-ABF7D6F6CF5A}"/>
          </ac:picMkLst>
        </pc:picChg>
        <pc:picChg chg="add del">
          <ac:chgData name="Leah Montner Dixon" userId="d5b2ae9e-9213-4442-b7df-4db8cbe51e5d" providerId="ADAL" clId="{36B808A2-51E5-4CD0-8CDC-9F4331E73CF3}" dt="2023-09-12T14:13:02.632" v="213" actId="478"/>
          <ac:picMkLst>
            <pc:docMk/>
            <pc:sldMk cId="3300276714" sldId="2146846260"/>
            <ac:picMk id="29" creationId="{53AC2CEC-1CB7-91B5-911E-2665CA771A64}"/>
          </ac:picMkLst>
        </pc:picChg>
        <pc:picChg chg="add del mod">
          <ac:chgData name="Leah Montner Dixon" userId="d5b2ae9e-9213-4442-b7df-4db8cbe51e5d" providerId="ADAL" clId="{36B808A2-51E5-4CD0-8CDC-9F4331E73CF3}" dt="2023-09-12T14:12:58.508" v="211"/>
          <ac:picMkLst>
            <pc:docMk/>
            <pc:sldMk cId="3300276714" sldId="2146846260"/>
            <ac:picMk id="30" creationId="{BCF71FDB-1DAE-8B56-3F44-6E7D24E2E942}"/>
          </ac:picMkLst>
        </pc:picChg>
        <pc:picChg chg="add del mod">
          <ac:chgData name="Leah Montner Dixon" userId="d5b2ae9e-9213-4442-b7df-4db8cbe51e5d" providerId="ADAL" clId="{36B808A2-51E5-4CD0-8CDC-9F4331E73CF3}" dt="2023-09-12T14:13:50.988" v="233" actId="478"/>
          <ac:picMkLst>
            <pc:docMk/>
            <pc:sldMk cId="3300276714" sldId="2146846260"/>
            <ac:picMk id="31" creationId="{FA3C3E36-8893-6F80-5629-FE99B8E95AE9}"/>
          </ac:picMkLst>
        </pc:picChg>
        <pc:picChg chg="add mod ord modCrop">
          <ac:chgData name="Leah Montner Dixon" userId="d5b2ae9e-9213-4442-b7df-4db8cbe51e5d" providerId="ADAL" clId="{36B808A2-51E5-4CD0-8CDC-9F4331E73CF3}" dt="2023-09-12T14:13:50.158" v="232" actId="167"/>
          <ac:picMkLst>
            <pc:docMk/>
            <pc:sldMk cId="3300276714" sldId="2146846260"/>
            <ac:picMk id="32" creationId="{117D09A5-5950-AF72-109A-8A319F496B34}"/>
          </ac:picMkLst>
        </pc:picChg>
        <pc:cxnChg chg="add mod topLvl">
          <ac:chgData name="Leah Montner Dixon" userId="d5b2ae9e-9213-4442-b7df-4db8cbe51e5d" providerId="ADAL" clId="{36B808A2-51E5-4CD0-8CDC-9F4331E73CF3}" dt="2023-09-12T14:23:29.460" v="449" actId="165"/>
          <ac:cxnSpMkLst>
            <pc:docMk/>
            <pc:sldMk cId="3300276714" sldId="2146846260"/>
            <ac:cxnSpMk id="6" creationId="{F86D051D-BD2E-B7A8-5B36-0A23072B9B08}"/>
          </ac:cxnSpMkLst>
        </pc:cxnChg>
        <pc:cxnChg chg="add mod topLvl">
          <ac:chgData name="Leah Montner Dixon" userId="d5b2ae9e-9213-4442-b7df-4db8cbe51e5d" providerId="ADAL" clId="{36B808A2-51E5-4CD0-8CDC-9F4331E73CF3}" dt="2023-09-12T14:23:29.460" v="449" actId="165"/>
          <ac:cxnSpMkLst>
            <pc:docMk/>
            <pc:sldMk cId="3300276714" sldId="2146846260"/>
            <ac:cxnSpMk id="14" creationId="{E843CF43-41D0-3F85-412B-837D7F778531}"/>
          </ac:cxnSpMkLst>
        </pc:cxnChg>
        <pc:cxnChg chg="add mod topLvl">
          <ac:chgData name="Leah Montner Dixon" userId="d5b2ae9e-9213-4442-b7df-4db8cbe51e5d" providerId="ADAL" clId="{36B808A2-51E5-4CD0-8CDC-9F4331E73CF3}" dt="2023-09-12T14:23:29.460" v="449" actId="165"/>
          <ac:cxnSpMkLst>
            <pc:docMk/>
            <pc:sldMk cId="3300276714" sldId="2146846260"/>
            <ac:cxnSpMk id="15" creationId="{58270CF5-4848-E89E-E09D-DB420A314AB0}"/>
          </ac:cxnSpMkLst>
        </pc:cxnChg>
        <pc:cxnChg chg="add mod topLvl">
          <ac:chgData name="Leah Montner Dixon" userId="d5b2ae9e-9213-4442-b7df-4db8cbe51e5d" providerId="ADAL" clId="{36B808A2-51E5-4CD0-8CDC-9F4331E73CF3}" dt="2023-09-12T14:23:29.460" v="449" actId="165"/>
          <ac:cxnSpMkLst>
            <pc:docMk/>
            <pc:sldMk cId="3300276714" sldId="2146846260"/>
            <ac:cxnSpMk id="16" creationId="{48CC52E9-E112-5840-AB50-0D45B439E7F6}"/>
          </ac:cxnSpMkLst>
        </pc:cxnChg>
        <pc:cxnChg chg="add mod topLvl">
          <ac:chgData name="Leah Montner Dixon" userId="d5b2ae9e-9213-4442-b7df-4db8cbe51e5d" providerId="ADAL" clId="{36B808A2-51E5-4CD0-8CDC-9F4331E73CF3}" dt="2023-09-12T14:23:29.460" v="449" actId="165"/>
          <ac:cxnSpMkLst>
            <pc:docMk/>
            <pc:sldMk cId="3300276714" sldId="2146846260"/>
            <ac:cxnSpMk id="17" creationId="{023EF407-8C17-D374-537A-B1F6190B11B0}"/>
          </ac:cxnSpMkLst>
        </pc:cxnChg>
        <pc:cxnChg chg="add mod topLvl">
          <ac:chgData name="Leah Montner Dixon" userId="d5b2ae9e-9213-4442-b7df-4db8cbe51e5d" providerId="ADAL" clId="{36B808A2-51E5-4CD0-8CDC-9F4331E73CF3}" dt="2023-09-12T14:23:29.460" v="449" actId="165"/>
          <ac:cxnSpMkLst>
            <pc:docMk/>
            <pc:sldMk cId="3300276714" sldId="2146846260"/>
            <ac:cxnSpMk id="18" creationId="{EEF3869F-0A2D-F39C-6A38-44F0D1C510D1}"/>
          </ac:cxnSpMkLst>
        </pc:cxnChg>
        <pc:cxnChg chg="add mod topLvl">
          <ac:chgData name="Leah Montner Dixon" userId="d5b2ae9e-9213-4442-b7df-4db8cbe51e5d" providerId="ADAL" clId="{36B808A2-51E5-4CD0-8CDC-9F4331E73CF3}" dt="2023-09-12T14:23:29.460" v="449" actId="165"/>
          <ac:cxnSpMkLst>
            <pc:docMk/>
            <pc:sldMk cId="3300276714" sldId="2146846260"/>
            <ac:cxnSpMk id="19" creationId="{74001DF9-E376-8B0A-BB18-B629B5E65D1B}"/>
          </ac:cxnSpMkLst>
        </pc:cxnChg>
        <pc:cxnChg chg="add del mod">
          <ac:chgData name="Leah Montner Dixon" userId="d5b2ae9e-9213-4442-b7df-4db8cbe51e5d" providerId="ADAL" clId="{36B808A2-51E5-4CD0-8CDC-9F4331E73CF3}" dt="2023-09-12T14:23:08.013" v="446" actId="478"/>
          <ac:cxnSpMkLst>
            <pc:docMk/>
            <pc:sldMk cId="3300276714" sldId="2146846260"/>
            <ac:cxnSpMk id="20" creationId="{6AC39A92-0CE2-9CC4-AE1B-E40DBE2B712A}"/>
          </ac:cxnSpMkLst>
        </pc:cxnChg>
        <pc:cxnChg chg="mod topLvl">
          <ac:chgData name="Leah Montner Dixon" userId="d5b2ae9e-9213-4442-b7df-4db8cbe51e5d" providerId="ADAL" clId="{36B808A2-51E5-4CD0-8CDC-9F4331E73CF3}" dt="2023-09-12T14:23:29.460" v="449" actId="165"/>
          <ac:cxnSpMkLst>
            <pc:docMk/>
            <pc:sldMk cId="3300276714" sldId="2146846260"/>
            <ac:cxnSpMk id="23" creationId="{390C3B38-0AA1-BC1C-8A43-42EB761742DC}"/>
          </ac:cxnSpMkLst>
        </pc:cxnChg>
      </pc:sldChg>
      <pc:sldChg chg="addSp delSp modSp mod addCm">
        <pc:chgData name="Leah Montner Dixon" userId="d5b2ae9e-9213-4442-b7df-4db8cbe51e5d" providerId="ADAL" clId="{36B808A2-51E5-4CD0-8CDC-9F4331E73CF3}" dt="2023-09-21T18:36:24.258" v="1107"/>
        <pc:sldMkLst>
          <pc:docMk/>
          <pc:sldMk cId="15775420" sldId="2146846261"/>
        </pc:sldMkLst>
        <pc:spChg chg="add mod ord">
          <ac:chgData name="Leah Montner Dixon" userId="d5b2ae9e-9213-4442-b7df-4db8cbe51e5d" providerId="ADAL" clId="{36B808A2-51E5-4CD0-8CDC-9F4331E73CF3}" dt="2023-09-12T14:14:54.574" v="261" actId="167"/>
          <ac:spMkLst>
            <pc:docMk/>
            <pc:sldMk cId="15775420" sldId="2146846261"/>
            <ac:spMk id="2" creationId="{2A67F769-7617-D7D1-295E-E958E07A78FF}"/>
          </ac:spMkLst>
        </pc:spChg>
        <pc:spChg chg="mod">
          <ac:chgData name="Leah Montner Dixon" userId="d5b2ae9e-9213-4442-b7df-4db8cbe51e5d" providerId="ADAL" clId="{36B808A2-51E5-4CD0-8CDC-9F4331E73CF3}" dt="2023-09-12T14:30:15.796" v="611" actId="20577"/>
          <ac:spMkLst>
            <pc:docMk/>
            <pc:sldMk cId="15775420" sldId="2146846261"/>
            <ac:spMk id="3" creationId="{795D0AB4-5EDF-4DB9-B04B-3C31BAEE798E}"/>
          </ac:spMkLst>
        </pc:spChg>
        <pc:spChg chg="add mod">
          <ac:chgData name="Leah Montner Dixon" userId="d5b2ae9e-9213-4442-b7df-4db8cbe51e5d" providerId="ADAL" clId="{36B808A2-51E5-4CD0-8CDC-9F4331E73CF3}" dt="2023-09-12T14:08:24.572" v="174" actId="3626"/>
          <ac:spMkLst>
            <pc:docMk/>
            <pc:sldMk cId="15775420" sldId="2146846261"/>
            <ac:spMk id="5" creationId="{AA2C4C51-E13D-0936-F0B8-DE5E4134857E}"/>
          </ac:spMkLst>
        </pc:spChg>
        <pc:spChg chg="add mod">
          <ac:chgData name="Leah Montner Dixon" userId="d5b2ae9e-9213-4442-b7df-4db8cbe51e5d" providerId="ADAL" clId="{36B808A2-51E5-4CD0-8CDC-9F4331E73CF3}" dt="2023-09-21T18:36:24.258" v="1107"/>
          <ac:spMkLst>
            <pc:docMk/>
            <pc:sldMk cId="15775420" sldId="2146846261"/>
            <ac:spMk id="7" creationId="{B10DA08D-1974-4FF9-806B-D0ECF35B64DA}"/>
          </ac:spMkLst>
        </pc:spChg>
        <pc:spChg chg="del">
          <ac:chgData name="Leah Montner Dixon" userId="d5b2ae9e-9213-4442-b7df-4db8cbe51e5d" providerId="ADAL" clId="{36B808A2-51E5-4CD0-8CDC-9F4331E73CF3}" dt="2023-09-12T14:05:06.770" v="139" actId="478"/>
          <ac:spMkLst>
            <pc:docMk/>
            <pc:sldMk cId="15775420" sldId="2146846261"/>
            <ac:spMk id="8" creationId="{C8C88E02-F6D0-44F0-B46B-CFF324F72288}"/>
          </ac:spMkLst>
        </pc:spChg>
        <pc:spChg chg="add mod">
          <ac:chgData name="Leah Montner Dixon" userId="d5b2ae9e-9213-4442-b7df-4db8cbe51e5d" providerId="ADAL" clId="{36B808A2-51E5-4CD0-8CDC-9F4331E73CF3}" dt="2023-09-21T18:36:24.258" v="1107"/>
          <ac:spMkLst>
            <pc:docMk/>
            <pc:sldMk cId="15775420" sldId="2146846261"/>
            <ac:spMk id="9" creationId="{C2773C4F-8CEF-6BA7-D2D3-C1BFDCCF03E8}"/>
          </ac:spMkLst>
        </pc:spChg>
        <pc:spChg chg="del">
          <ac:chgData name="Leah Montner Dixon" userId="d5b2ae9e-9213-4442-b7df-4db8cbe51e5d" providerId="ADAL" clId="{36B808A2-51E5-4CD0-8CDC-9F4331E73CF3}" dt="2023-09-21T18:36:23.891" v="1106" actId="478"/>
          <ac:spMkLst>
            <pc:docMk/>
            <pc:sldMk cId="15775420" sldId="2146846261"/>
            <ac:spMk id="10" creationId="{5BE45F69-F637-EE8C-B6F6-8DD0EF0EEA9D}"/>
          </ac:spMkLst>
        </pc:spChg>
        <pc:spChg chg="del mod">
          <ac:chgData name="Leah Montner Dixon" userId="d5b2ae9e-9213-4442-b7df-4db8cbe51e5d" providerId="ADAL" clId="{36B808A2-51E5-4CD0-8CDC-9F4331E73CF3}" dt="2023-09-12T14:29:52.679" v="561" actId="478"/>
          <ac:spMkLst>
            <pc:docMk/>
            <pc:sldMk cId="15775420" sldId="2146846261"/>
            <ac:spMk id="10" creationId="{EB15A695-7BE7-4695-B5C9-A3657D056F01}"/>
          </ac:spMkLst>
        </pc:spChg>
        <pc:spChg chg="del">
          <ac:chgData name="Leah Montner Dixon" userId="d5b2ae9e-9213-4442-b7df-4db8cbe51e5d" providerId="ADAL" clId="{36B808A2-51E5-4CD0-8CDC-9F4331E73CF3}" dt="2023-09-21T18:36:23.891" v="1106" actId="478"/>
          <ac:spMkLst>
            <pc:docMk/>
            <pc:sldMk cId="15775420" sldId="2146846261"/>
            <ac:spMk id="13" creationId="{52A1392E-68BC-ECA1-A6F6-01A7B585861F}"/>
          </ac:spMkLst>
        </pc:spChg>
        <pc:spChg chg="add mod">
          <ac:chgData name="Leah Montner Dixon" userId="d5b2ae9e-9213-4442-b7df-4db8cbe51e5d" providerId="ADAL" clId="{36B808A2-51E5-4CD0-8CDC-9F4331E73CF3}" dt="2023-09-12T14:08:30.420" v="176" actId="207"/>
          <ac:spMkLst>
            <pc:docMk/>
            <pc:sldMk cId="15775420" sldId="2146846261"/>
            <ac:spMk id="14" creationId="{22BBEDE0-1406-7028-5035-C2DCDBEB9F0F}"/>
          </ac:spMkLst>
        </pc:spChg>
        <pc:grpChg chg="add mod">
          <ac:chgData name="Leah Montner Dixon" userId="d5b2ae9e-9213-4442-b7df-4db8cbe51e5d" providerId="ADAL" clId="{36B808A2-51E5-4CD0-8CDC-9F4331E73CF3}" dt="2023-09-12T14:30:30.622" v="612"/>
          <ac:grpSpMkLst>
            <pc:docMk/>
            <pc:sldMk cId="15775420" sldId="2146846261"/>
            <ac:grpSpMk id="18" creationId="{57563A15-A299-90DC-7D51-725CF6036729}"/>
          </ac:grpSpMkLst>
        </pc:grpChg>
        <pc:graphicFrameChg chg="mod">
          <ac:chgData name="Leah Montner Dixon" userId="d5b2ae9e-9213-4442-b7df-4db8cbe51e5d" providerId="ADAL" clId="{36B808A2-51E5-4CD0-8CDC-9F4331E73CF3}" dt="2023-09-12T14:14:23.746" v="253" actId="2084"/>
          <ac:graphicFrameMkLst>
            <pc:docMk/>
            <pc:sldMk cId="15775420" sldId="2146846261"/>
            <ac:graphicFrameMk id="11" creationId="{F7F6DCCA-4606-151F-19A6-9E4E2CBA5E09}"/>
          </ac:graphicFrameMkLst>
        </pc:graphicFrameChg>
        <pc:graphicFrameChg chg="mod">
          <ac:chgData name="Leah Montner Dixon" userId="d5b2ae9e-9213-4442-b7df-4db8cbe51e5d" providerId="ADAL" clId="{36B808A2-51E5-4CD0-8CDC-9F4331E73CF3}" dt="2023-09-12T14:14:19.985" v="252" actId="2084"/>
          <ac:graphicFrameMkLst>
            <pc:docMk/>
            <pc:sldMk cId="15775420" sldId="2146846261"/>
            <ac:graphicFrameMk id="19" creationId="{7B68EE5C-7CF4-0EA5-004D-5D3EB41790D5}"/>
          </ac:graphicFrameMkLst>
        </pc:graphicFrameChg>
        <pc:picChg chg="add mod">
          <ac:chgData name="Leah Montner Dixon" userId="d5b2ae9e-9213-4442-b7df-4db8cbe51e5d" providerId="ADAL" clId="{36B808A2-51E5-4CD0-8CDC-9F4331E73CF3}" dt="2023-09-21T18:36:24.258" v="1107"/>
          <ac:picMkLst>
            <pc:docMk/>
            <pc:sldMk cId="15775420" sldId="2146846261"/>
            <ac:picMk id="6" creationId="{28FD9733-96E9-44F2-684A-BC7B4F51362C}"/>
          </ac:picMkLst>
        </pc:picChg>
        <pc:picChg chg="add del mod ord">
          <ac:chgData name="Leah Montner Dixon" userId="d5b2ae9e-9213-4442-b7df-4db8cbe51e5d" providerId="ADAL" clId="{36B808A2-51E5-4CD0-8CDC-9F4331E73CF3}" dt="2023-09-12T14:09:23.574" v="207" actId="478"/>
          <ac:picMkLst>
            <pc:docMk/>
            <pc:sldMk cId="15775420" sldId="2146846261"/>
            <ac:picMk id="6" creationId="{C5B30DDD-751D-7556-A19B-7790FBE92BA9}"/>
          </ac:picMkLst>
        </pc:picChg>
        <pc:picChg chg="del">
          <ac:chgData name="Leah Montner Dixon" userId="d5b2ae9e-9213-4442-b7df-4db8cbe51e5d" providerId="ADAL" clId="{36B808A2-51E5-4CD0-8CDC-9F4331E73CF3}" dt="2023-09-21T18:36:23.891" v="1106" actId="478"/>
          <ac:picMkLst>
            <pc:docMk/>
            <pc:sldMk cId="15775420" sldId="2146846261"/>
            <ac:picMk id="8" creationId="{048ED7E7-968E-2A8D-25B6-DDECA14CE3B5}"/>
          </ac:picMkLst>
        </pc:picChg>
        <pc:picChg chg="add del mod">
          <ac:chgData name="Leah Montner Dixon" userId="d5b2ae9e-9213-4442-b7df-4db8cbe51e5d" providerId="ADAL" clId="{36B808A2-51E5-4CD0-8CDC-9F4331E73CF3}" dt="2023-09-12T14:08:21.921" v="173" actId="478"/>
          <ac:picMkLst>
            <pc:docMk/>
            <pc:sldMk cId="15775420" sldId="2146846261"/>
            <ac:picMk id="13" creationId="{17D5152B-0100-1683-FC23-25B5F834A4AD}"/>
          </ac:picMkLst>
        </pc:picChg>
        <pc:picChg chg="add mod ord">
          <ac:chgData name="Leah Montner Dixon" userId="d5b2ae9e-9213-4442-b7df-4db8cbe51e5d" providerId="ADAL" clId="{36B808A2-51E5-4CD0-8CDC-9F4331E73CF3}" dt="2023-09-12T14:14:54.574" v="261" actId="167"/>
          <ac:picMkLst>
            <pc:docMk/>
            <pc:sldMk cId="15775420" sldId="2146846261"/>
            <ac:picMk id="15" creationId="{A4D27D6A-D45D-87AA-0F85-6237A48C23F9}"/>
          </ac:picMkLst>
        </pc:picChg>
        <pc:picChg chg="add del mod">
          <ac:chgData name="Leah Montner Dixon" userId="d5b2ae9e-9213-4442-b7df-4db8cbe51e5d" providerId="ADAL" clId="{36B808A2-51E5-4CD0-8CDC-9F4331E73CF3}" dt="2023-09-12T14:14:42.360" v="259" actId="478"/>
          <ac:picMkLst>
            <pc:docMk/>
            <pc:sldMk cId="15775420" sldId="2146846261"/>
            <ac:picMk id="17" creationId="{A9C47467-BC68-5B49-C436-500A5165E1CD}"/>
          </ac:picMkLst>
        </pc:picChg>
        <pc:picChg chg="mod">
          <ac:chgData name="Leah Montner Dixon" userId="d5b2ae9e-9213-4442-b7df-4db8cbe51e5d" providerId="ADAL" clId="{36B808A2-51E5-4CD0-8CDC-9F4331E73CF3}" dt="2023-09-12T14:30:30.622" v="612"/>
          <ac:picMkLst>
            <pc:docMk/>
            <pc:sldMk cId="15775420" sldId="2146846261"/>
            <ac:picMk id="21" creationId="{A8017908-F8EB-988D-19CD-5A9F36CD6260}"/>
          </ac:picMkLst>
        </pc:picChg>
        <pc:picChg chg="mod">
          <ac:chgData name="Leah Montner Dixon" userId="d5b2ae9e-9213-4442-b7df-4db8cbe51e5d" providerId="ADAL" clId="{36B808A2-51E5-4CD0-8CDC-9F4331E73CF3}" dt="2023-09-12T14:30:30.622" v="612"/>
          <ac:picMkLst>
            <pc:docMk/>
            <pc:sldMk cId="15775420" sldId="2146846261"/>
            <ac:picMk id="22" creationId="{8A4B9CA2-E94E-21D3-DDF0-D3202B3BBD5A}"/>
          </ac:picMkLst>
        </pc:pic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36B808A2-51E5-4CD0-8CDC-9F4331E73CF3}" dt="2023-09-12T14:08:35.564" v="177"/>
              <pc2:cmMkLst xmlns:pc2="http://schemas.microsoft.com/office/powerpoint/2019/9/main/command">
                <pc:docMk/>
                <pc:sldMk cId="15775420" sldId="2146846261"/>
                <pc2:cmMk id="{01A7BDC7-366C-4B3B-95BF-5F9E2A2B5865}"/>
              </pc2:cmMkLst>
            </pc226:cmChg>
          </p:ext>
        </pc:extLst>
      </pc:sldChg>
      <pc:sldMasterChg chg="modSldLayout">
        <pc:chgData name="Leah Montner Dixon" userId="d5b2ae9e-9213-4442-b7df-4db8cbe51e5d" providerId="ADAL" clId="{36B808A2-51E5-4CD0-8CDC-9F4331E73CF3}" dt="2023-09-21T18:36:35.832" v="1109" actId="478"/>
        <pc:sldMasterMkLst>
          <pc:docMk/>
          <pc:sldMasterMk cId="690284160" sldId="2147483701"/>
        </pc:sldMasterMkLst>
        <pc:sldLayoutChg chg="delSp mod">
          <pc:chgData name="Leah Montner Dixon" userId="d5b2ae9e-9213-4442-b7df-4db8cbe51e5d" providerId="ADAL" clId="{36B808A2-51E5-4CD0-8CDC-9F4331E73CF3}" dt="2023-09-21T18:36:35.832" v="1109" actId="478"/>
          <pc:sldLayoutMkLst>
            <pc:docMk/>
            <pc:sldMasterMk cId="690284160" sldId="2147483701"/>
            <pc:sldLayoutMk cId="3966561758" sldId="2147483724"/>
          </pc:sldLayoutMkLst>
          <pc:spChg chg="del">
            <ac:chgData name="Leah Montner Dixon" userId="d5b2ae9e-9213-4442-b7df-4db8cbe51e5d" providerId="ADAL" clId="{36B808A2-51E5-4CD0-8CDC-9F4331E73CF3}" dt="2023-09-21T18:36:35.832" v="1109" actId="478"/>
            <ac:spMkLst>
              <pc:docMk/>
              <pc:sldMasterMk cId="690284160" sldId="2147483701"/>
              <pc:sldLayoutMk cId="3966561758" sldId="2147483724"/>
              <ac:spMk id="4" creationId="{6BF67735-2428-4A46-B5ED-47276EA6199B}"/>
            </ac:spMkLst>
          </pc:spChg>
          <pc:spChg chg="del">
            <ac:chgData name="Leah Montner Dixon" userId="d5b2ae9e-9213-4442-b7df-4db8cbe51e5d" providerId="ADAL" clId="{36B808A2-51E5-4CD0-8CDC-9F4331E73CF3}" dt="2023-09-21T18:36:35.832" v="1109" actId="478"/>
            <ac:spMkLst>
              <pc:docMk/>
              <pc:sldMasterMk cId="690284160" sldId="2147483701"/>
              <pc:sldLayoutMk cId="3966561758" sldId="2147483724"/>
              <ac:spMk id="26" creationId="{85C4ED8E-45B5-4516-BDAC-AEA14AC460B5}"/>
            </ac:spMkLst>
          </pc:spChg>
          <pc:picChg chg="del">
            <ac:chgData name="Leah Montner Dixon" userId="d5b2ae9e-9213-4442-b7df-4db8cbe51e5d" providerId="ADAL" clId="{36B808A2-51E5-4CD0-8CDC-9F4331E73CF3}" dt="2023-09-21T18:36:35.832" v="1109" actId="478"/>
            <ac:picMkLst>
              <pc:docMk/>
              <pc:sldMasterMk cId="690284160" sldId="2147483701"/>
              <pc:sldLayoutMk cId="3966561758" sldId="2147483724"/>
              <ac:picMk id="29" creationId="{72F5DAE1-7448-4D6E-99F2-0165E4C47E28}"/>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64631_F1132D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6459B_31CC83F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6459B_31CC83F1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6459B_31CC83F1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645DB_5D549849.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F64635_F0B6BC.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F64635_F0B6BC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7FF645FB_EEDBCF9C.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500000000000000"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2016</c:v>
                </c:pt>
                <c:pt idx="2">
                  <c:v>2018</c:v>
                </c:pt>
                <c:pt idx="3">
                  <c:v>2020</c:v>
                </c:pt>
                <c:pt idx="4">
                  <c:v>2022</c:v>
                </c:pt>
              </c:numCache>
            </c:numRef>
          </c:cat>
          <c:val>
            <c:numRef>
              <c:f>Sheet1!$B$2:$B$6</c:f>
              <c:numCache>
                <c:formatCode>"$"#,##0</c:formatCode>
                <c:ptCount val="5"/>
                <c:pt idx="0">
                  <c:v>1152.4140869999999</c:v>
                </c:pt>
                <c:pt idx="1">
                  <c:v>1893.5415479999999</c:v>
                </c:pt>
                <c:pt idx="2">
                  <c:v>3943.7847919999999</c:v>
                </c:pt>
                <c:pt idx="3">
                  <c:v>4811.0279029999992</c:v>
                </c:pt>
                <c:pt idx="4">
                  <c:v>6590.0559200000007</c:v>
                </c:pt>
              </c:numCache>
            </c:numRef>
          </c:val>
          <c:extLst>
            <c:ext xmlns:c16="http://schemas.microsoft.com/office/drawing/2014/chart" uri="{C3380CC4-5D6E-409C-BE32-E72D297353CC}">
              <c16:uniqueId val="{00000000-5538-48AC-BE9C-C9B106BC3648}"/>
            </c:ext>
          </c:extLst>
        </c:ser>
        <c:dLbls>
          <c:dLblPos val="outEnd"/>
          <c:showLegendKey val="0"/>
          <c:showVal val="1"/>
          <c:showCatName val="0"/>
          <c:showSerName val="0"/>
          <c:showPercent val="0"/>
          <c:showBubbleSize val="0"/>
        </c:dLbls>
        <c:gapWidth val="219"/>
        <c:overlap val="-27"/>
        <c:axId val="2004230175"/>
        <c:axId val="86247055"/>
      </c:barChart>
      <c:catAx>
        <c:axId val="2004230175"/>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F1A62"/>
                </a:solidFill>
                <a:latin typeface="Helvetica" panose="020B0500000000000000" pitchFamily="34" charset="0"/>
                <a:ea typeface="+mn-ea"/>
                <a:cs typeface="+mn-cs"/>
              </a:defRPr>
            </a:pPr>
            <a:endParaRPr lang="en-US"/>
          </a:p>
        </c:txPr>
        <c:crossAx val="86247055"/>
        <c:crosses val="autoZero"/>
        <c:auto val="1"/>
        <c:lblAlgn val="ctr"/>
        <c:lblOffset val="100"/>
        <c:noMultiLvlLbl val="0"/>
      </c:catAx>
      <c:valAx>
        <c:axId val="86247055"/>
        <c:scaling>
          <c:orientation val="minMax"/>
        </c:scaling>
        <c:delete val="1"/>
        <c:axPos val="l"/>
        <c:numFmt formatCode="&quot;$&quot;#,##0" sourceLinked="1"/>
        <c:majorTickMark val="none"/>
        <c:minorTickMark val="none"/>
        <c:tickLblPos val="nextTo"/>
        <c:crossAx val="2004230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12900308499884497"/>
          <c:w val="0.9249500719206093"/>
          <c:h val="0.73074464302975395"/>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8FCA-4BBE-B49B-1701EBC0E1EF}"/>
              </c:ext>
            </c:extLst>
          </c:dPt>
          <c:dPt>
            <c:idx val="1"/>
            <c:invertIfNegative val="0"/>
            <c:bubble3D val="0"/>
            <c:spPr>
              <a:solidFill>
                <a:srgbClr val="00BFF2"/>
              </a:solidFill>
              <a:ln>
                <a:noFill/>
              </a:ln>
              <a:effectLst/>
            </c:spPr>
            <c:extLst>
              <c:ext xmlns:c16="http://schemas.microsoft.com/office/drawing/2014/chart" uri="{C3380CC4-5D6E-409C-BE32-E72D297353CC}">
                <c16:uniqueId val="{00000003-8FCA-4BBE-B49B-1701EBC0E1EF}"/>
              </c:ext>
            </c:extLst>
          </c:dPt>
          <c:dPt>
            <c:idx val="2"/>
            <c:invertIfNegative val="0"/>
            <c:bubble3D val="0"/>
            <c:spPr>
              <a:solidFill>
                <a:srgbClr val="1B1464"/>
              </a:solidFill>
              <a:ln>
                <a:noFill/>
              </a:ln>
              <a:effectLst/>
            </c:spPr>
            <c:extLst>
              <c:ext xmlns:c16="http://schemas.microsoft.com/office/drawing/2014/chart" uri="{C3380CC4-5D6E-409C-BE32-E72D297353CC}">
                <c16:uniqueId val="{00000005-8FCA-4BBE-B49B-1701EBC0E1EF}"/>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2598</c:v>
                </c:pt>
                <c:pt idx="1">
                  <c:v>5865</c:v>
                </c:pt>
                <c:pt idx="2">
                  <c:v>7928</c:v>
                </c:pt>
              </c:numCache>
            </c:numRef>
          </c:val>
          <c:extLst>
            <c:ext xmlns:c16="http://schemas.microsoft.com/office/drawing/2014/chart" uri="{C3380CC4-5D6E-409C-BE32-E72D297353CC}">
              <c16:uniqueId val="{00000006-8FCA-4BBE-B49B-1701EBC0E1EF}"/>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43694593306060392"/>
          <c:w val="0.9249500719206093"/>
          <c:h val="0.41655971020998633"/>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34AF-44DF-9498-DEAB58B310B3}"/>
              </c:ext>
            </c:extLst>
          </c:dPt>
          <c:dPt>
            <c:idx val="1"/>
            <c:invertIfNegative val="0"/>
            <c:bubble3D val="0"/>
            <c:spPr>
              <a:solidFill>
                <a:srgbClr val="00BFF2"/>
              </a:solidFill>
              <a:ln>
                <a:noFill/>
              </a:ln>
              <a:effectLst/>
            </c:spPr>
            <c:extLst>
              <c:ext xmlns:c16="http://schemas.microsoft.com/office/drawing/2014/chart" uri="{C3380CC4-5D6E-409C-BE32-E72D297353CC}">
                <c16:uniqueId val="{00000003-34AF-44DF-9498-DEAB58B310B3}"/>
              </c:ext>
            </c:extLst>
          </c:dPt>
          <c:dPt>
            <c:idx val="2"/>
            <c:invertIfNegative val="0"/>
            <c:bubble3D val="0"/>
            <c:spPr>
              <a:solidFill>
                <a:srgbClr val="1B1464"/>
              </a:solidFill>
              <a:ln>
                <a:noFill/>
              </a:ln>
              <a:effectLst/>
            </c:spPr>
            <c:extLst>
              <c:ext xmlns:c16="http://schemas.microsoft.com/office/drawing/2014/chart" uri="{C3380CC4-5D6E-409C-BE32-E72D297353CC}">
                <c16:uniqueId val="{00000005-34AF-44DF-9498-DEAB58B310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2066</c:v>
                </c:pt>
                <c:pt idx="1">
                  <c:v>2442</c:v>
                </c:pt>
                <c:pt idx="2">
                  <c:v>2759</c:v>
                </c:pt>
              </c:numCache>
            </c:numRef>
          </c:val>
          <c:extLst>
            <c:ext xmlns:c16="http://schemas.microsoft.com/office/drawing/2014/chart" uri="{C3380CC4-5D6E-409C-BE32-E72D297353CC}">
              <c16:uniqueId val="{00000006-34AF-44DF-9498-DEAB58B310B3}"/>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5035281704793626"/>
          <c:w val="0.9249500719206093"/>
          <c:h val="0.34997747279122765"/>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EB4C-4B4A-843B-D944883417A4}"/>
              </c:ext>
            </c:extLst>
          </c:dPt>
          <c:dPt>
            <c:idx val="1"/>
            <c:invertIfNegative val="0"/>
            <c:bubble3D val="0"/>
            <c:spPr>
              <a:solidFill>
                <a:srgbClr val="00BFF2"/>
              </a:solidFill>
              <a:ln>
                <a:noFill/>
              </a:ln>
              <a:effectLst/>
            </c:spPr>
            <c:extLst>
              <c:ext xmlns:c16="http://schemas.microsoft.com/office/drawing/2014/chart" uri="{C3380CC4-5D6E-409C-BE32-E72D297353CC}">
                <c16:uniqueId val="{00000003-EB4C-4B4A-843B-D944883417A4}"/>
              </c:ext>
            </c:extLst>
          </c:dPt>
          <c:dPt>
            <c:idx val="2"/>
            <c:invertIfNegative val="0"/>
            <c:bubble3D val="0"/>
            <c:spPr>
              <a:solidFill>
                <a:srgbClr val="1B1464"/>
              </a:solidFill>
              <a:ln>
                <a:noFill/>
              </a:ln>
              <a:effectLst/>
            </c:spPr>
            <c:extLst>
              <c:ext xmlns:c16="http://schemas.microsoft.com/office/drawing/2014/chart" uri="{C3380CC4-5D6E-409C-BE32-E72D297353CC}">
                <c16:uniqueId val="{00000005-EB4C-4B4A-843B-D944883417A4}"/>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1073</c:v>
                </c:pt>
                <c:pt idx="1">
                  <c:v>1411</c:v>
                </c:pt>
                <c:pt idx="2">
                  <c:v>1309</c:v>
                </c:pt>
              </c:numCache>
            </c:numRef>
          </c:val>
          <c:extLst>
            <c:ext xmlns:c16="http://schemas.microsoft.com/office/drawing/2014/chart" uri="{C3380CC4-5D6E-409C-BE32-E72D297353CC}">
              <c16:uniqueId val="{00000006-EB4C-4B4A-843B-D944883417A4}"/>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P16-34</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rgbClr val="20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Click to receive information to your email/device</c:v>
                </c:pt>
                <c:pt idx="1">
                  <c:v>Explorable ads that let you browse different video clips, product types, or information screens</c:v>
                </c:pt>
                <c:pt idx="2">
                  <c:v>'Click to buy' ads (via methods like Roku Pay, etc.)</c:v>
                </c:pt>
                <c:pt idx="3">
                  <c:v>Promos with an 'add to watch list' button</c:v>
                </c:pt>
                <c:pt idx="4">
                  <c:v>Ads that appear on the screen when a program is paused (pause ads)</c:v>
                </c:pt>
                <c:pt idx="5">
                  <c:v>Ads with a scannable QR code</c:v>
                </c:pt>
              </c:strCache>
            </c:strRef>
          </c:cat>
          <c:val>
            <c:numRef>
              <c:f>Sheet1!$B$2:$B$7</c:f>
              <c:numCache>
                <c:formatCode>0%</c:formatCode>
                <c:ptCount val="6"/>
                <c:pt idx="0">
                  <c:v>0.14000000000000001</c:v>
                </c:pt>
                <c:pt idx="1">
                  <c:v>0.2</c:v>
                </c:pt>
                <c:pt idx="2">
                  <c:v>0.19</c:v>
                </c:pt>
                <c:pt idx="3">
                  <c:v>0.18</c:v>
                </c:pt>
                <c:pt idx="4">
                  <c:v>0.2</c:v>
                </c:pt>
                <c:pt idx="5">
                  <c:v>0.26</c:v>
                </c:pt>
              </c:numCache>
            </c:numRef>
          </c:val>
          <c:extLst>
            <c:ext xmlns:c16="http://schemas.microsoft.com/office/drawing/2014/chart" uri="{C3380CC4-5D6E-409C-BE32-E72D297353CC}">
              <c16:uniqueId val="{00000000-9B43-4377-9E23-E2D3FAB94135}"/>
            </c:ext>
          </c:extLst>
        </c:ser>
        <c:ser>
          <c:idx val="1"/>
          <c:order val="1"/>
          <c:tx>
            <c:strRef>
              <c:f>Sheet1!$C$1</c:f>
              <c:strCache>
                <c:ptCount val="1"/>
                <c:pt idx="0">
                  <c:v> P16+ </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20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Click to receive information to your email/device</c:v>
                </c:pt>
                <c:pt idx="1">
                  <c:v>Explorable ads that let you browse different video clips, product types, or information screens</c:v>
                </c:pt>
                <c:pt idx="2">
                  <c:v>'Click to buy' ads (via methods like Roku Pay, etc.)</c:v>
                </c:pt>
                <c:pt idx="3">
                  <c:v>Promos with an 'add to watch list' button</c:v>
                </c:pt>
                <c:pt idx="4">
                  <c:v>Ads that appear on the screen when a program is paused (pause ads)</c:v>
                </c:pt>
                <c:pt idx="5">
                  <c:v>Ads with a scannable QR code</c:v>
                </c:pt>
              </c:strCache>
            </c:strRef>
          </c:cat>
          <c:val>
            <c:numRef>
              <c:f>Sheet1!$C$2:$C$7</c:f>
              <c:numCache>
                <c:formatCode>0%</c:formatCode>
                <c:ptCount val="6"/>
                <c:pt idx="0">
                  <c:v>0.10011839797289999</c:v>
                </c:pt>
                <c:pt idx="1">
                  <c:v>0.1211931644675</c:v>
                </c:pt>
                <c:pt idx="2">
                  <c:v>0.1223932677178</c:v>
                </c:pt>
                <c:pt idx="3">
                  <c:v>0.14164409531290001</c:v>
                </c:pt>
                <c:pt idx="4">
                  <c:v>0.18988782189520001</c:v>
                </c:pt>
                <c:pt idx="5">
                  <c:v>0.2703540374983</c:v>
                </c:pt>
              </c:numCache>
            </c:numRef>
          </c:val>
          <c:extLst>
            <c:ext xmlns:c16="http://schemas.microsoft.com/office/drawing/2014/chart" uri="{C3380CC4-5D6E-409C-BE32-E72D297353CC}">
              <c16:uniqueId val="{00000000-96B7-400B-AC7D-EBE5BC98361E}"/>
            </c:ext>
          </c:extLst>
        </c:ser>
        <c:dLbls>
          <c:showLegendKey val="0"/>
          <c:showVal val="0"/>
          <c:showCatName val="0"/>
          <c:showSerName val="0"/>
          <c:showPercent val="0"/>
          <c:showBubbleSize val="0"/>
        </c:dLbls>
        <c:gapWidth val="98"/>
        <c:axId val="1963119183"/>
        <c:axId val="1963125903"/>
      </c:barChart>
      <c:catAx>
        <c:axId val="1963119183"/>
        <c:scaling>
          <c:orientation val="minMax"/>
        </c:scaling>
        <c:delete val="0"/>
        <c:axPos val="l"/>
        <c:numFmt formatCode="General" sourceLinked="1"/>
        <c:majorTickMark val="none"/>
        <c:minorTickMark val="none"/>
        <c:tickLblPos val="nextTo"/>
        <c:spPr>
          <a:noFill/>
          <a:ln w="9525" cap="flat" cmpd="sng" algn="ctr">
            <a:solidFill>
              <a:srgbClr val="201A62"/>
            </a:solidFill>
            <a:round/>
          </a:ln>
          <a:effectLst/>
        </c:spPr>
        <c:txPr>
          <a:bodyPr rot="-60000000" spcFirstLastPara="1" vertOverflow="ellipsis" vert="horz" wrap="square" anchor="ctr" anchorCtr="1"/>
          <a:lstStyle/>
          <a:p>
            <a:pPr>
              <a:defRPr sz="1197" b="0" i="0" u="none" strike="noStrike" kern="1200" baseline="0">
                <a:solidFill>
                  <a:srgbClr val="201A62"/>
                </a:solidFill>
                <a:latin typeface="Helvetica" panose="020B0403020202020204" pitchFamily="34" charset="0"/>
                <a:ea typeface="+mn-ea"/>
                <a:cs typeface="+mn-cs"/>
              </a:defRPr>
            </a:pPr>
            <a:endParaRPr lang="en-US"/>
          </a:p>
        </c:txPr>
        <c:crossAx val="1963125903"/>
        <c:crosses val="autoZero"/>
        <c:auto val="1"/>
        <c:lblAlgn val="ctr"/>
        <c:lblOffset val="100"/>
        <c:noMultiLvlLbl val="0"/>
      </c:catAx>
      <c:valAx>
        <c:axId val="1963125903"/>
        <c:scaling>
          <c:orientation val="minMax"/>
        </c:scaling>
        <c:delete val="1"/>
        <c:axPos val="b"/>
        <c:numFmt formatCode="0%" sourceLinked="1"/>
        <c:majorTickMark val="none"/>
        <c:minorTickMark val="none"/>
        <c:tickLblPos val="nextTo"/>
        <c:crossAx val="19631191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201A62"/>
          </a:solidFill>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201A62"/>
                </a:solidFill>
                <a:latin typeface="Helvetica" panose="020B0500000000000000" pitchFamily="34" charset="0"/>
                <a:ea typeface="+mn-ea"/>
                <a:cs typeface="+mn-cs"/>
              </a:defRPr>
            </a:pPr>
            <a:r>
              <a:rPr lang="en-US" sz="1600" b="1" u="sng">
                <a:solidFill>
                  <a:srgbClr val="201A62"/>
                </a:solidFill>
                <a:latin typeface="Helvetica" panose="020B0500000000000000" pitchFamily="34" charset="0"/>
              </a:rPr>
              <a:t>Median</a:t>
            </a:r>
            <a:r>
              <a:rPr lang="en-US" sz="1600" b="1" baseline="0">
                <a:solidFill>
                  <a:srgbClr val="201A62"/>
                </a:solidFill>
                <a:latin typeface="Helvetica" panose="020B0500000000000000" pitchFamily="34" charset="0"/>
              </a:rPr>
              <a:t> HH Net Worth</a:t>
            </a:r>
            <a:endParaRPr lang="en-US" sz="1600" b="1">
              <a:solidFill>
                <a:srgbClr val="201A62"/>
              </a:solidFill>
              <a:latin typeface="Helvetica" panose="020B0500000000000000"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201A62"/>
              </a:solidFill>
              <a:latin typeface="Helvetica" panose="020B0500000000000000"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Adults 25-64</c:v>
                </c:pt>
              </c:strCache>
            </c:strRef>
          </c:tx>
          <c:spPr>
            <a:solidFill>
              <a:srgbClr val="20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01A62"/>
                    </a:solidFill>
                    <a:latin typeface="Helvetica" panose="020B0500000000000000"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2023</c:v>
                </c:pt>
              </c:numCache>
            </c:numRef>
          </c:cat>
          <c:val>
            <c:numRef>
              <c:f>Sheet1!$B$2:$B$3</c:f>
              <c:numCache>
                <c:formatCode>"$"#,##0</c:formatCode>
                <c:ptCount val="2"/>
                <c:pt idx="0">
                  <c:v>229022.5</c:v>
                </c:pt>
                <c:pt idx="1">
                  <c:v>232450.1</c:v>
                </c:pt>
              </c:numCache>
            </c:numRef>
          </c:val>
          <c:extLst>
            <c:ext xmlns:c16="http://schemas.microsoft.com/office/drawing/2014/chart" uri="{C3380CC4-5D6E-409C-BE32-E72D297353CC}">
              <c16:uniqueId val="{00000000-1DB8-4B9C-B2F6-DDD28F816A90}"/>
            </c:ext>
          </c:extLst>
        </c:ser>
        <c:ser>
          <c:idx val="1"/>
          <c:order val="1"/>
          <c:tx>
            <c:strRef>
              <c:f>Sheet1!$C$1</c:f>
              <c:strCache>
                <c:ptCount val="1"/>
                <c:pt idx="0">
                  <c:v>Adults 65+</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01A62"/>
                    </a:solidFill>
                    <a:latin typeface="Helvetica" panose="020B0500000000000000"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2023</c:v>
                </c:pt>
              </c:numCache>
            </c:numRef>
          </c:cat>
          <c:val>
            <c:numRef>
              <c:f>Sheet1!$C$2:$C$3</c:f>
              <c:numCache>
                <c:formatCode>"$"#,##0</c:formatCode>
                <c:ptCount val="2"/>
                <c:pt idx="0">
                  <c:v>326146.3</c:v>
                </c:pt>
                <c:pt idx="1">
                  <c:v>348656.9</c:v>
                </c:pt>
              </c:numCache>
            </c:numRef>
          </c:val>
          <c:extLst>
            <c:ext xmlns:c16="http://schemas.microsoft.com/office/drawing/2014/chart" uri="{C3380CC4-5D6E-409C-BE32-E72D297353CC}">
              <c16:uniqueId val="{00000001-1DB8-4B9C-B2F6-DDD28F816A90}"/>
            </c:ext>
          </c:extLst>
        </c:ser>
        <c:dLbls>
          <c:dLblPos val="outEnd"/>
          <c:showLegendKey val="0"/>
          <c:showVal val="1"/>
          <c:showCatName val="0"/>
          <c:showSerName val="0"/>
          <c:showPercent val="0"/>
          <c:showBubbleSize val="0"/>
        </c:dLbls>
        <c:gapWidth val="219"/>
        <c:overlap val="-27"/>
        <c:axId val="32222832"/>
        <c:axId val="32226192"/>
      </c:barChart>
      <c:catAx>
        <c:axId val="32222832"/>
        <c:scaling>
          <c:orientation val="minMax"/>
        </c:scaling>
        <c:delete val="0"/>
        <c:axPos val="b"/>
        <c:numFmt formatCode="General" sourceLinked="1"/>
        <c:majorTickMark val="none"/>
        <c:minorTickMark val="none"/>
        <c:tickLblPos val="nextTo"/>
        <c:spPr>
          <a:noFill/>
          <a:ln w="9525" cap="flat" cmpd="sng" algn="ctr">
            <a:solidFill>
              <a:srgbClr val="201A62"/>
            </a:solidFill>
            <a:round/>
          </a:ln>
          <a:effectLst/>
        </c:spPr>
        <c:txPr>
          <a:bodyPr rot="-60000000" spcFirstLastPara="1" vertOverflow="ellipsis" vert="horz" wrap="square" anchor="ctr" anchorCtr="1"/>
          <a:lstStyle/>
          <a:p>
            <a:pPr>
              <a:defRPr sz="1197" b="1" i="0" u="none" strike="noStrike" kern="1200" baseline="0">
                <a:solidFill>
                  <a:srgbClr val="201A62"/>
                </a:solidFill>
                <a:latin typeface="Helvetica" panose="020B0500000000000000" pitchFamily="34" charset="0"/>
                <a:ea typeface="+mn-ea"/>
                <a:cs typeface="+mn-cs"/>
              </a:defRPr>
            </a:pPr>
            <a:endParaRPr lang="en-US"/>
          </a:p>
        </c:txPr>
        <c:crossAx val="32226192"/>
        <c:crosses val="autoZero"/>
        <c:auto val="1"/>
        <c:lblAlgn val="ctr"/>
        <c:lblOffset val="100"/>
        <c:noMultiLvlLbl val="0"/>
      </c:catAx>
      <c:valAx>
        <c:axId val="32226192"/>
        <c:scaling>
          <c:orientation val="minMax"/>
          <c:max val="800000"/>
        </c:scaling>
        <c:delete val="1"/>
        <c:axPos val="l"/>
        <c:numFmt formatCode="&quot;$&quot;#,##0" sourceLinked="1"/>
        <c:majorTickMark val="out"/>
        <c:minorTickMark val="none"/>
        <c:tickLblPos val="nextTo"/>
        <c:crossAx val="322228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201A62"/>
              </a:solidFill>
              <a:latin typeface="Helvetica" panose="020B0500000000000000"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201A62"/>
      </a:solid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201A62"/>
                </a:solidFill>
                <a:latin typeface="Helvetica" panose="020B0500000000000000" pitchFamily="34" charset="0"/>
                <a:ea typeface="+mn-ea"/>
                <a:cs typeface="+mn-cs"/>
              </a:defRPr>
            </a:pPr>
            <a:r>
              <a:rPr lang="en-US" sz="1600" b="1" u="sng">
                <a:solidFill>
                  <a:srgbClr val="201A62"/>
                </a:solidFill>
                <a:latin typeface="Helvetica" panose="020B0500000000000000" pitchFamily="34" charset="0"/>
              </a:rPr>
              <a:t>Average</a:t>
            </a:r>
            <a:r>
              <a:rPr lang="en-US" sz="1600" b="1" baseline="0">
                <a:solidFill>
                  <a:srgbClr val="201A62"/>
                </a:solidFill>
                <a:latin typeface="Helvetica" panose="020B0500000000000000" pitchFamily="34" charset="0"/>
              </a:rPr>
              <a:t> HH Net Worth</a:t>
            </a:r>
            <a:endParaRPr lang="en-US" sz="1600" b="1">
              <a:solidFill>
                <a:srgbClr val="201A62"/>
              </a:solidFill>
              <a:latin typeface="Helvetica" panose="020B0500000000000000"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201A62"/>
              </a:solidFill>
              <a:latin typeface="Helvetica" panose="020B0500000000000000"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Adults 25-64</c:v>
                </c:pt>
              </c:strCache>
            </c:strRef>
          </c:tx>
          <c:spPr>
            <a:solidFill>
              <a:srgbClr val="20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01A62"/>
                    </a:solidFill>
                    <a:latin typeface="Helvetica" panose="020B0500000000000000"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2023</c:v>
                </c:pt>
              </c:numCache>
            </c:numRef>
          </c:cat>
          <c:val>
            <c:numRef>
              <c:f>Sheet1!$B$2:$B$3</c:f>
              <c:numCache>
                <c:formatCode>"$"#,##0</c:formatCode>
                <c:ptCount val="2"/>
                <c:pt idx="0">
                  <c:v>322646.90000000002</c:v>
                </c:pt>
                <c:pt idx="1">
                  <c:v>483140.7</c:v>
                </c:pt>
              </c:numCache>
            </c:numRef>
          </c:val>
          <c:extLst>
            <c:ext xmlns:c16="http://schemas.microsoft.com/office/drawing/2014/chart" uri="{C3380CC4-5D6E-409C-BE32-E72D297353CC}">
              <c16:uniqueId val="{00000000-4F47-4C9B-8794-030838806203}"/>
            </c:ext>
          </c:extLst>
        </c:ser>
        <c:ser>
          <c:idx val="1"/>
          <c:order val="1"/>
          <c:tx>
            <c:strRef>
              <c:f>Sheet1!$C$1</c:f>
              <c:strCache>
                <c:ptCount val="1"/>
                <c:pt idx="0">
                  <c:v>Adults 65+</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01A62"/>
                    </a:solidFill>
                    <a:latin typeface="Helvetica" panose="020B0500000000000000"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2023</c:v>
                </c:pt>
              </c:numCache>
            </c:numRef>
          </c:cat>
          <c:val>
            <c:numRef>
              <c:f>Sheet1!$C$2:$C$3</c:f>
              <c:numCache>
                <c:formatCode>"$"#,##0</c:formatCode>
                <c:ptCount val="2"/>
                <c:pt idx="0">
                  <c:v>424558.2</c:v>
                </c:pt>
                <c:pt idx="1">
                  <c:v>763275.2</c:v>
                </c:pt>
              </c:numCache>
            </c:numRef>
          </c:val>
          <c:extLst>
            <c:ext xmlns:c16="http://schemas.microsoft.com/office/drawing/2014/chart" uri="{C3380CC4-5D6E-409C-BE32-E72D297353CC}">
              <c16:uniqueId val="{00000001-4F47-4C9B-8794-030838806203}"/>
            </c:ext>
          </c:extLst>
        </c:ser>
        <c:dLbls>
          <c:dLblPos val="outEnd"/>
          <c:showLegendKey val="0"/>
          <c:showVal val="1"/>
          <c:showCatName val="0"/>
          <c:showSerName val="0"/>
          <c:showPercent val="0"/>
          <c:showBubbleSize val="0"/>
        </c:dLbls>
        <c:gapWidth val="219"/>
        <c:overlap val="-27"/>
        <c:axId val="32222832"/>
        <c:axId val="32226192"/>
      </c:barChart>
      <c:catAx>
        <c:axId val="32222832"/>
        <c:scaling>
          <c:orientation val="minMax"/>
        </c:scaling>
        <c:delete val="0"/>
        <c:axPos val="b"/>
        <c:numFmt formatCode="General" sourceLinked="1"/>
        <c:majorTickMark val="none"/>
        <c:minorTickMark val="none"/>
        <c:tickLblPos val="nextTo"/>
        <c:spPr>
          <a:noFill/>
          <a:ln w="9525" cap="flat" cmpd="sng" algn="ctr">
            <a:solidFill>
              <a:srgbClr val="201A62"/>
            </a:solidFill>
            <a:round/>
          </a:ln>
          <a:effectLst/>
        </c:spPr>
        <c:txPr>
          <a:bodyPr rot="-60000000" spcFirstLastPara="1" vertOverflow="ellipsis" vert="horz" wrap="square" anchor="ctr" anchorCtr="1"/>
          <a:lstStyle/>
          <a:p>
            <a:pPr>
              <a:defRPr sz="1197" b="1" i="0" u="none" strike="noStrike" kern="1200" baseline="0">
                <a:solidFill>
                  <a:srgbClr val="201A62"/>
                </a:solidFill>
                <a:latin typeface="Helvetica" panose="020B0500000000000000" pitchFamily="34" charset="0"/>
                <a:ea typeface="+mn-ea"/>
                <a:cs typeface="+mn-cs"/>
              </a:defRPr>
            </a:pPr>
            <a:endParaRPr lang="en-US"/>
          </a:p>
        </c:txPr>
        <c:crossAx val="32226192"/>
        <c:crosses val="autoZero"/>
        <c:auto val="1"/>
        <c:lblAlgn val="ctr"/>
        <c:lblOffset val="100"/>
        <c:noMultiLvlLbl val="0"/>
      </c:catAx>
      <c:valAx>
        <c:axId val="32226192"/>
        <c:scaling>
          <c:orientation val="minMax"/>
          <c:max val="800000"/>
        </c:scaling>
        <c:delete val="1"/>
        <c:axPos val="l"/>
        <c:numFmt formatCode="&quot;$&quot;#,##0" sourceLinked="1"/>
        <c:majorTickMark val="out"/>
        <c:minorTickMark val="none"/>
        <c:tickLblPos val="nextTo"/>
        <c:crossAx val="322228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201A62"/>
              </a:solidFill>
              <a:latin typeface="Helvetica" panose="020B0500000000000000"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201A62"/>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42800154522944E-2"/>
          <c:y val="2.9298965723439912E-2"/>
          <c:w val="0.97314399690954112"/>
          <c:h val="0.83846534324545796"/>
        </c:manualLayout>
      </c:layout>
      <c:barChart>
        <c:barDir val="col"/>
        <c:grouping val="clustered"/>
        <c:varyColors val="0"/>
        <c:ser>
          <c:idx val="0"/>
          <c:order val="0"/>
          <c:tx>
            <c:strRef>
              <c:f>Sheet1!$B$1</c:f>
              <c:strCache>
                <c:ptCount val="1"/>
                <c:pt idx="0">
                  <c:v>Column3</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"$"#,##0.0_);[Red]\("$"#,##0.0\)</c:formatCode>
                <c:ptCount val="6"/>
                <c:pt idx="0">
                  <c:v>11.29</c:v>
                </c:pt>
                <c:pt idx="1">
                  <c:v>15.23</c:v>
                </c:pt>
                <c:pt idx="2">
                  <c:v>24.06</c:v>
                </c:pt>
                <c:pt idx="3">
                  <c:v>29.82</c:v>
                </c:pt>
                <c:pt idx="4">
                  <c:v>36.14</c:v>
                </c:pt>
                <c:pt idx="5">
                  <c:v>43.32</c:v>
                </c:pt>
              </c:numCache>
            </c:numRef>
          </c:val>
          <c:extLst>
            <c:ext xmlns:c16="http://schemas.microsoft.com/office/drawing/2014/chart" uri="{C3380CC4-5D6E-409C-BE32-E72D297353CC}">
              <c16:uniqueId val="{00000000-980F-424F-BB34-32517949C09E}"/>
            </c:ext>
          </c:extLst>
        </c:ser>
        <c:dLbls>
          <c:showLegendKey val="0"/>
          <c:showVal val="0"/>
          <c:showCatName val="0"/>
          <c:showSerName val="0"/>
          <c:showPercent val="0"/>
          <c:showBubbleSize val="0"/>
        </c:dLbls>
        <c:gapWidth val="104"/>
        <c:overlap val="-27"/>
        <c:axId val="340884128"/>
        <c:axId val="340889528"/>
      </c:barChart>
      <c:catAx>
        <c:axId val="340884128"/>
        <c:scaling>
          <c:orientation val="minMax"/>
        </c:scaling>
        <c:delete val="0"/>
        <c:axPos val="b"/>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600" b="0" i="0" u="none" strike="noStrike" kern="1200" baseline="0">
                <a:solidFill>
                  <a:srgbClr val="1B1464"/>
                </a:solidFill>
                <a:latin typeface="Helvetica" panose="020B0403020202020204" pitchFamily="34" charset="0"/>
                <a:ea typeface="+mn-ea"/>
                <a:cs typeface="+mn-cs"/>
              </a:defRPr>
            </a:pPr>
            <a:endParaRPr lang="en-US"/>
          </a:p>
        </c:txPr>
        <c:crossAx val="340889528"/>
        <c:crosses val="autoZero"/>
        <c:auto val="1"/>
        <c:lblAlgn val="ctr"/>
        <c:lblOffset val="100"/>
        <c:noMultiLvlLbl val="0"/>
      </c:catAx>
      <c:valAx>
        <c:axId val="340889528"/>
        <c:scaling>
          <c:orientation val="minMax"/>
        </c:scaling>
        <c:delete val="1"/>
        <c:axPos val="l"/>
        <c:numFmt formatCode="&quot;$&quot;#,##0.0_);[Red]\(&quot;$&quot;#,##0.0\)" sourceLinked="1"/>
        <c:majorTickMark val="none"/>
        <c:minorTickMark val="none"/>
        <c:tickLblPos val="nextTo"/>
        <c:crossAx val="3408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0.63192</cdr:x>
      <cdr:y>0.52443</cdr:y>
    </cdr:from>
    <cdr:to>
      <cdr:x>0.7391</cdr:x>
      <cdr:y>0.59957</cdr:y>
    </cdr:to>
    <cdr:sp macro="" textlink="">
      <cdr:nvSpPr>
        <cdr:cNvPr id="2" name="TextBox 1">
          <a:extLst xmlns:a="http://schemas.openxmlformats.org/drawingml/2006/main">
            <a:ext uri="{FF2B5EF4-FFF2-40B4-BE49-F238E27FC236}">
              <a16:creationId xmlns:a16="http://schemas.microsoft.com/office/drawing/2014/main" id="{24D54E7E-4ED5-A9C9-10ED-9B4F55E55C6A}"/>
            </a:ext>
          </a:extLst>
        </cdr:cNvPr>
        <cdr:cNvSpPr txBox="1"/>
      </cdr:nvSpPr>
      <cdr:spPr>
        <a:xfrm xmlns:a="http://schemas.openxmlformats.org/drawingml/2006/main">
          <a:off x="3792996" y="1842269"/>
          <a:ext cx="643311" cy="2639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u="sng" dirty="0">
              <a:solidFill>
                <a:srgbClr val="66C5AD"/>
              </a:solidFill>
              <a:latin typeface="Helvetica" panose="020B0500000000000000" pitchFamily="34" charset="0"/>
            </a:rPr>
            <a:t>+1%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62A27E-0BE5-4A46-A6C5-B0B0D1464A88}" type="datetimeFigureOut">
              <a:rPr lang="en-US" smtClean="0"/>
              <a:t>10/5/2023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04EFE2-3D8F-4FA9-AF11-29E6306303C0}" type="slidenum">
              <a:rPr lang="en-US" smtClean="0"/>
              <a:t>‹#›</a:t>
            </a:fld>
            <a:endParaRPr lang="en-US"/>
          </a:p>
        </p:txBody>
      </p:sp>
    </p:spTree>
    <p:extLst>
      <p:ext uri="{BB962C8B-B14F-4D97-AF65-F5344CB8AC3E}">
        <p14:creationId xmlns:p14="http://schemas.microsoft.com/office/powerpoint/2010/main" val="38585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100"/>
          </a:p>
        </p:txBody>
      </p:sp>
      <p:sp>
        <p:nvSpPr>
          <p:cNvPr id="4" name="Slide Number Placeholder 3"/>
          <p:cNvSpPr>
            <a:spLocks noGrp="1"/>
          </p:cNvSpPr>
          <p:nvPr>
            <p:ph type="sldNum" sz="quarter" idx="5"/>
          </p:nvPr>
        </p:nvSpPr>
        <p:spPr/>
        <p:txBody>
          <a:bodyPr/>
          <a:lstStyle/>
          <a:p>
            <a:pPr defTabSz="1194674">
              <a:defRPr/>
            </a:pPr>
            <a:fld id="{03E44481-CC7E-F441-937B-548163903822}" type="slidenum">
              <a:rPr lang="en-US">
                <a:solidFill>
                  <a:prstClr val="black"/>
                </a:solidFill>
                <a:latin typeface="Calibri"/>
              </a:rPr>
              <a:pPr defTabSz="1194674">
                <a:defRPr/>
              </a:pPr>
              <a:t>1</a:t>
            </a:fld>
            <a:endParaRPr lang="en-US">
              <a:solidFill>
                <a:prstClr val="black"/>
              </a:solidFill>
              <a:latin typeface="Calibri"/>
            </a:endParaRPr>
          </a:p>
        </p:txBody>
      </p:sp>
    </p:spTree>
    <p:extLst>
      <p:ext uri="{BB962C8B-B14F-4D97-AF65-F5344CB8AC3E}">
        <p14:creationId xmlns:p14="http://schemas.microsoft.com/office/powerpoint/2010/main" val="405938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850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707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Font typeface="Courier New" panose="02070309020205020404" pitchFamily="49" charset="0"/>
              <a:buNone/>
            </a:pPr>
            <a:endParaRPr lang="en-US">
              <a:solidFill>
                <a:schemeClr val="bg1"/>
              </a:solidFill>
              <a:ea typeface="Calibri" panose="020F0502020204030204"/>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69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Font typeface="Courier New" panose="02070309020205020404" pitchFamily="49" charset="0"/>
              <a:buNone/>
            </a:pPr>
            <a:endParaRPr lang="en-US">
              <a:solidFill>
                <a:schemeClr val="bg1"/>
              </a:solidFill>
              <a:ea typeface="Calibri" panose="020F0502020204030204"/>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87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Font typeface="Courier New" panose="02070309020205020404" pitchFamily="49" charset="0"/>
              <a:buNone/>
            </a:pPr>
            <a:endParaRPr lang="en-US">
              <a:solidFill>
                <a:schemeClr val="bg1"/>
              </a:solidFill>
              <a:ea typeface="Calibri" panose="020F0502020204030204"/>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561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59C-AE60-461D-8811-5E4C3153E8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7BF6-3B29-4719-9BA1-930DB933D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859D3-171D-421F-83CE-4BBCF99EDA2C}"/>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5" name="Footer Placeholder 4">
            <a:extLst>
              <a:ext uri="{FF2B5EF4-FFF2-40B4-BE49-F238E27FC236}">
                <a16:creationId xmlns:a16="http://schemas.microsoft.com/office/drawing/2014/main" id="{B96946F0-2D25-4064-8A42-9A817595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0C5EF-A2BA-4DB0-A6ED-A972EB6BF494}"/>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3623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2532-8303-456B-82CC-84D53CFE6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0B2C7-AD07-458B-8B9A-72E255DB2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EF5FF-0B1F-4297-85CE-248EBB698EE7}"/>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5" name="Footer Placeholder 4">
            <a:extLst>
              <a:ext uri="{FF2B5EF4-FFF2-40B4-BE49-F238E27FC236}">
                <a16:creationId xmlns:a16="http://schemas.microsoft.com/office/drawing/2014/main" id="{B4CF09FC-029E-4361-9748-C5715BB6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29A3D-E500-4210-ABE5-AFDB888635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27632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46B52-D2A6-4240-AD1F-7480237E7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A2DF-6F5D-4013-A50F-432D477F5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0D0F7-BFFE-418F-B666-4B2B0CCA2697}"/>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5" name="Footer Placeholder 4">
            <a:extLst>
              <a:ext uri="{FF2B5EF4-FFF2-40B4-BE49-F238E27FC236}">
                <a16:creationId xmlns:a16="http://schemas.microsoft.com/office/drawing/2014/main" id="{D5BACDD9-AAC7-4ACB-8850-03FEDE95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F62B3-CA98-42E8-B6E0-4EB3D23BCE3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73948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955945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10137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272017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69433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498993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116071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48152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54083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78EF-6415-42CA-9416-88761FDEF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FD409-CAE2-4E6B-B3CE-654B62B43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5737-BE0D-42CD-BEF4-650A80D2DEEF}"/>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5" name="Footer Placeholder 4">
            <a:extLst>
              <a:ext uri="{FF2B5EF4-FFF2-40B4-BE49-F238E27FC236}">
                <a16:creationId xmlns:a16="http://schemas.microsoft.com/office/drawing/2014/main" id="{CCE6BE45-3D39-41B9-8D60-DCDFE915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2EFF5-6AF8-4F7B-B690-575CBDDB865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03999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01019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35853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527749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925645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2085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17315933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6394611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5619802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81740154"/>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23961019"/>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983-F4E0-4313-AEC9-53002BBE6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B2FBE-F83E-4D35-AF63-92DDB301B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558D2-59C5-45F4-8615-8781D86F7E37}"/>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5" name="Footer Placeholder 4">
            <a:extLst>
              <a:ext uri="{FF2B5EF4-FFF2-40B4-BE49-F238E27FC236}">
                <a16:creationId xmlns:a16="http://schemas.microsoft.com/office/drawing/2014/main" id="{9C1133E2-F431-41E7-A2DC-25026DDC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64C6-B3D7-4B60-9DA7-FBEEDB916A8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424514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913565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79672304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18006831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18137058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18070308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8909404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96656175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31375646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90065576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220630423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1F2-9A0E-4372-BD7C-C57B80D28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B8825-B325-4AE6-92CC-4356E2088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19600-7103-4B7A-A434-A1B341B65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0B99-F0DD-4E79-9424-55F777EAD4D4}"/>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6" name="Footer Placeholder 5">
            <a:extLst>
              <a:ext uri="{FF2B5EF4-FFF2-40B4-BE49-F238E27FC236}">
                <a16:creationId xmlns:a16="http://schemas.microsoft.com/office/drawing/2014/main" id="{13BECC44-19BA-4FEA-A38F-DAFC566B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CD2E6-A57A-4819-BFCE-21E027FDE58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125036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149794655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120165551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412887422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752515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0C5B514B-DA56-42A1-8710-41ED4FABE842}" type="datetime1">
              <a:rPr lang="en-US" smtClean="0"/>
              <a:t>10/5/2023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27987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F527261-22C8-452C-AEE8-C50F669C15AE}" type="datetime1">
              <a:rPr lang="en-US" smtClean="0"/>
              <a:t>10/5/2023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98350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832C527E-4173-4FAC-8A7F-42C6E68FD0A9}" type="datetime1">
              <a:rPr lang="en-US" smtClean="0"/>
              <a:t>10/5/2023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156598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D6C292AF-5184-426E-82C8-799E42B843F1}" type="datetime1">
              <a:rPr lang="en-US" smtClean="0"/>
              <a:t>10/5/2023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60537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EBC0C8CD-DFCD-49AC-9A63-541DF66F2CC6}" type="datetime1">
              <a:rPr lang="en-US" smtClean="0"/>
              <a:t>10/5/2023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94704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A32EDF6-B0AC-435B-A222-8D5942E2E43F}" type="datetime1">
              <a:rPr lang="en-US" smtClean="0"/>
              <a:t>10/5/2023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2937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2D6-7B10-4CCF-96E4-3F2F5A76B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73CE-7906-4959-AB4C-6FBDC4F6A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71B28-C285-4485-87F0-AEF40FCF1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33933-8AF4-4258-A90D-0A0D72E73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82A2D-BD5A-4AFA-A982-5C0B00A62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53CC9-5F5E-474C-91F2-BE690C1B242F}"/>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8" name="Footer Placeholder 7">
            <a:extLst>
              <a:ext uri="{FF2B5EF4-FFF2-40B4-BE49-F238E27FC236}">
                <a16:creationId xmlns:a16="http://schemas.microsoft.com/office/drawing/2014/main" id="{74E8E4B5-80E9-4583-93D7-722803F51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F92B-119C-49D1-A192-DC1C88BAE6BA}"/>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963883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22822AB3-F6D7-4545-82AA-56A1B85B6803}" type="datetime1">
              <a:rPr lang="en-US" smtClean="0"/>
              <a:t>10/5/2023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463585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36FE930D-6837-45FC-8C9B-7435FBDB3C4D}" type="datetime1">
              <a:rPr lang="en-US" smtClean="0"/>
              <a:t>10/5/2023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37990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E998A49B-E2D0-4C81-A500-CCE670D932C7}" type="datetime1">
              <a:rPr lang="en-US" smtClean="0"/>
              <a:t>10/5/2023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031085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F6D50880-88B5-4AE8-BC55-52D35CEF6F40}" type="datetime1">
              <a:rPr lang="en-US" smtClean="0"/>
              <a:t>10/5/2023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91556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C3E9E94E-CDA9-495B-9F9E-7F23CC901E50}" type="datetime1">
              <a:rPr lang="en-US" smtClean="0"/>
              <a:t>10/5/2023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53607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493467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41884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81541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24952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7650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62E1-2F63-4688-B74E-C00A4A54D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B16C4-BF71-499F-A9E0-F45665040282}"/>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4" name="Footer Placeholder 3">
            <a:extLst>
              <a:ext uri="{FF2B5EF4-FFF2-40B4-BE49-F238E27FC236}">
                <a16:creationId xmlns:a16="http://schemas.microsoft.com/office/drawing/2014/main" id="{AB5950A5-BA76-4796-A9F8-27CB1D27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6271F-BCCD-4FDA-89C3-2AC1014A88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621843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9817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942358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72003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14219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7605760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62468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72156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12472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403-F5FB-4FA9-8D49-C407FF23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B56-164B-41EB-AB4D-5814E3148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7BB-69C0-4437-BC56-A14C577D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4F966-1838-4E0C-9750-5DFC8BD4169B}"/>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6" name="Footer Placeholder 5">
            <a:extLst>
              <a:ext uri="{FF2B5EF4-FFF2-40B4-BE49-F238E27FC236}">
                <a16:creationId xmlns:a16="http://schemas.microsoft.com/office/drawing/2014/main" id="{FF6734D7-D843-4C76-9A15-0FE4152CE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429F-0ABC-42B1-8FC1-E0D59575B8D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2466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7AFF-A6A6-482D-90CE-E8B20FE17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3C451-C617-4FEC-A1EB-BD226251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B2B36-BFBA-47A2-920F-DAD250CA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898E9-0101-4108-BA45-ECAFDD7A7272}"/>
              </a:ext>
            </a:extLst>
          </p:cNvPr>
          <p:cNvSpPr>
            <a:spLocks noGrp="1"/>
          </p:cNvSpPr>
          <p:nvPr>
            <p:ph type="dt" sz="half" idx="10"/>
          </p:nvPr>
        </p:nvSpPr>
        <p:spPr/>
        <p:txBody>
          <a:bodyPr/>
          <a:lstStyle/>
          <a:p>
            <a:fld id="{766511BC-F834-417A-AFA8-8C825A696C41}" type="datetimeFigureOut">
              <a:rPr lang="en-US" smtClean="0"/>
              <a:t>10/5/2023</a:t>
            </a:fld>
            <a:endParaRPr lang="en-US"/>
          </a:p>
        </p:txBody>
      </p:sp>
      <p:sp>
        <p:nvSpPr>
          <p:cNvPr id="6" name="Footer Placeholder 5">
            <a:extLst>
              <a:ext uri="{FF2B5EF4-FFF2-40B4-BE49-F238E27FC236}">
                <a16:creationId xmlns:a16="http://schemas.microsoft.com/office/drawing/2014/main" id="{667F0477-29FE-4E42-9B7A-069E62AF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72B04-6F8C-44A6-91CF-E9E461E1F07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69193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C53CF-8FD6-4E07-8532-53BCE1E00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A89F3-AC18-4106-A985-6BDE10A9F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351A-3434-4149-BA37-9CE96A4E5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511BC-F834-417A-AFA8-8C825A696C41}" type="datetimeFigureOut">
              <a:rPr lang="en-US" smtClean="0"/>
              <a:t>10/5/2023</a:t>
            </a:fld>
            <a:endParaRPr lang="en-US"/>
          </a:p>
        </p:txBody>
      </p:sp>
      <p:sp>
        <p:nvSpPr>
          <p:cNvPr id="5" name="Footer Placeholder 4">
            <a:extLst>
              <a:ext uri="{FF2B5EF4-FFF2-40B4-BE49-F238E27FC236}">
                <a16:creationId xmlns:a16="http://schemas.microsoft.com/office/drawing/2014/main" id="{B99A1CAC-750E-4E20-BFE3-511DE4899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0810B-18EB-42B8-B645-D792FACA6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27C-25C8-4773-BB18-3036C59EB1C2}" type="slidenum">
              <a:rPr lang="en-US" smtClean="0"/>
              <a:t>‹#›</a:t>
            </a:fld>
            <a:endParaRPr lang="en-US"/>
          </a:p>
        </p:txBody>
      </p:sp>
    </p:spTree>
    <p:extLst>
      <p:ext uri="{BB962C8B-B14F-4D97-AF65-F5344CB8AC3E}">
        <p14:creationId xmlns:p14="http://schemas.microsoft.com/office/powerpoint/2010/main" val="262457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25221"/>
      </p:ext>
    </p:extLst>
  </p:cSld>
  <p:clrMap bg1="lt1" tx1="dk1" bg2="lt2" tx2="dk2" accent1="accent1" accent2="accent2" accent3="accent3" accent4="accent4" accent5="accent5" accent6="accent6" hlink="hlink" folHlink="folHlink"/>
  <p:sldLayoutIdLst>
    <p:sldLayoutId id="2147483699" r:id="rId1"/>
    <p:sldLayoutId id="2147483700"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69028416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E195D-6B42-41DA-B23E-9C2644B64656}" type="datetime1">
              <a:rPr lang="en-US" smtClean="0"/>
              <a:t>10/5/2023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100083485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350663968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4.png"/><Relationship Id="rId7" Type="http://schemas.openxmlformats.org/officeDocument/2006/relationships/image" Target="../media/image18.png"/><Relationship Id="rId2" Type="http://schemas.openxmlformats.org/officeDocument/2006/relationships/hyperlink" Target="https://thevab.com/insight/silver-lining" TargetMode="Externa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thevab.com/insight/social-video-ecosystem" TargetMode="External"/><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2.emf"/><Relationship Id="rId5" Type="http://schemas.openxmlformats.org/officeDocument/2006/relationships/chart" Target="../charts/chart8.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3" Type="http://schemas.openxmlformats.org/officeDocument/2006/relationships/image" Target="../media/image57.sv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png"/><Relationship Id="rId21" Type="http://schemas.openxmlformats.org/officeDocument/2006/relationships/image" Target="../media/image65.svg"/><Relationship Id="rId34" Type="http://schemas.openxmlformats.org/officeDocument/2006/relationships/image" Target="../media/image15.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5" Type="http://schemas.openxmlformats.org/officeDocument/2006/relationships/image" Target="../media/image69.svg"/><Relationship Id="rId33" Type="http://schemas.openxmlformats.org/officeDocument/2006/relationships/image" Target="../media/image12.emf"/><Relationship Id="rId2" Type="http://schemas.openxmlformats.org/officeDocument/2006/relationships/notesSlide" Target="../notesSlides/notesSlide5.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svg"/><Relationship Id="rId1" Type="http://schemas.openxmlformats.org/officeDocument/2006/relationships/slideLayout" Target="../slideLayouts/slideLayout36.xml"/><Relationship Id="rId6" Type="http://schemas.openxmlformats.org/officeDocument/2006/relationships/image" Target="../media/image50.png"/><Relationship Id="rId11" Type="http://schemas.openxmlformats.org/officeDocument/2006/relationships/image" Target="../media/image55.svg"/><Relationship Id="rId24" Type="http://schemas.openxmlformats.org/officeDocument/2006/relationships/image" Target="../media/image68.png"/><Relationship Id="rId32" Type="http://schemas.openxmlformats.org/officeDocument/2006/relationships/image" Target="../media/image75.png"/><Relationship Id="rId5" Type="http://schemas.openxmlformats.org/officeDocument/2006/relationships/image" Target="../media/image49.png"/><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image" Target="../media/image72.png"/><Relationship Id="rId10" Type="http://schemas.openxmlformats.org/officeDocument/2006/relationships/image" Target="../media/image54.png"/><Relationship Id="rId19" Type="http://schemas.openxmlformats.org/officeDocument/2006/relationships/image" Target="../media/image63.svg"/><Relationship Id="rId31" Type="http://schemas.openxmlformats.org/officeDocument/2006/relationships/image" Target="../media/image74.pn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svg"/><Relationship Id="rId30" Type="http://schemas.openxmlformats.org/officeDocument/2006/relationships/hyperlink" Target="https://thevab.com/insight/wtdw-engagement" TargetMode="External"/><Relationship Id="rId8"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thevab.com/insight/whats-deal-whats-next-measurement" TargetMode="External"/><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2.emf"/><Relationship Id="rId5" Type="http://schemas.openxmlformats.org/officeDocument/2006/relationships/image" Target="../media/image75.png"/><Relationship Id="rId10" Type="http://schemas.openxmlformats.org/officeDocument/2006/relationships/image" Target="../media/image15.png"/><Relationship Id="rId4" Type="http://schemas.openxmlformats.org/officeDocument/2006/relationships/image" Target="../media/image76.png"/><Relationship Id="rId9"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thevab.com/insight/wtdw-engagement" TargetMode="External"/><Relationship Id="rId18" Type="http://schemas.openxmlformats.org/officeDocument/2006/relationships/hyperlink" Target="https://thevab.com/insight/direct-consumer-historical-tv-spend-advertiser-list" TargetMode="External"/><Relationship Id="rId26" Type="http://schemas.openxmlformats.org/officeDocument/2006/relationships/image" Target="../media/image15.png"/><Relationship Id="rId3" Type="http://schemas.openxmlformats.org/officeDocument/2006/relationships/hyperlink" Target="https://thevab.com/team-board" TargetMode="External"/><Relationship Id="rId21" Type="http://schemas.openxmlformats.org/officeDocument/2006/relationships/image" Target="../media/image44.png"/><Relationship Id="rId7" Type="http://schemas.openxmlformats.org/officeDocument/2006/relationships/hyperlink" Target="https://thevab.com/insight/shortening-path-purchase" TargetMode="External"/><Relationship Id="rId12" Type="http://schemas.openxmlformats.org/officeDocument/2006/relationships/image" Target="../media/image41.png"/><Relationship Id="rId17" Type="http://schemas.openxmlformats.org/officeDocument/2006/relationships/hyperlink" Target="https://thevab.com/deib-marketing-resources" TargetMode="External"/><Relationship Id="rId25" Type="http://schemas.openxmlformats.org/officeDocument/2006/relationships/image" Target="../media/image22.png"/><Relationship Id="rId2" Type="http://schemas.openxmlformats.org/officeDocument/2006/relationships/hyperlink" Target="https://thevab.com/" TargetMode="External"/><Relationship Id="rId16" Type="http://schemas.openxmlformats.org/officeDocument/2006/relationships/image" Target="../media/image45.png"/><Relationship Id="rId20" Type="http://schemas.openxmlformats.org/officeDocument/2006/relationships/hyperlink" Target="https://thevab.com/insight/silver-lining" TargetMode="Externa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hyperlink" Target="https://thevab.com/insight/unlocking-brand-growth-audience-based-buying" TargetMode="External"/><Relationship Id="rId24" Type="http://schemas.openxmlformats.org/officeDocument/2006/relationships/image" Target="../media/image30.png"/><Relationship Id="rId5" Type="http://schemas.openxmlformats.org/officeDocument/2006/relationships/hyperlink" Target="https://thevab.com/insight/whats-deal-whats-next-measurement" TargetMode="External"/><Relationship Id="rId15" Type="http://schemas.openxmlformats.org/officeDocument/2006/relationships/hyperlink" Target="https://thevab.com/insight/social-video-ecosystem" TargetMode="External"/><Relationship Id="rId23" Type="http://schemas.openxmlformats.org/officeDocument/2006/relationships/hyperlink" Target="https://thevab.com/insight/25-ways-mfaqs" TargetMode="External"/><Relationship Id="rId10" Type="http://schemas.openxmlformats.org/officeDocument/2006/relationships/image" Target="../media/image19.png"/><Relationship Id="rId19" Type="http://schemas.openxmlformats.org/officeDocument/2006/relationships/image" Target="../media/image16.png"/><Relationship Id="rId4" Type="http://schemas.openxmlformats.org/officeDocument/2006/relationships/image" Target="../media/image80.png"/><Relationship Id="rId9" Type="http://schemas.openxmlformats.org/officeDocument/2006/relationships/hyperlink" Target="https://thevab.com/insight/vab-investigation-youtube-kids" TargetMode="External"/><Relationship Id="rId14" Type="http://schemas.openxmlformats.org/officeDocument/2006/relationships/image" Target="../media/image74.png"/><Relationship Id="rId22"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hevab.com/" TargetMode="Externa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hyperlink" Target="https://thevab.com/insight/direct-consumer-historical-tv-spend-advertiser-list" TargetMode="External"/><Relationship Id="rId1" Type="http://schemas.openxmlformats.org/officeDocument/2006/relationships/slideLayout" Target="../slideLayouts/slideLayout5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channel/UC_gV70G_Y51LTa3qhu8KiEA" TargetMode="External"/><Relationship Id="rId13"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hyperlink" Target="https://www.youtube.com/channel/UCxlJ45KjG4XVcQ_hd8j227A" TargetMode="External"/><Relationship Id="rId12" Type="http://schemas.openxmlformats.org/officeDocument/2006/relationships/image" Target="../media/image18.png"/><Relationship Id="rId2" Type="http://schemas.openxmlformats.org/officeDocument/2006/relationships/hyperlink" Target="https://thevab.com/insight/vab-investigation-youtube-kids" TargetMode="External"/><Relationship Id="rId1" Type="http://schemas.openxmlformats.org/officeDocument/2006/relationships/slideLayout" Target="../slideLayouts/slideLayout7.xml"/><Relationship Id="rId6" Type="http://schemas.openxmlformats.org/officeDocument/2006/relationships/hyperlink" Target="https://www.youtube.com/channel/UCWjVfZ3VnyUwBEOkuOlaU3g" TargetMode="External"/><Relationship Id="rId11" Type="http://schemas.openxmlformats.org/officeDocument/2006/relationships/image" Target="../media/image17.png"/><Relationship Id="rId5" Type="http://schemas.openxmlformats.org/officeDocument/2006/relationships/image" Target="../media/image21.png"/><Relationship Id="rId10" Type="http://schemas.openxmlformats.org/officeDocument/2006/relationships/hyperlink" Target="https://www.youtube.com/channel/UCxnRe3y0u35HnuYAp9FmBGQ" TargetMode="External"/><Relationship Id="rId4" Type="http://schemas.openxmlformats.org/officeDocument/2006/relationships/image" Target="../media/image20.png"/><Relationship Id="rId9" Type="http://schemas.openxmlformats.org/officeDocument/2006/relationships/hyperlink" Target="https://www.youtube.com/channel/UCyG9jy9OSXBNjICvr_xo8d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5.png"/><Relationship Id="rId3" Type="http://schemas.openxmlformats.org/officeDocument/2006/relationships/hyperlink" Target="https://thevab.com/insight/25-ways-mfaqs" TargetMode="External"/><Relationship Id="rId7" Type="http://schemas.openxmlformats.org/officeDocument/2006/relationships/chart" Target="../charts/chart4.xml"/><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3.xml"/><Relationship Id="rId11" Type="http://schemas.openxmlformats.org/officeDocument/2006/relationships/image" Target="../media/image26.png"/><Relationship Id="rId5" Type="http://schemas.openxmlformats.org/officeDocument/2006/relationships/chart" Target="../charts/chart2.xm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hyperlink" Target="https://thevab.com/insight/shortening-path-purchase" TargetMode="Externa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hyperlink" Target="https://thevab.com/insight/25-ways-mfaqs" TargetMode="External"/><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6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5.png"/><Relationship Id="rId2" Type="http://schemas.openxmlformats.org/officeDocument/2006/relationships/hyperlink" Target="https://thevab.com/insight/reaching-right-audiences" TargetMode="Externa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thevab.com/insight/silver-lining" TargetMode="Externa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3C3D991-4E11-5346-8736-765CFE7D6D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 y="893"/>
            <a:ext cx="12188952" cy="6857107"/>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8" y="3020373"/>
            <a:ext cx="2298058" cy="3231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2023 – 3</a:t>
            </a:r>
            <a:r>
              <a:rPr kumimoji="0" lang="en-US" sz="1500" b="1" i="0" u="none" strike="noStrike" kern="1200" cap="none" spc="0" normalizeH="0" baseline="30000" noProof="0">
                <a:ln>
                  <a:noFill/>
                </a:ln>
                <a:solidFill>
                  <a:srgbClr val="1F1A62"/>
                </a:solidFill>
                <a:effectLst/>
                <a:uLnTx/>
                <a:uFillTx/>
                <a:latin typeface="Helvetica" pitchFamily="2" charset="0"/>
                <a:ea typeface="+mn-ea"/>
                <a:cs typeface="+mn-cs"/>
              </a:rPr>
              <a:t>rd</a:t>
            </a: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 Quarter</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594222F3-ED4C-8C46-BA4B-CD5D3A99259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572" y="5745044"/>
            <a:ext cx="2202443" cy="728188"/>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E4B658CB-7EC7-4266-8976-AFE9040502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00058" y="1608918"/>
            <a:ext cx="4780575" cy="1820082"/>
          </a:xfrm>
          <a:prstGeom prst="rect">
            <a:avLst/>
          </a:prstGeom>
        </p:spPr>
      </p:pic>
      <p:pic>
        <p:nvPicPr>
          <p:cNvPr id="9" name="Picture 8">
            <a:extLst>
              <a:ext uri="{FF2B5EF4-FFF2-40B4-BE49-F238E27FC236}">
                <a16:creationId xmlns:a16="http://schemas.microsoft.com/office/drawing/2014/main" id="{45F15B9F-5264-AE47-BBD3-053C6C2957C2}"/>
              </a:ext>
            </a:extLst>
          </p:cNvPr>
          <p:cNvPicPr>
            <a:picLocks noChangeAspect="1"/>
          </p:cNvPicPr>
          <p:nvPr/>
        </p:nvPicPr>
        <p:blipFill rotWithShape="1">
          <a:blip r:embed="rId6"/>
          <a:srcRect b="18735"/>
          <a:stretch/>
        </p:blipFill>
        <p:spPr>
          <a:xfrm>
            <a:off x="398958" y="4140064"/>
            <a:ext cx="5991929" cy="1304296"/>
          </a:xfrm>
          <a:prstGeom prst="rect">
            <a:avLst/>
          </a:prstGeom>
        </p:spPr>
      </p:pic>
      <p:pic>
        <p:nvPicPr>
          <p:cNvPr id="10" name="Picture 9">
            <a:extLst>
              <a:ext uri="{FF2B5EF4-FFF2-40B4-BE49-F238E27FC236}">
                <a16:creationId xmlns:a16="http://schemas.microsoft.com/office/drawing/2014/main" id="{AD7F04B0-CA61-694B-BE44-2ACCEC3B3267}"/>
              </a:ext>
            </a:extLst>
          </p:cNvPr>
          <p:cNvPicPr>
            <a:picLocks noChangeAspect="1"/>
          </p:cNvPicPr>
          <p:nvPr/>
        </p:nvPicPr>
        <p:blipFill>
          <a:blip r:embed="rId7"/>
          <a:stretch>
            <a:fillRect/>
          </a:stretch>
        </p:blipFill>
        <p:spPr>
          <a:xfrm>
            <a:off x="324945" y="382614"/>
            <a:ext cx="2692400" cy="698500"/>
          </a:xfrm>
          <a:prstGeom prst="rect">
            <a:avLst/>
          </a:prstGeom>
        </p:spPr>
      </p:pic>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67F769-7617-D7D1-295E-E958E07A78FF}"/>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hlinkClick r:id="rId2"/>
            <a:extLst>
              <a:ext uri="{FF2B5EF4-FFF2-40B4-BE49-F238E27FC236}">
                <a16:creationId xmlns:a16="http://schemas.microsoft.com/office/drawing/2014/main" id="{A4D27D6A-D45D-87AA-0F85-6237A48C23F9}"/>
              </a:ext>
            </a:extLst>
          </p:cNvPr>
          <p:cNvPicPr>
            <a:picLocks noChangeAspect="1"/>
          </p:cNvPicPr>
          <p:nvPr/>
        </p:nvPicPr>
        <p:blipFill>
          <a:blip r:embed="rId3"/>
          <a:stretch>
            <a:fillRect/>
          </a:stretch>
        </p:blipFill>
        <p:spPr>
          <a:xfrm>
            <a:off x="10306357" y="117723"/>
            <a:ext cx="1765947" cy="993345"/>
          </a:xfrm>
          <a:prstGeom prst="rect">
            <a:avLst/>
          </a:prstGeom>
          <a:ln>
            <a:solidFill>
              <a:srgbClr val="1B1464"/>
            </a:solidFill>
          </a:ln>
        </p:spPr>
      </p:pic>
      <p:sp>
        <p:nvSpPr>
          <p:cNvPr id="16" name="Text Placeholder 3">
            <a:extLst>
              <a:ext uri="{FF2B5EF4-FFF2-40B4-BE49-F238E27FC236}">
                <a16:creationId xmlns:a16="http://schemas.microsoft.com/office/drawing/2014/main" id="{ABEDE853-422E-479E-90AA-8AE73D8B6C26}"/>
              </a:ext>
            </a:extLst>
          </p:cNvPr>
          <p:cNvSpPr txBox="1">
            <a:spLocks/>
          </p:cNvSpPr>
          <p:nvPr/>
        </p:nvSpPr>
        <p:spPr>
          <a:xfrm>
            <a:off x="503714" y="6186484"/>
            <a:ext cx="11538934" cy="29661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20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VAB analysis of MRI-Simmons USA Study, Spring 2017 &amp; Spring 2023. According to the U.S. Census Bureau, ‘net worth’ is the value of assets owned (cash in bank accounts, investments, retirement accounts, etc. as well as the value of any owned property) minus any liabilities owed (debt, including student loans, credit cards, mortgage, etc.).</a:t>
            </a:r>
            <a:endParaRPr kumimoji="0" lang="en-US" sz="800" b="0" i="0" u="none" strike="noStrike" kern="1200" cap="none" spc="0" normalizeH="0" baseline="0" noProof="0">
              <a:ln>
                <a:noFill/>
              </a:ln>
              <a:solidFill>
                <a:srgbClr val="201A62"/>
              </a:solidFill>
              <a:effectLst/>
              <a:uLnTx/>
              <a:uFillTx/>
              <a:latin typeface="Helvetica" panose="020B0604020202020204" pitchFamily="34" charset="0"/>
              <a:ea typeface="+mn-ea"/>
              <a:cs typeface="Helvetica" panose="020B0604020202020204" pitchFamily="34" charset="0"/>
            </a:endParaRPr>
          </a:p>
        </p:txBody>
      </p:sp>
      <p:sp>
        <p:nvSpPr>
          <p:cNvPr id="3" name="Title 1">
            <a:extLst>
              <a:ext uri="{FF2B5EF4-FFF2-40B4-BE49-F238E27FC236}">
                <a16:creationId xmlns:a16="http://schemas.microsoft.com/office/drawing/2014/main" id="{795D0AB4-5EDF-4DB9-B04B-3C31BAEE798E}"/>
              </a:ext>
            </a:extLst>
          </p:cNvPr>
          <p:cNvSpPr txBox="1">
            <a:spLocks/>
          </p:cNvSpPr>
          <p:nvPr/>
        </p:nvSpPr>
        <p:spPr>
          <a:xfrm>
            <a:off x="153132" y="132191"/>
            <a:ext cx="10209936" cy="1134363"/>
          </a:xfrm>
          <a:prstGeom prst="rect">
            <a:avLst/>
          </a:prstGeom>
        </p:spPr>
        <p:txBody>
          <a:bodyPr vert="horz" lIns="116656" tIns="58311" rIns="116656" bIns="58311" rtlCol="0" anchor="ctr">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583178" rtl="0" eaLnBrk="1" fontAlgn="auto" latinLnBrk="0" hangingPunct="1">
              <a:lnSpc>
                <a:spcPct val="100000"/>
              </a:lnSpc>
              <a:spcBef>
                <a:spcPct val="0"/>
              </a:spcBef>
              <a:spcAft>
                <a:spcPts val="0"/>
              </a:spcAft>
              <a:buClrTx/>
              <a:buSzTx/>
              <a:buFontTx/>
              <a:buNone/>
              <a:tabLst/>
              <a:defRPr/>
            </a:pPr>
            <a:r>
              <a:rPr lang="en-US" sz="2600" b="1">
                <a:solidFill>
                  <a:srgbClr val="ED3C8D"/>
                </a:solidFill>
                <a:latin typeface="Helvetica" pitchFamily="2" charset="0"/>
                <a:ea typeface="+mn-ea"/>
                <a:cs typeface="+mn-cs"/>
              </a:rPr>
              <a:t>Adults 65+ discretionary spending advantage</a:t>
            </a:r>
            <a:r>
              <a:rPr kumimoji="0" lang="en-US" sz="2600" b="1" u="none" strike="noStrike" kern="1200" cap="none" spc="0" normalizeH="0" baseline="0" noProof="0">
                <a:ln>
                  <a:noFill/>
                </a:ln>
                <a:solidFill>
                  <a:srgbClr val="ED3C8D"/>
                </a:solidFill>
                <a:effectLst/>
                <a:uLnTx/>
                <a:uFillTx/>
                <a:latin typeface="Helvetica" pitchFamily="2" charset="0"/>
                <a:ea typeface="+mn-ea"/>
                <a:cs typeface="+mn-cs"/>
              </a:rPr>
              <a:t>:</a:t>
            </a:r>
            <a:r>
              <a:rPr kumimoji="0" lang="en-US" sz="2600" b="1"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Helvetica" panose="020B0604020202020204" pitchFamily="34" charset="0"/>
              </a:rPr>
              <a:t>HH net worth growth for </a:t>
            </a:r>
            <a:r>
              <a:rPr lang="en-US" sz="2600" b="1">
                <a:solidFill>
                  <a:srgbClr val="1B1464"/>
                </a:solidFill>
                <a:latin typeface="Helvetica" panose="020B0604020202020204" pitchFamily="34" charset="0"/>
                <a:cs typeface="Helvetica" panose="020B0604020202020204" pitchFamily="34" charset="0"/>
              </a:rPr>
              <a:t>older adults</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Helvetica" panose="020B0604020202020204" pitchFamily="34" charset="0"/>
              </a:rPr>
              <a:t> is outpacing younger demographics</a:t>
            </a:r>
          </a:p>
        </p:txBody>
      </p:sp>
      <p:sp>
        <p:nvSpPr>
          <p:cNvPr id="4" name="TextBox 3">
            <a:extLst>
              <a:ext uri="{FF2B5EF4-FFF2-40B4-BE49-F238E27FC236}">
                <a16:creationId xmlns:a16="http://schemas.microsoft.com/office/drawing/2014/main" id="{4555F53C-F012-E5DF-A3E9-9237E86767A9}"/>
              </a:ext>
            </a:extLst>
          </p:cNvPr>
          <p:cNvSpPr txBox="1"/>
          <p:nvPr/>
        </p:nvSpPr>
        <p:spPr>
          <a:xfrm>
            <a:off x="0" y="1826130"/>
            <a:ext cx="12192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201A62"/>
                </a:solidFill>
                <a:effectLst/>
                <a:uLnTx/>
                <a:uFillTx/>
                <a:latin typeface="Helvetica" panose="020B0500000000000000" pitchFamily="34" charset="0"/>
                <a:ea typeface="+mn-ea"/>
                <a:cs typeface="+mn-cs"/>
              </a:rPr>
              <a:t>Household Net Worth by Demo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A62"/>
                </a:solidFill>
                <a:effectLst/>
                <a:uLnTx/>
                <a:uFillTx/>
                <a:latin typeface="Helvetica" panose="020B0500000000000000" pitchFamily="34" charset="0"/>
                <a:ea typeface="+mn-ea"/>
                <a:cs typeface="+mn-cs"/>
              </a:rPr>
              <a:t>2017 vs. 2023 </a:t>
            </a:r>
          </a:p>
        </p:txBody>
      </p:sp>
      <p:graphicFrame>
        <p:nvGraphicFramePr>
          <p:cNvPr id="11" name="Chart 10">
            <a:extLst>
              <a:ext uri="{FF2B5EF4-FFF2-40B4-BE49-F238E27FC236}">
                <a16:creationId xmlns:a16="http://schemas.microsoft.com/office/drawing/2014/main" id="{F7F6DCCA-4606-151F-19A6-9E4E2CBA5E09}"/>
              </a:ext>
            </a:extLst>
          </p:cNvPr>
          <p:cNvGraphicFramePr/>
          <p:nvPr>
            <p:extLst>
              <p:ext uri="{D42A27DB-BD31-4B8C-83A1-F6EECF244321}">
                <p14:modId xmlns:p14="http://schemas.microsoft.com/office/powerpoint/2010/main" val="3248086676"/>
              </p:ext>
            </p:extLst>
          </p:nvPr>
        </p:nvGraphicFramePr>
        <p:xfrm>
          <a:off x="21393" y="2513896"/>
          <a:ext cx="6002335" cy="35128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7B68EE5C-7CF4-0EA5-004D-5D3EB41790D5}"/>
              </a:ext>
            </a:extLst>
          </p:cNvPr>
          <p:cNvGraphicFramePr/>
          <p:nvPr>
            <p:extLst>
              <p:ext uri="{D42A27DB-BD31-4B8C-83A1-F6EECF244321}">
                <p14:modId xmlns:p14="http://schemas.microsoft.com/office/powerpoint/2010/main" val="158719557"/>
              </p:ext>
            </p:extLst>
          </p:nvPr>
        </p:nvGraphicFramePr>
        <p:xfrm>
          <a:off x="6154387" y="2513896"/>
          <a:ext cx="6002335" cy="3512898"/>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
            <a:extLst>
              <a:ext uri="{FF2B5EF4-FFF2-40B4-BE49-F238E27FC236}">
                <a16:creationId xmlns:a16="http://schemas.microsoft.com/office/drawing/2014/main" id="{FE20EDB1-4C3F-4FFA-97E4-E865A7AD8C66}"/>
              </a:ext>
            </a:extLst>
          </p:cNvPr>
          <p:cNvSpPr txBox="1"/>
          <p:nvPr/>
        </p:nvSpPr>
        <p:spPr>
          <a:xfrm>
            <a:off x="4628528" y="4025462"/>
            <a:ext cx="587605" cy="2639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66C5AD"/>
                </a:solidFill>
                <a:effectLst/>
                <a:uLnTx/>
                <a:uFillTx/>
                <a:latin typeface="Helvetica" panose="020B0500000000000000" pitchFamily="34" charset="0"/>
                <a:ea typeface="+mn-ea"/>
                <a:cs typeface="+mn-cs"/>
              </a:rPr>
              <a:t>+7%</a:t>
            </a:r>
          </a:p>
        </p:txBody>
      </p:sp>
      <p:sp>
        <p:nvSpPr>
          <p:cNvPr id="27" name="TextBox 1">
            <a:extLst>
              <a:ext uri="{FF2B5EF4-FFF2-40B4-BE49-F238E27FC236}">
                <a16:creationId xmlns:a16="http://schemas.microsoft.com/office/drawing/2014/main" id="{B170C0D1-797E-FE3D-E508-59C9C8EE72EB}"/>
              </a:ext>
            </a:extLst>
          </p:cNvPr>
          <p:cNvSpPr txBox="1"/>
          <p:nvPr/>
        </p:nvSpPr>
        <p:spPr>
          <a:xfrm>
            <a:off x="10688424" y="2854951"/>
            <a:ext cx="668840" cy="2639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66C5AD"/>
                </a:solidFill>
                <a:effectLst/>
                <a:uLnTx/>
                <a:uFillTx/>
                <a:latin typeface="Helvetica" panose="020B0500000000000000" pitchFamily="34" charset="0"/>
                <a:ea typeface="+mn-ea"/>
                <a:cs typeface="+mn-cs"/>
              </a:rPr>
              <a:t>+80%</a:t>
            </a:r>
          </a:p>
        </p:txBody>
      </p:sp>
      <p:sp>
        <p:nvSpPr>
          <p:cNvPr id="28" name="TextBox 1">
            <a:extLst>
              <a:ext uri="{FF2B5EF4-FFF2-40B4-BE49-F238E27FC236}">
                <a16:creationId xmlns:a16="http://schemas.microsoft.com/office/drawing/2014/main" id="{A2CD420C-D324-C131-EDB3-A0732C432F44}"/>
              </a:ext>
            </a:extLst>
          </p:cNvPr>
          <p:cNvSpPr txBox="1"/>
          <p:nvPr/>
        </p:nvSpPr>
        <p:spPr>
          <a:xfrm>
            <a:off x="9874136" y="3671417"/>
            <a:ext cx="651855" cy="2639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66C5AD"/>
                </a:solidFill>
                <a:effectLst/>
                <a:uLnTx/>
                <a:uFillTx/>
                <a:latin typeface="Helvetica" panose="020B0500000000000000" pitchFamily="34" charset="0"/>
                <a:ea typeface="+mn-ea"/>
                <a:cs typeface="+mn-cs"/>
              </a:rPr>
              <a:t>+50%</a:t>
            </a:r>
          </a:p>
        </p:txBody>
      </p:sp>
      <p:sp>
        <p:nvSpPr>
          <p:cNvPr id="5" name="TextBox 4">
            <a:hlinkClick r:id="rId2"/>
            <a:extLst>
              <a:ext uri="{FF2B5EF4-FFF2-40B4-BE49-F238E27FC236}">
                <a16:creationId xmlns:a16="http://schemas.microsoft.com/office/drawing/2014/main" id="{AA2C4C51-E13D-0936-F0B8-DE5E4134857E}"/>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pSp>
        <p:nvGrpSpPr>
          <p:cNvPr id="18" name="Group 17">
            <a:extLst>
              <a:ext uri="{FF2B5EF4-FFF2-40B4-BE49-F238E27FC236}">
                <a16:creationId xmlns:a16="http://schemas.microsoft.com/office/drawing/2014/main" id="{57563A15-A299-90DC-7D51-725CF6036729}"/>
              </a:ext>
            </a:extLst>
          </p:cNvPr>
          <p:cNvGrpSpPr/>
          <p:nvPr/>
        </p:nvGrpSpPr>
        <p:grpSpPr>
          <a:xfrm>
            <a:off x="0" y="1416085"/>
            <a:ext cx="2440178" cy="508231"/>
            <a:chOff x="333914" y="3624351"/>
            <a:chExt cx="2440178" cy="508231"/>
          </a:xfrm>
        </p:grpSpPr>
        <p:pic>
          <p:nvPicPr>
            <p:cNvPr id="21" name="Picture 20" descr="A picture containing text&#10;&#10;Description automatically generated">
              <a:extLst>
                <a:ext uri="{FF2B5EF4-FFF2-40B4-BE49-F238E27FC236}">
                  <a16:creationId xmlns:a16="http://schemas.microsoft.com/office/drawing/2014/main" id="{A8017908-F8EB-988D-19CD-5A9F36CD62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22" name="Picture 21" descr="Logo&#10;&#10;Description automatically generated with low confidence">
              <a:extLst>
                <a:ext uri="{FF2B5EF4-FFF2-40B4-BE49-F238E27FC236}">
                  <a16:creationId xmlns:a16="http://schemas.microsoft.com/office/drawing/2014/main" id="{8A4B9CA2-E94E-21D3-DDF0-D3202B3BBD5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pic>
        <p:nvPicPr>
          <p:cNvPr id="6" name="Picture 5">
            <a:extLst>
              <a:ext uri="{FF2B5EF4-FFF2-40B4-BE49-F238E27FC236}">
                <a16:creationId xmlns:a16="http://schemas.microsoft.com/office/drawing/2014/main" id="{28FD9733-96E9-44F2-684A-BC7B4F51362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B10DA08D-1974-4FF9-806B-D0ECF35B64DA}"/>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C2773C4F-8CEF-6BA7-D2D3-C1BFDCCF03E8}"/>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5775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DEE6F7A-4057-6759-E908-904CD4FC8E8D}"/>
              </a:ext>
            </a:extLst>
          </p:cNvPr>
          <p:cNvSpPr/>
          <p:nvPr/>
        </p:nvSpPr>
        <p:spPr>
          <a:xfrm>
            <a:off x="0" y="0"/>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hlinkClick r:id="rId3"/>
            <a:extLst>
              <a:ext uri="{FF2B5EF4-FFF2-40B4-BE49-F238E27FC236}">
                <a16:creationId xmlns:a16="http://schemas.microsoft.com/office/drawing/2014/main" id="{82C8C8C4-01DF-AAA6-5172-050512853E0A}"/>
              </a:ext>
            </a:extLst>
          </p:cNvPr>
          <p:cNvPicPr>
            <a:picLocks noChangeAspect="1"/>
          </p:cNvPicPr>
          <p:nvPr/>
        </p:nvPicPr>
        <p:blipFill rotWithShape="1">
          <a:blip r:embed="rId4"/>
          <a:srcRect b="55697"/>
          <a:stretch/>
        </p:blipFill>
        <p:spPr>
          <a:xfrm>
            <a:off x="10326049" y="135298"/>
            <a:ext cx="1728791" cy="991172"/>
          </a:xfrm>
          <a:prstGeom prst="rect">
            <a:avLst/>
          </a:prstGeom>
          <a:ln>
            <a:solidFill>
              <a:srgbClr val="1B1464"/>
            </a:solidFill>
          </a:ln>
        </p:spPr>
      </p:pic>
      <p:sp>
        <p:nvSpPr>
          <p:cNvPr id="34" name="TextBox 33">
            <a:hlinkClick r:id="rId3"/>
            <a:extLst>
              <a:ext uri="{FF2B5EF4-FFF2-40B4-BE49-F238E27FC236}">
                <a16:creationId xmlns:a16="http://schemas.microsoft.com/office/drawing/2014/main" id="{A996F48D-B528-1050-8F7D-8FFA71713ADD}"/>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38" name="Rectangle 37">
            <a:extLst>
              <a:ext uri="{FF2B5EF4-FFF2-40B4-BE49-F238E27FC236}">
                <a16:creationId xmlns:a16="http://schemas.microsoft.com/office/drawing/2014/main" id="{93E4FA67-BFDB-B371-08F7-FD3E0DDD7BA4}"/>
              </a:ext>
            </a:extLst>
          </p:cNvPr>
          <p:cNvSpPr/>
          <p:nvPr/>
        </p:nvSpPr>
        <p:spPr>
          <a:xfrm>
            <a:off x="63874" y="271290"/>
            <a:ext cx="10418889" cy="892552"/>
          </a:xfrm>
          <a:prstGeom prst="rect">
            <a:avLst/>
          </a:prstGeom>
        </p:spPr>
        <p:txBody>
          <a:bodyPr wrap="square">
            <a:spAutoFit/>
          </a:bodyPr>
          <a:lstStyle/>
          <a:p>
            <a:pPr>
              <a:defRPr/>
            </a:pPr>
            <a:r>
              <a:rPr lang="en-US" sz="2600" b="1">
                <a:solidFill>
                  <a:srgbClr val="ED3C8D"/>
                </a:solidFill>
                <a:latin typeface="Helvetica" pitchFamily="2" charset="0"/>
              </a:rPr>
              <a:t>Social video ad growth:</a:t>
            </a:r>
            <a:r>
              <a:rPr lang="en-US" sz="2600" b="1" i="1">
                <a:solidFill>
                  <a:srgbClr val="ED3C8D"/>
                </a:solidFill>
                <a:latin typeface="Helvetica" pitchFamily="2" charset="0"/>
              </a:rPr>
              <a:t> </a:t>
            </a:r>
            <a:r>
              <a:rPr lang="en-US" sz="2600" b="1">
                <a:solidFill>
                  <a:srgbClr val="1B1464"/>
                </a:solidFill>
                <a:latin typeface="Helvetica" panose="020B0403020202020204" pitchFamily="34" charset="0"/>
                <a:cs typeface="Times New Roman" panose="02020603050405020304" pitchFamily="18" charset="0"/>
              </a:rPr>
              <a:t>Spend</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has more than tripled since 2019 and will soon represent a $40 billion marketplace</a:t>
            </a:r>
          </a:p>
        </p:txBody>
      </p:sp>
      <p:graphicFrame>
        <p:nvGraphicFramePr>
          <p:cNvPr id="4" name="Chart 3">
            <a:extLst>
              <a:ext uri="{FF2B5EF4-FFF2-40B4-BE49-F238E27FC236}">
                <a16:creationId xmlns:a16="http://schemas.microsoft.com/office/drawing/2014/main" id="{F02428F7-EEF1-92F1-767D-DBB86FD93B5A}"/>
              </a:ext>
            </a:extLst>
          </p:cNvPr>
          <p:cNvGraphicFramePr/>
          <p:nvPr>
            <p:extLst>
              <p:ext uri="{D42A27DB-BD31-4B8C-83A1-F6EECF244321}">
                <p14:modId xmlns:p14="http://schemas.microsoft.com/office/powerpoint/2010/main" val="897889681"/>
              </p:ext>
            </p:extLst>
          </p:nvPr>
        </p:nvGraphicFramePr>
        <p:xfrm>
          <a:off x="1038585" y="2300255"/>
          <a:ext cx="10114831" cy="3792723"/>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5B9947E1-3886-83E7-4331-F7E5882ECAA5}"/>
              </a:ext>
            </a:extLst>
          </p:cNvPr>
          <p:cNvSpPr txBox="1"/>
          <p:nvPr/>
        </p:nvSpPr>
        <p:spPr>
          <a:xfrm>
            <a:off x="0" y="1778000"/>
            <a:ext cx="12192000" cy="677108"/>
          </a:xfrm>
          <a:prstGeom prst="rect">
            <a:avLst/>
          </a:prstGeom>
          <a:noFill/>
        </p:spPr>
        <p:txBody>
          <a:bodyPr wrap="square" rtlCol="0">
            <a:spAutoFit/>
          </a:bodyPr>
          <a:lstStyle/>
          <a:p>
            <a:pPr algn="ctr"/>
            <a:r>
              <a:rPr lang="en-US" sz="2000" b="1" u="sng">
                <a:solidFill>
                  <a:srgbClr val="1B1464"/>
                </a:solidFill>
                <a:latin typeface="Helvetica" panose="020B0403020202020204" pitchFamily="34" charset="0"/>
              </a:rPr>
              <a:t>U.S. Social Video Ad Spending</a:t>
            </a:r>
          </a:p>
          <a:p>
            <a:pPr algn="ctr"/>
            <a:r>
              <a:rPr lang="en-US">
                <a:solidFill>
                  <a:srgbClr val="1B1464"/>
                </a:solidFill>
                <a:latin typeface="Helvetica" panose="020B0403020202020204" pitchFamily="34" charset="0"/>
              </a:rPr>
              <a:t>$ in Billions</a:t>
            </a:r>
          </a:p>
        </p:txBody>
      </p:sp>
      <p:sp>
        <p:nvSpPr>
          <p:cNvPr id="7" name="TextBox 6">
            <a:extLst>
              <a:ext uri="{FF2B5EF4-FFF2-40B4-BE49-F238E27FC236}">
                <a16:creationId xmlns:a16="http://schemas.microsoft.com/office/drawing/2014/main" id="{1B43A6F1-8ECD-CB3A-9E9B-20F3781FF57A}"/>
              </a:ext>
            </a:extLst>
          </p:cNvPr>
          <p:cNvSpPr txBox="1"/>
          <p:nvPr/>
        </p:nvSpPr>
        <p:spPr>
          <a:xfrm>
            <a:off x="483206" y="6235641"/>
            <a:ext cx="11708794" cy="307777"/>
          </a:xfrm>
          <a:prstGeom prst="rect">
            <a:avLst/>
          </a:prstGeom>
          <a:noFill/>
        </p:spPr>
        <p:txBody>
          <a:bodyPr wrap="square" rtlCol="0">
            <a:spAutoFit/>
          </a:bodyPr>
          <a:lstStyle/>
          <a:p>
            <a:r>
              <a:rPr lang="en-US" sz="700">
                <a:solidFill>
                  <a:srgbClr val="002060"/>
                </a:solidFill>
                <a:latin typeface="Helvetica" panose="020B0403020202020204" pitchFamily="34" charset="0"/>
              </a:rPr>
              <a:t>Source: eMarketer, ‘Social Video Ad Spending Forecast 2023,’ 1/24/23. Note: excludes spending by marketers that goes toward developing or maintaining organic social video content; </a:t>
            </a:r>
            <a:r>
              <a:rPr lang="en-US" sz="700" b="1">
                <a:solidFill>
                  <a:srgbClr val="002060"/>
                </a:solidFill>
                <a:latin typeface="Helvetica" panose="020B0403020202020204" pitchFamily="34" charset="0"/>
              </a:rPr>
              <a:t>excludes YouTube</a:t>
            </a:r>
            <a:r>
              <a:rPr lang="en-US" sz="700">
                <a:solidFill>
                  <a:srgbClr val="002060"/>
                </a:solidFill>
                <a:latin typeface="Helvetica" panose="020B0403020202020204" pitchFamily="34" charset="0"/>
              </a:rPr>
              <a:t>; includes paid video advertising appearing within social networks, social network games and social network apps. Ad Spend Forecast based of October 2022 data. Note: YouTube advertising revenues, from eMarketer: 2019 - $3.4B, 2020 - $4.5B, 2021 - $6.5B, 2022 - $6.9B, 2023 - $7.4B, 2024 - $8.5B</a:t>
            </a:r>
          </a:p>
        </p:txBody>
      </p:sp>
      <p:grpSp>
        <p:nvGrpSpPr>
          <p:cNvPr id="9" name="Group 8">
            <a:extLst>
              <a:ext uri="{FF2B5EF4-FFF2-40B4-BE49-F238E27FC236}">
                <a16:creationId xmlns:a16="http://schemas.microsoft.com/office/drawing/2014/main" id="{2F263C05-7A06-8233-DA2A-324747C677E1}"/>
              </a:ext>
            </a:extLst>
          </p:cNvPr>
          <p:cNvGrpSpPr/>
          <p:nvPr/>
        </p:nvGrpSpPr>
        <p:grpSpPr>
          <a:xfrm>
            <a:off x="95122" y="1461671"/>
            <a:ext cx="2866192" cy="448331"/>
            <a:chOff x="95122" y="1461671"/>
            <a:chExt cx="2866192" cy="448331"/>
          </a:xfrm>
        </p:grpSpPr>
        <p:pic>
          <p:nvPicPr>
            <p:cNvPr id="28" name="Picture 27">
              <a:extLst>
                <a:ext uri="{FF2B5EF4-FFF2-40B4-BE49-F238E27FC236}">
                  <a16:creationId xmlns:a16="http://schemas.microsoft.com/office/drawing/2014/main" id="{6286F7F8-831B-2476-8308-3707800DADDC}"/>
                </a:ext>
              </a:extLst>
            </p:cNvPr>
            <p:cNvPicPr>
              <a:picLocks noChangeAspect="1"/>
            </p:cNvPicPr>
            <p:nvPr/>
          </p:nvPicPr>
          <p:blipFill>
            <a:blip r:embed="rId6"/>
            <a:stretch>
              <a:fillRect/>
            </a:stretch>
          </p:blipFill>
          <p:spPr>
            <a:xfrm>
              <a:off x="95122" y="1513343"/>
              <a:ext cx="1240378" cy="321796"/>
            </a:xfrm>
            <a:prstGeom prst="rect">
              <a:avLst/>
            </a:prstGeom>
          </p:spPr>
        </p:pic>
        <p:pic>
          <p:nvPicPr>
            <p:cNvPr id="40" name="Picture 39" descr="A close-up of a white background&#10;&#10;Description automatically generated with low confidence">
              <a:extLst>
                <a:ext uri="{FF2B5EF4-FFF2-40B4-BE49-F238E27FC236}">
                  <a16:creationId xmlns:a16="http://schemas.microsoft.com/office/drawing/2014/main" id="{38A5DD7B-E5E4-28AA-1975-F632B247A6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9390" y="1461671"/>
              <a:ext cx="1541924" cy="448331"/>
            </a:xfrm>
            <a:prstGeom prst="rect">
              <a:avLst/>
            </a:prstGeom>
            <a:ln>
              <a:solidFill>
                <a:srgbClr val="66C5AD"/>
              </a:solidFill>
            </a:ln>
          </p:spPr>
        </p:pic>
      </p:grpSp>
      <p:pic>
        <p:nvPicPr>
          <p:cNvPr id="3" name="Picture 2">
            <a:extLst>
              <a:ext uri="{FF2B5EF4-FFF2-40B4-BE49-F238E27FC236}">
                <a16:creationId xmlns:a16="http://schemas.microsoft.com/office/drawing/2014/main" id="{7C900ACE-84D4-E52F-8185-8E737390408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6" name="Slide Number Placeholder 5">
            <a:extLst>
              <a:ext uri="{FF2B5EF4-FFF2-40B4-BE49-F238E27FC236}">
                <a16:creationId xmlns:a16="http://schemas.microsoft.com/office/drawing/2014/main" id="{B0002E85-CA05-7EE0-A47D-655F8204548F}"/>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BF318AAD-0D2F-74C6-6DF6-D61F9028DC7E}"/>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007382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DEE6F7A-4057-6759-E908-904CD4FC8E8D}"/>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ADC64700-3071-8B41-F016-64B6B54B93B0}"/>
              </a:ext>
            </a:extLst>
          </p:cNvPr>
          <p:cNvSpPr/>
          <p:nvPr/>
        </p:nvSpPr>
        <p:spPr>
          <a:xfrm>
            <a:off x="2798255" y="2105633"/>
            <a:ext cx="2684047" cy="3784177"/>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Helvetica-Light"/>
              <a:ea typeface="+mn-ea"/>
              <a:cs typeface="+mn-cs"/>
            </a:endParaRPr>
          </a:p>
        </p:txBody>
      </p:sp>
      <p:sp>
        <p:nvSpPr>
          <p:cNvPr id="66" name="Rectangle 65">
            <a:extLst>
              <a:ext uri="{FF2B5EF4-FFF2-40B4-BE49-F238E27FC236}">
                <a16:creationId xmlns:a16="http://schemas.microsoft.com/office/drawing/2014/main" id="{31FF5ECF-E462-9234-7B96-878993FE9F57}"/>
              </a:ext>
            </a:extLst>
          </p:cNvPr>
          <p:cNvSpPr/>
          <p:nvPr/>
        </p:nvSpPr>
        <p:spPr>
          <a:xfrm>
            <a:off x="5790863" y="2105634"/>
            <a:ext cx="2684048" cy="3765930"/>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Helvetica-Light"/>
              <a:ea typeface="+mn-ea"/>
              <a:cs typeface="+mn-cs"/>
            </a:endParaRPr>
          </a:p>
        </p:txBody>
      </p:sp>
      <p:sp>
        <p:nvSpPr>
          <p:cNvPr id="68" name="Rectangle 67">
            <a:extLst>
              <a:ext uri="{FF2B5EF4-FFF2-40B4-BE49-F238E27FC236}">
                <a16:creationId xmlns:a16="http://schemas.microsoft.com/office/drawing/2014/main" id="{64C57ECA-9F4F-7A42-57F7-12B64D91A988}"/>
              </a:ext>
            </a:extLst>
          </p:cNvPr>
          <p:cNvSpPr/>
          <p:nvPr/>
        </p:nvSpPr>
        <p:spPr>
          <a:xfrm>
            <a:off x="172871" y="2123880"/>
            <a:ext cx="2384152" cy="3765931"/>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Helvetica-Light"/>
              <a:ea typeface="+mn-ea"/>
              <a:cs typeface="+mn-cs"/>
            </a:endParaRPr>
          </a:p>
        </p:txBody>
      </p:sp>
      <p:pic>
        <p:nvPicPr>
          <p:cNvPr id="13" name="Graphic 12" descr="Wireless router outline">
            <a:extLst>
              <a:ext uri="{FF2B5EF4-FFF2-40B4-BE49-F238E27FC236}">
                <a16:creationId xmlns:a16="http://schemas.microsoft.com/office/drawing/2014/main" id="{C85D2940-6810-4398-3444-77A2A1B8C5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68" y="2933233"/>
            <a:ext cx="757813" cy="757813"/>
          </a:xfrm>
          <a:prstGeom prst="rect">
            <a:avLst/>
          </a:prstGeom>
        </p:spPr>
      </p:pic>
      <p:pic>
        <p:nvPicPr>
          <p:cNvPr id="14" name="Picture 13" descr="Icon&#10;&#10;Description automatically generated">
            <a:extLst>
              <a:ext uri="{FF2B5EF4-FFF2-40B4-BE49-F238E27FC236}">
                <a16:creationId xmlns:a16="http://schemas.microsoft.com/office/drawing/2014/main" id="{03849A09-7F76-4015-3E69-615914C674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16737" y="2961863"/>
            <a:ext cx="694361" cy="694361"/>
          </a:xfrm>
          <a:prstGeom prst="rect">
            <a:avLst/>
          </a:prstGeom>
        </p:spPr>
      </p:pic>
      <p:pic>
        <p:nvPicPr>
          <p:cNvPr id="19" name="Graphic 18" descr="Dollar outline">
            <a:extLst>
              <a:ext uri="{FF2B5EF4-FFF2-40B4-BE49-F238E27FC236}">
                <a16:creationId xmlns:a16="http://schemas.microsoft.com/office/drawing/2014/main" id="{67F66F7D-83CB-CE53-3212-F882E2AA63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4754" y="2951548"/>
            <a:ext cx="584775" cy="584775"/>
          </a:xfrm>
          <a:prstGeom prst="rect">
            <a:avLst/>
          </a:prstGeom>
        </p:spPr>
      </p:pic>
      <p:pic>
        <p:nvPicPr>
          <p:cNvPr id="20" name="Graphic 19" descr="Internet outline">
            <a:extLst>
              <a:ext uri="{FF2B5EF4-FFF2-40B4-BE49-F238E27FC236}">
                <a16:creationId xmlns:a16="http://schemas.microsoft.com/office/drawing/2014/main" id="{D780072E-7E6F-6083-F82E-056D0A4103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23350" y="2845092"/>
            <a:ext cx="782079" cy="782079"/>
          </a:xfrm>
          <a:prstGeom prst="rect">
            <a:avLst/>
          </a:prstGeom>
        </p:spPr>
      </p:pic>
      <p:pic>
        <p:nvPicPr>
          <p:cNvPr id="21" name="Graphic 20" descr="Clipboard Partially Checked outline">
            <a:extLst>
              <a:ext uri="{FF2B5EF4-FFF2-40B4-BE49-F238E27FC236}">
                <a16:creationId xmlns:a16="http://schemas.microsoft.com/office/drawing/2014/main" id="{49E714B2-D5F4-B931-62F7-425528C22E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73291" y="2896349"/>
            <a:ext cx="645120" cy="645120"/>
          </a:xfrm>
          <a:prstGeom prst="rect">
            <a:avLst/>
          </a:prstGeom>
        </p:spPr>
      </p:pic>
      <p:grpSp>
        <p:nvGrpSpPr>
          <p:cNvPr id="22" name="Group 21">
            <a:extLst>
              <a:ext uri="{FF2B5EF4-FFF2-40B4-BE49-F238E27FC236}">
                <a16:creationId xmlns:a16="http://schemas.microsoft.com/office/drawing/2014/main" id="{BEFAEF27-BBE8-9E23-9C94-FDC767A71AF3}"/>
              </a:ext>
            </a:extLst>
          </p:cNvPr>
          <p:cNvGrpSpPr/>
          <p:nvPr/>
        </p:nvGrpSpPr>
        <p:grpSpPr>
          <a:xfrm>
            <a:off x="4197766" y="2857915"/>
            <a:ext cx="811771" cy="759590"/>
            <a:chOff x="4900402" y="1648344"/>
            <a:chExt cx="841461" cy="841461"/>
          </a:xfrm>
        </p:grpSpPr>
        <p:pic>
          <p:nvPicPr>
            <p:cNvPr id="23" name="Graphic 22" descr="Qr Code outline">
              <a:extLst>
                <a:ext uri="{FF2B5EF4-FFF2-40B4-BE49-F238E27FC236}">
                  <a16:creationId xmlns:a16="http://schemas.microsoft.com/office/drawing/2014/main" id="{6C33C8FE-C021-A87B-8673-2E0BCC1E12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10818" y="1976081"/>
              <a:ext cx="285390" cy="266884"/>
            </a:xfrm>
            <a:prstGeom prst="rect">
              <a:avLst/>
            </a:prstGeom>
          </p:spPr>
        </p:pic>
        <p:pic>
          <p:nvPicPr>
            <p:cNvPr id="24" name="Graphic 23" descr="Browser window outline">
              <a:extLst>
                <a:ext uri="{FF2B5EF4-FFF2-40B4-BE49-F238E27FC236}">
                  <a16:creationId xmlns:a16="http://schemas.microsoft.com/office/drawing/2014/main" id="{230CDDC6-675A-B43F-3A28-C7AFC969E3F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00402" y="1648344"/>
              <a:ext cx="841461" cy="841461"/>
            </a:xfrm>
            <a:prstGeom prst="rect">
              <a:avLst/>
            </a:prstGeom>
          </p:spPr>
        </p:pic>
        <p:pic>
          <p:nvPicPr>
            <p:cNvPr id="25" name="Graphic 24" descr="Cursor with solid fill">
              <a:extLst>
                <a:ext uri="{FF2B5EF4-FFF2-40B4-BE49-F238E27FC236}">
                  <a16:creationId xmlns:a16="http://schemas.microsoft.com/office/drawing/2014/main" id="{4E932DB6-5301-7E2F-BC0D-3DCF319F563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01151" y="1975282"/>
              <a:ext cx="371035" cy="371035"/>
            </a:xfrm>
            <a:prstGeom prst="rect">
              <a:avLst/>
            </a:prstGeom>
          </p:spPr>
        </p:pic>
      </p:grpSp>
      <p:sp>
        <p:nvSpPr>
          <p:cNvPr id="37" name="Rectangle 36">
            <a:extLst>
              <a:ext uri="{FF2B5EF4-FFF2-40B4-BE49-F238E27FC236}">
                <a16:creationId xmlns:a16="http://schemas.microsoft.com/office/drawing/2014/main" id="{E3310D1E-1A21-B5B6-5CFD-642074A4FE1A}"/>
              </a:ext>
            </a:extLst>
          </p:cNvPr>
          <p:cNvSpPr/>
          <p:nvPr/>
        </p:nvSpPr>
        <p:spPr>
          <a:xfrm>
            <a:off x="9200854" y="2119557"/>
            <a:ext cx="2818275" cy="3752005"/>
          </a:xfrm>
          <a:prstGeom prst="rect">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Helvetica-Light"/>
              <a:ea typeface="+mn-ea"/>
              <a:cs typeface="+mn-cs"/>
            </a:endParaRPr>
          </a:p>
        </p:txBody>
      </p:sp>
      <p:sp>
        <p:nvSpPr>
          <p:cNvPr id="17" name="TextBox 16">
            <a:extLst>
              <a:ext uri="{FF2B5EF4-FFF2-40B4-BE49-F238E27FC236}">
                <a16:creationId xmlns:a16="http://schemas.microsoft.com/office/drawing/2014/main" id="{2D58DB4E-9730-CE96-76F9-93F5B0F48804}"/>
              </a:ext>
            </a:extLst>
          </p:cNvPr>
          <p:cNvSpPr txBox="1"/>
          <p:nvPr/>
        </p:nvSpPr>
        <p:spPr>
          <a:xfrm>
            <a:off x="9246984" y="4127479"/>
            <a:ext cx="2726014" cy="1615827"/>
          </a:xfrm>
          <a:prstGeom prst="rect">
            <a:avLst/>
          </a:prstGeom>
          <a:noFill/>
        </p:spPr>
        <p:txBody>
          <a:bodyPr wrap="square">
            <a:spAutoFit/>
          </a:bodyPr>
          <a:lstStyle>
            <a:defPPr>
              <a:defRPr lang="en-US"/>
            </a:defPPr>
            <a:lvl1pPr marR="0" lvl="0" algn="ctr">
              <a:spcBef>
                <a:spcPts val="0"/>
              </a:spcBef>
              <a:spcAft>
                <a:spcPts val="0"/>
              </a:spcAft>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Light" panose="020B0403020202020204"/>
                <a:ea typeface="Calibri" panose="020F0502020204030204" pitchFamily="34" charset="0"/>
                <a:cs typeface="Helvetica" panose="020B0604020202020204" pitchFamily="34" charset="0"/>
              </a:rPr>
              <a:t>Outcome solutions rooted in identity enable true cross platform measurement of outcomes and supports the ability to layer in valuable audience information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srgbClr val="1B1464"/>
              </a:solidFill>
              <a:effectLst/>
              <a:uLnTx/>
              <a:uFillTx/>
              <a:latin typeface="Helvetica-Light"/>
              <a:ea typeface="+mn-ea"/>
              <a:cs typeface="+mn-cs"/>
            </a:endParaRPr>
          </a:p>
        </p:txBody>
      </p:sp>
      <p:pic>
        <p:nvPicPr>
          <p:cNvPr id="29" name="Graphic 28" descr="Bar chart outline">
            <a:extLst>
              <a:ext uri="{FF2B5EF4-FFF2-40B4-BE49-F238E27FC236}">
                <a16:creationId xmlns:a16="http://schemas.microsoft.com/office/drawing/2014/main" id="{8A2D3733-084B-7304-EF77-9C47CBC6140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92511" y="2846778"/>
            <a:ext cx="724900" cy="724900"/>
          </a:xfrm>
          <a:prstGeom prst="rect">
            <a:avLst/>
          </a:prstGeom>
        </p:spPr>
      </p:pic>
      <p:pic>
        <p:nvPicPr>
          <p:cNvPr id="32" name="Graphic 31" descr="Flowchart outline">
            <a:extLst>
              <a:ext uri="{FF2B5EF4-FFF2-40B4-BE49-F238E27FC236}">
                <a16:creationId xmlns:a16="http://schemas.microsoft.com/office/drawing/2014/main" id="{C4C9223E-9249-8019-5FE9-5F2D97945B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338918" y="2810085"/>
            <a:ext cx="724900" cy="724900"/>
          </a:xfrm>
          <a:prstGeom prst="rect">
            <a:avLst/>
          </a:prstGeom>
        </p:spPr>
      </p:pic>
      <p:pic>
        <p:nvPicPr>
          <p:cNvPr id="39" name="Graphic 38" descr="Pie chart outline">
            <a:extLst>
              <a:ext uri="{FF2B5EF4-FFF2-40B4-BE49-F238E27FC236}">
                <a16:creationId xmlns:a16="http://schemas.microsoft.com/office/drawing/2014/main" id="{ADC5B828-95EE-B195-9DF5-7E503C995BA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223283" y="2864140"/>
            <a:ext cx="665985" cy="665985"/>
          </a:xfrm>
          <a:prstGeom prst="rect">
            <a:avLst/>
          </a:prstGeom>
        </p:spPr>
      </p:pic>
      <p:sp>
        <p:nvSpPr>
          <p:cNvPr id="31" name="TextBox 30">
            <a:extLst>
              <a:ext uri="{FF2B5EF4-FFF2-40B4-BE49-F238E27FC236}">
                <a16:creationId xmlns:a16="http://schemas.microsoft.com/office/drawing/2014/main" id="{F01321D5-8D2B-0E38-2097-FC8C64C0C8FA}"/>
              </a:ext>
            </a:extLst>
          </p:cNvPr>
          <p:cNvSpPr txBox="1"/>
          <p:nvPr/>
        </p:nvSpPr>
        <p:spPr>
          <a:xfrm>
            <a:off x="3359393" y="3517230"/>
            <a:ext cx="9415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Aggregated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Online Behavior</a:t>
            </a:r>
          </a:p>
        </p:txBody>
      </p:sp>
      <p:sp>
        <p:nvSpPr>
          <p:cNvPr id="43" name="TextBox 42">
            <a:extLst>
              <a:ext uri="{FF2B5EF4-FFF2-40B4-BE49-F238E27FC236}">
                <a16:creationId xmlns:a16="http://schemas.microsoft.com/office/drawing/2014/main" id="{2413760A-4A72-79ED-0881-69FFA9D5067C}"/>
              </a:ext>
            </a:extLst>
          </p:cNvPr>
          <p:cNvSpPr txBox="1"/>
          <p:nvPr/>
        </p:nvSpPr>
        <p:spPr>
          <a:xfrm>
            <a:off x="2743203" y="3580640"/>
            <a:ext cx="70529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Surveys</a:t>
            </a:r>
          </a:p>
        </p:txBody>
      </p:sp>
      <p:sp>
        <p:nvSpPr>
          <p:cNvPr id="44" name="TextBox 43">
            <a:extLst>
              <a:ext uri="{FF2B5EF4-FFF2-40B4-BE49-F238E27FC236}">
                <a16:creationId xmlns:a16="http://schemas.microsoft.com/office/drawing/2014/main" id="{8CC729A3-5B35-0B9C-CA70-34B0F12F1AE5}"/>
              </a:ext>
            </a:extLst>
          </p:cNvPr>
          <p:cNvSpPr txBox="1"/>
          <p:nvPr/>
        </p:nvSpPr>
        <p:spPr>
          <a:xfrm>
            <a:off x="4245923" y="3610527"/>
            <a:ext cx="76079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Web Tags</a:t>
            </a:r>
          </a:p>
        </p:txBody>
      </p:sp>
      <p:sp>
        <p:nvSpPr>
          <p:cNvPr id="46" name="TextBox 45">
            <a:extLst>
              <a:ext uri="{FF2B5EF4-FFF2-40B4-BE49-F238E27FC236}">
                <a16:creationId xmlns:a16="http://schemas.microsoft.com/office/drawing/2014/main" id="{AEE508E4-28FD-E2EB-22AB-34A624B94CAF}"/>
              </a:ext>
            </a:extLst>
          </p:cNvPr>
          <p:cNvSpPr txBox="1"/>
          <p:nvPr/>
        </p:nvSpPr>
        <p:spPr>
          <a:xfrm>
            <a:off x="4823575" y="3609554"/>
            <a:ext cx="70529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Sales</a:t>
            </a:r>
          </a:p>
        </p:txBody>
      </p:sp>
      <p:sp>
        <p:nvSpPr>
          <p:cNvPr id="53" name="TextBox 52">
            <a:extLst>
              <a:ext uri="{FF2B5EF4-FFF2-40B4-BE49-F238E27FC236}">
                <a16:creationId xmlns:a16="http://schemas.microsoft.com/office/drawing/2014/main" id="{5CA6D8F2-4B2A-7BEB-1450-B0E8E2CDE2E4}"/>
              </a:ext>
            </a:extLst>
          </p:cNvPr>
          <p:cNvSpPr txBox="1"/>
          <p:nvPr/>
        </p:nvSpPr>
        <p:spPr>
          <a:xfrm>
            <a:off x="1011594" y="3702297"/>
            <a:ext cx="1367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Cross Platform Ad Exposure</a:t>
            </a:r>
          </a:p>
        </p:txBody>
      </p:sp>
      <p:sp>
        <p:nvSpPr>
          <p:cNvPr id="54" name="TextBox 53">
            <a:extLst>
              <a:ext uri="{FF2B5EF4-FFF2-40B4-BE49-F238E27FC236}">
                <a16:creationId xmlns:a16="http://schemas.microsoft.com/office/drawing/2014/main" id="{CB7D76B7-DA51-2C40-C6D4-7977C3084F6F}"/>
              </a:ext>
            </a:extLst>
          </p:cNvPr>
          <p:cNvSpPr txBox="1"/>
          <p:nvPr/>
        </p:nvSpPr>
        <p:spPr>
          <a:xfrm>
            <a:off x="88625" y="3684619"/>
            <a:ext cx="1367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Impression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Data</a:t>
            </a:r>
          </a:p>
        </p:txBody>
      </p:sp>
      <p:sp>
        <p:nvSpPr>
          <p:cNvPr id="57" name="TextBox 56">
            <a:extLst>
              <a:ext uri="{FF2B5EF4-FFF2-40B4-BE49-F238E27FC236}">
                <a16:creationId xmlns:a16="http://schemas.microsoft.com/office/drawing/2014/main" id="{C2FB795C-C511-71C6-F15F-32734C53EB0C}"/>
              </a:ext>
            </a:extLst>
          </p:cNvPr>
          <p:cNvSpPr txBox="1"/>
          <p:nvPr/>
        </p:nvSpPr>
        <p:spPr>
          <a:xfrm>
            <a:off x="10376876" y="3534249"/>
            <a:ext cx="661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Target Audience Insights</a:t>
            </a:r>
          </a:p>
        </p:txBody>
      </p:sp>
      <p:sp>
        <p:nvSpPr>
          <p:cNvPr id="58" name="TextBox 57">
            <a:extLst>
              <a:ext uri="{FF2B5EF4-FFF2-40B4-BE49-F238E27FC236}">
                <a16:creationId xmlns:a16="http://schemas.microsoft.com/office/drawing/2014/main" id="{2D775BFE-9AAC-25E8-A717-4BD1E8CF3141}"/>
              </a:ext>
            </a:extLst>
          </p:cNvPr>
          <p:cNvSpPr txBox="1"/>
          <p:nvPr/>
        </p:nvSpPr>
        <p:spPr>
          <a:xfrm>
            <a:off x="11236736" y="3534250"/>
            <a:ext cx="661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Cross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Outcomes</a:t>
            </a:r>
          </a:p>
        </p:txBody>
      </p:sp>
      <p:sp>
        <p:nvSpPr>
          <p:cNvPr id="6" name="TextBox 5">
            <a:extLst>
              <a:ext uri="{FF2B5EF4-FFF2-40B4-BE49-F238E27FC236}">
                <a16:creationId xmlns:a16="http://schemas.microsoft.com/office/drawing/2014/main" id="{94F4BAE9-427B-DA16-90E2-FFF438CF1109}"/>
              </a:ext>
            </a:extLst>
          </p:cNvPr>
          <p:cNvSpPr txBox="1"/>
          <p:nvPr/>
        </p:nvSpPr>
        <p:spPr>
          <a:xfrm>
            <a:off x="5929604" y="4190357"/>
            <a:ext cx="2436167"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Light"/>
                <a:ea typeface="+mn-ea"/>
                <a:cs typeface="+mn-cs"/>
              </a:rPr>
              <a:t>Match ad data &amp; outcomes data in a privacy compliant manner via an identity resolution at a HH or individual level</a:t>
            </a:r>
          </a:p>
        </p:txBody>
      </p:sp>
      <p:sp>
        <p:nvSpPr>
          <p:cNvPr id="65" name="TextBox 64">
            <a:extLst>
              <a:ext uri="{FF2B5EF4-FFF2-40B4-BE49-F238E27FC236}">
                <a16:creationId xmlns:a16="http://schemas.microsoft.com/office/drawing/2014/main" id="{B12C96BC-40EC-3712-80AB-728861BF3F9A}"/>
              </a:ext>
            </a:extLst>
          </p:cNvPr>
          <p:cNvSpPr txBox="1"/>
          <p:nvPr/>
        </p:nvSpPr>
        <p:spPr>
          <a:xfrm>
            <a:off x="2983229" y="4184117"/>
            <a:ext cx="2361959"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Light"/>
                <a:ea typeface="+mn-ea"/>
                <a:cs typeface="+mn-cs"/>
              </a:rPr>
              <a:t>Collect full funnel outcomes data during your ad campaign to capture a full picture look at the customer journey</a:t>
            </a:r>
          </a:p>
        </p:txBody>
      </p:sp>
      <p:sp>
        <p:nvSpPr>
          <p:cNvPr id="69" name="TextBox 68">
            <a:extLst>
              <a:ext uri="{FF2B5EF4-FFF2-40B4-BE49-F238E27FC236}">
                <a16:creationId xmlns:a16="http://schemas.microsoft.com/office/drawing/2014/main" id="{6C6F4C77-7F87-1269-36BB-16C91F301357}"/>
              </a:ext>
            </a:extLst>
          </p:cNvPr>
          <p:cNvSpPr txBox="1"/>
          <p:nvPr/>
        </p:nvSpPr>
        <p:spPr>
          <a:xfrm>
            <a:off x="253382" y="2136651"/>
            <a:ext cx="49885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FF2"/>
                </a:solidFill>
                <a:effectLst/>
                <a:uLnTx/>
                <a:uFillTx/>
                <a:latin typeface="Helvetica-Light"/>
                <a:ea typeface="+mn-ea"/>
                <a:cs typeface="+mn-cs"/>
              </a:rPr>
              <a:t>1</a:t>
            </a:r>
          </a:p>
        </p:txBody>
      </p:sp>
      <p:sp>
        <p:nvSpPr>
          <p:cNvPr id="70" name="TextBox 69">
            <a:extLst>
              <a:ext uri="{FF2B5EF4-FFF2-40B4-BE49-F238E27FC236}">
                <a16:creationId xmlns:a16="http://schemas.microsoft.com/office/drawing/2014/main" id="{41BD3865-4A7B-5C4C-A555-4BFA083D81D8}"/>
              </a:ext>
            </a:extLst>
          </p:cNvPr>
          <p:cNvSpPr txBox="1"/>
          <p:nvPr/>
        </p:nvSpPr>
        <p:spPr>
          <a:xfrm>
            <a:off x="2806699" y="2073613"/>
            <a:ext cx="49885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FF2"/>
                </a:solidFill>
                <a:effectLst/>
                <a:uLnTx/>
                <a:uFillTx/>
                <a:latin typeface="Helvetica-Light"/>
                <a:ea typeface="+mn-ea"/>
                <a:cs typeface="+mn-cs"/>
              </a:rPr>
              <a:t>2</a:t>
            </a:r>
          </a:p>
        </p:txBody>
      </p:sp>
      <p:sp>
        <p:nvSpPr>
          <p:cNvPr id="71" name="TextBox 70">
            <a:extLst>
              <a:ext uri="{FF2B5EF4-FFF2-40B4-BE49-F238E27FC236}">
                <a16:creationId xmlns:a16="http://schemas.microsoft.com/office/drawing/2014/main" id="{C4B55C1E-A038-CB64-7280-8E44DE817BDC}"/>
              </a:ext>
            </a:extLst>
          </p:cNvPr>
          <p:cNvSpPr txBox="1"/>
          <p:nvPr/>
        </p:nvSpPr>
        <p:spPr>
          <a:xfrm>
            <a:off x="5750902" y="2083363"/>
            <a:ext cx="49885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FF2"/>
                </a:solidFill>
                <a:effectLst/>
                <a:uLnTx/>
                <a:uFillTx/>
                <a:latin typeface="Helvetica-Light"/>
                <a:ea typeface="+mn-ea"/>
                <a:cs typeface="+mn-cs"/>
              </a:rPr>
              <a:t>3</a:t>
            </a:r>
          </a:p>
        </p:txBody>
      </p:sp>
      <p:sp>
        <p:nvSpPr>
          <p:cNvPr id="87" name="TextBox 86">
            <a:extLst>
              <a:ext uri="{FF2B5EF4-FFF2-40B4-BE49-F238E27FC236}">
                <a16:creationId xmlns:a16="http://schemas.microsoft.com/office/drawing/2014/main" id="{659CECAB-16E9-5ADD-BE56-18C0A9D4D2E7}"/>
              </a:ext>
            </a:extLst>
          </p:cNvPr>
          <p:cNvSpPr txBox="1"/>
          <p:nvPr/>
        </p:nvSpPr>
        <p:spPr>
          <a:xfrm>
            <a:off x="153261" y="4216919"/>
            <a:ext cx="2423371"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Light"/>
                <a:ea typeface="+mn-ea"/>
                <a:cs typeface="+mn-cs"/>
              </a:rPr>
              <a:t>Leverage impression-based ad exposure data that reflects when and where your ads ran across the video ecosystem</a:t>
            </a:r>
          </a:p>
        </p:txBody>
      </p:sp>
      <p:pic>
        <p:nvPicPr>
          <p:cNvPr id="94" name="Graphic 93" descr="User outline">
            <a:extLst>
              <a:ext uri="{FF2B5EF4-FFF2-40B4-BE49-F238E27FC236}">
                <a16:creationId xmlns:a16="http://schemas.microsoft.com/office/drawing/2014/main" id="{800BFBD6-7922-043B-06B2-993C3E94C99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972678" y="2756151"/>
            <a:ext cx="639678" cy="639678"/>
          </a:xfrm>
          <a:prstGeom prst="rect">
            <a:avLst/>
          </a:prstGeom>
        </p:spPr>
      </p:pic>
      <p:pic>
        <p:nvPicPr>
          <p:cNvPr id="95" name="Graphic 94" descr="House outline">
            <a:extLst>
              <a:ext uri="{FF2B5EF4-FFF2-40B4-BE49-F238E27FC236}">
                <a16:creationId xmlns:a16="http://schemas.microsoft.com/office/drawing/2014/main" id="{06F6FDF1-82FA-0DC1-37D2-B6AF8F7C9EE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711928" y="2769762"/>
            <a:ext cx="639678" cy="639678"/>
          </a:xfrm>
          <a:prstGeom prst="rect">
            <a:avLst/>
          </a:prstGeom>
        </p:spPr>
      </p:pic>
      <p:sp>
        <p:nvSpPr>
          <p:cNvPr id="96" name="TextBox 95">
            <a:extLst>
              <a:ext uri="{FF2B5EF4-FFF2-40B4-BE49-F238E27FC236}">
                <a16:creationId xmlns:a16="http://schemas.microsoft.com/office/drawing/2014/main" id="{E95334A1-84D3-E816-BC01-1BC8393122EB}"/>
              </a:ext>
            </a:extLst>
          </p:cNvPr>
          <p:cNvSpPr txBox="1"/>
          <p:nvPr/>
        </p:nvSpPr>
        <p:spPr>
          <a:xfrm>
            <a:off x="5633833" y="3457894"/>
            <a:ext cx="1367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 Level</a:t>
            </a:r>
          </a:p>
        </p:txBody>
      </p:sp>
      <p:sp>
        <p:nvSpPr>
          <p:cNvPr id="97" name="TextBox 96">
            <a:extLst>
              <a:ext uri="{FF2B5EF4-FFF2-40B4-BE49-F238E27FC236}">
                <a16:creationId xmlns:a16="http://schemas.microsoft.com/office/drawing/2014/main" id="{27384D51-AB8E-DA7F-F230-9F392404418E}"/>
              </a:ext>
            </a:extLst>
          </p:cNvPr>
          <p:cNvSpPr txBox="1"/>
          <p:nvPr/>
        </p:nvSpPr>
        <p:spPr>
          <a:xfrm>
            <a:off x="6369481" y="3468357"/>
            <a:ext cx="1367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Household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 Level</a:t>
            </a:r>
          </a:p>
        </p:txBody>
      </p:sp>
      <p:pic>
        <p:nvPicPr>
          <p:cNvPr id="99" name="Graphic 98" descr="Lock outline">
            <a:extLst>
              <a:ext uri="{FF2B5EF4-FFF2-40B4-BE49-F238E27FC236}">
                <a16:creationId xmlns:a16="http://schemas.microsoft.com/office/drawing/2014/main" id="{F808078D-E812-2216-29E2-50CC056851C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411900" y="2720930"/>
            <a:ext cx="724900" cy="724900"/>
          </a:xfrm>
          <a:prstGeom prst="rect">
            <a:avLst/>
          </a:prstGeom>
        </p:spPr>
      </p:pic>
      <p:sp>
        <p:nvSpPr>
          <p:cNvPr id="100" name="TextBox 99">
            <a:extLst>
              <a:ext uri="{FF2B5EF4-FFF2-40B4-BE49-F238E27FC236}">
                <a16:creationId xmlns:a16="http://schemas.microsoft.com/office/drawing/2014/main" id="{7954D667-66DA-3A14-E446-130421B91FEE}"/>
              </a:ext>
            </a:extLst>
          </p:cNvPr>
          <p:cNvSpPr txBox="1"/>
          <p:nvPr/>
        </p:nvSpPr>
        <p:spPr>
          <a:xfrm>
            <a:off x="7087590" y="3471415"/>
            <a:ext cx="1367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Privacy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Compliant</a:t>
            </a:r>
          </a:p>
        </p:txBody>
      </p:sp>
      <p:sp>
        <p:nvSpPr>
          <p:cNvPr id="101" name="TextBox 100">
            <a:extLst>
              <a:ext uri="{FF2B5EF4-FFF2-40B4-BE49-F238E27FC236}">
                <a16:creationId xmlns:a16="http://schemas.microsoft.com/office/drawing/2014/main" id="{257DC6A0-346F-EA1A-5F96-8B7146618370}"/>
              </a:ext>
            </a:extLst>
          </p:cNvPr>
          <p:cNvSpPr txBox="1"/>
          <p:nvPr/>
        </p:nvSpPr>
        <p:spPr>
          <a:xfrm>
            <a:off x="9504782" y="3526412"/>
            <a:ext cx="6612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Light"/>
                <a:ea typeface="+mn-ea"/>
                <a:cs typeface="+mn-cs"/>
              </a:rPr>
              <a:t>Outcomes Over Time</a:t>
            </a:r>
          </a:p>
        </p:txBody>
      </p:sp>
      <p:sp>
        <p:nvSpPr>
          <p:cNvPr id="3" name="TextBox 2">
            <a:extLst>
              <a:ext uri="{FF2B5EF4-FFF2-40B4-BE49-F238E27FC236}">
                <a16:creationId xmlns:a16="http://schemas.microsoft.com/office/drawing/2014/main" id="{EB8CCD6E-A8FC-D4B7-DC9D-1FED22930BDF}"/>
              </a:ext>
            </a:extLst>
          </p:cNvPr>
          <p:cNvSpPr txBox="1"/>
          <p:nvPr/>
        </p:nvSpPr>
        <p:spPr>
          <a:xfrm>
            <a:off x="216174" y="2308534"/>
            <a:ext cx="21537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Light"/>
                <a:ea typeface="+mn-ea"/>
                <a:cs typeface="+mn-cs"/>
              </a:rPr>
              <a:t>Ad Data</a:t>
            </a:r>
          </a:p>
        </p:txBody>
      </p:sp>
      <p:sp>
        <p:nvSpPr>
          <p:cNvPr id="15" name="TextBox 14">
            <a:extLst>
              <a:ext uri="{FF2B5EF4-FFF2-40B4-BE49-F238E27FC236}">
                <a16:creationId xmlns:a16="http://schemas.microsoft.com/office/drawing/2014/main" id="{BF1FF6E8-2286-26CD-4D07-BA981FA3DA9B}"/>
              </a:ext>
            </a:extLst>
          </p:cNvPr>
          <p:cNvSpPr txBox="1"/>
          <p:nvPr/>
        </p:nvSpPr>
        <p:spPr>
          <a:xfrm>
            <a:off x="3189585" y="2282615"/>
            <a:ext cx="20163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Light"/>
                <a:ea typeface="+mn-ea"/>
                <a:cs typeface="+mn-cs"/>
              </a:rPr>
              <a:t>Outcomes Data</a:t>
            </a:r>
          </a:p>
        </p:txBody>
      </p:sp>
      <p:sp>
        <p:nvSpPr>
          <p:cNvPr id="18" name="TextBox 17">
            <a:extLst>
              <a:ext uri="{FF2B5EF4-FFF2-40B4-BE49-F238E27FC236}">
                <a16:creationId xmlns:a16="http://schemas.microsoft.com/office/drawing/2014/main" id="{C42D6C6C-4E06-C60A-617A-165E0F5A9776}"/>
              </a:ext>
            </a:extLst>
          </p:cNvPr>
          <p:cNvSpPr txBox="1"/>
          <p:nvPr/>
        </p:nvSpPr>
        <p:spPr>
          <a:xfrm>
            <a:off x="5939208" y="2283683"/>
            <a:ext cx="26574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Light"/>
                <a:ea typeface="+mn-ea"/>
                <a:cs typeface="+mn-cs"/>
              </a:rPr>
              <a:t>Identity Resolution</a:t>
            </a:r>
          </a:p>
        </p:txBody>
      </p:sp>
      <p:sp>
        <p:nvSpPr>
          <p:cNvPr id="27" name="TextBox 26">
            <a:extLst>
              <a:ext uri="{FF2B5EF4-FFF2-40B4-BE49-F238E27FC236}">
                <a16:creationId xmlns:a16="http://schemas.microsoft.com/office/drawing/2014/main" id="{AB71D230-C0EA-6CBB-6660-A06D946972CD}"/>
              </a:ext>
            </a:extLst>
          </p:cNvPr>
          <p:cNvSpPr txBox="1"/>
          <p:nvPr/>
        </p:nvSpPr>
        <p:spPr>
          <a:xfrm>
            <a:off x="9053682" y="2148387"/>
            <a:ext cx="31598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Light"/>
                <a:ea typeface="+mn-ea"/>
                <a:cs typeface="+mn-cs"/>
              </a:rPr>
              <a:t>Insights &amp; Optimization Opportunities</a:t>
            </a:r>
          </a:p>
        </p:txBody>
      </p:sp>
      <p:sp>
        <p:nvSpPr>
          <p:cNvPr id="2" name="Arrow: Right 50">
            <a:extLst>
              <a:ext uri="{FF2B5EF4-FFF2-40B4-BE49-F238E27FC236}">
                <a16:creationId xmlns:a16="http://schemas.microsoft.com/office/drawing/2014/main" id="{AD3C8ED3-C000-39D6-46F2-5A6E84EEB9BB}"/>
              </a:ext>
            </a:extLst>
          </p:cNvPr>
          <p:cNvSpPr/>
          <p:nvPr/>
        </p:nvSpPr>
        <p:spPr>
          <a:xfrm>
            <a:off x="8593873" y="2714369"/>
            <a:ext cx="453447" cy="201083"/>
          </a:xfrm>
          <a:prstGeom prst="rightArrow">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1" name="Arrow: Right 50">
            <a:extLst>
              <a:ext uri="{FF2B5EF4-FFF2-40B4-BE49-F238E27FC236}">
                <a16:creationId xmlns:a16="http://schemas.microsoft.com/office/drawing/2014/main" id="{8907F7C9-AC83-CC93-AEE6-1F414D2E634F}"/>
              </a:ext>
            </a:extLst>
          </p:cNvPr>
          <p:cNvSpPr/>
          <p:nvPr/>
        </p:nvSpPr>
        <p:spPr>
          <a:xfrm>
            <a:off x="8602776" y="3677455"/>
            <a:ext cx="453447" cy="201083"/>
          </a:xfrm>
          <a:prstGeom prst="rightArrow">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6" name="Arrow: Right 50">
            <a:extLst>
              <a:ext uri="{FF2B5EF4-FFF2-40B4-BE49-F238E27FC236}">
                <a16:creationId xmlns:a16="http://schemas.microsoft.com/office/drawing/2014/main" id="{9316CA61-A0C2-7C40-BF07-DF3B93AB8321}"/>
              </a:ext>
            </a:extLst>
          </p:cNvPr>
          <p:cNvSpPr/>
          <p:nvPr/>
        </p:nvSpPr>
        <p:spPr>
          <a:xfrm>
            <a:off x="8606073" y="4659399"/>
            <a:ext cx="453447" cy="201083"/>
          </a:xfrm>
          <a:prstGeom prst="rightArrow">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pic>
        <p:nvPicPr>
          <p:cNvPr id="33" name="Picture 32">
            <a:hlinkClick r:id="rId30"/>
            <a:extLst>
              <a:ext uri="{FF2B5EF4-FFF2-40B4-BE49-F238E27FC236}">
                <a16:creationId xmlns:a16="http://schemas.microsoft.com/office/drawing/2014/main" id="{AE3C0320-084C-D686-4D16-8402144831FD}"/>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0326793" y="142562"/>
            <a:ext cx="1731487" cy="975587"/>
          </a:xfrm>
          <a:prstGeom prst="rect">
            <a:avLst/>
          </a:prstGeom>
          <a:ln>
            <a:solidFill>
              <a:srgbClr val="1B1464"/>
            </a:solidFill>
          </a:ln>
        </p:spPr>
      </p:pic>
      <p:sp>
        <p:nvSpPr>
          <p:cNvPr id="34" name="TextBox 33">
            <a:hlinkClick r:id="rId30"/>
            <a:extLst>
              <a:ext uri="{FF2B5EF4-FFF2-40B4-BE49-F238E27FC236}">
                <a16:creationId xmlns:a16="http://schemas.microsoft.com/office/drawing/2014/main" id="{A996F48D-B528-1050-8F7D-8FFA71713ADD}"/>
              </a:ext>
            </a:extLst>
          </p:cNvPr>
          <p:cNvSpPr txBox="1"/>
          <p:nvPr/>
        </p:nvSpPr>
        <p:spPr>
          <a:xfrm>
            <a:off x="10482763" y="1152898"/>
            <a:ext cx="1422184"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35" name="Picture 34" descr="Text&#10;&#10;Description automatically generated">
            <a:extLst>
              <a:ext uri="{FF2B5EF4-FFF2-40B4-BE49-F238E27FC236}">
                <a16:creationId xmlns:a16="http://schemas.microsoft.com/office/drawing/2014/main" id="{FB09CF1A-FFB9-D32C-5A8A-321D11DA3222}"/>
              </a:ext>
            </a:extLst>
          </p:cNvPr>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1393577" y="1462888"/>
            <a:ext cx="2582983" cy="413123"/>
          </a:xfrm>
          <a:prstGeom prst="rect">
            <a:avLst/>
          </a:prstGeom>
          <a:ln>
            <a:solidFill>
              <a:srgbClr val="66C5AD"/>
            </a:solidFill>
          </a:ln>
        </p:spPr>
      </p:pic>
      <p:pic>
        <p:nvPicPr>
          <p:cNvPr id="36" name="Picture 35">
            <a:extLst>
              <a:ext uri="{FF2B5EF4-FFF2-40B4-BE49-F238E27FC236}">
                <a16:creationId xmlns:a16="http://schemas.microsoft.com/office/drawing/2014/main" id="{2FB69C33-42DB-00DC-63FF-219F8D69218D}"/>
              </a:ext>
            </a:extLst>
          </p:cNvPr>
          <p:cNvPicPr>
            <a:picLocks noChangeAspect="1"/>
          </p:cNvPicPr>
          <p:nvPr/>
        </p:nvPicPr>
        <p:blipFill>
          <a:blip r:embed="rId33"/>
          <a:stretch>
            <a:fillRect/>
          </a:stretch>
        </p:blipFill>
        <p:spPr>
          <a:xfrm>
            <a:off x="95122" y="1513343"/>
            <a:ext cx="1240378" cy="321796"/>
          </a:xfrm>
          <a:prstGeom prst="rect">
            <a:avLst/>
          </a:prstGeom>
        </p:spPr>
      </p:pic>
      <p:sp>
        <p:nvSpPr>
          <p:cNvPr id="38" name="Rectangle 37">
            <a:extLst>
              <a:ext uri="{FF2B5EF4-FFF2-40B4-BE49-F238E27FC236}">
                <a16:creationId xmlns:a16="http://schemas.microsoft.com/office/drawing/2014/main" id="{93E4FA67-BFDB-B371-08F7-FD3E0DDD7BA4}"/>
              </a:ext>
            </a:extLst>
          </p:cNvPr>
          <p:cNvSpPr/>
          <p:nvPr/>
        </p:nvSpPr>
        <p:spPr>
          <a:xfrm>
            <a:off x="63874" y="188400"/>
            <a:ext cx="102641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u="none" strike="noStrike" kern="1200" cap="none" spc="0" normalizeH="0" baseline="0" noProof="0">
                <a:ln>
                  <a:noFill/>
                </a:ln>
                <a:solidFill>
                  <a:srgbClr val="ED3C8D"/>
                </a:solidFill>
                <a:effectLst/>
                <a:uLnTx/>
                <a:uFillTx/>
                <a:latin typeface="Helvetica" pitchFamily="2" charset="0"/>
                <a:ea typeface="+mn-ea"/>
                <a:cs typeface="+mn-cs"/>
              </a:rPr>
              <a:t>Measuring outcomes: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Three key components lead to insights and optimization opportunities for cross-platform measurement</a:t>
            </a:r>
          </a:p>
        </p:txBody>
      </p:sp>
      <p:pic>
        <p:nvPicPr>
          <p:cNvPr id="4" name="Picture 3">
            <a:extLst>
              <a:ext uri="{FF2B5EF4-FFF2-40B4-BE49-F238E27FC236}">
                <a16:creationId xmlns:a16="http://schemas.microsoft.com/office/drawing/2014/main" id="{415E61A0-F4CA-6B10-E95A-4E2CBE08809A}"/>
              </a:ext>
            </a:extLst>
          </p:cNvPr>
          <p:cNvPicPr>
            <a:picLocks noChangeAspect="1"/>
          </p:cNvPicPr>
          <p:nvPr/>
        </p:nvPicPr>
        <p:blipFill rotWithShape="1">
          <a:blip r:embed="rId34"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5" name="Slide Number Placeholder 5">
            <a:extLst>
              <a:ext uri="{FF2B5EF4-FFF2-40B4-BE49-F238E27FC236}">
                <a16:creationId xmlns:a16="http://schemas.microsoft.com/office/drawing/2014/main" id="{43732685-AA30-A622-4814-ACC283BB7112}"/>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32A426F2-B987-5D61-EB72-C80FCEC0AF4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312995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DEE6F7A-4057-6759-E908-904CD4FC8E8D}"/>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hlinkClick r:id="rId3"/>
            <a:extLst>
              <a:ext uri="{FF2B5EF4-FFF2-40B4-BE49-F238E27FC236}">
                <a16:creationId xmlns:a16="http://schemas.microsoft.com/office/drawing/2014/main" id="{AE3C0320-084C-D686-4D16-8402144831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6793" y="146458"/>
            <a:ext cx="1731487" cy="967794"/>
          </a:xfrm>
          <a:prstGeom prst="rect">
            <a:avLst/>
          </a:prstGeom>
          <a:ln>
            <a:solidFill>
              <a:srgbClr val="1B1464"/>
            </a:solidFill>
          </a:ln>
        </p:spPr>
      </p:pic>
      <p:sp>
        <p:nvSpPr>
          <p:cNvPr id="34" name="TextBox 33">
            <a:hlinkClick r:id="rId3"/>
            <a:extLst>
              <a:ext uri="{FF2B5EF4-FFF2-40B4-BE49-F238E27FC236}">
                <a16:creationId xmlns:a16="http://schemas.microsoft.com/office/drawing/2014/main" id="{A996F48D-B528-1050-8F7D-8FFA71713ADD}"/>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35" name="Picture 34" descr="Text&#10;&#10;Description automatically generated">
            <a:extLst>
              <a:ext uri="{FF2B5EF4-FFF2-40B4-BE49-F238E27FC236}">
                <a16:creationId xmlns:a16="http://schemas.microsoft.com/office/drawing/2014/main" id="{FB09CF1A-FFB9-D32C-5A8A-321D11DA322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93577" y="1462888"/>
            <a:ext cx="2582983" cy="413123"/>
          </a:xfrm>
          <a:prstGeom prst="rect">
            <a:avLst/>
          </a:prstGeom>
          <a:ln>
            <a:solidFill>
              <a:srgbClr val="66C5AD"/>
            </a:solidFill>
          </a:ln>
        </p:spPr>
      </p:pic>
      <p:pic>
        <p:nvPicPr>
          <p:cNvPr id="36" name="Picture 35">
            <a:extLst>
              <a:ext uri="{FF2B5EF4-FFF2-40B4-BE49-F238E27FC236}">
                <a16:creationId xmlns:a16="http://schemas.microsoft.com/office/drawing/2014/main" id="{2FB69C33-42DB-00DC-63FF-219F8D69218D}"/>
              </a:ext>
            </a:extLst>
          </p:cNvPr>
          <p:cNvPicPr>
            <a:picLocks noChangeAspect="1"/>
          </p:cNvPicPr>
          <p:nvPr/>
        </p:nvPicPr>
        <p:blipFill>
          <a:blip r:embed="rId6"/>
          <a:stretch>
            <a:fillRect/>
          </a:stretch>
        </p:blipFill>
        <p:spPr>
          <a:xfrm>
            <a:off x="95122" y="1513343"/>
            <a:ext cx="1240378" cy="321796"/>
          </a:xfrm>
          <a:prstGeom prst="rect">
            <a:avLst/>
          </a:prstGeom>
        </p:spPr>
      </p:pic>
      <p:sp>
        <p:nvSpPr>
          <p:cNvPr id="38" name="Rectangle 37">
            <a:extLst>
              <a:ext uri="{FF2B5EF4-FFF2-40B4-BE49-F238E27FC236}">
                <a16:creationId xmlns:a16="http://schemas.microsoft.com/office/drawing/2014/main" id="{93E4FA67-BFDB-B371-08F7-FD3E0DDD7BA4}"/>
              </a:ext>
            </a:extLst>
          </p:cNvPr>
          <p:cNvSpPr/>
          <p:nvPr/>
        </p:nvSpPr>
        <p:spPr>
          <a:xfrm>
            <a:off x="133720" y="71698"/>
            <a:ext cx="1012920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What’s next in measurement?</a:t>
            </a:r>
            <a:r>
              <a:rPr kumimoji="0" lang="en-US" sz="2600" b="1" u="none" strike="noStrike" kern="1200" cap="none" spc="0" normalizeH="0" baseline="0" noProof="0">
                <a:ln>
                  <a:noFill/>
                </a:ln>
                <a:solidFill>
                  <a:srgbClr val="1B1464"/>
                </a:solidFill>
                <a:effectLst/>
                <a:uLnTx/>
                <a:uFillTx/>
                <a:latin typeface="Helvetica" pitchFamily="2" charset="0"/>
                <a:ea typeface="+mn-ea"/>
                <a:cs typeface="+mn-cs"/>
              </a:rPr>
              <a:t> The future of TV measurement will likely be dependent on both big data and panels, with panels acting as a complement to modern measurement</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4" name="TextBox 3">
            <a:extLst>
              <a:ext uri="{FF2B5EF4-FFF2-40B4-BE49-F238E27FC236}">
                <a16:creationId xmlns:a16="http://schemas.microsoft.com/office/drawing/2014/main" id="{7D41FEA0-6435-4003-D3FA-45DED323AE97}"/>
              </a:ext>
            </a:extLst>
          </p:cNvPr>
          <p:cNvSpPr txBox="1"/>
          <p:nvPr/>
        </p:nvSpPr>
        <p:spPr>
          <a:xfrm>
            <a:off x="5004842" y="2034928"/>
            <a:ext cx="25775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Calibration Panel</a:t>
            </a:r>
          </a:p>
        </p:txBody>
      </p:sp>
      <p:sp>
        <p:nvSpPr>
          <p:cNvPr id="5" name="TextBox 4">
            <a:extLst>
              <a:ext uri="{FF2B5EF4-FFF2-40B4-BE49-F238E27FC236}">
                <a16:creationId xmlns:a16="http://schemas.microsoft.com/office/drawing/2014/main" id="{EA6095A4-8107-ED7D-7567-E8BFB957059F}"/>
              </a:ext>
            </a:extLst>
          </p:cNvPr>
          <p:cNvSpPr txBox="1"/>
          <p:nvPr/>
        </p:nvSpPr>
        <p:spPr>
          <a:xfrm>
            <a:off x="1029505" y="2034928"/>
            <a:ext cx="280964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Measurement Panel</a:t>
            </a:r>
          </a:p>
        </p:txBody>
      </p:sp>
      <p:sp>
        <p:nvSpPr>
          <p:cNvPr id="7" name="TextBox 6">
            <a:extLst>
              <a:ext uri="{FF2B5EF4-FFF2-40B4-BE49-F238E27FC236}">
                <a16:creationId xmlns:a16="http://schemas.microsoft.com/office/drawing/2014/main" id="{97D4AE57-A1AD-B4F7-878B-12A0CA20C541}"/>
              </a:ext>
            </a:extLst>
          </p:cNvPr>
          <p:cNvSpPr txBox="1"/>
          <p:nvPr/>
        </p:nvSpPr>
        <p:spPr>
          <a:xfrm>
            <a:off x="9250369" y="2034928"/>
            <a:ext cx="268559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Validation Panel</a:t>
            </a:r>
          </a:p>
        </p:txBody>
      </p:sp>
      <p:sp>
        <p:nvSpPr>
          <p:cNvPr id="9" name="TextBox 8">
            <a:extLst>
              <a:ext uri="{FF2B5EF4-FFF2-40B4-BE49-F238E27FC236}">
                <a16:creationId xmlns:a16="http://schemas.microsoft.com/office/drawing/2014/main" id="{52BDA5F5-951A-1A83-20AE-A0F4D14AA950}"/>
              </a:ext>
            </a:extLst>
          </p:cNvPr>
          <p:cNvSpPr txBox="1"/>
          <p:nvPr/>
        </p:nvSpPr>
        <p:spPr>
          <a:xfrm>
            <a:off x="8504356" y="2902733"/>
            <a:ext cx="3202039"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300" b="0" i="0" u="none" strike="noStrike" kern="1200" cap="none" spc="0" normalizeH="0" baseline="0" noProof="0">
                <a:ln>
                  <a:noFill/>
                </a:ln>
                <a:solidFill>
                  <a:srgbClr val="1B1464"/>
                </a:solidFill>
                <a:effectLst/>
                <a:uLnTx/>
                <a:uFillTx/>
                <a:latin typeface="Helvetica-Light"/>
                <a:ea typeface="Calibri" panose="020F0502020204030204" pitchFamily="34" charset="0"/>
                <a:cs typeface="Times New Roman" panose="02020603050405020304" pitchFamily="18" charset="0"/>
              </a:rPr>
              <a:t>Used to show mathematically that you’re solving for the gaps in the measurement (such as representation or bias)</a:t>
            </a:r>
          </a:p>
        </p:txBody>
      </p:sp>
      <p:sp>
        <p:nvSpPr>
          <p:cNvPr id="26" name="TextBox 25">
            <a:extLst>
              <a:ext uri="{FF2B5EF4-FFF2-40B4-BE49-F238E27FC236}">
                <a16:creationId xmlns:a16="http://schemas.microsoft.com/office/drawing/2014/main" id="{94C2EEE7-C423-036F-B26F-976FD43E4F26}"/>
              </a:ext>
            </a:extLst>
          </p:cNvPr>
          <p:cNvSpPr txBox="1"/>
          <p:nvPr/>
        </p:nvSpPr>
        <p:spPr>
          <a:xfrm>
            <a:off x="4332012" y="2902733"/>
            <a:ext cx="3529285"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300" b="0" i="0" u="none" strike="noStrike" kern="1200" cap="none" spc="0" normalizeH="0" baseline="0" noProof="0">
                <a:ln>
                  <a:noFill/>
                </a:ln>
                <a:solidFill>
                  <a:srgbClr val="1B1464"/>
                </a:solidFill>
                <a:effectLst/>
                <a:uLnTx/>
                <a:uFillTx/>
                <a:latin typeface="Helvetica-Light"/>
                <a:ea typeface="Calibri" panose="020F0502020204030204" pitchFamily="34" charset="0"/>
                <a:cs typeface="Times New Roman" panose="02020603050405020304" pitchFamily="18" charset="0"/>
              </a:rPr>
              <a:t>Used along with another data asset (such as big data) and is used to understand where the gaps or biases are within that dataset</a:t>
            </a:r>
          </a:p>
        </p:txBody>
      </p:sp>
      <p:sp>
        <p:nvSpPr>
          <p:cNvPr id="28" name="TextBox 27">
            <a:extLst>
              <a:ext uri="{FF2B5EF4-FFF2-40B4-BE49-F238E27FC236}">
                <a16:creationId xmlns:a16="http://schemas.microsoft.com/office/drawing/2014/main" id="{D9A2B1AE-4494-9413-F4C4-011D8A1CA149}"/>
              </a:ext>
            </a:extLst>
          </p:cNvPr>
          <p:cNvSpPr txBox="1"/>
          <p:nvPr/>
        </p:nvSpPr>
        <p:spPr>
          <a:xfrm>
            <a:off x="409402" y="2902733"/>
            <a:ext cx="3429747"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B1464"/>
                </a:solidFill>
                <a:effectLst/>
                <a:uLnTx/>
                <a:uFillTx/>
                <a:latin typeface="Helvetica-Light"/>
                <a:ea typeface="+mn-ea"/>
                <a:cs typeface="+mn-cs"/>
              </a:rPr>
              <a:t>Viewing habits, behaviors and demographic info are collected from a small group of people to represent a larger group</a:t>
            </a:r>
          </a:p>
        </p:txBody>
      </p:sp>
      <p:cxnSp>
        <p:nvCxnSpPr>
          <p:cNvPr id="40" name="Straight Connector 39">
            <a:extLst>
              <a:ext uri="{FF2B5EF4-FFF2-40B4-BE49-F238E27FC236}">
                <a16:creationId xmlns:a16="http://schemas.microsoft.com/office/drawing/2014/main" id="{F933A850-52AE-1C11-0167-97A77C769EE1}"/>
              </a:ext>
            </a:extLst>
          </p:cNvPr>
          <p:cNvCxnSpPr>
            <a:cxnSpLocks/>
          </p:cNvCxnSpPr>
          <p:nvPr/>
        </p:nvCxnSpPr>
        <p:spPr>
          <a:xfrm>
            <a:off x="4006188" y="2664663"/>
            <a:ext cx="0" cy="3943521"/>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C02B45E-6AB8-6967-C552-92093E0CF07B}"/>
              </a:ext>
            </a:extLst>
          </p:cNvPr>
          <p:cNvCxnSpPr>
            <a:cxnSpLocks/>
          </p:cNvCxnSpPr>
          <p:nvPr/>
        </p:nvCxnSpPr>
        <p:spPr>
          <a:xfrm>
            <a:off x="0" y="3880481"/>
            <a:ext cx="12071850" cy="0"/>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5E5606-0A35-3211-BDAC-8B1F30986190}"/>
              </a:ext>
            </a:extLst>
          </p:cNvPr>
          <p:cNvCxnSpPr>
            <a:cxnSpLocks/>
          </p:cNvCxnSpPr>
          <p:nvPr/>
        </p:nvCxnSpPr>
        <p:spPr>
          <a:xfrm>
            <a:off x="8182745" y="2664663"/>
            <a:ext cx="0" cy="3943521"/>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8471E6A-6F5F-158B-8FF1-B64043613DA2}"/>
              </a:ext>
            </a:extLst>
          </p:cNvPr>
          <p:cNvSpPr txBox="1"/>
          <p:nvPr/>
        </p:nvSpPr>
        <p:spPr>
          <a:xfrm>
            <a:off x="409403" y="5462070"/>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Challenges</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sp>
        <p:nvSpPr>
          <p:cNvPr id="47" name="TextBox 46">
            <a:extLst>
              <a:ext uri="{FF2B5EF4-FFF2-40B4-BE49-F238E27FC236}">
                <a16:creationId xmlns:a16="http://schemas.microsoft.com/office/drawing/2014/main" id="{A54D16AC-2BFE-86AB-E29B-4A9FF2181360}"/>
              </a:ext>
            </a:extLst>
          </p:cNvPr>
          <p:cNvSpPr txBox="1"/>
          <p:nvPr/>
        </p:nvSpPr>
        <p:spPr>
          <a:xfrm>
            <a:off x="4332012" y="5462070"/>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Challenges</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CFA0BFA1-949A-9294-8215-CA2E6FFF2453}"/>
              </a:ext>
            </a:extLst>
          </p:cNvPr>
          <p:cNvSpPr txBox="1"/>
          <p:nvPr/>
        </p:nvSpPr>
        <p:spPr>
          <a:xfrm>
            <a:off x="4331847" y="4276082"/>
            <a:ext cx="3529287" cy="6924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685800" algn="l"/>
              </a:tabLst>
              <a:defRPr/>
            </a:pPr>
            <a:r>
              <a:rPr kumimoji="0" lang="en-US" sz="1300" b="0" i="0" u="none" strike="noStrike" kern="1200" cap="none" spc="0" normalizeH="0" baseline="0" noProof="0">
                <a:ln>
                  <a:noFill/>
                </a:ln>
                <a:solidFill>
                  <a:srgbClr val="1B1464"/>
                </a:solidFill>
                <a:effectLst/>
                <a:uLnTx/>
                <a:uFillTx/>
                <a:latin typeface="Helvetica-Light"/>
                <a:ea typeface="+mn-ea"/>
                <a:cs typeface="Times New Roman"/>
              </a:rPr>
              <a:t>Can provide a path to demographic, geographic and television household type representation in TV measurement</a:t>
            </a:r>
          </a:p>
        </p:txBody>
      </p:sp>
      <p:sp>
        <p:nvSpPr>
          <p:cNvPr id="49" name="TextBox 48">
            <a:extLst>
              <a:ext uri="{FF2B5EF4-FFF2-40B4-BE49-F238E27FC236}">
                <a16:creationId xmlns:a16="http://schemas.microsoft.com/office/drawing/2014/main" id="{631E669E-45F0-8C62-F429-65A45630EB8C}"/>
              </a:ext>
            </a:extLst>
          </p:cNvPr>
          <p:cNvSpPr txBox="1"/>
          <p:nvPr/>
        </p:nvSpPr>
        <p:spPr>
          <a:xfrm>
            <a:off x="8504357" y="5462070"/>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Challenges</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id="{6E757028-14DB-71B3-29F7-64CCF8BB967E}"/>
              </a:ext>
            </a:extLst>
          </p:cNvPr>
          <p:cNvSpPr txBox="1"/>
          <p:nvPr/>
        </p:nvSpPr>
        <p:spPr>
          <a:xfrm>
            <a:off x="409403" y="2604767"/>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Overview</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D525ACD1-2351-0010-8DF3-E77BFAB65D35}"/>
              </a:ext>
            </a:extLst>
          </p:cNvPr>
          <p:cNvSpPr txBox="1"/>
          <p:nvPr/>
        </p:nvSpPr>
        <p:spPr>
          <a:xfrm>
            <a:off x="4332012" y="2604767"/>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Overview</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E3C256AF-6072-98BD-1ECB-3231DE571BF8}"/>
              </a:ext>
            </a:extLst>
          </p:cNvPr>
          <p:cNvSpPr txBox="1"/>
          <p:nvPr/>
        </p:nvSpPr>
        <p:spPr>
          <a:xfrm>
            <a:off x="8504357" y="2604767"/>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Overview</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sp>
        <p:nvSpPr>
          <p:cNvPr id="55" name="TextBox 54">
            <a:extLst>
              <a:ext uri="{FF2B5EF4-FFF2-40B4-BE49-F238E27FC236}">
                <a16:creationId xmlns:a16="http://schemas.microsoft.com/office/drawing/2014/main" id="{385282C7-5A44-6BE7-F556-AAE2821D57CD}"/>
              </a:ext>
            </a:extLst>
          </p:cNvPr>
          <p:cNvSpPr txBox="1"/>
          <p:nvPr/>
        </p:nvSpPr>
        <p:spPr>
          <a:xfrm>
            <a:off x="8504356" y="4273749"/>
            <a:ext cx="3202038" cy="89255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300" b="0" i="0" u="none" strike="noStrike" kern="1200" cap="none" spc="0" normalizeH="0" baseline="0" noProof="0">
                <a:ln>
                  <a:noFill/>
                </a:ln>
                <a:solidFill>
                  <a:srgbClr val="1B1464"/>
                </a:solidFill>
                <a:effectLst/>
                <a:uLnTx/>
                <a:uFillTx/>
                <a:latin typeface="Helvetica-Light"/>
                <a:ea typeface="+mn-ea"/>
                <a:cs typeface="Times New Roman"/>
              </a:rPr>
              <a:t>Can be used to prove that relevant changes/adjustments have been made to solve bias issues</a:t>
            </a:r>
          </a:p>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endParaRPr kumimoji="0" lang="en-US" sz="1300" b="0" i="0" u="none" strike="noStrike" kern="1200" cap="none" spc="0" normalizeH="0" baseline="0" noProof="0">
              <a:ln>
                <a:noFill/>
              </a:ln>
              <a:solidFill>
                <a:srgbClr val="1B1464"/>
              </a:solidFill>
              <a:effectLst/>
              <a:uLnTx/>
              <a:uFillTx/>
              <a:latin typeface="Helvetica-Light"/>
              <a:ea typeface="+mn-ea"/>
              <a:cs typeface="Times New Roman" panose="02020603050405020304" pitchFamily="18" charset="0"/>
            </a:endParaRPr>
          </a:p>
        </p:txBody>
      </p:sp>
      <p:sp>
        <p:nvSpPr>
          <p:cNvPr id="56" name="TextBox 55">
            <a:extLst>
              <a:ext uri="{FF2B5EF4-FFF2-40B4-BE49-F238E27FC236}">
                <a16:creationId xmlns:a16="http://schemas.microsoft.com/office/drawing/2014/main" id="{9FF71593-0CE1-6BA7-8D93-91EAF72F5B16}"/>
              </a:ext>
            </a:extLst>
          </p:cNvPr>
          <p:cNvSpPr txBox="1"/>
          <p:nvPr/>
        </p:nvSpPr>
        <p:spPr>
          <a:xfrm>
            <a:off x="4332012" y="3935195"/>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Benefits</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87BF3632-7A97-8728-BC85-77EEBC5E0E2E}"/>
              </a:ext>
            </a:extLst>
          </p:cNvPr>
          <p:cNvSpPr txBox="1"/>
          <p:nvPr/>
        </p:nvSpPr>
        <p:spPr>
          <a:xfrm>
            <a:off x="409403" y="3950423"/>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Benefits</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78891A73-6D7C-032A-95E1-0860B263C398}"/>
              </a:ext>
            </a:extLst>
          </p:cNvPr>
          <p:cNvSpPr txBox="1"/>
          <p:nvPr/>
        </p:nvSpPr>
        <p:spPr>
          <a:xfrm>
            <a:off x="8504357" y="3948336"/>
            <a:ext cx="23496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rPr>
              <a:t>Benefits</a:t>
            </a:r>
            <a:endParaRPr kumimoji="0" lang="en-US" sz="1600" b="1" i="0" u="none" strike="noStrike" kern="1200" cap="none" spc="0" normalizeH="0" baseline="0" noProof="0">
              <a:ln>
                <a:noFill/>
              </a:ln>
              <a:solidFill>
                <a:srgbClr val="00BFF2"/>
              </a:solidFill>
              <a:effectLst/>
              <a:uLnTx/>
              <a:uFillTx/>
              <a:latin typeface="Helvetica-Light"/>
              <a:ea typeface="Calibri" panose="020F0502020204030204" pitchFamily="34"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36514C34-18CE-92D7-DFBC-7FDEC6598F14}"/>
              </a:ext>
            </a:extLst>
          </p:cNvPr>
          <p:cNvCxnSpPr>
            <a:cxnSpLocks/>
          </p:cNvCxnSpPr>
          <p:nvPr/>
        </p:nvCxnSpPr>
        <p:spPr>
          <a:xfrm>
            <a:off x="51022" y="5438675"/>
            <a:ext cx="12071850" cy="0"/>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2BE581D-6AD8-63C8-CABA-39B2AFFB13AA}"/>
              </a:ext>
            </a:extLst>
          </p:cNvPr>
          <p:cNvSpPr txBox="1"/>
          <p:nvPr/>
        </p:nvSpPr>
        <p:spPr>
          <a:xfrm>
            <a:off x="409403" y="4273749"/>
            <a:ext cx="3296358" cy="6924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300" b="0" i="0" u="none" strike="noStrike" kern="1200" cap="none" spc="0" normalizeH="0" baseline="0" noProof="0">
                <a:ln>
                  <a:noFill/>
                </a:ln>
                <a:solidFill>
                  <a:srgbClr val="1B1464"/>
                </a:solidFill>
                <a:effectLst/>
                <a:uLnTx/>
                <a:uFillTx/>
                <a:latin typeface="Helvetica-Light"/>
                <a:ea typeface="Calibri" panose="020F0502020204030204" pitchFamily="34" charset="0"/>
                <a:cs typeface="Times New Roman" panose="02020603050405020304" pitchFamily="18" charset="0"/>
              </a:rPr>
              <a:t>When stable, panels can be used to provide a common view of the TV landscape</a:t>
            </a:r>
          </a:p>
        </p:txBody>
      </p:sp>
      <p:sp>
        <p:nvSpPr>
          <p:cNvPr id="63" name="TextBox 62">
            <a:extLst>
              <a:ext uri="{FF2B5EF4-FFF2-40B4-BE49-F238E27FC236}">
                <a16:creationId xmlns:a16="http://schemas.microsoft.com/office/drawing/2014/main" id="{FC704199-AAD9-DCD5-CCDC-0B2C35C30D0C}"/>
              </a:ext>
            </a:extLst>
          </p:cNvPr>
          <p:cNvSpPr txBox="1"/>
          <p:nvPr/>
        </p:nvSpPr>
        <p:spPr>
          <a:xfrm>
            <a:off x="409403" y="5769747"/>
            <a:ext cx="3164284" cy="49244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300" b="0" i="0" u="none" strike="noStrike" kern="1200" cap="none" spc="0" normalizeH="0" baseline="0" noProof="0">
                <a:ln>
                  <a:noFill/>
                </a:ln>
                <a:solidFill>
                  <a:srgbClr val="1B1464"/>
                </a:solidFill>
                <a:effectLst/>
                <a:uLnTx/>
                <a:uFillTx/>
                <a:latin typeface="Helvetica-Light"/>
                <a:ea typeface="+mn-ea"/>
                <a:cs typeface="+mn-cs"/>
              </a:rPr>
              <a:t>Can lack in representation of certain television household types such as OTA</a:t>
            </a:r>
            <a:endParaRPr kumimoji="0" lang="en-US" sz="1300" b="0" i="0" u="none" strike="noStrike" kern="1200" cap="none" spc="0" normalizeH="0" baseline="0" noProof="0">
              <a:ln>
                <a:noFill/>
              </a:ln>
              <a:solidFill>
                <a:srgbClr val="1B1464"/>
              </a:solidFill>
              <a:effectLst/>
              <a:uLnTx/>
              <a:uFillTx/>
              <a:latin typeface="Helvetica-Light"/>
              <a:ea typeface="+mn-ea"/>
              <a:cs typeface="Times New Roman" panose="02020603050405020304" pitchFamily="18" charset="0"/>
            </a:endParaRPr>
          </a:p>
        </p:txBody>
      </p:sp>
      <p:sp>
        <p:nvSpPr>
          <p:cNvPr id="64" name="TextBox 63">
            <a:extLst>
              <a:ext uri="{FF2B5EF4-FFF2-40B4-BE49-F238E27FC236}">
                <a16:creationId xmlns:a16="http://schemas.microsoft.com/office/drawing/2014/main" id="{15534F43-A532-6B06-4F2A-63D98299BFB4}"/>
              </a:ext>
            </a:extLst>
          </p:cNvPr>
          <p:cNvSpPr txBox="1"/>
          <p:nvPr/>
        </p:nvSpPr>
        <p:spPr>
          <a:xfrm>
            <a:off x="8504356" y="5769747"/>
            <a:ext cx="3202035" cy="49244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300" b="0" i="0" u="none" strike="noStrike" kern="1200" cap="none" spc="0" normalizeH="0" baseline="0" noProof="0">
                <a:ln>
                  <a:noFill/>
                </a:ln>
                <a:solidFill>
                  <a:srgbClr val="1B1464"/>
                </a:solidFill>
                <a:effectLst/>
                <a:uLnTx/>
                <a:uFillTx/>
                <a:latin typeface="Helvetica-Light"/>
                <a:ea typeface="+mn-ea"/>
                <a:cs typeface="Times New Roman"/>
              </a:rPr>
              <a:t>Requires a well-trained Machine Learning Model</a:t>
            </a:r>
            <a:endParaRPr kumimoji="0" lang="en-US" sz="1300" b="0" i="0" u="none" strike="noStrike" kern="1200" cap="none" spc="0" normalizeH="0" baseline="0" noProof="0">
              <a:ln>
                <a:noFill/>
              </a:ln>
              <a:solidFill>
                <a:srgbClr val="1B1464"/>
              </a:solidFill>
              <a:effectLst/>
              <a:uLnTx/>
              <a:uFillTx/>
              <a:latin typeface="Helvetica-Light"/>
              <a:ea typeface="+mn-ea"/>
              <a:cs typeface="Times New Roman" panose="02020603050405020304" pitchFamily="18" charset="0"/>
            </a:endParaRPr>
          </a:p>
        </p:txBody>
      </p:sp>
      <p:pic>
        <p:nvPicPr>
          <p:cNvPr id="72" name="Picture 71" descr="A blue and black line with circles and lines on a black background&#10;&#10;Description automatically generated">
            <a:extLst>
              <a:ext uri="{FF2B5EF4-FFF2-40B4-BE49-F238E27FC236}">
                <a16:creationId xmlns:a16="http://schemas.microsoft.com/office/drawing/2014/main" id="{4FBFD19F-776C-A974-1450-C3983BBB08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4356" y="1933054"/>
            <a:ext cx="603858" cy="603858"/>
          </a:xfrm>
          <a:prstGeom prst="rect">
            <a:avLst/>
          </a:prstGeom>
        </p:spPr>
      </p:pic>
      <p:pic>
        <p:nvPicPr>
          <p:cNvPr id="73" name="Picture 72" descr="A clipboard with a pencil and checklist&#10;&#10;Description automatically generated">
            <a:extLst>
              <a:ext uri="{FF2B5EF4-FFF2-40B4-BE49-F238E27FC236}">
                <a16:creationId xmlns:a16="http://schemas.microsoft.com/office/drawing/2014/main" id="{906AA260-EBB8-B543-A62D-6E26F83BF9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647" y="1875904"/>
            <a:ext cx="603858" cy="603858"/>
          </a:xfrm>
          <a:prstGeom prst="rect">
            <a:avLst/>
          </a:prstGeom>
        </p:spPr>
      </p:pic>
      <p:pic>
        <p:nvPicPr>
          <p:cNvPr id="74" name="Picture 73" descr="A blue and white speedometer&#10;&#10;Description automatically generated">
            <a:extLst>
              <a:ext uri="{FF2B5EF4-FFF2-40B4-BE49-F238E27FC236}">
                <a16:creationId xmlns:a16="http://schemas.microsoft.com/office/drawing/2014/main" id="{06900A8F-DA69-E33D-4765-72FC29AB72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0411" y="1933055"/>
            <a:ext cx="603857" cy="603857"/>
          </a:xfrm>
          <a:prstGeom prst="rect">
            <a:avLst/>
          </a:prstGeom>
        </p:spPr>
      </p:pic>
      <p:sp>
        <p:nvSpPr>
          <p:cNvPr id="75" name="TextBox 74">
            <a:extLst>
              <a:ext uri="{FF2B5EF4-FFF2-40B4-BE49-F238E27FC236}">
                <a16:creationId xmlns:a16="http://schemas.microsoft.com/office/drawing/2014/main" id="{428EACD4-34C4-32C9-5412-93C84CDF86AA}"/>
              </a:ext>
            </a:extLst>
          </p:cNvPr>
          <p:cNvSpPr txBox="1"/>
          <p:nvPr/>
        </p:nvSpPr>
        <p:spPr>
          <a:xfrm>
            <a:off x="4332011" y="5769747"/>
            <a:ext cx="3439219" cy="6924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300" b="0" i="0" u="none" strike="noStrike" kern="1200" cap="none" spc="0" normalizeH="0" baseline="0" noProof="0">
                <a:ln>
                  <a:noFill/>
                </a:ln>
                <a:solidFill>
                  <a:srgbClr val="1B1464"/>
                </a:solidFill>
                <a:effectLst/>
                <a:uLnTx/>
                <a:uFillTx/>
                <a:latin typeface="Helvetica-Light"/>
                <a:ea typeface="+mn-ea"/>
                <a:cs typeface="Times New Roman"/>
              </a:rPr>
              <a:t>If there are issues with the panel, those biases can be passed into the dataset they are meant to benefit</a:t>
            </a:r>
            <a:endParaRPr kumimoji="0" lang="en-US" sz="1300" b="0" i="0" u="none" strike="noStrike" kern="1200" cap="none" spc="0" normalizeH="0" baseline="0" noProof="0">
              <a:ln>
                <a:noFill/>
              </a:ln>
              <a:solidFill>
                <a:srgbClr val="1B1464"/>
              </a:solidFill>
              <a:effectLst/>
              <a:uLnTx/>
              <a:uFillTx/>
              <a:latin typeface="Helvetica-Light"/>
              <a:ea typeface="+mn-ea"/>
              <a:cs typeface="Times New Roman" panose="02020603050405020304" pitchFamily="18" charset="0"/>
            </a:endParaRPr>
          </a:p>
        </p:txBody>
      </p:sp>
      <p:sp>
        <p:nvSpPr>
          <p:cNvPr id="3" name="Star: 5 Points 2">
            <a:extLst>
              <a:ext uri="{FF2B5EF4-FFF2-40B4-BE49-F238E27FC236}">
                <a16:creationId xmlns:a16="http://schemas.microsoft.com/office/drawing/2014/main" id="{15D81389-99C0-FB14-5CD6-546DCA36894C}"/>
              </a:ext>
            </a:extLst>
          </p:cNvPr>
          <p:cNvSpPr/>
          <p:nvPr/>
        </p:nvSpPr>
        <p:spPr>
          <a:xfrm rot="405767">
            <a:off x="6573127" y="1024396"/>
            <a:ext cx="2576342" cy="1897033"/>
          </a:xfrm>
          <a:prstGeom prst="star5">
            <a:avLst/>
          </a:prstGeom>
          <a:solidFill>
            <a:srgbClr val="FFE60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B1464"/>
                </a:solidFill>
                <a:latin typeface="Helvetica" panose="020B0403020202020204" pitchFamily="34" charset="0"/>
              </a:rPr>
              <a:t>Bonus Slide!</a:t>
            </a:r>
          </a:p>
        </p:txBody>
      </p:sp>
      <p:pic>
        <p:nvPicPr>
          <p:cNvPr id="2" name="Picture 1">
            <a:extLst>
              <a:ext uri="{FF2B5EF4-FFF2-40B4-BE49-F238E27FC236}">
                <a16:creationId xmlns:a16="http://schemas.microsoft.com/office/drawing/2014/main" id="{17C19487-8A49-4E7D-BA70-590E0C8D904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6" name="Slide Number Placeholder 5">
            <a:extLst>
              <a:ext uri="{FF2B5EF4-FFF2-40B4-BE49-F238E27FC236}">
                <a16:creationId xmlns:a16="http://schemas.microsoft.com/office/drawing/2014/main" id="{6203289E-0E3D-8462-03AF-0F63134ADADF}"/>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2DFC148F-BEBB-068B-FF75-C4A5B13F53DB}"/>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295599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5241303"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995363"/>
            <a:ext cx="508615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60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E600"/>
                </a:solidFill>
                <a:effectLst/>
                <a:uLnTx/>
                <a:uFillTx/>
                <a:latin typeface="Helvetica-Normal"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5297796" y="6060728"/>
            <a:ext cx="683867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FD45E7E-C500-43A2-8120-8ED21E2A2C7B}"/>
              </a:ext>
            </a:extLst>
          </p:cNvPr>
          <p:cNvGrpSpPr/>
          <p:nvPr/>
        </p:nvGrpSpPr>
        <p:grpSpPr>
          <a:xfrm>
            <a:off x="95516" y="1309689"/>
            <a:ext cx="2219499" cy="744993"/>
            <a:chOff x="198561" y="542425"/>
            <a:chExt cx="1762143" cy="744993"/>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98561" y="856531"/>
              <a:ext cx="17621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Director,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grpSp>
        <p:nvGrpSpPr>
          <p:cNvPr id="7" name="Group 6">
            <a:extLst>
              <a:ext uri="{FF2B5EF4-FFF2-40B4-BE49-F238E27FC236}">
                <a16:creationId xmlns:a16="http://schemas.microsoft.com/office/drawing/2014/main" id="{EC736EE8-AB58-4D19-A9C8-A0FEE809FAA8}"/>
              </a:ext>
            </a:extLst>
          </p:cNvPr>
          <p:cNvGrpSpPr/>
          <p:nvPr/>
        </p:nvGrpSpPr>
        <p:grpSpPr>
          <a:xfrm>
            <a:off x="2374440" y="1309689"/>
            <a:ext cx="2933821" cy="744993"/>
            <a:chOff x="2529808" y="542425"/>
            <a:chExt cx="2365895" cy="744993"/>
          </a:xfrm>
        </p:grpSpPr>
        <p:sp>
          <p:nvSpPr>
            <p:cNvPr id="33" name="TextBox 32">
              <a:extLst>
                <a:ext uri="{FF2B5EF4-FFF2-40B4-BE49-F238E27FC236}">
                  <a16:creationId xmlns:a16="http://schemas.microsoft.com/office/drawing/2014/main" id="{01472BB9-452F-4CF4-A8C5-463CE801978E}"/>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9808" y="856531"/>
              <a:ext cx="2365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Director,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leahm@thevab.com</a:t>
              </a:r>
            </a:p>
          </p:txBody>
        </p:sp>
      </p:grpSp>
      <p:grpSp>
        <p:nvGrpSpPr>
          <p:cNvPr id="8" name="Group 7">
            <a:extLst>
              <a:ext uri="{FF2B5EF4-FFF2-40B4-BE49-F238E27FC236}">
                <a16:creationId xmlns:a16="http://schemas.microsoft.com/office/drawing/2014/main" id="{E2254169-E83C-4230-8068-0511F6A21E42}"/>
              </a:ext>
            </a:extLst>
          </p:cNvPr>
          <p:cNvGrpSpPr/>
          <p:nvPr/>
        </p:nvGrpSpPr>
        <p:grpSpPr>
          <a:xfrm>
            <a:off x="95516" y="2187856"/>
            <a:ext cx="1714453" cy="744993"/>
            <a:chOff x="4357874" y="542425"/>
            <a:chExt cx="1714453" cy="744993"/>
          </a:xfrm>
        </p:grpSpPr>
        <p:sp>
          <p:nvSpPr>
            <p:cNvPr id="35" name="TextBox 34">
              <a:hlinkClick r:id="rId3"/>
              <a:extLst>
                <a:ext uri="{FF2B5EF4-FFF2-40B4-BE49-F238E27FC236}">
                  <a16:creationId xmlns:a16="http://schemas.microsoft.com/office/drawing/2014/main" id="{6EDD71D5-BD13-4184-A7FC-C00FC3DA7ACD}"/>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1623445B-7C75-4A2A-8C53-AD691BEBA31B}"/>
                </a:ext>
              </a:extLst>
            </p:cNvPr>
            <p:cNvSpPr txBox="1"/>
            <p:nvPr/>
          </p:nvSpPr>
          <p:spPr>
            <a:xfrm>
              <a:off x="4357874" y="856531"/>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karolinag@thevab.com</a:t>
              </a:r>
            </a:p>
          </p:txBody>
        </p:sp>
      </p:grpSp>
      <p:grpSp>
        <p:nvGrpSpPr>
          <p:cNvPr id="27" name="Group 26">
            <a:extLst>
              <a:ext uri="{FF2B5EF4-FFF2-40B4-BE49-F238E27FC236}">
                <a16:creationId xmlns:a16="http://schemas.microsoft.com/office/drawing/2014/main" id="{71735001-7320-48CE-AC1E-E936DB3D063C}"/>
              </a:ext>
            </a:extLst>
          </p:cNvPr>
          <p:cNvGrpSpPr/>
          <p:nvPr/>
        </p:nvGrpSpPr>
        <p:grpSpPr>
          <a:xfrm>
            <a:off x="95516" y="411017"/>
            <a:ext cx="2433585" cy="744993"/>
            <a:chOff x="2529807" y="542425"/>
            <a:chExt cx="1962494" cy="744993"/>
          </a:xfrm>
        </p:grpSpPr>
        <p:sp>
          <p:nvSpPr>
            <p:cNvPr id="28" name="TextBox 27">
              <a:extLst>
                <a:ext uri="{FF2B5EF4-FFF2-40B4-BE49-F238E27FC236}">
                  <a16:creationId xmlns:a16="http://schemas.microsoft.com/office/drawing/2014/main" id="{7ADBA0AB-C612-40BA-A6BB-1C7464932363}"/>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31" name="TextBox 30">
              <a:extLst>
                <a:ext uri="{FF2B5EF4-FFF2-40B4-BE49-F238E27FC236}">
                  <a16:creationId xmlns:a16="http://schemas.microsoft.com/office/drawing/2014/main" id="{CFC22FF7-9B85-4088-BD65-0D7155264C9C}"/>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pic>
        <p:nvPicPr>
          <p:cNvPr id="41" name="Picture 40" descr="A circular object with text on it&#10;&#10;Description automatically generated with low confidence">
            <a:extLst>
              <a:ext uri="{FF2B5EF4-FFF2-40B4-BE49-F238E27FC236}">
                <a16:creationId xmlns:a16="http://schemas.microsoft.com/office/drawing/2014/main" id="{BCE9D051-434E-71E3-114E-2B5B1207F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26" y="4358854"/>
            <a:ext cx="651576" cy="651576"/>
          </a:xfrm>
          <a:prstGeom prst="rect">
            <a:avLst/>
          </a:prstGeom>
        </p:spPr>
      </p:pic>
      <p:pic>
        <p:nvPicPr>
          <p:cNvPr id="10" name="Picture 9">
            <a:hlinkClick r:id="rId5"/>
            <a:extLst>
              <a:ext uri="{FF2B5EF4-FFF2-40B4-BE49-F238E27FC236}">
                <a16:creationId xmlns:a16="http://schemas.microsoft.com/office/drawing/2014/main" id="{5F550A71-C636-03E3-16D1-71FB51B5A1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47967" y="2018028"/>
            <a:ext cx="2114681" cy="1181975"/>
          </a:xfrm>
          <a:prstGeom prst="rect">
            <a:avLst/>
          </a:prstGeom>
          <a:ln>
            <a:solidFill>
              <a:srgbClr val="1B1464"/>
            </a:solidFill>
          </a:ln>
        </p:spPr>
      </p:pic>
      <p:pic>
        <p:nvPicPr>
          <p:cNvPr id="12" name="Picture 11">
            <a:hlinkClick r:id="rId7"/>
            <a:extLst>
              <a:ext uri="{FF2B5EF4-FFF2-40B4-BE49-F238E27FC236}">
                <a16:creationId xmlns:a16="http://schemas.microsoft.com/office/drawing/2014/main" id="{10669927-59F3-A7A4-F12C-EA6A8CD01104}"/>
              </a:ext>
            </a:extLst>
          </p:cNvPr>
          <p:cNvPicPr>
            <a:picLocks noChangeAspect="1"/>
          </p:cNvPicPr>
          <p:nvPr/>
        </p:nvPicPr>
        <p:blipFill>
          <a:blip r:embed="rId8"/>
          <a:stretch>
            <a:fillRect/>
          </a:stretch>
        </p:blipFill>
        <p:spPr>
          <a:xfrm>
            <a:off x="7670103" y="2018028"/>
            <a:ext cx="2077520" cy="1180235"/>
          </a:xfrm>
          <a:prstGeom prst="rect">
            <a:avLst/>
          </a:prstGeom>
          <a:ln>
            <a:solidFill>
              <a:srgbClr val="1B1464"/>
            </a:solidFill>
          </a:ln>
        </p:spPr>
      </p:pic>
      <p:pic>
        <p:nvPicPr>
          <p:cNvPr id="13" name="Picture 12">
            <a:hlinkClick r:id="rId9"/>
            <a:extLst>
              <a:ext uri="{FF2B5EF4-FFF2-40B4-BE49-F238E27FC236}">
                <a16:creationId xmlns:a16="http://schemas.microsoft.com/office/drawing/2014/main" id="{330B4A59-B22C-F293-5500-22DAD497269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851652" y="2018028"/>
            <a:ext cx="2098197" cy="1180235"/>
          </a:xfrm>
          <a:prstGeom prst="rect">
            <a:avLst/>
          </a:prstGeom>
          <a:ln>
            <a:solidFill>
              <a:srgbClr val="1B1464"/>
            </a:solidFill>
          </a:ln>
        </p:spPr>
      </p:pic>
      <p:pic>
        <p:nvPicPr>
          <p:cNvPr id="9" name="Picture 8">
            <a:hlinkClick r:id="rId11"/>
            <a:extLst>
              <a:ext uri="{FF2B5EF4-FFF2-40B4-BE49-F238E27FC236}">
                <a16:creationId xmlns:a16="http://schemas.microsoft.com/office/drawing/2014/main" id="{15BB0525-24FE-1F0C-B203-5473CA9F534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56208" y="645893"/>
            <a:ext cx="2098199" cy="1180236"/>
          </a:xfrm>
          <a:prstGeom prst="rect">
            <a:avLst/>
          </a:prstGeom>
          <a:ln>
            <a:solidFill>
              <a:srgbClr val="1F1A62"/>
            </a:solidFill>
          </a:ln>
        </p:spPr>
      </p:pic>
      <p:pic>
        <p:nvPicPr>
          <p:cNvPr id="3" name="Picture 2">
            <a:hlinkClick r:id="rId13"/>
            <a:extLst>
              <a:ext uri="{FF2B5EF4-FFF2-40B4-BE49-F238E27FC236}">
                <a16:creationId xmlns:a16="http://schemas.microsoft.com/office/drawing/2014/main" id="{02939A56-832A-9212-7966-DBC80FCE7DEC}"/>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661513" y="645893"/>
            <a:ext cx="2094701" cy="1180236"/>
          </a:xfrm>
          <a:prstGeom prst="rect">
            <a:avLst/>
          </a:prstGeom>
          <a:ln>
            <a:solidFill>
              <a:srgbClr val="1B1464"/>
            </a:solidFill>
          </a:ln>
        </p:spPr>
      </p:pic>
      <p:pic>
        <p:nvPicPr>
          <p:cNvPr id="19" name="Picture 18">
            <a:hlinkClick r:id="rId15"/>
            <a:extLst>
              <a:ext uri="{FF2B5EF4-FFF2-40B4-BE49-F238E27FC236}">
                <a16:creationId xmlns:a16="http://schemas.microsoft.com/office/drawing/2014/main" id="{B10725F6-8550-21D4-9213-25D3CB6F315F}"/>
              </a:ext>
            </a:extLst>
          </p:cNvPr>
          <p:cNvPicPr>
            <a:picLocks noChangeAspect="1"/>
          </p:cNvPicPr>
          <p:nvPr/>
        </p:nvPicPr>
        <p:blipFill rotWithShape="1">
          <a:blip r:embed="rId16"/>
          <a:srcRect b="55697"/>
          <a:stretch/>
        </p:blipFill>
        <p:spPr>
          <a:xfrm>
            <a:off x="9871473" y="645893"/>
            <a:ext cx="2058555" cy="1180236"/>
          </a:xfrm>
          <a:prstGeom prst="rect">
            <a:avLst/>
          </a:prstGeom>
          <a:ln>
            <a:solidFill>
              <a:srgbClr val="1B1464"/>
            </a:solidFill>
          </a:ln>
        </p:spPr>
      </p:pic>
      <p:sp>
        <p:nvSpPr>
          <p:cNvPr id="44" name="TextBox 43">
            <a:extLst>
              <a:ext uri="{FF2B5EF4-FFF2-40B4-BE49-F238E27FC236}">
                <a16:creationId xmlns:a16="http://schemas.microsoft.com/office/drawing/2014/main" id="{DB77B6BD-1046-CE8E-FE57-9A913D919C96}"/>
              </a:ext>
            </a:extLst>
          </p:cNvPr>
          <p:cNvSpPr txBox="1"/>
          <p:nvPr/>
        </p:nvSpPr>
        <p:spPr>
          <a:xfrm>
            <a:off x="847130" y="4316995"/>
            <a:ext cx="433435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t>We are committed to providing marketers with the data and insights they need to develop thoughtful, inclusive campaigns &amp; strategies. To find out more on the unique media consumption behaviors and cultural trends of diverse consumers, visit the VAB’s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hlinkClick r:id="rId17">
                  <a:extLst>
                    <a:ext uri="{A12FA001-AC4F-418D-AE19-62706E023703}">
                      <ahyp:hlinkClr xmlns:ahyp="http://schemas.microsoft.com/office/drawing/2018/hyperlinkcolor" val="tx"/>
                    </a:ext>
                  </a:extLst>
                </a:hlinkClick>
              </a:rPr>
              <a:t>DEIB Marketing Resources Center</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 </a:t>
            </a:r>
          </a:p>
        </p:txBody>
      </p:sp>
      <p:pic>
        <p:nvPicPr>
          <p:cNvPr id="14" name="Picture 13">
            <a:hlinkClick r:id="rId18"/>
            <a:extLst>
              <a:ext uri="{FF2B5EF4-FFF2-40B4-BE49-F238E27FC236}">
                <a16:creationId xmlns:a16="http://schemas.microsoft.com/office/drawing/2014/main" id="{7BF6A312-07C7-54F8-FFCE-51E6380CE5D7}"/>
              </a:ext>
            </a:extLst>
          </p:cNvPr>
          <p:cNvPicPr>
            <a:picLocks noChangeAspect="1"/>
          </p:cNvPicPr>
          <p:nvPr/>
        </p:nvPicPr>
        <p:blipFill rotWithShape="1">
          <a:blip r:embed="rId19"/>
          <a:srcRect b="55932"/>
          <a:stretch/>
        </p:blipFill>
        <p:spPr>
          <a:xfrm>
            <a:off x="5432641" y="3396547"/>
            <a:ext cx="2140975" cy="1188130"/>
          </a:xfrm>
          <a:prstGeom prst="rect">
            <a:avLst/>
          </a:prstGeom>
          <a:ln>
            <a:solidFill>
              <a:srgbClr val="1B1464"/>
            </a:solidFill>
          </a:ln>
        </p:spPr>
      </p:pic>
      <p:pic>
        <p:nvPicPr>
          <p:cNvPr id="15" name="Picture 14">
            <a:hlinkClick r:id="rId20"/>
            <a:extLst>
              <a:ext uri="{FF2B5EF4-FFF2-40B4-BE49-F238E27FC236}">
                <a16:creationId xmlns:a16="http://schemas.microsoft.com/office/drawing/2014/main" id="{AC0AA2AE-E86D-656B-1032-53C58B4DABD5}"/>
              </a:ext>
            </a:extLst>
          </p:cNvPr>
          <p:cNvPicPr>
            <a:picLocks noChangeAspect="1"/>
          </p:cNvPicPr>
          <p:nvPr/>
        </p:nvPicPr>
        <p:blipFill>
          <a:blip r:embed="rId21"/>
          <a:stretch>
            <a:fillRect/>
          </a:stretch>
        </p:blipFill>
        <p:spPr>
          <a:xfrm>
            <a:off x="7687398" y="3399493"/>
            <a:ext cx="2060225" cy="1188084"/>
          </a:xfrm>
          <a:prstGeom prst="rect">
            <a:avLst/>
          </a:prstGeom>
          <a:ln>
            <a:solidFill>
              <a:srgbClr val="1B1464"/>
            </a:solidFill>
          </a:ln>
        </p:spPr>
      </p:pic>
      <p:pic>
        <p:nvPicPr>
          <p:cNvPr id="16" name="Picture 15">
            <a:hlinkClick r:id="rId20"/>
            <a:extLst>
              <a:ext uri="{FF2B5EF4-FFF2-40B4-BE49-F238E27FC236}">
                <a16:creationId xmlns:a16="http://schemas.microsoft.com/office/drawing/2014/main" id="{A7A1A80B-C710-2B36-1EDC-BF994DE9137F}"/>
              </a:ext>
            </a:extLst>
          </p:cNvPr>
          <p:cNvPicPr>
            <a:picLocks noChangeAspect="1"/>
          </p:cNvPicPr>
          <p:nvPr/>
        </p:nvPicPr>
        <p:blipFill>
          <a:blip r:embed="rId22"/>
          <a:stretch>
            <a:fillRect/>
          </a:stretch>
        </p:blipFill>
        <p:spPr>
          <a:xfrm>
            <a:off x="9849714" y="3396546"/>
            <a:ext cx="2100135" cy="1212535"/>
          </a:xfrm>
          <a:prstGeom prst="rect">
            <a:avLst/>
          </a:prstGeom>
          <a:ln>
            <a:solidFill>
              <a:srgbClr val="1B1464"/>
            </a:solidFill>
          </a:ln>
        </p:spPr>
      </p:pic>
      <p:pic>
        <p:nvPicPr>
          <p:cNvPr id="5" name="Picture 2">
            <a:hlinkClick r:id="rId23"/>
            <a:extLst>
              <a:ext uri="{FF2B5EF4-FFF2-40B4-BE49-F238E27FC236}">
                <a16:creationId xmlns:a16="http://schemas.microsoft.com/office/drawing/2014/main" id="{BB49ABEF-899C-71F0-EF4A-16F9144F1CC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08728" y="4701709"/>
            <a:ext cx="2100135" cy="1180231"/>
          </a:xfrm>
          <a:prstGeom prst="rect">
            <a:avLst/>
          </a:prstGeom>
          <a:ln>
            <a:solidFill>
              <a:srgbClr val="1B1464"/>
            </a:solidFill>
          </a:ln>
          <a:extLst>
            <a:ext uri="{909E8E84-426E-40DD-AFC4-6F175D3DCCD1}">
              <a14:hiddenFill xmlns:a14="http://schemas.microsoft.com/office/drawing/2010/main">
                <a:solidFill>
                  <a:srgbClr val="FFFFFF"/>
                </a:solidFill>
              </a14:hiddenFill>
            </a:ext>
          </a:extLst>
        </p:spPr>
      </p:pic>
      <p:pic>
        <p:nvPicPr>
          <p:cNvPr id="11" name="Picture 10">
            <a:hlinkClick r:id="rId23"/>
            <a:extLst>
              <a:ext uri="{FF2B5EF4-FFF2-40B4-BE49-F238E27FC236}">
                <a16:creationId xmlns:a16="http://schemas.microsoft.com/office/drawing/2014/main" id="{BE2EBF51-00CB-38D2-A095-24ACB0582AAA}"/>
              </a:ext>
            </a:extLst>
          </p:cNvPr>
          <p:cNvPicPr>
            <a:picLocks noChangeAspect="1"/>
          </p:cNvPicPr>
          <p:nvPr/>
        </p:nvPicPr>
        <p:blipFill>
          <a:blip r:embed="rId25"/>
          <a:stretch>
            <a:fillRect/>
          </a:stretch>
        </p:blipFill>
        <p:spPr>
          <a:xfrm>
            <a:off x="8954363" y="4709295"/>
            <a:ext cx="2094701" cy="1180231"/>
          </a:xfrm>
          <a:prstGeom prst="rect">
            <a:avLst/>
          </a:prstGeom>
          <a:ln>
            <a:solidFill>
              <a:srgbClr val="1B1464"/>
            </a:solidFill>
          </a:ln>
        </p:spPr>
      </p:pic>
      <p:grpSp>
        <p:nvGrpSpPr>
          <p:cNvPr id="18" name="Group 17">
            <a:extLst>
              <a:ext uri="{FF2B5EF4-FFF2-40B4-BE49-F238E27FC236}">
                <a16:creationId xmlns:a16="http://schemas.microsoft.com/office/drawing/2014/main" id="{7E4B26F3-CC81-1D2A-E87D-4535E6C5ADA1}"/>
              </a:ext>
            </a:extLst>
          </p:cNvPr>
          <p:cNvGrpSpPr/>
          <p:nvPr/>
        </p:nvGrpSpPr>
        <p:grpSpPr>
          <a:xfrm>
            <a:off x="2374440" y="411017"/>
            <a:ext cx="2790448" cy="744993"/>
            <a:chOff x="2529807" y="542425"/>
            <a:chExt cx="2250276" cy="744993"/>
          </a:xfrm>
        </p:grpSpPr>
        <p:sp>
          <p:nvSpPr>
            <p:cNvPr id="20" name="TextBox 19">
              <a:extLst>
                <a:ext uri="{FF2B5EF4-FFF2-40B4-BE49-F238E27FC236}">
                  <a16:creationId xmlns:a16="http://schemas.microsoft.com/office/drawing/2014/main" id="{07775BA2-617D-CDB7-57AE-72018C19595F}"/>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Benjamin Vandegrift</a:t>
              </a:r>
            </a:p>
          </p:txBody>
        </p:sp>
        <p:sp>
          <p:nvSpPr>
            <p:cNvPr id="23" name="TextBox 22">
              <a:extLst>
                <a:ext uri="{FF2B5EF4-FFF2-40B4-BE49-F238E27FC236}">
                  <a16:creationId xmlns:a16="http://schemas.microsoft.com/office/drawing/2014/main" id="{55FBF723-986B-E87D-7E3A-94774007B564}"/>
                </a:ext>
              </a:extLst>
            </p:cNvPr>
            <p:cNvSpPr txBox="1"/>
            <p:nvPr/>
          </p:nvSpPr>
          <p:spPr>
            <a:xfrm>
              <a:off x="2529807" y="856531"/>
              <a:ext cx="22502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VP, Measurement Solutions &amp; Innovations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benjaminv@thevab.com</a:t>
              </a:r>
            </a:p>
          </p:txBody>
        </p:sp>
      </p:grpSp>
      <p:pic>
        <p:nvPicPr>
          <p:cNvPr id="24" name="Picture 23">
            <a:extLst>
              <a:ext uri="{FF2B5EF4-FFF2-40B4-BE49-F238E27FC236}">
                <a16:creationId xmlns:a16="http://schemas.microsoft.com/office/drawing/2014/main" id="{3E758102-C0D0-37A1-5E11-E37D0B136A8F}"/>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25" name="Slide Number Placeholder 5">
            <a:extLst>
              <a:ext uri="{FF2B5EF4-FFF2-40B4-BE49-F238E27FC236}">
                <a16:creationId xmlns:a16="http://schemas.microsoft.com/office/drawing/2014/main" id="{BBE3B667-93D2-8A02-5C51-B89CB41F8D76}"/>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6" name="Rectangle 25">
            <a:extLst>
              <a:ext uri="{FF2B5EF4-FFF2-40B4-BE49-F238E27FC236}">
                <a16:creationId xmlns:a16="http://schemas.microsoft.com/office/drawing/2014/main" id="{653680F6-A714-F950-D251-C4D95183A93A}"/>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957495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A84CC6EE-E4C0-C762-8A60-8EF83C00CE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8" name="Slide Number Placeholder 5">
            <a:extLst>
              <a:ext uri="{FF2B5EF4-FFF2-40B4-BE49-F238E27FC236}">
                <a16:creationId xmlns:a16="http://schemas.microsoft.com/office/drawing/2014/main" id="{58C3BFB4-07EB-8A50-3983-277A53AF5470}"/>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3B417221-C291-8DC1-6FF0-EBCECEBF18E6}"/>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5018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4DC8A9-CE8B-B18E-531A-2FB62AB3C6A1}"/>
              </a:ext>
            </a:extLst>
          </p:cNvPr>
          <p:cNvSpPr/>
          <p:nvPr/>
        </p:nvSpPr>
        <p:spPr>
          <a:xfrm>
            <a:off x="0" y="0"/>
            <a:ext cx="12192000" cy="14115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hlinkClick r:id="rId2"/>
            <a:extLst>
              <a:ext uri="{FF2B5EF4-FFF2-40B4-BE49-F238E27FC236}">
                <a16:creationId xmlns:a16="http://schemas.microsoft.com/office/drawing/2014/main" id="{95AA59D4-4852-9A30-4DA0-EF055FD02ECF}"/>
              </a:ext>
            </a:extLst>
          </p:cNvPr>
          <p:cNvPicPr>
            <a:picLocks noChangeAspect="1"/>
          </p:cNvPicPr>
          <p:nvPr/>
        </p:nvPicPr>
        <p:blipFill rotWithShape="1">
          <a:blip r:embed="rId3"/>
          <a:srcRect b="55932"/>
          <a:stretch/>
        </p:blipFill>
        <p:spPr>
          <a:xfrm>
            <a:off x="10329633" y="128408"/>
            <a:ext cx="1728647" cy="985844"/>
          </a:xfrm>
          <a:prstGeom prst="rect">
            <a:avLst/>
          </a:prstGeom>
          <a:ln>
            <a:solidFill>
              <a:srgbClr val="1B1464"/>
            </a:solidFill>
          </a:ln>
        </p:spPr>
      </p:pic>
      <p:sp>
        <p:nvSpPr>
          <p:cNvPr id="12" name="TextBox 11">
            <a:hlinkClick r:id="rId2"/>
            <a:extLst>
              <a:ext uri="{FF2B5EF4-FFF2-40B4-BE49-F238E27FC236}">
                <a16:creationId xmlns:a16="http://schemas.microsoft.com/office/drawing/2014/main" id="{F65DEE74-8A00-64C6-E643-6456FB4DD07A}"/>
              </a:ext>
            </a:extLst>
          </p:cNvPr>
          <p:cNvSpPr txBox="1"/>
          <p:nvPr/>
        </p:nvSpPr>
        <p:spPr>
          <a:xfrm>
            <a:off x="10317390" y="1152898"/>
            <a:ext cx="1770036"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advertiser list</a:t>
            </a:r>
          </a:p>
        </p:txBody>
      </p:sp>
      <p:sp>
        <p:nvSpPr>
          <p:cNvPr id="14" name="Rectangle 13">
            <a:extLst>
              <a:ext uri="{FF2B5EF4-FFF2-40B4-BE49-F238E27FC236}">
                <a16:creationId xmlns:a16="http://schemas.microsoft.com/office/drawing/2014/main" id="{D68343B4-8E0D-9FE3-D270-FAF9961B01BF}"/>
              </a:ext>
            </a:extLst>
          </p:cNvPr>
          <p:cNvSpPr/>
          <p:nvPr/>
        </p:nvSpPr>
        <p:spPr>
          <a:xfrm>
            <a:off x="124113" y="222606"/>
            <a:ext cx="101292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u="none" strike="noStrike" kern="1200" cap="none" spc="0" normalizeH="0" baseline="0" noProof="0">
                <a:ln>
                  <a:noFill/>
                </a:ln>
                <a:solidFill>
                  <a:srgbClr val="ED3C8D"/>
                </a:solidFill>
                <a:effectLst/>
                <a:uLnTx/>
                <a:uFillTx/>
                <a:latin typeface="Helvetica" pitchFamily="2" charset="0"/>
                <a:ea typeface="+mn-ea"/>
                <a:cs typeface="+mn-cs"/>
              </a:rPr>
              <a:t>Direct-to-Consumer national TV advertisers:</a:t>
            </a:r>
            <a:r>
              <a:rPr kumimoji="0" lang="en-US" sz="2600" b="1" u="none" strike="noStrike" kern="1200" cap="none" spc="0" normalizeH="0" baseline="0" noProof="0">
                <a:ln>
                  <a:noFill/>
                </a:ln>
                <a:solidFill>
                  <a:srgbClr val="1B1464"/>
                </a:solidFill>
                <a:effectLst/>
                <a:uLnTx/>
                <a:uFillTx/>
                <a:latin typeface="Helvetica" pitchFamily="2" charset="0"/>
                <a:ea typeface="+mn-ea"/>
                <a:cs typeface="+mn-cs"/>
              </a:rPr>
              <a:t> More d</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ata-driven, digital-native brands continue</a:t>
            </a:r>
            <a:r>
              <a:rPr lang="en-US" sz="2600" b="1">
                <a:solidFill>
                  <a:srgbClr val="1B1464"/>
                </a:solidFill>
                <a:latin typeface="Helvetica" pitchFamily="2" charset="0"/>
              </a:rPr>
              <a:t> to launch new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TV campaigns</a:t>
            </a:r>
          </a:p>
        </p:txBody>
      </p:sp>
      <p:sp>
        <p:nvSpPr>
          <p:cNvPr id="28" name="Text Placeholder 24">
            <a:extLst>
              <a:ext uri="{FF2B5EF4-FFF2-40B4-BE49-F238E27FC236}">
                <a16:creationId xmlns:a16="http://schemas.microsoft.com/office/drawing/2014/main" id="{F7D44A28-3BE9-4DC4-A9E5-8C1E66A9FB21}"/>
              </a:ext>
            </a:extLst>
          </p:cNvPr>
          <p:cNvSpPr txBox="1">
            <a:spLocks/>
          </p:cNvSpPr>
          <p:nvPr/>
        </p:nvSpPr>
        <p:spPr>
          <a:xfrm>
            <a:off x="426723" y="6221690"/>
            <a:ext cx="11720886" cy="31386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Source: VAB analysis of Nielsen Ad Intel, 2013-2022 Calendar Years, 6 TV Sources (National broadcast TV, national cable TV, Spanish-Language broadcast TV, Spanish-Language cable TV, Spot TV &amp; Syndication TV). Direct to Consumer – a company that sells their product or service online directly to end customers without involving third-party retailers, wholesalers or other parts of the traditional consumer supply chain.*Number of DTC brands active on U.S. TV each year.</a:t>
            </a:r>
          </a:p>
        </p:txBody>
      </p:sp>
      <p:sp>
        <p:nvSpPr>
          <p:cNvPr id="18" name="TextBox 17">
            <a:extLst>
              <a:ext uri="{FF2B5EF4-FFF2-40B4-BE49-F238E27FC236}">
                <a16:creationId xmlns:a16="http://schemas.microsoft.com/office/drawing/2014/main" id="{64A1ACE4-98F8-1B42-17CA-52ADDD9B6F1E}"/>
              </a:ext>
            </a:extLst>
          </p:cNvPr>
          <p:cNvSpPr txBox="1"/>
          <p:nvPr/>
        </p:nvSpPr>
        <p:spPr>
          <a:xfrm>
            <a:off x="1958109" y="1500378"/>
            <a:ext cx="834043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Direct-to-Consumer (DTC) Brands U.S. Total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in millions</a:t>
            </a:r>
          </a:p>
        </p:txBody>
      </p:sp>
      <p:graphicFrame>
        <p:nvGraphicFramePr>
          <p:cNvPr id="20" name="Chart 19">
            <a:extLst>
              <a:ext uri="{FF2B5EF4-FFF2-40B4-BE49-F238E27FC236}">
                <a16:creationId xmlns:a16="http://schemas.microsoft.com/office/drawing/2014/main" id="{762D90E5-73DC-AC6A-627C-C76D68C54079}"/>
              </a:ext>
            </a:extLst>
          </p:cNvPr>
          <p:cNvGraphicFramePr/>
          <p:nvPr>
            <p:extLst>
              <p:ext uri="{D42A27DB-BD31-4B8C-83A1-F6EECF244321}">
                <p14:modId xmlns:p14="http://schemas.microsoft.com/office/powerpoint/2010/main" val="3743110898"/>
              </p:ext>
            </p:extLst>
          </p:nvPr>
        </p:nvGraphicFramePr>
        <p:xfrm>
          <a:off x="883038" y="2132386"/>
          <a:ext cx="10425924" cy="316962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3C912BE2-DD60-5978-FA7F-391B07058768}"/>
              </a:ext>
            </a:extLst>
          </p:cNvPr>
          <p:cNvSpPr/>
          <p:nvPr/>
        </p:nvSpPr>
        <p:spPr>
          <a:xfrm>
            <a:off x="3792126" y="5292872"/>
            <a:ext cx="547878" cy="276999"/>
          </a:xfrm>
          <a:prstGeom prst="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84A99"/>
                </a:solidFill>
                <a:effectLst/>
                <a:uLnTx/>
                <a:uFillTx/>
                <a:latin typeface="Helvetica" panose="020B0500000000000000" pitchFamily="34" charset="0"/>
                <a:ea typeface="+mn-ea"/>
                <a:cs typeface="+mn-cs"/>
              </a:rPr>
              <a:t>110</a:t>
            </a:r>
          </a:p>
        </p:txBody>
      </p:sp>
      <p:sp>
        <p:nvSpPr>
          <p:cNvPr id="13" name="Rectangle 12">
            <a:extLst>
              <a:ext uri="{FF2B5EF4-FFF2-40B4-BE49-F238E27FC236}">
                <a16:creationId xmlns:a16="http://schemas.microsoft.com/office/drawing/2014/main" id="{DE3F986B-3A4D-5FE3-73AA-AACFF4EC6BFD}"/>
              </a:ext>
            </a:extLst>
          </p:cNvPr>
          <p:cNvSpPr/>
          <p:nvPr/>
        </p:nvSpPr>
        <p:spPr>
          <a:xfrm>
            <a:off x="9890379" y="5292872"/>
            <a:ext cx="547878" cy="276999"/>
          </a:xfrm>
          <a:prstGeom prst="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84A99"/>
                </a:solidFill>
                <a:effectLst/>
                <a:uLnTx/>
                <a:uFillTx/>
                <a:latin typeface="Helvetica" panose="020B0500000000000000" pitchFamily="34" charset="0"/>
                <a:ea typeface="+mn-ea"/>
                <a:cs typeface="+mn-cs"/>
              </a:rPr>
              <a:t>423</a:t>
            </a:r>
          </a:p>
        </p:txBody>
      </p:sp>
      <p:sp>
        <p:nvSpPr>
          <p:cNvPr id="16" name="Rectangle 15">
            <a:extLst>
              <a:ext uri="{FF2B5EF4-FFF2-40B4-BE49-F238E27FC236}">
                <a16:creationId xmlns:a16="http://schemas.microsoft.com/office/drawing/2014/main" id="{03A61363-5BBE-274D-4D51-61F500A2BB0E}"/>
              </a:ext>
            </a:extLst>
          </p:cNvPr>
          <p:cNvSpPr/>
          <p:nvPr/>
        </p:nvSpPr>
        <p:spPr>
          <a:xfrm>
            <a:off x="104393" y="5292872"/>
            <a:ext cx="1243593" cy="276999"/>
          </a:xfrm>
          <a:prstGeom prst="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84A99"/>
                </a:solidFill>
                <a:effectLst/>
                <a:uLnTx/>
                <a:uFillTx/>
                <a:latin typeface="Helvetica" panose="020B0500000000000000" pitchFamily="34" charset="0"/>
                <a:ea typeface="+mn-ea"/>
                <a:cs typeface="+mn-cs"/>
              </a:rPr>
              <a:t># of Brands:</a:t>
            </a:r>
          </a:p>
        </p:txBody>
      </p:sp>
      <p:sp>
        <p:nvSpPr>
          <p:cNvPr id="8" name="TextBox 7">
            <a:extLst>
              <a:ext uri="{FF2B5EF4-FFF2-40B4-BE49-F238E27FC236}">
                <a16:creationId xmlns:a16="http://schemas.microsoft.com/office/drawing/2014/main" id="{4C49CD9C-D1FA-D5DB-209B-9188BF2ABD92}"/>
              </a:ext>
            </a:extLst>
          </p:cNvPr>
          <p:cNvSpPr txBox="1"/>
          <p:nvPr/>
        </p:nvSpPr>
        <p:spPr>
          <a:xfrm>
            <a:off x="10736093" y="1722696"/>
            <a:ext cx="974142" cy="588605"/>
          </a:xfrm>
          <a:prstGeom prst="rect">
            <a:avLst/>
          </a:prstGeom>
          <a:solidFill>
            <a:schemeClr val="bg1"/>
          </a:solid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4EBEA4"/>
                </a:solidFill>
                <a:effectLst/>
                <a:uLnTx/>
                <a:uFillTx/>
                <a:latin typeface="Helvetica" panose="020B0403020202020204" pitchFamily="34" charset="0"/>
                <a:ea typeface="+mn-ea"/>
                <a:cs typeface="+mn-cs"/>
              </a:rPr>
              <a:t>+</a:t>
            </a:r>
            <a:r>
              <a:rPr lang="en-US" b="1" u="sng">
                <a:solidFill>
                  <a:srgbClr val="4EBEA4"/>
                </a:solidFill>
                <a:latin typeface="Helvetica" panose="020B0403020202020204" pitchFamily="34" charset="0"/>
              </a:rPr>
              <a:t>37</a:t>
            </a:r>
            <a:r>
              <a:rPr kumimoji="0" lang="en-US" sz="1800" b="1" i="0" u="sng" strike="noStrike" kern="1200" cap="none" spc="0" normalizeH="0" baseline="0" noProof="0">
                <a:ln>
                  <a:noFill/>
                </a:ln>
                <a:solidFill>
                  <a:srgbClr val="4EBEA4"/>
                </a:solidFill>
                <a:effectLst/>
                <a:uLnTx/>
                <a:uFillTx/>
                <a:latin typeface="Helvetica" panose="020B04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EBEA4"/>
                </a:solidFill>
                <a:effectLst/>
                <a:uLnTx/>
                <a:uFillTx/>
                <a:latin typeface="Helvetica" panose="020B0403020202020204" pitchFamily="34" charset="0"/>
                <a:ea typeface="+mn-ea"/>
                <a:cs typeface="+mn-cs"/>
              </a:rPr>
              <a:t>vs. 2020</a:t>
            </a:r>
          </a:p>
        </p:txBody>
      </p:sp>
      <p:sp>
        <p:nvSpPr>
          <p:cNvPr id="23" name="Rectangle 22">
            <a:extLst>
              <a:ext uri="{FF2B5EF4-FFF2-40B4-BE49-F238E27FC236}">
                <a16:creationId xmlns:a16="http://schemas.microsoft.com/office/drawing/2014/main" id="{56954899-B7E3-07D7-FAE2-8F9CA38B082F}"/>
              </a:ext>
            </a:extLst>
          </p:cNvPr>
          <p:cNvSpPr/>
          <p:nvPr/>
        </p:nvSpPr>
        <p:spPr>
          <a:xfrm>
            <a:off x="1958109" y="5816407"/>
            <a:ext cx="8205066" cy="364182"/>
          </a:xfrm>
          <a:prstGeom prst="rect">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anose="020B0500000000000000" pitchFamily="34" charset="0"/>
              </a:rPr>
              <a:t>Member’s Only exclusive, </a:t>
            </a:r>
            <a:r>
              <a:rPr lang="en-US" sz="1400" b="1" u="sng">
                <a:solidFill>
                  <a:schemeClr val="bg1"/>
                </a:solidFill>
                <a:latin typeface="Helvetica" panose="020B0500000000000000" pitchFamily="34" charset="0"/>
                <a:hlinkClick r:id="rId2">
                  <a:extLst>
                    <a:ext uri="{A12FA001-AC4F-418D-AE19-62706E023703}">
                      <ahyp:hlinkClr xmlns:ahyp="http://schemas.microsoft.com/office/drawing/2018/hyperlinkcolor" val="tx"/>
                    </a:ext>
                  </a:extLst>
                </a:hlinkClick>
              </a:rPr>
              <a:t>download the report</a:t>
            </a:r>
            <a:r>
              <a:rPr lang="en-US" sz="1400" b="1">
                <a:latin typeface="Helvetica" panose="020B0500000000000000" pitchFamily="34" charset="0"/>
              </a:rPr>
              <a:t> to get the full list of advertisers</a:t>
            </a:r>
          </a:p>
        </p:txBody>
      </p:sp>
      <p:sp>
        <p:nvSpPr>
          <p:cNvPr id="25" name="Rectangle 24">
            <a:extLst>
              <a:ext uri="{FF2B5EF4-FFF2-40B4-BE49-F238E27FC236}">
                <a16:creationId xmlns:a16="http://schemas.microsoft.com/office/drawing/2014/main" id="{C6786B98-6607-C438-3BD2-AFD0C09A64E9}"/>
              </a:ext>
            </a:extLst>
          </p:cNvPr>
          <p:cNvSpPr/>
          <p:nvPr/>
        </p:nvSpPr>
        <p:spPr>
          <a:xfrm>
            <a:off x="1753743" y="5292872"/>
            <a:ext cx="547878" cy="276999"/>
          </a:xfrm>
          <a:prstGeom prst="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84A99"/>
                </a:solidFill>
                <a:effectLst/>
                <a:uLnTx/>
                <a:uFillTx/>
                <a:latin typeface="Helvetica" panose="020B0500000000000000" pitchFamily="34" charset="0"/>
                <a:ea typeface="+mn-ea"/>
                <a:cs typeface="+mn-cs"/>
              </a:rPr>
              <a:t>62</a:t>
            </a:r>
          </a:p>
        </p:txBody>
      </p:sp>
      <p:sp>
        <p:nvSpPr>
          <p:cNvPr id="29" name="Rectangle 28">
            <a:extLst>
              <a:ext uri="{FF2B5EF4-FFF2-40B4-BE49-F238E27FC236}">
                <a16:creationId xmlns:a16="http://schemas.microsoft.com/office/drawing/2014/main" id="{8C081EAC-3686-A65F-7429-3D4C15639F5B}"/>
              </a:ext>
            </a:extLst>
          </p:cNvPr>
          <p:cNvSpPr/>
          <p:nvPr/>
        </p:nvSpPr>
        <p:spPr>
          <a:xfrm>
            <a:off x="5859122" y="5292872"/>
            <a:ext cx="547878" cy="276999"/>
          </a:xfrm>
          <a:prstGeom prst="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84A99"/>
                </a:solidFill>
                <a:effectLst/>
                <a:uLnTx/>
                <a:uFillTx/>
                <a:latin typeface="Helvetica" panose="020B0500000000000000" pitchFamily="34" charset="0"/>
                <a:ea typeface="+mn-ea"/>
                <a:cs typeface="+mn-cs"/>
              </a:rPr>
              <a:t>175</a:t>
            </a:r>
          </a:p>
        </p:txBody>
      </p:sp>
      <p:sp>
        <p:nvSpPr>
          <p:cNvPr id="30" name="Rectangle 29">
            <a:extLst>
              <a:ext uri="{FF2B5EF4-FFF2-40B4-BE49-F238E27FC236}">
                <a16:creationId xmlns:a16="http://schemas.microsoft.com/office/drawing/2014/main" id="{7833A99E-548F-2684-6E1F-83A6561D5048}"/>
              </a:ext>
            </a:extLst>
          </p:cNvPr>
          <p:cNvSpPr/>
          <p:nvPr/>
        </p:nvSpPr>
        <p:spPr>
          <a:xfrm>
            <a:off x="7877627" y="5292872"/>
            <a:ext cx="547878" cy="276999"/>
          </a:xfrm>
          <a:prstGeom prst="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84A99"/>
                </a:solidFill>
                <a:effectLst/>
                <a:uLnTx/>
                <a:uFillTx/>
                <a:latin typeface="Helvetica" panose="020B0500000000000000" pitchFamily="34" charset="0"/>
                <a:ea typeface="+mn-ea"/>
                <a:cs typeface="+mn-cs"/>
              </a:rPr>
              <a:t>327</a:t>
            </a:r>
          </a:p>
        </p:txBody>
      </p:sp>
      <p:grpSp>
        <p:nvGrpSpPr>
          <p:cNvPr id="5" name="Group 4">
            <a:extLst>
              <a:ext uri="{FF2B5EF4-FFF2-40B4-BE49-F238E27FC236}">
                <a16:creationId xmlns:a16="http://schemas.microsoft.com/office/drawing/2014/main" id="{407E22AB-D5B7-1281-8B5F-3B0226CBA767}"/>
              </a:ext>
            </a:extLst>
          </p:cNvPr>
          <p:cNvGrpSpPr/>
          <p:nvPr/>
        </p:nvGrpSpPr>
        <p:grpSpPr>
          <a:xfrm>
            <a:off x="0" y="1416085"/>
            <a:ext cx="2440178" cy="508231"/>
            <a:chOff x="333914" y="3624351"/>
            <a:chExt cx="2440178" cy="508231"/>
          </a:xfrm>
        </p:grpSpPr>
        <p:pic>
          <p:nvPicPr>
            <p:cNvPr id="9" name="Picture 8" descr="A picture containing text&#10;&#10;Description automatically generated">
              <a:extLst>
                <a:ext uri="{FF2B5EF4-FFF2-40B4-BE49-F238E27FC236}">
                  <a16:creationId xmlns:a16="http://schemas.microsoft.com/office/drawing/2014/main" id="{C27186DB-10C0-1C72-0CAF-14B0172B471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11" name="Picture 10" descr="Logo&#10;&#10;Description automatically generated with low confidence">
              <a:extLst>
                <a:ext uri="{FF2B5EF4-FFF2-40B4-BE49-F238E27FC236}">
                  <a16:creationId xmlns:a16="http://schemas.microsoft.com/office/drawing/2014/main" id="{CCC8BE4A-C442-A437-BF79-CF25F9AF00B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pic>
        <p:nvPicPr>
          <p:cNvPr id="10" name="Picture 9">
            <a:extLst>
              <a:ext uri="{FF2B5EF4-FFF2-40B4-BE49-F238E27FC236}">
                <a16:creationId xmlns:a16="http://schemas.microsoft.com/office/drawing/2014/main" id="{69DB55CB-1ACB-CB39-5308-949F97BC907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7" name="Slide Number Placeholder 5">
            <a:extLst>
              <a:ext uri="{FF2B5EF4-FFF2-40B4-BE49-F238E27FC236}">
                <a16:creationId xmlns:a16="http://schemas.microsoft.com/office/drawing/2014/main" id="{AD91B4A5-D85C-3FEE-0A0E-65BC210C831D}"/>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054860D9-A16F-FBE7-CFA0-3346E9C7A9FA}"/>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5278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9BDE25-2BFC-26D1-3443-8F2C3B79CDA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hlinkClick r:id="rId2"/>
            <a:extLst>
              <a:ext uri="{FF2B5EF4-FFF2-40B4-BE49-F238E27FC236}">
                <a16:creationId xmlns:a16="http://schemas.microsoft.com/office/drawing/2014/main" id="{91BE593F-E340-4CF9-5618-7E3F9C1CF4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6793" y="140143"/>
            <a:ext cx="1731487" cy="973961"/>
          </a:xfrm>
          <a:prstGeom prst="rect">
            <a:avLst/>
          </a:prstGeom>
          <a:ln>
            <a:solidFill>
              <a:srgbClr val="1B1464"/>
            </a:solidFill>
          </a:ln>
        </p:spPr>
      </p:pic>
      <p:sp>
        <p:nvSpPr>
          <p:cNvPr id="7" name="TextBox 6">
            <a:hlinkClick r:id="rId2"/>
            <a:extLst>
              <a:ext uri="{FF2B5EF4-FFF2-40B4-BE49-F238E27FC236}">
                <a16:creationId xmlns:a16="http://schemas.microsoft.com/office/drawing/2014/main" id="{4656F41E-27E7-ABCB-15CD-1B542AC8A187}"/>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5" name="Rectangle 4">
            <a:extLst>
              <a:ext uri="{FF2B5EF4-FFF2-40B4-BE49-F238E27FC236}">
                <a16:creationId xmlns:a16="http://schemas.microsoft.com/office/drawing/2014/main" id="{3B969389-1C2A-D3C4-96B4-E7036B257A1E}"/>
              </a:ext>
            </a:extLst>
          </p:cNvPr>
          <p:cNvSpPr/>
          <p:nvPr/>
        </p:nvSpPr>
        <p:spPr>
          <a:xfrm>
            <a:off x="127571" y="268406"/>
            <a:ext cx="1006550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VAB investigates: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Did YouTube allow for targeted campaigns to be served on “Made for Kids” channels?</a:t>
            </a:r>
          </a:p>
        </p:txBody>
      </p:sp>
      <p:sp>
        <p:nvSpPr>
          <p:cNvPr id="16" name="TextBox 15">
            <a:extLst>
              <a:ext uri="{FF2B5EF4-FFF2-40B4-BE49-F238E27FC236}">
                <a16:creationId xmlns:a16="http://schemas.microsoft.com/office/drawing/2014/main" id="{5666B4ED-4E83-4D8F-5CC9-768E5EBC22DB}"/>
              </a:ext>
            </a:extLst>
          </p:cNvPr>
          <p:cNvSpPr txBox="1"/>
          <p:nvPr/>
        </p:nvSpPr>
        <p:spPr>
          <a:xfrm>
            <a:off x="3737690" y="3212204"/>
            <a:ext cx="79887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5 examples of placements on “Made for Kid’s” channels </a:t>
            </a:r>
            <a:b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b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being served behaviorally targeted ads  </a:t>
            </a:r>
            <a:endPar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17" name="Picture 16">
            <a:extLst>
              <a:ext uri="{FF2B5EF4-FFF2-40B4-BE49-F238E27FC236}">
                <a16:creationId xmlns:a16="http://schemas.microsoft.com/office/drawing/2014/main" id="{F7E58D92-0448-612C-094B-6829D28CB743}"/>
              </a:ext>
            </a:extLst>
          </p:cNvPr>
          <p:cNvPicPr>
            <a:picLocks noChangeAspect="1"/>
          </p:cNvPicPr>
          <p:nvPr/>
        </p:nvPicPr>
        <p:blipFill>
          <a:blip r:embed="rId4"/>
          <a:stretch>
            <a:fillRect/>
          </a:stretch>
        </p:blipFill>
        <p:spPr>
          <a:xfrm>
            <a:off x="127571" y="2022747"/>
            <a:ext cx="3220510" cy="1412931"/>
          </a:xfrm>
          <a:prstGeom prst="rect">
            <a:avLst/>
          </a:prstGeom>
          <a:ln w="38100">
            <a:solidFill>
              <a:srgbClr val="E84A99"/>
            </a:solidFill>
          </a:ln>
        </p:spPr>
      </p:pic>
      <p:cxnSp>
        <p:nvCxnSpPr>
          <p:cNvPr id="18" name="Straight Arrow Connector 17">
            <a:extLst>
              <a:ext uri="{FF2B5EF4-FFF2-40B4-BE49-F238E27FC236}">
                <a16:creationId xmlns:a16="http://schemas.microsoft.com/office/drawing/2014/main" id="{E1E8EB83-10F0-83EF-8F63-05CC655B228F}"/>
              </a:ext>
            </a:extLst>
          </p:cNvPr>
          <p:cNvCxnSpPr>
            <a:cxnSpLocks/>
          </p:cNvCxnSpPr>
          <p:nvPr/>
        </p:nvCxnSpPr>
        <p:spPr>
          <a:xfrm>
            <a:off x="2031279" y="3407410"/>
            <a:ext cx="1316802" cy="811211"/>
          </a:xfrm>
          <a:prstGeom prst="straightConnector1">
            <a:avLst/>
          </a:prstGeom>
          <a:ln w="127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1B0F9DE-311A-F9AB-7454-9083568355A9}"/>
              </a:ext>
            </a:extLst>
          </p:cNvPr>
          <p:cNvSpPr txBox="1"/>
          <p:nvPr/>
        </p:nvSpPr>
        <p:spPr>
          <a:xfrm>
            <a:off x="127571" y="4121668"/>
            <a:ext cx="2768595" cy="2308324"/>
          </a:xfrm>
          <a:prstGeom prst="rect">
            <a:avLst/>
          </a:prstGeom>
          <a:solidFill>
            <a:schemeClr val="bg1"/>
          </a:solidFill>
          <a:ln w="38100">
            <a:solidFill>
              <a:srgbClr val="E84A9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One of the channels included is “Peekaboo Kidz”, which describes itself as </a:t>
            </a:r>
            <a:r>
              <a:rPr kumimoji="0" lang="en-US" sz="1800" b="1" i="0" u="none" strike="noStrike" kern="1200" cap="none" spc="0" normalizeH="0" baseline="0" noProof="0">
                <a:ln>
                  <a:noFill/>
                </a:ln>
                <a:solidFill>
                  <a:srgbClr val="E84A99"/>
                </a:solidFill>
                <a:effectLst/>
                <a:uLnTx/>
                <a:uFillTx/>
                <a:latin typeface="Helvetica" panose="020B0403020202020204" pitchFamily="34" charset="0"/>
                <a:ea typeface="Calibri" panose="020F0502020204030204" pitchFamily="34" charset="0"/>
                <a:cs typeface="+mn-cs"/>
              </a:rPr>
              <a:t>“</a:t>
            </a:r>
            <a:r>
              <a:rPr kumimoji="0" lang="en-US" sz="18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Specially designed for kids as they explore the World of Kids Educational Videos”</a:t>
            </a:r>
            <a:endParaRPr kumimoji="0" lang="en-US" sz="1800" b="0" i="0" u="none" strike="noStrike" kern="1200" cap="none" spc="0" normalizeH="0" baseline="0" noProof="0">
              <a:ln>
                <a:noFill/>
              </a:ln>
              <a:solidFill>
                <a:srgbClr val="E84A99"/>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27B86B5F-6044-42BB-5CFC-15714873C1AC}"/>
              </a:ext>
            </a:extLst>
          </p:cNvPr>
          <p:cNvPicPr>
            <a:picLocks noChangeAspect="1"/>
          </p:cNvPicPr>
          <p:nvPr/>
        </p:nvPicPr>
        <p:blipFill>
          <a:blip r:embed="rId5"/>
          <a:stretch>
            <a:fillRect/>
          </a:stretch>
        </p:blipFill>
        <p:spPr>
          <a:xfrm>
            <a:off x="3737691" y="3903896"/>
            <a:ext cx="8167256" cy="1923728"/>
          </a:xfrm>
          <a:prstGeom prst="rect">
            <a:avLst/>
          </a:prstGeom>
        </p:spPr>
      </p:pic>
      <p:sp>
        <p:nvSpPr>
          <p:cNvPr id="21" name="Rectangle 20">
            <a:extLst>
              <a:ext uri="{FF2B5EF4-FFF2-40B4-BE49-F238E27FC236}">
                <a16:creationId xmlns:a16="http://schemas.microsoft.com/office/drawing/2014/main" id="{F2479816-2A18-9E8E-A715-0B3528F6A6BD}"/>
              </a:ext>
            </a:extLst>
          </p:cNvPr>
          <p:cNvSpPr/>
          <p:nvPr/>
        </p:nvSpPr>
        <p:spPr>
          <a:xfrm>
            <a:off x="3737690" y="3903896"/>
            <a:ext cx="1572727" cy="1923728"/>
          </a:xfrm>
          <a:prstGeom prst="rect">
            <a:avLst/>
          </a:prstGeom>
          <a:noFill/>
          <a:ln w="38100">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hlinkClick r:id="rId6"/>
            <a:extLst>
              <a:ext uri="{FF2B5EF4-FFF2-40B4-BE49-F238E27FC236}">
                <a16:creationId xmlns:a16="http://schemas.microsoft.com/office/drawing/2014/main" id="{99A1E37B-3B8E-297A-94E7-0F223E884336}"/>
              </a:ext>
            </a:extLst>
          </p:cNvPr>
          <p:cNvSpPr/>
          <p:nvPr/>
        </p:nvSpPr>
        <p:spPr>
          <a:xfrm>
            <a:off x="3096422" y="4353421"/>
            <a:ext cx="546265" cy="223295"/>
          </a:xfrm>
          <a:prstGeom prst="rect">
            <a:avLst/>
          </a:prstGeom>
          <a:solidFill>
            <a:srgbClr val="E84A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2" charset="0"/>
                <a:ea typeface="+mn-ea"/>
                <a:cs typeface="+mn-cs"/>
              </a:rPr>
              <a:t>Link</a:t>
            </a:r>
          </a:p>
        </p:txBody>
      </p:sp>
      <p:sp>
        <p:nvSpPr>
          <p:cNvPr id="25" name="Rectangle 24">
            <a:hlinkClick r:id="rId7"/>
            <a:extLst>
              <a:ext uri="{FF2B5EF4-FFF2-40B4-BE49-F238E27FC236}">
                <a16:creationId xmlns:a16="http://schemas.microsoft.com/office/drawing/2014/main" id="{C7B7DAA2-EF80-85C4-0C13-736C459CC822}"/>
              </a:ext>
            </a:extLst>
          </p:cNvPr>
          <p:cNvSpPr/>
          <p:nvPr/>
        </p:nvSpPr>
        <p:spPr>
          <a:xfrm>
            <a:off x="3096421" y="4641747"/>
            <a:ext cx="546265" cy="223295"/>
          </a:xfrm>
          <a:prstGeom prst="rect">
            <a:avLst/>
          </a:prstGeom>
          <a:solidFill>
            <a:srgbClr val="E84A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2" charset="0"/>
                <a:ea typeface="+mn-ea"/>
                <a:cs typeface="+mn-cs"/>
              </a:rPr>
              <a:t>Link</a:t>
            </a:r>
          </a:p>
        </p:txBody>
      </p:sp>
      <p:sp>
        <p:nvSpPr>
          <p:cNvPr id="26" name="Rectangle 25">
            <a:hlinkClick r:id="rId8"/>
            <a:extLst>
              <a:ext uri="{FF2B5EF4-FFF2-40B4-BE49-F238E27FC236}">
                <a16:creationId xmlns:a16="http://schemas.microsoft.com/office/drawing/2014/main" id="{1A08AE52-4D9F-F478-353B-EFD75A2E4DE8}"/>
              </a:ext>
            </a:extLst>
          </p:cNvPr>
          <p:cNvSpPr/>
          <p:nvPr/>
        </p:nvSpPr>
        <p:spPr>
          <a:xfrm>
            <a:off x="3096421" y="4912202"/>
            <a:ext cx="546265" cy="223295"/>
          </a:xfrm>
          <a:prstGeom prst="rect">
            <a:avLst/>
          </a:prstGeom>
          <a:solidFill>
            <a:srgbClr val="E84A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2" charset="0"/>
                <a:ea typeface="+mn-ea"/>
                <a:cs typeface="+mn-cs"/>
              </a:rPr>
              <a:t>Link</a:t>
            </a:r>
          </a:p>
        </p:txBody>
      </p:sp>
      <p:sp>
        <p:nvSpPr>
          <p:cNvPr id="27" name="Rectangle 26">
            <a:hlinkClick r:id="rId9"/>
            <a:extLst>
              <a:ext uri="{FF2B5EF4-FFF2-40B4-BE49-F238E27FC236}">
                <a16:creationId xmlns:a16="http://schemas.microsoft.com/office/drawing/2014/main" id="{9D6FBFFE-30DF-78DA-2838-F72DEE5A9AB9}"/>
              </a:ext>
            </a:extLst>
          </p:cNvPr>
          <p:cNvSpPr/>
          <p:nvPr/>
        </p:nvSpPr>
        <p:spPr>
          <a:xfrm>
            <a:off x="3096421" y="5182657"/>
            <a:ext cx="546265" cy="223295"/>
          </a:xfrm>
          <a:prstGeom prst="rect">
            <a:avLst/>
          </a:prstGeom>
          <a:solidFill>
            <a:srgbClr val="E84A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2" charset="0"/>
                <a:ea typeface="+mn-ea"/>
                <a:cs typeface="+mn-cs"/>
              </a:rPr>
              <a:t>Link</a:t>
            </a:r>
          </a:p>
        </p:txBody>
      </p:sp>
      <p:sp>
        <p:nvSpPr>
          <p:cNvPr id="28" name="Rectangle 27">
            <a:hlinkClick r:id="rId10"/>
            <a:extLst>
              <a:ext uri="{FF2B5EF4-FFF2-40B4-BE49-F238E27FC236}">
                <a16:creationId xmlns:a16="http://schemas.microsoft.com/office/drawing/2014/main" id="{21EA6144-93BF-B4BB-F15F-C7E3C3414CCC}"/>
              </a:ext>
            </a:extLst>
          </p:cNvPr>
          <p:cNvSpPr/>
          <p:nvPr/>
        </p:nvSpPr>
        <p:spPr>
          <a:xfrm>
            <a:off x="3095243" y="5501655"/>
            <a:ext cx="546265" cy="223295"/>
          </a:xfrm>
          <a:prstGeom prst="rect">
            <a:avLst/>
          </a:prstGeom>
          <a:solidFill>
            <a:srgbClr val="E84A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2" charset="0"/>
                <a:ea typeface="+mn-ea"/>
                <a:cs typeface="+mn-cs"/>
              </a:rPr>
              <a:t>Link</a:t>
            </a:r>
          </a:p>
        </p:txBody>
      </p:sp>
      <p:sp>
        <p:nvSpPr>
          <p:cNvPr id="29" name="TextBox 28">
            <a:extLst>
              <a:ext uri="{FF2B5EF4-FFF2-40B4-BE49-F238E27FC236}">
                <a16:creationId xmlns:a16="http://schemas.microsoft.com/office/drawing/2014/main" id="{7855CCC2-D30A-1CBC-37AA-B30284A31EF1}"/>
              </a:ext>
            </a:extLst>
          </p:cNvPr>
          <p:cNvSpPr txBox="1"/>
          <p:nvPr/>
        </p:nvSpPr>
        <p:spPr>
          <a:xfrm>
            <a:off x="10249693" y="5867489"/>
            <a:ext cx="189918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1F1A62"/>
                </a:solidFill>
                <a:effectLst/>
                <a:uLnTx/>
                <a:uFillTx/>
                <a:latin typeface="Helvetica"/>
                <a:ea typeface="+mn-ea"/>
                <a:cs typeface="Helvetica"/>
              </a:rPr>
              <a:t>*763 total campaign placements</a:t>
            </a: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p:txBody>
      </p:sp>
      <p:grpSp>
        <p:nvGrpSpPr>
          <p:cNvPr id="30" name="Group 29">
            <a:extLst>
              <a:ext uri="{FF2B5EF4-FFF2-40B4-BE49-F238E27FC236}">
                <a16:creationId xmlns:a16="http://schemas.microsoft.com/office/drawing/2014/main" id="{26E6EDF0-5A99-7276-4CC8-017622052533}"/>
              </a:ext>
            </a:extLst>
          </p:cNvPr>
          <p:cNvGrpSpPr/>
          <p:nvPr/>
        </p:nvGrpSpPr>
        <p:grpSpPr>
          <a:xfrm>
            <a:off x="0" y="1416085"/>
            <a:ext cx="2440178" cy="508231"/>
            <a:chOff x="333914" y="3624351"/>
            <a:chExt cx="2440178" cy="508231"/>
          </a:xfrm>
        </p:grpSpPr>
        <p:pic>
          <p:nvPicPr>
            <p:cNvPr id="31" name="Picture 30" descr="A picture containing text&#10;&#10;Description automatically generated">
              <a:extLst>
                <a:ext uri="{FF2B5EF4-FFF2-40B4-BE49-F238E27FC236}">
                  <a16:creationId xmlns:a16="http://schemas.microsoft.com/office/drawing/2014/main" id="{BC68549A-04B2-E1B1-B506-BE455C087A9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32" name="Picture 31" descr="Logo&#10;&#10;Description automatically generated with low confidence">
              <a:extLst>
                <a:ext uri="{FF2B5EF4-FFF2-40B4-BE49-F238E27FC236}">
                  <a16:creationId xmlns:a16="http://schemas.microsoft.com/office/drawing/2014/main" id="{2CFF2AC8-F519-C978-500F-CE2E4EBC9029}"/>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
        <p:nvSpPr>
          <p:cNvPr id="3" name="Rectangle 2">
            <a:extLst>
              <a:ext uri="{FF2B5EF4-FFF2-40B4-BE49-F238E27FC236}">
                <a16:creationId xmlns:a16="http://schemas.microsoft.com/office/drawing/2014/main" id="{E2DFC2BD-DD20-A705-AD64-DE57F9B73261}"/>
              </a:ext>
            </a:extLst>
          </p:cNvPr>
          <p:cNvSpPr/>
          <p:nvPr/>
        </p:nvSpPr>
        <p:spPr>
          <a:xfrm>
            <a:off x="3737690" y="1884398"/>
            <a:ext cx="7988757" cy="584775"/>
          </a:xfrm>
          <a:prstGeom prst="rect">
            <a:avLst/>
          </a:prstGeom>
          <a:solidFill>
            <a:srgbClr val="00BFF2"/>
          </a:solidFill>
          <a:ln>
            <a:solidFill>
              <a:srgbClr val="1B1464"/>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Helvetica" pitchFamily="2" charset="0"/>
              </a:rPr>
              <a:t>The VAB created a YouTube channel with neutral, brand safe content </a:t>
            </a:r>
            <a:br>
              <a:rPr lang="en-US" sz="1600" b="1">
                <a:solidFill>
                  <a:schemeClr val="bg1"/>
                </a:solidFill>
                <a:latin typeface="Helvetica" pitchFamily="2" charset="0"/>
              </a:rPr>
            </a:br>
            <a:r>
              <a:rPr lang="en-US" sz="1600" b="1">
                <a:solidFill>
                  <a:schemeClr val="bg1"/>
                </a:solidFill>
                <a:latin typeface="Helvetica" pitchFamily="2" charset="0"/>
              </a:rPr>
              <a:t>and executed a campaign to conduct our experiment</a:t>
            </a:r>
          </a:p>
        </p:txBody>
      </p:sp>
      <p:pic>
        <p:nvPicPr>
          <p:cNvPr id="2" name="Picture 1">
            <a:extLst>
              <a:ext uri="{FF2B5EF4-FFF2-40B4-BE49-F238E27FC236}">
                <a16:creationId xmlns:a16="http://schemas.microsoft.com/office/drawing/2014/main" id="{B8CC6B10-C23A-9000-0A7C-5C41AB89B89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6" name="Slide Number Placeholder 5">
            <a:extLst>
              <a:ext uri="{FF2B5EF4-FFF2-40B4-BE49-F238E27FC236}">
                <a16:creationId xmlns:a16="http://schemas.microsoft.com/office/drawing/2014/main" id="{A44795AC-8F0D-1EF1-4D3F-8074E61C3063}"/>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E4A36466-D468-3A30-C416-B54A8D8AC288}"/>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41029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71E7DC-E11A-6910-B8F9-02CF12E6B5A8}"/>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3"/>
            <a:extLst>
              <a:ext uri="{FF2B5EF4-FFF2-40B4-BE49-F238E27FC236}">
                <a16:creationId xmlns:a16="http://schemas.microsoft.com/office/drawing/2014/main" id="{74AE88CD-B999-4FF8-1D51-041B07F04907}"/>
              </a:ext>
            </a:extLst>
          </p:cNvPr>
          <p:cNvPicPr>
            <a:picLocks noChangeAspect="1"/>
          </p:cNvPicPr>
          <p:nvPr/>
        </p:nvPicPr>
        <p:blipFill>
          <a:blip r:embed="rId4"/>
          <a:stretch>
            <a:fillRect/>
          </a:stretch>
        </p:blipFill>
        <p:spPr>
          <a:xfrm>
            <a:off x="10326793" y="142563"/>
            <a:ext cx="1725519" cy="970604"/>
          </a:xfrm>
          <a:prstGeom prst="rect">
            <a:avLst/>
          </a:prstGeom>
          <a:ln>
            <a:solidFill>
              <a:srgbClr val="1B1464"/>
            </a:solidFill>
          </a:ln>
        </p:spPr>
      </p:pic>
      <p:sp>
        <p:nvSpPr>
          <p:cNvPr id="16" name="TextBox 15">
            <a:extLst>
              <a:ext uri="{FF2B5EF4-FFF2-40B4-BE49-F238E27FC236}">
                <a16:creationId xmlns:a16="http://schemas.microsoft.com/office/drawing/2014/main" id="{8730DFFB-723A-2E88-64CF-ABC33B906796}"/>
              </a:ext>
            </a:extLst>
          </p:cNvPr>
          <p:cNvSpPr txBox="1"/>
          <p:nvPr/>
        </p:nvSpPr>
        <p:spPr>
          <a:xfrm>
            <a:off x="10482763" y="1152898"/>
            <a:ext cx="1422184"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48" name="Rectangle: Rounded Corners 47">
            <a:extLst>
              <a:ext uri="{FF2B5EF4-FFF2-40B4-BE49-F238E27FC236}">
                <a16:creationId xmlns:a16="http://schemas.microsoft.com/office/drawing/2014/main" id="{7C5140EA-2260-35C0-5560-02FB8FA5614E}"/>
              </a:ext>
            </a:extLst>
          </p:cNvPr>
          <p:cNvSpPr/>
          <p:nvPr/>
        </p:nvSpPr>
        <p:spPr>
          <a:xfrm>
            <a:off x="16463" y="2888235"/>
            <a:ext cx="4000231" cy="3160335"/>
          </a:xfrm>
          <a:prstGeom prst="roundRect">
            <a:avLst>
              <a:gd name="adj" fmla="val 5376"/>
            </a:avLst>
          </a:prstGeom>
          <a:solidFill>
            <a:schemeClr val="bg1"/>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819BD6-A13D-3AE1-037C-A3E672C860F9}"/>
              </a:ext>
            </a:extLst>
          </p:cNvPr>
          <p:cNvSpPr txBox="1"/>
          <p:nvPr/>
        </p:nvSpPr>
        <p:spPr>
          <a:xfrm>
            <a:off x="2175043" y="1790444"/>
            <a:ext cx="7841914" cy="73866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36 ‘Emerging’ Direct-to-Consumer (DTC) Brands*</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Average Monthly Website Unique Visitors (000)</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sp>
        <p:nvSpPr>
          <p:cNvPr id="23" name="TextBox 22">
            <a:extLst>
              <a:ext uri="{FF2B5EF4-FFF2-40B4-BE49-F238E27FC236}">
                <a16:creationId xmlns:a16="http://schemas.microsoft.com/office/drawing/2014/main" id="{ED97BCE6-501D-EBDB-3D7E-58029FD41375}"/>
              </a:ext>
            </a:extLst>
          </p:cNvPr>
          <p:cNvSpPr txBox="1"/>
          <p:nvPr/>
        </p:nvSpPr>
        <p:spPr>
          <a:xfrm>
            <a:off x="18133" y="5831011"/>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37" name="Rectangle: Rounded Corners 36">
            <a:extLst>
              <a:ext uri="{FF2B5EF4-FFF2-40B4-BE49-F238E27FC236}">
                <a16:creationId xmlns:a16="http://schemas.microsoft.com/office/drawing/2014/main" id="{837F675A-E68E-54E6-0369-6E523DDF3B87}"/>
              </a:ext>
            </a:extLst>
          </p:cNvPr>
          <p:cNvSpPr/>
          <p:nvPr/>
        </p:nvSpPr>
        <p:spPr>
          <a:xfrm>
            <a:off x="8174388" y="2888235"/>
            <a:ext cx="4000231" cy="3160335"/>
          </a:xfrm>
          <a:prstGeom prst="roundRect">
            <a:avLst>
              <a:gd name="adj" fmla="val 4630"/>
            </a:avLst>
          </a:prstGeom>
          <a:solidFill>
            <a:schemeClr val="bg1"/>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8" name="Chart 37">
            <a:extLst>
              <a:ext uri="{FF2B5EF4-FFF2-40B4-BE49-F238E27FC236}">
                <a16:creationId xmlns:a16="http://schemas.microsoft.com/office/drawing/2014/main" id="{BEF7C795-FED3-AD70-3797-F843D96FF3E0}"/>
              </a:ext>
            </a:extLst>
          </p:cNvPr>
          <p:cNvGraphicFramePr/>
          <p:nvPr>
            <p:extLst>
              <p:ext uri="{D42A27DB-BD31-4B8C-83A1-F6EECF244321}">
                <p14:modId xmlns:p14="http://schemas.microsoft.com/office/powerpoint/2010/main" val="660177301"/>
              </p:ext>
            </p:extLst>
          </p:nvPr>
        </p:nvGraphicFramePr>
        <p:xfrm>
          <a:off x="8580464" y="2667250"/>
          <a:ext cx="3156808" cy="3051865"/>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a:extLst>
              <a:ext uri="{FF2B5EF4-FFF2-40B4-BE49-F238E27FC236}">
                <a16:creationId xmlns:a16="http://schemas.microsoft.com/office/drawing/2014/main" id="{94931153-40BD-B14C-A8D7-D6C759290E07}"/>
              </a:ext>
            </a:extLst>
          </p:cNvPr>
          <p:cNvSpPr txBox="1"/>
          <p:nvPr/>
        </p:nvSpPr>
        <p:spPr>
          <a:xfrm>
            <a:off x="10571273" y="5635936"/>
            <a:ext cx="116644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launch – Jan ‘20)</a:t>
            </a:r>
          </a:p>
        </p:txBody>
      </p:sp>
      <p:sp>
        <p:nvSpPr>
          <p:cNvPr id="41" name="TextBox 40">
            <a:extLst>
              <a:ext uri="{FF2B5EF4-FFF2-40B4-BE49-F238E27FC236}">
                <a16:creationId xmlns:a16="http://schemas.microsoft.com/office/drawing/2014/main" id="{A5085035-AB91-463F-D1FB-A593EB16AD2D}"/>
              </a:ext>
            </a:extLst>
          </p:cNvPr>
          <p:cNvSpPr txBox="1"/>
          <p:nvPr/>
        </p:nvSpPr>
        <p:spPr>
          <a:xfrm>
            <a:off x="8577635" y="563593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average)</a:t>
            </a:r>
          </a:p>
        </p:txBody>
      </p:sp>
      <p:sp>
        <p:nvSpPr>
          <p:cNvPr id="42" name="TextBox 41">
            <a:extLst>
              <a:ext uri="{FF2B5EF4-FFF2-40B4-BE49-F238E27FC236}">
                <a16:creationId xmlns:a16="http://schemas.microsoft.com/office/drawing/2014/main" id="{08A58205-2E77-09F2-B029-08337BD68463}"/>
              </a:ext>
            </a:extLst>
          </p:cNvPr>
          <p:cNvSpPr txBox="1"/>
          <p:nvPr/>
        </p:nvSpPr>
        <p:spPr>
          <a:xfrm>
            <a:off x="8170177" y="2594261"/>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$10MM+ TV Spend: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 Brands Analysis</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3" name="Rectangle 42">
            <a:extLst>
              <a:ext uri="{FF2B5EF4-FFF2-40B4-BE49-F238E27FC236}">
                <a16:creationId xmlns:a16="http://schemas.microsoft.com/office/drawing/2014/main" id="{3D7D3C02-0887-CE85-0C51-F34719E0C13A}"/>
              </a:ext>
            </a:extLst>
          </p:cNvPr>
          <p:cNvSpPr/>
          <p:nvPr/>
        </p:nvSpPr>
        <p:spPr>
          <a:xfrm>
            <a:off x="10249947" y="3797442"/>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(+3.3MM)</a:t>
            </a:r>
          </a:p>
        </p:txBody>
      </p:sp>
      <p:sp>
        <p:nvSpPr>
          <p:cNvPr id="44" name="Rectangle 43">
            <a:extLst>
              <a:ext uri="{FF2B5EF4-FFF2-40B4-BE49-F238E27FC236}">
                <a16:creationId xmlns:a16="http://schemas.microsoft.com/office/drawing/2014/main" id="{4AD726EB-E793-F0E7-494B-A7ADD95E6C7A}"/>
              </a:ext>
            </a:extLst>
          </p:cNvPr>
          <p:cNvSpPr/>
          <p:nvPr/>
        </p:nvSpPr>
        <p:spPr>
          <a:xfrm>
            <a:off x="11229433" y="3290026"/>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(+5.3MM)</a:t>
            </a:r>
          </a:p>
        </p:txBody>
      </p:sp>
      <p:sp>
        <p:nvSpPr>
          <p:cNvPr id="45" name="TextBox 44">
            <a:extLst>
              <a:ext uri="{FF2B5EF4-FFF2-40B4-BE49-F238E27FC236}">
                <a16:creationId xmlns:a16="http://schemas.microsoft.com/office/drawing/2014/main" id="{1A8A6923-AFAA-1F32-F353-345E0F1DDFFA}"/>
              </a:ext>
            </a:extLst>
          </p:cNvPr>
          <p:cNvSpPr txBox="1"/>
          <p:nvPr/>
        </p:nvSpPr>
        <p:spPr>
          <a:xfrm>
            <a:off x="8151514" y="5831011"/>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46" name="Text Placeholder 3">
            <a:extLst>
              <a:ext uri="{FF2B5EF4-FFF2-40B4-BE49-F238E27FC236}">
                <a16:creationId xmlns:a16="http://schemas.microsoft.com/office/drawing/2014/main" id="{190F72C1-7999-47B9-11EF-420A9C5F32D9}"/>
              </a:ext>
            </a:extLst>
          </p:cNvPr>
          <p:cNvSpPr txBox="1">
            <a:spLocks/>
          </p:cNvSpPr>
          <p:nvPr/>
        </p:nvSpPr>
        <p:spPr>
          <a:xfrm>
            <a:off x="483205" y="6084908"/>
            <a:ext cx="11708794" cy="45485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 Intel data, TV spend (national cable TV, national broadcast TV, Spanish language broadcast TV, Spanish language cable TV, spot TV, syndication TV), Feb ‘18 – Jan ‘20 (calendar months).  VAB analysis of Comscore 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 *Reflects the 36 brands that are measured in Comscore and had reported monthly unique visitors in at least one month prior to their campaign launch.</a:t>
            </a:r>
          </a:p>
        </p:txBody>
      </p:sp>
      <p:sp>
        <p:nvSpPr>
          <p:cNvPr id="47" name="Rectangle: Rounded Corners 46">
            <a:extLst>
              <a:ext uri="{FF2B5EF4-FFF2-40B4-BE49-F238E27FC236}">
                <a16:creationId xmlns:a16="http://schemas.microsoft.com/office/drawing/2014/main" id="{F24E51CA-607C-8C5F-FE09-3F688A566D82}"/>
              </a:ext>
            </a:extLst>
          </p:cNvPr>
          <p:cNvSpPr/>
          <p:nvPr/>
        </p:nvSpPr>
        <p:spPr>
          <a:xfrm>
            <a:off x="4099504" y="2888235"/>
            <a:ext cx="4000231" cy="3160335"/>
          </a:xfrm>
          <a:prstGeom prst="roundRect">
            <a:avLst>
              <a:gd name="adj" fmla="val 4443"/>
            </a:avLst>
          </a:prstGeom>
          <a:solidFill>
            <a:schemeClr val="bg1"/>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6" name="Chart 25">
            <a:extLst>
              <a:ext uri="{FF2B5EF4-FFF2-40B4-BE49-F238E27FC236}">
                <a16:creationId xmlns:a16="http://schemas.microsoft.com/office/drawing/2014/main" id="{C7C07F79-F6E6-1A4F-CC82-88669D6158F5}"/>
              </a:ext>
            </a:extLst>
          </p:cNvPr>
          <p:cNvGraphicFramePr/>
          <p:nvPr>
            <p:extLst>
              <p:ext uri="{D42A27DB-BD31-4B8C-83A1-F6EECF244321}">
                <p14:modId xmlns:p14="http://schemas.microsoft.com/office/powerpoint/2010/main" val="3850356690"/>
              </p:ext>
            </p:extLst>
          </p:nvPr>
        </p:nvGraphicFramePr>
        <p:xfrm>
          <a:off x="4450327" y="2661029"/>
          <a:ext cx="3287232" cy="3051865"/>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27">
            <a:extLst>
              <a:ext uri="{FF2B5EF4-FFF2-40B4-BE49-F238E27FC236}">
                <a16:creationId xmlns:a16="http://schemas.microsoft.com/office/drawing/2014/main" id="{1CF0F129-99D8-E4F5-9FC0-5BFF95326C2A}"/>
              </a:ext>
            </a:extLst>
          </p:cNvPr>
          <p:cNvSpPr txBox="1"/>
          <p:nvPr/>
        </p:nvSpPr>
        <p:spPr>
          <a:xfrm>
            <a:off x="6515582" y="5635936"/>
            <a:ext cx="117251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launch – Jan ‘20)</a:t>
            </a:r>
          </a:p>
        </p:txBody>
      </p:sp>
      <p:sp>
        <p:nvSpPr>
          <p:cNvPr id="29" name="TextBox 28">
            <a:extLst>
              <a:ext uri="{FF2B5EF4-FFF2-40B4-BE49-F238E27FC236}">
                <a16:creationId xmlns:a16="http://schemas.microsoft.com/office/drawing/2014/main" id="{8806F4FA-010A-0EA9-22FD-EF0E97EE436E}"/>
              </a:ext>
            </a:extLst>
          </p:cNvPr>
          <p:cNvSpPr txBox="1"/>
          <p:nvPr/>
        </p:nvSpPr>
        <p:spPr>
          <a:xfrm>
            <a:off x="4484616" y="563593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average)</a:t>
            </a:r>
          </a:p>
        </p:txBody>
      </p:sp>
      <p:sp>
        <p:nvSpPr>
          <p:cNvPr id="30" name="Rectangle 29">
            <a:extLst>
              <a:ext uri="{FF2B5EF4-FFF2-40B4-BE49-F238E27FC236}">
                <a16:creationId xmlns:a16="http://schemas.microsoft.com/office/drawing/2014/main" id="{49BB9909-E2BA-CEE4-D642-4631C2C1D4C7}"/>
              </a:ext>
            </a:extLst>
          </p:cNvPr>
          <p:cNvSpPr/>
          <p:nvPr/>
        </p:nvSpPr>
        <p:spPr>
          <a:xfrm>
            <a:off x="6190448" y="4186397"/>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(+376K)</a:t>
            </a:r>
          </a:p>
        </p:txBody>
      </p:sp>
      <p:sp>
        <p:nvSpPr>
          <p:cNvPr id="32" name="Rectangle 31">
            <a:extLst>
              <a:ext uri="{FF2B5EF4-FFF2-40B4-BE49-F238E27FC236}">
                <a16:creationId xmlns:a16="http://schemas.microsoft.com/office/drawing/2014/main" id="{50A044FC-9875-FF91-92C9-79F3AB0059F9}"/>
              </a:ext>
            </a:extLst>
          </p:cNvPr>
          <p:cNvSpPr/>
          <p:nvPr/>
        </p:nvSpPr>
        <p:spPr>
          <a:xfrm>
            <a:off x="7200700" y="4051413"/>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(+693K)</a:t>
            </a:r>
          </a:p>
        </p:txBody>
      </p:sp>
      <p:sp>
        <p:nvSpPr>
          <p:cNvPr id="35" name="TextBox 34">
            <a:extLst>
              <a:ext uri="{FF2B5EF4-FFF2-40B4-BE49-F238E27FC236}">
                <a16:creationId xmlns:a16="http://schemas.microsoft.com/office/drawing/2014/main" id="{7D853AAC-2577-D228-5CF6-EAFC6F9B67E0}"/>
              </a:ext>
            </a:extLst>
          </p:cNvPr>
          <p:cNvSpPr txBox="1"/>
          <p:nvPr/>
        </p:nvSpPr>
        <p:spPr>
          <a:xfrm>
            <a:off x="4114480" y="5831011"/>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&amp; MM) vs. monthly average prior to TV launch</a:t>
            </a:r>
          </a:p>
        </p:txBody>
      </p:sp>
      <p:graphicFrame>
        <p:nvGraphicFramePr>
          <p:cNvPr id="14" name="Chart 13">
            <a:extLst>
              <a:ext uri="{FF2B5EF4-FFF2-40B4-BE49-F238E27FC236}">
                <a16:creationId xmlns:a16="http://schemas.microsoft.com/office/drawing/2014/main" id="{BA5B870C-084F-4FB0-D815-5108517A50C3}"/>
              </a:ext>
            </a:extLst>
          </p:cNvPr>
          <p:cNvGraphicFramePr/>
          <p:nvPr>
            <p:extLst>
              <p:ext uri="{D42A27DB-BD31-4B8C-83A1-F6EECF244321}">
                <p14:modId xmlns:p14="http://schemas.microsoft.com/office/powerpoint/2010/main" val="2948477975"/>
              </p:ext>
            </p:extLst>
          </p:nvPr>
        </p:nvGraphicFramePr>
        <p:xfrm>
          <a:off x="344651" y="2661027"/>
          <a:ext cx="3287232" cy="3051865"/>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a:extLst>
              <a:ext uri="{FF2B5EF4-FFF2-40B4-BE49-F238E27FC236}">
                <a16:creationId xmlns:a16="http://schemas.microsoft.com/office/drawing/2014/main" id="{08524FC4-31ED-A935-2ED7-468831ED5F3B}"/>
              </a:ext>
            </a:extLst>
          </p:cNvPr>
          <p:cNvSpPr txBox="1"/>
          <p:nvPr/>
        </p:nvSpPr>
        <p:spPr>
          <a:xfrm>
            <a:off x="2381908" y="5635936"/>
            <a:ext cx="120363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launch – Jan ‘20)</a:t>
            </a:r>
          </a:p>
        </p:txBody>
      </p:sp>
      <p:sp>
        <p:nvSpPr>
          <p:cNvPr id="19" name="TextBox 18">
            <a:extLst>
              <a:ext uri="{FF2B5EF4-FFF2-40B4-BE49-F238E27FC236}">
                <a16:creationId xmlns:a16="http://schemas.microsoft.com/office/drawing/2014/main" id="{AF7318BD-DE49-9211-975C-91454D290E2E}"/>
              </a:ext>
            </a:extLst>
          </p:cNvPr>
          <p:cNvSpPr txBox="1"/>
          <p:nvPr/>
        </p:nvSpPr>
        <p:spPr>
          <a:xfrm>
            <a:off x="360275" y="563593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average)</a:t>
            </a:r>
          </a:p>
        </p:txBody>
      </p:sp>
      <p:sp>
        <p:nvSpPr>
          <p:cNvPr id="20" name="Rectangle 19">
            <a:extLst>
              <a:ext uri="{FF2B5EF4-FFF2-40B4-BE49-F238E27FC236}">
                <a16:creationId xmlns:a16="http://schemas.microsoft.com/office/drawing/2014/main" id="{4FD9CBF9-E85A-594E-E10C-FCC35806490F}"/>
              </a:ext>
            </a:extLst>
          </p:cNvPr>
          <p:cNvSpPr/>
          <p:nvPr/>
        </p:nvSpPr>
        <p:spPr>
          <a:xfrm>
            <a:off x="2091666" y="4280198"/>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(+338K)</a:t>
            </a:r>
          </a:p>
        </p:txBody>
      </p:sp>
      <p:sp>
        <p:nvSpPr>
          <p:cNvPr id="21" name="Rectangle 20">
            <a:extLst>
              <a:ext uri="{FF2B5EF4-FFF2-40B4-BE49-F238E27FC236}">
                <a16:creationId xmlns:a16="http://schemas.microsoft.com/office/drawing/2014/main" id="{F7995CBA-337E-ED53-81B0-D73B31A8BB78}"/>
              </a:ext>
            </a:extLst>
          </p:cNvPr>
          <p:cNvSpPr/>
          <p:nvPr/>
        </p:nvSpPr>
        <p:spPr>
          <a:xfrm>
            <a:off x="3111333" y="4341213"/>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(+236K)</a:t>
            </a:r>
          </a:p>
        </p:txBody>
      </p:sp>
      <p:sp>
        <p:nvSpPr>
          <p:cNvPr id="24" name="TextBox 23">
            <a:extLst>
              <a:ext uri="{FF2B5EF4-FFF2-40B4-BE49-F238E27FC236}">
                <a16:creationId xmlns:a16="http://schemas.microsoft.com/office/drawing/2014/main" id="{4847B1E5-6FD1-A11B-FC5B-6B0175B1CD89}"/>
              </a:ext>
            </a:extLst>
          </p:cNvPr>
          <p:cNvSpPr txBox="1"/>
          <p:nvPr/>
        </p:nvSpPr>
        <p:spPr>
          <a:xfrm>
            <a:off x="-521" y="2588039"/>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$500K - $2MM TV Spend: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 Brands Analysis</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pic>
        <p:nvPicPr>
          <p:cNvPr id="9" name="Picture 8">
            <a:extLst>
              <a:ext uri="{FF2B5EF4-FFF2-40B4-BE49-F238E27FC236}">
                <a16:creationId xmlns:a16="http://schemas.microsoft.com/office/drawing/2014/main" id="{68081F13-5E84-90A5-4D8C-B6391DC1C911}"/>
              </a:ext>
            </a:extLst>
          </p:cNvPr>
          <p:cNvPicPr>
            <a:picLocks noChangeAspect="1"/>
          </p:cNvPicPr>
          <p:nvPr/>
        </p:nvPicPr>
        <p:blipFill>
          <a:blip r:embed="rId8"/>
          <a:stretch>
            <a:fillRect/>
          </a:stretch>
        </p:blipFill>
        <p:spPr>
          <a:xfrm>
            <a:off x="60626" y="2930562"/>
            <a:ext cx="2196800" cy="648069"/>
          </a:xfrm>
          <a:prstGeom prst="rect">
            <a:avLst/>
          </a:prstGeom>
        </p:spPr>
      </p:pic>
      <p:pic>
        <p:nvPicPr>
          <p:cNvPr id="11" name="Picture 10">
            <a:extLst>
              <a:ext uri="{FF2B5EF4-FFF2-40B4-BE49-F238E27FC236}">
                <a16:creationId xmlns:a16="http://schemas.microsoft.com/office/drawing/2014/main" id="{24E97792-9B58-E586-389C-5CA1B85B879B}"/>
              </a:ext>
            </a:extLst>
          </p:cNvPr>
          <p:cNvPicPr>
            <a:picLocks noChangeAspect="1"/>
          </p:cNvPicPr>
          <p:nvPr/>
        </p:nvPicPr>
        <p:blipFill>
          <a:blip r:embed="rId9"/>
          <a:stretch>
            <a:fillRect/>
          </a:stretch>
        </p:blipFill>
        <p:spPr>
          <a:xfrm>
            <a:off x="4138273" y="2930562"/>
            <a:ext cx="2196800" cy="648069"/>
          </a:xfrm>
          <a:prstGeom prst="rect">
            <a:avLst/>
          </a:prstGeom>
        </p:spPr>
      </p:pic>
      <p:pic>
        <p:nvPicPr>
          <p:cNvPr id="13" name="Picture 12">
            <a:extLst>
              <a:ext uri="{FF2B5EF4-FFF2-40B4-BE49-F238E27FC236}">
                <a16:creationId xmlns:a16="http://schemas.microsoft.com/office/drawing/2014/main" id="{EB4D5481-AD75-BC2D-51FB-631C2857B112}"/>
              </a:ext>
            </a:extLst>
          </p:cNvPr>
          <p:cNvPicPr>
            <a:picLocks noChangeAspect="1"/>
          </p:cNvPicPr>
          <p:nvPr/>
        </p:nvPicPr>
        <p:blipFill>
          <a:blip r:embed="rId10"/>
          <a:stretch>
            <a:fillRect/>
          </a:stretch>
        </p:blipFill>
        <p:spPr>
          <a:xfrm>
            <a:off x="8220731" y="2935334"/>
            <a:ext cx="2196799" cy="643297"/>
          </a:xfrm>
          <a:prstGeom prst="rect">
            <a:avLst/>
          </a:prstGeom>
        </p:spPr>
      </p:pic>
      <p:sp>
        <p:nvSpPr>
          <p:cNvPr id="36" name="TextBox 35">
            <a:extLst>
              <a:ext uri="{FF2B5EF4-FFF2-40B4-BE49-F238E27FC236}">
                <a16:creationId xmlns:a16="http://schemas.microsoft.com/office/drawing/2014/main" id="{8A3B845C-95DD-080D-BB72-C06A9B61EB4B}"/>
              </a:ext>
            </a:extLst>
          </p:cNvPr>
          <p:cNvSpPr txBox="1"/>
          <p:nvPr/>
        </p:nvSpPr>
        <p:spPr>
          <a:xfrm>
            <a:off x="4095811" y="2588042"/>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$2MM - $10MM TV Spend: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16 Brands Analysis</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 name="Rectangle 6">
            <a:extLst>
              <a:ext uri="{FF2B5EF4-FFF2-40B4-BE49-F238E27FC236}">
                <a16:creationId xmlns:a16="http://schemas.microsoft.com/office/drawing/2014/main" id="{36E86999-5165-1684-1FA8-1DC491AA08BB}"/>
              </a:ext>
            </a:extLst>
          </p:cNvPr>
          <p:cNvSpPr/>
          <p:nvPr/>
        </p:nvSpPr>
        <p:spPr>
          <a:xfrm>
            <a:off x="45038" y="235598"/>
            <a:ext cx="104377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No budget is too small for TV:</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Brands across all investment levels see significant lifts in website traffic after their TV launch</a:t>
            </a:r>
          </a:p>
        </p:txBody>
      </p:sp>
      <p:grpSp>
        <p:nvGrpSpPr>
          <p:cNvPr id="25" name="Group 24">
            <a:extLst>
              <a:ext uri="{FF2B5EF4-FFF2-40B4-BE49-F238E27FC236}">
                <a16:creationId xmlns:a16="http://schemas.microsoft.com/office/drawing/2014/main" id="{A1B22E5C-F9CF-6F93-478E-385745431ABD}"/>
              </a:ext>
            </a:extLst>
          </p:cNvPr>
          <p:cNvGrpSpPr/>
          <p:nvPr/>
        </p:nvGrpSpPr>
        <p:grpSpPr>
          <a:xfrm>
            <a:off x="63874" y="1501107"/>
            <a:ext cx="3050997" cy="443966"/>
            <a:chOff x="3835233" y="3715337"/>
            <a:chExt cx="3050997" cy="443966"/>
          </a:xfrm>
        </p:grpSpPr>
        <p:pic>
          <p:nvPicPr>
            <p:cNvPr id="27" name="Picture 26">
              <a:extLst>
                <a:ext uri="{FF2B5EF4-FFF2-40B4-BE49-F238E27FC236}">
                  <a16:creationId xmlns:a16="http://schemas.microsoft.com/office/drawing/2014/main" id="{FE9B3F1C-2F74-513F-CAEF-5EF409170D91}"/>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31" name="Picture 30">
              <a:extLst>
                <a:ext uri="{FF2B5EF4-FFF2-40B4-BE49-F238E27FC236}">
                  <a16:creationId xmlns:a16="http://schemas.microsoft.com/office/drawing/2014/main" id="{D0F481BA-EE2A-CE3C-DD06-2D46F71E4E3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pic>
        <p:nvPicPr>
          <p:cNvPr id="3" name="Picture 2">
            <a:extLst>
              <a:ext uri="{FF2B5EF4-FFF2-40B4-BE49-F238E27FC236}">
                <a16:creationId xmlns:a16="http://schemas.microsoft.com/office/drawing/2014/main" id="{036809B7-1D47-E34E-921F-85ED47A68E7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4" name="Slide Number Placeholder 5">
            <a:extLst>
              <a:ext uri="{FF2B5EF4-FFF2-40B4-BE49-F238E27FC236}">
                <a16:creationId xmlns:a16="http://schemas.microsoft.com/office/drawing/2014/main" id="{6B7EA660-5677-A205-70A8-62FFDACAB0B8}"/>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4F3866ED-B472-2438-5F85-2E743E67D0D2}"/>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835486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9BDE25-2BFC-26D1-3443-8F2C3B79CDA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hlinkClick r:id="rId2"/>
            <a:extLst>
              <a:ext uri="{FF2B5EF4-FFF2-40B4-BE49-F238E27FC236}">
                <a16:creationId xmlns:a16="http://schemas.microsoft.com/office/drawing/2014/main" id="{91BE593F-E340-4CF9-5618-7E3F9C1CF404}"/>
              </a:ext>
            </a:extLst>
          </p:cNvPr>
          <p:cNvPicPr>
            <a:picLocks noChangeAspect="1"/>
          </p:cNvPicPr>
          <p:nvPr/>
        </p:nvPicPr>
        <p:blipFill>
          <a:blip r:embed="rId3"/>
          <a:stretch>
            <a:fillRect/>
          </a:stretch>
        </p:blipFill>
        <p:spPr>
          <a:xfrm>
            <a:off x="10326793" y="135297"/>
            <a:ext cx="1731487" cy="983654"/>
          </a:xfrm>
          <a:prstGeom prst="rect">
            <a:avLst/>
          </a:prstGeom>
          <a:ln>
            <a:solidFill>
              <a:srgbClr val="1B1464"/>
            </a:solidFill>
          </a:ln>
        </p:spPr>
      </p:pic>
      <p:sp>
        <p:nvSpPr>
          <p:cNvPr id="6" name="TextBox 5">
            <a:extLst>
              <a:ext uri="{FF2B5EF4-FFF2-40B4-BE49-F238E27FC236}">
                <a16:creationId xmlns:a16="http://schemas.microsoft.com/office/drawing/2014/main" id="{A3B90F83-F951-F147-619D-E611CF45D98C}"/>
              </a:ext>
            </a:extLst>
          </p:cNvPr>
          <p:cNvSpPr txBox="1"/>
          <p:nvPr/>
        </p:nvSpPr>
        <p:spPr>
          <a:xfrm>
            <a:off x="483208" y="2029269"/>
            <a:ext cx="108730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A16+ who recall seeing different types of interactive ad formats when watching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total respondents</a:t>
            </a:r>
          </a:p>
        </p:txBody>
      </p:sp>
      <p:graphicFrame>
        <p:nvGraphicFramePr>
          <p:cNvPr id="23" name="Chart 22">
            <a:extLst>
              <a:ext uri="{FF2B5EF4-FFF2-40B4-BE49-F238E27FC236}">
                <a16:creationId xmlns:a16="http://schemas.microsoft.com/office/drawing/2014/main" id="{A0E510D9-1527-919B-59F2-8386B31E2252}"/>
              </a:ext>
            </a:extLst>
          </p:cNvPr>
          <p:cNvGraphicFramePr/>
          <p:nvPr>
            <p:extLst>
              <p:ext uri="{D42A27DB-BD31-4B8C-83A1-F6EECF244321}">
                <p14:modId xmlns:p14="http://schemas.microsoft.com/office/powerpoint/2010/main" val="2377104801"/>
              </p:ext>
            </p:extLst>
          </p:nvPr>
        </p:nvGraphicFramePr>
        <p:xfrm>
          <a:off x="308113" y="2527003"/>
          <a:ext cx="11320670" cy="3611330"/>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 Placeholder 24">
            <a:extLst>
              <a:ext uri="{FF2B5EF4-FFF2-40B4-BE49-F238E27FC236}">
                <a16:creationId xmlns:a16="http://schemas.microsoft.com/office/drawing/2014/main" id="{BB8598CC-9830-5783-6EE2-DF6BF44536D5}"/>
              </a:ext>
            </a:extLst>
          </p:cNvPr>
          <p:cNvSpPr txBox="1">
            <a:spLocks/>
          </p:cNvSpPr>
          <p:nvPr/>
        </p:nvSpPr>
        <p:spPr>
          <a:xfrm>
            <a:off x="503713" y="6210008"/>
            <a:ext cx="11643895" cy="32366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2023 </a:t>
            </a:r>
            <a:r>
              <a:rPr kumimoji="0" lang="en-US" sz="8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Monetization of Video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1,602 TV consumers, ages 16-74 who meet the following criteria: watch at least one hour of TV / week, have broadband access. Data collected June 2023. Q2: Which of the following types of ad formats do you recall seeing when watching TV (including: TV and streaming)?</a:t>
            </a:r>
          </a:p>
        </p:txBody>
      </p:sp>
      <p:sp>
        <p:nvSpPr>
          <p:cNvPr id="3" name="Rectangle 2">
            <a:extLst>
              <a:ext uri="{FF2B5EF4-FFF2-40B4-BE49-F238E27FC236}">
                <a16:creationId xmlns:a16="http://schemas.microsoft.com/office/drawing/2014/main" id="{7BCAF5F3-C3BC-9AF1-B4CD-1A64118D208B}"/>
              </a:ext>
            </a:extLst>
          </p:cNvPr>
          <p:cNvSpPr/>
          <p:nvPr/>
        </p:nvSpPr>
        <p:spPr>
          <a:xfrm>
            <a:off x="194475" y="3996267"/>
            <a:ext cx="9985688" cy="2054577"/>
          </a:xfrm>
          <a:prstGeom prst="rect">
            <a:avLst/>
          </a:prstGeom>
          <a:noFill/>
          <a:ln w="571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hlinkClick r:id="rId2"/>
            <a:extLst>
              <a:ext uri="{FF2B5EF4-FFF2-40B4-BE49-F238E27FC236}">
                <a16:creationId xmlns:a16="http://schemas.microsoft.com/office/drawing/2014/main" id="{4656F41E-27E7-ABCB-15CD-1B542AC8A187}"/>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8" name="Rectangle 7">
            <a:extLst>
              <a:ext uri="{FF2B5EF4-FFF2-40B4-BE49-F238E27FC236}">
                <a16:creationId xmlns:a16="http://schemas.microsoft.com/office/drawing/2014/main" id="{1FF7DD23-FF5B-C806-79FF-F46C9A8462C2}"/>
              </a:ext>
            </a:extLst>
          </p:cNvPr>
          <p:cNvSpPr/>
          <p:nvPr/>
        </p:nvSpPr>
        <p:spPr>
          <a:xfrm>
            <a:off x="194475" y="255094"/>
            <a:ext cx="99986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Shoppable TV drives recall among young adults</a:t>
            </a:r>
            <a:r>
              <a:rPr kumimoji="0" lang="en-US" sz="2600" b="1" u="none" strike="noStrike" kern="1200" cap="none" spc="0" normalizeH="0" baseline="0" noProof="0">
                <a:ln>
                  <a:noFill/>
                </a:ln>
                <a:solidFill>
                  <a:srgbClr val="ED3C8D"/>
                </a:solidFill>
                <a:effectLst/>
                <a:uLnTx/>
                <a:uFillTx/>
                <a:latin typeface="Helvetica" pitchFamily="2" charset="0"/>
                <a:ea typeface="+mn-ea"/>
                <a:cs typeface="+mn-cs"/>
              </a:rPr>
              <a:t>:</a:t>
            </a:r>
            <a:r>
              <a:rPr kumimoji="0" lang="en-US" sz="2600" b="1"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Younger audiences are more likely to remember seeing interactive ads</a:t>
            </a:r>
          </a:p>
        </p:txBody>
      </p:sp>
      <p:grpSp>
        <p:nvGrpSpPr>
          <p:cNvPr id="13" name="Group 12">
            <a:extLst>
              <a:ext uri="{FF2B5EF4-FFF2-40B4-BE49-F238E27FC236}">
                <a16:creationId xmlns:a16="http://schemas.microsoft.com/office/drawing/2014/main" id="{507942BB-6579-6ECE-E3E6-D73F5790C4E4}"/>
              </a:ext>
            </a:extLst>
          </p:cNvPr>
          <p:cNvGrpSpPr/>
          <p:nvPr/>
        </p:nvGrpSpPr>
        <p:grpSpPr>
          <a:xfrm>
            <a:off x="0" y="1440947"/>
            <a:ext cx="2876169" cy="499260"/>
            <a:chOff x="214064" y="2435095"/>
            <a:chExt cx="2876169" cy="499260"/>
          </a:xfrm>
        </p:grpSpPr>
        <p:pic>
          <p:nvPicPr>
            <p:cNvPr id="14" name="Picture 13">
              <a:extLst>
                <a:ext uri="{FF2B5EF4-FFF2-40B4-BE49-F238E27FC236}">
                  <a16:creationId xmlns:a16="http://schemas.microsoft.com/office/drawing/2014/main" id="{A53538EF-CFC8-EC87-AD08-B7EC3584289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064" y="2435095"/>
              <a:ext cx="1389471" cy="44396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F5CACAC8-4FA7-9780-75F2-D55DFEB2CAE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2444877"/>
              <a:ext cx="1435417" cy="489478"/>
            </a:xfrm>
            <a:prstGeom prst="rect">
              <a:avLst/>
            </a:prstGeom>
          </p:spPr>
        </p:pic>
      </p:grpSp>
      <p:pic>
        <p:nvPicPr>
          <p:cNvPr id="2" name="Picture 1">
            <a:extLst>
              <a:ext uri="{FF2B5EF4-FFF2-40B4-BE49-F238E27FC236}">
                <a16:creationId xmlns:a16="http://schemas.microsoft.com/office/drawing/2014/main" id="{0EE3AF6B-46E7-589D-345F-A90EAE61CDF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5" name="Slide Number Placeholder 5">
            <a:extLst>
              <a:ext uri="{FF2B5EF4-FFF2-40B4-BE49-F238E27FC236}">
                <a16:creationId xmlns:a16="http://schemas.microsoft.com/office/drawing/2014/main" id="{8767DF68-07CA-301F-458F-6302DE43FF17}"/>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D4CFE88A-17F9-71CA-84C7-544908E51386}"/>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56582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9782C0-7C26-8355-85FC-F1F4C7D4FCC4}"/>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a:hlinkClick r:id="rId3"/>
            <a:extLst>
              <a:ext uri="{FF2B5EF4-FFF2-40B4-BE49-F238E27FC236}">
                <a16:creationId xmlns:a16="http://schemas.microsoft.com/office/drawing/2014/main" id="{6BFE72E8-E4FA-0A8F-9878-32D0B1117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0880" y="122900"/>
            <a:ext cx="1763638" cy="991127"/>
          </a:xfrm>
          <a:prstGeom prst="rect">
            <a:avLst/>
          </a:prstGeom>
          <a:ln>
            <a:solidFill>
              <a:srgbClr val="1B1464"/>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AC66B8-0DE7-D7F0-144E-0005D9B7A7A6}"/>
              </a:ext>
            </a:extLst>
          </p:cNvPr>
          <p:cNvSpPr txBox="1"/>
          <p:nvPr/>
        </p:nvSpPr>
        <p:spPr>
          <a:xfrm>
            <a:off x="516372" y="5863398"/>
            <a:ext cx="1168727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kumimoji="0" lang="en-US" sz="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Direct Effect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VAB analysis of Nielsen Ad Intel data, TV spend (national cable TV, national broadcast TV, Spanish language broadcast TV, Spanish language cable TV, spot TV, syndication TV), Feb ‘18 – Jan ‘20 (calendar months).  VAB analysis of Comscore 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 </a:t>
            </a:r>
            <a:r>
              <a:rPr kumimoji="0" lang="en-US" sz="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Direct Outcomes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Source: VAB analysis of Nielsen Ad Intel data, TV spend (national cable TV, national broadcast TV, Spanish language broadcast TV, Spanish language cable TV, spot TV, syndication TV), March ‘15 – February ‘19 (calendar months).  VAB analysis of Comscore mediametrix multiplatform media trend data, total audience (Desktop P2+, Mobile 18+), March ’15 – February ’19 (calendar months). ‘Prior to TV Launch’ reflects the average monthly unique visitors based on when each brand’s website began being measured by Comscore, or starting from March 2015 if measurement began before that month. </a:t>
            </a:r>
          </a:p>
        </p:txBody>
      </p:sp>
      <p:graphicFrame>
        <p:nvGraphicFramePr>
          <p:cNvPr id="116" name="Table 5">
            <a:extLst>
              <a:ext uri="{FF2B5EF4-FFF2-40B4-BE49-F238E27FC236}">
                <a16:creationId xmlns:a16="http://schemas.microsoft.com/office/drawing/2014/main" id="{67D2D0E2-C085-8058-880D-C5092A71DFAE}"/>
              </a:ext>
            </a:extLst>
          </p:cNvPr>
          <p:cNvGraphicFramePr>
            <a:graphicFrameLocks noGrp="1"/>
          </p:cNvGraphicFramePr>
          <p:nvPr/>
        </p:nvGraphicFramePr>
        <p:xfrm>
          <a:off x="123825" y="2999849"/>
          <a:ext cx="5831516" cy="2367321"/>
        </p:xfrm>
        <a:graphic>
          <a:graphicData uri="http://schemas.openxmlformats.org/drawingml/2006/table">
            <a:tbl>
              <a:tblPr firstRow="1" bandRow="1">
                <a:tableStyleId>{5C22544A-7EE6-4342-B048-85BDC9FD1C3A}</a:tableStyleId>
              </a:tblPr>
              <a:tblGrid>
                <a:gridCol w="1454695">
                  <a:extLst>
                    <a:ext uri="{9D8B030D-6E8A-4147-A177-3AD203B41FA5}">
                      <a16:colId xmlns:a16="http://schemas.microsoft.com/office/drawing/2014/main" val="1474791396"/>
                    </a:ext>
                  </a:extLst>
                </a:gridCol>
                <a:gridCol w="1341845">
                  <a:extLst>
                    <a:ext uri="{9D8B030D-6E8A-4147-A177-3AD203B41FA5}">
                      <a16:colId xmlns:a16="http://schemas.microsoft.com/office/drawing/2014/main" val="2548123933"/>
                    </a:ext>
                  </a:extLst>
                </a:gridCol>
                <a:gridCol w="1417320">
                  <a:extLst>
                    <a:ext uri="{9D8B030D-6E8A-4147-A177-3AD203B41FA5}">
                      <a16:colId xmlns:a16="http://schemas.microsoft.com/office/drawing/2014/main" val="1757019503"/>
                    </a:ext>
                  </a:extLst>
                </a:gridCol>
                <a:gridCol w="848036">
                  <a:extLst>
                    <a:ext uri="{9D8B030D-6E8A-4147-A177-3AD203B41FA5}">
                      <a16:colId xmlns:a16="http://schemas.microsoft.com/office/drawing/2014/main" val="1474440059"/>
                    </a:ext>
                  </a:extLst>
                </a:gridCol>
                <a:gridCol w="769620">
                  <a:extLst>
                    <a:ext uri="{9D8B030D-6E8A-4147-A177-3AD203B41FA5}">
                      <a16:colId xmlns:a16="http://schemas.microsoft.com/office/drawing/2014/main" val="2975931361"/>
                    </a:ext>
                  </a:extLst>
                </a:gridCol>
              </a:tblGrid>
              <a:tr h="538521">
                <a:tc>
                  <a:txBody>
                    <a:bodyPr/>
                    <a:lstStyle/>
                    <a:p>
                      <a:pPr algn="ctr"/>
                      <a:endParaRPr lang="en-US" sz="1400">
                        <a:latin typeface="Helvetica" panose="020B0403020202020204" pitchFamily="34" charset="0"/>
                      </a:endParaRPr>
                    </a:p>
                    <a:p>
                      <a:pPr algn="ctr"/>
                      <a:r>
                        <a:rPr lang="en-US" sz="1400">
                          <a:latin typeface="Helvetica" panose="020B0403020202020204" pitchFamily="34" charset="0"/>
                        </a:rPr>
                        <a:t>Brand</a:t>
                      </a:r>
                    </a:p>
                  </a:txBody>
                  <a:tcPr>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050">
                          <a:latin typeface="Helvetica" panose="020B0403020202020204" pitchFamily="34" charset="0"/>
                        </a:rPr>
                        <a:t> </a:t>
                      </a:r>
                      <a:r>
                        <a:rPr lang="en-US" sz="1050" u="sng">
                          <a:latin typeface="Helvetica" panose="020B0403020202020204" pitchFamily="34" charset="0"/>
                        </a:rPr>
                        <a:t>Monthly Average:</a:t>
                      </a:r>
                    </a:p>
                    <a:p>
                      <a:pPr algn="ctr"/>
                      <a:r>
                        <a:rPr lang="en-US" sz="1000">
                          <a:latin typeface="Helvetica" panose="020B0403020202020204" pitchFamily="34" charset="0"/>
                        </a:rPr>
                        <a:t>Prior to TV Launch</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050" u="sng">
                          <a:solidFill>
                            <a:schemeClr val="bg1"/>
                          </a:solidFill>
                          <a:latin typeface="Helvetica" panose="020B0403020202020204" pitchFamily="34" charset="0"/>
                        </a:rPr>
                        <a:t>Monthly Average:</a:t>
                      </a:r>
                    </a:p>
                    <a:p>
                      <a:pPr algn="ctr"/>
                      <a:r>
                        <a:rPr lang="en-US" sz="1000">
                          <a:solidFill>
                            <a:schemeClr val="bg1"/>
                          </a:solidFill>
                          <a:latin typeface="Helvetica" panose="020B0403020202020204" pitchFamily="34" charset="0"/>
                        </a:rPr>
                        <a:t>TV Launch – Jan ‘20</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a:t>
                      </a:r>
                    </a:p>
                  </a:txBody>
                  <a:tcPr>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400">
                          <a:solidFill>
                            <a:srgbClr val="1B1464"/>
                          </a:solidFill>
                          <a:latin typeface="Helvetica" panose="020B0403020202020204" pitchFamily="34" charset="0"/>
                        </a:rPr>
                        <a:t>5,467</a:t>
                      </a:r>
                    </a:p>
                  </a:txBody>
                  <a:tcPr anchor="ctr">
                    <a:solidFill>
                      <a:schemeClr val="bg1"/>
                    </a:solidFill>
                  </a:tcPr>
                </a:tc>
                <a:tc>
                  <a:txBody>
                    <a:bodyPr/>
                    <a:lstStyle/>
                    <a:p>
                      <a:pPr algn="ctr"/>
                      <a:r>
                        <a:rPr lang="en-US" sz="1400" b="1">
                          <a:solidFill>
                            <a:srgbClr val="00BFF2"/>
                          </a:solidFill>
                          <a:latin typeface="Helvetica" panose="020B0403020202020204" pitchFamily="34" charset="0"/>
                        </a:rPr>
                        <a:t>22,020</a:t>
                      </a:r>
                    </a:p>
                  </a:txBody>
                  <a:tcPr anchor="ctr">
                    <a:solidFill>
                      <a:schemeClr val="bg1"/>
                    </a:solidFill>
                  </a:tcPr>
                </a:tc>
                <a:tc>
                  <a:txBody>
                    <a:bodyPr/>
                    <a:lstStyle/>
                    <a:p>
                      <a:pPr algn="ctr"/>
                      <a:r>
                        <a:rPr lang="en-US" sz="1400" b="1">
                          <a:solidFill>
                            <a:srgbClr val="00BFF2"/>
                          </a:solidFill>
                          <a:latin typeface="Helvetica" panose="020B0403020202020204" pitchFamily="34" charset="0"/>
                        </a:rPr>
                        <a:t>+16,553</a:t>
                      </a:r>
                    </a:p>
                  </a:txBody>
                  <a:tcPr anchor="ctr">
                    <a:solidFill>
                      <a:schemeClr val="bg1"/>
                    </a:solidFill>
                  </a:tcPr>
                </a:tc>
                <a:tc>
                  <a:txBody>
                    <a:bodyPr/>
                    <a:lstStyle/>
                    <a:p>
                      <a:pPr algn="ctr"/>
                      <a:r>
                        <a:rPr lang="en-US" sz="1400" b="1">
                          <a:solidFill>
                            <a:srgbClr val="00BFF2"/>
                          </a:solidFill>
                          <a:latin typeface="Helvetica" panose="020B0403020202020204" pitchFamily="34" charset="0"/>
                        </a:rPr>
                        <a:t>+303%</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2041315050"/>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400">
                          <a:solidFill>
                            <a:srgbClr val="1B1464"/>
                          </a:solidFill>
                          <a:latin typeface="Helvetica" panose="020B0403020202020204" pitchFamily="34" charset="0"/>
                        </a:rPr>
                        <a:t>2,920</a:t>
                      </a:r>
                    </a:p>
                  </a:txBody>
                  <a:tcPr anchor="ctr"/>
                </a:tc>
                <a:tc>
                  <a:txBody>
                    <a:bodyPr/>
                    <a:lstStyle/>
                    <a:p>
                      <a:pPr algn="ctr"/>
                      <a:r>
                        <a:rPr lang="en-US" sz="1400" b="1">
                          <a:solidFill>
                            <a:srgbClr val="00BFF2"/>
                          </a:solidFill>
                          <a:latin typeface="Helvetica" panose="020B0403020202020204" pitchFamily="34" charset="0"/>
                        </a:rPr>
                        <a:t>  3,923</a:t>
                      </a:r>
                    </a:p>
                  </a:txBody>
                  <a:tcPr anchor="ctr"/>
                </a:tc>
                <a:tc>
                  <a:txBody>
                    <a:bodyPr/>
                    <a:lstStyle/>
                    <a:p>
                      <a:pPr algn="ctr"/>
                      <a:r>
                        <a:rPr lang="en-US" sz="1400" b="1">
                          <a:solidFill>
                            <a:srgbClr val="00BFF2"/>
                          </a:solidFill>
                          <a:latin typeface="Helvetica" panose="020B0403020202020204" pitchFamily="34" charset="0"/>
                        </a:rPr>
                        <a:t>  +1,003</a:t>
                      </a:r>
                    </a:p>
                  </a:txBody>
                  <a:tcPr anchor="ctr"/>
                </a:tc>
                <a:tc>
                  <a:txBody>
                    <a:bodyPr/>
                    <a:lstStyle/>
                    <a:p>
                      <a:pPr algn="ctr"/>
                      <a:r>
                        <a:rPr lang="en-US" sz="1400" b="1">
                          <a:solidFill>
                            <a:srgbClr val="00BFF2"/>
                          </a:solidFill>
                          <a:latin typeface="Helvetica" panose="020B0403020202020204" pitchFamily="34" charset="0"/>
                        </a:rPr>
                        <a:t>  +34%</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804652159"/>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400">
                          <a:solidFill>
                            <a:srgbClr val="1B1464"/>
                          </a:solidFill>
                          <a:latin typeface="Helvetica" panose="020B0403020202020204" pitchFamily="34" charset="0"/>
                        </a:rPr>
                        <a:t>   765</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1,662</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+897</a:t>
                      </a:r>
                    </a:p>
                  </a:txBody>
                  <a:tcPr anchor="ctr">
                    <a:solidFill>
                      <a:schemeClr val="bg1"/>
                    </a:solidFill>
                  </a:tcPr>
                </a:tc>
                <a:tc>
                  <a:txBody>
                    <a:bodyPr/>
                    <a:lstStyle/>
                    <a:p>
                      <a:pPr algn="ctr"/>
                      <a:r>
                        <a:rPr lang="en-US" sz="1400" b="1">
                          <a:solidFill>
                            <a:srgbClr val="00BFF2"/>
                          </a:solidFill>
                          <a:latin typeface="Helvetica" panose="020B0403020202020204" pitchFamily="34" charset="0"/>
                        </a:rPr>
                        <a:t>+117%</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3185667"/>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400">
                          <a:solidFill>
                            <a:srgbClr val="1B1464"/>
                          </a:solidFill>
                          <a:latin typeface="Helvetica" panose="020B0403020202020204" pitchFamily="34" charset="0"/>
                        </a:rPr>
                        <a:t>   549</a:t>
                      </a:r>
                    </a:p>
                  </a:txBody>
                  <a:tcPr anchor="ctr"/>
                </a:tc>
                <a:tc>
                  <a:txBody>
                    <a:bodyPr/>
                    <a:lstStyle/>
                    <a:p>
                      <a:pPr algn="ctr"/>
                      <a:r>
                        <a:rPr lang="en-US" sz="1400" b="1">
                          <a:solidFill>
                            <a:srgbClr val="00BFF2"/>
                          </a:solidFill>
                          <a:latin typeface="Helvetica" panose="020B0403020202020204" pitchFamily="34" charset="0"/>
                        </a:rPr>
                        <a:t>  1,081</a:t>
                      </a:r>
                    </a:p>
                  </a:txBody>
                  <a:tcPr anchor="ctr"/>
                </a:tc>
                <a:tc>
                  <a:txBody>
                    <a:bodyPr/>
                    <a:lstStyle/>
                    <a:p>
                      <a:pPr algn="ctr"/>
                      <a:r>
                        <a:rPr lang="en-US" sz="1400" b="1">
                          <a:solidFill>
                            <a:srgbClr val="00BFF2"/>
                          </a:solidFill>
                          <a:latin typeface="Helvetica" panose="020B0403020202020204" pitchFamily="34" charset="0"/>
                        </a:rPr>
                        <a:t>     +532</a:t>
                      </a:r>
                    </a:p>
                  </a:txBody>
                  <a:tcPr anchor="ctr"/>
                </a:tc>
                <a:tc>
                  <a:txBody>
                    <a:bodyPr/>
                    <a:lstStyle/>
                    <a:p>
                      <a:pPr algn="ctr"/>
                      <a:r>
                        <a:rPr lang="en-US" sz="1400" b="1">
                          <a:solidFill>
                            <a:srgbClr val="00BFF2"/>
                          </a:solidFill>
                          <a:latin typeface="Helvetica" panose="020B0403020202020204" pitchFamily="34" charset="0"/>
                        </a:rPr>
                        <a:t>  +97%</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a:solidFill>
                            <a:srgbClr val="1B1464"/>
                          </a:solidFill>
                          <a:latin typeface="Helvetica" panose="020B0403020202020204" pitchFamily="34" charset="0"/>
                        </a:rPr>
                        <a:t>   286</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    474</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     +188</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  +66%</a:t>
                      </a: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solidFill>
                      <a:schemeClr val="bg1"/>
                    </a:solidFill>
                  </a:tcPr>
                </a:tc>
                <a:extLst>
                  <a:ext uri="{0D108BD9-81ED-4DB2-BD59-A6C34878D82A}">
                    <a16:rowId xmlns:a16="http://schemas.microsoft.com/office/drawing/2014/main" val="1968668546"/>
                  </a:ext>
                </a:extLst>
              </a:tr>
            </a:tbl>
          </a:graphicData>
        </a:graphic>
      </p:graphicFrame>
      <p:sp>
        <p:nvSpPr>
          <p:cNvPr id="117" name="Text Placeholder 2">
            <a:extLst>
              <a:ext uri="{FF2B5EF4-FFF2-40B4-BE49-F238E27FC236}">
                <a16:creationId xmlns:a16="http://schemas.microsoft.com/office/drawing/2014/main" id="{4DF023A0-B4DF-8A2E-A106-803CC870009B}"/>
              </a:ext>
            </a:extLst>
          </p:cNvPr>
          <p:cNvSpPr txBox="1">
            <a:spLocks/>
          </p:cNvSpPr>
          <p:nvPr/>
        </p:nvSpPr>
        <p:spPr>
          <a:xfrm>
            <a:off x="11646" y="2030219"/>
            <a:ext cx="1219199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a:ln>
                  <a:noFill/>
                </a:ln>
                <a:solidFill>
                  <a:srgbClr val="1B1464"/>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Younger-Skewing Disruptor Brands </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19" name="Picture 4" descr="Image result for doordash logo">
            <a:extLst>
              <a:ext uri="{FF2B5EF4-FFF2-40B4-BE49-F238E27FC236}">
                <a16:creationId xmlns:a16="http://schemas.microsoft.com/office/drawing/2014/main" id="{0B062AE0-48FE-AAFE-14DE-3B9B9867890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68471" y="3589233"/>
            <a:ext cx="1370953" cy="25098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descr="SeatGeek Brand Official Digital Assets | Brandfolder">
            <a:extLst>
              <a:ext uri="{FF2B5EF4-FFF2-40B4-BE49-F238E27FC236}">
                <a16:creationId xmlns:a16="http://schemas.microsoft.com/office/drawing/2014/main" id="{73EC6BDE-86FE-36A1-30EB-1201D51C7640}"/>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68471" y="3915811"/>
            <a:ext cx="1370953" cy="381374"/>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8" descr="Download We're Building A Brand People Adore Making Products ...">
            <a:extLst>
              <a:ext uri="{FF2B5EF4-FFF2-40B4-BE49-F238E27FC236}">
                <a16:creationId xmlns:a16="http://schemas.microsoft.com/office/drawing/2014/main" id="{69A4D230-A321-6917-3BAF-1B749474F91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88260" y="4738711"/>
            <a:ext cx="1331374" cy="19187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4" descr="Image result for classpass logo">
            <a:extLst>
              <a:ext uri="{FF2B5EF4-FFF2-40B4-BE49-F238E27FC236}">
                <a16:creationId xmlns:a16="http://schemas.microsoft.com/office/drawing/2014/main" id="{0FD897F7-05BC-196B-B8A3-6B0E7C32751D}"/>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62613"/>
          <a:stretch/>
        </p:blipFill>
        <p:spPr bwMode="auto">
          <a:xfrm>
            <a:off x="270035" y="5055702"/>
            <a:ext cx="1167825" cy="254201"/>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70" descr="Manscaped">
            <a:extLst>
              <a:ext uri="{FF2B5EF4-FFF2-40B4-BE49-F238E27FC236}">
                <a16:creationId xmlns:a16="http://schemas.microsoft.com/office/drawing/2014/main" id="{9512305B-5D1E-009B-B3ED-35BF5BC55B5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94701" y="4359343"/>
            <a:ext cx="918493" cy="1892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9" name="Table 5">
            <a:extLst>
              <a:ext uri="{FF2B5EF4-FFF2-40B4-BE49-F238E27FC236}">
                <a16:creationId xmlns:a16="http://schemas.microsoft.com/office/drawing/2014/main" id="{2BB390BE-71D2-39E4-A823-0CF4D12513ED}"/>
              </a:ext>
            </a:extLst>
          </p:cNvPr>
          <p:cNvGraphicFramePr>
            <a:graphicFrameLocks noGrp="1"/>
          </p:cNvGraphicFramePr>
          <p:nvPr/>
        </p:nvGraphicFramePr>
        <p:xfrm>
          <a:off x="6243002" y="2999849"/>
          <a:ext cx="5831516" cy="2367321"/>
        </p:xfrm>
        <a:graphic>
          <a:graphicData uri="http://schemas.openxmlformats.org/drawingml/2006/table">
            <a:tbl>
              <a:tblPr firstRow="1" bandRow="1">
                <a:tableStyleId>{5C22544A-7EE6-4342-B048-85BDC9FD1C3A}</a:tableStyleId>
              </a:tblPr>
              <a:tblGrid>
                <a:gridCol w="1454695">
                  <a:extLst>
                    <a:ext uri="{9D8B030D-6E8A-4147-A177-3AD203B41FA5}">
                      <a16:colId xmlns:a16="http://schemas.microsoft.com/office/drawing/2014/main" val="1474791396"/>
                    </a:ext>
                  </a:extLst>
                </a:gridCol>
                <a:gridCol w="1341845">
                  <a:extLst>
                    <a:ext uri="{9D8B030D-6E8A-4147-A177-3AD203B41FA5}">
                      <a16:colId xmlns:a16="http://schemas.microsoft.com/office/drawing/2014/main" val="2548123933"/>
                    </a:ext>
                  </a:extLst>
                </a:gridCol>
                <a:gridCol w="1417320">
                  <a:extLst>
                    <a:ext uri="{9D8B030D-6E8A-4147-A177-3AD203B41FA5}">
                      <a16:colId xmlns:a16="http://schemas.microsoft.com/office/drawing/2014/main" val="1757019503"/>
                    </a:ext>
                  </a:extLst>
                </a:gridCol>
                <a:gridCol w="848036">
                  <a:extLst>
                    <a:ext uri="{9D8B030D-6E8A-4147-A177-3AD203B41FA5}">
                      <a16:colId xmlns:a16="http://schemas.microsoft.com/office/drawing/2014/main" val="1474440059"/>
                    </a:ext>
                  </a:extLst>
                </a:gridCol>
                <a:gridCol w="769620">
                  <a:extLst>
                    <a:ext uri="{9D8B030D-6E8A-4147-A177-3AD203B41FA5}">
                      <a16:colId xmlns:a16="http://schemas.microsoft.com/office/drawing/2014/main" val="2975931361"/>
                    </a:ext>
                  </a:extLst>
                </a:gridCol>
              </a:tblGrid>
              <a:tr h="538521">
                <a:tc>
                  <a:txBody>
                    <a:bodyPr/>
                    <a:lstStyle/>
                    <a:p>
                      <a:pPr algn="ctr"/>
                      <a:endParaRPr lang="en-US" sz="1400">
                        <a:latin typeface="Helvetica" panose="020B0403020202020204" pitchFamily="34" charset="0"/>
                      </a:endParaRPr>
                    </a:p>
                    <a:p>
                      <a:pPr algn="ctr"/>
                      <a:r>
                        <a:rPr lang="en-US" sz="1400">
                          <a:latin typeface="Helvetica" panose="020B0403020202020204" pitchFamily="34" charset="0"/>
                        </a:rPr>
                        <a:t>Brand</a:t>
                      </a:r>
                    </a:p>
                  </a:txBody>
                  <a:tcPr>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050">
                          <a:latin typeface="Helvetica" panose="020B0403020202020204" pitchFamily="34" charset="0"/>
                        </a:rPr>
                        <a:t> </a:t>
                      </a:r>
                      <a:r>
                        <a:rPr lang="en-US" sz="1050" u="sng">
                          <a:latin typeface="Helvetica" panose="020B0403020202020204" pitchFamily="34" charset="0"/>
                        </a:rPr>
                        <a:t>Monthly Average:</a:t>
                      </a:r>
                    </a:p>
                    <a:p>
                      <a:pPr algn="ctr"/>
                      <a:r>
                        <a:rPr lang="en-US" sz="1000">
                          <a:latin typeface="Helvetica" panose="020B0403020202020204" pitchFamily="34" charset="0"/>
                        </a:rPr>
                        <a:t>Prior to TV Launch</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050" u="sng">
                          <a:solidFill>
                            <a:schemeClr val="bg1"/>
                          </a:solidFill>
                          <a:latin typeface="Helvetica" panose="020B0403020202020204" pitchFamily="34" charset="0"/>
                        </a:rPr>
                        <a:t>Monthly Average:</a:t>
                      </a:r>
                    </a:p>
                    <a:p>
                      <a:pPr algn="ctr"/>
                      <a:r>
                        <a:rPr lang="en-US" sz="1000">
                          <a:solidFill>
                            <a:schemeClr val="bg1"/>
                          </a:solidFill>
                          <a:latin typeface="Helvetica" panose="020B0403020202020204" pitchFamily="34" charset="0"/>
                        </a:rPr>
                        <a:t>TV Launch – Feb ‘19</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solidFill>
                            <a:schemeClr val="bg1"/>
                          </a:solidFill>
                          <a:latin typeface="Helvetica" panose="020B0403020202020204" pitchFamily="34" charset="0"/>
                        </a:rPr>
                        <a:t>#</a:t>
                      </a:r>
                    </a:p>
                    <a:p>
                      <a:pPr algn="ctr"/>
                      <a:r>
                        <a:rPr lang="en-US" sz="1200">
                          <a:solidFill>
                            <a:schemeClr val="bg1"/>
                          </a:solidFill>
                          <a:latin typeface="Helvetica" panose="020B0403020202020204" pitchFamily="34" charset="0"/>
                        </a:rPr>
                        <a:t>Diff</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a:t>
                      </a:r>
                    </a:p>
                  </a:txBody>
                  <a:tcPr>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400">
                          <a:solidFill>
                            <a:srgbClr val="1B1464"/>
                          </a:solidFill>
                          <a:latin typeface="Helvetica" panose="020B0403020202020204" pitchFamily="34" charset="0"/>
                        </a:rPr>
                        <a:t>2,471</a:t>
                      </a:r>
                    </a:p>
                  </a:txBody>
                  <a:tcPr anchor="ctr">
                    <a:solidFill>
                      <a:schemeClr val="bg1"/>
                    </a:solidFill>
                  </a:tcPr>
                </a:tc>
                <a:tc>
                  <a:txBody>
                    <a:bodyPr/>
                    <a:lstStyle/>
                    <a:p>
                      <a:pPr algn="ctr"/>
                      <a:r>
                        <a:rPr lang="en-US" sz="1400" b="1">
                          <a:solidFill>
                            <a:srgbClr val="00BFF2"/>
                          </a:solidFill>
                          <a:latin typeface="Helvetica" panose="020B0403020202020204" pitchFamily="34" charset="0"/>
                        </a:rPr>
                        <a:t>10,549</a:t>
                      </a:r>
                    </a:p>
                  </a:txBody>
                  <a:tcPr anchor="ctr">
                    <a:solidFill>
                      <a:schemeClr val="bg1"/>
                    </a:solidFill>
                  </a:tcPr>
                </a:tc>
                <a:tc>
                  <a:txBody>
                    <a:bodyPr/>
                    <a:lstStyle/>
                    <a:p>
                      <a:pPr algn="ctr"/>
                      <a:r>
                        <a:rPr lang="en-US" sz="1400" b="1">
                          <a:solidFill>
                            <a:srgbClr val="00BFF2"/>
                          </a:solidFill>
                          <a:latin typeface="Helvetica" panose="020B0403020202020204" pitchFamily="34" charset="0"/>
                        </a:rPr>
                        <a:t>+8,078</a:t>
                      </a:r>
                    </a:p>
                  </a:txBody>
                  <a:tcPr anchor="ctr">
                    <a:solidFill>
                      <a:schemeClr val="bg1"/>
                    </a:solidFill>
                  </a:tcPr>
                </a:tc>
                <a:tc>
                  <a:txBody>
                    <a:bodyPr/>
                    <a:lstStyle/>
                    <a:p>
                      <a:pPr algn="ctr"/>
                      <a:r>
                        <a:rPr lang="en-US" sz="1400" b="1">
                          <a:solidFill>
                            <a:srgbClr val="00BFF2"/>
                          </a:solidFill>
                          <a:latin typeface="Helvetica" panose="020B0403020202020204" pitchFamily="34" charset="0"/>
                        </a:rPr>
                        <a:t>+327%</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2041315050"/>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400">
                          <a:solidFill>
                            <a:srgbClr val="1B1464"/>
                          </a:solidFill>
                          <a:latin typeface="Helvetica" panose="020B0403020202020204" pitchFamily="34" charset="0"/>
                        </a:rPr>
                        <a:t>5,978</a:t>
                      </a:r>
                    </a:p>
                  </a:txBody>
                  <a:tcPr anchor="ctr"/>
                </a:tc>
                <a:tc>
                  <a:txBody>
                    <a:bodyPr/>
                    <a:lstStyle/>
                    <a:p>
                      <a:pPr algn="ctr"/>
                      <a:r>
                        <a:rPr lang="en-US" sz="1400" b="1">
                          <a:solidFill>
                            <a:srgbClr val="00BFF2"/>
                          </a:solidFill>
                          <a:latin typeface="Helvetica" panose="020B0403020202020204" pitchFamily="34" charset="0"/>
                        </a:rPr>
                        <a:t>13,812</a:t>
                      </a:r>
                    </a:p>
                  </a:txBody>
                  <a:tcPr anchor="ctr"/>
                </a:tc>
                <a:tc>
                  <a:txBody>
                    <a:bodyPr/>
                    <a:lstStyle/>
                    <a:p>
                      <a:pPr algn="ctr"/>
                      <a:r>
                        <a:rPr lang="en-US" sz="1400" b="1">
                          <a:solidFill>
                            <a:srgbClr val="00BFF2"/>
                          </a:solidFill>
                          <a:latin typeface="Helvetica" panose="020B0403020202020204" pitchFamily="34" charset="0"/>
                        </a:rPr>
                        <a:t>+7,833</a:t>
                      </a:r>
                    </a:p>
                  </a:txBody>
                  <a:tcPr anchor="ctr"/>
                </a:tc>
                <a:tc>
                  <a:txBody>
                    <a:bodyPr/>
                    <a:lstStyle/>
                    <a:p>
                      <a:pPr algn="ctr"/>
                      <a:r>
                        <a:rPr lang="en-US" sz="1400" b="1">
                          <a:solidFill>
                            <a:srgbClr val="00BFF2"/>
                          </a:solidFill>
                          <a:latin typeface="Helvetica" panose="020B0403020202020204" pitchFamily="34" charset="0"/>
                        </a:rPr>
                        <a:t>+131%</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804652159"/>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400">
                          <a:solidFill>
                            <a:srgbClr val="1B1464"/>
                          </a:solidFill>
                          <a:latin typeface="Helvetica" panose="020B0403020202020204" pitchFamily="34" charset="0"/>
                        </a:rPr>
                        <a:t>1,309</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1,630</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+321</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+25%</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3185667"/>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400">
                          <a:solidFill>
                            <a:srgbClr val="1B1464"/>
                          </a:solidFill>
                          <a:latin typeface="Helvetica" panose="020B0403020202020204" pitchFamily="34" charset="0"/>
                        </a:rPr>
                        <a:t>1,584</a:t>
                      </a:r>
                    </a:p>
                  </a:txBody>
                  <a:tcPr anchor="ctr"/>
                </a:tc>
                <a:tc>
                  <a:txBody>
                    <a:bodyPr/>
                    <a:lstStyle/>
                    <a:p>
                      <a:pPr algn="ctr"/>
                      <a:r>
                        <a:rPr lang="en-US" sz="1400" b="1">
                          <a:solidFill>
                            <a:srgbClr val="00BFF2"/>
                          </a:solidFill>
                          <a:latin typeface="Helvetica" panose="020B0403020202020204" pitchFamily="34" charset="0"/>
                        </a:rPr>
                        <a:t>  3,008</a:t>
                      </a:r>
                    </a:p>
                  </a:txBody>
                  <a:tcPr anchor="ctr"/>
                </a:tc>
                <a:tc>
                  <a:txBody>
                    <a:bodyPr/>
                    <a:lstStyle/>
                    <a:p>
                      <a:pPr algn="ctr"/>
                      <a:r>
                        <a:rPr lang="en-US" sz="1400" b="1">
                          <a:solidFill>
                            <a:srgbClr val="00BFF2"/>
                          </a:solidFill>
                          <a:latin typeface="Helvetica" panose="020B0403020202020204" pitchFamily="34" charset="0"/>
                        </a:rPr>
                        <a:t>+1,424</a:t>
                      </a:r>
                    </a:p>
                  </a:txBody>
                  <a:tcPr anchor="ctr"/>
                </a:tc>
                <a:tc>
                  <a:txBody>
                    <a:bodyPr/>
                    <a:lstStyle/>
                    <a:p>
                      <a:pPr algn="ctr"/>
                      <a:r>
                        <a:rPr lang="en-US" sz="1400" b="1">
                          <a:solidFill>
                            <a:srgbClr val="00BFF2"/>
                          </a:solidFill>
                          <a:latin typeface="Helvetica" panose="020B0403020202020204" pitchFamily="34" charset="0"/>
                        </a:rPr>
                        <a:t>  +90%</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a:solidFill>
                            <a:srgbClr val="1B1464"/>
                          </a:solidFill>
                          <a:latin typeface="Helvetica" panose="020B0403020202020204" pitchFamily="34" charset="0"/>
                        </a:rPr>
                        <a:t>   254</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  1,324</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+1,070</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+422%</a:t>
                      </a: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solidFill>
                      <a:schemeClr val="bg1"/>
                    </a:solidFill>
                  </a:tcPr>
                </a:tc>
                <a:extLst>
                  <a:ext uri="{0D108BD9-81ED-4DB2-BD59-A6C34878D82A}">
                    <a16:rowId xmlns:a16="http://schemas.microsoft.com/office/drawing/2014/main" val="1968668546"/>
                  </a:ext>
                </a:extLst>
              </a:tr>
            </a:tbl>
          </a:graphicData>
        </a:graphic>
      </p:graphicFrame>
      <p:sp>
        <p:nvSpPr>
          <p:cNvPr id="167" name="TextBox 166">
            <a:extLst>
              <a:ext uri="{FF2B5EF4-FFF2-40B4-BE49-F238E27FC236}">
                <a16:creationId xmlns:a16="http://schemas.microsoft.com/office/drawing/2014/main" id="{259A623C-E12D-3BD8-8002-45CB4FDFB5C6}"/>
              </a:ext>
            </a:extLst>
          </p:cNvPr>
          <p:cNvSpPr txBox="1"/>
          <p:nvPr/>
        </p:nvSpPr>
        <p:spPr>
          <a:xfrm>
            <a:off x="124473" y="2698040"/>
            <a:ext cx="5830868" cy="276999"/>
          </a:xfrm>
          <a:prstGeom prst="rect">
            <a:avLst/>
          </a:prstGeom>
          <a:noFill/>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sp>
        <p:nvSpPr>
          <p:cNvPr id="168" name="TextBox 167">
            <a:extLst>
              <a:ext uri="{FF2B5EF4-FFF2-40B4-BE49-F238E27FC236}">
                <a16:creationId xmlns:a16="http://schemas.microsoft.com/office/drawing/2014/main" id="{0A5460D6-83B1-C0E3-A587-AA94DE0B52B4}"/>
              </a:ext>
            </a:extLst>
          </p:cNvPr>
          <p:cNvSpPr txBox="1"/>
          <p:nvPr/>
        </p:nvSpPr>
        <p:spPr>
          <a:xfrm>
            <a:off x="6243650" y="2698040"/>
            <a:ext cx="5830868" cy="276999"/>
          </a:xfrm>
          <a:prstGeom prst="rect">
            <a:avLst/>
          </a:prstGeom>
          <a:noFill/>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Mar ‘16 – Feb ’19</a:t>
            </a:r>
          </a:p>
        </p:txBody>
      </p:sp>
      <p:pic>
        <p:nvPicPr>
          <p:cNvPr id="153" name="Picture 80" descr="Image result for lyft logo">
            <a:extLst>
              <a:ext uri="{FF2B5EF4-FFF2-40B4-BE49-F238E27FC236}">
                <a16:creationId xmlns:a16="http://schemas.microsoft.com/office/drawing/2014/main" id="{B542924A-9B65-231C-9178-2453F1C73C2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739162" y="3580503"/>
            <a:ext cx="438606" cy="31067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0" descr="Image result for poshmark logo">
            <a:extLst>
              <a:ext uri="{FF2B5EF4-FFF2-40B4-BE49-F238E27FC236}">
                <a16:creationId xmlns:a16="http://schemas.microsoft.com/office/drawing/2014/main" id="{6D024BE6-A5AE-BCE7-01CA-B00C2F673214}"/>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321909" y="3972338"/>
            <a:ext cx="1273113" cy="2668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Image result for purple mattress logo">
            <a:extLst>
              <a:ext uri="{FF2B5EF4-FFF2-40B4-BE49-F238E27FC236}">
                <a16:creationId xmlns:a16="http://schemas.microsoft.com/office/drawing/2014/main" id="{18AE27C4-E643-33BB-D8F3-BCE74A441E02}"/>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6467813" y="4290688"/>
            <a:ext cx="981305" cy="29893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6" descr="Image result for zelle logo">
            <a:extLst>
              <a:ext uri="{FF2B5EF4-FFF2-40B4-BE49-F238E27FC236}">
                <a16:creationId xmlns:a16="http://schemas.microsoft.com/office/drawing/2014/main" id="{0CA8F6AE-3792-8A9D-FD00-838C6237BCEA}"/>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6592111" y="4653607"/>
            <a:ext cx="732709" cy="3394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ola (company) - Wikipedia">
            <a:extLst>
              <a:ext uri="{FF2B5EF4-FFF2-40B4-BE49-F238E27FC236}">
                <a16:creationId xmlns:a16="http://schemas.microsoft.com/office/drawing/2014/main" id="{6E76E18E-9939-1E46-5F2B-C5776700E95E}"/>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t="49146"/>
          <a:stretch/>
        </p:blipFill>
        <p:spPr bwMode="auto">
          <a:xfrm>
            <a:off x="6467813" y="5065107"/>
            <a:ext cx="981305" cy="2295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6F75461-1CD9-6D2A-5E51-A023BF2ABA0C}"/>
              </a:ext>
            </a:extLst>
          </p:cNvPr>
          <p:cNvSpPr txBox="1"/>
          <p:nvPr/>
        </p:nvSpPr>
        <p:spPr>
          <a:xfrm>
            <a:off x="124473" y="242481"/>
            <a:ext cx="10358289" cy="8925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anose="020B0604020202020204" pitchFamily="2" charset="0"/>
              </a:rPr>
              <a:t>TV motivates young adults to act: </a:t>
            </a:r>
            <a:r>
              <a:rPr lang="en-US" sz="2600" b="1">
                <a:solidFill>
                  <a:srgbClr val="1F1A62"/>
                </a:solidFill>
                <a:latin typeface="Helvetica" panose="020B0604020202020204" pitchFamily="2" charset="0"/>
              </a:rPr>
              <a:t>Campaigns</a:t>
            </a: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 </a:t>
            </a:r>
            <a:r>
              <a:rPr lang="en-US" sz="2600" b="1">
                <a:solidFill>
                  <a:srgbClr val="1F1A62"/>
                </a:solidFill>
                <a:latin typeface="Helvetica" panose="020B0604020202020204" pitchFamily="2" charset="0"/>
              </a:rPr>
              <a:t>for </a:t>
            </a: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younger-skewing brands drive engagement and online conversion</a:t>
            </a:r>
          </a:p>
        </p:txBody>
      </p:sp>
      <p:sp>
        <p:nvSpPr>
          <p:cNvPr id="15" name="TextBox 14">
            <a:hlinkClick r:id="rId3"/>
            <a:extLst>
              <a:ext uri="{FF2B5EF4-FFF2-40B4-BE49-F238E27FC236}">
                <a16:creationId xmlns:a16="http://schemas.microsoft.com/office/drawing/2014/main" id="{767EA907-2B7B-F602-1451-3E0B8A9CB4ED}"/>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pSp>
        <p:nvGrpSpPr>
          <p:cNvPr id="18" name="Group 17">
            <a:extLst>
              <a:ext uri="{FF2B5EF4-FFF2-40B4-BE49-F238E27FC236}">
                <a16:creationId xmlns:a16="http://schemas.microsoft.com/office/drawing/2014/main" id="{C37B9FDC-28E2-FE63-DC1C-75BD29500F41}"/>
              </a:ext>
            </a:extLst>
          </p:cNvPr>
          <p:cNvGrpSpPr/>
          <p:nvPr/>
        </p:nvGrpSpPr>
        <p:grpSpPr>
          <a:xfrm>
            <a:off x="63874" y="1501107"/>
            <a:ext cx="3050997" cy="443966"/>
            <a:chOff x="3835233" y="3715337"/>
            <a:chExt cx="3050997" cy="443966"/>
          </a:xfrm>
        </p:grpSpPr>
        <p:pic>
          <p:nvPicPr>
            <p:cNvPr id="21" name="Picture 20">
              <a:extLst>
                <a:ext uri="{FF2B5EF4-FFF2-40B4-BE49-F238E27FC236}">
                  <a16:creationId xmlns:a16="http://schemas.microsoft.com/office/drawing/2014/main" id="{2CBBE2AA-6458-8659-6486-53B8031D876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22" name="Picture 21">
              <a:extLst>
                <a:ext uri="{FF2B5EF4-FFF2-40B4-BE49-F238E27FC236}">
                  <a16:creationId xmlns:a16="http://schemas.microsoft.com/office/drawing/2014/main" id="{B43FEE21-E9EA-FDFD-2981-9ED5347A523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pic>
        <p:nvPicPr>
          <p:cNvPr id="3" name="Picture 2">
            <a:extLst>
              <a:ext uri="{FF2B5EF4-FFF2-40B4-BE49-F238E27FC236}">
                <a16:creationId xmlns:a16="http://schemas.microsoft.com/office/drawing/2014/main" id="{8524891D-BB0D-B974-A63A-5D90B58969B9}"/>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4" name="Slide Number Placeholder 5">
            <a:extLst>
              <a:ext uri="{FF2B5EF4-FFF2-40B4-BE49-F238E27FC236}">
                <a16:creationId xmlns:a16="http://schemas.microsoft.com/office/drawing/2014/main" id="{138F02FB-22A3-3CD9-1129-2EC153B3C061}"/>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38FFA9EE-6F7C-3F8E-BCFB-C776FBFB6263}"/>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55143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75F8C6-6AE9-18CF-B565-2C4A5DF16BEF}"/>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hlinkClick r:id="rId2"/>
            <a:extLst>
              <a:ext uri="{FF2B5EF4-FFF2-40B4-BE49-F238E27FC236}">
                <a16:creationId xmlns:a16="http://schemas.microsoft.com/office/drawing/2014/main" id="{7EF75C35-6ED8-7A86-E1EB-2F6BD0A37A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5348" y="142562"/>
            <a:ext cx="1734378" cy="975587"/>
          </a:xfrm>
          <a:prstGeom prst="rect">
            <a:avLst/>
          </a:prstGeom>
          <a:ln>
            <a:solidFill>
              <a:srgbClr val="1B1464"/>
            </a:solidFill>
          </a:ln>
        </p:spPr>
      </p:pic>
      <p:sp>
        <p:nvSpPr>
          <p:cNvPr id="16" name="TextBox 15">
            <a:hlinkClick r:id="rId2"/>
            <a:extLst>
              <a:ext uri="{FF2B5EF4-FFF2-40B4-BE49-F238E27FC236}">
                <a16:creationId xmlns:a16="http://schemas.microsoft.com/office/drawing/2014/main" id="{2DA6574D-EDBE-951A-E6CA-F3812DF52867}"/>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7" name="Rectangle 16">
            <a:extLst>
              <a:ext uri="{FF2B5EF4-FFF2-40B4-BE49-F238E27FC236}">
                <a16:creationId xmlns:a16="http://schemas.microsoft.com/office/drawing/2014/main" id="{F00705D3-E92C-7105-6D25-AB0DBCB40FA0}"/>
              </a:ext>
            </a:extLst>
          </p:cNvPr>
          <p:cNvSpPr/>
          <p:nvPr/>
        </p:nvSpPr>
        <p:spPr>
          <a:xfrm>
            <a:off x="132274" y="234824"/>
            <a:ext cx="101930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Audience-based TV buying drives KPIs: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are using ABB to increase target audience reach and engage new customers</a:t>
            </a:r>
          </a:p>
        </p:txBody>
      </p:sp>
      <p:grpSp>
        <p:nvGrpSpPr>
          <p:cNvPr id="6" name="Group 5">
            <a:extLst>
              <a:ext uri="{FF2B5EF4-FFF2-40B4-BE49-F238E27FC236}">
                <a16:creationId xmlns:a16="http://schemas.microsoft.com/office/drawing/2014/main" id="{B8BAD0A9-7288-7170-8BF3-C49C56A79A19}"/>
              </a:ext>
            </a:extLst>
          </p:cNvPr>
          <p:cNvGrpSpPr/>
          <p:nvPr/>
        </p:nvGrpSpPr>
        <p:grpSpPr>
          <a:xfrm>
            <a:off x="0" y="1440947"/>
            <a:ext cx="2876169" cy="499260"/>
            <a:chOff x="214064" y="2435095"/>
            <a:chExt cx="2876169" cy="499260"/>
          </a:xfrm>
        </p:grpSpPr>
        <p:pic>
          <p:nvPicPr>
            <p:cNvPr id="8" name="Picture 7">
              <a:extLst>
                <a:ext uri="{FF2B5EF4-FFF2-40B4-BE49-F238E27FC236}">
                  <a16:creationId xmlns:a16="http://schemas.microsoft.com/office/drawing/2014/main" id="{16E9B678-4682-6CD5-3168-3AD57CDC38E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064" y="2435095"/>
              <a:ext cx="1389471" cy="44396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CD59844-648D-3A98-6186-197DBD8A4E9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54816" y="2444877"/>
              <a:ext cx="1435417" cy="489478"/>
            </a:xfrm>
            <a:prstGeom prst="rect">
              <a:avLst/>
            </a:prstGeom>
          </p:spPr>
        </p:pic>
      </p:grpSp>
      <p:sp>
        <p:nvSpPr>
          <p:cNvPr id="14" name="TextBox 13">
            <a:extLst>
              <a:ext uri="{FF2B5EF4-FFF2-40B4-BE49-F238E27FC236}">
                <a16:creationId xmlns:a16="http://schemas.microsoft.com/office/drawing/2014/main" id="{09F03B3F-C0A1-AA91-2EBA-D4FDA069022F}"/>
              </a:ext>
            </a:extLst>
          </p:cNvPr>
          <p:cNvSpPr txBox="1"/>
          <p:nvPr/>
        </p:nvSpPr>
        <p:spPr>
          <a:xfrm>
            <a:off x="501421" y="5958740"/>
            <a:ext cx="112372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VAB / Spectrum Reach / Advertiser Perceptions ‘Audience-Based Buying Survey,’ February 2023, fielded January 11 – 27, 2023 (n=210).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Survey base: Advertising decision-makers who are involved in buying or planning digital video, cable / broadcast TV, or advanced TV.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‘Large’ Brand Marketers = business with annual total ad spend of $5MM+, ‘Small’ Brand Marketers = business with annual total ad spend of $10K - $5MM, ‘Large Business’ Agency Pros = client with annual total ad spend of $5MM+, ‘Small Business’ Agency Pros = client with annual total ad spend of $10K - $5MM. Q150. To what extent do you believe audience-based buying of TV advertising can impact each of the following KPIs? (extremely impactful / very impactful). Base = Total Respondents.</a:t>
            </a:r>
          </a:p>
        </p:txBody>
      </p:sp>
      <p:sp>
        <p:nvSpPr>
          <p:cNvPr id="15" name="TextBox 14">
            <a:extLst>
              <a:ext uri="{FF2B5EF4-FFF2-40B4-BE49-F238E27FC236}">
                <a16:creationId xmlns:a16="http://schemas.microsoft.com/office/drawing/2014/main" id="{A09CFF0D-F17E-0D16-B6CF-2FEE68AE7261}"/>
              </a:ext>
            </a:extLst>
          </p:cNvPr>
          <p:cNvSpPr txBox="1"/>
          <p:nvPr/>
        </p:nvSpPr>
        <p:spPr>
          <a:xfrm>
            <a:off x="0" y="1952547"/>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1" u="none" strike="noStrike" kern="1200" spc="0" baseline="0">
                <a:solidFill>
                  <a:srgbClr val="1B1464"/>
                </a:solidFill>
                <a:latin typeface="Helvetica" panose="020B0403020202020204" pitchFamily="34" charset="0"/>
                <a:ea typeface="+mn-ea"/>
                <a:cs typeface="+mn-cs"/>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believe audience-based TV buying can impact each of the following KPIs</a:t>
            </a:r>
          </a:p>
          <a:p>
            <a:pPr marL="0" marR="0" lvl="0" indent="0" algn="ctr" defTabSz="914400" rtl="0" eaLnBrk="1" fontAlgn="auto" latinLnBrk="0" hangingPunct="1">
              <a:lnSpc>
                <a:spcPct val="100000"/>
              </a:lnSpc>
              <a:spcBef>
                <a:spcPts val="0"/>
              </a:spcBef>
              <a:spcAft>
                <a:spcPts val="0"/>
              </a:spcAft>
              <a:buClrTx/>
              <a:buSzTx/>
              <a:buFontTx/>
              <a:buNone/>
              <a:tabLst/>
              <a:defRPr sz="1400" b="0" i="1" u="none" strike="noStrike" kern="1200" spc="0" baseline="0">
                <a:solidFill>
                  <a:srgbClr val="1B1464"/>
                </a:solidFill>
                <a:latin typeface="Helvetica" panose="020B0403020202020204" pitchFamily="34" charset="0"/>
                <a:ea typeface="+mn-ea"/>
                <a:cs typeface="+mn-cs"/>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ranked each #1</a:t>
            </a:r>
            <a:endPar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58" name="Picture 57">
            <a:extLst>
              <a:ext uri="{FF2B5EF4-FFF2-40B4-BE49-F238E27FC236}">
                <a16:creationId xmlns:a16="http://schemas.microsoft.com/office/drawing/2014/main" id="{A603EB44-2D5D-33A2-EABF-235E9E7FCC62}"/>
              </a:ext>
            </a:extLst>
          </p:cNvPr>
          <p:cNvPicPr>
            <a:picLocks noChangeAspect="1"/>
          </p:cNvPicPr>
          <p:nvPr/>
        </p:nvPicPr>
        <p:blipFill rotWithShape="1">
          <a:blip r:embed="rId6"/>
          <a:srcRect t="1303"/>
          <a:stretch/>
        </p:blipFill>
        <p:spPr>
          <a:xfrm>
            <a:off x="685120" y="2439555"/>
            <a:ext cx="10821761" cy="3459361"/>
          </a:xfrm>
          <a:prstGeom prst="rect">
            <a:avLst/>
          </a:prstGeom>
        </p:spPr>
      </p:pic>
      <p:pic>
        <p:nvPicPr>
          <p:cNvPr id="5" name="Picture 4">
            <a:extLst>
              <a:ext uri="{FF2B5EF4-FFF2-40B4-BE49-F238E27FC236}">
                <a16:creationId xmlns:a16="http://schemas.microsoft.com/office/drawing/2014/main" id="{18558B72-B71B-E51C-56D4-2AF93588D64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987E844D-2FA7-5F2B-8F0A-5FDF0E7FF39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75B37B55-95CC-F255-02A3-C7619EC30463}"/>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37247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1881C3-33B0-FCC0-E0C8-E8C94D0C3813}"/>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hlinkClick r:id="rId2"/>
            <a:extLst>
              <a:ext uri="{FF2B5EF4-FFF2-40B4-BE49-F238E27FC236}">
                <a16:creationId xmlns:a16="http://schemas.microsoft.com/office/drawing/2014/main" id="{BE49C2B2-631F-C598-942B-F00C8F55A1C8}"/>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45" name="Text Placeholder 24">
            <a:extLst>
              <a:ext uri="{FF2B5EF4-FFF2-40B4-BE49-F238E27FC236}">
                <a16:creationId xmlns:a16="http://schemas.microsoft.com/office/drawing/2014/main" id="{B7478590-D34B-C36B-1144-1C2CB5DE11C9}"/>
              </a:ext>
            </a:extLst>
          </p:cNvPr>
          <p:cNvSpPr txBox="1">
            <a:spLocks/>
          </p:cNvSpPr>
          <p:nvPr/>
        </p:nvSpPr>
        <p:spPr>
          <a:xfrm>
            <a:off x="483207" y="6191331"/>
            <a:ext cx="11664402" cy="32470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2023 </a:t>
            </a:r>
            <a:r>
              <a:rPr kumimoji="0" lang="en-US" sz="8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Evolution of Video Branding</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report. Data sourced from Hub’s survey of 2,400 TV consumers, ages 16-74 who meet the following criteria: watch at least one hour of TV / week, have broadband access. Data collected early February 2023. Q2: Which of the following are reasons for why you have watched / signed up for a free ad-supported streaming TV service?</a:t>
            </a:r>
          </a:p>
        </p:txBody>
      </p:sp>
      <p:sp>
        <p:nvSpPr>
          <p:cNvPr id="46" name="TextBox 45">
            <a:extLst>
              <a:ext uri="{FF2B5EF4-FFF2-40B4-BE49-F238E27FC236}">
                <a16:creationId xmlns:a16="http://schemas.microsoft.com/office/drawing/2014/main" id="{4C39E935-7A58-DD4B-A824-3D72181C070E}"/>
              </a:ext>
            </a:extLst>
          </p:cNvPr>
          <p:cNvSpPr txBox="1"/>
          <p:nvPr/>
        </p:nvSpPr>
        <p:spPr>
          <a:xfrm>
            <a:off x="854075" y="1968952"/>
            <a:ext cx="10483850"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Which of the following are reasons for why you have </a:t>
            </a: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watched / signed up for a free ad-supported streaming TV service</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total respondents (rank 1-3)</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 name="TextBox 1">
            <a:extLst>
              <a:ext uri="{FF2B5EF4-FFF2-40B4-BE49-F238E27FC236}">
                <a16:creationId xmlns:a16="http://schemas.microsoft.com/office/drawing/2014/main" id="{5362A376-A719-1573-83A0-FF6FD955AAD4}"/>
              </a:ext>
            </a:extLst>
          </p:cNvPr>
          <p:cNvSpPr txBox="1"/>
          <p:nvPr/>
        </p:nvSpPr>
        <p:spPr>
          <a:xfrm>
            <a:off x="115172" y="218096"/>
            <a:ext cx="10080538" cy="8925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anose="020B0604020202020204" pitchFamily="2" charset="0"/>
              </a:rPr>
              <a:t>Another silver lining for FAST</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 </a:t>
            </a: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Adults 65+ are turning to FAST services to expand the amount of content they have access to</a:t>
            </a:r>
          </a:p>
        </p:txBody>
      </p:sp>
      <p:sp>
        <p:nvSpPr>
          <p:cNvPr id="6" name="Rectangle 5">
            <a:extLst>
              <a:ext uri="{FF2B5EF4-FFF2-40B4-BE49-F238E27FC236}">
                <a16:creationId xmlns:a16="http://schemas.microsoft.com/office/drawing/2014/main" id="{105EA0B8-F73A-3F03-DA73-A73BA01E59C0}"/>
              </a:ext>
            </a:extLst>
          </p:cNvPr>
          <p:cNvSpPr/>
          <p:nvPr/>
        </p:nvSpPr>
        <p:spPr>
          <a:xfrm>
            <a:off x="960037" y="3098813"/>
            <a:ext cx="2980749" cy="10469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83939AE-6EE0-E62F-8014-E0253B1ED743}"/>
              </a:ext>
            </a:extLst>
          </p:cNvPr>
          <p:cNvSpPr txBox="1"/>
          <p:nvPr/>
        </p:nvSpPr>
        <p:spPr>
          <a:xfrm>
            <a:off x="977837" y="3254126"/>
            <a:ext cx="2960418"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#1 - A specific TV program or movie I wanted to see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36%</a:t>
            </a:r>
          </a:p>
        </p:txBody>
      </p:sp>
      <p:sp>
        <p:nvSpPr>
          <p:cNvPr id="13" name="Rectangle 12">
            <a:extLst>
              <a:ext uri="{FF2B5EF4-FFF2-40B4-BE49-F238E27FC236}">
                <a16:creationId xmlns:a16="http://schemas.microsoft.com/office/drawing/2014/main" id="{43180890-0353-0ED3-67F2-94C4483954F1}"/>
              </a:ext>
            </a:extLst>
          </p:cNvPr>
          <p:cNvSpPr/>
          <p:nvPr/>
        </p:nvSpPr>
        <p:spPr>
          <a:xfrm>
            <a:off x="960037" y="4062246"/>
            <a:ext cx="2980749" cy="10469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1CD16EB-C205-C240-5CD9-1BA43371FD2D}"/>
              </a:ext>
            </a:extLst>
          </p:cNvPr>
          <p:cNvSpPr txBox="1"/>
          <p:nvPr/>
        </p:nvSpPr>
        <p:spPr>
          <a:xfrm>
            <a:off x="961298" y="4201017"/>
            <a:ext cx="2970586" cy="95410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#2 - Ability to access free content I want to see in exchange for watching 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34%</a:t>
            </a:r>
          </a:p>
        </p:txBody>
      </p:sp>
      <p:sp>
        <p:nvSpPr>
          <p:cNvPr id="15" name="Rectangle 14">
            <a:extLst>
              <a:ext uri="{FF2B5EF4-FFF2-40B4-BE49-F238E27FC236}">
                <a16:creationId xmlns:a16="http://schemas.microsoft.com/office/drawing/2014/main" id="{4D4C2C99-1AB6-AC88-BF16-26AC0766AF2E}"/>
              </a:ext>
            </a:extLst>
          </p:cNvPr>
          <p:cNvSpPr/>
          <p:nvPr/>
        </p:nvSpPr>
        <p:spPr>
          <a:xfrm>
            <a:off x="960037" y="5218340"/>
            <a:ext cx="2980749" cy="951802"/>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DB869D9-5B2D-13D1-B9E6-B88ED0C6FCA7}"/>
              </a:ext>
            </a:extLst>
          </p:cNvPr>
          <p:cNvSpPr txBox="1"/>
          <p:nvPr/>
        </p:nvSpPr>
        <p:spPr>
          <a:xfrm>
            <a:off x="952401" y="5260881"/>
            <a:ext cx="2980748" cy="95410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403020202020204" pitchFamily="34" charset="0"/>
                <a:ea typeface="+mn-ea"/>
                <a:cs typeface="+mn-cs"/>
              </a:rPr>
              <a:t>#3 - Wide variety of content offered which complements my other video subscriptions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33%</a:t>
            </a:r>
          </a:p>
        </p:txBody>
      </p:sp>
      <p:sp>
        <p:nvSpPr>
          <p:cNvPr id="18" name="Rectangle 17">
            <a:extLst>
              <a:ext uri="{FF2B5EF4-FFF2-40B4-BE49-F238E27FC236}">
                <a16:creationId xmlns:a16="http://schemas.microsoft.com/office/drawing/2014/main" id="{DCA30248-0925-4C68-BCBE-6C0D6C32F036}"/>
              </a:ext>
            </a:extLst>
          </p:cNvPr>
          <p:cNvSpPr/>
          <p:nvPr/>
        </p:nvSpPr>
        <p:spPr>
          <a:xfrm>
            <a:off x="960037" y="2469494"/>
            <a:ext cx="2980749" cy="56883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642DBE4-46E1-8FA6-1EB1-CCA368769DEC}"/>
              </a:ext>
            </a:extLst>
          </p:cNvPr>
          <p:cNvSpPr txBox="1"/>
          <p:nvPr/>
        </p:nvSpPr>
        <p:spPr>
          <a:xfrm>
            <a:off x="1673128" y="2584632"/>
            <a:ext cx="155456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A25-34</a:t>
            </a:r>
          </a:p>
        </p:txBody>
      </p:sp>
      <p:sp>
        <p:nvSpPr>
          <p:cNvPr id="20" name="Rectangle 19">
            <a:extLst>
              <a:ext uri="{FF2B5EF4-FFF2-40B4-BE49-F238E27FC236}">
                <a16:creationId xmlns:a16="http://schemas.microsoft.com/office/drawing/2014/main" id="{24009E35-046C-1317-3CE9-A8853DB7E888}"/>
              </a:ext>
            </a:extLst>
          </p:cNvPr>
          <p:cNvSpPr/>
          <p:nvPr/>
        </p:nvSpPr>
        <p:spPr>
          <a:xfrm>
            <a:off x="4599283" y="3098813"/>
            <a:ext cx="2980749" cy="10469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0394397-A0AB-FEBD-4C50-5E7F07628AE3}"/>
              </a:ext>
            </a:extLst>
          </p:cNvPr>
          <p:cNvSpPr txBox="1"/>
          <p:nvPr/>
        </p:nvSpPr>
        <p:spPr>
          <a:xfrm>
            <a:off x="4599277" y="3254126"/>
            <a:ext cx="2980749"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#1 - A specific TV program or movie I wanted to see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50%</a:t>
            </a:r>
          </a:p>
        </p:txBody>
      </p:sp>
      <p:sp>
        <p:nvSpPr>
          <p:cNvPr id="23" name="Rectangle 22">
            <a:extLst>
              <a:ext uri="{FF2B5EF4-FFF2-40B4-BE49-F238E27FC236}">
                <a16:creationId xmlns:a16="http://schemas.microsoft.com/office/drawing/2014/main" id="{30737DAC-2BCA-7928-707B-72663DB12019}"/>
              </a:ext>
            </a:extLst>
          </p:cNvPr>
          <p:cNvSpPr/>
          <p:nvPr/>
        </p:nvSpPr>
        <p:spPr>
          <a:xfrm>
            <a:off x="4599283" y="4062246"/>
            <a:ext cx="2980749" cy="10469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DA8C591-B833-9259-3F9D-B43B61456D38}"/>
              </a:ext>
            </a:extLst>
          </p:cNvPr>
          <p:cNvSpPr txBox="1"/>
          <p:nvPr/>
        </p:nvSpPr>
        <p:spPr>
          <a:xfrm>
            <a:off x="4617086" y="4222630"/>
            <a:ext cx="2960419" cy="95410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#2 - Ability to access free content I want to see in exchange for watching 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47%</a:t>
            </a:r>
          </a:p>
        </p:txBody>
      </p:sp>
      <p:sp>
        <p:nvSpPr>
          <p:cNvPr id="25" name="Rectangle 24">
            <a:extLst>
              <a:ext uri="{FF2B5EF4-FFF2-40B4-BE49-F238E27FC236}">
                <a16:creationId xmlns:a16="http://schemas.microsoft.com/office/drawing/2014/main" id="{C820672D-2BC5-22A6-4992-0C9A6F93F486}"/>
              </a:ext>
            </a:extLst>
          </p:cNvPr>
          <p:cNvSpPr/>
          <p:nvPr/>
        </p:nvSpPr>
        <p:spPr>
          <a:xfrm>
            <a:off x="4599283" y="5218340"/>
            <a:ext cx="2980749" cy="951802"/>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5914D17-D8BA-7772-B9B1-E246521A1F47}"/>
              </a:ext>
            </a:extLst>
          </p:cNvPr>
          <p:cNvSpPr txBox="1"/>
          <p:nvPr/>
        </p:nvSpPr>
        <p:spPr>
          <a:xfrm>
            <a:off x="4617087" y="5260881"/>
            <a:ext cx="2960409" cy="95410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#3 - Easy access to a large library of 'classic' programming at any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45%</a:t>
            </a:r>
          </a:p>
        </p:txBody>
      </p:sp>
      <p:sp>
        <p:nvSpPr>
          <p:cNvPr id="27" name="Rectangle 26">
            <a:extLst>
              <a:ext uri="{FF2B5EF4-FFF2-40B4-BE49-F238E27FC236}">
                <a16:creationId xmlns:a16="http://schemas.microsoft.com/office/drawing/2014/main" id="{B29B2601-AD1E-13C6-9C93-1CF21203DB61}"/>
              </a:ext>
            </a:extLst>
          </p:cNvPr>
          <p:cNvSpPr/>
          <p:nvPr/>
        </p:nvSpPr>
        <p:spPr>
          <a:xfrm>
            <a:off x="4599283" y="2469494"/>
            <a:ext cx="2980749" cy="56883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BF1598A-40D1-F6BC-F608-39F93829B044}"/>
              </a:ext>
            </a:extLst>
          </p:cNvPr>
          <p:cNvSpPr txBox="1"/>
          <p:nvPr/>
        </p:nvSpPr>
        <p:spPr>
          <a:xfrm>
            <a:off x="5312374" y="2584632"/>
            <a:ext cx="155456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A55-64</a:t>
            </a:r>
          </a:p>
        </p:txBody>
      </p:sp>
      <p:sp>
        <p:nvSpPr>
          <p:cNvPr id="29" name="Rectangle 28">
            <a:extLst>
              <a:ext uri="{FF2B5EF4-FFF2-40B4-BE49-F238E27FC236}">
                <a16:creationId xmlns:a16="http://schemas.microsoft.com/office/drawing/2014/main" id="{F3D89C76-C742-8276-91A7-C1E7435847DC}"/>
              </a:ext>
            </a:extLst>
          </p:cNvPr>
          <p:cNvSpPr/>
          <p:nvPr/>
        </p:nvSpPr>
        <p:spPr>
          <a:xfrm>
            <a:off x="8248688" y="3098813"/>
            <a:ext cx="2980749" cy="10469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C1BC773-E7A2-104E-C320-9E8A6B467610}"/>
              </a:ext>
            </a:extLst>
          </p:cNvPr>
          <p:cNvSpPr txBox="1"/>
          <p:nvPr/>
        </p:nvSpPr>
        <p:spPr>
          <a:xfrm>
            <a:off x="8248686" y="3169488"/>
            <a:ext cx="2980749" cy="95410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#1 - Ability to access free content I want to see in exchange for watching 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48%</a:t>
            </a:r>
          </a:p>
        </p:txBody>
      </p:sp>
      <p:sp>
        <p:nvSpPr>
          <p:cNvPr id="31" name="Rectangle 30">
            <a:extLst>
              <a:ext uri="{FF2B5EF4-FFF2-40B4-BE49-F238E27FC236}">
                <a16:creationId xmlns:a16="http://schemas.microsoft.com/office/drawing/2014/main" id="{40862695-7E2A-4D24-C520-97F1AAB50F9A}"/>
              </a:ext>
            </a:extLst>
          </p:cNvPr>
          <p:cNvSpPr/>
          <p:nvPr/>
        </p:nvSpPr>
        <p:spPr>
          <a:xfrm>
            <a:off x="8248688" y="4181992"/>
            <a:ext cx="2980749" cy="951802"/>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9C25844-9ADD-EB3E-2E05-FCF61A829803}"/>
              </a:ext>
            </a:extLst>
          </p:cNvPr>
          <p:cNvSpPr txBox="1"/>
          <p:nvPr/>
        </p:nvSpPr>
        <p:spPr>
          <a:xfrm>
            <a:off x="8248687" y="4201017"/>
            <a:ext cx="2980748" cy="95410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#2 - Easy access to a large library of 'classic' programming at any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48%</a:t>
            </a:r>
          </a:p>
        </p:txBody>
      </p:sp>
      <p:sp>
        <p:nvSpPr>
          <p:cNvPr id="40" name="Rectangle 39">
            <a:extLst>
              <a:ext uri="{FF2B5EF4-FFF2-40B4-BE49-F238E27FC236}">
                <a16:creationId xmlns:a16="http://schemas.microsoft.com/office/drawing/2014/main" id="{036A519A-7BEC-7679-311F-D5FA888818A3}"/>
              </a:ext>
            </a:extLst>
          </p:cNvPr>
          <p:cNvSpPr/>
          <p:nvPr/>
        </p:nvSpPr>
        <p:spPr>
          <a:xfrm>
            <a:off x="8248688" y="5170750"/>
            <a:ext cx="2980749" cy="10469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7656D5DB-BF35-4EEF-1590-96040649507F}"/>
              </a:ext>
            </a:extLst>
          </p:cNvPr>
          <p:cNvSpPr txBox="1"/>
          <p:nvPr/>
        </p:nvSpPr>
        <p:spPr>
          <a:xfrm>
            <a:off x="8238524" y="5260881"/>
            <a:ext cx="3001076"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#3 - A specific TV program or movie I wanted to see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47%</a:t>
            </a:r>
          </a:p>
        </p:txBody>
      </p:sp>
      <p:sp>
        <p:nvSpPr>
          <p:cNvPr id="43" name="Rectangle 42">
            <a:extLst>
              <a:ext uri="{FF2B5EF4-FFF2-40B4-BE49-F238E27FC236}">
                <a16:creationId xmlns:a16="http://schemas.microsoft.com/office/drawing/2014/main" id="{15B23C13-B742-3888-F9A4-1C78307006B6}"/>
              </a:ext>
            </a:extLst>
          </p:cNvPr>
          <p:cNvSpPr/>
          <p:nvPr/>
        </p:nvSpPr>
        <p:spPr>
          <a:xfrm>
            <a:off x="8248688" y="2469494"/>
            <a:ext cx="2980749" cy="56883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164BFB0F-BD38-D98B-944C-C7AF358860B2}"/>
              </a:ext>
            </a:extLst>
          </p:cNvPr>
          <p:cNvSpPr txBox="1"/>
          <p:nvPr/>
        </p:nvSpPr>
        <p:spPr>
          <a:xfrm>
            <a:off x="8611686" y="2584632"/>
            <a:ext cx="225475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A65-74</a:t>
            </a:r>
          </a:p>
        </p:txBody>
      </p:sp>
      <p:sp>
        <p:nvSpPr>
          <p:cNvPr id="4" name="Rectangle 3">
            <a:extLst>
              <a:ext uri="{FF2B5EF4-FFF2-40B4-BE49-F238E27FC236}">
                <a16:creationId xmlns:a16="http://schemas.microsoft.com/office/drawing/2014/main" id="{58D14AFA-EF1D-CBA3-7E5A-D8C26385952E}"/>
              </a:ext>
            </a:extLst>
          </p:cNvPr>
          <p:cNvSpPr/>
          <p:nvPr/>
        </p:nvSpPr>
        <p:spPr>
          <a:xfrm>
            <a:off x="949872" y="3134650"/>
            <a:ext cx="2980749" cy="951802"/>
          </a:xfrm>
          <a:prstGeom prst="rect">
            <a:avLst/>
          </a:prstGeom>
          <a:no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A637657-7535-CD36-4BAD-F6B84EB314DA}"/>
              </a:ext>
            </a:extLst>
          </p:cNvPr>
          <p:cNvSpPr/>
          <p:nvPr/>
        </p:nvSpPr>
        <p:spPr>
          <a:xfrm>
            <a:off x="4605626" y="3134650"/>
            <a:ext cx="2980749" cy="951802"/>
          </a:xfrm>
          <a:prstGeom prst="rect">
            <a:avLst/>
          </a:prstGeom>
          <a:no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1087414-EDF0-FEC4-2343-9BF7126AC246}"/>
              </a:ext>
            </a:extLst>
          </p:cNvPr>
          <p:cNvSpPr/>
          <p:nvPr/>
        </p:nvSpPr>
        <p:spPr>
          <a:xfrm>
            <a:off x="8235988" y="5194922"/>
            <a:ext cx="2980749" cy="951802"/>
          </a:xfrm>
          <a:prstGeom prst="rect">
            <a:avLst/>
          </a:prstGeom>
          <a:no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C3DCB39-E483-E3D5-EC96-C8ADF8CCD4AD}"/>
              </a:ext>
            </a:extLst>
          </p:cNvPr>
          <p:cNvSpPr/>
          <p:nvPr/>
        </p:nvSpPr>
        <p:spPr>
          <a:xfrm>
            <a:off x="947352" y="4181992"/>
            <a:ext cx="2980749" cy="951802"/>
          </a:xfrm>
          <a:prstGeom prst="rect">
            <a:avLst/>
          </a:prstGeom>
          <a:no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38E9B42-3536-5307-4EC9-FFF766DECAE3}"/>
              </a:ext>
            </a:extLst>
          </p:cNvPr>
          <p:cNvSpPr/>
          <p:nvPr/>
        </p:nvSpPr>
        <p:spPr>
          <a:xfrm>
            <a:off x="8258851" y="3087060"/>
            <a:ext cx="2980749" cy="1046982"/>
          </a:xfrm>
          <a:prstGeom prst="rect">
            <a:avLst/>
          </a:prstGeom>
          <a:no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B59F9F8-C3B5-2CF1-DF90-12D6B356C79B}"/>
              </a:ext>
            </a:extLst>
          </p:cNvPr>
          <p:cNvSpPr/>
          <p:nvPr/>
        </p:nvSpPr>
        <p:spPr>
          <a:xfrm>
            <a:off x="4615355" y="4181992"/>
            <a:ext cx="2980749" cy="951802"/>
          </a:xfrm>
          <a:prstGeom prst="rect">
            <a:avLst/>
          </a:prstGeom>
          <a:no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0" name="Picture 9">
            <a:hlinkClick r:id="rId2"/>
            <a:extLst>
              <a:ext uri="{FF2B5EF4-FFF2-40B4-BE49-F238E27FC236}">
                <a16:creationId xmlns:a16="http://schemas.microsoft.com/office/drawing/2014/main" id="{5EC4DB84-FC4C-DCB7-15E3-EB32ED3C6DFB}"/>
              </a:ext>
            </a:extLst>
          </p:cNvPr>
          <p:cNvPicPr>
            <a:picLocks noChangeAspect="1"/>
          </p:cNvPicPr>
          <p:nvPr/>
        </p:nvPicPr>
        <p:blipFill>
          <a:blip r:embed="rId3"/>
          <a:stretch>
            <a:fillRect/>
          </a:stretch>
        </p:blipFill>
        <p:spPr>
          <a:xfrm>
            <a:off x="10310881" y="122883"/>
            <a:ext cx="1765947" cy="993345"/>
          </a:xfrm>
          <a:prstGeom prst="rect">
            <a:avLst/>
          </a:prstGeom>
          <a:ln>
            <a:solidFill>
              <a:srgbClr val="1B1464"/>
            </a:solidFill>
          </a:ln>
        </p:spPr>
      </p:pic>
      <p:grpSp>
        <p:nvGrpSpPr>
          <p:cNvPr id="38" name="Group 37">
            <a:extLst>
              <a:ext uri="{FF2B5EF4-FFF2-40B4-BE49-F238E27FC236}">
                <a16:creationId xmlns:a16="http://schemas.microsoft.com/office/drawing/2014/main" id="{63959C90-92C2-EB8B-A270-DD1840808725}"/>
              </a:ext>
            </a:extLst>
          </p:cNvPr>
          <p:cNvGrpSpPr/>
          <p:nvPr/>
        </p:nvGrpSpPr>
        <p:grpSpPr>
          <a:xfrm>
            <a:off x="0" y="1416085"/>
            <a:ext cx="2440178" cy="508231"/>
            <a:chOff x="333914" y="3624351"/>
            <a:chExt cx="2440178" cy="508231"/>
          </a:xfrm>
        </p:grpSpPr>
        <p:pic>
          <p:nvPicPr>
            <p:cNvPr id="39" name="Picture 38" descr="A picture containing text&#10;&#10;Description automatically generated">
              <a:extLst>
                <a:ext uri="{FF2B5EF4-FFF2-40B4-BE49-F238E27FC236}">
                  <a16:creationId xmlns:a16="http://schemas.microsoft.com/office/drawing/2014/main" id="{7894F430-193B-D7DF-C177-C61E6C48A5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42" name="Picture 41" descr="Logo&#10;&#10;Description automatically generated with low confidence">
              <a:extLst>
                <a:ext uri="{FF2B5EF4-FFF2-40B4-BE49-F238E27FC236}">
                  <a16:creationId xmlns:a16="http://schemas.microsoft.com/office/drawing/2014/main" id="{C946F145-74E0-61BF-85A9-6977220D2B3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pic>
        <p:nvPicPr>
          <p:cNvPr id="9" name="Picture 8">
            <a:extLst>
              <a:ext uri="{FF2B5EF4-FFF2-40B4-BE49-F238E27FC236}">
                <a16:creationId xmlns:a16="http://schemas.microsoft.com/office/drawing/2014/main" id="{13B36DFF-1A7D-3902-1451-260F0965D8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36" name="Slide Number Placeholder 5">
            <a:extLst>
              <a:ext uri="{FF2B5EF4-FFF2-40B4-BE49-F238E27FC236}">
                <a16:creationId xmlns:a16="http://schemas.microsoft.com/office/drawing/2014/main" id="{38C5378E-4F03-5F16-1073-FA9841FEB996}"/>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7" name="Rectangle 36">
            <a:extLst>
              <a:ext uri="{FF2B5EF4-FFF2-40B4-BE49-F238E27FC236}">
                <a16:creationId xmlns:a16="http://schemas.microsoft.com/office/drawing/2014/main" id="{BFD6437A-CD78-A08C-AB56-AAE885333CF5}"/>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745808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Karolina Guillen</DisplayName>
        <AccountId>14</AccountId>
        <AccountType/>
      </UserInfo>
      <UserInfo>
        <DisplayName>Danielle Delauro</DisplayName>
        <AccountId>38</AccountId>
        <AccountType/>
      </UserInfo>
      <UserInfo>
        <DisplayName>Marianne Vita</DisplayName>
        <AccountId>43</AccountId>
        <AccountType/>
      </UserInfo>
      <UserInfo>
        <DisplayName>Reed Kiely</DisplayName>
        <AccountId>39</AccountId>
        <AccountType/>
      </UserInfo>
      <UserInfo>
        <DisplayName>Dylan Breger</DisplayName>
        <AccountId>93</AccountId>
        <AccountType/>
      </UserInfo>
      <UserInfo>
        <DisplayName>Nellie Chung</DisplayName>
        <AccountId>63</AccountId>
        <AccountType/>
      </UserInfo>
      <UserInfo>
        <DisplayName>Leah Montner Dixon</DisplayName>
        <AccountId>10</AccountId>
        <AccountType/>
      </UserInfo>
      <UserInfo>
        <DisplayName>Kaileen Cain</DisplayName>
        <AccountId>143</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6" ma:contentTypeDescription="Create a new document." ma:contentTypeScope="" ma:versionID="245ea57cf0cd617eb7cbfc7fc326dce0">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05d0a484fc0835dfe28bcbd856e762b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53F105-5EA6-4DEE-8A79-99500119FB7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04B8162-7963-4D80-A0C4-AB755D5DAFB1}">
  <ds:schemaRefs>
    <ds:schemaRef ds:uri="http://schemas.microsoft.com/sharepoint/v3/contenttype/forms"/>
  </ds:schemaRefs>
</ds:datastoreItem>
</file>

<file path=customXml/itemProps3.xml><?xml version="1.0" encoding="utf-8"?>
<ds:datastoreItem xmlns:ds="http://schemas.openxmlformats.org/officeDocument/2006/customXml" ds:itemID="{B508B304-095B-4790-B067-926D02D4A658}">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6</Notes>
  <HiddenSlides>0</HiddenSlides>
  <ScaleCrop>false</ScaleCrop>
  <HeadingPairs>
    <vt:vector size="4" baseType="variant">
      <vt:variant>
        <vt:lpstr>Theme</vt:lpstr>
      </vt:variant>
      <vt:variant>
        <vt:i4>5</vt:i4>
      </vt:variant>
      <vt:variant>
        <vt:lpstr>Slide Titles</vt:lpstr>
      </vt:variant>
      <vt:variant>
        <vt:i4>14</vt:i4>
      </vt:variant>
    </vt:vector>
  </HeadingPairs>
  <TitlesOfParts>
    <vt:vector size="19" baseType="lpstr">
      <vt:lpstr>Office Theme</vt:lpstr>
      <vt:lpstr>4_Custom Design</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revision>1</cp:revision>
  <cp:lastPrinted>2021-11-23T19:30:13Z</cp:lastPrinted>
  <dcterms:created xsi:type="dcterms:W3CDTF">2021-06-10T19:55:25Z</dcterms:created>
  <dcterms:modified xsi:type="dcterms:W3CDTF">2023-10-05T18:46:32Z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