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839" r:id="rId5"/>
    <p:sldId id="298" r:id="rId6"/>
    <p:sldId id="2144328234" r:id="rId7"/>
    <p:sldId id="2144328228" r:id="rId8"/>
    <p:sldId id="2144328229" r:id="rId9"/>
    <p:sldId id="2144328239" r:id="rId10"/>
    <p:sldId id="2144328217" r:id="rId11"/>
    <p:sldId id="2144328216" r:id="rId12"/>
    <p:sldId id="2144328219" r:id="rId13"/>
    <p:sldId id="2144328220" r:id="rId14"/>
    <p:sldId id="2144328222" r:id="rId15"/>
    <p:sldId id="2144328235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le Delauro" initials="DD" lastIdx="5" clrIdx="0">
    <p:extLst>
      <p:ext uri="{19B8F6BF-5375-455C-9EA6-DF929625EA0E}">
        <p15:presenceInfo xmlns:p15="http://schemas.microsoft.com/office/powerpoint/2012/main" userId="S::danielled@thevab.com::79c3a64d-209a-45df-902b-7cba6cccfd68" providerId="AD"/>
      </p:ext>
    </p:extLst>
  </p:cmAuthor>
  <p:cmAuthor id="2" name="Reed Kiely" initials="RK" lastIdx="3" clrIdx="1">
    <p:extLst>
      <p:ext uri="{19B8F6BF-5375-455C-9EA6-DF929625EA0E}">
        <p15:presenceInfo xmlns:p15="http://schemas.microsoft.com/office/powerpoint/2012/main" userId="S::reedk@thevab.com::768be38e-2fb5-40ce-925d-bd8e9d9e3c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1464"/>
    <a:srgbClr val="ED3C8D"/>
    <a:srgbClr val="E2E8F1"/>
    <a:srgbClr val="66C5AD"/>
    <a:srgbClr val="00BF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ed Kiely" userId="768be38e-2fb5-40ce-925d-bd8e9d9e3c31" providerId="ADAL" clId="{3CEADC75-EA0F-467D-95C8-2727C63FB604}"/>
    <pc:docChg chg="undo custSel addSld delSld modSld sldOrd">
      <pc:chgData name="Reed Kiely" userId="768be38e-2fb5-40ce-925d-bd8e9d9e3c31" providerId="ADAL" clId="{3CEADC75-EA0F-467D-95C8-2727C63FB604}" dt="2021-09-20T13:37:59.608" v="90" actId="20577"/>
      <pc:docMkLst>
        <pc:docMk/>
      </pc:docMkLst>
      <pc:sldChg chg="modSp mod">
        <pc:chgData name="Reed Kiely" userId="768be38e-2fb5-40ce-925d-bd8e9d9e3c31" providerId="ADAL" clId="{3CEADC75-EA0F-467D-95C8-2727C63FB604}" dt="2021-09-20T13:37:59.608" v="90" actId="20577"/>
        <pc:sldMkLst>
          <pc:docMk/>
          <pc:sldMk cId="2469683786" sldId="275"/>
        </pc:sldMkLst>
        <pc:spChg chg="mod">
          <ac:chgData name="Reed Kiely" userId="768be38e-2fb5-40ce-925d-bd8e9d9e3c31" providerId="ADAL" clId="{3CEADC75-EA0F-467D-95C8-2727C63FB604}" dt="2021-09-20T13:37:17.189" v="57" actId="1076"/>
          <ac:spMkLst>
            <pc:docMk/>
            <pc:sldMk cId="2469683786" sldId="275"/>
            <ac:spMk id="2" creationId="{892812D1-C2E7-6145-8C2A-95A25EFCD80C}"/>
          </ac:spMkLst>
        </pc:spChg>
        <pc:spChg chg="mod">
          <ac:chgData name="Reed Kiely" userId="768be38e-2fb5-40ce-925d-bd8e9d9e3c31" providerId="ADAL" clId="{3CEADC75-EA0F-467D-95C8-2727C63FB604}" dt="2021-09-20T13:36:48.980" v="44"/>
          <ac:spMkLst>
            <pc:docMk/>
            <pc:sldMk cId="2469683786" sldId="275"/>
            <ac:spMk id="22" creationId="{97F9895F-B2CF-4F6E-A124-87D6BB078209}"/>
          </ac:spMkLst>
        </pc:spChg>
        <pc:spChg chg="mod">
          <ac:chgData name="Reed Kiely" userId="768be38e-2fb5-40ce-925d-bd8e9d9e3c31" providerId="ADAL" clId="{3CEADC75-EA0F-467D-95C8-2727C63FB604}" dt="2021-09-20T13:36:39.108" v="42" actId="20577"/>
          <ac:spMkLst>
            <pc:docMk/>
            <pc:sldMk cId="2469683786" sldId="275"/>
            <ac:spMk id="34" creationId="{1C6BDDA2-DAD0-4175-8F77-77A09826BDCD}"/>
          </ac:spMkLst>
        </pc:spChg>
        <pc:spChg chg="mod">
          <ac:chgData name="Reed Kiely" userId="768be38e-2fb5-40ce-925d-bd8e9d9e3c31" providerId="ADAL" clId="{3CEADC75-EA0F-467D-95C8-2727C63FB604}" dt="2021-09-20T13:37:06.348" v="53" actId="1076"/>
          <ac:spMkLst>
            <pc:docMk/>
            <pc:sldMk cId="2469683786" sldId="275"/>
            <ac:spMk id="35" creationId="{6EDD71D5-BD13-4184-A7FC-C00FC3DA7ACD}"/>
          </ac:spMkLst>
        </pc:spChg>
        <pc:spChg chg="mod">
          <ac:chgData name="Reed Kiely" userId="768be38e-2fb5-40ce-925d-bd8e9d9e3c31" providerId="ADAL" clId="{3CEADC75-EA0F-467D-95C8-2727C63FB604}" dt="2021-09-20T13:37:59.608" v="90" actId="20577"/>
          <ac:spMkLst>
            <pc:docMk/>
            <pc:sldMk cId="2469683786" sldId="275"/>
            <ac:spMk id="36" creationId="{1623445B-7C75-4A2A-8C53-AD691BEBA31B}"/>
          </ac:spMkLst>
        </pc:spChg>
        <pc:grpChg chg="mod">
          <ac:chgData name="Reed Kiely" userId="768be38e-2fb5-40ce-925d-bd8e9d9e3c31" providerId="ADAL" clId="{3CEADC75-EA0F-467D-95C8-2727C63FB604}" dt="2021-09-20T13:37:34.602" v="74" actId="1035"/>
          <ac:grpSpMkLst>
            <pc:docMk/>
            <pc:sldMk cId="2469683786" sldId="275"/>
            <ac:grpSpMk id="6" creationId="{CFD45E7E-C500-43A2-8120-8ED21E2A2C7B}"/>
          </ac:grpSpMkLst>
        </pc:grpChg>
        <pc:grpChg chg="mod">
          <ac:chgData name="Reed Kiely" userId="768be38e-2fb5-40ce-925d-bd8e9d9e3c31" providerId="ADAL" clId="{3CEADC75-EA0F-467D-95C8-2727C63FB604}" dt="2021-09-20T13:37:34.602" v="74" actId="1035"/>
          <ac:grpSpMkLst>
            <pc:docMk/>
            <pc:sldMk cId="2469683786" sldId="275"/>
            <ac:grpSpMk id="7" creationId="{EC736EE8-AB58-4D19-A9C8-A0FEE809FAA8}"/>
          </ac:grpSpMkLst>
        </pc:grpChg>
        <pc:grpChg chg="mod">
          <ac:chgData name="Reed Kiely" userId="768be38e-2fb5-40ce-925d-bd8e9d9e3c31" providerId="ADAL" clId="{3CEADC75-EA0F-467D-95C8-2727C63FB604}" dt="2021-09-20T13:37:28.498" v="69" actId="1038"/>
          <ac:grpSpMkLst>
            <pc:docMk/>
            <pc:sldMk cId="2469683786" sldId="275"/>
            <ac:grpSpMk id="8" creationId="{E2254169-E83C-4230-8068-0511F6A21E42}"/>
          </ac:grpSpMkLst>
        </pc:grpChg>
      </pc:sldChg>
      <pc:sldChg chg="add">
        <pc:chgData name="Reed Kiely" userId="768be38e-2fb5-40ce-925d-bd8e9d9e3c31" providerId="ADAL" clId="{3CEADC75-EA0F-467D-95C8-2727C63FB604}" dt="2021-09-10T20:58:19.944" v="11"/>
        <pc:sldMkLst>
          <pc:docMk/>
          <pc:sldMk cId="1416938087" sldId="2144327556"/>
        </pc:sldMkLst>
      </pc:sldChg>
      <pc:sldChg chg="modSp del mod">
        <pc:chgData name="Reed Kiely" userId="768be38e-2fb5-40ce-925d-bd8e9d9e3c31" providerId="ADAL" clId="{3CEADC75-EA0F-467D-95C8-2727C63FB604}" dt="2021-09-10T20:58:17.982" v="10" actId="2696"/>
        <pc:sldMkLst>
          <pc:docMk/>
          <pc:sldMk cId="3526234016" sldId="2144327556"/>
        </pc:sldMkLst>
        <pc:spChg chg="mod">
          <ac:chgData name="Reed Kiely" userId="768be38e-2fb5-40ce-925d-bd8e9d9e3c31" providerId="ADAL" clId="{3CEADC75-EA0F-467D-95C8-2727C63FB604}" dt="2021-09-10T20:57:52.007" v="5" actId="207"/>
          <ac:spMkLst>
            <pc:docMk/>
            <pc:sldMk cId="3526234016" sldId="2144327556"/>
            <ac:spMk id="14" creationId="{4538679C-98AC-4189-93FE-241BC220599E}"/>
          </ac:spMkLst>
        </pc:spChg>
      </pc:sldChg>
      <pc:sldChg chg="modSp del mod">
        <pc:chgData name="Reed Kiely" userId="768be38e-2fb5-40ce-925d-bd8e9d9e3c31" providerId="ADAL" clId="{3CEADC75-EA0F-467D-95C8-2727C63FB604}" dt="2021-09-10T20:58:17.982" v="10" actId="2696"/>
        <pc:sldMkLst>
          <pc:docMk/>
          <pc:sldMk cId="1192411347" sldId="2144328011"/>
        </pc:sldMkLst>
        <pc:spChg chg="mod">
          <ac:chgData name="Reed Kiely" userId="768be38e-2fb5-40ce-925d-bd8e9d9e3c31" providerId="ADAL" clId="{3CEADC75-EA0F-467D-95C8-2727C63FB604}" dt="2021-09-10T20:58:01.206" v="6" actId="1076"/>
          <ac:spMkLst>
            <pc:docMk/>
            <pc:sldMk cId="1192411347" sldId="2144328011"/>
            <ac:spMk id="51" creationId="{A1C394BB-4F54-4B96-B64A-252FC1315226}"/>
          </ac:spMkLst>
        </pc:spChg>
      </pc:sldChg>
      <pc:sldChg chg="add">
        <pc:chgData name="Reed Kiely" userId="768be38e-2fb5-40ce-925d-bd8e9d9e3c31" providerId="ADAL" clId="{3CEADC75-EA0F-467D-95C8-2727C63FB604}" dt="2021-09-10T20:58:19.944" v="11"/>
        <pc:sldMkLst>
          <pc:docMk/>
          <pc:sldMk cId="2822525340" sldId="2144328011"/>
        </pc:sldMkLst>
      </pc:sldChg>
      <pc:sldChg chg="modSp mod">
        <pc:chgData name="Reed Kiely" userId="768be38e-2fb5-40ce-925d-bd8e9d9e3c31" providerId="ADAL" clId="{3CEADC75-EA0F-467D-95C8-2727C63FB604}" dt="2021-09-10T20:38:07.872" v="0" actId="207"/>
        <pc:sldMkLst>
          <pc:docMk/>
          <pc:sldMk cId="2217284122" sldId="2144328151"/>
        </pc:sldMkLst>
        <pc:spChg chg="mod">
          <ac:chgData name="Reed Kiely" userId="768be38e-2fb5-40ce-925d-bd8e9d9e3c31" providerId="ADAL" clId="{3CEADC75-EA0F-467D-95C8-2727C63FB604}" dt="2021-09-10T20:38:07.872" v="0" actId="207"/>
          <ac:spMkLst>
            <pc:docMk/>
            <pc:sldMk cId="2217284122" sldId="2144328151"/>
            <ac:spMk id="24" creationId="{2BD61E83-86E1-4D4C-9BD4-DB08C55D1D68}"/>
          </ac:spMkLst>
        </pc:spChg>
      </pc:sldChg>
      <pc:sldChg chg="modSp add mod">
        <pc:chgData name="Reed Kiely" userId="768be38e-2fb5-40ce-925d-bd8e9d9e3c31" providerId="ADAL" clId="{3CEADC75-EA0F-467D-95C8-2727C63FB604}" dt="2021-09-10T20:38:18.310" v="3" actId="207"/>
        <pc:sldMkLst>
          <pc:docMk/>
          <pc:sldMk cId="2696881833" sldId="2144328152"/>
        </pc:sldMkLst>
        <pc:spChg chg="mod">
          <ac:chgData name="Reed Kiely" userId="768be38e-2fb5-40ce-925d-bd8e9d9e3c31" providerId="ADAL" clId="{3CEADC75-EA0F-467D-95C8-2727C63FB604}" dt="2021-09-10T20:38:18.310" v="3" actId="207"/>
          <ac:spMkLst>
            <pc:docMk/>
            <pc:sldMk cId="2696881833" sldId="2144328152"/>
            <ac:spMk id="51" creationId="{3EB75440-EF45-4C9C-AA86-EADEBD1A1722}"/>
          </ac:spMkLst>
        </pc:spChg>
      </pc:sldChg>
      <pc:sldChg chg="del">
        <pc:chgData name="Reed Kiely" userId="768be38e-2fb5-40ce-925d-bd8e9d9e3c31" providerId="ADAL" clId="{3CEADC75-EA0F-467D-95C8-2727C63FB604}" dt="2021-09-10T20:38:10.364" v="1" actId="2696"/>
        <pc:sldMkLst>
          <pc:docMk/>
          <pc:sldMk cId="2822411673" sldId="2144328152"/>
        </pc:sldMkLst>
      </pc:sldChg>
      <pc:sldChg chg="modSp mod ord">
        <pc:chgData name="Reed Kiely" userId="768be38e-2fb5-40ce-925d-bd8e9d9e3c31" providerId="ADAL" clId="{3CEADC75-EA0F-467D-95C8-2727C63FB604}" dt="2021-09-10T20:58:15.407" v="9"/>
        <pc:sldMkLst>
          <pc:docMk/>
          <pc:sldMk cId="1514531897" sldId="2144328153"/>
        </pc:sldMkLst>
        <pc:spChg chg="mod">
          <ac:chgData name="Reed Kiely" userId="768be38e-2fb5-40ce-925d-bd8e9d9e3c31" providerId="ADAL" clId="{3CEADC75-EA0F-467D-95C8-2727C63FB604}" dt="2021-09-10T20:58:13.862" v="7" actId="207"/>
          <ac:spMkLst>
            <pc:docMk/>
            <pc:sldMk cId="1514531897" sldId="2144328153"/>
            <ac:spMk id="49" creationId="{1D794BCA-EBB5-4EAF-9B49-6A2ABF30242D}"/>
          </ac:spMkLst>
        </pc:spChg>
      </pc:sldChg>
    </pc:docChg>
  </pc:docChgLst>
  <pc:docChgLst>
    <pc:chgData name="karolinaG@thevab.com" userId="c1c08796-a0be-47c6-af52-5d31fd96ec50" providerId="ADAL" clId="{A5DD3D98-F8A5-4048-9007-FF5307883AED}"/>
    <pc:docChg chg="undo redo custSel delSld modSld sldOrd">
      <pc:chgData name="karolinaG@thevab.com" userId="c1c08796-a0be-47c6-af52-5d31fd96ec50" providerId="ADAL" clId="{A5DD3D98-F8A5-4048-9007-FF5307883AED}" dt="2021-06-17T21:34:24.758" v="440" actId="208"/>
      <pc:docMkLst>
        <pc:docMk/>
      </pc:docMkLst>
      <pc:sldChg chg="addSp modSp mod">
        <pc:chgData name="karolinaG@thevab.com" userId="c1c08796-a0be-47c6-af52-5d31fd96ec50" providerId="ADAL" clId="{A5DD3D98-F8A5-4048-9007-FF5307883AED}" dt="2021-06-17T21:28:58.670" v="425" actId="20577"/>
        <pc:sldMkLst>
          <pc:docMk/>
          <pc:sldMk cId="2469683786" sldId="275"/>
        </pc:sldMkLst>
        <pc:spChg chg="add mod">
          <ac:chgData name="karolinaG@thevab.com" userId="c1c08796-a0be-47c6-af52-5d31fd96ec50" providerId="ADAL" clId="{A5DD3D98-F8A5-4048-9007-FF5307883AED}" dt="2021-06-17T21:28:58.670" v="425" actId="20577"/>
          <ac:spMkLst>
            <pc:docMk/>
            <pc:sldMk cId="2469683786" sldId="275"/>
            <ac:spMk id="27" creationId="{DE2C3607-9FA3-4C14-B36B-BF0A862C1592}"/>
          </ac:spMkLst>
        </pc:spChg>
      </pc:sldChg>
      <pc:sldChg chg="addSp delSp modSp mod">
        <pc:chgData name="karolinaG@thevab.com" userId="c1c08796-a0be-47c6-af52-5d31fd96ec50" providerId="ADAL" clId="{A5DD3D98-F8A5-4048-9007-FF5307883AED}" dt="2021-06-17T21:25:36.450" v="360" actId="14100"/>
        <pc:sldMkLst>
          <pc:docMk/>
          <pc:sldMk cId="3398866906" sldId="2144327363"/>
        </pc:sldMkLst>
        <pc:spChg chg="mod">
          <ac:chgData name="karolinaG@thevab.com" userId="c1c08796-a0be-47c6-af52-5d31fd96ec50" providerId="ADAL" clId="{A5DD3D98-F8A5-4048-9007-FF5307883AED}" dt="2021-06-17T21:25:27.094" v="358" actId="255"/>
          <ac:spMkLst>
            <pc:docMk/>
            <pc:sldMk cId="3398866906" sldId="2144327363"/>
            <ac:spMk id="2" creationId="{644C04C2-5A18-498E-8A8F-E6932D60C2CF}"/>
          </ac:spMkLst>
        </pc:spChg>
        <pc:spChg chg="del">
          <ac:chgData name="karolinaG@thevab.com" userId="c1c08796-a0be-47c6-af52-5d31fd96ec50" providerId="ADAL" clId="{A5DD3D98-F8A5-4048-9007-FF5307883AED}" dt="2021-06-17T21:24:58.807" v="352" actId="478"/>
          <ac:spMkLst>
            <pc:docMk/>
            <pc:sldMk cId="3398866906" sldId="2144327363"/>
            <ac:spMk id="8" creationId="{C8C88E02-F6D0-44F0-B46B-CFF324F72288}"/>
          </ac:spMkLst>
        </pc:spChg>
        <pc:spChg chg="mod">
          <ac:chgData name="karolinaG@thevab.com" userId="c1c08796-a0be-47c6-af52-5d31fd96ec50" providerId="ADAL" clId="{A5DD3D98-F8A5-4048-9007-FF5307883AED}" dt="2021-06-17T21:25:36.450" v="360" actId="14100"/>
          <ac:spMkLst>
            <pc:docMk/>
            <pc:sldMk cId="3398866906" sldId="2144327363"/>
            <ac:spMk id="26" creationId="{C2FB574B-C3AB-42E4-806A-36DC0FD36636}"/>
          </ac:spMkLst>
        </pc:spChg>
        <pc:spChg chg="add mod">
          <ac:chgData name="karolinaG@thevab.com" userId="c1c08796-a0be-47c6-af52-5d31fd96ec50" providerId="ADAL" clId="{A5DD3D98-F8A5-4048-9007-FF5307883AED}" dt="2021-06-17T20:24:09.820" v="103" actId="1036"/>
          <ac:spMkLst>
            <pc:docMk/>
            <pc:sldMk cId="3398866906" sldId="2144327363"/>
            <ac:spMk id="27" creationId="{13C1E403-3CCA-425F-A4F6-5DCECAF629CF}"/>
          </ac:spMkLst>
        </pc:spChg>
        <pc:spChg chg="add mod ord">
          <ac:chgData name="karolinaG@thevab.com" userId="c1c08796-a0be-47c6-af52-5d31fd96ec50" providerId="ADAL" clId="{A5DD3D98-F8A5-4048-9007-FF5307883AED}" dt="2021-06-17T21:25:18.828" v="356" actId="1076"/>
          <ac:spMkLst>
            <pc:docMk/>
            <pc:sldMk cId="3398866906" sldId="2144327363"/>
            <ac:spMk id="28" creationId="{705D15F6-AD1D-4C11-9715-2577B06185D9}"/>
          </ac:spMkLst>
        </pc:spChg>
        <pc:spChg chg="add mod ord">
          <ac:chgData name="karolinaG@thevab.com" userId="c1c08796-a0be-47c6-af52-5d31fd96ec50" providerId="ADAL" clId="{A5DD3D98-F8A5-4048-9007-FF5307883AED}" dt="2021-06-17T21:25:14.279" v="354" actId="167"/>
          <ac:spMkLst>
            <pc:docMk/>
            <pc:sldMk cId="3398866906" sldId="2144327363"/>
            <ac:spMk id="29" creationId="{B5DE3AE5-ECAA-44A8-AABC-3A39A69C2999}"/>
          </ac:spMkLst>
        </pc:spChg>
        <pc:spChg chg="mod">
          <ac:chgData name="karolinaG@thevab.com" userId="c1c08796-a0be-47c6-af52-5d31fd96ec50" providerId="ADAL" clId="{A5DD3D98-F8A5-4048-9007-FF5307883AED}" dt="2021-06-17T21:24:56.574" v="351" actId="207"/>
          <ac:spMkLst>
            <pc:docMk/>
            <pc:sldMk cId="3398866906" sldId="2144327363"/>
            <ac:spMk id="47" creationId="{2EDCC56D-4840-4C74-B18C-FFCD9D2644C4}"/>
          </ac:spMkLst>
        </pc:spChg>
        <pc:picChg chg="add mod ord">
          <ac:chgData name="karolinaG@thevab.com" userId="c1c08796-a0be-47c6-af52-5d31fd96ec50" providerId="ADAL" clId="{A5DD3D98-F8A5-4048-9007-FF5307883AED}" dt="2021-06-17T21:25:14.279" v="354" actId="167"/>
          <ac:picMkLst>
            <pc:docMk/>
            <pc:sldMk cId="3398866906" sldId="2144327363"/>
            <ac:picMk id="30" creationId="{A0B99233-45A2-4F98-B44D-FBC79448FA5F}"/>
          </ac:picMkLst>
        </pc:picChg>
      </pc:sldChg>
      <pc:sldChg chg="delSp del mod">
        <pc:chgData name="karolinaG@thevab.com" userId="c1c08796-a0be-47c6-af52-5d31fd96ec50" providerId="ADAL" clId="{A5DD3D98-F8A5-4048-9007-FF5307883AED}" dt="2021-06-17T20:24:12.502" v="104" actId="47"/>
        <pc:sldMkLst>
          <pc:docMk/>
          <pc:sldMk cId="668882184" sldId="2144327372"/>
        </pc:sldMkLst>
        <pc:spChg chg="del">
          <ac:chgData name="karolinaG@thevab.com" userId="c1c08796-a0be-47c6-af52-5d31fd96ec50" providerId="ADAL" clId="{A5DD3D98-F8A5-4048-9007-FF5307883AED}" dt="2021-06-17T20:24:06.531" v="101" actId="21"/>
          <ac:spMkLst>
            <pc:docMk/>
            <pc:sldMk cId="668882184" sldId="2144327372"/>
            <ac:spMk id="21" creationId="{EDD1079D-B652-4212-9F94-9E276742AA46}"/>
          </ac:spMkLst>
        </pc:spChg>
      </pc:sldChg>
      <pc:sldChg chg="del">
        <pc:chgData name="karolinaG@thevab.com" userId="c1c08796-a0be-47c6-af52-5d31fd96ec50" providerId="ADAL" clId="{A5DD3D98-F8A5-4048-9007-FF5307883AED}" dt="2021-06-17T20:23:05.321" v="100" actId="47"/>
        <pc:sldMkLst>
          <pc:docMk/>
          <pc:sldMk cId="406122868" sldId="2144327473"/>
        </pc:sldMkLst>
      </pc:sldChg>
      <pc:sldChg chg="addSp delSp modSp mod ord">
        <pc:chgData name="karolinaG@thevab.com" userId="c1c08796-a0be-47c6-af52-5d31fd96ec50" providerId="ADAL" clId="{A5DD3D98-F8A5-4048-9007-FF5307883AED}" dt="2021-06-17T21:24:43.934" v="350" actId="1035"/>
        <pc:sldMkLst>
          <pc:docMk/>
          <pc:sldMk cId="3934477638" sldId="2144327552"/>
        </pc:sldMkLst>
        <pc:spChg chg="mod">
          <ac:chgData name="karolinaG@thevab.com" userId="c1c08796-a0be-47c6-af52-5d31fd96ec50" providerId="ADAL" clId="{A5DD3D98-F8A5-4048-9007-FF5307883AED}" dt="2021-06-17T21:22:39.913" v="273" actId="1076"/>
          <ac:spMkLst>
            <pc:docMk/>
            <pc:sldMk cId="3934477638" sldId="2144327552"/>
            <ac:spMk id="4" creationId="{3ED54650-E124-0942-8B03-A438165B55A6}"/>
          </ac:spMkLst>
        </pc:spChg>
        <pc:spChg chg="mod">
          <ac:chgData name="karolinaG@thevab.com" userId="c1c08796-a0be-47c6-af52-5d31fd96ec50" providerId="ADAL" clId="{A5DD3D98-F8A5-4048-9007-FF5307883AED}" dt="2021-06-17T21:23:51.808" v="334" actId="1037"/>
          <ac:spMkLst>
            <pc:docMk/>
            <pc:sldMk cId="3934477638" sldId="2144327552"/>
            <ac:spMk id="9" creationId="{BDA1DEC3-4519-4A0D-A10E-294CDA59D921}"/>
          </ac:spMkLst>
        </pc:spChg>
        <pc:spChg chg="mod">
          <ac:chgData name="karolinaG@thevab.com" userId="c1c08796-a0be-47c6-af52-5d31fd96ec50" providerId="ADAL" clId="{A5DD3D98-F8A5-4048-9007-FF5307883AED}" dt="2021-06-17T21:23:51.808" v="334" actId="1037"/>
          <ac:spMkLst>
            <pc:docMk/>
            <pc:sldMk cId="3934477638" sldId="2144327552"/>
            <ac:spMk id="19" creationId="{E44584B9-0FA9-4E72-9C84-7571FE929E6F}"/>
          </ac:spMkLst>
        </pc:spChg>
        <pc:spChg chg="mod">
          <ac:chgData name="karolinaG@thevab.com" userId="c1c08796-a0be-47c6-af52-5d31fd96ec50" providerId="ADAL" clId="{A5DD3D98-F8A5-4048-9007-FF5307883AED}" dt="2021-06-17T21:23:51.808" v="334" actId="1037"/>
          <ac:spMkLst>
            <pc:docMk/>
            <pc:sldMk cId="3934477638" sldId="2144327552"/>
            <ac:spMk id="20" creationId="{BD6B89A4-5E93-4140-BFB6-66EDD334D8BF}"/>
          </ac:spMkLst>
        </pc:spChg>
        <pc:spChg chg="mod">
          <ac:chgData name="karolinaG@thevab.com" userId="c1c08796-a0be-47c6-af52-5d31fd96ec50" providerId="ADAL" clId="{A5DD3D98-F8A5-4048-9007-FF5307883AED}" dt="2021-06-17T21:23:51.808" v="334" actId="1037"/>
          <ac:spMkLst>
            <pc:docMk/>
            <pc:sldMk cId="3934477638" sldId="2144327552"/>
            <ac:spMk id="21" creationId="{6A71DCF2-558A-42B4-B855-B3A15C30F487}"/>
          </ac:spMkLst>
        </pc:spChg>
        <pc:spChg chg="add mod ord">
          <ac:chgData name="karolinaG@thevab.com" userId="c1c08796-a0be-47c6-af52-5d31fd96ec50" providerId="ADAL" clId="{A5DD3D98-F8A5-4048-9007-FF5307883AED}" dt="2021-06-17T21:22:11.266" v="268" actId="167"/>
          <ac:spMkLst>
            <pc:docMk/>
            <pc:sldMk cId="3934477638" sldId="2144327552"/>
            <ac:spMk id="24" creationId="{51B73EC4-B06B-4456-BD49-B67F5CDD0A0C}"/>
          </ac:spMkLst>
        </pc:spChg>
        <pc:spChg chg="add mod ord">
          <ac:chgData name="karolinaG@thevab.com" userId="c1c08796-a0be-47c6-af52-5d31fd96ec50" providerId="ADAL" clId="{A5DD3D98-F8A5-4048-9007-FF5307883AED}" dt="2021-06-17T21:22:11.266" v="268" actId="167"/>
          <ac:spMkLst>
            <pc:docMk/>
            <pc:sldMk cId="3934477638" sldId="2144327552"/>
            <ac:spMk id="26" creationId="{39B261B3-836B-47F5-88C2-F915905623E9}"/>
          </ac:spMkLst>
        </pc:spChg>
        <pc:spChg chg="mod">
          <ac:chgData name="karolinaG@thevab.com" userId="c1c08796-a0be-47c6-af52-5d31fd96ec50" providerId="ADAL" clId="{A5DD3D98-F8A5-4048-9007-FF5307883AED}" dt="2021-06-17T21:24:43.934" v="350" actId="1035"/>
          <ac:spMkLst>
            <pc:docMk/>
            <pc:sldMk cId="3934477638" sldId="2144327552"/>
            <ac:spMk id="27" creationId="{72CB8478-683D-4839-814B-E5DE08537BE3}"/>
          </ac:spMkLst>
        </pc:spChg>
        <pc:spChg chg="del mod">
          <ac:chgData name="karolinaG@thevab.com" userId="c1c08796-a0be-47c6-af52-5d31fd96ec50" providerId="ADAL" clId="{A5DD3D98-F8A5-4048-9007-FF5307883AED}" dt="2021-06-17T21:22:28.748" v="271" actId="478"/>
          <ac:spMkLst>
            <pc:docMk/>
            <pc:sldMk cId="3934477638" sldId="2144327552"/>
            <ac:spMk id="28" creationId="{8131C753-3CF9-467C-A43F-7C108EE6CC30}"/>
          </ac:spMkLst>
        </pc:spChg>
        <pc:spChg chg="mod">
          <ac:chgData name="karolinaG@thevab.com" userId="c1c08796-a0be-47c6-af52-5d31fd96ec50" providerId="ADAL" clId="{A5DD3D98-F8A5-4048-9007-FF5307883AED}" dt="2021-06-17T21:23:09.676" v="295" actId="1035"/>
          <ac:spMkLst>
            <pc:docMk/>
            <pc:sldMk cId="3934477638" sldId="2144327552"/>
            <ac:spMk id="29" creationId="{B24E589A-C515-4330-AC60-4862A4035818}"/>
          </ac:spMkLst>
        </pc:spChg>
        <pc:spChg chg="mod">
          <ac:chgData name="karolinaG@thevab.com" userId="c1c08796-a0be-47c6-af52-5d31fd96ec50" providerId="ADAL" clId="{A5DD3D98-F8A5-4048-9007-FF5307883AED}" dt="2021-06-17T21:23:23.744" v="305" actId="14100"/>
          <ac:spMkLst>
            <pc:docMk/>
            <pc:sldMk cId="3934477638" sldId="2144327552"/>
            <ac:spMk id="56" creationId="{49DF06DB-0E04-43EB-906B-75F674482CF9}"/>
          </ac:spMkLst>
        </pc:spChg>
        <pc:graphicFrameChg chg="mod">
          <ac:chgData name="karolinaG@thevab.com" userId="c1c08796-a0be-47c6-af52-5d31fd96ec50" providerId="ADAL" clId="{A5DD3D98-F8A5-4048-9007-FF5307883AED}" dt="2021-06-17T21:23:51.808" v="334" actId="1037"/>
          <ac:graphicFrameMkLst>
            <pc:docMk/>
            <pc:sldMk cId="3934477638" sldId="2144327552"/>
            <ac:graphicFrameMk id="8" creationId="{5C439DFD-10A6-4660-99F2-5807CBB192DB}"/>
          </ac:graphicFrameMkLst>
        </pc:graphicFrameChg>
        <pc:graphicFrameChg chg="mod">
          <ac:chgData name="karolinaG@thevab.com" userId="c1c08796-a0be-47c6-af52-5d31fd96ec50" providerId="ADAL" clId="{A5DD3D98-F8A5-4048-9007-FF5307883AED}" dt="2021-06-17T21:23:51.808" v="334" actId="1037"/>
          <ac:graphicFrameMkLst>
            <pc:docMk/>
            <pc:sldMk cId="3934477638" sldId="2144327552"/>
            <ac:graphicFrameMk id="16" creationId="{4F7CBD57-D2AB-4668-9020-06060132C5F1}"/>
          </ac:graphicFrameMkLst>
        </pc:graphicFrameChg>
        <pc:picChg chg="del">
          <ac:chgData name="karolinaG@thevab.com" userId="c1c08796-a0be-47c6-af52-5d31fd96ec50" providerId="ADAL" clId="{A5DD3D98-F8A5-4048-9007-FF5307883AED}" dt="2021-06-17T21:22:14.447" v="269" actId="478"/>
          <ac:picMkLst>
            <pc:docMk/>
            <pc:sldMk cId="3934477638" sldId="2144327552"/>
            <ac:picMk id="2" creationId="{764EC7FF-5E5C-4E17-AA89-B6B22E6D5650}"/>
          </ac:picMkLst>
        </pc:picChg>
        <pc:picChg chg="mod">
          <ac:chgData name="karolinaG@thevab.com" userId="c1c08796-a0be-47c6-af52-5d31fd96ec50" providerId="ADAL" clId="{A5DD3D98-F8A5-4048-9007-FF5307883AED}" dt="2021-06-17T21:23:51.808" v="334" actId="1037"/>
          <ac:picMkLst>
            <pc:docMk/>
            <pc:sldMk cId="3934477638" sldId="2144327552"/>
            <ac:picMk id="30" creationId="{4CBDAB56-BD97-4912-AA92-7A1DB6BD4193}"/>
          </ac:picMkLst>
        </pc:picChg>
        <pc:picChg chg="add mod ord">
          <ac:chgData name="karolinaG@thevab.com" userId="c1c08796-a0be-47c6-af52-5d31fd96ec50" providerId="ADAL" clId="{A5DD3D98-F8A5-4048-9007-FF5307883AED}" dt="2021-06-17T21:22:11.266" v="268" actId="167"/>
          <ac:picMkLst>
            <pc:docMk/>
            <pc:sldMk cId="3934477638" sldId="2144327552"/>
            <ac:picMk id="31" creationId="{269368F2-CB20-40D9-8E12-6F83C3EEC334}"/>
          </ac:picMkLst>
        </pc:picChg>
        <pc:picChg chg="mod">
          <ac:chgData name="karolinaG@thevab.com" userId="c1c08796-a0be-47c6-af52-5d31fd96ec50" providerId="ADAL" clId="{A5DD3D98-F8A5-4048-9007-FF5307883AED}" dt="2021-06-17T21:23:51.808" v="334" actId="1037"/>
          <ac:picMkLst>
            <pc:docMk/>
            <pc:sldMk cId="3934477638" sldId="2144327552"/>
            <ac:picMk id="32" creationId="{D39D74EF-DAB0-43FE-8253-ED3DE5018FBA}"/>
          </ac:picMkLst>
        </pc:picChg>
        <pc:cxnChg chg="mod">
          <ac:chgData name="karolinaG@thevab.com" userId="c1c08796-a0be-47c6-af52-5d31fd96ec50" providerId="ADAL" clId="{A5DD3D98-F8A5-4048-9007-FF5307883AED}" dt="2021-06-17T21:23:09.676" v="295" actId="1035"/>
          <ac:cxnSpMkLst>
            <pc:docMk/>
            <pc:sldMk cId="3934477638" sldId="2144327552"/>
            <ac:cxnSpMk id="23" creationId="{B0D993A2-3F06-4484-BB9F-B3D84272E24D}"/>
          </ac:cxnSpMkLst>
        </pc:cxnChg>
      </pc:sldChg>
      <pc:sldChg chg="del">
        <pc:chgData name="karolinaG@thevab.com" userId="c1c08796-a0be-47c6-af52-5d31fd96ec50" providerId="ADAL" clId="{A5DD3D98-F8A5-4048-9007-FF5307883AED}" dt="2021-06-17T20:22:35.865" v="99" actId="47"/>
        <pc:sldMkLst>
          <pc:docMk/>
          <pc:sldMk cId="1407894324" sldId="2144327567"/>
        </pc:sldMkLst>
      </pc:sldChg>
      <pc:sldChg chg="addSp delSp modSp mod">
        <pc:chgData name="karolinaG@thevab.com" userId="c1c08796-a0be-47c6-af52-5d31fd96ec50" providerId="ADAL" clId="{A5DD3D98-F8A5-4048-9007-FF5307883AED}" dt="2021-06-17T21:28:46.435" v="417" actId="1036"/>
        <pc:sldMkLst>
          <pc:docMk/>
          <pc:sldMk cId="1973499013" sldId="2144327585"/>
        </pc:sldMkLst>
        <pc:spChg chg="mod">
          <ac:chgData name="karolinaG@thevab.com" userId="c1c08796-a0be-47c6-af52-5d31fd96ec50" providerId="ADAL" clId="{A5DD3D98-F8A5-4048-9007-FF5307883AED}" dt="2021-06-17T21:28:36.741" v="404" actId="1035"/>
          <ac:spMkLst>
            <pc:docMk/>
            <pc:sldMk cId="1973499013" sldId="2144327585"/>
            <ac:spMk id="3" creationId="{374C1AE9-014B-4727-BD0C-5B292C604310}"/>
          </ac:spMkLst>
        </pc:spChg>
        <pc:spChg chg="mod">
          <ac:chgData name="karolinaG@thevab.com" userId="c1c08796-a0be-47c6-af52-5d31fd96ec50" providerId="ADAL" clId="{A5DD3D98-F8A5-4048-9007-FF5307883AED}" dt="2021-06-17T21:28:08.865" v="381" actId="14100"/>
          <ac:spMkLst>
            <pc:docMk/>
            <pc:sldMk cId="1973499013" sldId="2144327585"/>
            <ac:spMk id="6" creationId="{00EAE3FC-6699-4AB3-BC26-FE256860207C}"/>
          </ac:spMkLst>
        </pc:spChg>
        <pc:spChg chg="mod ord">
          <ac:chgData name="karolinaG@thevab.com" userId="c1c08796-a0be-47c6-af52-5d31fd96ec50" providerId="ADAL" clId="{A5DD3D98-F8A5-4048-9007-FF5307883AED}" dt="2021-06-17T21:28:24.909" v="384" actId="167"/>
          <ac:spMkLst>
            <pc:docMk/>
            <pc:sldMk cId="1973499013" sldId="2144327585"/>
            <ac:spMk id="7" creationId="{E054AC0E-E112-4EF4-84DB-9B97DE69B281}"/>
          </ac:spMkLst>
        </pc:spChg>
        <pc:spChg chg="del">
          <ac:chgData name="karolinaG@thevab.com" userId="c1c08796-a0be-47c6-af52-5d31fd96ec50" providerId="ADAL" clId="{A5DD3D98-F8A5-4048-9007-FF5307883AED}" dt="2021-06-17T21:27:55.086" v="364" actId="478"/>
          <ac:spMkLst>
            <pc:docMk/>
            <pc:sldMk cId="1973499013" sldId="2144327585"/>
            <ac:spMk id="10" creationId="{261408EF-F19B-4F7F-8ACD-2C93897101BF}"/>
          </ac:spMkLst>
        </pc:spChg>
        <pc:spChg chg="mod">
          <ac:chgData name="karolinaG@thevab.com" userId="c1c08796-a0be-47c6-af52-5d31fd96ec50" providerId="ADAL" clId="{A5DD3D98-F8A5-4048-9007-FF5307883AED}" dt="2021-06-17T21:28:46.435" v="417" actId="1036"/>
          <ac:spMkLst>
            <pc:docMk/>
            <pc:sldMk cId="1973499013" sldId="2144327585"/>
            <ac:spMk id="12" creationId="{D55DE4A7-E9BC-4D2C-8830-77004B023208}"/>
          </ac:spMkLst>
        </pc:spChg>
        <pc:spChg chg="mod">
          <ac:chgData name="karolinaG@thevab.com" userId="c1c08796-a0be-47c6-af52-5d31fd96ec50" providerId="ADAL" clId="{A5DD3D98-F8A5-4048-9007-FF5307883AED}" dt="2021-06-17T21:28:36.741" v="404" actId="1035"/>
          <ac:spMkLst>
            <pc:docMk/>
            <pc:sldMk cId="1973499013" sldId="2144327585"/>
            <ac:spMk id="16" creationId="{A7B6C9AB-4F0F-42E4-9AEA-9CF20A06B94C}"/>
          </ac:spMkLst>
        </pc:spChg>
        <pc:spChg chg="add mod ord">
          <ac:chgData name="karolinaG@thevab.com" userId="c1c08796-a0be-47c6-af52-5d31fd96ec50" providerId="ADAL" clId="{A5DD3D98-F8A5-4048-9007-FF5307883AED}" dt="2021-06-17T21:27:48.468" v="362" actId="167"/>
          <ac:spMkLst>
            <pc:docMk/>
            <pc:sldMk cId="1973499013" sldId="2144327585"/>
            <ac:spMk id="21" creationId="{A7CF4CB7-BBE1-4323-AF5F-EA167071CF4B}"/>
          </ac:spMkLst>
        </pc:spChg>
        <pc:spChg chg="add mod ord">
          <ac:chgData name="karolinaG@thevab.com" userId="c1c08796-a0be-47c6-af52-5d31fd96ec50" providerId="ADAL" clId="{A5DD3D98-F8A5-4048-9007-FF5307883AED}" dt="2021-06-17T21:27:48.468" v="362" actId="167"/>
          <ac:spMkLst>
            <pc:docMk/>
            <pc:sldMk cId="1973499013" sldId="2144327585"/>
            <ac:spMk id="22" creationId="{79514D17-0FDC-48C8-8DA5-4ECB322804D3}"/>
          </ac:spMkLst>
        </pc:spChg>
        <pc:spChg chg="del">
          <ac:chgData name="karolinaG@thevab.com" userId="c1c08796-a0be-47c6-af52-5d31fd96ec50" providerId="ADAL" clId="{A5DD3D98-F8A5-4048-9007-FF5307883AED}" dt="2021-06-17T21:27:51.376" v="363" actId="478"/>
          <ac:spMkLst>
            <pc:docMk/>
            <pc:sldMk cId="1973499013" sldId="2144327585"/>
            <ac:spMk id="28" creationId="{8131C753-3CF9-467C-A43F-7C108EE6CC30}"/>
          </ac:spMkLst>
        </pc:spChg>
        <pc:picChg chg="del">
          <ac:chgData name="karolinaG@thevab.com" userId="c1c08796-a0be-47c6-af52-5d31fd96ec50" providerId="ADAL" clId="{A5DD3D98-F8A5-4048-9007-FF5307883AED}" dt="2021-06-17T21:28:10.643" v="382" actId="478"/>
          <ac:picMkLst>
            <pc:docMk/>
            <pc:sldMk cId="1973499013" sldId="2144327585"/>
            <ac:picMk id="2" creationId="{764EC7FF-5E5C-4E17-AA89-B6B22E6D5650}"/>
          </ac:picMkLst>
        </pc:picChg>
        <pc:picChg chg="mod">
          <ac:chgData name="karolinaG@thevab.com" userId="c1c08796-a0be-47c6-af52-5d31fd96ec50" providerId="ADAL" clId="{A5DD3D98-F8A5-4048-9007-FF5307883AED}" dt="2021-06-17T21:28:36.741" v="404" actId="1035"/>
          <ac:picMkLst>
            <pc:docMk/>
            <pc:sldMk cId="1973499013" sldId="2144327585"/>
            <ac:picMk id="11" creationId="{B7575DAF-2096-4B19-B32E-AA12FDC3A801}"/>
          </ac:picMkLst>
        </pc:picChg>
        <pc:picChg chg="add mod ord">
          <ac:chgData name="karolinaG@thevab.com" userId="c1c08796-a0be-47c6-af52-5d31fd96ec50" providerId="ADAL" clId="{A5DD3D98-F8A5-4048-9007-FF5307883AED}" dt="2021-06-17T21:27:48.468" v="362" actId="167"/>
          <ac:picMkLst>
            <pc:docMk/>
            <pc:sldMk cId="1973499013" sldId="2144327585"/>
            <ac:picMk id="23" creationId="{A59D06AF-9F6A-41C5-ADC0-2B2275D05F3A}"/>
          </ac:picMkLst>
        </pc:picChg>
        <pc:cxnChg chg="mod">
          <ac:chgData name="karolinaG@thevab.com" userId="c1c08796-a0be-47c6-af52-5d31fd96ec50" providerId="ADAL" clId="{A5DD3D98-F8A5-4048-9007-FF5307883AED}" dt="2021-06-17T21:28:36.741" v="404" actId="1035"/>
          <ac:cxnSpMkLst>
            <pc:docMk/>
            <pc:sldMk cId="1973499013" sldId="2144327585"/>
            <ac:cxnSpMk id="5" creationId="{909ECA83-7B33-41A7-991F-E5EC077CD046}"/>
          </ac:cxnSpMkLst>
        </pc:cxnChg>
        <pc:cxnChg chg="mod">
          <ac:chgData name="karolinaG@thevab.com" userId="c1c08796-a0be-47c6-af52-5d31fd96ec50" providerId="ADAL" clId="{A5DD3D98-F8A5-4048-9007-FF5307883AED}" dt="2021-06-17T21:28:36.741" v="404" actId="1035"/>
          <ac:cxnSpMkLst>
            <pc:docMk/>
            <pc:sldMk cId="1973499013" sldId="2144327585"/>
            <ac:cxnSpMk id="19" creationId="{C54EA4C7-2B79-45AF-AE63-20D9EFD22193}"/>
          </ac:cxnSpMkLst>
        </pc:cxnChg>
      </pc:sldChg>
      <pc:sldChg chg="addSp delSp modSp mod">
        <pc:chgData name="karolinaG@thevab.com" userId="c1c08796-a0be-47c6-af52-5d31fd96ec50" providerId="ADAL" clId="{A5DD3D98-F8A5-4048-9007-FF5307883AED}" dt="2021-06-17T21:34:00.159" v="433" actId="208"/>
        <pc:sldMkLst>
          <pc:docMk/>
          <pc:sldMk cId="4089185269" sldId="2144327639"/>
        </pc:sldMkLst>
        <pc:spChg chg="add del mod">
          <ac:chgData name="karolinaG@thevab.com" userId="c1c08796-a0be-47c6-af52-5d31fd96ec50" providerId="ADAL" clId="{A5DD3D98-F8A5-4048-9007-FF5307883AED}" dt="2021-06-17T20:59:49.665" v="110"/>
          <ac:spMkLst>
            <pc:docMk/>
            <pc:sldMk cId="4089185269" sldId="2144327639"/>
            <ac:spMk id="16" creationId="{12B114FD-5A0F-4277-8133-D1599758143E}"/>
          </ac:spMkLst>
        </pc:spChg>
        <pc:spChg chg="add del mod">
          <ac:chgData name="karolinaG@thevab.com" userId="c1c08796-a0be-47c6-af52-5d31fd96ec50" providerId="ADAL" clId="{A5DD3D98-F8A5-4048-9007-FF5307883AED}" dt="2021-06-17T20:59:49.665" v="110"/>
          <ac:spMkLst>
            <pc:docMk/>
            <pc:sldMk cId="4089185269" sldId="2144327639"/>
            <ac:spMk id="17" creationId="{CB510471-642B-4394-AECB-BD4894E173DA}"/>
          </ac:spMkLst>
        </pc:spChg>
        <pc:spChg chg="add del mod">
          <ac:chgData name="karolinaG@thevab.com" userId="c1c08796-a0be-47c6-af52-5d31fd96ec50" providerId="ADAL" clId="{A5DD3D98-F8A5-4048-9007-FF5307883AED}" dt="2021-06-17T20:59:49.665" v="110"/>
          <ac:spMkLst>
            <pc:docMk/>
            <pc:sldMk cId="4089185269" sldId="2144327639"/>
            <ac:spMk id="18" creationId="{0A5543E8-9467-41C1-9297-E471B99FAB21}"/>
          </ac:spMkLst>
        </pc:spChg>
        <pc:spChg chg="add del mod">
          <ac:chgData name="karolinaG@thevab.com" userId="c1c08796-a0be-47c6-af52-5d31fd96ec50" providerId="ADAL" clId="{A5DD3D98-F8A5-4048-9007-FF5307883AED}" dt="2021-06-17T20:59:49.665" v="110"/>
          <ac:spMkLst>
            <pc:docMk/>
            <pc:sldMk cId="4089185269" sldId="2144327639"/>
            <ac:spMk id="19" creationId="{D3C652B1-5359-4987-9E66-465F1D532E82}"/>
          </ac:spMkLst>
        </pc:spChg>
        <pc:spChg chg="add del mod">
          <ac:chgData name="karolinaG@thevab.com" userId="c1c08796-a0be-47c6-af52-5d31fd96ec50" providerId="ADAL" clId="{A5DD3D98-F8A5-4048-9007-FF5307883AED}" dt="2021-06-17T20:59:49.665" v="110"/>
          <ac:spMkLst>
            <pc:docMk/>
            <pc:sldMk cId="4089185269" sldId="2144327639"/>
            <ac:spMk id="20" creationId="{73F6A19D-8A30-4AC1-8132-81BB3E74EB25}"/>
          </ac:spMkLst>
        </pc:spChg>
        <pc:spChg chg="add del mod">
          <ac:chgData name="karolinaG@thevab.com" userId="c1c08796-a0be-47c6-af52-5d31fd96ec50" providerId="ADAL" clId="{A5DD3D98-F8A5-4048-9007-FF5307883AED}" dt="2021-06-17T20:59:49.665" v="110"/>
          <ac:spMkLst>
            <pc:docMk/>
            <pc:sldMk cId="4089185269" sldId="2144327639"/>
            <ac:spMk id="21" creationId="{CD2D2286-A74E-4F3D-B070-A36916DABCBD}"/>
          </ac:spMkLst>
        </pc:spChg>
        <pc:spChg chg="add del mod">
          <ac:chgData name="karolinaG@thevab.com" userId="c1c08796-a0be-47c6-af52-5d31fd96ec50" providerId="ADAL" clId="{A5DD3D98-F8A5-4048-9007-FF5307883AED}" dt="2021-06-17T20:59:49.665" v="110"/>
          <ac:spMkLst>
            <pc:docMk/>
            <pc:sldMk cId="4089185269" sldId="2144327639"/>
            <ac:spMk id="22" creationId="{D8A80A63-04DE-4A82-8879-AF935F1D8D96}"/>
          </ac:spMkLst>
        </pc:spChg>
        <pc:spChg chg="add del mod">
          <ac:chgData name="karolinaG@thevab.com" userId="c1c08796-a0be-47c6-af52-5d31fd96ec50" providerId="ADAL" clId="{A5DD3D98-F8A5-4048-9007-FF5307883AED}" dt="2021-06-17T20:59:49.665" v="110"/>
          <ac:spMkLst>
            <pc:docMk/>
            <pc:sldMk cId="4089185269" sldId="2144327639"/>
            <ac:spMk id="23" creationId="{2DCEA32B-3D93-4D48-8AB9-108078ADD615}"/>
          </ac:spMkLst>
        </pc:spChg>
        <pc:spChg chg="mod">
          <ac:chgData name="karolinaG@thevab.com" userId="c1c08796-a0be-47c6-af52-5d31fd96ec50" providerId="ADAL" clId="{A5DD3D98-F8A5-4048-9007-FF5307883AED}" dt="2021-06-17T21:05:33.274" v="159" actId="14100"/>
          <ac:spMkLst>
            <pc:docMk/>
            <pc:sldMk cId="4089185269" sldId="2144327639"/>
            <ac:spMk id="24" creationId="{FE51337C-7111-4FDD-BD9E-AAF8EAD4F674}"/>
          </ac:spMkLst>
        </pc:spChg>
        <pc:spChg chg="add del mod">
          <ac:chgData name="karolinaG@thevab.com" userId="c1c08796-a0be-47c6-af52-5d31fd96ec50" providerId="ADAL" clId="{A5DD3D98-F8A5-4048-9007-FF5307883AED}" dt="2021-06-17T20:59:49.665" v="110"/>
          <ac:spMkLst>
            <pc:docMk/>
            <pc:sldMk cId="4089185269" sldId="2144327639"/>
            <ac:spMk id="26" creationId="{2A91351E-C9A3-47FA-A70B-4AC701A48114}"/>
          </ac:spMkLst>
        </pc:spChg>
        <pc:spChg chg="add del mod">
          <ac:chgData name="karolinaG@thevab.com" userId="c1c08796-a0be-47c6-af52-5d31fd96ec50" providerId="ADAL" clId="{A5DD3D98-F8A5-4048-9007-FF5307883AED}" dt="2021-06-17T20:59:49.665" v="110"/>
          <ac:spMkLst>
            <pc:docMk/>
            <pc:sldMk cId="4089185269" sldId="2144327639"/>
            <ac:spMk id="27" creationId="{38512E63-115D-48E3-8944-5F36433817FF}"/>
          </ac:spMkLst>
        </pc:spChg>
        <pc:spChg chg="mod">
          <ac:chgData name="karolinaG@thevab.com" userId="c1c08796-a0be-47c6-af52-5d31fd96ec50" providerId="ADAL" clId="{A5DD3D98-F8A5-4048-9007-FF5307883AED}" dt="2021-06-17T21:02:38.245" v="158"/>
          <ac:spMkLst>
            <pc:docMk/>
            <pc:sldMk cId="4089185269" sldId="2144327639"/>
            <ac:spMk id="31" creationId="{568D8840-B3D9-4FCD-AA9A-402B62F48C64}"/>
          </ac:spMkLst>
        </pc:spChg>
        <pc:spChg chg="add del mod">
          <ac:chgData name="karolinaG@thevab.com" userId="c1c08796-a0be-47c6-af52-5d31fd96ec50" providerId="ADAL" clId="{A5DD3D98-F8A5-4048-9007-FF5307883AED}" dt="2021-06-17T20:59:49.665" v="110"/>
          <ac:spMkLst>
            <pc:docMk/>
            <pc:sldMk cId="4089185269" sldId="2144327639"/>
            <ac:spMk id="34" creationId="{1DC147F3-F5AB-4E2A-A7CD-25F44B10D0D7}"/>
          </ac:spMkLst>
        </pc:spChg>
        <pc:spChg chg="mod">
          <ac:chgData name="karolinaG@thevab.com" userId="c1c08796-a0be-47c6-af52-5d31fd96ec50" providerId="ADAL" clId="{A5DD3D98-F8A5-4048-9007-FF5307883AED}" dt="2021-06-17T20:59:22.491" v="107" actId="1076"/>
          <ac:spMkLst>
            <pc:docMk/>
            <pc:sldMk cId="4089185269" sldId="2144327639"/>
            <ac:spMk id="35" creationId="{0E3F8FDC-1594-4091-A781-E4CE7EB122D7}"/>
          </ac:spMkLst>
        </pc:spChg>
        <pc:spChg chg="add mod">
          <ac:chgData name="karolinaG@thevab.com" userId="c1c08796-a0be-47c6-af52-5d31fd96ec50" providerId="ADAL" clId="{A5DD3D98-F8A5-4048-9007-FF5307883AED}" dt="2021-06-17T20:59:53.571" v="113"/>
          <ac:spMkLst>
            <pc:docMk/>
            <pc:sldMk cId="4089185269" sldId="2144327639"/>
            <ac:spMk id="36" creationId="{0DED2EF8-22AF-44CC-8B74-337DD55FDDCB}"/>
          </ac:spMkLst>
        </pc:spChg>
        <pc:spChg chg="del mod">
          <ac:chgData name="karolinaG@thevab.com" userId="c1c08796-a0be-47c6-af52-5d31fd96ec50" providerId="ADAL" clId="{A5DD3D98-F8A5-4048-9007-FF5307883AED}" dt="2021-06-17T20:59:53.113" v="112" actId="478"/>
          <ac:spMkLst>
            <pc:docMk/>
            <pc:sldMk cId="4089185269" sldId="2144327639"/>
            <ac:spMk id="37" creationId="{907D7BA6-E167-49D5-8278-7573AFB98A97}"/>
          </ac:spMkLst>
        </pc:spChg>
        <pc:spChg chg="add mod">
          <ac:chgData name="karolinaG@thevab.com" userId="c1c08796-a0be-47c6-af52-5d31fd96ec50" providerId="ADAL" clId="{A5DD3D98-F8A5-4048-9007-FF5307883AED}" dt="2021-06-17T21:33:39.805" v="428" actId="208"/>
          <ac:spMkLst>
            <pc:docMk/>
            <pc:sldMk cId="4089185269" sldId="2144327639"/>
            <ac:spMk id="38" creationId="{CA94F172-80F8-4248-B621-10ED1A4691B6}"/>
          </ac:spMkLst>
        </pc:spChg>
        <pc:spChg chg="add mod">
          <ac:chgData name="karolinaG@thevab.com" userId="c1c08796-a0be-47c6-af52-5d31fd96ec50" providerId="ADAL" clId="{A5DD3D98-F8A5-4048-9007-FF5307883AED}" dt="2021-06-17T21:33:54.770" v="431" actId="208"/>
          <ac:spMkLst>
            <pc:docMk/>
            <pc:sldMk cId="4089185269" sldId="2144327639"/>
            <ac:spMk id="39" creationId="{DF552051-DC49-4771-B746-9221060B49B0}"/>
          </ac:spMkLst>
        </pc:spChg>
        <pc:spChg chg="del">
          <ac:chgData name="karolinaG@thevab.com" userId="c1c08796-a0be-47c6-af52-5d31fd96ec50" providerId="ADAL" clId="{A5DD3D98-F8A5-4048-9007-FF5307883AED}" dt="2021-06-17T20:59:34.421" v="108" actId="478"/>
          <ac:spMkLst>
            <pc:docMk/>
            <pc:sldMk cId="4089185269" sldId="2144327639"/>
            <ac:spMk id="40" creationId="{804A54C2-15D0-4378-8E35-EDACB8899EE5}"/>
          </ac:spMkLst>
        </pc:spChg>
        <pc:spChg chg="add mod">
          <ac:chgData name="karolinaG@thevab.com" userId="c1c08796-a0be-47c6-af52-5d31fd96ec50" providerId="ADAL" clId="{A5DD3D98-F8A5-4048-9007-FF5307883AED}" dt="2021-06-17T21:34:00.159" v="433" actId="208"/>
          <ac:spMkLst>
            <pc:docMk/>
            <pc:sldMk cId="4089185269" sldId="2144327639"/>
            <ac:spMk id="41" creationId="{498285EB-F180-49D9-B3EA-3ADFD06C0C8B}"/>
          </ac:spMkLst>
        </pc:spChg>
        <pc:spChg chg="add mod">
          <ac:chgData name="karolinaG@thevab.com" userId="c1c08796-a0be-47c6-af52-5d31fd96ec50" providerId="ADAL" clId="{A5DD3D98-F8A5-4048-9007-FF5307883AED}" dt="2021-06-17T21:00:08.339" v="142" actId="1036"/>
          <ac:spMkLst>
            <pc:docMk/>
            <pc:sldMk cId="4089185269" sldId="2144327639"/>
            <ac:spMk id="42" creationId="{C8F82715-E801-42B3-A129-AFCE808CE30F}"/>
          </ac:spMkLst>
        </pc:spChg>
        <pc:spChg chg="add mod">
          <ac:chgData name="karolinaG@thevab.com" userId="c1c08796-a0be-47c6-af52-5d31fd96ec50" providerId="ADAL" clId="{A5DD3D98-F8A5-4048-9007-FF5307883AED}" dt="2021-06-17T21:29:20.603" v="426" actId="207"/>
          <ac:spMkLst>
            <pc:docMk/>
            <pc:sldMk cId="4089185269" sldId="2144327639"/>
            <ac:spMk id="43" creationId="{AFF1194B-E9ED-4452-8040-31C2FC75B281}"/>
          </ac:spMkLst>
        </pc:spChg>
        <pc:spChg chg="add mod">
          <ac:chgData name="karolinaG@thevab.com" userId="c1c08796-a0be-47c6-af52-5d31fd96ec50" providerId="ADAL" clId="{A5DD3D98-F8A5-4048-9007-FF5307883AED}" dt="2021-06-17T21:00:08.339" v="142" actId="1036"/>
          <ac:spMkLst>
            <pc:docMk/>
            <pc:sldMk cId="4089185269" sldId="2144327639"/>
            <ac:spMk id="44" creationId="{BAFDAD3C-2A8D-4BBC-AD6B-E2F83C0BEB49}"/>
          </ac:spMkLst>
        </pc:spChg>
        <pc:spChg chg="add mod">
          <ac:chgData name="karolinaG@thevab.com" userId="c1c08796-a0be-47c6-af52-5d31fd96ec50" providerId="ADAL" clId="{A5DD3D98-F8A5-4048-9007-FF5307883AED}" dt="2021-06-17T21:33:51.093" v="430" actId="207"/>
          <ac:spMkLst>
            <pc:docMk/>
            <pc:sldMk cId="4089185269" sldId="2144327639"/>
            <ac:spMk id="45" creationId="{41858D1F-6829-4A1C-8556-1DFDE283FDBD}"/>
          </ac:spMkLst>
        </pc:spChg>
        <pc:spChg chg="add mod">
          <ac:chgData name="karolinaG@thevab.com" userId="c1c08796-a0be-47c6-af52-5d31fd96ec50" providerId="ADAL" clId="{A5DD3D98-F8A5-4048-9007-FF5307883AED}" dt="2021-06-17T21:00:08.339" v="142" actId="1036"/>
          <ac:spMkLst>
            <pc:docMk/>
            <pc:sldMk cId="4089185269" sldId="2144327639"/>
            <ac:spMk id="46" creationId="{FF6370A1-3B6C-4BF6-BBB5-D5458758B2B6}"/>
          </ac:spMkLst>
        </pc:spChg>
        <pc:spChg chg="add mod">
          <ac:chgData name="karolinaG@thevab.com" userId="c1c08796-a0be-47c6-af52-5d31fd96ec50" providerId="ADAL" clId="{A5DD3D98-F8A5-4048-9007-FF5307883AED}" dt="2021-06-17T21:00:08.339" v="142" actId="1036"/>
          <ac:spMkLst>
            <pc:docMk/>
            <pc:sldMk cId="4089185269" sldId="2144327639"/>
            <ac:spMk id="47" creationId="{FF708F4E-D42E-44FC-BF11-4963D50EDF55}"/>
          </ac:spMkLst>
        </pc:spChg>
        <pc:spChg chg="add mod">
          <ac:chgData name="karolinaG@thevab.com" userId="c1c08796-a0be-47c6-af52-5d31fd96ec50" providerId="ADAL" clId="{A5DD3D98-F8A5-4048-9007-FF5307883AED}" dt="2021-06-17T21:00:08.339" v="142" actId="1036"/>
          <ac:spMkLst>
            <pc:docMk/>
            <pc:sldMk cId="4089185269" sldId="2144327639"/>
            <ac:spMk id="51" creationId="{B2E80C7B-4193-4656-839B-BAA789813B22}"/>
          </ac:spMkLst>
        </pc:spChg>
        <pc:spChg chg="add del mod">
          <ac:chgData name="karolinaG@thevab.com" userId="c1c08796-a0be-47c6-af52-5d31fd96ec50" providerId="ADAL" clId="{A5DD3D98-F8A5-4048-9007-FF5307883AED}" dt="2021-06-17T21:02:30.538" v="157" actId="478"/>
          <ac:spMkLst>
            <pc:docMk/>
            <pc:sldMk cId="4089185269" sldId="2144327639"/>
            <ac:spMk id="52" creationId="{0ACB3D2C-55F5-4152-8210-7C6FB583E49D}"/>
          </ac:spMkLst>
        </pc:spChg>
        <pc:graphicFrameChg chg="del">
          <ac:chgData name="karolinaG@thevab.com" userId="c1c08796-a0be-47c6-af52-5d31fd96ec50" providerId="ADAL" clId="{A5DD3D98-F8A5-4048-9007-FF5307883AED}" dt="2021-06-17T20:59:34.421" v="108" actId="478"/>
          <ac:graphicFrameMkLst>
            <pc:docMk/>
            <pc:sldMk cId="4089185269" sldId="2144327639"/>
            <ac:graphicFrameMk id="29" creationId="{8603268E-E1AB-416F-AD58-B5CA528FAB4C}"/>
          </ac:graphicFrameMkLst>
        </pc:graphicFrameChg>
        <pc:picChg chg="mod">
          <ac:chgData name="karolinaG@thevab.com" userId="c1c08796-a0be-47c6-af52-5d31fd96ec50" providerId="ADAL" clId="{A5DD3D98-F8A5-4048-9007-FF5307883AED}" dt="2021-06-17T21:02:27.642" v="156"/>
          <ac:picMkLst>
            <pc:docMk/>
            <pc:sldMk cId="4089185269" sldId="2144327639"/>
            <ac:picMk id="3" creationId="{B279BA38-0347-4D5B-8793-F08FFF2EFC6A}"/>
          </ac:picMkLst>
        </pc:picChg>
        <pc:picChg chg="del">
          <ac:chgData name="karolinaG@thevab.com" userId="c1c08796-a0be-47c6-af52-5d31fd96ec50" providerId="ADAL" clId="{A5DD3D98-F8A5-4048-9007-FF5307883AED}" dt="2021-06-17T21:01:30.723" v="148" actId="478"/>
          <ac:picMkLst>
            <pc:docMk/>
            <pc:sldMk cId="4089185269" sldId="2144327639"/>
            <ac:picMk id="5" creationId="{C2D9DD21-CF7C-452A-9E6B-88EB8F33D80F}"/>
          </ac:picMkLst>
        </pc:picChg>
        <pc:picChg chg="add del mod">
          <ac:chgData name="karolinaG@thevab.com" userId="c1c08796-a0be-47c6-af52-5d31fd96ec50" providerId="ADAL" clId="{A5DD3D98-F8A5-4048-9007-FF5307883AED}" dt="2021-06-17T20:59:49.665" v="110"/>
          <ac:picMkLst>
            <pc:docMk/>
            <pc:sldMk cId="4089185269" sldId="2144327639"/>
            <ac:picMk id="28" creationId="{55E8449F-302E-4E45-BA73-3360F3E3C3A5}"/>
          </ac:picMkLst>
        </pc:picChg>
        <pc:picChg chg="add del mod">
          <ac:chgData name="karolinaG@thevab.com" userId="c1c08796-a0be-47c6-af52-5d31fd96ec50" providerId="ADAL" clId="{A5DD3D98-F8A5-4048-9007-FF5307883AED}" dt="2021-06-17T20:59:49.665" v="110"/>
          <ac:picMkLst>
            <pc:docMk/>
            <pc:sldMk cId="4089185269" sldId="2144327639"/>
            <ac:picMk id="30" creationId="{0C3C4E5F-4123-4C53-B30E-628F460E8956}"/>
          </ac:picMkLst>
        </pc:picChg>
        <pc:picChg chg="add del mod">
          <ac:chgData name="karolinaG@thevab.com" userId="c1c08796-a0be-47c6-af52-5d31fd96ec50" providerId="ADAL" clId="{A5DD3D98-F8A5-4048-9007-FF5307883AED}" dt="2021-06-17T20:59:49.665" v="110"/>
          <ac:picMkLst>
            <pc:docMk/>
            <pc:sldMk cId="4089185269" sldId="2144327639"/>
            <ac:picMk id="32" creationId="{4730AD84-E9B6-46A2-9883-A9932F6BF45C}"/>
          </ac:picMkLst>
        </pc:picChg>
        <pc:picChg chg="del">
          <ac:chgData name="karolinaG@thevab.com" userId="c1c08796-a0be-47c6-af52-5d31fd96ec50" providerId="ADAL" clId="{A5DD3D98-F8A5-4048-9007-FF5307883AED}" dt="2021-06-17T21:01:30.723" v="148" actId="478"/>
          <ac:picMkLst>
            <pc:docMk/>
            <pc:sldMk cId="4089185269" sldId="2144327639"/>
            <ac:picMk id="33" creationId="{3BACD3B9-3DDA-405A-A67A-D4F7FC6779FD}"/>
          </ac:picMkLst>
        </pc:picChg>
        <pc:picChg chg="add mod">
          <ac:chgData name="karolinaG@thevab.com" userId="c1c08796-a0be-47c6-af52-5d31fd96ec50" providerId="ADAL" clId="{A5DD3D98-F8A5-4048-9007-FF5307883AED}" dt="2021-06-17T21:00:08.339" v="142" actId="1036"/>
          <ac:picMkLst>
            <pc:docMk/>
            <pc:sldMk cId="4089185269" sldId="2144327639"/>
            <ac:picMk id="48" creationId="{13AC2B04-95F7-4FD0-906F-8BA482425901}"/>
          </ac:picMkLst>
        </pc:picChg>
        <pc:picChg chg="add mod">
          <ac:chgData name="karolinaG@thevab.com" userId="c1c08796-a0be-47c6-af52-5d31fd96ec50" providerId="ADAL" clId="{A5DD3D98-F8A5-4048-9007-FF5307883AED}" dt="2021-06-17T21:00:08.339" v="142" actId="1036"/>
          <ac:picMkLst>
            <pc:docMk/>
            <pc:sldMk cId="4089185269" sldId="2144327639"/>
            <ac:picMk id="49" creationId="{57DB3414-54AD-4692-9A11-516F97745914}"/>
          </ac:picMkLst>
        </pc:picChg>
        <pc:picChg chg="add mod">
          <ac:chgData name="karolinaG@thevab.com" userId="c1c08796-a0be-47c6-af52-5d31fd96ec50" providerId="ADAL" clId="{A5DD3D98-F8A5-4048-9007-FF5307883AED}" dt="2021-06-17T21:00:08.339" v="142" actId="1036"/>
          <ac:picMkLst>
            <pc:docMk/>
            <pc:sldMk cId="4089185269" sldId="2144327639"/>
            <ac:picMk id="50" creationId="{D0B3DEBC-441F-4EDB-AC58-936C44642E87}"/>
          </ac:picMkLst>
        </pc:picChg>
        <pc:picChg chg="add mod">
          <ac:chgData name="karolinaG@thevab.com" userId="c1c08796-a0be-47c6-af52-5d31fd96ec50" providerId="ADAL" clId="{A5DD3D98-F8A5-4048-9007-FF5307883AED}" dt="2021-06-17T21:01:44.455" v="154" actId="1076"/>
          <ac:picMkLst>
            <pc:docMk/>
            <pc:sldMk cId="4089185269" sldId="2144327639"/>
            <ac:picMk id="53" creationId="{C198FFDB-81D5-4B88-9E86-B7FCCE3BB29F}"/>
          </ac:picMkLst>
        </pc:picChg>
        <pc:cxnChg chg="del">
          <ac:chgData name="karolinaG@thevab.com" userId="c1c08796-a0be-47c6-af52-5d31fd96ec50" providerId="ADAL" clId="{A5DD3D98-F8A5-4048-9007-FF5307883AED}" dt="2021-06-17T20:59:34.421" v="108" actId="478"/>
          <ac:cxnSpMkLst>
            <pc:docMk/>
            <pc:sldMk cId="4089185269" sldId="2144327639"/>
            <ac:cxnSpMk id="4" creationId="{51458EDA-39A6-4F58-BC29-4682CA3469BD}"/>
          </ac:cxnSpMkLst>
        </pc:cxnChg>
      </pc:sldChg>
      <pc:sldChg chg="addSp delSp modSp mod">
        <pc:chgData name="karolinaG@thevab.com" userId="c1c08796-a0be-47c6-af52-5d31fd96ec50" providerId="ADAL" clId="{A5DD3D98-F8A5-4048-9007-FF5307883AED}" dt="2021-06-17T21:18:09.237" v="212" actId="1076"/>
        <pc:sldMkLst>
          <pc:docMk/>
          <pc:sldMk cId="2474325738" sldId="2144327787"/>
        </pc:sldMkLst>
        <pc:spChg chg="add mod">
          <ac:chgData name="karolinaG@thevab.com" userId="c1c08796-a0be-47c6-af52-5d31fd96ec50" providerId="ADAL" clId="{A5DD3D98-F8A5-4048-9007-FF5307883AED}" dt="2021-06-17T21:18:09.237" v="212" actId="1076"/>
          <ac:spMkLst>
            <pc:docMk/>
            <pc:sldMk cId="2474325738" sldId="2144327787"/>
            <ac:spMk id="36" creationId="{BF2C6B71-4370-4BF9-8516-0D0F221BAD86}"/>
          </ac:spMkLst>
        </pc:spChg>
        <pc:spChg chg="add del mod ord">
          <ac:chgData name="karolinaG@thevab.com" userId="c1c08796-a0be-47c6-af52-5d31fd96ec50" providerId="ADAL" clId="{A5DD3D98-F8A5-4048-9007-FF5307883AED}" dt="2021-06-17T21:18:02.445" v="210" actId="478"/>
          <ac:spMkLst>
            <pc:docMk/>
            <pc:sldMk cId="2474325738" sldId="2144327787"/>
            <ac:spMk id="37" creationId="{D9B3B25C-D155-4341-9064-F478D9BCEADB}"/>
          </ac:spMkLst>
        </pc:spChg>
        <pc:spChg chg="add mod ord">
          <ac:chgData name="karolinaG@thevab.com" userId="c1c08796-a0be-47c6-af52-5d31fd96ec50" providerId="ADAL" clId="{A5DD3D98-F8A5-4048-9007-FF5307883AED}" dt="2021-06-17T21:17:54.109" v="209" actId="167"/>
          <ac:spMkLst>
            <pc:docMk/>
            <pc:sldMk cId="2474325738" sldId="2144327787"/>
            <ac:spMk id="38" creationId="{8D18CE70-7F0C-4EB9-9058-310E07AAB801}"/>
          </ac:spMkLst>
        </pc:spChg>
        <pc:picChg chg="del">
          <ac:chgData name="karolinaG@thevab.com" userId="c1c08796-a0be-47c6-af52-5d31fd96ec50" providerId="ADAL" clId="{A5DD3D98-F8A5-4048-9007-FF5307883AED}" dt="2021-06-17T21:18:05.701" v="211" actId="478"/>
          <ac:picMkLst>
            <pc:docMk/>
            <pc:sldMk cId="2474325738" sldId="2144327787"/>
            <ac:picMk id="21" creationId="{5007B590-EC29-46D0-AF16-530DEAA49A5D}"/>
          </ac:picMkLst>
        </pc:picChg>
        <pc:picChg chg="add mod ord">
          <ac:chgData name="karolinaG@thevab.com" userId="c1c08796-a0be-47c6-af52-5d31fd96ec50" providerId="ADAL" clId="{A5DD3D98-F8A5-4048-9007-FF5307883AED}" dt="2021-06-17T21:17:54.109" v="209" actId="167"/>
          <ac:picMkLst>
            <pc:docMk/>
            <pc:sldMk cId="2474325738" sldId="2144327787"/>
            <ac:picMk id="39" creationId="{6C4FE6F5-297A-498B-A63B-EF02C9BD8B0F}"/>
          </ac:picMkLst>
        </pc:picChg>
      </pc:sldChg>
      <pc:sldChg chg="modSp del mod">
        <pc:chgData name="karolinaG@thevab.com" userId="c1c08796-a0be-47c6-af52-5d31fd96ec50" providerId="ADAL" clId="{A5DD3D98-F8A5-4048-9007-FF5307883AED}" dt="2021-06-17T20:21:22.724" v="96" actId="47"/>
        <pc:sldMkLst>
          <pc:docMk/>
          <pc:sldMk cId="1898528577" sldId="2144327795"/>
        </pc:sldMkLst>
        <pc:spChg chg="mod">
          <ac:chgData name="karolinaG@thevab.com" userId="c1c08796-a0be-47c6-af52-5d31fd96ec50" providerId="ADAL" clId="{A5DD3D98-F8A5-4048-9007-FF5307883AED}" dt="2021-06-17T20:21:16.491" v="94" actId="1076"/>
          <ac:spMkLst>
            <pc:docMk/>
            <pc:sldMk cId="1898528577" sldId="2144327795"/>
            <ac:spMk id="15" creationId="{A1DA8C49-36AF-4E8C-A3E5-212785E744AD}"/>
          </ac:spMkLst>
        </pc:spChg>
      </pc:sldChg>
      <pc:sldChg chg="addSp delSp modSp mod">
        <pc:chgData name="karolinaG@thevab.com" userId="c1c08796-a0be-47c6-af52-5d31fd96ec50" providerId="ADAL" clId="{A5DD3D98-F8A5-4048-9007-FF5307883AED}" dt="2021-06-17T21:21:54.682" v="266" actId="478"/>
        <pc:sldMkLst>
          <pc:docMk/>
          <pc:sldMk cId="1095677421" sldId="2144327797"/>
        </pc:sldMkLst>
        <pc:spChg chg="mod">
          <ac:chgData name="karolinaG@thevab.com" userId="c1c08796-a0be-47c6-af52-5d31fd96ec50" providerId="ADAL" clId="{A5DD3D98-F8A5-4048-9007-FF5307883AED}" dt="2021-06-17T21:21:15.706" v="238" actId="1036"/>
          <ac:spMkLst>
            <pc:docMk/>
            <pc:sldMk cId="1095677421" sldId="2144327797"/>
            <ac:spMk id="5" creationId="{EF874FCD-15DA-44CD-A46D-78530F82C5EB}"/>
          </ac:spMkLst>
        </pc:spChg>
        <pc:spChg chg="del">
          <ac:chgData name="karolinaG@thevab.com" userId="c1c08796-a0be-47c6-af52-5d31fd96ec50" providerId="ADAL" clId="{A5DD3D98-F8A5-4048-9007-FF5307883AED}" dt="2021-06-17T21:20:38.011" v="226" actId="478"/>
          <ac:spMkLst>
            <pc:docMk/>
            <pc:sldMk cId="1095677421" sldId="2144327797"/>
            <ac:spMk id="11" creationId="{12C69E5A-9CC3-4513-B2DF-859EE2F967D0}"/>
          </ac:spMkLst>
        </pc:spChg>
        <pc:spChg chg="mod">
          <ac:chgData name="karolinaG@thevab.com" userId="c1c08796-a0be-47c6-af52-5d31fd96ec50" providerId="ADAL" clId="{A5DD3D98-F8A5-4048-9007-FF5307883AED}" dt="2021-06-17T21:21:26.844" v="252" actId="1036"/>
          <ac:spMkLst>
            <pc:docMk/>
            <pc:sldMk cId="1095677421" sldId="2144327797"/>
            <ac:spMk id="12" creationId="{E0FE6922-ADCF-4427-B635-6947F28C34B9}"/>
          </ac:spMkLst>
        </pc:spChg>
        <pc:spChg chg="mod">
          <ac:chgData name="karolinaG@thevab.com" userId="c1c08796-a0be-47c6-af52-5d31fd96ec50" providerId="ADAL" clId="{A5DD3D98-F8A5-4048-9007-FF5307883AED}" dt="2021-06-17T21:21:26.844" v="252" actId="1036"/>
          <ac:spMkLst>
            <pc:docMk/>
            <pc:sldMk cId="1095677421" sldId="2144327797"/>
            <ac:spMk id="17" creationId="{577455D6-BE48-49BA-9591-5AF43283F5B8}"/>
          </ac:spMkLst>
        </pc:spChg>
        <pc:spChg chg="add mod">
          <ac:chgData name="karolinaG@thevab.com" userId="c1c08796-a0be-47c6-af52-5d31fd96ec50" providerId="ADAL" clId="{A5DD3D98-F8A5-4048-9007-FF5307883AED}" dt="2021-06-17T20:21:20.482" v="95"/>
          <ac:spMkLst>
            <pc:docMk/>
            <pc:sldMk cId="1095677421" sldId="2144327797"/>
            <ac:spMk id="18" creationId="{1E668AEB-6F22-4802-A449-325FCF5CE2FD}"/>
          </ac:spMkLst>
        </pc:spChg>
        <pc:spChg chg="mod">
          <ac:chgData name="karolinaG@thevab.com" userId="c1c08796-a0be-47c6-af52-5d31fd96ec50" providerId="ADAL" clId="{A5DD3D98-F8A5-4048-9007-FF5307883AED}" dt="2021-06-17T21:21:26.844" v="252" actId="1036"/>
          <ac:spMkLst>
            <pc:docMk/>
            <pc:sldMk cId="1095677421" sldId="2144327797"/>
            <ac:spMk id="19" creationId="{08666B39-C43E-4EBE-8E81-5AEF0C3F197A}"/>
          </ac:spMkLst>
        </pc:spChg>
        <pc:spChg chg="add mod ord">
          <ac:chgData name="karolinaG@thevab.com" userId="c1c08796-a0be-47c6-af52-5d31fd96ec50" providerId="ADAL" clId="{A5DD3D98-F8A5-4048-9007-FF5307883AED}" dt="2021-06-17T21:20:35.901" v="225" actId="167"/>
          <ac:spMkLst>
            <pc:docMk/>
            <pc:sldMk cId="1095677421" sldId="2144327797"/>
            <ac:spMk id="20" creationId="{D01D30B4-7B70-43C9-9D1B-D64EF492F078}"/>
          </ac:spMkLst>
        </pc:spChg>
        <pc:spChg chg="mod">
          <ac:chgData name="karolinaG@thevab.com" userId="c1c08796-a0be-47c6-af52-5d31fd96ec50" providerId="ADAL" clId="{A5DD3D98-F8A5-4048-9007-FF5307883AED}" dt="2021-06-17T21:21:33.958" v="265" actId="1036"/>
          <ac:spMkLst>
            <pc:docMk/>
            <pc:sldMk cId="1095677421" sldId="2144327797"/>
            <ac:spMk id="21" creationId="{DF883384-F7AA-4B04-A25D-AC131CEE1611}"/>
          </ac:spMkLst>
        </pc:spChg>
        <pc:spChg chg="add mod ord">
          <ac:chgData name="karolinaG@thevab.com" userId="c1c08796-a0be-47c6-af52-5d31fd96ec50" providerId="ADAL" clId="{A5DD3D98-F8A5-4048-9007-FF5307883AED}" dt="2021-06-17T21:20:35.901" v="225" actId="167"/>
          <ac:spMkLst>
            <pc:docMk/>
            <pc:sldMk cId="1095677421" sldId="2144327797"/>
            <ac:spMk id="23" creationId="{BF5BCF73-83AA-49D5-A75C-69C233EE13E2}"/>
          </ac:spMkLst>
        </pc:spChg>
        <pc:graphicFrameChg chg="mod">
          <ac:chgData name="karolinaG@thevab.com" userId="c1c08796-a0be-47c6-af52-5d31fd96ec50" providerId="ADAL" clId="{A5DD3D98-F8A5-4048-9007-FF5307883AED}" dt="2021-06-17T21:21:26.844" v="252" actId="1036"/>
          <ac:graphicFrameMkLst>
            <pc:docMk/>
            <pc:sldMk cId="1095677421" sldId="2144327797"/>
            <ac:graphicFrameMk id="13" creationId="{4E3805BE-D44E-40BC-984C-A4B32AE98821}"/>
          </ac:graphicFrameMkLst>
        </pc:graphicFrameChg>
        <pc:picChg chg="mod">
          <ac:chgData name="karolinaG@thevab.com" userId="c1c08796-a0be-47c6-af52-5d31fd96ec50" providerId="ADAL" clId="{A5DD3D98-F8A5-4048-9007-FF5307883AED}" dt="2021-06-17T21:21:26.844" v="252" actId="1036"/>
          <ac:picMkLst>
            <pc:docMk/>
            <pc:sldMk cId="1095677421" sldId="2144327797"/>
            <ac:picMk id="14" creationId="{5E750CC9-3F02-447B-B73F-4B57612246FE}"/>
          </ac:picMkLst>
        </pc:picChg>
        <pc:picChg chg="mod">
          <ac:chgData name="karolinaG@thevab.com" userId="c1c08796-a0be-47c6-af52-5d31fd96ec50" providerId="ADAL" clId="{A5DD3D98-F8A5-4048-9007-FF5307883AED}" dt="2021-06-17T21:21:26.844" v="252" actId="1036"/>
          <ac:picMkLst>
            <pc:docMk/>
            <pc:sldMk cId="1095677421" sldId="2144327797"/>
            <ac:picMk id="15" creationId="{20C1367C-E11E-4223-B7A5-BF191C3D1604}"/>
          </ac:picMkLst>
        </pc:picChg>
        <pc:picChg chg="mod">
          <ac:chgData name="karolinaG@thevab.com" userId="c1c08796-a0be-47c6-af52-5d31fd96ec50" providerId="ADAL" clId="{A5DD3D98-F8A5-4048-9007-FF5307883AED}" dt="2021-06-17T21:21:26.844" v="252" actId="1036"/>
          <ac:picMkLst>
            <pc:docMk/>
            <pc:sldMk cId="1095677421" sldId="2144327797"/>
            <ac:picMk id="16" creationId="{C9C01F48-1567-4EA8-8AC8-37098379806B}"/>
          </ac:picMkLst>
        </pc:picChg>
        <pc:picChg chg="del">
          <ac:chgData name="karolinaG@thevab.com" userId="c1c08796-a0be-47c6-af52-5d31fd96ec50" providerId="ADAL" clId="{A5DD3D98-F8A5-4048-9007-FF5307883AED}" dt="2021-06-17T21:21:54.682" v="266" actId="478"/>
          <ac:picMkLst>
            <pc:docMk/>
            <pc:sldMk cId="1095677421" sldId="2144327797"/>
            <ac:picMk id="22" creationId="{7EAADF91-9C7D-4A7A-80D1-D96F47DC9C5E}"/>
          </ac:picMkLst>
        </pc:picChg>
        <pc:picChg chg="add mod ord">
          <ac:chgData name="karolinaG@thevab.com" userId="c1c08796-a0be-47c6-af52-5d31fd96ec50" providerId="ADAL" clId="{A5DD3D98-F8A5-4048-9007-FF5307883AED}" dt="2021-06-17T21:20:35.901" v="225" actId="167"/>
          <ac:picMkLst>
            <pc:docMk/>
            <pc:sldMk cId="1095677421" sldId="2144327797"/>
            <ac:picMk id="24" creationId="{BC006724-47F5-4118-97BE-929618A3484F}"/>
          </ac:picMkLst>
        </pc:picChg>
      </pc:sldChg>
      <pc:sldChg chg="delSp del mod ord">
        <pc:chgData name="karolinaG@thevab.com" userId="c1c08796-a0be-47c6-af52-5d31fd96ec50" providerId="ADAL" clId="{A5DD3D98-F8A5-4048-9007-FF5307883AED}" dt="2021-06-17T20:18:18.904" v="12" actId="47"/>
        <pc:sldMkLst>
          <pc:docMk/>
          <pc:sldMk cId="1721238670" sldId="2144327835"/>
        </pc:sldMkLst>
        <pc:spChg chg="del">
          <ac:chgData name="karolinaG@thevab.com" userId="c1c08796-a0be-47c6-af52-5d31fd96ec50" providerId="ADAL" clId="{A5DD3D98-F8A5-4048-9007-FF5307883AED}" dt="2021-06-17T20:18:15.164" v="10" actId="21"/>
          <ac:spMkLst>
            <pc:docMk/>
            <pc:sldMk cId="1721238670" sldId="2144327835"/>
            <ac:spMk id="47" creationId="{7701CDE0-CAC3-414D-AF76-E18A8705B89A}"/>
          </ac:spMkLst>
        </pc:spChg>
      </pc:sldChg>
      <pc:sldChg chg="addSp delSp modSp del mod">
        <pc:chgData name="karolinaG@thevab.com" userId="c1c08796-a0be-47c6-af52-5d31fd96ec50" providerId="ADAL" clId="{A5DD3D98-F8A5-4048-9007-FF5307883AED}" dt="2021-06-17T21:00:34.203" v="147" actId="47"/>
        <pc:sldMkLst>
          <pc:docMk/>
          <pc:sldMk cId="3982212605" sldId="2144327886"/>
        </pc:sldMkLst>
        <pc:spChg chg="add del mod">
          <ac:chgData name="karolinaG@thevab.com" userId="c1c08796-a0be-47c6-af52-5d31fd96ec50" providerId="ADAL" clId="{A5DD3D98-F8A5-4048-9007-FF5307883AED}" dt="2021-06-17T21:00:30.005" v="145" actId="21"/>
          <ac:spMkLst>
            <pc:docMk/>
            <pc:sldMk cId="3982212605" sldId="2144327886"/>
            <ac:spMk id="24" creationId="{34356D86-70ED-4A2B-A3CB-3BC823844C3C}"/>
          </ac:spMkLst>
        </pc:spChg>
      </pc:sldChg>
      <pc:sldChg chg="addSp delSp modSp mod ord">
        <pc:chgData name="karolinaG@thevab.com" userId="c1c08796-a0be-47c6-af52-5d31fd96ec50" providerId="ADAL" clId="{A5DD3D98-F8A5-4048-9007-FF5307883AED}" dt="2021-06-17T21:34:24.758" v="440" actId="208"/>
        <pc:sldMkLst>
          <pc:docMk/>
          <pc:sldMk cId="2362359144" sldId="2144327899"/>
        </pc:sldMkLst>
        <pc:spChg chg="del mod">
          <ac:chgData name="karolinaG@thevab.com" userId="c1c08796-a0be-47c6-af52-5d31fd96ec50" providerId="ADAL" clId="{A5DD3D98-F8A5-4048-9007-FF5307883AED}" dt="2021-06-17T21:06:34.558" v="166" actId="478"/>
          <ac:spMkLst>
            <pc:docMk/>
            <pc:sldMk cId="2362359144" sldId="2144327899"/>
            <ac:spMk id="2" creationId="{037EA949-D7DC-441B-9FFD-989C5C6065B6}"/>
          </ac:spMkLst>
        </pc:spChg>
        <pc:spChg chg="mod">
          <ac:chgData name="karolinaG@thevab.com" userId="c1c08796-a0be-47c6-af52-5d31fd96ec50" providerId="ADAL" clId="{A5DD3D98-F8A5-4048-9007-FF5307883AED}" dt="2021-06-17T21:34:17.729" v="438" actId="208"/>
          <ac:spMkLst>
            <pc:docMk/>
            <pc:sldMk cId="2362359144" sldId="2144327899"/>
            <ac:spMk id="12" creationId="{8D1DFF97-1ADB-4FE7-83A6-CF99B3F5A7CC}"/>
          </ac:spMkLst>
        </pc:spChg>
        <pc:spChg chg="mod">
          <ac:chgData name="karolinaG@thevab.com" userId="c1c08796-a0be-47c6-af52-5d31fd96ec50" providerId="ADAL" clId="{A5DD3D98-F8A5-4048-9007-FF5307883AED}" dt="2021-06-17T21:34:21.098" v="439" actId="208"/>
          <ac:spMkLst>
            <pc:docMk/>
            <pc:sldMk cId="2362359144" sldId="2144327899"/>
            <ac:spMk id="14" creationId="{CD699238-B67A-4060-AE95-91F549423D09}"/>
          </ac:spMkLst>
        </pc:spChg>
        <pc:spChg chg="mod">
          <ac:chgData name="karolinaG@thevab.com" userId="c1c08796-a0be-47c6-af52-5d31fd96ec50" providerId="ADAL" clId="{A5DD3D98-F8A5-4048-9007-FF5307883AED}" dt="2021-06-17T21:34:24.758" v="440" actId="208"/>
          <ac:spMkLst>
            <pc:docMk/>
            <pc:sldMk cId="2362359144" sldId="2144327899"/>
            <ac:spMk id="15" creationId="{6A4BEC62-72EC-4018-9788-8DD9B29B7792}"/>
          </ac:spMkLst>
        </pc:spChg>
        <pc:spChg chg="mod">
          <ac:chgData name="karolinaG@thevab.com" userId="c1c08796-a0be-47c6-af52-5d31fd96ec50" providerId="ADAL" clId="{A5DD3D98-F8A5-4048-9007-FF5307883AED}" dt="2021-06-17T21:06:19.224" v="163" actId="14100"/>
          <ac:spMkLst>
            <pc:docMk/>
            <pc:sldMk cId="2362359144" sldId="2144327899"/>
            <ac:spMk id="19" creationId="{D1DCF2E9-075B-455B-9FA0-0D889BA8CCF7}"/>
          </ac:spMkLst>
        </pc:spChg>
        <pc:spChg chg="mod">
          <ac:chgData name="karolinaG@thevab.com" userId="c1c08796-a0be-47c6-af52-5d31fd96ec50" providerId="ADAL" clId="{A5DD3D98-F8A5-4048-9007-FF5307883AED}" dt="2021-06-17T21:06:30.029" v="165" actId="14100"/>
          <ac:spMkLst>
            <pc:docMk/>
            <pc:sldMk cId="2362359144" sldId="2144327899"/>
            <ac:spMk id="24" creationId="{65BCF930-C465-428C-BEC9-8680C2EA41F8}"/>
          </ac:spMkLst>
        </pc:spChg>
        <pc:spChg chg="add mod ord">
          <ac:chgData name="karolinaG@thevab.com" userId="c1c08796-a0be-47c6-af52-5d31fd96ec50" providerId="ADAL" clId="{A5DD3D98-F8A5-4048-9007-FF5307883AED}" dt="2021-06-17T21:05:52.367" v="161" actId="167"/>
          <ac:spMkLst>
            <pc:docMk/>
            <pc:sldMk cId="2362359144" sldId="2144327899"/>
            <ac:spMk id="30" creationId="{4392A0A4-ED47-4F7C-977D-D86579C985DD}"/>
          </ac:spMkLst>
        </pc:spChg>
        <pc:spChg chg="add mod ord">
          <ac:chgData name="karolinaG@thevab.com" userId="c1c08796-a0be-47c6-af52-5d31fd96ec50" providerId="ADAL" clId="{A5DD3D98-F8A5-4048-9007-FF5307883AED}" dt="2021-06-17T21:05:52.367" v="161" actId="167"/>
          <ac:spMkLst>
            <pc:docMk/>
            <pc:sldMk cId="2362359144" sldId="2144327899"/>
            <ac:spMk id="31" creationId="{B827F8BB-3B7C-488C-834C-5D2B41B0FB2C}"/>
          </ac:spMkLst>
        </pc:spChg>
        <pc:picChg chg="add mod ord">
          <ac:chgData name="karolinaG@thevab.com" userId="c1c08796-a0be-47c6-af52-5d31fd96ec50" providerId="ADAL" clId="{A5DD3D98-F8A5-4048-9007-FF5307883AED}" dt="2021-06-17T21:05:52.367" v="161" actId="167"/>
          <ac:picMkLst>
            <pc:docMk/>
            <pc:sldMk cId="2362359144" sldId="2144327899"/>
            <ac:picMk id="32" creationId="{3282B538-FC1D-4DFA-86BA-F4C8E81B6ABB}"/>
          </ac:picMkLst>
        </pc:picChg>
        <pc:picChg chg="add mod">
          <ac:chgData name="karolinaG@thevab.com" userId="c1c08796-a0be-47c6-af52-5d31fd96ec50" providerId="ADAL" clId="{A5DD3D98-F8A5-4048-9007-FF5307883AED}" dt="2021-06-17T21:14:30.347" v="167"/>
          <ac:picMkLst>
            <pc:docMk/>
            <pc:sldMk cId="2362359144" sldId="2144327899"/>
            <ac:picMk id="33" creationId="{818C460B-8E70-4F01-B466-650D466EA0C3}"/>
          </ac:picMkLst>
        </pc:picChg>
      </pc:sldChg>
      <pc:sldChg chg="addSp delSp modSp mod">
        <pc:chgData name="karolinaG@thevab.com" userId="c1c08796-a0be-47c6-af52-5d31fd96ec50" providerId="ADAL" clId="{A5DD3D98-F8A5-4048-9007-FF5307883AED}" dt="2021-06-17T21:20:17.392" v="223" actId="14100"/>
        <pc:sldMkLst>
          <pc:docMk/>
          <pc:sldMk cId="613605320" sldId="2144327923"/>
        </pc:sldMkLst>
        <pc:spChg chg="mod">
          <ac:chgData name="karolinaG@thevab.com" userId="c1c08796-a0be-47c6-af52-5d31fd96ec50" providerId="ADAL" clId="{A5DD3D98-F8A5-4048-9007-FF5307883AED}" dt="2021-06-17T21:20:17.392" v="223" actId="14100"/>
          <ac:spMkLst>
            <pc:docMk/>
            <pc:sldMk cId="613605320" sldId="2144327923"/>
            <ac:spMk id="10" creationId="{1F5544B4-64B7-4E00-A1B6-76422658B8ED}"/>
          </ac:spMkLst>
        </pc:spChg>
        <pc:spChg chg="add mod">
          <ac:chgData name="karolinaG@thevab.com" userId="c1c08796-a0be-47c6-af52-5d31fd96ec50" providerId="ADAL" clId="{A5DD3D98-F8A5-4048-9007-FF5307883AED}" dt="2021-06-17T20:20:29.110" v="93" actId="20577"/>
          <ac:spMkLst>
            <pc:docMk/>
            <pc:sldMk cId="613605320" sldId="2144327923"/>
            <ac:spMk id="28" creationId="{F0C3E373-25E9-483F-95B2-167C3B7431DA}"/>
          </ac:spMkLst>
        </pc:spChg>
        <pc:spChg chg="add mod ord">
          <ac:chgData name="karolinaG@thevab.com" userId="c1c08796-a0be-47c6-af52-5d31fd96ec50" providerId="ADAL" clId="{A5DD3D98-F8A5-4048-9007-FF5307883AED}" dt="2021-06-17T21:19:12.564" v="214" actId="167"/>
          <ac:spMkLst>
            <pc:docMk/>
            <pc:sldMk cId="613605320" sldId="2144327923"/>
            <ac:spMk id="29" creationId="{76ADC63D-373A-4858-95A0-897711FC88E7}"/>
          </ac:spMkLst>
        </pc:spChg>
        <pc:spChg chg="add mod ord">
          <ac:chgData name="karolinaG@thevab.com" userId="c1c08796-a0be-47c6-af52-5d31fd96ec50" providerId="ADAL" clId="{A5DD3D98-F8A5-4048-9007-FF5307883AED}" dt="2021-06-17T21:19:12.564" v="214" actId="167"/>
          <ac:spMkLst>
            <pc:docMk/>
            <pc:sldMk cId="613605320" sldId="2144327923"/>
            <ac:spMk id="30" creationId="{738D0919-44F1-44DF-99A1-C3244FE6540F}"/>
          </ac:spMkLst>
        </pc:spChg>
        <pc:spChg chg="del">
          <ac:chgData name="karolinaG@thevab.com" userId="c1c08796-a0be-47c6-af52-5d31fd96ec50" providerId="ADAL" clId="{A5DD3D98-F8A5-4048-9007-FF5307883AED}" dt="2021-06-17T21:19:26.324" v="216" actId="478"/>
          <ac:spMkLst>
            <pc:docMk/>
            <pc:sldMk cId="613605320" sldId="2144327923"/>
            <ac:spMk id="43" creationId="{DAC6AFEF-6731-4524-9DD9-9A1556B9E2F2}"/>
          </ac:spMkLst>
        </pc:spChg>
        <pc:spChg chg="del">
          <ac:chgData name="karolinaG@thevab.com" userId="c1c08796-a0be-47c6-af52-5d31fd96ec50" providerId="ADAL" clId="{A5DD3D98-F8A5-4048-9007-FF5307883AED}" dt="2021-06-17T21:19:16.263" v="215" actId="478"/>
          <ac:spMkLst>
            <pc:docMk/>
            <pc:sldMk cId="613605320" sldId="2144327923"/>
            <ac:spMk id="44" creationId="{4DEDD9D4-09E6-4B3A-8125-4DB623C0B3D4}"/>
          </ac:spMkLst>
        </pc:spChg>
        <pc:spChg chg="mod">
          <ac:chgData name="karolinaG@thevab.com" userId="c1c08796-a0be-47c6-af52-5d31fd96ec50" providerId="ADAL" clId="{A5DD3D98-F8A5-4048-9007-FF5307883AED}" dt="2021-06-17T21:19:44.167" v="218" actId="207"/>
          <ac:spMkLst>
            <pc:docMk/>
            <pc:sldMk cId="613605320" sldId="2144327923"/>
            <ac:spMk id="65" creationId="{4C190288-4672-4271-AF6A-0037DCE55573}"/>
          </ac:spMkLst>
        </pc:spChg>
        <pc:picChg chg="add mod ord">
          <ac:chgData name="karolinaG@thevab.com" userId="c1c08796-a0be-47c6-af52-5d31fd96ec50" providerId="ADAL" clId="{A5DD3D98-F8A5-4048-9007-FF5307883AED}" dt="2021-06-17T21:19:12.564" v="214" actId="167"/>
          <ac:picMkLst>
            <pc:docMk/>
            <pc:sldMk cId="613605320" sldId="2144327923"/>
            <ac:picMk id="31" creationId="{708098D8-BB14-4B33-9F08-1401FC884BF7}"/>
          </ac:picMkLst>
        </pc:picChg>
        <pc:cxnChg chg="add mod">
          <ac:chgData name="karolinaG@thevab.com" userId="c1c08796-a0be-47c6-af52-5d31fd96ec50" providerId="ADAL" clId="{A5DD3D98-F8A5-4048-9007-FF5307883AED}" dt="2021-06-17T21:20:08.168" v="222" actId="208"/>
          <ac:cxnSpMkLst>
            <pc:docMk/>
            <pc:sldMk cId="613605320" sldId="2144327923"/>
            <ac:cxnSpMk id="3" creationId="{35CCF132-609E-41A3-A6A5-F2F5C726B2A1}"/>
          </ac:cxnSpMkLst>
        </pc:cxnChg>
      </pc:sldChg>
      <pc:sldChg chg="addSp modSp mod">
        <pc:chgData name="karolinaG@thevab.com" userId="c1c08796-a0be-47c6-af52-5d31fd96ec50" providerId="ADAL" clId="{A5DD3D98-F8A5-4048-9007-FF5307883AED}" dt="2021-06-17T21:15:27.968" v="175" actId="166"/>
        <pc:sldMkLst>
          <pc:docMk/>
          <pc:sldMk cId="1366114426" sldId="2144327988"/>
        </pc:sldMkLst>
        <pc:spChg chg="mod">
          <ac:chgData name="karolinaG@thevab.com" userId="c1c08796-a0be-47c6-af52-5d31fd96ec50" providerId="ADAL" clId="{A5DD3D98-F8A5-4048-9007-FF5307883AED}" dt="2021-06-17T21:15:14.615" v="171" actId="14100"/>
          <ac:spMkLst>
            <pc:docMk/>
            <pc:sldMk cId="1366114426" sldId="2144327988"/>
            <ac:spMk id="14" creationId="{286926F7-7986-4D57-A7E7-9D65FAA31B93}"/>
          </ac:spMkLst>
        </pc:spChg>
        <pc:spChg chg="add mod ord">
          <ac:chgData name="karolinaG@thevab.com" userId="c1c08796-a0be-47c6-af52-5d31fd96ec50" providerId="ADAL" clId="{A5DD3D98-F8A5-4048-9007-FF5307883AED}" dt="2021-06-17T21:15:27.968" v="175" actId="166"/>
          <ac:spMkLst>
            <pc:docMk/>
            <pc:sldMk cId="1366114426" sldId="2144327988"/>
            <ac:spMk id="28" creationId="{AD6FA672-AC64-4D82-BEC3-7F057B53B195}"/>
          </ac:spMkLst>
        </pc:spChg>
        <pc:spChg chg="add mod ord">
          <ac:chgData name="karolinaG@thevab.com" userId="c1c08796-a0be-47c6-af52-5d31fd96ec50" providerId="ADAL" clId="{A5DD3D98-F8A5-4048-9007-FF5307883AED}" dt="2021-06-17T21:15:06.414" v="169" actId="167"/>
          <ac:spMkLst>
            <pc:docMk/>
            <pc:sldMk cId="1366114426" sldId="2144327988"/>
            <ac:spMk id="30" creationId="{67819482-8072-4534-B7CC-4BFCEE2E8850}"/>
          </ac:spMkLst>
        </pc:spChg>
        <pc:spChg chg="add mod">
          <ac:chgData name="karolinaG@thevab.com" userId="c1c08796-a0be-47c6-af52-5d31fd96ec50" providerId="ADAL" clId="{A5DD3D98-F8A5-4048-9007-FF5307883AED}" dt="2021-06-17T21:15:20.992" v="172"/>
          <ac:spMkLst>
            <pc:docMk/>
            <pc:sldMk cId="1366114426" sldId="2144327988"/>
            <ac:spMk id="31" creationId="{37902C50-4B8E-4F15-81F1-491EB1495362}"/>
          </ac:spMkLst>
        </pc:spChg>
        <pc:picChg chg="add mod">
          <ac:chgData name="karolinaG@thevab.com" userId="c1c08796-a0be-47c6-af52-5d31fd96ec50" providerId="ADAL" clId="{A5DD3D98-F8A5-4048-9007-FF5307883AED}" dt="2021-06-17T21:15:20.992" v="172"/>
          <ac:picMkLst>
            <pc:docMk/>
            <pc:sldMk cId="1366114426" sldId="2144327988"/>
            <ac:picMk id="38" creationId="{23AE66E0-A749-4B17-BEF0-C02C14B0F2FF}"/>
          </ac:picMkLst>
        </pc:picChg>
      </pc:sldChg>
      <pc:sldChg chg="addSp delSp modSp mod ord">
        <pc:chgData name="karolinaG@thevab.com" userId="c1c08796-a0be-47c6-af52-5d31fd96ec50" providerId="ADAL" clId="{A5DD3D98-F8A5-4048-9007-FF5307883AED}" dt="2021-06-17T21:17:39.195" v="207" actId="1035"/>
        <pc:sldMkLst>
          <pc:docMk/>
          <pc:sldMk cId="1192411347" sldId="2144328011"/>
        </pc:sldMkLst>
        <pc:spChg chg="mod">
          <ac:chgData name="karolinaG@thevab.com" userId="c1c08796-a0be-47c6-af52-5d31fd96ec50" providerId="ADAL" clId="{A5DD3D98-F8A5-4048-9007-FF5307883AED}" dt="2021-06-17T21:17:39.195" v="207" actId="1035"/>
          <ac:spMkLst>
            <pc:docMk/>
            <pc:sldMk cId="1192411347" sldId="2144328011"/>
            <ac:spMk id="13" creationId="{542B7503-82AE-4182-8EE6-698D10A038EF}"/>
          </ac:spMkLst>
        </pc:spChg>
        <pc:spChg chg="mod">
          <ac:chgData name="karolinaG@thevab.com" userId="c1c08796-a0be-47c6-af52-5d31fd96ec50" providerId="ADAL" clId="{A5DD3D98-F8A5-4048-9007-FF5307883AED}" dt="2021-06-17T21:16:32.833" v="182" actId="207"/>
          <ac:spMkLst>
            <pc:docMk/>
            <pc:sldMk cId="1192411347" sldId="2144328011"/>
            <ac:spMk id="63" creationId="{95B41D49-AA12-461E-BB55-447E5C603E4B}"/>
          </ac:spMkLst>
        </pc:spChg>
        <pc:spChg chg="mod">
          <ac:chgData name="karolinaG@thevab.com" userId="c1c08796-a0be-47c6-af52-5d31fd96ec50" providerId="ADAL" clId="{A5DD3D98-F8A5-4048-9007-FF5307883AED}" dt="2021-06-17T21:16:32.833" v="182" actId="207"/>
          <ac:spMkLst>
            <pc:docMk/>
            <pc:sldMk cId="1192411347" sldId="2144328011"/>
            <ac:spMk id="64" creationId="{84D2AEC7-225F-49D8-B159-E8D63F86E783}"/>
          </ac:spMkLst>
        </pc:spChg>
        <pc:spChg chg="mod">
          <ac:chgData name="karolinaG@thevab.com" userId="c1c08796-a0be-47c6-af52-5d31fd96ec50" providerId="ADAL" clId="{A5DD3D98-F8A5-4048-9007-FF5307883AED}" dt="2021-06-17T21:16:32.833" v="182" actId="207"/>
          <ac:spMkLst>
            <pc:docMk/>
            <pc:sldMk cId="1192411347" sldId="2144328011"/>
            <ac:spMk id="65" creationId="{589DCC8C-54FF-4D9B-9371-2F88A31C95D4}"/>
          </ac:spMkLst>
        </pc:spChg>
        <pc:spChg chg="mod">
          <ac:chgData name="karolinaG@thevab.com" userId="c1c08796-a0be-47c6-af52-5d31fd96ec50" providerId="ADAL" clId="{A5DD3D98-F8A5-4048-9007-FF5307883AED}" dt="2021-06-17T21:16:32.833" v="182" actId="207"/>
          <ac:spMkLst>
            <pc:docMk/>
            <pc:sldMk cId="1192411347" sldId="2144328011"/>
            <ac:spMk id="66" creationId="{39EC5DFF-E265-4C4F-B534-173E2B29FC6A}"/>
          </ac:spMkLst>
        </pc:spChg>
        <pc:spChg chg="mod">
          <ac:chgData name="karolinaG@thevab.com" userId="c1c08796-a0be-47c6-af52-5d31fd96ec50" providerId="ADAL" clId="{A5DD3D98-F8A5-4048-9007-FF5307883AED}" dt="2021-06-17T21:16:32.833" v="182" actId="207"/>
          <ac:spMkLst>
            <pc:docMk/>
            <pc:sldMk cId="1192411347" sldId="2144328011"/>
            <ac:spMk id="67" creationId="{DAE7B5E6-D8DB-4285-9D2F-E25ADE64A6C2}"/>
          </ac:spMkLst>
        </pc:spChg>
        <pc:spChg chg="mod">
          <ac:chgData name="karolinaG@thevab.com" userId="c1c08796-a0be-47c6-af52-5d31fd96ec50" providerId="ADAL" clId="{A5DD3D98-F8A5-4048-9007-FF5307883AED}" dt="2021-06-17T21:16:32.833" v="182" actId="207"/>
          <ac:spMkLst>
            <pc:docMk/>
            <pc:sldMk cId="1192411347" sldId="2144328011"/>
            <ac:spMk id="68" creationId="{DD646432-1BCB-4D6C-845E-B859EF90A558}"/>
          </ac:spMkLst>
        </pc:spChg>
        <pc:spChg chg="mod">
          <ac:chgData name="karolinaG@thevab.com" userId="c1c08796-a0be-47c6-af52-5d31fd96ec50" providerId="ADAL" clId="{A5DD3D98-F8A5-4048-9007-FF5307883AED}" dt="2021-06-17T21:16:32.833" v="182" actId="207"/>
          <ac:spMkLst>
            <pc:docMk/>
            <pc:sldMk cId="1192411347" sldId="2144328011"/>
            <ac:spMk id="69" creationId="{2C713A94-7314-42C1-A0CB-DFEB0CB92187}"/>
          </ac:spMkLst>
        </pc:spChg>
        <pc:spChg chg="mod">
          <ac:chgData name="karolinaG@thevab.com" userId="c1c08796-a0be-47c6-af52-5d31fd96ec50" providerId="ADAL" clId="{A5DD3D98-F8A5-4048-9007-FF5307883AED}" dt="2021-06-17T21:16:32.833" v="182" actId="207"/>
          <ac:spMkLst>
            <pc:docMk/>
            <pc:sldMk cId="1192411347" sldId="2144328011"/>
            <ac:spMk id="70" creationId="{33278F67-053C-4993-BF5D-21CBCD12CE07}"/>
          </ac:spMkLst>
        </pc:spChg>
        <pc:spChg chg="add del">
          <ac:chgData name="karolinaG@thevab.com" userId="c1c08796-a0be-47c6-af52-5d31fd96ec50" providerId="ADAL" clId="{A5DD3D98-F8A5-4048-9007-FF5307883AED}" dt="2021-06-17T21:16:35.792" v="183" actId="478"/>
          <ac:spMkLst>
            <pc:docMk/>
            <pc:sldMk cId="1192411347" sldId="2144328011"/>
            <ac:spMk id="75" creationId="{82D6268E-B330-43EA-AAB9-A95059088CBC}"/>
          </ac:spMkLst>
        </pc:spChg>
        <pc:spChg chg="mod">
          <ac:chgData name="karolinaG@thevab.com" userId="c1c08796-a0be-47c6-af52-5d31fd96ec50" providerId="ADAL" clId="{A5DD3D98-F8A5-4048-9007-FF5307883AED}" dt="2021-06-17T21:17:39.195" v="207" actId="1035"/>
          <ac:spMkLst>
            <pc:docMk/>
            <pc:sldMk cId="1192411347" sldId="2144328011"/>
            <ac:spMk id="76" creationId="{76E932EA-FAC2-46D3-9607-54A014B19C26}"/>
          </ac:spMkLst>
        </pc:spChg>
        <pc:spChg chg="add del mod">
          <ac:chgData name="karolinaG@thevab.com" userId="c1c08796-a0be-47c6-af52-5d31fd96ec50" providerId="ADAL" clId="{A5DD3D98-F8A5-4048-9007-FF5307883AED}" dt="2021-06-17T21:15:40.474" v="177"/>
          <ac:spMkLst>
            <pc:docMk/>
            <pc:sldMk cId="1192411347" sldId="2144328011"/>
            <ac:spMk id="89" creationId="{63A34A60-1256-42E1-AEAC-97BE81A6E4F7}"/>
          </ac:spMkLst>
        </pc:spChg>
        <pc:spChg chg="add mod ord">
          <ac:chgData name="karolinaG@thevab.com" userId="c1c08796-a0be-47c6-af52-5d31fd96ec50" providerId="ADAL" clId="{A5DD3D98-F8A5-4048-9007-FF5307883AED}" dt="2021-06-17T21:15:51.031" v="179" actId="167"/>
          <ac:spMkLst>
            <pc:docMk/>
            <pc:sldMk cId="1192411347" sldId="2144328011"/>
            <ac:spMk id="101" creationId="{B6A2F697-CC30-4AA3-B49F-50CF1441E405}"/>
          </ac:spMkLst>
        </pc:spChg>
        <pc:spChg chg="add mod ord">
          <ac:chgData name="karolinaG@thevab.com" userId="c1c08796-a0be-47c6-af52-5d31fd96ec50" providerId="ADAL" clId="{A5DD3D98-F8A5-4048-9007-FF5307883AED}" dt="2021-06-17T21:15:51.031" v="179" actId="167"/>
          <ac:spMkLst>
            <pc:docMk/>
            <pc:sldMk cId="1192411347" sldId="2144328011"/>
            <ac:spMk id="102" creationId="{6E04B011-8D12-4E02-A02B-C28F71A9AB27}"/>
          </ac:spMkLst>
        </pc:spChg>
        <pc:picChg chg="add del mod">
          <ac:chgData name="karolinaG@thevab.com" userId="c1c08796-a0be-47c6-af52-5d31fd96ec50" providerId="ADAL" clId="{A5DD3D98-F8A5-4048-9007-FF5307883AED}" dt="2021-06-17T21:15:40.474" v="177"/>
          <ac:picMkLst>
            <pc:docMk/>
            <pc:sldMk cId="1192411347" sldId="2144328011"/>
            <ac:picMk id="99" creationId="{0CF05139-9486-4990-B14A-379F34C5222D}"/>
          </ac:picMkLst>
        </pc:picChg>
        <pc:picChg chg="add mod ord">
          <ac:chgData name="karolinaG@thevab.com" userId="c1c08796-a0be-47c6-af52-5d31fd96ec50" providerId="ADAL" clId="{A5DD3D98-F8A5-4048-9007-FF5307883AED}" dt="2021-06-17T21:15:51.031" v="179" actId="167"/>
          <ac:picMkLst>
            <pc:docMk/>
            <pc:sldMk cId="1192411347" sldId="2144328011"/>
            <ac:picMk id="103" creationId="{15C5A005-EA63-417D-B018-843ACEED0E5B}"/>
          </ac:picMkLst>
        </pc:picChg>
      </pc:sldChg>
      <pc:sldChg chg="del">
        <pc:chgData name="karolinaG@thevab.com" userId="c1c08796-a0be-47c6-af52-5d31fd96ec50" providerId="ADAL" clId="{A5DD3D98-F8A5-4048-9007-FF5307883AED}" dt="2021-06-17T20:16:59.495" v="8" actId="47"/>
        <pc:sldMkLst>
          <pc:docMk/>
          <pc:sldMk cId="2050541791" sldId="2144328075"/>
        </pc:sldMkLst>
      </pc:sldChg>
    </pc:docChg>
  </pc:docChgLst>
  <pc:docChgLst>
    <pc:chgData name="Karolina Guillen" userId="c1c08796-a0be-47c6-af52-5d31fd96ec50" providerId="ADAL" clId="{E0D98C21-F6A1-43DF-9381-1B5DD24F0E91}"/>
    <pc:docChg chg="custSel">
      <pc:chgData name="Karolina Guillen" userId="c1c08796-a0be-47c6-af52-5d31fd96ec50" providerId="ADAL" clId="{E0D98C21-F6A1-43DF-9381-1B5DD24F0E91}" dt="2021-10-08T19:14:02.641" v="2" actId="1592"/>
      <pc:docMkLst>
        <pc:docMk/>
      </pc:docMkLst>
      <pc:sldChg chg="delCm">
        <pc:chgData name="Karolina Guillen" userId="c1c08796-a0be-47c6-af52-5d31fd96ec50" providerId="ADAL" clId="{E0D98C21-F6A1-43DF-9381-1B5DD24F0E91}" dt="2021-10-08T19:14:00.726" v="1" actId="1592"/>
        <pc:sldMkLst>
          <pc:docMk/>
          <pc:sldMk cId="1532210747" sldId="2144328228"/>
        </pc:sldMkLst>
      </pc:sldChg>
      <pc:sldChg chg="delCm">
        <pc:chgData name="Karolina Guillen" userId="c1c08796-a0be-47c6-af52-5d31fd96ec50" providerId="ADAL" clId="{E0D98C21-F6A1-43DF-9381-1B5DD24F0E91}" dt="2021-10-08T19:14:02.641" v="2" actId="1592"/>
        <pc:sldMkLst>
          <pc:docMk/>
          <pc:sldMk cId="2533198780" sldId="2144328229"/>
        </pc:sldMkLst>
      </pc:sldChg>
      <pc:sldChg chg="delCm">
        <pc:chgData name="Karolina Guillen" userId="c1c08796-a0be-47c6-af52-5d31fd96ec50" providerId="ADAL" clId="{E0D98C21-F6A1-43DF-9381-1B5DD24F0E91}" dt="2021-10-08T19:13:58.340" v="0" actId="1592"/>
        <pc:sldMkLst>
          <pc:docMk/>
          <pc:sldMk cId="2187705209" sldId="2144328234"/>
        </pc:sldMkLst>
      </pc:sldChg>
    </pc:docChg>
  </pc:docChgLst>
  <pc:docChgLst>
    <pc:chgData name="Jason Wiese" userId="4bff8d5b-7de6-4655-b397-69b0afc81113" providerId="ADAL" clId="{9B5CC1C0-2B33-46B3-B657-C22D22DBACDA}"/>
    <pc:docChg chg="undo custSel addSld delSld modSld sldOrd">
      <pc:chgData name="Jason Wiese" userId="4bff8d5b-7de6-4655-b397-69b0afc81113" providerId="ADAL" clId="{9B5CC1C0-2B33-46B3-B657-C22D22DBACDA}" dt="2021-09-20T03:02:22.458" v="3008" actId="14100"/>
      <pc:docMkLst>
        <pc:docMk/>
      </pc:docMkLst>
      <pc:sldChg chg="modSp mod">
        <pc:chgData name="Jason Wiese" userId="4bff8d5b-7de6-4655-b397-69b0afc81113" providerId="ADAL" clId="{9B5CC1C0-2B33-46B3-B657-C22D22DBACDA}" dt="2021-09-20T02:49:29.421" v="2677" actId="14100"/>
        <pc:sldMkLst>
          <pc:docMk/>
          <pc:sldMk cId="2469683786" sldId="275"/>
        </pc:sldMkLst>
        <pc:picChg chg="mod">
          <ac:chgData name="Jason Wiese" userId="4bff8d5b-7de6-4655-b397-69b0afc81113" providerId="ADAL" clId="{9B5CC1C0-2B33-46B3-B657-C22D22DBACDA}" dt="2021-09-20T02:49:06.184" v="2673" actId="1037"/>
          <ac:picMkLst>
            <pc:docMk/>
            <pc:sldMk cId="2469683786" sldId="275"/>
            <ac:picMk id="30" creationId="{7ADC416C-EE66-4731-A1DD-91E210E79EBF}"/>
          </ac:picMkLst>
        </pc:picChg>
        <pc:picChg chg="mod">
          <ac:chgData name="Jason Wiese" userId="4bff8d5b-7de6-4655-b397-69b0afc81113" providerId="ADAL" clId="{9B5CC1C0-2B33-46B3-B657-C22D22DBACDA}" dt="2021-09-20T02:49:29.421" v="2677" actId="14100"/>
          <ac:picMkLst>
            <pc:docMk/>
            <pc:sldMk cId="2469683786" sldId="275"/>
            <ac:picMk id="32" creationId="{1B61D549-0250-4D11-9C1B-DE783C72C438}"/>
          </ac:picMkLst>
        </pc:picChg>
      </pc:sldChg>
      <pc:sldChg chg="addSp delSp modSp mod">
        <pc:chgData name="Jason Wiese" userId="4bff8d5b-7de6-4655-b397-69b0afc81113" providerId="ADAL" clId="{9B5CC1C0-2B33-46B3-B657-C22D22DBACDA}" dt="2021-09-20T02:28:22.660" v="1776" actId="478"/>
        <pc:sldMkLst>
          <pc:docMk/>
          <pc:sldMk cId="199515100" sldId="2144328216"/>
        </pc:sldMkLst>
        <pc:spChg chg="mod">
          <ac:chgData name="Jason Wiese" userId="4bff8d5b-7de6-4655-b397-69b0afc81113" providerId="ADAL" clId="{9B5CC1C0-2B33-46B3-B657-C22D22DBACDA}" dt="2021-09-20T02:28:15.306" v="1775" actId="20577"/>
          <ac:spMkLst>
            <pc:docMk/>
            <pc:sldMk cId="199515100" sldId="2144328216"/>
            <ac:spMk id="24" creationId="{FE51337C-7111-4FDD-BD9E-AAF8EAD4F674}"/>
          </ac:spMkLst>
        </pc:spChg>
        <pc:spChg chg="add del mod">
          <ac:chgData name="Jason Wiese" userId="4bff8d5b-7de6-4655-b397-69b0afc81113" providerId="ADAL" clId="{9B5CC1C0-2B33-46B3-B657-C22D22DBACDA}" dt="2021-09-20T02:28:22.660" v="1776" actId="478"/>
          <ac:spMkLst>
            <pc:docMk/>
            <pc:sldMk cId="199515100" sldId="2144328216"/>
            <ac:spMk id="29" creationId="{E7FBC44D-6FD4-4963-B19A-A5533F2DADC9}"/>
          </ac:spMkLst>
        </pc:spChg>
      </pc:sldChg>
      <pc:sldChg chg="modSp mod ord">
        <pc:chgData name="Jason Wiese" userId="4bff8d5b-7de6-4655-b397-69b0afc81113" providerId="ADAL" clId="{9B5CC1C0-2B33-46B3-B657-C22D22DBACDA}" dt="2021-09-20T02:22:56.684" v="1335" actId="20577"/>
        <pc:sldMkLst>
          <pc:docMk/>
          <pc:sldMk cId="1284553749" sldId="2144328217"/>
        </pc:sldMkLst>
        <pc:spChg chg="mod">
          <ac:chgData name="Jason Wiese" userId="4bff8d5b-7de6-4655-b397-69b0afc81113" providerId="ADAL" clId="{9B5CC1C0-2B33-46B3-B657-C22D22DBACDA}" dt="2021-09-20T02:22:56.684" v="1335" actId="20577"/>
          <ac:spMkLst>
            <pc:docMk/>
            <pc:sldMk cId="1284553749" sldId="2144328217"/>
            <ac:spMk id="24" creationId="{FE51337C-7111-4FDD-BD9E-AAF8EAD4F674}"/>
          </ac:spMkLst>
        </pc:spChg>
      </pc:sldChg>
      <pc:sldChg chg="modSp mod">
        <pc:chgData name="Jason Wiese" userId="4bff8d5b-7de6-4655-b397-69b0afc81113" providerId="ADAL" clId="{9B5CC1C0-2B33-46B3-B657-C22D22DBACDA}" dt="2021-09-20T02:29:56.777" v="1943" actId="20577"/>
        <pc:sldMkLst>
          <pc:docMk/>
          <pc:sldMk cId="2085088875" sldId="2144328219"/>
        </pc:sldMkLst>
        <pc:spChg chg="mod">
          <ac:chgData name="Jason Wiese" userId="4bff8d5b-7de6-4655-b397-69b0afc81113" providerId="ADAL" clId="{9B5CC1C0-2B33-46B3-B657-C22D22DBACDA}" dt="2021-09-20T02:29:56.777" v="1943" actId="20577"/>
          <ac:spMkLst>
            <pc:docMk/>
            <pc:sldMk cId="2085088875" sldId="2144328219"/>
            <ac:spMk id="24" creationId="{FE51337C-7111-4FDD-BD9E-AAF8EAD4F674}"/>
          </ac:spMkLst>
        </pc:spChg>
      </pc:sldChg>
      <pc:sldChg chg="modSp mod">
        <pc:chgData name="Jason Wiese" userId="4bff8d5b-7de6-4655-b397-69b0afc81113" providerId="ADAL" clId="{9B5CC1C0-2B33-46B3-B657-C22D22DBACDA}" dt="2021-09-20T02:32:11.876" v="2056" actId="20577"/>
        <pc:sldMkLst>
          <pc:docMk/>
          <pc:sldMk cId="2864103091" sldId="2144328220"/>
        </pc:sldMkLst>
        <pc:spChg chg="mod">
          <ac:chgData name="Jason Wiese" userId="4bff8d5b-7de6-4655-b397-69b0afc81113" providerId="ADAL" clId="{9B5CC1C0-2B33-46B3-B657-C22D22DBACDA}" dt="2021-09-20T02:32:11.876" v="2056" actId="20577"/>
          <ac:spMkLst>
            <pc:docMk/>
            <pc:sldMk cId="2864103091" sldId="2144328220"/>
            <ac:spMk id="24" creationId="{FE51337C-7111-4FDD-BD9E-AAF8EAD4F674}"/>
          </ac:spMkLst>
        </pc:spChg>
      </pc:sldChg>
      <pc:sldChg chg="del">
        <pc:chgData name="Jason Wiese" userId="4bff8d5b-7de6-4655-b397-69b0afc81113" providerId="ADAL" clId="{9B5CC1C0-2B33-46B3-B657-C22D22DBACDA}" dt="2021-09-20T02:44:25.512" v="2665" actId="47"/>
        <pc:sldMkLst>
          <pc:docMk/>
          <pc:sldMk cId="2657077090" sldId="2144328221"/>
        </pc:sldMkLst>
      </pc:sldChg>
      <pc:sldChg chg="addSp delSp modSp mod">
        <pc:chgData name="Jason Wiese" userId="4bff8d5b-7de6-4655-b397-69b0afc81113" providerId="ADAL" clId="{9B5CC1C0-2B33-46B3-B657-C22D22DBACDA}" dt="2021-09-20T02:43:57.930" v="2662" actId="20577"/>
        <pc:sldMkLst>
          <pc:docMk/>
          <pc:sldMk cId="3999788210" sldId="2144328222"/>
        </pc:sldMkLst>
        <pc:spChg chg="add del mod">
          <ac:chgData name="Jason Wiese" userId="4bff8d5b-7de6-4655-b397-69b0afc81113" providerId="ADAL" clId="{9B5CC1C0-2B33-46B3-B657-C22D22DBACDA}" dt="2021-09-20T02:37:01.948" v="2354" actId="478"/>
          <ac:spMkLst>
            <pc:docMk/>
            <pc:sldMk cId="3999788210" sldId="2144328222"/>
            <ac:spMk id="2" creationId="{3F26F6FD-2AD4-42C3-9DAF-3BDA5C101D97}"/>
          </ac:spMkLst>
        </pc:spChg>
        <pc:spChg chg="add del mod">
          <ac:chgData name="Jason Wiese" userId="4bff8d5b-7de6-4655-b397-69b0afc81113" providerId="ADAL" clId="{9B5CC1C0-2B33-46B3-B657-C22D22DBACDA}" dt="2021-09-20T02:37:06.311" v="2355" actId="478"/>
          <ac:spMkLst>
            <pc:docMk/>
            <pc:sldMk cId="3999788210" sldId="2144328222"/>
            <ac:spMk id="18" creationId="{99464D47-0022-4614-A72B-4D614DEC0FA8}"/>
          </ac:spMkLst>
        </pc:spChg>
        <pc:spChg chg="mod">
          <ac:chgData name="Jason Wiese" userId="4bff8d5b-7de6-4655-b397-69b0afc81113" providerId="ADAL" clId="{9B5CC1C0-2B33-46B3-B657-C22D22DBACDA}" dt="2021-09-20T02:43:57.930" v="2662" actId="20577"/>
          <ac:spMkLst>
            <pc:docMk/>
            <pc:sldMk cId="3999788210" sldId="2144328222"/>
            <ac:spMk id="24" creationId="{FE51337C-7111-4FDD-BD9E-AAF8EAD4F674}"/>
          </ac:spMkLst>
        </pc:spChg>
        <pc:spChg chg="mod">
          <ac:chgData name="Jason Wiese" userId="4bff8d5b-7de6-4655-b397-69b0afc81113" providerId="ADAL" clId="{9B5CC1C0-2B33-46B3-B657-C22D22DBACDA}" dt="2021-09-20T02:33:07.365" v="2076" actId="1038"/>
          <ac:spMkLst>
            <pc:docMk/>
            <pc:sldMk cId="3999788210" sldId="2144328222"/>
            <ac:spMk id="37" creationId="{EE42F47E-2D87-4EBE-A29D-6885EF77A5A2}"/>
          </ac:spMkLst>
        </pc:spChg>
        <pc:graphicFrameChg chg="mod">
          <ac:chgData name="Jason Wiese" userId="4bff8d5b-7de6-4655-b397-69b0afc81113" providerId="ADAL" clId="{9B5CC1C0-2B33-46B3-B657-C22D22DBACDA}" dt="2021-09-20T02:33:07.365" v="2076" actId="1038"/>
          <ac:graphicFrameMkLst>
            <pc:docMk/>
            <pc:sldMk cId="3999788210" sldId="2144328222"/>
            <ac:graphicFrameMk id="38" creationId="{85CD6C88-8B6B-43E6-A412-DE1C6B80CEE5}"/>
          </ac:graphicFrameMkLst>
        </pc:graphicFrameChg>
      </pc:sldChg>
      <pc:sldChg chg="addSp modSp mod">
        <pc:chgData name="Jason Wiese" userId="4bff8d5b-7de6-4655-b397-69b0afc81113" providerId="ADAL" clId="{9B5CC1C0-2B33-46B3-B657-C22D22DBACDA}" dt="2021-09-20T02:21:55.224" v="1260" actId="20577"/>
        <pc:sldMkLst>
          <pc:docMk/>
          <pc:sldMk cId="1532210747" sldId="2144328228"/>
        </pc:sldMkLst>
        <pc:spChg chg="add mod">
          <ac:chgData name="Jason Wiese" userId="4bff8d5b-7de6-4655-b397-69b0afc81113" providerId="ADAL" clId="{9B5CC1C0-2B33-46B3-B657-C22D22DBACDA}" dt="2021-09-17T20:27:29.698" v="4" actId="207"/>
          <ac:spMkLst>
            <pc:docMk/>
            <pc:sldMk cId="1532210747" sldId="2144328228"/>
            <ac:spMk id="2" creationId="{61F2100E-561B-4DA3-A8C5-C9A8B62F741E}"/>
          </ac:spMkLst>
        </pc:spChg>
        <pc:spChg chg="mod">
          <ac:chgData name="Jason Wiese" userId="4bff8d5b-7de6-4655-b397-69b0afc81113" providerId="ADAL" clId="{9B5CC1C0-2B33-46B3-B657-C22D22DBACDA}" dt="2021-09-20T02:21:55.224" v="1260" actId="20577"/>
          <ac:spMkLst>
            <pc:docMk/>
            <pc:sldMk cId="1532210747" sldId="2144328228"/>
            <ac:spMk id="24" creationId="{FE51337C-7111-4FDD-BD9E-AAF8EAD4F674}"/>
          </ac:spMkLst>
        </pc:spChg>
      </pc:sldChg>
      <pc:sldChg chg="modSp mod">
        <pc:chgData name="Jason Wiese" userId="4bff8d5b-7de6-4655-b397-69b0afc81113" providerId="ADAL" clId="{9B5CC1C0-2B33-46B3-B657-C22D22DBACDA}" dt="2021-09-20T02:22:02.770" v="1263" actId="20577"/>
        <pc:sldMkLst>
          <pc:docMk/>
          <pc:sldMk cId="2533198780" sldId="2144328229"/>
        </pc:sldMkLst>
        <pc:spChg chg="mod">
          <ac:chgData name="Jason Wiese" userId="4bff8d5b-7de6-4655-b397-69b0afc81113" providerId="ADAL" clId="{9B5CC1C0-2B33-46B3-B657-C22D22DBACDA}" dt="2021-09-20T02:22:02.770" v="1263" actId="20577"/>
          <ac:spMkLst>
            <pc:docMk/>
            <pc:sldMk cId="2533198780" sldId="2144328229"/>
            <ac:spMk id="24" creationId="{FE51337C-7111-4FDD-BD9E-AAF8EAD4F674}"/>
          </ac:spMkLst>
        </pc:spChg>
      </pc:sldChg>
      <pc:sldChg chg="addSp modSp del mod ord">
        <pc:chgData name="Jason Wiese" userId="4bff8d5b-7de6-4655-b397-69b0afc81113" providerId="ADAL" clId="{9B5CC1C0-2B33-46B3-B657-C22D22DBACDA}" dt="2021-09-20T02:14:44.441" v="949" actId="47"/>
        <pc:sldMkLst>
          <pc:docMk/>
          <pc:sldMk cId="647823447" sldId="2144328230"/>
        </pc:sldMkLst>
        <pc:spChg chg="add mod">
          <ac:chgData name="Jason Wiese" userId="4bff8d5b-7de6-4655-b397-69b0afc81113" providerId="ADAL" clId="{9B5CC1C0-2B33-46B3-B657-C22D22DBACDA}" dt="2021-09-17T20:30:07.977" v="66" actId="20577"/>
          <ac:spMkLst>
            <pc:docMk/>
            <pc:sldMk cId="647823447" sldId="2144328230"/>
            <ac:spMk id="2" creationId="{B6C170CD-6E6D-4014-8FA3-B5381138BA38}"/>
          </ac:spMkLst>
        </pc:spChg>
      </pc:sldChg>
      <pc:sldChg chg="modSp del mod">
        <pc:chgData name="Jason Wiese" userId="4bff8d5b-7de6-4655-b397-69b0afc81113" providerId="ADAL" clId="{9B5CC1C0-2B33-46B3-B657-C22D22DBACDA}" dt="2021-09-20T02:44:23.031" v="2664" actId="47"/>
        <pc:sldMkLst>
          <pc:docMk/>
          <pc:sldMk cId="2101685776" sldId="2144328231"/>
        </pc:sldMkLst>
        <pc:spChg chg="mod">
          <ac:chgData name="Jason Wiese" userId="4bff8d5b-7de6-4655-b397-69b0afc81113" providerId="ADAL" clId="{9B5CC1C0-2B33-46B3-B657-C22D22DBACDA}" dt="2021-09-17T20:35:44.338" v="391" actId="20577"/>
          <ac:spMkLst>
            <pc:docMk/>
            <pc:sldMk cId="2101685776" sldId="2144328231"/>
            <ac:spMk id="24" creationId="{FE51337C-7111-4FDD-BD9E-AAF8EAD4F674}"/>
          </ac:spMkLst>
        </pc:spChg>
      </pc:sldChg>
      <pc:sldChg chg="addSp delSp modSp mod">
        <pc:chgData name="Jason Wiese" userId="4bff8d5b-7de6-4655-b397-69b0afc81113" providerId="ADAL" clId="{9B5CC1C0-2B33-46B3-B657-C22D22DBACDA}" dt="2021-09-20T02:55:58.626" v="2841" actId="1076"/>
        <pc:sldMkLst>
          <pc:docMk/>
          <pc:sldMk cId="2961921588" sldId="2144328232"/>
        </pc:sldMkLst>
        <pc:spChg chg="add mod">
          <ac:chgData name="Jason Wiese" userId="4bff8d5b-7de6-4655-b397-69b0afc81113" providerId="ADAL" clId="{9B5CC1C0-2B33-46B3-B657-C22D22DBACDA}" dt="2021-09-20T02:55:58.626" v="2841" actId="1076"/>
          <ac:spMkLst>
            <pc:docMk/>
            <pc:sldMk cId="2961921588" sldId="2144328232"/>
            <ac:spMk id="2" creationId="{C018FCDB-F00E-43F2-8938-F683CAF943B6}"/>
          </ac:spMkLst>
        </pc:spChg>
        <pc:spChg chg="add del mod">
          <ac:chgData name="Jason Wiese" userId="4bff8d5b-7de6-4655-b397-69b0afc81113" providerId="ADAL" clId="{9B5CC1C0-2B33-46B3-B657-C22D22DBACDA}" dt="2021-09-20T02:55:25.489" v="2808" actId="478"/>
          <ac:spMkLst>
            <pc:docMk/>
            <pc:sldMk cId="2961921588" sldId="2144328232"/>
            <ac:spMk id="14" creationId="{BBCD56FE-B830-4835-BB17-44323E7716BB}"/>
          </ac:spMkLst>
        </pc:spChg>
        <pc:spChg chg="mod">
          <ac:chgData name="Jason Wiese" userId="4bff8d5b-7de6-4655-b397-69b0afc81113" providerId="ADAL" clId="{9B5CC1C0-2B33-46B3-B657-C22D22DBACDA}" dt="2021-09-20T02:55:21.349" v="2807" actId="6549"/>
          <ac:spMkLst>
            <pc:docMk/>
            <pc:sldMk cId="2961921588" sldId="2144328232"/>
            <ac:spMk id="24" creationId="{FE51337C-7111-4FDD-BD9E-AAF8EAD4F674}"/>
          </ac:spMkLst>
        </pc:spChg>
      </pc:sldChg>
      <pc:sldChg chg="addSp modSp del mod">
        <pc:chgData name="Jason Wiese" userId="4bff8d5b-7de6-4655-b397-69b0afc81113" providerId="ADAL" clId="{9B5CC1C0-2B33-46B3-B657-C22D22DBACDA}" dt="2021-09-20T02:57:40.789" v="2846" actId="47"/>
        <pc:sldMkLst>
          <pc:docMk/>
          <pc:sldMk cId="4225926815" sldId="2144328233"/>
        </pc:sldMkLst>
        <pc:spChg chg="add mod">
          <ac:chgData name="Jason Wiese" userId="4bff8d5b-7de6-4655-b397-69b0afc81113" providerId="ADAL" clId="{9B5CC1C0-2B33-46B3-B657-C22D22DBACDA}" dt="2021-09-20T02:57:00.073" v="2845" actId="207"/>
          <ac:spMkLst>
            <pc:docMk/>
            <pc:sldMk cId="4225926815" sldId="2144328233"/>
            <ac:spMk id="14" creationId="{861CAF9B-6393-43DD-B6CA-3447B6122ED6}"/>
          </ac:spMkLst>
        </pc:spChg>
      </pc:sldChg>
      <pc:sldChg chg="addSp delSp modSp mod">
        <pc:chgData name="Jason Wiese" userId="4bff8d5b-7de6-4655-b397-69b0afc81113" providerId="ADAL" clId="{9B5CC1C0-2B33-46B3-B657-C22D22DBACDA}" dt="2021-09-20T03:02:22.458" v="3008" actId="14100"/>
        <pc:sldMkLst>
          <pc:docMk/>
          <pc:sldMk cId="2187705209" sldId="2144328234"/>
        </pc:sldMkLst>
        <pc:spChg chg="mod">
          <ac:chgData name="Jason Wiese" userId="4bff8d5b-7de6-4655-b397-69b0afc81113" providerId="ADAL" clId="{9B5CC1C0-2B33-46B3-B657-C22D22DBACDA}" dt="2021-09-17T20:34:31.811" v="267" actId="1038"/>
          <ac:spMkLst>
            <pc:docMk/>
            <pc:sldMk cId="2187705209" sldId="2144328234"/>
            <ac:spMk id="20" creationId="{0687247B-902F-4128-920F-898D9330034C}"/>
          </ac:spMkLst>
        </pc:spChg>
        <pc:spChg chg="mod">
          <ac:chgData name="Jason Wiese" userId="4bff8d5b-7de6-4655-b397-69b0afc81113" providerId="ADAL" clId="{9B5CC1C0-2B33-46B3-B657-C22D22DBACDA}" dt="2021-09-17T20:34:31.811" v="267" actId="1038"/>
          <ac:spMkLst>
            <pc:docMk/>
            <pc:sldMk cId="2187705209" sldId="2144328234"/>
            <ac:spMk id="21" creationId="{7A3394B6-3577-4907-933F-1CD605B90E2B}"/>
          </ac:spMkLst>
        </pc:spChg>
        <pc:spChg chg="mod">
          <ac:chgData name="Jason Wiese" userId="4bff8d5b-7de6-4655-b397-69b0afc81113" providerId="ADAL" clId="{9B5CC1C0-2B33-46B3-B657-C22D22DBACDA}" dt="2021-09-17T20:34:31.811" v="267" actId="1038"/>
          <ac:spMkLst>
            <pc:docMk/>
            <pc:sldMk cId="2187705209" sldId="2144328234"/>
            <ac:spMk id="22" creationId="{E144B113-71DA-49B8-A896-98A23FE60A82}"/>
          </ac:spMkLst>
        </pc:spChg>
        <pc:spChg chg="mod">
          <ac:chgData name="Jason Wiese" userId="4bff8d5b-7de6-4655-b397-69b0afc81113" providerId="ADAL" clId="{9B5CC1C0-2B33-46B3-B657-C22D22DBACDA}" dt="2021-09-17T20:34:31.811" v="267" actId="1038"/>
          <ac:spMkLst>
            <pc:docMk/>
            <pc:sldMk cId="2187705209" sldId="2144328234"/>
            <ac:spMk id="23" creationId="{3203D9A4-3E96-40FE-A8BB-3A663F646C3B}"/>
          </ac:spMkLst>
        </pc:spChg>
        <pc:spChg chg="mod">
          <ac:chgData name="Jason Wiese" userId="4bff8d5b-7de6-4655-b397-69b0afc81113" providerId="ADAL" clId="{9B5CC1C0-2B33-46B3-B657-C22D22DBACDA}" dt="2021-09-20T03:00:56.290" v="3003" actId="20577"/>
          <ac:spMkLst>
            <pc:docMk/>
            <pc:sldMk cId="2187705209" sldId="2144328234"/>
            <ac:spMk id="24" creationId="{FE51337C-7111-4FDD-BD9E-AAF8EAD4F674}"/>
          </ac:spMkLst>
        </pc:spChg>
        <pc:spChg chg="mod">
          <ac:chgData name="Jason Wiese" userId="4bff8d5b-7de6-4655-b397-69b0afc81113" providerId="ADAL" clId="{9B5CC1C0-2B33-46B3-B657-C22D22DBACDA}" dt="2021-09-17T20:34:31.811" v="267" actId="1038"/>
          <ac:spMkLst>
            <pc:docMk/>
            <pc:sldMk cId="2187705209" sldId="2144328234"/>
            <ac:spMk id="26" creationId="{74E3709F-979C-4666-96A8-F28579F435B0}"/>
          </ac:spMkLst>
        </pc:spChg>
        <pc:spChg chg="mod">
          <ac:chgData name="Jason Wiese" userId="4bff8d5b-7de6-4655-b397-69b0afc81113" providerId="ADAL" clId="{9B5CC1C0-2B33-46B3-B657-C22D22DBACDA}" dt="2021-09-17T20:34:31.811" v="267" actId="1038"/>
          <ac:spMkLst>
            <pc:docMk/>
            <pc:sldMk cId="2187705209" sldId="2144328234"/>
            <ac:spMk id="27" creationId="{435FA89F-C2F9-4091-8A15-FB13264D1535}"/>
          </ac:spMkLst>
        </pc:spChg>
        <pc:spChg chg="mod">
          <ac:chgData name="Jason Wiese" userId="4bff8d5b-7de6-4655-b397-69b0afc81113" providerId="ADAL" clId="{9B5CC1C0-2B33-46B3-B657-C22D22DBACDA}" dt="2021-09-17T20:34:31.811" v="267" actId="1038"/>
          <ac:spMkLst>
            <pc:docMk/>
            <pc:sldMk cId="2187705209" sldId="2144328234"/>
            <ac:spMk id="28" creationId="{0D95760F-BF49-48CB-8BD7-78A36F2B530A}"/>
          </ac:spMkLst>
        </pc:spChg>
        <pc:spChg chg="add del mod">
          <ac:chgData name="Jason Wiese" userId="4bff8d5b-7de6-4655-b397-69b0afc81113" providerId="ADAL" clId="{9B5CC1C0-2B33-46B3-B657-C22D22DBACDA}" dt="2021-09-20T03:00:59.626" v="3004" actId="478"/>
          <ac:spMkLst>
            <pc:docMk/>
            <pc:sldMk cId="2187705209" sldId="2144328234"/>
            <ac:spMk id="34" creationId="{47E8A1E1-169F-47CB-ADB0-750B5C198970}"/>
          </ac:spMkLst>
        </pc:spChg>
        <pc:spChg chg="add mod">
          <ac:chgData name="Jason Wiese" userId="4bff8d5b-7de6-4655-b397-69b0afc81113" providerId="ADAL" clId="{9B5CC1C0-2B33-46B3-B657-C22D22DBACDA}" dt="2021-09-20T03:02:22.458" v="3008" actId="14100"/>
          <ac:spMkLst>
            <pc:docMk/>
            <pc:sldMk cId="2187705209" sldId="2144328234"/>
            <ac:spMk id="38" creationId="{FF865A18-9B5D-41C7-8BA4-E49BBB045F3D}"/>
          </ac:spMkLst>
        </pc:spChg>
        <pc:spChg chg="mod">
          <ac:chgData name="Jason Wiese" userId="4bff8d5b-7de6-4655-b397-69b0afc81113" providerId="ADAL" clId="{9B5CC1C0-2B33-46B3-B657-C22D22DBACDA}" dt="2021-09-17T20:34:47.274" v="383" actId="1035"/>
          <ac:spMkLst>
            <pc:docMk/>
            <pc:sldMk cId="2187705209" sldId="2144328234"/>
            <ac:spMk id="42" creationId="{0E86C92A-41EE-45E6-A334-CC0067FBB9CD}"/>
          </ac:spMkLst>
        </pc:spChg>
        <pc:spChg chg="mod">
          <ac:chgData name="Jason Wiese" userId="4bff8d5b-7de6-4655-b397-69b0afc81113" providerId="ADAL" clId="{9B5CC1C0-2B33-46B3-B657-C22D22DBACDA}" dt="2021-09-17T20:34:47.274" v="383" actId="1035"/>
          <ac:spMkLst>
            <pc:docMk/>
            <pc:sldMk cId="2187705209" sldId="2144328234"/>
            <ac:spMk id="43" creationId="{E34A2444-CFE7-4416-B463-EA3394A67C51}"/>
          </ac:spMkLst>
        </pc:spChg>
        <pc:picChg chg="mod">
          <ac:chgData name="Jason Wiese" userId="4bff8d5b-7de6-4655-b397-69b0afc81113" providerId="ADAL" clId="{9B5CC1C0-2B33-46B3-B657-C22D22DBACDA}" dt="2021-09-17T20:34:47.274" v="383" actId="1035"/>
          <ac:picMkLst>
            <pc:docMk/>
            <pc:sldMk cId="2187705209" sldId="2144328234"/>
            <ac:picMk id="5" creationId="{A01E6032-A1E9-4941-973D-2F2E76188402}"/>
          </ac:picMkLst>
        </pc:picChg>
        <pc:picChg chg="mod">
          <ac:chgData name="Jason Wiese" userId="4bff8d5b-7de6-4655-b397-69b0afc81113" providerId="ADAL" clId="{9B5CC1C0-2B33-46B3-B657-C22D22DBACDA}" dt="2021-09-17T20:34:31.811" v="267" actId="1038"/>
          <ac:picMkLst>
            <pc:docMk/>
            <pc:sldMk cId="2187705209" sldId="2144328234"/>
            <ac:picMk id="29" creationId="{CCC1A046-A9A9-4693-A449-734DD82B59AC}"/>
          </ac:picMkLst>
        </pc:picChg>
        <pc:picChg chg="mod">
          <ac:chgData name="Jason Wiese" userId="4bff8d5b-7de6-4655-b397-69b0afc81113" providerId="ADAL" clId="{9B5CC1C0-2B33-46B3-B657-C22D22DBACDA}" dt="2021-09-17T20:34:31.811" v="267" actId="1038"/>
          <ac:picMkLst>
            <pc:docMk/>
            <pc:sldMk cId="2187705209" sldId="2144328234"/>
            <ac:picMk id="33" creationId="{5FAF7844-24ED-43B5-B924-BFBEBAD438F6}"/>
          </ac:picMkLst>
        </pc:picChg>
        <pc:picChg chg="mod">
          <ac:chgData name="Jason Wiese" userId="4bff8d5b-7de6-4655-b397-69b0afc81113" providerId="ADAL" clId="{9B5CC1C0-2B33-46B3-B657-C22D22DBACDA}" dt="2021-09-17T20:34:31.811" v="267" actId="1038"/>
          <ac:picMkLst>
            <pc:docMk/>
            <pc:sldMk cId="2187705209" sldId="2144328234"/>
            <ac:picMk id="39" creationId="{DE8ED393-CDB4-42F7-8990-3126FE48083E}"/>
          </ac:picMkLst>
        </pc:picChg>
      </pc:sldChg>
      <pc:sldChg chg="addSp delSp modSp mod">
        <pc:chgData name="Jason Wiese" userId="4bff8d5b-7de6-4655-b397-69b0afc81113" providerId="ADAL" clId="{9B5CC1C0-2B33-46B3-B657-C22D22DBACDA}" dt="2021-09-20T02:41:46.954" v="2572" actId="478"/>
        <pc:sldMkLst>
          <pc:docMk/>
          <pc:sldMk cId="3908917549" sldId="2144328235"/>
        </pc:sldMkLst>
        <pc:spChg chg="add del mod">
          <ac:chgData name="Jason Wiese" userId="4bff8d5b-7de6-4655-b397-69b0afc81113" providerId="ADAL" clId="{9B5CC1C0-2B33-46B3-B657-C22D22DBACDA}" dt="2021-09-17T20:31:49.697" v="111" actId="767"/>
          <ac:spMkLst>
            <pc:docMk/>
            <pc:sldMk cId="3908917549" sldId="2144328235"/>
            <ac:spMk id="2" creationId="{998C6A6C-FB4F-494E-AD4D-AA48E925642A}"/>
          </ac:spMkLst>
        </pc:spChg>
        <pc:spChg chg="add del mod">
          <ac:chgData name="Jason Wiese" userId="4bff8d5b-7de6-4655-b397-69b0afc81113" providerId="ADAL" clId="{9B5CC1C0-2B33-46B3-B657-C22D22DBACDA}" dt="2021-09-20T02:40:45.822" v="2443" actId="478"/>
          <ac:spMkLst>
            <pc:docMk/>
            <pc:sldMk cId="3908917549" sldId="2144328235"/>
            <ac:spMk id="3" creationId="{CD0188B0-4FDA-4869-921E-05AD0FCEC762}"/>
          </ac:spMkLst>
        </pc:spChg>
        <pc:spChg chg="add del mod">
          <ac:chgData name="Jason Wiese" userId="4bff8d5b-7de6-4655-b397-69b0afc81113" providerId="ADAL" clId="{9B5CC1C0-2B33-46B3-B657-C22D22DBACDA}" dt="2021-09-20T02:41:46.954" v="2572" actId="478"/>
          <ac:spMkLst>
            <pc:docMk/>
            <pc:sldMk cId="3908917549" sldId="2144328235"/>
            <ac:spMk id="21" creationId="{190EE520-36BA-4B2D-A365-A175A8287A26}"/>
          </ac:spMkLst>
        </pc:spChg>
        <pc:spChg chg="mod">
          <ac:chgData name="Jason Wiese" userId="4bff8d5b-7de6-4655-b397-69b0afc81113" providerId="ADAL" clId="{9B5CC1C0-2B33-46B3-B657-C22D22DBACDA}" dt="2021-09-20T02:41:37.304" v="2571" actId="6549"/>
          <ac:spMkLst>
            <pc:docMk/>
            <pc:sldMk cId="3908917549" sldId="2144328235"/>
            <ac:spMk id="24" creationId="{FE51337C-7111-4FDD-BD9E-AAF8EAD4F674}"/>
          </ac:spMkLst>
        </pc:spChg>
      </pc:sldChg>
      <pc:sldChg chg="modSp del mod">
        <pc:chgData name="Jason Wiese" userId="4bff8d5b-7de6-4655-b397-69b0afc81113" providerId="ADAL" clId="{9B5CC1C0-2B33-46B3-B657-C22D22DBACDA}" dt="2021-09-20T02:44:22.458" v="2663" actId="47"/>
        <pc:sldMkLst>
          <pc:docMk/>
          <pc:sldMk cId="1046021514" sldId="2144328236"/>
        </pc:sldMkLst>
        <pc:spChg chg="mod">
          <ac:chgData name="Jason Wiese" userId="4bff8d5b-7de6-4655-b397-69b0afc81113" providerId="ADAL" clId="{9B5CC1C0-2B33-46B3-B657-C22D22DBACDA}" dt="2021-09-17T20:35:16.179" v="388" actId="20577"/>
          <ac:spMkLst>
            <pc:docMk/>
            <pc:sldMk cId="1046021514" sldId="2144328236"/>
            <ac:spMk id="24" creationId="{FE51337C-7111-4FDD-BD9E-AAF8EAD4F674}"/>
          </ac:spMkLst>
        </pc:spChg>
      </pc:sldChg>
      <pc:sldChg chg="addSp delSp modSp del mod ord">
        <pc:chgData name="Jason Wiese" userId="4bff8d5b-7de6-4655-b397-69b0afc81113" providerId="ADAL" clId="{9B5CC1C0-2B33-46B3-B657-C22D22DBACDA}" dt="2021-09-20T02:17:59.787" v="1208" actId="47"/>
        <pc:sldMkLst>
          <pc:docMk/>
          <pc:sldMk cId="454724962" sldId="2144328237"/>
        </pc:sldMkLst>
        <pc:spChg chg="add del mod">
          <ac:chgData name="Jason Wiese" userId="4bff8d5b-7de6-4655-b397-69b0afc81113" providerId="ADAL" clId="{9B5CC1C0-2B33-46B3-B657-C22D22DBACDA}" dt="2021-09-20T02:15:43.321" v="978" actId="478"/>
          <ac:spMkLst>
            <pc:docMk/>
            <pc:sldMk cId="454724962" sldId="2144328237"/>
            <ac:spMk id="64" creationId="{B63C001B-420C-48E2-9422-7CB36AD3B46E}"/>
          </ac:spMkLst>
        </pc:spChg>
      </pc:sldChg>
      <pc:sldChg chg="add del">
        <pc:chgData name="Jason Wiese" userId="4bff8d5b-7de6-4655-b397-69b0afc81113" providerId="ADAL" clId="{9B5CC1C0-2B33-46B3-B657-C22D22DBACDA}" dt="2021-09-20T02:44:35.003" v="2667" actId="47"/>
        <pc:sldMkLst>
          <pc:docMk/>
          <pc:sldMk cId="1253466163" sldId="2144328238"/>
        </pc:sldMkLst>
      </pc:sldChg>
      <pc:sldChg chg="delSp modSp mod">
        <pc:chgData name="Jason Wiese" userId="4bff8d5b-7de6-4655-b397-69b0afc81113" providerId="ADAL" clId="{9B5CC1C0-2B33-46B3-B657-C22D22DBACDA}" dt="2021-09-20T02:22:16.636" v="1267" actId="20577"/>
        <pc:sldMkLst>
          <pc:docMk/>
          <pc:sldMk cId="793448806" sldId="2144328239"/>
        </pc:sldMkLst>
        <pc:spChg chg="del">
          <ac:chgData name="Jason Wiese" userId="4bff8d5b-7de6-4655-b397-69b0afc81113" providerId="ADAL" clId="{9B5CC1C0-2B33-46B3-B657-C22D22DBACDA}" dt="2021-09-20T02:14:34.673" v="948" actId="478"/>
          <ac:spMkLst>
            <pc:docMk/>
            <pc:sldMk cId="793448806" sldId="2144328239"/>
            <ac:spMk id="2" creationId="{B6C170CD-6E6D-4014-8FA3-B5381138BA38}"/>
          </ac:spMkLst>
        </pc:spChg>
        <pc:spChg chg="mod">
          <ac:chgData name="Jason Wiese" userId="4bff8d5b-7de6-4655-b397-69b0afc81113" providerId="ADAL" clId="{9B5CC1C0-2B33-46B3-B657-C22D22DBACDA}" dt="2021-09-20T02:22:16.636" v="1267" actId="20577"/>
          <ac:spMkLst>
            <pc:docMk/>
            <pc:sldMk cId="793448806" sldId="2144328239"/>
            <ac:spMk id="24" creationId="{FE51337C-7111-4FDD-BD9E-AAF8EAD4F674}"/>
          </ac:spMkLst>
        </pc:spChg>
      </pc:sldChg>
      <pc:sldChg chg="addSp delSp modSp mod">
        <pc:chgData name="Jason Wiese" userId="4bff8d5b-7de6-4655-b397-69b0afc81113" providerId="ADAL" clId="{9B5CC1C0-2B33-46B3-B657-C22D22DBACDA}" dt="2021-09-20T02:17:55.423" v="1207" actId="478"/>
        <pc:sldMkLst>
          <pc:docMk/>
          <pc:sldMk cId="3414306955" sldId="2144328240"/>
        </pc:sldMkLst>
        <pc:spChg chg="del">
          <ac:chgData name="Jason Wiese" userId="4bff8d5b-7de6-4655-b397-69b0afc81113" providerId="ADAL" clId="{9B5CC1C0-2B33-46B3-B657-C22D22DBACDA}" dt="2021-09-20T02:15:03.337" v="950" actId="478"/>
          <ac:spMkLst>
            <pc:docMk/>
            <pc:sldMk cId="3414306955" sldId="2144328240"/>
            <ac:spMk id="24" creationId="{FE51337C-7111-4FDD-BD9E-AAF8EAD4F674}"/>
          </ac:spMkLst>
        </pc:spChg>
        <pc:spChg chg="del">
          <ac:chgData name="Jason Wiese" userId="4bff8d5b-7de6-4655-b397-69b0afc81113" providerId="ADAL" clId="{9B5CC1C0-2B33-46B3-B657-C22D22DBACDA}" dt="2021-09-20T02:15:06.745" v="951" actId="478"/>
          <ac:spMkLst>
            <pc:docMk/>
            <pc:sldMk cId="3414306955" sldId="2144328240"/>
            <ac:spMk id="64" creationId="{B63C001B-420C-48E2-9422-7CB36AD3B46E}"/>
          </ac:spMkLst>
        </pc:spChg>
        <pc:spChg chg="add mod">
          <ac:chgData name="Jason Wiese" userId="4bff8d5b-7de6-4655-b397-69b0afc81113" providerId="ADAL" clId="{9B5CC1C0-2B33-46B3-B657-C22D22DBACDA}" dt="2021-09-20T02:17:48.486" v="1206" actId="20577"/>
          <ac:spMkLst>
            <pc:docMk/>
            <pc:sldMk cId="3414306955" sldId="2144328240"/>
            <ac:spMk id="65" creationId="{D59F6EED-8CD4-475F-941F-23E15DA62AF4}"/>
          </ac:spMkLst>
        </pc:spChg>
        <pc:spChg chg="add del mod">
          <ac:chgData name="Jason Wiese" userId="4bff8d5b-7de6-4655-b397-69b0afc81113" providerId="ADAL" clId="{9B5CC1C0-2B33-46B3-B657-C22D22DBACDA}" dt="2021-09-20T02:17:55.423" v="1207" actId="478"/>
          <ac:spMkLst>
            <pc:docMk/>
            <pc:sldMk cId="3414306955" sldId="2144328240"/>
            <ac:spMk id="66" creationId="{4EB53444-8775-4FDC-8788-8422CCD91B7E}"/>
          </ac:spMkLst>
        </pc:spChg>
      </pc:sldChg>
      <pc:sldChg chg="del">
        <pc:chgData name="Jason Wiese" userId="4bff8d5b-7de6-4655-b397-69b0afc81113" providerId="ADAL" clId="{9B5CC1C0-2B33-46B3-B657-C22D22DBACDA}" dt="2021-09-20T02:56:01.807" v="2842" actId="47"/>
        <pc:sldMkLst>
          <pc:docMk/>
          <pc:sldMk cId="803258227" sldId="2144328241"/>
        </pc:sldMkLst>
      </pc:sldChg>
    </pc:docChg>
  </pc:docChgLst>
  <pc:docChgLst>
    <pc:chgData name="Karolina Guillen" userId="c1c08796-a0be-47c6-af52-5d31fd96ec50" providerId="ADAL" clId="{94655A56-C120-4E14-9D6E-9B42C01477BB}"/>
    <pc:docChg chg="undo custSel modSld">
      <pc:chgData name="Karolina Guillen" userId="c1c08796-a0be-47c6-af52-5d31fd96ec50" providerId="ADAL" clId="{94655A56-C120-4E14-9D6E-9B42C01477BB}" dt="2021-06-23T00:10:55.215" v="223" actId="1035"/>
      <pc:docMkLst>
        <pc:docMk/>
      </pc:docMkLst>
      <pc:sldChg chg="addSp delSp modSp mod">
        <pc:chgData name="Karolina Guillen" userId="c1c08796-a0be-47c6-af52-5d31fd96ec50" providerId="ADAL" clId="{94655A56-C120-4E14-9D6E-9B42C01477BB}" dt="2021-06-23T00:10:55.215" v="223" actId="1035"/>
        <pc:sldMkLst>
          <pc:docMk/>
          <pc:sldMk cId="3934477638" sldId="2144327552"/>
        </pc:sldMkLst>
        <pc:spChg chg="add mod">
          <ac:chgData name="Karolina Guillen" userId="c1c08796-a0be-47c6-af52-5d31fd96ec50" providerId="ADAL" clId="{94655A56-C120-4E14-9D6E-9B42C01477BB}" dt="2021-06-23T00:10:49.692" v="216" actId="1038"/>
          <ac:spMkLst>
            <pc:docMk/>
            <pc:sldMk cId="3934477638" sldId="2144327552"/>
            <ac:spMk id="2" creationId="{A327E8D1-2479-4E7B-9189-28B901D93C4F}"/>
          </ac:spMkLst>
        </pc:spChg>
        <pc:spChg chg="add mod">
          <ac:chgData name="Karolina Guillen" userId="c1c08796-a0be-47c6-af52-5d31fd96ec50" providerId="ADAL" clId="{94655A56-C120-4E14-9D6E-9B42C01477BB}" dt="2021-06-23T00:10:49.692" v="216" actId="1038"/>
          <ac:spMkLst>
            <pc:docMk/>
            <pc:sldMk cId="3934477638" sldId="2144327552"/>
            <ac:spMk id="5" creationId="{A76F54B8-10E5-46D2-A721-965538CC0311}"/>
          </ac:spMkLst>
        </pc:spChg>
        <pc:spChg chg="add mod">
          <ac:chgData name="Karolina Guillen" userId="c1c08796-a0be-47c6-af52-5d31fd96ec50" providerId="ADAL" clId="{94655A56-C120-4E14-9D6E-9B42C01477BB}" dt="2021-06-22T23:52:36.608" v="184" actId="14100"/>
          <ac:spMkLst>
            <pc:docMk/>
            <pc:sldMk cId="3934477638" sldId="2144327552"/>
            <ac:spMk id="27" creationId="{C818D3E7-A0E3-488E-BF39-0FD030522A9A}"/>
          </ac:spMkLst>
        </pc:spChg>
        <pc:spChg chg="add mod">
          <ac:chgData name="Karolina Guillen" userId="c1c08796-a0be-47c6-af52-5d31fd96ec50" providerId="ADAL" clId="{94655A56-C120-4E14-9D6E-9B42C01477BB}" dt="2021-06-22T23:52:32.042" v="183" actId="120"/>
          <ac:spMkLst>
            <pc:docMk/>
            <pc:sldMk cId="3934477638" sldId="2144327552"/>
            <ac:spMk id="28" creationId="{69C5501B-F834-4145-AB8E-53B97999CFEA}"/>
          </ac:spMkLst>
        </pc:spChg>
        <pc:grpChg chg="add mod">
          <ac:chgData name="Karolina Guillen" userId="c1c08796-a0be-47c6-af52-5d31fd96ec50" providerId="ADAL" clId="{94655A56-C120-4E14-9D6E-9B42C01477BB}" dt="2021-06-23T00:10:55.215" v="223" actId="1035"/>
          <ac:grpSpMkLst>
            <pc:docMk/>
            <pc:sldMk cId="3934477638" sldId="2144327552"/>
            <ac:grpSpMk id="6" creationId="{8756FF84-61D1-4F6A-9D15-373D12E39CEF}"/>
          </ac:grpSpMkLst>
        </pc:grpChg>
        <pc:picChg chg="del mod">
          <ac:chgData name="Karolina Guillen" userId="c1c08796-a0be-47c6-af52-5d31fd96ec50" providerId="ADAL" clId="{94655A56-C120-4E14-9D6E-9B42C01477BB}" dt="2021-06-22T23:50:49.660" v="43" actId="478"/>
          <ac:picMkLst>
            <pc:docMk/>
            <pc:sldMk cId="3934477638" sldId="2144327552"/>
            <ac:picMk id="30" creationId="{4CBDAB56-BD97-4912-AA92-7A1DB6BD4193}"/>
          </ac:picMkLst>
        </pc:picChg>
        <pc:picChg chg="del mod">
          <ac:chgData name="Karolina Guillen" userId="c1c08796-a0be-47c6-af52-5d31fd96ec50" providerId="ADAL" clId="{94655A56-C120-4E14-9D6E-9B42C01477BB}" dt="2021-06-22T23:50:49.660" v="43" actId="478"/>
          <ac:picMkLst>
            <pc:docMk/>
            <pc:sldMk cId="3934477638" sldId="2144327552"/>
            <ac:picMk id="32" creationId="{D39D74EF-DAB0-43FE-8253-ED3DE5018FBA}"/>
          </ac:picMkLst>
        </pc:picChg>
        <pc:cxnChg chg="mod">
          <ac:chgData name="Karolina Guillen" userId="c1c08796-a0be-47c6-af52-5d31fd96ec50" providerId="ADAL" clId="{94655A56-C120-4E14-9D6E-9B42C01477BB}" dt="2021-06-22T23:52:05.281" v="158" actId="208"/>
          <ac:cxnSpMkLst>
            <pc:docMk/>
            <pc:sldMk cId="3934477638" sldId="2144327552"/>
            <ac:cxnSpMk id="23" creationId="{B0D993A2-3F06-4484-BB9F-B3D84272E24D}"/>
          </ac:cxnSpMkLst>
        </pc:cxnChg>
      </pc:sldChg>
    </pc:docChg>
  </pc:docChgLst>
  <pc:docChgLst>
    <pc:chgData name="Karolina Guillen" userId="c1c08796-a0be-47c6-af52-5d31fd96ec50" providerId="ADAL" clId="{0436F044-D061-4230-88D0-AA99F8A64FAE}"/>
    <pc:docChg chg="custSel delSld modSld sldOrd">
      <pc:chgData name="Karolina Guillen" userId="c1c08796-a0be-47c6-af52-5d31fd96ec50" providerId="ADAL" clId="{0436F044-D061-4230-88D0-AA99F8A64FAE}" dt="2021-06-11T16:04:55.349" v="60" actId="1076"/>
      <pc:docMkLst>
        <pc:docMk/>
      </pc:docMkLst>
      <pc:sldChg chg="addSp modSp mod ord">
        <pc:chgData name="Karolina Guillen" userId="c1c08796-a0be-47c6-af52-5d31fd96ec50" providerId="ADAL" clId="{0436F044-D061-4230-88D0-AA99F8A64FAE}" dt="2021-06-11T15:01:13.717" v="45"/>
        <pc:sldMkLst>
          <pc:docMk/>
          <pc:sldMk cId="668882184" sldId="2144327372"/>
        </pc:sldMkLst>
        <pc:spChg chg="add mod">
          <ac:chgData name="Karolina Guillen" userId="c1c08796-a0be-47c6-af52-5d31fd96ec50" providerId="ADAL" clId="{0436F044-D061-4230-88D0-AA99F8A64FAE}" dt="2021-06-11T14:39:30.688" v="28" actId="14100"/>
          <ac:spMkLst>
            <pc:docMk/>
            <pc:sldMk cId="668882184" sldId="2144327372"/>
            <ac:spMk id="21" creationId="{EDD1079D-B652-4212-9F94-9E276742AA46}"/>
          </ac:spMkLst>
        </pc:spChg>
      </pc:sldChg>
      <pc:sldChg chg="addSp modSp del">
        <pc:chgData name="Karolina Guillen" userId="c1c08796-a0be-47c6-af52-5d31fd96ec50" providerId="ADAL" clId="{0436F044-D061-4230-88D0-AA99F8A64FAE}" dt="2021-06-11T14:42:55.930" v="38" actId="47"/>
        <pc:sldMkLst>
          <pc:docMk/>
          <pc:sldMk cId="1640499445" sldId="2144327472"/>
        </pc:sldMkLst>
        <pc:spChg chg="add mod">
          <ac:chgData name="Karolina Guillen" userId="c1c08796-a0be-47c6-af52-5d31fd96ec50" providerId="ADAL" clId="{0436F044-D061-4230-88D0-AA99F8A64FAE}" dt="2021-06-11T14:40:06.885" v="36"/>
          <ac:spMkLst>
            <pc:docMk/>
            <pc:sldMk cId="1640499445" sldId="2144327472"/>
            <ac:spMk id="24" creationId="{33AEE5EA-513E-4467-85C6-F848D98FCE83}"/>
          </ac:spMkLst>
        </pc:spChg>
      </pc:sldChg>
      <pc:sldChg chg="addSp modSp mod ord">
        <pc:chgData name="Karolina Guillen" userId="c1c08796-a0be-47c6-af52-5d31fd96ec50" providerId="ADAL" clId="{0436F044-D061-4230-88D0-AA99F8A64FAE}" dt="2021-06-11T15:01:13.717" v="45"/>
        <pc:sldMkLst>
          <pc:docMk/>
          <pc:sldMk cId="406122868" sldId="2144327473"/>
        </pc:sldMkLst>
        <pc:spChg chg="add mod">
          <ac:chgData name="Karolina Guillen" userId="c1c08796-a0be-47c6-af52-5d31fd96ec50" providerId="ADAL" clId="{0436F044-D061-4230-88D0-AA99F8A64FAE}" dt="2021-06-11T14:39:50.180" v="35" actId="1076"/>
          <ac:spMkLst>
            <pc:docMk/>
            <pc:sldMk cId="406122868" sldId="2144327473"/>
            <ac:spMk id="21" creationId="{B6561E27-5995-439B-9BBF-5FB7467DA274}"/>
          </ac:spMkLst>
        </pc:spChg>
      </pc:sldChg>
      <pc:sldChg chg="del">
        <pc:chgData name="Karolina Guillen" userId="c1c08796-a0be-47c6-af52-5d31fd96ec50" providerId="ADAL" clId="{0436F044-D061-4230-88D0-AA99F8A64FAE}" dt="2021-06-11T14:52:39.636" v="39" actId="47"/>
        <pc:sldMkLst>
          <pc:docMk/>
          <pc:sldMk cId="770685404" sldId="2144327548"/>
        </pc:sldMkLst>
      </pc:sldChg>
      <pc:sldChg chg="ord">
        <pc:chgData name="Karolina Guillen" userId="c1c08796-a0be-47c6-af52-5d31fd96ec50" providerId="ADAL" clId="{0436F044-D061-4230-88D0-AA99F8A64FAE}" dt="2021-06-11T15:02:03.040" v="51"/>
        <pc:sldMkLst>
          <pc:docMk/>
          <pc:sldMk cId="3934477638" sldId="2144327552"/>
        </pc:sldMkLst>
      </pc:sldChg>
      <pc:sldChg chg="ord">
        <pc:chgData name="Karolina Guillen" userId="c1c08796-a0be-47c6-af52-5d31fd96ec50" providerId="ADAL" clId="{0436F044-D061-4230-88D0-AA99F8A64FAE}" dt="2021-06-11T15:02:03.040" v="51"/>
        <pc:sldMkLst>
          <pc:docMk/>
          <pc:sldMk cId="1407894324" sldId="2144327567"/>
        </pc:sldMkLst>
      </pc:sldChg>
      <pc:sldChg chg="ord">
        <pc:chgData name="Karolina Guillen" userId="c1c08796-a0be-47c6-af52-5d31fd96ec50" providerId="ADAL" clId="{0436F044-D061-4230-88D0-AA99F8A64FAE}" dt="2021-06-11T15:01:50.629" v="49"/>
        <pc:sldMkLst>
          <pc:docMk/>
          <pc:sldMk cId="1973499013" sldId="2144327585"/>
        </pc:sldMkLst>
      </pc:sldChg>
      <pc:sldChg chg="ord">
        <pc:chgData name="Karolina Guillen" userId="c1c08796-a0be-47c6-af52-5d31fd96ec50" providerId="ADAL" clId="{0436F044-D061-4230-88D0-AA99F8A64FAE}" dt="2021-06-11T15:01:01.597" v="43"/>
        <pc:sldMkLst>
          <pc:docMk/>
          <pc:sldMk cId="1898528577" sldId="2144327795"/>
        </pc:sldMkLst>
      </pc:sldChg>
      <pc:sldChg chg="ord">
        <pc:chgData name="Karolina Guillen" userId="c1c08796-a0be-47c6-af52-5d31fd96ec50" providerId="ADAL" clId="{0436F044-D061-4230-88D0-AA99F8A64FAE}" dt="2021-06-11T15:01:33.052" v="47"/>
        <pc:sldMkLst>
          <pc:docMk/>
          <pc:sldMk cId="1721238670" sldId="2144327835"/>
        </pc:sldMkLst>
      </pc:sldChg>
      <pc:sldChg chg="addSp delSp modSp del mod ord">
        <pc:chgData name="Karolina Guillen" userId="c1c08796-a0be-47c6-af52-5d31fd96ec50" providerId="ADAL" clId="{0436F044-D061-4230-88D0-AA99F8A64FAE}" dt="2021-06-11T15:17:40.482" v="54" actId="47"/>
        <pc:sldMkLst>
          <pc:docMk/>
          <pc:sldMk cId="3169329660" sldId="2144327840"/>
        </pc:sldMkLst>
        <pc:spChg chg="del">
          <ac:chgData name="Karolina Guillen" userId="c1c08796-a0be-47c6-af52-5d31fd96ec50" providerId="ADAL" clId="{0436F044-D061-4230-88D0-AA99F8A64FAE}" dt="2021-06-11T14:56:14.302" v="40" actId="478"/>
          <ac:spMkLst>
            <pc:docMk/>
            <pc:sldMk cId="3169329660" sldId="2144327840"/>
            <ac:spMk id="18" creationId="{E5AFA992-0483-45F8-BF79-70C5B117D983}"/>
          </ac:spMkLst>
        </pc:spChg>
        <pc:spChg chg="add mod">
          <ac:chgData name="Karolina Guillen" userId="c1c08796-a0be-47c6-af52-5d31fd96ec50" providerId="ADAL" clId="{0436F044-D061-4230-88D0-AA99F8A64FAE}" dt="2021-06-11T14:56:14.656" v="41"/>
          <ac:spMkLst>
            <pc:docMk/>
            <pc:sldMk cId="3169329660" sldId="2144327840"/>
            <ac:spMk id="19" creationId="{F45CBE7A-0DDD-424B-AB84-56769DD975B0}"/>
          </ac:spMkLst>
        </pc:spChg>
      </pc:sldChg>
      <pc:sldChg chg="ord">
        <pc:chgData name="Karolina Guillen" userId="c1c08796-a0be-47c6-af52-5d31fd96ec50" providerId="ADAL" clId="{0436F044-D061-4230-88D0-AA99F8A64FAE}" dt="2021-06-11T15:02:13.283" v="53"/>
        <pc:sldMkLst>
          <pc:docMk/>
          <pc:sldMk cId="1192411347" sldId="2144328011"/>
        </pc:sldMkLst>
      </pc:sldChg>
      <pc:sldChg chg="del">
        <pc:chgData name="Karolina Guillen" userId="c1c08796-a0be-47c6-af52-5d31fd96ec50" providerId="ADAL" clId="{0436F044-D061-4230-88D0-AA99F8A64FAE}" dt="2021-06-11T14:39:33.466" v="29" actId="47"/>
        <pc:sldMkLst>
          <pc:docMk/>
          <pc:sldMk cId="904820790" sldId="2144328012"/>
        </pc:sldMkLst>
      </pc:sldChg>
      <pc:sldChg chg="del">
        <pc:chgData name="Karolina Guillen" userId="c1c08796-a0be-47c6-af52-5d31fd96ec50" providerId="ADAL" clId="{0436F044-D061-4230-88D0-AA99F8A64FAE}" dt="2021-06-11T14:40:09.491" v="37" actId="47"/>
        <pc:sldMkLst>
          <pc:docMk/>
          <pc:sldMk cId="1470825277" sldId="2144328013"/>
        </pc:sldMkLst>
      </pc:sldChg>
      <pc:sldChg chg="addSp modSp del mod">
        <pc:chgData name="Karolina Guillen" userId="c1c08796-a0be-47c6-af52-5d31fd96ec50" providerId="ADAL" clId="{0436F044-D061-4230-88D0-AA99F8A64FAE}" dt="2021-06-11T16:04:51.498" v="59" actId="47"/>
        <pc:sldMkLst>
          <pc:docMk/>
          <pc:sldMk cId="2597275273" sldId="2144328050"/>
        </pc:sldMkLst>
        <pc:spChg chg="add mod">
          <ac:chgData name="Karolina Guillen" userId="c1c08796-a0be-47c6-af52-5d31fd96ec50" providerId="ADAL" clId="{0436F044-D061-4230-88D0-AA99F8A64FAE}" dt="2021-06-11T16:00:08.633" v="57" actId="1076"/>
          <ac:spMkLst>
            <pc:docMk/>
            <pc:sldMk cId="2597275273" sldId="2144328050"/>
            <ac:spMk id="11" creationId="{2F428950-CA59-49B1-B1A5-3A6B58D43D65}"/>
          </ac:spMkLst>
        </pc:spChg>
      </pc:sldChg>
      <pc:sldChg chg="addSp modSp mod">
        <pc:chgData name="Karolina Guillen" userId="c1c08796-a0be-47c6-af52-5d31fd96ec50" providerId="ADAL" clId="{0436F044-D061-4230-88D0-AA99F8A64FAE}" dt="2021-06-11T16:04:55.349" v="60" actId="1076"/>
        <pc:sldMkLst>
          <pc:docMk/>
          <pc:sldMk cId="2050541791" sldId="2144328075"/>
        </pc:sldMkLst>
        <pc:spChg chg="add mod">
          <ac:chgData name="Karolina Guillen" userId="c1c08796-a0be-47c6-af52-5d31fd96ec50" providerId="ADAL" clId="{0436F044-D061-4230-88D0-AA99F8A64FAE}" dt="2021-06-11T16:04:55.349" v="60" actId="1076"/>
          <ac:spMkLst>
            <pc:docMk/>
            <pc:sldMk cId="2050541791" sldId="2144328075"/>
            <ac:spMk id="45" creationId="{8A56D259-F38D-4085-9A93-71E0FD9B6A0F}"/>
          </ac:spMkLst>
        </pc:spChg>
      </pc:sldChg>
    </pc:docChg>
  </pc:docChgLst>
  <pc:docChgLst>
    <pc:chgData name="Karolina Guillen" userId="c1c08796-a0be-47c6-af52-5d31fd96ec50" providerId="ADAL" clId="{63A0D064-82DF-40F0-98F7-6D602E07E240}"/>
    <pc:docChg chg="modSld">
      <pc:chgData name="Karolina Guillen" userId="c1c08796-a0be-47c6-af52-5d31fd96ec50" providerId="ADAL" clId="{63A0D064-82DF-40F0-98F7-6D602E07E240}" dt="2021-06-21T15:49:48.135" v="33" actId="14100"/>
      <pc:docMkLst>
        <pc:docMk/>
      </pc:docMkLst>
      <pc:sldChg chg="modSp mod">
        <pc:chgData name="Karolina Guillen" userId="c1c08796-a0be-47c6-af52-5d31fd96ec50" providerId="ADAL" clId="{63A0D064-82DF-40F0-98F7-6D602E07E240}" dt="2021-06-21T15:49:48.135" v="33" actId="14100"/>
        <pc:sldMkLst>
          <pc:docMk/>
          <pc:sldMk cId="1973499013" sldId="2144327585"/>
        </pc:sldMkLst>
        <pc:spChg chg="mod">
          <ac:chgData name="Karolina Guillen" userId="c1c08796-a0be-47c6-af52-5d31fd96ec50" providerId="ADAL" clId="{63A0D064-82DF-40F0-98F7-6D602E07E240}" dt="2021-06-21T15:49:48.135" v="33" actId="14100"/>
          <ac:spMkLst>
            <pc:docMk/>
            <pc:sldMk cId="1973499013" sldId="2144327585"/>
            <ac:spMk id="7" creationId="{E054AC0E-E112-4EF4-84DB-9B97DE69B281}"/>
          </ac:spMkLst>
        </pc:spChg>
        <pc:spChg chg="mod">
          <ac:chgData name="Karolina Guillen" userId="c1c08796-a0be-47c6-af52-5d31fd96ec50" providerId="ADAL" clId="{63A0D064-82DF-40F0-98F7-6D602E07E240}" dt="2021-06-21T15:49:20.866" v="2" actId="14100"/>
          <ac:spMkLst>
            <pc:docMk/>
            <pc:sldMk cId="1973499013" sldId="2144327585"/>
            <ac:spMk id="12" creationId="{D55DE4A7-E9BC-4D2C-8830-77004B023208}"/>
          </ac:spMkLst>
        </pc:spChg>
        <pc:spChg chg="mod">
          <ac:chgData name="Karolina Guillen" userId="c1c08796-a0be-47c6-af52-5d31fd96ec50" providerId="ADAL" clId="{63A0D064-82DF-40F0-98F7-6D602E07E240}" dt="2021-06-21T15:49:27.789" v="31" actId="1035"/>
          <ac:spMkLst>
            <pc:docMk/>
            <pc:sldMk cId="1973499013" sldId="2144327585"/>
            <ac:spMk id="17" creationId="{0C201B4D-2F96-4012-AE42-9883F0B0AB79}"/>
          </ac:spMkLst>
        </pc:spChg>
      </pc:sldChg>
    </pc:docChg>
  </pc:docChgLst>
  <pc:docChgLst>
    <pc:chgData name="Jason Wiese" userId="4bff8d5b-7de6-4655-b397-69b0afc81113" providerId="ADAL" clId="{A5EC3221-15BA-4495-A2F5-6BF22F43F9BB}"/>
    <pc:docChg chg="undo redo custSel modSld">
      <pc:chgData name="Jason Wiese" userId="4bff8d5b-7de6-4655-b397-69b0afc81113" providerId="ADAL" clId="{A5EC3221-15BA-4495-A2F5-6BF22F43F9BB}" dt="2021-06-22T22:40:06.786" v="1633" actId="20577"/>
      <pc:docMkLst>
        <pc:docMk/>
      </pc:docMkLst>
      <pc:sldChg chg="delSp modSp mod">
        <pc:chgData name="Jason Wiese" userId="4bff8d5b-7de6-4655-b397-69b0afc81113" providerId="ADAL" clId="{A5EC3221-15BA-4495-A2F5-6BF22F43F9BB}" dt="2021-06-22T22:39:11.946" v="1610" actId="1035"/>
        <pc:sldMkLst>
          <pc:docMk/>
          <pc:sldMk cId="3398866906" sldId="2144327363"/>
        </pc:sldMkLst>
        <pc:spChg chg="mod">
          <ac:chgData name="Jason Wiese" userId="4bff8d5b-7de6-4655-b397-69b0afc81113" providerId="ADAL" clId="{A5EC3221-15BA-4495-A2F5-6BF22F43F9BB}" dt="2021-06-22T22:39:11.946" v="1610" actId="1035"/>
          <ac:spMkLst>
            <pc:docMk/>
            <pc:sldMk cId="3398866906" sldId="2144327363"/>
            <ac:spMk id="2" creationId="{644C04C2-5A18-498E-8A8F-E6932D60C2CF}"/>
          </ac:spMkLst>
        </pc:spChg>
        <pc:spChg chg="del">
          <ac:chgData name="Jason Wiese" userId="4bff8d5b-7de6-4655-b397-69b0afc81113" providerId="ADAL" clId="{A5EC3221-15BA-4495-A2F5-6BF22F43F9BB}" dt="2021-06-22T22:37:27.942" v="1495" actId="478"/>
          <ac:spMkLst>
            <pc:docMk/>
            <pc:sldMk cId="3398866906" sldId="2144327363"/>
            <ac:spMk id="26" creationId="{C2FB574B-C3AB-42E4-806A-36DC0FD36636}"/>
          </ac:spMkLst>
        </pc:spChg>
      </pc:sldChg>
      <pc:sldChg chg="addSp delSp modSp mod">
        <pc:chgData name="Jason Wiese" userId="4bff8d5b-7de6-4655-b397-69b0afc81113" providerId="ADAL" clId="{A5EC3221-15BA-4495-A2F5-6BF22F43F9BB}" dt="2021-06-22T22:37:07.795" v="1494" actId="478"/>
        <pc:sldMkLst>
          <pc:docMk/>
          <pc:sldMk cId="3934477638" sldId="2144327552"/>
        </pc:sldMkLst>
        <pc:spChg chg="mod">
          <ac:chgData name="Jason Wiese" userId="4bff8d5b-7de6-4655-b397-69b0afc81113" providerId="ADAL" clId="{A5EC3221-15BA-4495-A2F5-6BF22F43F9BB}" dt="2021-06-22T22:36:54.752" v="1493" actId="20577"/>
          <ac:spMkLst>
            <pc:docMk/>
            <pc:sldMk cId="3934477638" sldId="2144327552"/>
            <ac:spMk id="4" creationId="{3ED54650-E124-0942-8B03-A438165B55A6}"/>
          </ac:spMkLst>
        </pc:spChg>
        <pc:spChg chg="del">
          <ac:chgData name="Jason Wiese" userId="4bff8d5b-7de6-4655-b397-69b0afc81113" providerId="ADAL" clId="{A5EC3221-15BA-4495-A2F5-6BF22F43F9BB}" dt="2021-06-22T22:33:42.808" v="1375" actId="478"/>
          <ac:spMkLst>
            <pc:docMk/>
            <pc:sldMk cId="3934477638" sldId="2144327552"/>
            <ac:spMk id="27" creationId="{72CB8478-683D-4839-814B-E5DE08537BE3}"/>
          </ac:spMkLst>
        </pc:spChg>
        <pc:spChg chg="add del mod">
          <ac:chgData name="Jason Wiese" userId="4bff8d5b-7de6-4655-b397-69b0afc81113" providerId="ADAL" clId="{A5EC3221-15BA-4495-A2F5-6BF22F43F9BB}" dt="2021-06-22T22:37:07.795" v="1494" actId="478"/>
          <ac:spMkLst>
            <pc:docMk/>
            <pc:sldMk cId="3934477638" sldId="2144327552"/>
            <ac:spMk id="28" creationId="{F3C94798-7C15-4C74-AB26-D50ED0955F70}"/>
          </ac:spMkLst>
        </pc:spChg>
      </pc:sldChg>
      <pc:sldChg chg="modSp mod">
        <pc:chgData name="Jason Wiese" userId="4bff8d5b-7de6-4655-b397-69b0afc81113" providerId="ADAL" clId="{A5EC3221-15BA-4495-A2F5-6BF22F43F9BB}" dt="2021-06-22T22:40:06.786" v="1633" actId="20577"/>
        <pc:sldMkLst>
          <pc:docMk/>
          <pc:sldMk cId="1973499013" sldId="2144327585"/>
        </pc:sldMkLst>
        <pc:spChg chg="mod">
          <ac:chgData name="Jason Wiese" userId="4bff8d5b-7de6-4655-b397-69b0afc81113" providerId="ADAL" clId="{A5EC3221-15BA-4495-A2F5-6BF22F43F9BB}" dt="2021-06-22T22:40:06.786" v="1633" actId="20577"/>
          <ac:spMkLst>
            <pc:docMk/>
            <pc:sldMk cId="1973499013" sldId="2144327585"/>
            <ac:spMk id="6" creationId="{00EAE3FC-6699-4AB3-BC26-FE256860207C}"/>
          </ac:spMkLst>
        </pc:spChg>
      </pc:sldChg>
      <pc:sldChg chg="modSp mod">
        <pc:chgData name="Jason Wiese" userId="4bff8d5b-7de6-4655-b397-69b0afc81113" providerId="ADAL" clId="{A5EC3221-15BA-4495-A2F5-6BF22F43F9BB}" dt="2021-06-22T22:03:22.215" v="28" actId="20577"/>
        <pc:sldMkLst>
          <pc:docMk/>
          <pc:sldMk cId="4089185269" sldId="2144327639"/>
        </pc:sldMkLst>
        <pc:spChg chg="mod">
          <ac:chgData name="Jason Wiese" userId="4bff8d5b-7de6-4655-b397-69b0afc81113" providerId="ADAL" clId="{A5EC3221-15BA-4495-A2F5-6BF22F43F9BB}" dt="2021-06-22T22:03:22.215" v="28" actId="20577"/>
          <ac:spMkLst>
            <pc:docMk/>
            <pc:sldMk cId="4089185269" sldId="2144327639"/>
            <ac:spMk id="24" creationId="{FE51337C-7111-4FDD-BD9E-AAF8EAD4F674}"/>
          </ac:spMkLst>
        </pc:spChg>
      </pc:sldChg>
      <pc:sldChg chg="modSp mod">
        <pc:chgData name="Jason Wiese" userId="4bff8d5b-7de6-4655-b397-69b0afc81113" providerId="ADAL" clId="{A5EC3221-15BA-4495-A2F5-6BF22F43F9BB}" dt="2021-06-22T22:16:05.775" v="927" actId="20577"/>
        <pc:sldMkLst>
          <pc:docMk/>
          <pc:sldMk cId="2474325738" sldId="2144327787"/>
        </pc:sldMkLst>
        <pc:spChg chg="mod">
          <ac:chgData name="Jason Wiese" userId="4bff8d5b-7de6-4655-b397-69b0afc81113" providerId="ADAL" clId="{A5EC3221-15BA-4495-A2F5-6BF22F43F9BB}" dt="2021-06-22T22:16:05.775" v="927" actId="20577"/>
          <ac:spMkLst>
            <pc:docMk/>
            <pc:sldMk cId="2474325738" sldId="2144327787"/>
            <ac:spMk id="16" creationId="{8F9DBFDA-A02A-46DE-AC63-7627C2133E8D}"/>
          </ac:spMkLst>
        </pc:spChg>
      </pc:sldChg>
      <pc:sldChg chg="addSp delSp modSp mod">
        <pc:chgData name="Jason Wiese" userId="4bff8d5b-7de6-4655-b397-69b0afc81113" providerId="ADAL" clId="{A5EC3221-15BA-4495-A2F5-6BF22F43F9BB}" dt="2021-06-22T22:32:52.251" v="1374" actId="1037"/>
        <pc:sldMkLst>
          <pc:docMk/>
          <pc:sldMk cId="1095677421" sldId="2144327797"/>
        </pc:sldMkLst>
        <pc:spChg chg="add del mod">
          <ac:chgData name="Jason Wiese" userId="4bff8d5b-7de6-4655-b397-69b0afc81113" providerId="ADAL" clId="{A5EC3221-15BA-4495-A2F5-6BF22F43F9BB}" dt="2021-06-22T22:23:04.526" v="1003" actId="1582"/>
          <ac:spMkLst>
            <pc:docMk/>
            <pc:sldMk cId="1095677421" sldId="2144327797"/>
            <ac:spMk id="6" creationId="{53E1AB50-B0B6-4C00-8349-88135B6808C7}"/>
          </ac:spMkLst>
        </pc:spChg>
        <pc:spChg chg="mod">
          <ac:chgData name="Jason Wiese" userId="4bff8d5b-7de6-4655-b397-69b0afc81113" providerId="ADAL" clId="{A5EC3221-15BA-4495-A2F5-6BF22F43F9BB}" dt="2021-06-22T22:24:13.704" v="1212" actId="1038"/>
          <ac:spMkLst>
            <pc:docMk/>
            <pc:sldMk cId="1095677421" sldId="2144327797"/>
            <ac:spMk id="12" creationId="{E0FE6922-ADCF-4427-B635-6947F28C34B9}"/>
          </ac:spMkLst>
        </pc:spChg>
        <pc:spChg chg="mod">
          <ac:chgData name="Jason Wiese" userId="4bff8d5b-7de6-4655-b397-69b0afc81113" providerId="ADAL" clId="{A5EC3221-15BA-4495-A2F5-6BF22F43F9BB}" dt="2021-06-22T22:24:13.704" v="1212" actId="1038"/>
          <ac:spMkLst>
            <pc:docMk/>
            <pc:sldMk cId="1095677421" sldId="2144327797"/>
            <ac:spMk id="17" creationId="{577455D6-BE48-49BA-9591-5AF43283F5B8}"/>
          </ac:spMkLst>
        </pc:spChg>
        <pc:spChg chg="del">
          <ac:chgData name="Jason Wiese" userId="4bff8d5b-7de6-4655-b397-69b0afc81113" providerId="ADAL" clId="{A5EC3221-15BA-4495-A2F5-6BF22F43F9BB}" dt="2021-06-22T22:21:44.789" v="992" actId="478"/>
          <ac:spMkLst>
            <pc:docMk/>
            <pc:sldMk cId="1095677421" sldId="2144327797"/>
            <ac:spMk id="19" creationId="{08666B39-C43E-4EBE-8E81-5AEF0C3F197A}"/>
          </ac:spMkLst>
        </pc:spChg>
        <pc:spChg chg="mod">
          <ac:chgData name="Jason Wiese" userId="4bff8d5b-7de6-4655-b397-69b0afc81113" providerId="ADAL" clId="{A5EC3221-15BA-4495-A2F5-6BF22F43F9BB}" dt="2021-06-22T22:21:02.837" v="991" actId="20577"/>
          <ac:spMkLst>
            <pc:docMk/>
            <pc:sldMk cId="1095677421" sldId="2144327797"/>
            <ac:spMk id="21" creationId="{DF883384-F7AA-4B04-A25D-AC131CEE1611}"/>
          </ac:spMkLst>
        </pc:spChg>
        <pc:spChg chg="add del mod">
          <ac:chgData name="Jason Wiese" userId="4bff8d5b-7de6-4655-b397-69b0afc81113" providerId="ADAL" clId="{A5EC3221-15BA-4495-A2F5-6BF22F43F9BB}" dt="2021-06-22T22:24:04.398" v="1186" actId="478"/>
          <ac:spMkLst>
            <pc:docMk/>
            <pc:sldMk cId="1095677421" sldId="2144327797"/>
            <ac:spMk id="22" creationId="{B374D713-6440-43B0-BBA1-9F5DF0EFCB9E}"/>
          </ac:spMkLst>
        </pc:spChg>
        <pc:spChg chg="add mod">
          <ac:chgData name="Jason Wiese" userId="4bff8d5b-7de6-4655-b397-69b0afc81113" providerId="ADAL" clId="{A5EC3221-15BA-4495-A2F5-6BF22F43F9BB}" dt="2021-06-22T22:25:19.089" v="1309" actId="114"/>
          <ac:spMkLst>
            <pc:docMk/>
            <pc:sldMk cId="1095677421" sldId="2144327797"/>
            <ac:spMk id="24" creationId="{85641A7E-C78D-45FF-A369-581AF51BF33C}"/>
          </ac:spMkLst>
        </pc:spChg>
        <pc:spChg chg="add mod">
          <ac:chgData name="Jason Wiese" userId="4bff8d5b-7de6-4655-b397-69b0afc81113" providerId="ADAL" clId="{A5EC3221-15BA-4495-A2F5-6BF22F43F9BB}" dt="2021-06-22T22:29:10.443" v="1314" actId="3626"/>
          <ac:spMkLst>
            <pc:docMk/>
            <pc:sldMk cId="1095677421" sldId="2144327797"/>
            <ac:spMk id="25" creationId="{2E2C8E1E-8F57-4324-AF97-A96299D94944}"/>
          </ac:spMkLst>
        </pc:spChg>
        <pc:graphicFrameChg chg="mod">
          <ac:chgData name="Jason Wiese" userId="4bff8d5b-7de6-4655-b397-69b0afc81113" providerId="ADAL" clId="{A5EC3221-15BA-4495-A2F5-6BF22F43F9BB}" dt="2021-06-22T22:24:13.704" v="1212" actId="1038"/>
          <ac:graphicFrameMkLst>
            <pc:docMk/>
            <pc:sldMk cId="1095677421" sldId="2144327797"/>
            <ac:graphicFrameMk id="13" creationId="{4E3805BE-D44E-40BC-984C-A4B32AE98821}"/>
          </ac:graphicFrameMkLst>
        </pc:graphicFrameChg>
        <pc:picChg chg="mod">
          <ac:chgData name="Jason Wiese" userId="4bff8d5b-7de6-4655-b397-69b0afc81113" providerId="ADAL" clId="{A5EC3221-15BA-4495-A2F5-6BF22F43F9BB}" dt="2021-06-22T22:24:13.704" v="1212" actId="1038"/>
          <ac:picMkLst>
            <pc:docMk/>
            <pc:sldMk cId="1095677421" sldId="2144327797"/>
            <ac:picMk id="14" creationId="{5E750CC9-3F02-447B-B73F-4B57612246FE}"/>
          </ac:picMkLst>
        </pc:picChg>
        <pc:picChg chg="mod">
          <ac:chgData name="Jason Wiese" userId="4bff8d5b-7de6-4655-b397-69b0afc81113" providerId="ADAL" clId="{A5EC3221-15BA-4495-A2F5-6BF22F43F9BB}" dt="2021-06-22T22:24:13.704" v="1212" actId="1038"/>
          <ac:picMkLst>
            <pc:docMk/>
            <pc:sldMk cId="1095677421" sldId="2144327797"/>
            <ac:picMk id="15" creationId="{20C1367C-E11E-4223-B7A5-BF191C3D1604}"/>
          </ac:picMkLst>
        </pc:picChg>
        <pc:picChg chg="mod">
          <ac:chgData name="Jason Wiese" userId="4bff8d5b-7de6-4655-b397-69b0afc81113" providerId="ADAL" clId="{A5EC3221-15BA-4495-A2F5-6BF22F43F9BB}" dt="2021-06-22T22:24:13.704" v="1212" actId="1038"/>
          <ac:picMkLst>
            <pc:docMk/>
            <pc:sldMk cId="1095677421" sldId="2144327797"/>
            <ac:picMk id="16" creationId="{C9C01F48-1567-4EA8-8AC8-37098379806B}"/>
          </ac:picMkLst>
        </pc:picChg>
        <pc:picChg chg="add mod">
          <ac:chgData name="Jason Wiese" userId="4bff8d5b-7de6-4655-b397-69b0afc81113" providerId="ADAL" clId="{A5EC3221-15BA-4495-A2F5-6BF22F43F9BB}" dt="2021-06-22T22:29:52.417" v="1318" actId="14100"/>
          <ac:picMkLst>
            <pc:docMk/>
            <pc:sldMk cId="1095677421" sldId="2144327797"/>
            <ac:picMk id="26" creationId="{A4A0B38D-C46C-42A1-9F63-08173B52C3B3}"/>
          </ac:picMkLst>
        </pc:picChg>
        <pc:picChg chg="add mod">
          <ac:chgData name="Jason Wiese" userId="4bff8d5b-7de6-4655-b397-69b0afc81113" providerId="ADAL" clId="{A5EC3221-15BA-4495-A2F5-6BF22F43F9BB}" dt="2021-06-22T22:31:45.073" v="1351" actId="1076"/>
          <ac:picMkLst>
            <pc:docMk/>
            <pc:sldMk cId="1095677421" sldId="2144327797"/>
            <ac:picMk id="29" creationId="{396C8CE4-AD87-4532-9422-A081A116A2ED}"/>
          </ac:picMkLst>
        </pc:picChg>
        <pc:picChg chg="add mod">
          <ac:chgData name="Jason Wiese" userId="4bff8d5b-7de6-4655-b397-69b0afc81113" providerId="ADAL" clId="{A5EC3221-15BA-4495-A2F5-6BF22F43F9BB}" dt="2021-06-22T22:31:55.639" v="1356" actId="1076"/>
          <ac:picMkLst>
            <pc:docMk/>
            <pc:sldMk cId="1095677421" sldId="2144327797"/>
            <ac:picMk id="30" creationId="{FB3F6475-1641-49D6-92BA-562BFF189FAC}"/>
          </ac:picMkLst>
        </pc:picChg>
        <pc:picChg chg="add mod">
          <ac:chgData name="Jason Wiese" userId="4bff8d5b-7de6-4655-b397-69b0afc81113" providerId="ADAL" clId="{A5EC3221-15BA-4495-A2F5-6BF22F43F9BB}" dt="2021-06-22T22:31:58.465" v="1357" actId="1076"/>
          <ac:picMkLst>
            <pc:docMk/>
            <pc:sldMk cId="1095677421" sldId="2144327797"/>
            <ac:picMk id="31" creationId="{74E74BAC-FF71-4101-B3DF-A9FDB3E823B0}"/>
          </ac:picMkLst>
        </pc:picChg>
        <pc:picChg chg="add mod">
          <ac:chgData name="Jason Wiese" userId="4bff8d5b-7de6-4655-b397-69b0afc81113" providerId="ADAL" clId="{A5EC3221-15BA-4495-A2F5-6BF22F43F9BB}" dt="2021-06-22T22:31:51.861" v="1354" actId="1076"/>
          <ac:picMkLst>
            <pc:docMk/>
            <pc:sldMk cId="1095677421" sldId="2144327797"/>
            <ac:picMk id="32" creationId="{5FFA97F0-B32B-4F5E-B39A-D9F7B7C3B6B2}"/>
          </ac:picMkLst>
        </pc:picChg>
        <pc:picChg chg="add mod">
          <ac:chgData name="Jason Wiese" userId="4bff8d5b-7de6-4655-b397-69b0afc81113" providerId="ADAL" clId="{A5EC3221-15BA-4495-A2F5-6BF22F43F9BB}" dt="2021-06-22T22:32:04.871" v="1361" actId="1076"/>
          <ac:picMkLst>
            <pc:docMk/>
            <pc:sldMk cId="1095677421" sldId="2144327797"/>
            <ac:picMk id="33" creationId="{B71AAAE1-6B9D-4127-8300-1FCA488E7766}"/>
          </ac:picMkLst>
        </pc:picChg>
        <pc:picChg chg="add mod">
          <ac:chgData name="Jason Wiese" userId="4bff8d5b-7de6-4655-b397-69b0afc81113" providerId="ADAL" clId="{A5EC3221-15BA-4495-A2F5-6BF22F43F9BB}" dt="2021-06-22T22:32:02.021" v="1359" actId="1076"/>
          <ac:picMkLst>
            <pc:docMk/>
            <pc:sldMk cId="1095677421" sldId="2144327797"/>
            <ac:picMk id="34" creationId="{1EB4DF4D-91C9-4575-AB3C-49057407446D}"/>
          </ac:picMkLst>
        </pc:picChg>
        <pc:picChg chg="add mod">
          <ac:chgData name="Jason Wiese" userId="4bff8d5b-7de6-4655-b397-69b0afc81113" providerId="ADAL" clId="{A5EC3221-15BA-4495-A2F5-6BF22F43F9BB}" dt="2021-06-22T22:31:46.753" v="1352" actId="1076"/>
          <ac:picMkLst>
            <pc:docMk/>
            <pc:sldMk cId="1095677421" sldId="2144327797"/>
            <ac:picMk id="35" creationId="{6D0B8D1A-2C91-416F-83A3-99B31072FB64}"/>
          </ac:picMkLst>
        </pc:picChg>
        <pc:picChg chg="add mod">
          <ac:chgData name="Jason Wiese" userId="4bff8d5b-7de6-4655-b397-69b0afc81113" providerId="ADAL" clId="{A5EC3221-15BA-4495-A2F5-6BF22F43F9BB}" dt="2021-06-22T22:32:03.709" v="1360" actId="1076"/>
          <ac:picMkLst>
            <pc:docMk/>
            <pc:sldMk cId="1095677421" sldId="2144327797"/>
            <ac:picMk id="36" creationId="{522C9FDB-D0CA-4D55-8AFF-364A2E769AD2}"/>
          </ac:picMkLst>
        </pc:picChg>
        <pc:picChg chg="add mod">
          <ac:chgData name="Jason Wiese" userId="4bff8d5b-7de6-4655-b397-69b0afc81113" providerId="ADAL" clId="{A5EC3221-15BA-4495-A2F5-6BF22F43F9BB}" dt="2021-06-22T22:31:59.841" v="1358" actId="1076"/>
          <ac:picMkLst>
            <pc:docMk/>
            <pc:sldMk cId="1095677421" sldId="2144327797"/>
            <ac:picMk id="37" creationId="{EC204D2C-D78D-46A3-8157-6A388DF9AD60}"/>
          </ac:picMkLst>
        </pc:picChg>
        <pc:picChg chg="add mod">
          <ac:chgData name="Jason Wiese" userId="4bff8d5b-7de6-4655-b397-69b0afc81113" providerId="ADAL" clId="{A5EC3221-15BA-4495-A2F5-6BF22F43F9BB}" dt="2021-06-22T22:32:13.125" v="1365" actId="1076"/>
          <ac:picMkLst>
            <pc:docMk/>
            <pc:sldMk cId="1095677421" sldId="2144327797"/>
            <ac:picMk id="38" creationId="{6C1432F6-BBEA-4FF4-A239-F054E57D505C}"/>
          </ac:picMkLst>
        </pc:picChg>
        <pc:picChg chg="add mod">
          <ac:chgData name="Jason Wiese" userId="4bff8d5b-7de6-4655-b397-69b0afc81113" providerId="ADAL" clId="{A5EC3221-15BA-4495-A2F5-6BF22F43F9BB}" dt="2021-06-22T22:32:10.242" v="1364" actId="1076"/>
          <ac:picMkLst>
            <pc:docMk/>
            <pc:sldMk cId="1095677421" sldId="2144327797"/>
            <ac:picMk id="39" creationId="{8A224322-1753-4ECF-9A1F-F98D92651E8A}"/>
          </ac:picMkLst>
        </pc:picChg>
        <pc:picChg chg="add mod">
          <ac:chgData name="Jason Wiese" userId="4bff8d5b-7de6-4655-b397-69b0afc81113" providerId="ADAL" clId="{A5EC3221-15BA-4495-A2F5-6BF22F43F9BB}" dt="2021-06-22T22:32:07.281" v="1362" actId="1076"/>
          <ac:picMkLst>
            <pc:docMk/>
            <pc:sldMk cId="1095677421" sldId="2144327797"/>
            <ac:picMk id="40" creationId="{EF83925D-BA74-48BF-8E56-01E7F3CDAD59}"/>
          </ac:picMkLst>
        </pc:picChg>
        <pc:picChg chg="add del mod">
          <ac:chgData name="Jason Wiese" userId="4bff8d5b-7de6-4655-b397-69b0afc81113" providerId="ADAL" clId="{A5EC3221-15BA-4495-A2F5-6BF22F43F9BB}" dt="2021-06-22T22:32:27.638" v="1368" actId="478"/>
          <ac:picMkLst>
            <pc:docMk/>
            <pc:sldMk cId="1095677421" sldId="2144327797"/>
            <ac:picMk id="41" creationId="{6DF08D07-00E2-444A-8B5A-C5B7F4FB8E6F}"/>
          </ac:picMkLst>
        </pc:picChg>
        <pc:picChg chg="add mod">
          <ac:chgData name="Jason Wiese" userId="4bff8d5b-7de6-4655-b397-69b0afc81113" providerId="ADAL" clId="{A5EC3221-15BA-4495-A2F5-6BF22F43F9BB}" dt="2021-06-22T22:32:52.251" v="1374" actId="1037"/>
          <ac:picMkLst>
            <pc:docMk/>
            <pc:sldMk cId="1095677421" sldId="2144327797"/>
            <ac:picMk id="42" creationId="{F5899FA7-2752-4D9E-A214-5AAB61FD92CD}"/>
          </ac:picMkLst>
        </pc:picChg>
      </pc:sldChg>
      <pc:sldChg chg="addSp delSp modSp mod">
        <pc:chgData name="Jason Wiese" userId="4bff8d5b-7de6-4655-b397-69b0afc81113" providerId="ADAL" clId="{A5EC3221-15BA-4495-A2F5-6BF22F43F9BB}" dt="2021-06-22T22:09:08.485" v="465" actId="478"/>
        <pc:sldMkLst>
          <pc:docMk/>
          <pc:sldMk cId="2362359144" sldId="2144327899"/>
        </pc:sldMkLst>
        <pc:spChg chg="mod">
          <ac:chgData name="Jason Wiese" userId="4bff8d5b-7de6-4655-b397-69b0afc81113" providerId="ADAL" clId="{A5EC3221-15BA-4495-A2F5-6BF22F43F9BB}" dt="2021-06-22T22:08:58.365" v="464" actId="20577"/>
          <ac:spMkLst>
            <pc:docMk/>
            <pc:sldMk cId="2362359144" sldId="2144327899"/>
            <ac:spMk id="19" creationId="{D1DCF2E9-075B-455B-9FA0-0D889BA8CCF7}"/>
          </ac:spMkLst>
        </pc:spChg>
        <pc:spChg chg="add del mod">
          <ac:chgData name="Jason Wiese" userId="4bff8d5b-7de6-4655-b397-69b0afc81113" providerId="ADAL" clId="{A5EC3221-15BA-4495-A2F5-6BF22F43F9BB}" dt="2021-06-22T22:09:08.485" v="465" actId="478"/>
          <ac:spMkLst>
            <pc:docMk/>
            <pc:sldMk cId="2362359144" sldId="2144327899"/>
            <ac:spMk id="34" creationId="{320AFAFC-07CA-4FC1-9F64-193E34B225A7}"/>
          </ac:spMkLst>
        </pc:spChg>
        <pc:spChg chg="add del mod">
          <ac:chgData name="Jason Wiese" userId="4bff8d5b-7de6-4655-b397-69b0afc81113" providerId="ADAL" clId="{A5EC3221-15BA-4495-A2F5-6BF22F43F9BB}" dt="2021-06-22T22:09:08.485" v="465" actId="478"/>
          <ac:spMkLst>
            <pc:docMk/>
            <pc:sldMk cId="2362359144" sldId="2144327899"/>
            <ac:spMk id="35" creationId="{2194F0D9-65B9-49FE-847F-67D46CDF3646}"/>
          </ac:spMkLst>
        </pc:spChg>
      </pc:sldChg>
      <pc:sldChg chg="modSp mod">
        <pc:chgData name="Jason Wiese" userId="4bff8d5b-7de6-4655-b397-69b0afc81113" providerId="ADAL" clId="{A5EC3221-15BA-4495-A2F5-6BF22F43F9BB}" dt="2021-06-22T22:19:13.218" v="950" actId="1035"/>
        <pc:sldMkLst>
          <pc:docMk/>
          <pc:sldMk cId="613605320" sldId="2144327923"/>
        </pc:sldMkLst>
        <pc:spChg chg="mod">
          <ac:chgData name="Jason Wiese" userId="4bff8d5b-7de6-4655-b397-69b0afc81113" providerId="ADAL" clId="{A5EC3221-15BA-4495-A2F5-6BF22F43F9BB}" dt="2021-06-22T22:19:13.218" v="950" actId="1035"/>
          <ac:spMkLst>
            <pc:docMk/>
            <pc:sldMk cId="613605320" sldId="2144327923"/>
            <ac:spMk id="10" creationId="{1F5544B4-64B7-4E00-A1B6-76422658B8ED}"/>
          </ac:spMkLst>
        </pc:spChg>
      </pc:sldChg>
      <pc:sldChg chg="addSp delSp modSp mod">
        <pc:chgData name="Jason Wiese" userId="4bff8d5b-7de6-4655-b397-69b0afc81113" providerId="ADAL" clId="{A5EC3221-15BA-4495-A2F5-6BF22F43F9BB}" dt="2021-06-22T22:13:14.630" v="800" actId="478"/>
        <pc:sldMkLst>
          <pc:docMk/>
          <pc:sldMk cId="1366114426" sldId="2144327988"/>
        </pc:sldMkLst>
        <pc:spChg chg="mod">
          <ac:chgData name="Jason Wiese" userId="4bff8d5b-7de6-4655-b397-69b0afc81113" providerId="ADAL" clId="{A5EC3221-15BA-4495-A2F5-6BF22F43F9BB}" dt="2021-06-22T22:13:01.026" v="798" actId="14100"/>
          <ac:spMkLst>
            <pc:docMk/>
            <pc:sldMk cId="1366114426" sldId="2144327988"/>
            <ac:spMk id="14" creationId="{286926F7-7986-4D57-A7E7-9D65FAA31B93}"/>
          </ac:spMkLst>
        </pc:spChg>
        <pc:spChg chg="add del mod">
          <ac:chgData name="Jason Wiese" userId="4bff8d5b-7de6-4655-b397-69b0afc81113" providerId="ADAL" clId="{A5EC3221-15BA-4495-A2F5-6BF22F43F9BB}" dt="2021-06-22T22:13:10.933" v="799" actId="478"/>
          <ac:spMkLst>
            <pc:docMk/>
            <pc:sldMk cId="1366114426" sldId="2144327988"/>
            <ac:spMk id="38" creationId="{6AE7A09A-B173-408D-BCFE-C3ADB5CE5359}"/>
          </ac:spMkLst>
        </pc:spChg>
        <pc:spChg chg="add del mod">
          <ac:chgData name="Jason Wiese" userId="4bff8d5b-7de6-4655-b397-69b0afc81113" providerId="ADAL" clId="{A5EC3221-15BA-4495-A2F5-6BF22F43F9BB}" dt="2021-06-22T22:13:14.630" v="800" actId="478"/>
          <ac:spMkLst>
            <pc:docMk/>
            <pc:sldMk cId="1366114426" sldId="2144327988"/>
            <ac:spMk id="43" creationId="{98F38A2F-6290-412B-8997-94EE8BD6384F}"/>
          </ac:spMkLst>
        </pc:spChg>
      </pc:sldChg>
      <pc:sldChg chg="delSp modSp mod">
        <pc:chgData name="Jason Wiese" userId="4bff8d5b-7de6-4655-b397-69b0afc81113" providerId="ADAL" clId="{A5EC3221-15BA-4495-A2F5-6BF22F43F9BB}" dt="2021-06-22T22:14:13.735" v="857" actId="1036"/>
        <pc:sldMkLst>
          <pc:docMk/>
          <pc:sldMk cId="1192411347" sldId="2144328011"/>
        </pc:sldMkLst>
        <pc:spChg chg="mod">
          <ac:chgData name="Jason Wiese" userId="4bff8d5b-7de6-4655-b397-69b0afc81113" providerId="ADAL" clId="{A5EC3221-15BA-4495-A2F5-6BF22F43F9BB}" dt="2021-06-22T22:14:13.735" v="857" actId="1036"/>
          <ac:spMkLst>
            <pc:docMk/>
            <pc:sldMk cId="1192411347" sldId="2144328011"/>
            <ac:spMk id="13" creationId="{542B7503-82AE-4182-8EE6-698D10A038EF}"/>
          </ac:spMkLst>
        </pc:spChg>
        <pc:spChg chg="del">
          <ac:chgData name="Jason Wiese" userId="4bff8d5b-7de6-4655-b397-69b0afc81113" providerId="ADAL" clId="{A5EC3221-15BA-4495-A2F5-6BF22F43F9BB}" dt="2021-06-22T22:14:07.477" v="850" actId="478"/>
          <ac:spMkLst>
            <pc:docMk/>
            <pc:sldMk cId="1192411347" sldId="2144328011"/>
            <ac:spMk id="76" creationId="{76E932EA-FAC2-46D3-9607-54A014B19C26}"/>
          </ac:spMkLst>
        </pc:spChg>
      </pc:sldChg>
    </pc:docChg>
  </pc:docChgLst>
  <pc:docChgLst>
    <pc:chgData name="Leah Montner Dixon" userId="d5b2ae9e-9213-4442-b7df-4db8cbe51e5d" providerId="ADAL" clId="{3C97FEBE-4DC1-4800-99DE-64B8BD30E68A}"/>
    <pc:docChg chg="modSld">
      <pc:chgData name="Leah Montner Dixon" userId="d5b2ae9e-9213-4442-b7df-4db8cbe51e5d" providerId="ADAL" clId="{3C97FEBE-4DC1-4800-99DE-64B8BD30E68A}" dt="2021-09-13T14:12:12.080" v="0" actId="1076"/>
      <pc:docMkLst>
        <pc:docMk/>
      </pc:docMkLst>
      <pc:sldChg chg="modSp mod">
        <pc:chgData name="Leah Montner Dixon" userId="d5b2ae9e-9213-4442-b7df-4db8cbe51e5d" providerId="ADAL" clId="{3C97FEBE-4DC1-4800-99DE-64B8BD30E68A}" dt="2021-09-13T14:12:12.080" v="0" actId="1076"/>
        <pc:sldMkLst>
          <pc:docMk/>
          <pc:sldMk cId="1514531897" sldId="2144328153"/>
        </pc:sldMkLst>
        <pc:spChg chg="mod">
          <ac:chgData name="Leah Montner Dixon" userId="d5b2ae9e-9213-4442-b7df-4db8cbe51e5d" providerId="ADAL" clId="{3C97FEBE-4DC1-4800-99DE-64B8BD30E68A}" dt="2021-09-13T14:12:12.080" v="0" actId="1076"/>
          <ac:spMkLst>
            <pc:docMk/>
            <pc:sldMk cId="1514531897" sldId="2144328153"/>
            <ac:spMk id="49" creationId="{1D794BCA-EBB5-4EAF-9B49-6A2ABF30242D}"/>
          </ac:spMkLst>
        </pc:spChg>
      </pc:sldChg>
    </pc:docChg>
  </pc:docChgLst>
  <pc:docChgLst>
    <pc:chgData name="Jason Wiese" userId="4bff8d5b-7de6-4655-b397-69b0afc81113" providerId="ADAL" clId="{5D4BA304-DCFC-45B9-8068-61A63DE7D817}"/>
    <pc:docChg chg="undo redo custSel modSld">
      <pc:chgData name="Jason Wiese" userId="4bff8d5b-7de6-4655-b397-69b0afc81113" providerId="ADAL" clId="{5D4BA304-DCFC-45B9-8068-61A63DE7D817}" dt="2021-09-23T19:58:53.629" v="1026" actId="6549"/>
      <pc:docMkLst>
        <pc:docMk/>
      </pc:docMkLst>
      <pc:sldChg chg="modSp mod">
        <pc:chgData name="Jason Wiese" userId="4bff8d5b-7de6-4655-b397-69b0afc81113" providerId="ADAL" clId="{5D4BA304-DCFC-45B9-8068-61A63DE7D817}" dt="2021-09-23T18:43:55.691" v="158" actId="1037"/>
        <pc:sldMkLst>
          <pc:docMk/>
          <pc:sldMk cId="2864103091" sldId="2144328220"/>
        </pc:sldMkLst>
        <pc:spChg chg="mod">
          <ac:chgData name="Jason Wiese" userId="4bff8d5b-7de6-4655-b397-69b0afc81113" providerId="ADAL" clId="{5D4BA304-DCFC-45B9-8068-61A63DE7D817}" dt="2021-09-23T18:43:55.691" v="158" actId="1037"/>
          <ac:spMkLst>
            <pc:docMk/>
            <pc:sldMk cId="2864103091" sldId="2144328220"/>
            <ac:spMk id="24" creationId="{FE51337C-7111-4FDD-BD9E-AAF8EAD4F674}"/>
          </ac:spMkLst>
        </pc:spChg>
      </pc:sldChg>
      <pc:sldChg chg="addSp delSp modSp mod">
        <pc:chgData name="Jason Wiese" userId="4bff8d5b-7de6-4655-b397-69b0afc81113" providerId="ADAL" clId="{5D4BA304-DCFC-45B9-8068-61A63DE7D817}" dt="2021-09-23T19:11:21.409" v="924" actId="14100"/>
        <pc:sldMkLst>
          <pc:docMk/>
          <pc:sldMk cId="1532210747" sldId="2144328228"/>
        </pc:sldMkLst>
        <pc:spChg chg="mod">
          <ac:chgData name="Jason Wiese" userId="4bff8d5b-7de6-4655-b397-69b0afc81113" providerId="ADAL" clId="{5D4BA304-DCFC-45B9-8068-61A63DE7D817}" dt="2021-09-23T19:11:21.409" v="924" actId="14100"/>
          <ac:spMkLst>
            <pc:docMk/>
            <pc:sldMk cId="1532210747" sldId="2144328228"/>
            <ac:spMk id="24" creationId="{FE51337C-7111-4FDD-BD9E-AAF8EAD4F674}"/>
          </ac:spMkLst>
        </pc:spChg>
        <pc:spChg chg="add del mod">
          <ac:chgData name="Jason Wiese" userId="4bff8d5b-7de6-4655-b397-69b0afc81113" providerId="ADAL" clId="{5D4BA304-DCFC-45B9-8068-61A63DE7D817}" dt="2021-09-23T19:04:09.405" v="642" actId="478"/>
          <ac:spMkLst>
            <pc:docMk/>
            <pc:sldMk cId="1532210747" sldId="2144328228"/>
            <ac:spMk id="38" creationId="{F5461624-CE0F-4361-86EF-46F056AF0C39}"/>
          </ac:spMkLst>
        </pc:spChg>
        <pc:spChg chg="add del mod">
          <ac:chgData name="Jason Wiese" userId="4bff8d5b-7de6-4655-b397-69b0afc81113" providerId="ADAL" clId="{5D4BA304-DCFC-45B9-8068-61A63DE7D817}" dt="2021-09-23T19:04:09.405" v="642" actId="478"/>
          <ac:spMkLst>
            <pc:docMk/>
            <pc:sldMk cId="1532210747" sldId="2144328228"/>
            <ac:spMk id="39" creationId="{04CD048A-1585-4BED-A806-914D0F72E839}"/>
          </ac:spMkLst>
        </pc:spChg>
      </pc:sldChg>
      <pc:sldChg chg="addSp delSp modSp mod">
        <pc:chgData name="Jason Wiese" userId="4bff8d5b-7de6-4655-b397-69b0afc81113" providerId="ADAL" clId="{5D4BA304-DCFC-45B9-8068-61A63DE7D817}" dt="2021-09-23T19:58:53.629" v="1026" actId="6549"/>
        <pc:sldMkLst>
          <pc:docMk/>
          <pc:sldMk cId="2533198780" sldId="2144328229"/>
        </pc:sldMkLst>
        <pc:spChg chg="mod">
          <ac:chgData name="Jason Wiese" userId="4bff8d5b-7de6-4655-b397-69b0afc81113" providerId="ADAL" clId="{5D4BA304-DCFC-45B9-8068-61A63DE7D817}" dt="2021-09-23T19:58:53.629" v="1026" actId="6549"/>
          <ac:spMkLst>
            <pc:docMk/>
            <pc:sldMk cId="2533198780" sldId="2144328229"/>
            <ac:spMk id="24" creationId="{FE51337C-7111-4FDD-BD9E-AAF8EAD4F674}"/>
          </ac:spMkLst>
        </pc:spChg>
        <pc:spChg chg="add del mod">
          <ac:chgData name="Jason Wiese" userId="4bff8d5b-7de6-4655-b397-69b0afc81113" providerId="ADAL" clId="{5D4BA304-DCFC-45B9-8068-61A63DE7D817}" dt="2021-09-23T18:59:18.305" v="364" actId="478"/>
          <ac:spMkLst>
            <pc:docMk/>
            <pc:sldMk cId="2533198780" sldId="2144328229"/>
            <ac:spMk id="36" creationId="{37B651FE-B12B-447B-8B21-0EA5DB3A0447}"/>
          </ac:spMkLst>
        </pc:spChg>
        <pc:spChg chg="add mod">
          <ac:chgData name="Jason Wiese" userId="4bff8d5b-7de6-4655-b397-69b0afc81113" providerId="ADAL" clId="{5D4BA304-DCFC-45B9-8068-61A63DE7D817}" dt="2021-09-23T19:04:51.766" v="678" actId="1035"/>
          <ac:spMkLst>
            <pc:docMk/>
            <pc:sldMk cId="2533198780" sldId="2144328229"/>
            <ac:spMk id="37" creationId="{8E04B4AB-ABC9-4AFB-8B34-BE24D93B4D0D}"/>
          </ac:spMkLst>
        </pc:spChg>
        <pc:picChg chg="add mod">
          <ac:chgData name="Jason Wiese" userId="4bff8d5b-7de6-4655-b397-69b0afc81113" providerId="ADAL" clId="{5D4BA304-DCFC-45B9-8068-61A63DE7D817}" dt="2021-09-23T19:04:51.766" v="678" actId="1035"/>
          <ac:picMkLst>
            <pc:docMk/>
            <pc:sldMk cId="2533198780" sldId="2144328229"/>
            <ac:picMk id="38" creationId="{6105BE0B-17DE-49D1-BD03-9A03B8D789AE}"/>
          </ac:picMkLst>
        </pc:picChg>
      </pc:sldChg>
    </pc:docChg>
  </pc:docChgLst>
  <pc:docChgLst>
    <pc:chgData name="Reed Kiely" userId="768be38e-2fb5-40ce-925d-bd8e9d9e3c31" providerId="ADAL" clId="{5D275659-D6B6-4856-BEC0-8AC5B388B1CF}"/>
    <pc:docChg chg="undo redo custSel addSld delSld modSld sldOrd">
      <pc:chgData name="Reed Kiely" userId="768be38e-2fb5-40ce-925d-bd8e9d9e3c31" providerId="ADAL" clId="{5D275659-D6B6-4856-BEC0-8AC5B388B1CF}" dt="2021-09-23T14:35:23.082" v="5711" actId="1076"/>
      <pc:docMkLst>
        <pc:docMk/>
      </pc:docMkLst>
      <pc:sldChg chg="addSp delSp modSp mod">
        <pc:chgData name="Reed Kiely" userId="768be38e-2fb5-40ce-925d-bd8e9d9e3c31" providerId="ADAL" clId="{5D275659-D6B6-4856-BEC0-8AC5B388B1CF}" dt="2021-09-17T21:18:46.054" v="5158"/>
        <pc:sldMkLst>
          <pc:docMk/>
          <pc:sldMk cId="2469683786" sldId="275"/>
        </pc:sldMkLst>
        <pc:spChg chg="add del mod">
          <ac:chgData name="Reed Kiely" userId="768be38e-2fb5-40ce-925d-bd8e9d9e3c31" providerId="ADAL" clId="{5D275659-D6B6-4856-BEC0-8AC5B388B1CF}" dt="2021-09-17T21:17:49.667" v="5146" actId="478"/>
          <ac:spMkLst>
            <pc:docMk/>
            <pc:sldMk cId="2469683786" sldId="275"/>
            <ac:spMk id="3" creationId="{360B6473-A2EC-475C-A56F-E122A55107EA}"/>
          </ac:spMkLst>
        </pc:spChg>
        <pc:spChg chg="add del mod">
          <ac:chgData name="Reed Kiely" userId="768be38e-2fb5-40ce-925d-bd8e9d9e3c31" providerId="ADAL" clId="{5D275659-D6B6-4856-BEC0-8AC5B388B1CF}" dt="2021-09-17T14:13:41.772" v="3417" actId="478"/>
          <ac:spMkLst>
            <pc:docMk/>
            <pc:sldMk cId="2469683786" sldId="275"/>
            <ac:spMk id="3" creationId="{8ADE065F-EC0E-4D86-86C5-D06A5A6CFD30}"/>
          </ac:spMkLst>
        </pc:spChg>
        <pc:spChg chg="del">
          <ac:chgData name="Reed Kiely" userId="768be38e-2fb5-40ce-925d-bd8e9d9e3c31" providerId="ADAL" clId="{5D275659-D6B6-4856-BEC0-8AC5B388B1CF}" dt="2021-09-17T14:00:20.431" v="3362" actId="478"/>
          <ac:spMkLst>
            <pc:docMk/>
            <pc:sldMk cId="2469683786" sldId="275"/>
            <ac:spMk id="26" creationId="{AB45B4F6-F7E9-8E45-8329-396915BEC239}"/>
          </ac:spMkLst>
        </pc:spChg>
        <pc:spChg chg="add del mod">
          <ac:chgData name="Reed Kiely" userId="768be38e-2fb5-40ce-925d-bd8e9d9e3c31" providerId="ADAL" clId="{5D275659-D6B6-4856-BEC0-8AC5B388B1CF}" dt="2021-09-01T20:23:46.883" v="103"/>
          <ac:spMkLst>
            <pc:docMk/>
            <pc:sldMk cId="2469683786" sldId="275"/>
            <ac:spMk id="29" creationId="{BE628585-B293-4D8E-AC18-8BC6D817B9E5}"/>
          </ac:spMkLst>
        </pc:spChg>
        <pc:spChg chg="add del mod">
          <ac:chgData name="Reed Kiely" userId="768be38e-2fb5-40ce-925d-bd8e9d9e3c31" providerId="ADAL" clId="{5D275659-D6B6-4856-BEC0-8AC5B388B1CF}" dt="2021-09-02T14:54:18.887" v="239"/>
          <ac:spMkLst>
            <pc:docMk/>
            <pc:sldMk cId="2469683786" sldId="275"/>
            <ac:spMk id="29" creationId="{DF686F38-3DCA-421D-A6DC-E136D00076E6}"/>
          </ac:spMkLst>
        </pc:spChg>
        <pc:spChg chg="add del mod">
          <ac:chgData name="Reed Kiely" userId="768be38e-2fb5-40ce-925d-bd8e9d9e3c31" providerId="ADAL" clId="{5D275659-D6B6-4856-BEC0-8AC5B388B1CF}" dt="2021-09-01T20:40:03.335" v="145"/>
          <ac:spMkLst>
            <pc:docMk/>
            <pc:sldMk cId="2469683786" sldId="275"/>
            <ac:spMk id="30" creationId="{495B328A-9689-41D3-8688-A3ED21E501BB}"/>
          </ac:spMkLst>
        </pc:spChg>
        <pc:spChg chg="mod">
          <ac:chgData name="Reed Kiely" userId="768be38e-2fb5-40ce-925d-bd8e9d9e3c31" providerId="ADAL" clId="{5D275659-D6B6-4856-BEC0-8AC5B388B1CF}" dt="2021-09-02T14:54:18.327" v="238"/>
          <ac:spMkLst>
            <pc:docMk/>
            <pc:sldMk cId="2469683786" sldId="275"/>
            <ac:spMk id="40" creationId="{67B82007-8530-4AF9-B9C5-8B06E79412B7}"/>
          </ac:spMkLst>
        </pc:spChg>
        <pc:spChg chg="mod">
          <ac:chgData name="Reed Kiely" userId="768be38e-2fb5-40ce-925d-bd8e9d9e3c31" providerId="ADAL" clId="{5D275659-D6B6-4856-BEC0-8AC5B388B1CF}" dt="2021-09-02T14:54:18.327" v="238"/>
          <ac:spMkLst>
            <pc:docMk/>
            <pc:sldMk cId="2469683786" sldId="275"/>
            <ac:spMk id="41" creationId="{45093755-A0D7-4490-B8C3-2BEC50061D7F}"/>
          </ac:spMkLst>
        </pc:spChg>
        <pc:grpChg chg="add del mod">
          <ac:chgData name="Reed Kiely" userId="768be38e-2fb5-40ce-925d-bd8e9d9e3c31" providerId="ADAL" clId="{5D275659-D6B6-4856-BEC0-8AC5B388B1CF}" dt="2021-09-02T14:54:18.887" v="239"/>
          <ac:grpSpMkLst>
            <pc:docMk/>
            <pc:sldMk cId="2469683786" sldId="275"/>
            <ac:grpSpMk id="30" creationId="{CCC90422-4A02-4610-8924-ABAFE3F057ED}"/>
          </ac:grpSpMkLst>
        </pc:grpChg>
        <pc:grpChg chg="mod">
          <ac:chgData name="Reed Kiely" userId="768be38e-2fb5-40ce-925d-bd8e9d9e3c31" providerId="ADAL" clId="{5D275659-D6B6-4856-BEC0-8AC5B388B1CF}" dt="2021-09-02T14:54:18.327" v="238"/>
          <ac:grpSpMkLst>
            <pc:docMk/>
            <pc:sldMk cId="2469683786" sldId="275"/>
            <ac:grpSpMk id="32" creationId="{2897F199-8D43-4CA8-B9D9-D5C3284B7D2A}"/>
          </ac:grpSpMkLst>
        </pc:grpChg>
        <pc:picChg chg="del mod">
          <ac:chgData name="Reed Kiely" userId="768be38e-2fb5-40ce-925d-bd8e9d9e3c31" providerId="ADAL" clId="{5D275659-D6B6-4856-BEC0-8AC5B388B1CF}" dt="2021-09-17T13:55:13.032" v="3296" actId="478"/>
          <ac:picMkLst>
            <pc:docMk/>
            <pc:sldMk cId="2469683786" sldId="275"/>
            <ac:picMk id="5" creationId="{FBD7C47B-22CA-406C-A7E8-2C8009CFBDC4}"/>
          </ac:picMkLst>
        </pc:picChg>
        <pc:picChg chg="add del mod">
          <ac:chgData name="Reed Kiely" userId="768be38e-2fb5-40ce-925d-bd8e9d9e3c31" providerId="ADAL" clId="{5D275659-D6B6-4856-BEC0-8AC5B388B1CF}" dt="2021-09-17T21:17:36.196" v="5139" actId="478"/>
          <ac:picMkLst>
            <pc:docMk/>
            <pc:sldMk cId="2469683786" sldId="275"/>
            <ac:picMk id="9" creationId="{ACD184F2-50FE-453D-8B3D-E63B1C1E5202}"/>
          </ac:picMkLst>
        </pc:picChg>
        <pc:picChg chg="add del mod modCrop">
          <ac:chgData name="Reed Kiely" userId="768be38e-2fb5-40ce-925d-bd8e9d9e3c31" providerId="ADAL" clId="{5D275659-D6B6-4856-BEC0-8AC5B388B1CF}" dt="2021-09-17T21:18:26.107" v="5156" actId="478"/>
          <ac:picMkLst>
            <pc:docMk/>
            <pc:sldMk cId="2469683786" sldId="275"/>
            <ac:picMk id="10" creationId="{3470CAEF-97BF-44A9-9EEE-D6C6E510AC66}"/>
          </ac:picMkLst>
        </pc:picChg>
        <pc:picChg chg="add del mod">
          <ac:chgData name="Reed Kiely" userId="768be38e-2fb5-40ce-925d-bd8e9d9e3c31" providerId="ADAL" clId="{5D275659-D6B6-4856-BEC0-8AC5B388B1CF}" dt="2021-09-17T21:17:36.196" v="5139" actId="478"/>
          <ac:picMkLst>
            <pc:docMk/>
            <pc:sldMk cId="2469683786" sldId="275"/>
            <ac:picMk id="12" creationId="{0A270D11-DAE1-42DD-A180-A1A787F94568}"/>
          </ac:picMkLst>
        </pc:picChg>
        <pc:picChg chg="add del mod modCrop">
          <ac:chgData name="Reed Kiely" userId="768be38e-2fb5-40ce-925d-bd8e9d9e3c31" providerId="ADAL" clId="{5D275659-D6B6-4856-BEC0-8AC5B388B1CF}" dt="2021-09-17T21:17:38.942" v="5142" actId="478"/>
          <ac:picMkLst>
            <pc:docMk/>
            <pc:sldMk cId="2469683786" sldId="275"/>
            <ac:picMk id="13" creationId="{03AD8356-40DA-4DD2-B479-FD187581B711}"/>
          </ac:picMkLst>
        </pc:picChg>
        <pc:picChg chg="add mod modCrop">
          <ac:chgData name="Reed Kiely" userId="768be38e-2fb5-40ce-925d-bd8e9d9e3c31" providerId="ADAL" clId="{5D275659-D6B6-4856-BEC0-8AC5B388B1CF}" dt="2021-09-17T21:18:46.054" v="5158"/>
          <ac:picMkLst>
            <pc:docMk/>
            <pc:sldMk cId="2469683786" sldId="275"/>
            <ac:picMk id="14" creationId="{0ECC4947-9286-410D-9810-66968BFD747B}"/>
          </ac:picMkLst>
        </pc:picChg>
        <pc:picChg chg="add mod">
          <ac:chgData name="Reed Kiely" userId="768be38e-2fb5-40ce-925d-bd8e9d9e3c31" providerId="ADAL" clId="{5D275659-D6B6-4856-BEC0-8AC5B388B1CF}" dt="2021-09-17T14:13:31.216" v="3414" actId="12789"/>
          <ac:picMkLst>
            <pc:docMk/>
            <pc:sldMk cId="2469683786" sldId="275"/>
            <ac:picMk id="29" creationId="{4F5F05C8-B72E-4794-AF9F-4925F9869EA2}"/>
          </ac:picMkLst>
        </pc:picChg>
        <pc:picChg chg="add mod">
          <ac:chgData name="Reed Kiely" userId="768be38e-2fb5-40ce-925d-bd8e9d9e3c31" providerId="ADAL" clId="{5D275659-D6B6-4856-BEC0-8AC5B388B1CF}" dt="2021-09-17T14:13:31.216" v="3414" actId="12789"/>
          <ac:picMkLst>
            <pc:docMk/>
            <pc:sldMk cId="2469683786" sldId="275"/>
            <ac:picMk id="30" creationId="{7ADC416C-EE66-4731-A1DD-91E210E79EBF}"/>
          </ac:picMkLst>
        </pc:picChg>
        <pc:picChg chg="del mod">
          <ac:chgData name="Reed Kiely" userId="768be38e-2fb5-40ce-925d-bd8e9d9e3c31" providerId="ADAL" clId="{5D275659-D6B6-4856-BEC0-8AC5B388B1CF}" dt="2021-09-17T13:41:57.250" v="3256" actId="478"/>
          <ac:picMkLst>
            <pc:docMk/>
            <pc:sldMk cId="2469683786" sldId="275"/>
            <ac:picMk id="31" creationId="{955A24C3-D848-444A-BEF0-17BD8D8A4840}"/>
          </ac:picMkLst>
        </pc:picChg>
        <pc:picChg chg="add mod">
          <ac:chgData name="Reed Kiely" userId="768be38e-2fb5-40ce-925d-bd8e9d9e3c31" providerId="ADAL" clId="{5D275659-D6B6-4856-BEC0-8AC5B388B1CF}" dt="2021-09-17T14:13:28.473" v="3413" actId="12789"/>
          <ac:picMkLst>
            <pc:docMk/>
            <pc:sldMk cId="2469683786" sldId="275"/>
            <ac:picMk id="32" creationId="{1B61D549-0250-4D11-9C1B-DE783C72C438}"/>
          </ac:picMkLst>
        </pc:picChg>
        <pc:picChg chg="add mod">
          <ac:chgData name="Reed Kiely" userId="768be38e-2fb5-40ce-925d-bd8e9d9e3c31" providerId="ADAL" clId="{5D275659-D6B6-4856-BEC0-8AC5B388B1CF}" dt="2021-09-17T14:13:31.216" v="3414" actId="12789"/>
          <ac:picMkLst>
            <pc:docMk/>
            <pc:sldMk cId="2469683786" sldId="275"/>
            <ac:picMk id="37" creationId="{38CEE525-860D-47A4-A6F0-B2C6E797101E}"/>
          </ac:picMkLst>
        </pc:picChg>
        <pc:picChg chg="mod">
          <ac:chgData name="Reed Kiely" userId="768be38e-2fb5-40ce-925d-bd8e9d9e3c31" providerId="ADAL" clId="{5D275659-D6B6-4856-BEC0-8AC5B388B1CF}" dt="2021-09-02T14:54:18.327" v="238"/>
          <ac:picMkLst>
            <pc:docMk/>
            <pc:sldMk cId="2469683786" sldId="275"/>
            <ac:picMk id="37" creationId="{4CCA12BD-38E3-4CD3-BA29-A39A192347E1}"/>
          </ac:picMkLst>
        </pc:picChg>
        <pc:picChg chg="add del mod">
          <ac:chgData name="Reed Kiely" userId="768be38e-2fb5-40ce-925d-bd8e9d9e3c31" providerId="ADAL" clId="{5D275659-D6B6-4856-BEC0-8AC5B388B1CF}" dt="2021-09-17T21:17:19.020" v="5126"/>
          <ac:picMkLst>
            <pc:docMk/>
            <pc:sldMk cId="2469683786" sldId="275"/>
            <ac:picMk id="39" creationId="{0D0A2ABE-FF24-4B84-8238-4B1DB193B367}"/>
          </ac:picMkLst>
        </pc:picChg>
        <pc:picChg chg="del">
          <ac:chgData name="Reed Kiely" userId="768be38e-2fb5-40ce-925d-bd8e9d9e3c31" providerId="ADAL" clId="{5D275659-D6B6-4856-BEC0-8AC5B388B1CF}" dt="2021-09-17T13:39:33.060" v="3228" actId="478"/>
          <ac:picMkLst>
            <pc:docMk/>
            <pc:sldMk cId="2469683786" sldId="275"/>
            <ac:picMk id="39" creationId="{B4703EBA-77F6-4C11-9BFA-9AE426F4B430}"/>
          </ac:picMkLst>
        </pc:picChg>
        <pc:picChg chg="add del mod">
          <ac:chgData name="Reed Kiely" userId="768be38e-2fb5-40ce-925d-bd8e9d9e3c31" providerId="ADAL" clId="{5D275659-D6B6-4856-BEC0-8AC5B388B1CF}" dt="2021-09-17T14:12:54.703" v="3404" actId="478"/>
          <ac:picMkLst>
            <pc:docMk/>
            <pc:sldMk cId="2469683786" sldId="275"/>
            <ac:picMk id="40" creationId="{974654E0-FBA8-42E9-B46C-D9C8D1C1270B}"/>
          </ac:picMkLst>
        </pc:picChg>
        <pc:picChg chg="add mod">
          <ac:chgData name="Reed Kiely" userId="768be38e-2fb5-40ce-925d-bd8e9d9e3c31" providerId="ADAL" clId="{5D275659-D6B6-4856-BEC0-8AC5B388B1CF}" dt="2021-09-17T14:13:28.473" v="3413" actId="12789"/>
          <ac:picMkLst>
            <pc:docMk/>
            <pc:sldMk cId="2469683786" sldId="275"/>
            <ac:picMk id="41" creationId="{115866E1-FC1F-4972-A0FE-1FAECF63F4BE}"/>
          </ac:picMkLst>
        </pc:picChg>
        <pc:picChg chg="del mod">
          <ac:chgData name="Reed Kiely" userId="768be38e-2fb5-40ce-925d-bd8e9d9e3c31" providerId="ADAL" clId="{5D275659-D6B6-4856-BEC0-8AC5B388B1CF}" dt="2021-09-17T14:11:34.831" v="3395" actId="478"/>
          <ac:picMkLst>
            <pc:docMk/>
            <pc:sldMk cId="2469683786" sldId="275"/>
            <ac:picMk id="42" creationId="{DA18FDA2-5514-45AA-8BEE-CC5B123E3F8D}"/>
          </ac:picMkLst>
        </pc:picChg>
        <pc:picChg chg="del mod">
          <ac:chgData name="Reed Kiely" userId="768be38e-2fb5-40ce-925d-bd8e9d9e3c31" providerId="ADAL" clId="{5D275659-D6B6-4856-BEC0-8AC5B388B1CF}" dt="2021-09-17T14:11:24.957" v="3393" actId="478"/>
          <ac:picMkLst>
            <pc:docMk/>
            <pc:sldMk cId="2469683786" sldId="275"/>
            <ac:picMk id="43" creationId="{11191882-2A5F-4671-8C93-FF435472EC83}"/>
          </ac:picMkLst>
        </pc:picChg>
        <pc:picChg chg="del mod">
          <ac:chgData name="Reed Kiely" userId="768be38e-2fb5-40ce-925d-bd8e9d9e3c31" providerId="ADAL" clId="{5D275659-D6B6-4856-BEC0-8AC5B388B1CF}" dt="2021-09-17T14:02:04.804" v="3377" actId="478"/>
          <ac:picMkLst>
            <pc:docMk/>
            <pc:sldMk cId="2469683786" sldId="275"/>
            <ac:picMk id="44" creationId="{D461A28D-7527-45CA-9B64-8ECE5E1248D3}"/>
          </ac:picMkLst>
        </pc:picChg>
        <pc:picChg chg="del mod">
          <ac:chgData name="Reed Kiely" userId="768be38e-2fb5-40ce-925d-bd8e9d9e3c31" providerId="ADAL" clId="{5D275659-D6B6-4856-BEC0-8AC5B388B1CF}" dt="2021-09-17T13:59:25.876" v="3343" actId="478"/>
          <ac:picMkLst>
            <pc:docMk/>
            <pc:sldMk cId="2469683786" sldId="275"/>
            <ac:picMk id="45" creationId="{BCA14D3D-DEA1-49C4-94E4-D5E95711A1D9}"/>
          </ac:picMkLst>
        </pc:picChg>
        <pc:picChg chg="add mod">
          <ac:chgData name="Reed Kiely" userId="768be38e-2fb5-40ce-925d-bd8e9d9e3c31" providerId="ADAL" clId="{5D275659-D6B6-4856-BEC0-8AC5B388B1CF}" dt="2021-09-17T14:13:28.473" v="3413" actId="12789"/>
          <ac:picMkLst>
            <pc:docMk/>
            <pc:sldMk cId="2469683786" sldId="275"/>
            <ac:picMk id="46" creationId="{D16012C8-48D8-4105-A1C1-1C6E044AF9A1}"/>
          </ac:picMkLst>
        </pc:picChg>
        <pc:picChg chg="del mod">
          <ac:chgData name="Reed Kiely" userId="768be38e-2fb5-40ce-925d-bd8e9d9e3c31" providerId="ADAL" clId="{5D275659-D6B6-4856-BEC0-8AC5B388B1CF}" dt="2021-09-17T13:59:52.314" v="3353" actId="478"/>
          <ac:picMkLst>
            <pc:docMk/>
            <pc:sldMk cId="2469683786" sldId="275"/>
            <ac:picMk id="47" creationId="{51E75BB9-E803-43EA-B227-A65B1CFF27CA}"/>
          </ac:picMkLst>
        </pc:picChg>
        <pc:picChg chg="add mod">
          <ac:chgData name="Reed Kiely" userId="768be38e-2fb5-40ce-925d-bd8e9d9e3c31" providerId="ADAL" clId="{5D275659-D6B6-4856-BEC0-8AC5B388B1CF}" dt="2021-09-17T14:13:37.831" v="3416" actId="12789"/>
          <ac:picMkLst>
            <pc:docMk/>
            <pc:sldMk cId="2469683786" sldId="275"/>
            <ac:picMk id="48" creationId="{063C7736-4F31-42B9-99FB-EBA7165C8B8F}"/>
          </ac:picMkLst>
        </pc:picChg>
        <pc:picChg chg="del mod">
          <ac:chgData name="Reed Kiely" userId="768be38e-2fb5-40ce-925d-bd8e9d9e3c31" providerId="ADAL" clId="{5D275659-D6B6-4856-BEC0-8AC5B388B1CF}" dt="2021-09-17T13:44:06.731" v="3276" actId="478"/>
          <ac:picMkLst>
            <pc:docMk/>
            <pc:sldMk cId="2469683786" sldId="275"/>
            <ac:picMk id="49" creationId="{4658B194-DB88-4A9A-9E75-D6088DDBAF02}"/>
          </ac:picMkLst>
        </pc:picChg>
        <pc:picChg chg="add mod">
          <ac:chgData name="Reed Kiely" userId="768be38e-2fb5-40ce-925d-bd8e9d9e3c31" providerId="ADAL" clId="{5D275659-D6B6-4856-BEC0-8AC5B388B1CF}" dt="2021-09-17T14:13:37.831" v="3416" actId="12789"/>
          <ac:picMkLst>
            <pc:docMk/>
            <pc:sldMk cId="2469683786" sldId="275"/>
            <ac:picMk id="50" creationId="{2F1EBFCE-6E37-4B95-8C75-A78E39AD1770}"/>
          </ac:picMkLst>
        </pc:picChg>
      </pc:sldChg>
      <pc:sldChg chg="add del">
        <pc:chgData name="Reed Kiely" userId="768be38e-2fb5-40ce-925d-bd8e9d9e3c31" providerId="ADAL" clId="{5D275659-D6B6-4856-BEC0-8AC5B388B1CF}" dt="2021-09-16T14:48:22.787" v="1492" actId="47"/>
        <pc:sldMkLst>
          <pc:docMk/>
          <pc:sldMk cId="2593769311" sldId="290"/>
        </pc:sldMkLst>
      </pc:sldChg>
      <pc:sldChg chg="modSp mod">
        <pc:chgData name="Reed Kiely" userId="768be38e-2fb5-40ce-925d-bd8e9d9e3c31" providerId="ADAL" clId="{5D275659-D6B6-4856-BEC0-8AC5B388B1CF}" dt="2021-09-17T19:36:33.734" v="4350" actId="20577"/>
        <pc:sldMkLst>
          <pc:docMk/>
          <pc:sldMk cId="2955945675" sldId="298"/>
        </pc:sldMkLst>
        <pc:spChg chg="mod">
          <ac:chgData name="Reed Kiely" userId="768be38e-2fb5-40ce-925d-bd8e9d9e3c31" providerId="ADAL" clId="{5D275659-D6B6-4856-BEC0-8AC5B388B1CF}" dt="2021-09-17T19:36:33.734" v="4350" actId="20577"/>
          <ac:spMkLst>
            <pc:docMk/>
            <pc:sldMk cId="2955945675" sldId="298"/>
            <ac:spMk id="2" creationId="{6FB14815-07B9-42AB-B09B-0447810891B3}"/>
          </ac:spMkLst>
        </pc:spChg>
      </pc:sldChg>
      <pc:sldChg chg="modSp mod">
        <pc:chgData name="Reed Kiely" userId="768be38e-2fb5-40ce-925d-bd8e9d9e3c31" providerId="ADAL" clId="{5D275659-D6B6-4856-BEC0-8AC5B388B1CF}" dt="2021-09-09T19:32:30.703" v="349" actId="20577"/>
        <pc:sldMkLst>
          <pc:docMk/>
          <pc:sldMk cId="4086481096" sldId="2839"/>
        </pc:sldMkLst>
        <pc:spChg chg="mod">
          <ac:chgData name="Reed Kiely" userId="768be38e-2fb5-40ce-925d-bd8e9d9e3c31" providerId="ADAL" clId="{5D275659-D6B6-4856-BEC0-8AC5B388B1CF}" dt="2021-09-09T19:32:30.703" v="349" actId="20577"/>
          <ac:spMkLst>
            <pc:docMk/>
            <pc:sldMk cId="4086481096" sldId="2839"/>
            <ac:spMk id="6" creationId="{65121FEB-E7DA-6544-BD8E-06D2CB674FBA}"/>
          </ac:spMkLst>
        </pc:spChg>
      </pc:sldChg>
      <pc:sldChg chg="del">
        <pc:chgData name="Reed Kiely" userId="768be38e-2fb5-40ce-925d-bd8e9d9e3c31" providerId="ADAL" clId="{5D275659-D6B6-4856-BEC0-8AC5B388B1CF}" dt="2021-09-01T19:00:32.103" v="37" actId="47"/>
        <pc:sldMkLst>
          <pc:docMk/>
          <pc:sldMk cId="3398866906" sldId="2144327363"/>
        </pc:sldMkLst>
      </pc:sldChg>
      <pc:sldChg chg="add del">
        <pc:chgData name="Reed Kiely" userId="768be38e-2fb5-40ce-925d-bd8e9d9e3c31" providerId="ADAL" clId="{5D275659-D6B6-4856-BEC0-8AC5B388B1CF}" dt="2021-09-16T17:46:01.732" v="1939" actId="47"/>
        <pc:sldMkLst>
          <pc:docMk/>
          <pc:sldMk cId="1739915822" sldId="2144327547"/>
        </pc:sldMkLst>
      </pc:sldChg>
      <pc:sldChg chg="addSp modSp add del mod">
        <pc:chgData name="Reed Kiely" userId="768be38e-2fb5-40ce-925d-bd8e9d9e3c31" providerId="ADAL" clId="{5D275659-D6B6-4856-BEC0-8AC5B388B1CF}" dt="2021-09-13T13:24:52.295" v="391" actId="2696"/>
        <pc:sldMkLst>
          <pc:docMk/>
          <pc:sldMk cId="2188893907" sldId="2144327547"/>
        </pc:sldMkLst>
        <pc:spChg chg="add mod">
          <ac:chgData name="Reed Kiely" userId="768be38e-2fb5-40ce-925d-bd8e9d9e3c31" providerId="ADAL" clId="{5D275659-D6B6-4856-BEC0-8AC5B388B1CF}" dt="2021-09-01T20:42:21.084" v="176" actId="20577"/>
          <ac:spMkLst>
            <pc:docMk/>
            <pc:sldMk cId="2188893907" sldId="2144327547"/>
            <ac:spMk id="16" creationId="{6C478C3E-98A4-45AB-B1B6-82A97191A58B}"/>
          </ac:spMkLst>
        </pc:spChg>
      </pc:sldChg>
      <pc:sldChg chg="del">
        <pc:chgData name="Reed Kiely" userId="768be38e-2fb5-40ce-925d-bd8e9d9e3c31" providerId="ADAL" clId="{5D275659-D6B6-4856-BEC0-8AC5B388B1CF}" dt="2021-09-01T19:00:32.103" v="37" actId="47"/>
        <pc:sldMkLst>
          <pc:docMk/>
          <pc:sldMk cId="3934477638" sldId="2144327552"/>
        </pc:sldMkLst>
      </pc:sldChg>
      <pc:sldChg chg="add del">
        <pc:chgData name="Reed Kiely" userId="768be38e-2fb5-40ce-925d-bd8e9d9e3c31" providerId="ADAL" clId="{5D275659-D6B6-4856-BEC0-8AC5B388B1CF}" dt="2021-09-16T17:46:01.732" v="1939" actId="47"/>
        <pc:sldMkLst>
          <pc:docMk/>
          <pc:sldMk cId="3276349031" sldId="2144327554"/>
        </pc:sldMkLst>
      </pc:sldChg>
      <pc:sldChg chg="addSp delSp modSp add del mod">
        <pc:chgData name="Reed Kiely" userId="768be38e-2fb5-40ce-925d-bd8e9d9e3c31" providerId="ADAL" clId="{5D275659-D6B6-4856-BEC0-8AC5B388B1CF}" dt="2021-09-13T13:38:31.685" v="405" actId="2696"/>
        <pc:sldMkLst>
          <pc:docMk/>
          <pc:sldMk cId="3451633983" sldId="2144327554"/>
        </pc:sldMkLst>
        <pc:spChg chg="add mod">
          <ac:chgData name="Reed Kiely" userId="768be38e-2fb5-40ce-925d-bd8e9d9e3c31" providerId="ADAL" clId="{5D275659-D6B6-4856-BEC0-8AC5B388B1CF}" dt="2021-09-13T13:38:09.292" v="399" actId="14100"/>
          <ac:spMkLst>
            <pc:docMk/>
            <pc:sldMk cId="3451633983" sldId="2144327554"/>
            <ac:spMk id="48" creationId="{54AD45AF-7D27-460E-95CB-82E2A3A0D304}"/>
          </ac:spMkLst>
        </pc:spChg>
        <pc:spChg chg="add del mod">
          <ac:chgData name="Reed Kiely" userId="768be38e-2fb5-40ce-925d-bd8e9d9e3c31" providerId="ADAL" clId="{5D275659-D6B6-4856-BEC0-8AC5B388B1CF}" dt="2021-09-02T14:54:22.043" v="240" actId="478"/>
          <ac:spMkLst>
            <pc:docMk/>
            <pc:sldMk cId="3451633983" sldId="2144327554"/>
            <ac:spMk id="52" creationId="{E3E8E19B-2A65-4E78-8251-D04119122D34}"/>
          </ac:spMkLst>
        </pc:spChg>
        <pc:spChg chg="add mod">
          <ac:chgData name="Reed Kiely" userId="768be38e-2fb5-40ce-925d-bd8e9d9e3c31" providerId="ADAL" clId="{5D275659-D6B6-4856-BEC0-8AC5B388B1CF}" dt="2021-09-13T13:38:01.103" v="395" actId="1076"/>
          <ac:spMkLst>
            <pc:docMk/>
            <pc:sldMk cId="3451633983" sldId="2144327554"/>
            <ac:spMk id="54" creationId="{7535D9AA-F290-4873-8A00-FC0674221617}"/>
          </ac:spMkLst>
        </pc:spChg>
        <pc:spChg chg="mod">
          <ac:chgData name="Reed Kiely" userId="768be38e-2fb5-40ce-925d-bd8e9d9e3c31" providerId="ADAL" clId="{5D275659-D6B6-4856-BEC0-8AC5B388B1CF}" dt="2021-09-02T14:54:22.184" v="241"/>
          <ac:spMkLst>
            <pc:docMk/>
            <pc:sldMk cId="3451633983" sldId="2144327554"/>
            <ac:spMk id="58" creationId="{2F4C148D-D3B3-4A1C-A63D-6BED2242B64A}"/>
          </ac:spMkLst>
        </pc:spChg>
        <pc:spChg chg="mod">
          <ac:chgData name="Reed Kiely" userId="768be38e-2fb5-40ce-925d-bd8e9d9e3c31" providerId="ADAL" clId="{5D275659-D6B6-4856-BEC0-8AC5B388B1CF}" dt="2021-09-02T14:54:22.184" v="241"/>
          <ac:spMkLst>
            <pc:docMk/>
            <pc:sldMk cId="3451633983" sldId="2144327554"/>
            <ac:spMk id="59" creationId="{527091CF-1540-4CED-ADCB-881F781752C5}"/>
          </ac:spMkLst>
        </pc:spChg>
        <pc:grpChg chg="add mod">
          <ac:chgData name="Reed Kiely" userId="768be38e-2fb5-40ce-925d-bd8e9d9e3c31" providerId="ADAL" clId="{5D275659-D6B6-4856-BEC0-8AC5B388B1CF}" dt="2021-09-02T14:54:22.184" v="241"/>
          <ac:grpSpMkLst>
            <pc:docMk/>
            <pc:sldMk cId="3451633983" sldId="2144327554"/>
            <ac:grpSpMk id="55" creationId="{B92F75EB-C8AA-4B48-9A44-311D507DE128}"/>
          </ac:grpSpMkLst>
        </pc:grpChg>
        <pc:grpChg chg="mod">
          <ac:chgData name="Reed Kiely" userId="768be38e-2fb5-40ce-925d-bd8e9d9e3c31" providerId="ADAL" clId="{5D275659-D6B6-4856-BEC0-8AC5B388B1CF}" dt="2021-09-02T14:54:22.184" v="241"/>
          <ac:grpSpMkLst>
            <pc:docMk/>
            <pc:sldMk cId="3451633983" sldId="2144327554"/>
            <ac:grpSpMk id="56" creationId="{418B7089-4CD0-483E-B7B4-BF5A9199FDF1}"/>
          </ac:grpSpMkLst>
        </pc:grpChg>
        <pc:picChg chg="mod">
          <ac:chgData name="Reed Kiely" userId="768be38e-2fb5-40ce-925d-bd8e9d9e3c31" providerId="ADAL" clId="{5D275659-D6B6-4856-BEC0-8AC5B388B1CF}" dt="2021-09-02T14:54:22.184" v="241"/>
          <ac:picMkLst>
            <pc:docMk/>
            <pc:sldMk cId="3451633983" sldId="2144327554"/>
            <ac:picMk id="57" creationId="{CB523EC0-EB4C-4F31-87DB-4A06636FD1D1}"/>
          </ac:picMkLst>
        </pc:picChg>
      </pc:sldChg>
      <pc:sldChg chg="addSp delSp modSp add del mod">
        <pc:chgData name="Reed Kiely" userId="768be38e-2fb5-40ce-925d-bd8e9d9e3c31" providerId="ADAL" clId="{5D275659-D6B6-4856-BEC0-8AC5B388B1CF}" dt="2021-09-13T19:52:19.637" v="864" actId="47"/>
        <pc:sldMkLst>
          <pc:docMk/>
          <pc:sldMk cId="256117415" sldId="2144327555"/>
        </pc:sldMkLst>
        <pc:spChg chg="add mod">
          <ac:chgData name="Reed Kiely" userId="768be38e-2fb5-40ce-925d-bd8e9d9e3c31" providerId="ADAL" clId="{5D275659-D6B6-4856-BEC0-8AC5B388B1CF}" dt="2021-09-13T13:38:21.329" v="402" actId="1076"/>
          <ac:spMkLst>
            <pc:docMk/>
            <pc:sldMk cId="256117415" sldId="2144327555"/>
            <ac:spMk id="11" creationId="{EC29DE2A-3645-4EE8-B8A8-592B9FAE4EA2}"/>
          </ac:spMkLst>
        </pc:spChg>
        <pc:spChg chg="add del mod">
          <ac:chgData name="Reed Kiely" userId="768be38e-2fb5-40ce-925d-bd8e9d9e3c31" providerId="ADAL" clId="{5D275659-D6B6-4856-BEC0-8AC5B388B1CF}" dt="2021-09-13T13:38:03.384" v="396" actId="478"/>
          <ac:spMkLst>
            <pc:docMk/>
            <pc:sldMk cId="256117415" sldId="2144327555"/>
            <ac:spMk id="13" creationId="{84512CEB-4324-47E8-A7EA-4969E5BCCC30}"/>
          </ac:spMkLst>
        </pc:spChg>
        <pc:spChg chg="mod">
          <ac:chgData name="Reed Kiely" userId="768be38e-2fb5-40ce-925d-bd8e9d9e3c31" providerId="ADAL" clId="{5D275659-D6B6-4856-BEC0-8AC5B388B1CF}" dt="2021-09-02T14:54:12.478" v="235"/>
          <ac:spMkLst>
            <pc:docMk/>
            <pc:sldMk cId="256117415" sldId="2144327555"/>
            <ac:spMk id="19" creationId="{8A170017-25D7-421A-B8CB-0B086D29F84B}"/>
          </ac:spMkLst>
        </pc:spChg>
        <pc:spChg chg="mod">
          <ac:chgData name="Reed Kiely" userId="768be38e-2fb5-40ce-925d-bd8e9d9e3c31" providerId="ADAL" clId="{5D275659-D6B6-4856-BEC0-8AC5B388B1CF}" dt="2021-09-02T14:54:12.478" v="235"/>
          <ac:spMkLst>
            <pc:docMk/>
            <pc:sldMk cId="256117415" sldId="2144327555"/>
            <ac:spMk id="20" creationId="{06B3301F-12B7-41BD-A159-DD763144C5DA}"/>
          </ac:spMkLst>
        </pc:spChg>
        <pc:spChg chg="add mod">
          <ac:chgData name="Reed Kiely" userId="768be38e-2fb5-40ce-925d-bd8e9d9e3c31" providerId="ADAL" clId="{5D275659-D6B6-4856-BEC0-8AC5B388B1CF}" dt="2021-09-13T13:38:03.575" v="397"/>
          <ac:spMkLst>
            <pc:docMk/>
            <pc:sldMk cId="256117415" sldId="2144327555"/>
            <ac:spMk id="21" creationId="{BD1FD074-6C5E-40C4-8D3F-6C30A8251832}"/>
          </ac:spMkLst>
        </pc:spChg>
        <pc:grpChg chg="add mod">
          <ac:chgData name="Reed Kiely" userId="768be38e-2fb5-40ce-925d-bd8e9d9e3c31" providerId="ADAL" clId="{5D275659-D6B6-4856-BEC0-8AC5B388B1CF}" dt="2021-09-13T19:47:03.731" v="768" actId="1076"/>
          <ac:grpSpMkLst>
            <pc:docMk/>
            <pc:sldMk cId="256117415" sldId="2144327555"/>
            <ac:grpSpMk id="14" creationId="{F326850B-9CE9-4FED-AFB6-C209DDB40115}"/>
          </ac:grpSpMkLst>
        </pc:grpChg>
        <pc:grpChg chg="mod">
          <ac:chgData name="Reed Kiely" userId="768be38e-2fb5-40ce-925d-bd8e9d9e3c31" providerId="ADAL" clId="{5D275659-D6B6-4856-BEC0-8AC5B388B1CF}" dt="2021-09-02T14:54:12.478" v="235"/>
          <ac:grpSpMkLst>
            <pc:docMk/>
            <pc:sldMk cId="256117415" sldId="2144327555"/>
            <ac:grpSpMk id="15" creationId="{E0717D98-6B4F-42A0-835A-08F6A7D20668}"/>
          </ac:grpSpMkLst>
        </pc:grpChg>
        <pc:picChg chg="mod">
          <ac:chgData name="Reed Kiely" userId="768be38e-2fb5-40ce-925d-bd8e9d9e3c31" providerId="ADAL" clId="{5D275659-D6B6-4856-BEC0-8AC5B388B1CF}" dt="2021-09-02T14:54:12.478" v="235"/>
          <ac:picMkLst>
            <pc:docMk/>
            <pc:sldMk cId="256117415" sldId="2144327555"/>
            <ac:picMk id="16" creationId="{4CFBF7AB-D815-42E6-B7F1-EB2B3F445BB1}"/>
          </ac:picMkLst>
        </pc:picChg>
      </pc:sldChg>
      <pc:sldChg chg="add del">
        <pc:chgData name="Reed Kiely" userId="768be38e-2fb5-40ce-925d-bd8e9d9e3c31" providerId="ADAL" clId="{5D275659-D6B6-4856-BEC0-8AC5B388B1CF}" dt="2021-09-16T17:46:01.732" v="1939" actId="47"/>
        <pc:sldMkLst>
          <pc:docMk/>
          <pc:sldMk cId="1416938087" sldId="2144327556"/>
        </pc:sldMkLst>
      </pc:sldChg>
      <pc:sldChg chg="addSp modSp add mod">
        <pc:chgData name="Reed Kiely" userId="768be38e-2fb5-40ce-925d-bd8e9d9e3c31" providerId="ADAL" clId="{5D275659-D6B6-4856-BEC0-8AC5B388B1CF}" dt="2021-09-01T20:38:21.849" v="120" actId="20577"/>
        <pc:sldMkLst>
          <pc:docMk/>
          <pc:sldMk cId="3526234016" sldId="2144327556"/>
        </pc:sldMkLst>
        <pc:spChg chg="add mod">
          <ac:chgData name="Reed Kiely" userId="768be38e-2fb5-40ce-925d-bd8e9d9e3c31" providerId="ADAL" clId="{5D275659-D6B6-4856-BEC0-8AC5B388B1CF}" dt="2021-09-01T20:38:21.849" v="120" actId="20577"/>
          <ac:spMkLst>
            <pc:docMk/>
            <pc:sldMk cId="3526234016" sldId="2144327556"/>
            <ac:spMk id="14" creationId="{4538679C-98AC-4189-93FE-241BC220599E}"/>
          </ac:spMkLst>
        </pc:spChg>
      </pc:sldChg>
      <pc:sldChg chg="addSp modSp add del mod">
        <pc:chgData name="Reed Kiely" userId="768be38e-2fb5-40ce-925d-bd8e9d9e3c31" providerId="ADAL" clId="{5D275659-D6B6-4856-BEC0-8AC5B388B1CF}" dt="2021-09-13T18:59:39.404" v="727" actId="47"/>
        <pc:sldMkLst>
          <pc:docMk/>
          <pc:sldMk cId="2404401829" sldId="2144327558"/>
        </pc:sldMkLst>
        <pc:spChg chg="add mod">
          <ac:chgData name="Reed Kiely" userId="768be38e-2fb5-40ce-925d-bd8e9d9e3c31" providerId="ADAL" clId="{5D275659-D6B6-4856-BEC0-8AC5B388B1CF}" dt="2021-09-13T13:24:21.712" v="388" actId="207"/>
          <ac:spMkLst>
            <pc:docMk/>
            <pc:sldMk cId="2404401829" sldId="2144327558"/>
            <ac:spMk id="33" creationId="{E73BD9EB-1B3C-44B8-8815-56C33CE740B3}"/>
          </ac:spMkLst>
        </pc:spChg>
      </pc:sldChg>
      <pc:sldChg chg="add del ord">
        <pc:chgData name="Reed Kiely" userId="768be38e-2fb5-40ce-925d-bd8e9d9e3c31" providerId="ADAL" clId="{5D275659-D6B6-4856-BEC0-8AC5B388B1CF}" dt="2021-09-16T14:46:55.660" v="1463" actId="47"/>
        <pc:sldMkLst>
          <pc:docMk/>
          <pc:sldMk cId="3873094159" sldId="2144327559"/>
        </pc:sldMkLst>
      </pc:sldChg>
      <pc:sldChg chg="add del">
        <pc:chgData name="Reed Kiely" userId="768be38e-2fb5-40ce-925d-bd8e9d9e3c31" providerId="ADAL" clId="{5D275659-D6B6-4856-BEC0-8AC5B388B1CF}" dt="2021-09-16T17:46:01.732" v="1939" actId="47"/>
        <pc:sldMkLst>
          <pc:docMk/>
          <pc:sldMk cId="155033738" sldId="2144327560"/>
        </pc:sldMkLst>
      </pc:sldChg>
      <pc:sldChg chg="addSp modSp add del">
        <pc:chgData name="Reed Kiely" userId="768be38e-2fb5-40ce-925d-bd8e9d9e3c31" providerId="ADAL" clId="{5D275659-D6B6-4856-BEC0-8AC5B388B1CF}" dt="2021-09-13T13:24:23.650" v="389" actId="2696"/>
        <pc:sldMkLst>
          <pc:docMk/>
          <pc:sldMk cId="617795231" sldId="2144327560"/>
        </pc:sldMkLst>
        <pc:spChg chg="add mod">
          <ac:chgData name="Reed Kiely" userId="768be38e-2fb5-40ce-925d-bd8e9d9e3c31" providerId="ADAL" clId="{5D275659-D6B6-4856-BEC0-8AC5B388B1CF}" dt="2021-09-01T20:41:16.657" v="164"/>
          <ac:spMkLst>
            <pc:docMk/>
            <pc:sldMk cId="617795231" sldId="2144327560"/>
            <ac:spMk id="21" creationId="{7B05A1C1-AB20-44CD-A872-FF6A26E93CD9}"/>
          </ac:spMkLst>
        </pc:spChg>
      </pc:sldChg>
      <pc:sldChg chg="addSp modSp add del mod">
        <pc:chgData name="Reed Kiely" userId="768be38e-2fb5-40ce-925d-bd8e9d9e3c31" providerId="ADAL" clId="{5D275659-D6B6-4856-BEC0-8AC5B388B1CF}" dt="2021-09-13T14:15:25.941" v="423" actId="2696"/>
        <pc:sldMkLst>
          <pc:docMk/>
          <pc:sldMk cId="1408998909" sldId="2144327572"/>
        </pc:sldMkLst>
        <pc:spChg chg="add mod">
          <ac:chgData name="Reed Kiely" userId="768be38e-2fb5-40ce-925d-bd8e9d9e3c31" providerId="ADAL" clId="{5D275659-D6B6-4856-BEC0-8AC5B388B1CF}" dt="2021-09-13T14:15:23.877" v="422" actId="207"/>
          <ac:spMkLst>
            <pc:docMk/>
            <pc:sldMk cId="1408998909" sldId="2144327572"/>
            <ac:spMk id="19" creationId="{2C9767BC-04E0-42BC-88F4-268BBBFBCEE9}"/>
          </ac:spMkLst>
        </pc:spChg>
      </pc:sldChg>
      <pc:sldChg chg="add del">
        <pc:chgData name="Reed Kiely" userId="768be38e-2fb5-40ce-925d-bd8e9d9e3c31" providerId="ADAL" clId="{5D275659-D6B6-4856-BEC0-8AC5B388B1CF}" dt="2021-09-16T17:46:01.732" v="1939" actId="47"/>
        <pc:sldMkLst>
          <pc:docMk/>
          <pc:sldMk cId="1773549185" sldId="2144327572"/>
        </pc:sldMkLst>
      </pc:sldChg>
      <pc:sldChg chg="addSp modSp add del">
        <pc:chgData name="Reed Kiely" userId="768be38e-2fb5-40ce-925d-bd8e9d9e3c31" providerId="ADAL" clId="{5D275659-D6B6-4856-BEC0-8AC5B388B1CF}" dt="2021-09-13T19:01:42.765" v="759" actId="47"/>
        <pc:sldMkLst>
          <pc:docMk/>
          <pc:sldMk cId="1476068230" sldId="2144327574"/>
        </pc:sldMkLst>
        <pc:spChg chg="add mod">
          <ac:chgData name="Reed Kiely" userId="768be38e-2fb5-40ce-925d-bd8e9d9e3c31" providerId="ADAL" clId="{5D275659-D6B6-4856-BEC0-8AC5B388B1CF}" dt="2021-09-13T14:15:19.244" v="421"/>
          <ac:spMkLst>
            <pc:docMk/>
            <pc:sldMk cId="1476068230" sldId="2144327574"/>
            <ac:spMk id="21" creationId="{28A6B407-5877-453E-8D23-710ED2ACF2A6}"/>
          </ac:spMkLst>
        </pc:spChg>
      </pc:sldChg>
      <pc:sldChg chg="add del">
        <pc:chgData name="Reed Kiely" userId="768be38e-2fb5-40ce-925d-bd8e9d9e3c31" providerId="ADAL" clId="{5D275659-D6B6-4856-BEC0-8AC5B388B1CF}" dt="2021-09-16T17:46:01.732" v="1939" actId="47"/>
        <pc:sldMkLst>
          <pc:docMk/>
          <pc:sldMk cId="360438584" sldId="2144327576"/>
        </pc:sldMkLst>
      </pc:sldChg>
      <pc:sldChg chg="addSp modSp add del">
        <pc:chgData name="Reed Kiely" userId="768be38e-2fb5-40ce-925d-bd8e9d9e3c31" providerId="ADAL" clId="{5D275659-D6B6-4856-BEC0-8AC5B388B1CF}" dt="2021-09-13T13:24:52.295" v="391" actId="2696"/>
        <pc:sldMkLst>
          <pc:docMk/>
          <pc:sldMk cId="1606379760" sldId="2144327576"/>
        </pc:sldMkLst>
        <pc:spChg chg="add mod">
          <ac:chgData name="Reed Kiely" userId="768be38e-2fb5-40ce-925d-bd8e9d9e3c31" providerId="ADAL" clId="{5D275659-D6B6-4856-BEC0-8AC5B388B1CF}" dt="2021-09-01T20:42:23.030" v="177"/>
          <ac:spMkLst>
            <pc:docMk/>
            <pc:sldMk cId="1606379760" sldId="2144327576"/>
            <ac:spMk id="28" creationId="{8A95FEF5-1196-4AB0-BADB-23A3468F60F5}"/>
          </ac:spMkLst>
        </pc:spChg>
      </pc:sldChg>
      <pc:sldChg chg="del">
        <pc:chgData name="Reed Kiely" userId="768be38e-2fb5-40ce-925d-bd8e9d9e3c31" providerId="ADAL" clId="{5D275659-D6B6-4856-BEC0-8AC5B388B1CF}" dt="2021-09-01T19:00:32.103" v="37" actId="47"/>
        <pc:sldMkLst>
          <pc:docMk/>
          <pc:sldMk cId="1973499013" sldId="2144327585"/>
        </pc:sldMkLst>
      </pc:sldChg>
      <pc:sldChg chg="addSp delSp modSp del mod">
        <pc:chgData name="Reed Kiely" userId="768be38e-2fb5-40ce-925d-bd8e9d9e3c31" providerId="ADAL" clId="{5D275659-D6B6-4856-BEC0-8AC5B388B1CF}" dt="2021-09-09T19:32:16.794" v="342" actId="2696"/>
        <pc:sldMkLst>
          <pc:docMk/>
          <pc:sldMk cId="4089185269" sldId="2144327639"/>
        </pc:sldMkLst>
        <pc:spChg chg="add mod">
          <ac:chgData name="Reed Kiely" userId="768be38e-2fb5-40ce-925d-bd8e9d9e3c31" providerId="ADAL" clId="{5D275659-D6B6-4856-BEC0-8AC5B388B1CF}" dt="2021-09-02T19:37:42.144" v="270" actId="1076"/>
          <ac:spMkLst>
            <pc:docMk/>
            <pc:sldMk cId="4089185269" sldId="2144327639"/>
            <ac:spMk id="2" creationId="{07DE9FD2-155A-43FB-B1D4-A238839D3B3D}"/>
          </ac:spMkLst>
        </pc:spChg>
        <pc:spChg chg="mod">
          <ac:chgData name="Reed Kiely" userId="768be38e-2fb5-40ce-925d-bd8e9d9e3c31" providerId="ADAL" clId="{5D275659-D6B6-4856-BEC0-8AC5B388B1CF}" dt="2021-09-01T18:59:21.201" v="9" actId="20577"/>
          <ac:spMkLst>
            <pc:docMk/>
            <pc:sldMk cId="4089185269" sldId="2144327639"/>
            <ac:spMk id="24" creationId="{FE51337C-7111-4FDD-BD9E-AAF8EAD4F674}"/>
          </ac:spMkLst>
        </pc:spChg>
        <pc:spChg chg="del">
          <ac:chgData name="Reed Kiely" userId="768be38e-2fb5-40ce-925d-bd8e9d9e3c31" providerId="ADAL" clId="{5D275659-D6B6-4856-BEC0-8AC5B388B1CF}" dt="2021-09-01T18:59:41.804" v="22" actId="478"/>
          <ac:spMkLst>
            <pc:docMk/>
            <pc:sldMk cId="4089185269" sldId="2144327639"/>
            <ac:spMk id="36" creationId="{0DED2EF8-22AF-44CC-8B74-337DD55FDDCB}"/>
          </ac:spMkLst>
        </pc:spChg>
        <pc:spChg chg="del">
          <ac:chgData name="Reed Kiely" userId="768be38e-2fb5-40ce-925d-bd8e9d9e3c31" providerId="ADAL" clId="{5D275659-D6B6-4856-BEC0-8AC5B388B1CF}" dt="2021-09-01T18:59:37.884" v="20" actId="478"/>
          <ac:spMkLst>
            <pc:docMk/>
            <pc:sldMk cId="4089185269" sldId="2144327639"/>
            <ac:spMk id="38" creationId="{CA94F172-80F8-4248-B621-10ED1A4691B6}"/>
          </ac:spMkLst>
        </pc:spChg>
        <pc:spChg chg="del">
          <ac:chgData name="Reed Kiely" userId="768be38e-2fb5-40ce-925d-bd8e9d9e3c31" providerId="ADAL" clId="{5D275659-D6B6-4856-BEC0-8AC5B388B1CF}" dt="2021-09-01T18:59:38.481" v="21" actId="478"/>
          <ac:spMkLst>
            <pc:docMk/>
            <pc:sldMk cId="4089185269" sldId="2144327639"/>
            <ac:spMk id="39" creationId="{DF552051-DC49-4771-B746-9221060B49B0}"/>
          </ac:spMkLst>
        </pc:spChg>
        <pc:spChg chg="del">
          <ac:chgData name="Reed Kiely" userId="768be38e-2fb5-40ce-925d-bd8e9d9e3c31" providerId="ADAL" clId="{5D275659-D6B6-4856-BEC0-8AC5B388B1CF}" dt="2021-09-01T18:59:32.379" v="16" actId="478"/>
          <ac:spMkLst>
            <pc:docMk/>
            <pc:sldMk cId="4089185269" sldId="2144327639"/>
            <ac:spMk id="41" creationId="{498285EB-F180-49D9-B3EA-3ADFD06C0C8B}"/>
          </ac:spMkLst>
        </pc:spChg>
        <pc:spChg chg="del">
          <ac:chgData name="Reed Kiely" userId="768be38e-2fb5-40ce-925d-bd8e9d9e3c31" providerId="ADAL" clId="{5D275659-D6B6-4856-BEC0-8AC5B388B1CF}" dt="2021-09-01T18:59:36.799" v="19" actId="478"/>
          <ac:spMkLst>
            <pc:docMk/>
            <pc:sldMk cId="4089185269" sldId="2144327639"/>
            <ac:spMk id="42" creationId="{C8F82715-E801-42B3-A129-AFCE808CE30F}"/>
          </ac:spMkLst>
        </pc:spChg>
        <pc:spChg chg="del">
          <ac:chgData name="Reed Kiely" userId="768be38e-2fb5-40ce-925d-bd8e9d9e3c31" providerId="ADAL" clId="{5D275659-D6B6-4856-BEC0-8AC5B388B1CF}" dt="2021-09-01T18:59:36.799" v="19" actId="478"/>
          <ac:spMkLst>
            <pc:docMk/>
            <pc:sldMk cId="4089185269" sldId="2144327639"/>
            <ac:spMk id="43" creationId="{AFF1194B-E9ED-4452-8040-31C2FC75B281}"/>
          </ac:spMkLst>
        </pc:spChg>
        <pc:spChg chg="del">
          <ac:chgData name="Reed Kiely" userId="768be38e-2fb5-40ce-925d-bd8e9d9e3c31" providerId="ADAL" clId="{5D275659-D6B6-4856-BEC0-8AC5B388B1CF}" dt="2021-09-01T18:59:36.799" v="19" actId="478"/>
          <ac:spMkLst>
            <pc:docMk/>
            <pc:sldMk cId="4089185269" sldId="2144327639"/>
            <ac:spMk id="44" creationId="{BAFDAD3C-2A8D-4BBC-AD6B-E2F83C0BEB49}"/>
          </ac:spMkLst>
        </pc:spChg>
        <pc:spChg chg="del">
          <ac:chgData name="Reed Kiely" userId="768be38e-2fb5-40ce-925d-bd8e9d9e3c31" providerId="ADAL" clId="{5D275659-D6B6-4856-BEC0-8AC5B388B1CF}" dt="2021-09-01T18:59:36.799" v="19" actId="478"/>
          <ac:spMkLst>
            <pc:docMk/>
            <pc:sldMk cId="4089185269" sldId="2144327639"/>
            <ac:spMk id="45" creationId="{41858D1F-6829-4A1C-8556-1DFDE283FDBD}"/>
          </ac:spMkLst>
        </pc:spChg>
        <pc:spChg chg="del">
          <ac:chgData name="Reed Kiely" userId="768be38e-2fb5-40ce-925d-bd8e9d9e3c31" providerId="ADAL" clId="{5D275659-D6B6-4856-BEC0-8AC5B388B1CF}" dt="2021-09-01T18:59:36.799" v="19" actId="478"/>
          <ac:spMkLst>
            <pc:docMk/>
            <pc:sldMk cId="4089185269" sldId="2144327639"/>
            <ac:spMk id="46" creationId="{FF6370A1-3B6C-4BF6-BBB5-D5458758B2B6}"/>
          </ac:spMkLst>
        </pc:spChg>
        <pc:spChg chg="del mod">
          <ac:chgData name="Reed Kiely" userId="768be38e-2fb5-40ce-925d-bd8e9d9e3c31" providerId="ADAL" clId="{5D275659-D6B6-4856-BEC0-8AC5B388B1CF}" dt="2021-09-01T18:59:36.799" v="19" actId="478"/>
          <ac:spMkLst>
            <pc:docMk/>
            <pc:sldMk cId="4089185269" sldId="2144327639"/>
            <ac:spMk id="47" creationId="{FF708F4E-D42E-44FC-BF11-4963D50EDF55}"/>
          </ac:spMkLst>
        </pc:spChg>
        <pc:spChg chg="del">
          <ac:chgData name="Reed Kiely" userId="768be38e-2fb5-40ce-925d-bd8e9d9e3c31" providerId="ADAL" clId="{5D275659-D6B6-4856-BEC0-8AC5B388B1CF}" dt="2021-09-01T18:59:30.971" v="15" actId="478"/>
          <ac:spMkLst>
            <pc:docMk/>
            <pc:sldMk cId="4089185269" sldId="2144327639"/>
            <ac:spMk id="51" creationId="{B2E80C7B-4193-4656-839B-BAA789813B22}"/>
          </ac:spMkLst>
        </pc:spChg>
        <pc:picChg chg="mod">
          <ac:chgData name="Reed Kiely" userId="768be38e-2fb5-40ce-925d-bd8e9d9e3c31" providerId="ADAL" clId="{5D275659-D6B6-4856-BEC0-8AC5B388B1CF}" dt="2021-09-01T18:59:25.162" v="12" actId="1076"/>
          <ac:picMkLst>
            <pc:docMk/>
            <pc:sldMk cId="4089185269" sldId="2144327639"/>
            <ac:picMk id="3" creationId="{B279BA38-0347-4D5B-8793-F08FFF2EFC6A}"/>
          </ac:picMkLst>
        </pc:picChg>
        <pc:picChg chg="add mod">
          <ac:chgData name="Reed Kiely" userId="768be38e-2fb5-40ce-925d-bd8e9d9e3c31" providerId="ADAL" clId="{5D275659-D6B6-4856-BEC0-8AC5B388B1CF}" dt="2021-09-01T19:00:22.077" v="36" actId="1076"/>
          <ac:picMkLst>
            <pc:docMk/>
            <pc:sldMk cId="4089185269" sldId="2144327639"/>
            <ac:picMk id="26" creationId="{CBAEC739-FC10-47C7-9A60-DE751AD46630}"/>
          </ac:picMkLst>
        </pc:picChg>
        <pc:picChg chg="add mod">
          <ac:chgData name="Reed Kiely" userId="768be38e-2fb5-40ce-925d-bd8e9d9e3c31" providerId="ADAL" clId="{5D275659-D6B6-4856-BEC0-8AC5B388B1CF}" dt="2021-09-01T19:00:22.077" v="36" actId="1076"/>
          <ac:picMkLst>
            <pc:docMk/>
            <pc:sldMk cId="4089185269" sldId="2144327639"/>
            <ac:picMk id="27" creationId="{A39571D2-FACF-4AE9-85A1-B0415069DB5C}"/>
          </ac:picMkLst>
        </pc:picChg>
        <pc:picChg chg="add del mod">
          <ac:chgData name="Reed Kiely" userId="768be38e-2fb5-40ce-925d-bd8e9d9e3c31" providerId="ADAL" clId="{5D275659-D6B6-4856-BEC0-8AC5B388B1CF}" dt="2021-09-01T19:00:05.054" v="30" actId="478"/>
          <ac:picMkLst>
            <pc:docMk/>
            <pc:sldMk cId="4089185269" sldId="2144327639"/>
            <ac:picMk id="28" creationId="{E836EA15-2149-48F0-AE35-DDEA49C4DA77}"/>
          </ac:picMkLst>
        </pc:picChg>
        <pc:picChg chg="add mod">
          <ac:chgData name="Reed Kiely" userId="768be38e-2fb5-40ce-925d-bd8e9d9e3c31" providerId="ADAL" clId="{5D275659-D6B6-4856-BEC0-8AC5B388B1CF}" dt="2021-09-01T19:00:22.077" v="36" actId="1076"/>
          <ac:picMkLst>
            <pc:docMk/>
            <pc:sldMk cId="4089185269" sldId="2144327639"/>
            <ac:picMk id="29" creationId="{D661375A-49F0-42AF-8E8F-4BE1B1DE853C}"/>
          </ac:picMkLst>
        </pc:picChg>
        <pc:picChg chg="add mod">
          <ac:chgData name="Reed Kiely" userId="768be38e-2fb5-40ce-925d-bd8e9d9e3c31" providerId="ADAL" clId="{5D275659-D6B6-4856-BEC0-8AC5B388B1CF}" dt="2021-09-01T19:00:19.997" v="35" actId="1076"/>
          <ac:picMkLst>
            <pc:docMk/>
            <pc:sldMk cId="4089185269" sldId="2144327639"/>
            <ac:picMk id="30" creationId="{46D5E876-E9A7-4F79-9DBD-684CEF7B1495}"/>
          </ac:picMkLst>
        </pc:picChg>
        <pc:picChg chg="add mod">
          <ac:chgData name="Reed Kiely" userId="768be38e-2fb5-40ce-925d-bd8e9d9e3c31" providerId="ADAL" clId="{5D275659-D6B6-4856-BEC0-8AC5B388B1CF}" dt="2021-09-01T19:00:19.997" v="35" actId="1076"/>
          <ac:picMkLst>
            <pc:docMk/>
            <pc:sldMk cId="4089185269" sldId="2144327639"/>
            <ac:picMk id="32" creationId="{1B955820-E45B-4001-AEFD-474302D782B8}"/>
          </ac:picMkLst>
        </pc:picChg>
        <pc:picChg chg="add mod">
          <ac:chgData name="Reed Kiely" userId="768be38e-2fb5-40ce-925d-bd8e9d9e3c31" providerId="ADAL" clId="{5D275659-D6B6-4856-BEC0-8AC5B388B1CF}" dt="2021-09-01T19:00:19.997" v="35" actId="1076"/>
          <ac:picMkLst>
            <pc:docMk/>
            <pc:sldMk cId="4089185269" sldId="2144327639"/>
            <ac:picMk id="33" creationId="{3A9C078F-77EB-4C4A-8E3C-A61476602B09}"/>
          </ac:picMkLst>
        </pc:picChg>
        <pc:picChg chg="del">
          <ac:chgData name="Reed Kiely" userId="768be38e-2fb5-40ce-925d-bd8e9d9e3c31" providerId="ADAL" clId="{5D275659-D6B6-4856-BEC0-8AC5B388B1CF}" dt="2021-09-01T18:59:36.799" v="19" actId="478"/>
          <ac:picMkLst>
            <pc:docMk/>
            <pc:sldMk cId="4089185269" sldId="2144327639"/>
            <ac:picMk id="48" creationId="{13AC2B04-95F7-4FD0-906F-8BA482425901}"/>
          </ac:picMkLst>
        </pc:picChg>
        <pc:picChg chg="del">
          <ac:chgData name="Reed Kiely" userId="768be38e-2fb5-40ce-925d-bd8e9d9e3c31" providerId="ADAL" clId="{5D275659-D6B6-4856-BEC0-8AC5B388B1CF}" dt="2021-09-01T18:59:36.799" v="19" actId="478"/>
          <ac:picMkLst>
            <pc:docMk/>
            <pc:sldMk cId="4089185269" sldId="2144327639"/>
            <ac:picMk id="49" creationId="{57DB3414-54AD-4692-9A11-516F97745914}"/>
          </ac:picMkLst>
        </pc:picChg>
        <pc:picChg chg="del">
          <ac:chgData name="Reed Kiely" userId="768be38e-2fb5-40ce-925d-bd8e9d9e3c31" providerId="ADAL" clId="{5D275659-D6B6-4856-BEC0-8AC5B388B1CF}" dt="2021-09-01T18:59:32.787" v="17" actId="478"/>
          <ac:picMkLst>
            <pc:docMk/>
            <pc:sldMk cId="4089185269" sldId="2144327639"/>
            <ac:picMk id="50" creationId="{D0B3DEBC-441F-4EDB-AC58-936C44642E87}"/>
          </ac:picMkLst>
        </pc:picChg>
      </pc:sldChg>
      <pc:sldChg chg="add del">
        <pc:chgData name="Reed Kiely" userId="768be38e-2fb5-40ce-925d-bd8e9d9e3c31" providerId="ADAL" clId="{5D275659-D6B6-4856-BEC0-8AC5B388B1CF}" dt="2021-09-16T14:50:41.079" v="1532" actId="47"/>
        <pc:sldMkLst>
          <pc:docMk/>
          <pc:sldMk cId="4229718285" sldId="2144327639"/>
        </pc:sldMkLst>
      </pc:sldChg>
      <pc:sldChg chg="del">
        <pc:chgData name="Reed Kiely" userId="768be38e-2fb5-40ce-925d-bd8e9d9e3c31" providerId="ADAL" clId="{5D275659-D6B6-4856-BEC0-8AC5B388B1CF}" dt="2021-09-01T19:00:32.103" v="37" actId="47"/>
        <pc:sldMkLst>
          <pc:docMk/>
          <pc:sldMk cId="2474325738" sldId="2144327787"/>
        </pc:sldMkLst>
      </pc:sldChg>
      <pc:sldChg chg="del">
        <pc:chgData name="Reed Kiely" userId="768be38e-2fb5-40ce-925d-bd8e9d9e3c31" providerId="ADAL" clId="{5D275659-D6B6-4856-BEC0-8AC5B388B1CF}" dt="2021-09-01T19:00:32.103" v="37" actId="47"/>
        <pc:sldMkLst>
          <pc:docMk/>
          <pc:sldMk cId="1095677421" sldId="2144327797"/>
        </pc:sldMkLst>
      </pc:sldChg>
      <pc:sldChg chg="addSp delSp modSp del">
        <pc:chgData name="Reed Kiely" userId="768be38e-2fb5-40ce-925d-bd8e9d9e3c31" providerId="ADAL" clId="{5D275659-D6B6-4856-BEC0-8AC5B388B1CF}" dt="2021-09-01T19:00:32.103" v="37" actId="47"/>
        <pc:sldMkLst>
          <pc:docMk/>
          <pc:sldMk cId="2362359144" sldId="2144327899"/>
        </pc:sldMkLst>
        <pc:picChg chg="add del mod">
          <ac:chgData name="Reed Kiely" userId="768be38e-2fb5-40ce-925d-bd8e9d9e3c31" providerId="ADAL" clId="{5D275659-D6B6-4856-BEC0-8AC5B388B1CF}" dt="2021-09-01T18:59:47.332" v="24"/>
          <ac:picMkLst>
            <pc:docMk/>
            <pc:sldMk cId="2362359144" sldId="2144327899"/>
            <ac:picMk id="34" creationId="{145D79C5-CD24-4454-955A-0635A3A226EF}"/>
          </ac:picMkLst>
        </pc:picChg>
        <pc:picChg chg="add del mod">
          <ac:chgData name="Reed Kiely" userId="768be38e-2fb5-40ce-925d-bd8e9d9e3c31" providerId="ADAL" clId="{5D275659-D6B6-4856-BEC0-8AC5B388B1CF}" dt="2021-09-01T18:59:47.332" v="24"/>
          <ac:picMkLst>
            <pc:docMk/>
            <pc:sldMk cId="2362359144" sldId="2144327899"/>
            <ac:picMk id="35" creationId="{50A82FF8-7429-454D-B738-3088D30DD03E}"/>
          </ac:picMkLst>
        </pc:picChg>
      </pc:sldChg>
      <pc:sldChg chg="del">
        <pc:chgData name="Reed Kiely" userId="768be38e-2fb5-40ce-925d-bd8e9d9e3c31" providerId="ADAL" clId="{5D275659-D6B6-4856-BEC0-8AC5B388B1CF}" dt="2021-09-01T19:00:32.103" v="37" actId="47"/>
        <pc:sldMkLst>
          <pc:docMk/>
          <pc:sldMk cId="613605320" sldId="2144327923"/>
        </pc:sldMkLst>
      </pc:sldChg>
      <pc:sldChg chg="add del">
        <pc:chgData name="Reed Kiely" userId="768be38e-2fb5-40ce-925d-bd8e9d9e3c31" providerId="ADAL" clId="{5D275659-D6B6-4856-BEC0-8AC5B388B1CF}" dt="2021-09-01T20:09:42.351" v="45" actId="47"/>
        <pc:sldMkLst>
          <pc:docMk/>
          <pc:sldMk cId="1366114426" sldId="2144327988"/>
        </pc:sldMkLst>
      </pc:sldChg>
      <pc:sldChg chg="addSp modSp add del mod">
        <pc:chgData name="Reed Kiely" userId="768be38e-2fb5-40ce-925d-bd8e9d9e3c31" providerId="ADAL" clId="{5D275659-D6B6-4856-BEC0-8AC5B388B1CF}" dt="2021-09-13T13:22:20.305" v="363" actId="2696"/>
        <pc:sldMkLst>
          <pc:docMk/>
          <pc:sldMk cId="860059233" sldId="2144327999"/>
        </pc:sldMkLst>
        <pc:spChg chg="add mod">
          <ac:chgData name="Reed Kiely" userId="768be38e-2fb5-40ce-925d-bd8e9d9e3c31" providerId="ADAL" clId="{5D275659-D6B6-4856-BEC0-8AC5B388B1CF}" dt="2021-09-01T20:40:00.366" v="142" actId="20577"/>
          <ac:spMkLst>
            <pc:docMk/>
            <pc:sldMk cId="860059233" sldId="2144327999"/>
            <ac:spMk id="22" creationId="{F1AAAF53-1235-4789-9E39-95AF36C47312}"/>
          </ac:spMkLst>
        </pc:spChg>
      </pc:sldChg>
      <pc:sldChg chg="add del">
        <pc:chgData name="Reed Kiely" userId="768be38e-2fb5-40ce-925d-bd8e9d9e3c31" providerId="ADAL" clId="{5D275659-D6B6-4856-BEC0-8AC5B388B1CF}" dt="2021-09-13T13:23:46.097" v="366" actId="2696"/>
        <pc:sldMkLst>
          <pc:docMk/>
          <pc:sldMk cId="3110932522" sldId="2144327999"/>
        </pc:sldMkLst>
      </pc:sldChg>
      <pc:sldChg chg="modSp add del mod">
        <pc:chgData name="Reed Kiely" userId="768be38e-2fb5-40ce-925d-bd8e9d9e3c31" providerId="ADAL" clId="{5D275659-D6B6-4856-BEC0-8AC5B388B1CF}" dt="2021-09-13T18:55:50.151" v="650" actId="47"/>
        <pc:sldMkLst>
          <pc:docMk/>
          <pc:sldMk cId="4274964850" sldId="2144327999"/>
        </pc:sldMkLst>
        <pc:spChg chg="mod">
          <ac:chgData name="Reed Kiely" userId="768be38e-2fb5-40ce-925d-bd8e9d9e3c31" providerId="ADAL" clId="{5D275659-D6B6-4856-BEC0-8AC5B388B1CF}" dt="2021-09-13T13:23:58.810" v="384" actId="207"/>
          <ac:spMkLst>
            <pc:docMk/>
            <pc:sldMk cId="4274964850" sldId="2144327999"/>
            <ac:spMk id="22" creationId="{F1AAAF53-1235-4789-9E39-95AF36C47312}"/>
          </ac:spMkLst>
        </pc:spChg>
      </pc:sldChg>
      <pc:sldChg chg="addSp delSp modSp add del mod">
        <pc:chgData name="Reed Kiely" userId="768be38e-2fb5-40ce-925d-bd8e9d9e3c31" providerId="ADAL" clId="{5D275659-D6B6-4856-BEC0-8AC5B388B1CF}" dt="2021-09-13T18:56:25.303" v="660" actId="47"/>
        <pc:sldMkLst>
          <pc:docMk/>
          <pc:sldMk cId="1494837393" sldId="2144328001"/>
        </pc:sldMkLst>
        <pc:spChg chg="add del mod">
          <ac:chgData name="Reed Kiely" userId="768be38e-2fb5-40ce-925d-bd8e9d9e3c31" providerId="ADAL" clId="{5D275659-D6B6-4856-BEC0-8AC5B388B1CF}" dt="2021-09-13T13:24:02.202" v="385" actId="478"/>
          <ac:spMkLst>
            <pc:docMk/>
            <pc:sldMk cId="1494837393" sldId="2144328001"/>
            <ac:spMk id="15" creationId="{8121FE04-7952-4C07-9D6C-7E898FCBDE2B}"/>
          </ac:spMkLst>
        </pc:spChg>
        <pc:spChg chg="add mod">
          <ac:chgData name="Reed Kiely" userId="768be38e-2fb5-40ce-925d-bd8e9d9e3c31" providerId="ADAL" clId="{5D275659-D6B6-4856-BEC0-8AC5B388B1CF}" dt="2021-09-13T13:24:04.134" v="387" actId="20577"/>
          <ac:spMkLst>
            <pc:docMk/>
            <pc:sldMk cId="1494837393" sldId="2144328001"/>
            <ac:spMk id="16" creationId="{E79279CC-CAD1-47BE-982F-96843247CA1E}"/>
          </ac:spMkLst>
        </pc:spChg>
      </pc:sldChg>
      <pc:sldChg chg="add del">
        <pc:chgData name="Reed Kiely" userId="768be38e-2fb5-40ce-925d-bd8e9d9e3c31" providerId="ADAL" clId="{5D275659-D6B6-4856-BEC0-8AC5B388B1CF}" dt="2021-09-16T17:46:01.732" v="1939" actId="47"/>
        <pc:sldMkLst>
          <pc:docMk/>
          <pc:sldMk cId="449792934" sldId="2144328003"/>
        </pc:sldMkLst>
      </pc:sldChg>
      <pc:sldChg chg="addSp modSp add del">
        <pc:chgData name="Reed Kiely" userId="768be38e-2fb5-40ce-925d-bd8e9d9e3c31" providerId="ADAL" clId="{5D275659-D6B6-4856-BEC0-8AC5B388B1CF}" dt="2021-09-13T13:22:20.305" v="363" actId="2696"/>
        <pc:sldMkLst>
          <pc:docMk/>
          <pc:sldMk cId="1420978527" sldId="2144328003"/>
        </pc:sldMkLst>
        <pc:spChg chg="add mod">
          <ac:chgData name="Reed Kiely" userId="768be38e-2fb5-40ce-925d-bd8e9d9e3c31" providerId="ADAL" clId="{5D275659-D6B6-4856-BEC0-8AC5B388B1CF}" dt="2021-09-01T20:40:03.818" v="146"/>
          <ac:spMkLst>
            <pc:docMk/>
            <pc:sldMk cId="1420978527" sldId="2144328003"/>
            <ac:spMk id="19" creationId="{E9683F7F-A964-469A-A2E4-28AF3F694DDD}"/>
          </ac:spMkLst>
        </pc:spChg>
      </pc:sldChg>
      <pc:sldChg chg="addSp modSp add del">
        <pc:chgData name="Reed Kiely" userId="768be38e-2fb5-40ce-925d-bd8e9d9e3c31" providerId="ADAL" clId="{5D275659-D6B6-4856-BEC0-8AC5B388B1CF}" dt="2021-09-01T20:38:23.818" v="121"/>
        <pc:sldMkLst>
          <pc:docMk/>
          <pc:sldMk cId="1192411347" sldId="2144328011"/>
        </pc:sldMkLst>
        <pc:spChg chg="add mod">
          <ac:chgData name="Reed Kiely" userId="768be38e-2fb5-40ce-925d-bd8e9d9e3c31" providerId="ADAL" clId="{5D275659-D6B6-4856-BEC0-8AC5B388B1CF}" dt="2021-09-01T20:38:23.818" v="121"/>
          <ac:spMkLst>
            <pc:docMk/>
            <pc:sldMk cId="1192411347" sldId="2144328011"/>
            <ac:spMk id="51" creationId="{A1C394BB-4F54-4B96-B64A-252FC1315226}"/>
          </ac:spMkLst>
        </pc:spChg>
      </pc:sldChg>
      <pc:sldChg chg="add del">
        <pc:chgData name="Reed Kiely" userId="768be38e-2fb5-40ce-925d-bd8e9d9e3c31" providerId="ADAL" clId="{5D275659-D6B6-4856-BEC0-8AC5B388B1CF}" dt="2021-09-16T17:46:01.732" v="1939" actId="47"/>
        <pc:sldMkLst>
          <pc:docMk/>
          <pc:sldMk cId="2822525340" sldId="2144328011"/>
        </pc:sldMkLst>
      </pc:sldChg>
      <pc:sldChg chg="add del">
        <pc:chgData name="Reed Kiely" userId="768be38e-2fb5-40ce-925d-bd8e9d9e3c31" providerId="ADAL" clId="{5D275659-D6B6-4856-BEC0-8AC5B388B1CF}" dt="2021-09-01T20:09:42.351" v="45" actId="47"/>
        <pc:sldMkLst>
          <pc:docMk/>
          <pc:sldMk cId="2354125941" sldId="2144328049"/>
        </pc:sldMkLst>
      </pc:sldChg>
      <pc:sldChg chg="addSp modSp add del mod">
        <pc:chgData name="Reed Kiely" userId="768be38e-2fb5-40ce-925d-bd8e9d9e3c31" providerId="ADAL" clId="{5D275659-D6B6-4856-BEC0-8AC5B388B1CF}" dt="2021-09-13T18:18:04.006" v="577" actId="47"/>
        <pc:sldMkLst>
          <pc:docMk/>
          <pc:sldMk cId="3340528543" sldId="2144328066"/>
        </pc:sldMkLst>
        <pc:spChg chg="add mod">
          <ac:chgData name="Reed Kiely" userId="768be38e-2fb5-40ce-925d-bd8e9d9e3c31" providerId="ADAL" clId="{5D275659-D6B6-4856-BEC0-8AC5B388B1CF}" dt="2021-09-09T19:34:27.857" v="362" actId="207"/>
          <ac:spMkLst>
            <pc:docMk/>
            <pc:sldMk cId="3340528543" sldId="2144328066"/>
            <ac:spMk id="27" creationId="{B4DCD5A4-980C-4CEB-9201-C97B090B1721}"/>
          </ac:spMkLst>
        </pc:spChg>
      </pc:sldChg>
      <pc:sldChg chg="addSp modSp add del mod ord modShow">
        <pc:chgData name="Reed Kiely" userId="768be38e-2fb5-40ce-925d-bd8e9d9e3c31" providerId="ADAL" clId="{5D275659-D6B6-4856-BEC0-8AC5B388B1CF}" dt="2021-09-09T19:33:47.801" v="353" actId="2696"/>
        <pc:sldMkLst>
          <pc:docMk/>
          <pc:sldMk cId="285591101" sldId="2144328069"/>
        </pc:sldMkLst>
        <pc:spChg chg="add mod">
          <ac:chgData name="Reed Kiely" userId="768be38e-2fb5-40ce-925d-bd8e9d9e3c31" providerId="ADAL" clId="{5D275659-D6B6-4856-BEC0-8AC5B388B1CF}" dt="2021-09-01T20:23:43.018" v="99" actId="20577"/>
          <ac:spMkLst>
            <pc:docMk/>
            <pc:sldMk cId="285591101" sldId="2144328069"/>
            <ac:spMk id="23" creationId="{9BB23FB5-6BD9-445A-896B-BA3557CE340C}"/>
          </ac:spMkLst>
        </pc:spChg>
      </pc:sldChg>
      <pc:sldChg chg="add del mod modShow">
        <pc:chgData name="Reed Kiely" userId="768be38e-2fb5-40ce-925d-bd8e9d9e3c31" providerId="ADAL" clId="{5D275659-D6B6-4856-BEC0-8AC5B388B1CF}" dt="2021-09-16T17:46:01.732" v="1939" actId="47"/>
        <pc:sldMkLst>
          <pc:docMk/>
          <pc:sldMk cId="1719566095" sldId="2144328069"/>
        </pc:sldMkLst>
      </pc:sldChg>
      <pc:sldChg chg="add del mod modShow">
        <pc:chgData name="Reed Kiely" userId="768be38e-2fb5-40ce-925d-bd8e9d9e3c31" providerId="ADAL" clId="{5D275659-D6B6-4856-BEC0-8AC5B388B1CF}" dt="2021-09-16T17:46:01.732" v="1939" actId="47"/>
        <pc:sldMkLst>
          <pc:docMk/>
          <pc:sldMk cId="179015172" sldId="2144328071"/>
        </pc:sldMkLst>
      </pc:sldChg>
      <pc:sldChg chg="addSp modSp add del mod modShow">
        <pc:chgData name="Reed Kiely" userId="768be38e-2fb5-40ce-925d-bd8e9d9e3c31" providerId="ADAL" clId="{5D275659-D6B6-4856-BEC0-8AC5B388B1CF}" dt="2021-09-09T19:33:47.801" v="353" actId="2696"/>
        <pc:sldMkLst>
          <pc:docMk/>
          <pc:sldMk cId="1321325580" sldId="2144328071"/>
        </pc:sldMkLst>
        <pc:spChg chg="add mod">
          <ac:chgData name="Reed Kiely" userId="768be38e-2fb5-40ce-925d-bd8e9d9e3c31" providerId="ADAL" clId="{5D275659-D6B6-4856-BEC0-8AC5B388B1CF}" dt="2021-09-01T20:23:45.652" v="101"/>
          <ac:spMkLst>
            <pc:docMk/>
            <pc:sldMk cId="1321325580" sldId="2144328071"/>
            <ac:spMk id="16" creationId="{3E46DC71-3C40-42B7-80FF-578C461AA327}"/>
          </ac:spMkLst>
        </pc:spChg>
      </pc:sldChg>
      <pc:sldChg chg="add del">
        <pc:chgData name="Reed Kiely" userId="768be38e-2fb5-40ce-925d-bd8e9d9e3c31" providerId="ADAL" clId="{5D275659-D6B6-4856-BEC0-8AC5B388B1CF}" dt="2021-09-16T14:43:38.257" v="1391" actId="47"/>
        <pc:sldMkLst>
          <pc:docMk/>
          <pc:sldMk cId="3843443504" sldId="2144328072"/>
        </pc:sldMkLst>
      </pc:sldChg>
      <pc:sldChg chg="add del">
        <pc:chgData name="Reed Kiely" userId="768be38e-2fb5-40ce-925d-bd8e9d9e3c31" providerId="ADAL" clId="{5D275659-D6B6-4856-BEC0-8AC5B388B1CF}" dt="2021-09-01T20:09:42.351" v="45" actId="47"/>
        <pc:sldMkLst>
          <pc:docMk/>
          <pc:sldMk cId="2050541791" sldId="2144328075"/>
        </pc:sldMkLst>
      </pc:sldChg>
      <pc:sldChg chg="addSp modSp add del mod modShow">
        <pc:chgData name="Reed Kiely" userId="768be38e-2fb5-40ce-925d-bd8e9d9e3c31" providerId="ADAL" clId="{5D275659-D6B6-4856-BEC0-8AC5B388B1CF}" dt="2021-09-09T19:34:04.232" v="356" actId="2696"/>
        <pc:sldMkLst>
          <pc:docMk/>
          <pc:sldMk cId="1607291666" sldId="2144328081"/>
        </pc:sldMkLst>
        <pc:spChg chg="add mod">
          <ac:chgData name="Reed Kiely" userId="768be38e-2fb5-40ce-925d-bd8e9d9e3c31" providerId="ADAL" clId="{5D275659-D6B6-4856-BEC0-8AC5B388B1CF}" dt="2021-09-01T20:21:05.975" v="83" actId="1076"/>
          <ac:spMkLst>
            <pc:docMk/>
            <pc:sldMk cId="1607291666" sldId="2144328081"/>
            <ac:spMk id="2" creationId="{5E3C860D-B3C4-4344-91B4-3955F7C232BC}"/>
          </ac:spMkLst>
        </pc:spChg>
      </pc:sldChg>
      <pc:sldChg chg="modSp add del mod modShow">
        <pc:chgData name="Reed Kiely" userId="768be38e-2fb5-40ce-925d-bd8e9d9e3c31" providerId="ADAL" clId="{5D275659-D6B6-4856-BEC0-8AC5B388B1CF}" dt="2021-09-16T17:46:01.732" v="1939" actId="47"/>
        <pc:sldMkLst>
          <pc:docMk/>
          <pc:sldMk cId="3867417378" sldId="2144328081"/>
        </pc:sldMkLst>
        <pc:spChg chg="mod">
          <ac:chgData name="Reed Kiely" userId="768be38e-2fb5-40ce-925d-bd8e9d9e3c31" providerId="ADAL" clId="{5D275659-D6B6-4856-BEC0-8AC5B388B1CF}" dt="2021-09-15T14:22:23.355" v="904" actId="1076"/>
          <ac:spMkLst>
            <pc:docMk/>
            <pc:sldMk cId="3867417378" sldId="2144328081"/>
            <ac:spMk id="2" creationId="{5E3C860D-B3C4-4344-91B4-3955F7C232BC}"/>
          </ac:spMkLst>
        </pc:spChg>
      </pc:sldChg>
      <pc:sldChg chg="add del mod modShow">
        <pc:chgData name="Reed Kiely" userId="768be38e-2fb5-40ce-925d-bd8e9d9e3c31" providerId="ADAL" clId="{5D275659-D6B6-4856-BEC0-8AC5B388B1CF}" dt="2021-09-16T17:46:01.732" v="1939" actId="47"/>
        <pc:sldMkLst>
          <pc:docMk/>
          <pc:sldMk cId="753086587" sldId="2144328091"/>
        </pc:sldMkLst>
      </pc:sldChg>
      <pc:sldChg chg="addSp modSp add del mod modShow">
        <pc:chgData name="Reed Kiely" userId="768be38e-2fb5-40ce-925d-bd8e9d9e3c31" providerId="ADAL" clId="{5D275659-D6B6-4856-BEC0-8AC5B388B1CF}" dt="2021-09-09T19:34:04.232" v="356" actId="2696"/>
        <pc:sldMkLst>
          <pc:docMk/>
          <pc:sldMk cId="1619029833" sldId="2144328091"/>
        </pc:sldMkLst>
        <pc:spChg chg="add mod">
          <ac:chgData name="Reed Kiely" userId="768be38e-2fb5-40ce-925d-bd8e9d9e3c31" providerId="ADAL" clId="{5D275659-D6B6-4856-BEC0-8AC5B388B1CF}" dt="2021-09-01T20:21:06.647" v="84"/>
          <ac:spMkLst>
            <pc:docMk/>
            <pc:sldMk cId="1619029833" sldId="2144328091"/>
            <ac:spMk id="30" creationId="{CC5C844A-A778-42A3-B0BA-F8A001A5D457}"/>
          </ac:spMkLst>
        </pc:spChg>
      </pc:sldChg>
      <pc:sldChg chg="add del">
        <pc:chgData name="Reed Kiely" userId="768be38e-2fb5-40ce-925d-bd8e9d9e3c31" providerId="ADAL" clId="{5D275659-D6B6-4856-BEC0-8AC5B388B1CF}" dt="2021-09-16T14:45:01.168" v="1412" actId="47"/>
        <pc:sldMkLst>
          <pc:docMk/>
          <pc:sldMk cId="2355844769" sldId="2144328092"/>
        </pc:sldMkLst>
      </pc:sldChg>
      <pc:sldChg chg="add del ord">
        <pc:chgData name="Reed Kiely" userId="768be38e-2fb5-40ce-925d-bd8e9d9e3c31" providerId="ADAL" clId="{5D275659-D6B6-4856-BEC0-8AC5B388B1CF}" dt="2021-09-16T14:38:57.553" v="1314" actId="47"/>
        <pc:sldMkLst>
          <pc:docMk/>
          <pc:sldMk cId="2316725620" sldId="2144328111"/>
        </pc:sldMkLst>
      </pc:sldChg>
      <pc:sldChg chg="add del ord">
        <pc:chgData name="Reed Kiely" userId="768be38e-2fb5-40ce-925d-bd8e9d9e3c31" providerId="ADAL" clId="{5D275659-D6B6-4856-BEC0-8AC5B388B1CF}" dt="2021-09-16T14:41:34.095" v="1359" actId="47"/>
        <pc:sldMkLst>
          <pc:docMk/>
          <pc:sldMk cId="1633096355" sldId="2144328115"/>
        </pc:sldMkLst>
      </pc:sldChg>
      <pc:sldChg chg="add del ord setBg">
        <pc:chgData name="Reed Kiely" userId="768be38e-2fb5-40ce-925d-bd8e9d9e3c31" providerId="ADAL" clId="{5D275659-D6B6-4856-BEC0-8AC5B388B1CF}" dt="2021-09-16T14:10:17.172" v="1259" actId="2696"/>
        <pc:sldMkLst>
          <pc:docMk/>
          <pc:sldMk cId="671766797" sldId="2144328118"/>
        </pc:sldMkLst>
      </pc:sldChg>
      <pc:sldChg chg="add del ord">
        <pc:chgData name="Reed Kiely" userId="768be38e-2fb5-40ce-925d-bd8e9d9e3c31" providerId="ADAL" clId="{5D275659-D6B6-4856-BEC0-8AC5B388B1CF}" dt="2021-09-16T17:46:03.586" v="1940" actId="47"/>
        <pc:sldMkLst>
          <pc:docMk/>
          <pc:sldMk cId="4182044473" sldId="2144328118"/>
        </pc:sldMkLst>
      </pc:sldChg>
      <pc:sldChg chg="add del">
        <pc:chgData name="Reed Kiely" userId="768be38e-2fb5-40ce-925d-bd8e9d9e3c31" providerId="ADAL" clId="{5D275659-D6B6-4856-BEC0-8AC5B388B1CF}" dt="2021-09-16T19:53:52.991" v="2198" actId="47"/>
        <pc:sldMkLst>
          <pc:docMk/>
          <pc:sldMk cId="3038893404" sldId="2144328120"/>
        </pc:sldMkLst>
      </pc:sldChg>
      <pc:sldChg chg="addSp delSp modSp add del mod ord">
        <pc:chgData name="Reed Kiely" userId="768be38e-2fb5-40ce-925d-bd8e9d9e3c31" providerId="ADAL" clId="{5D275659-D6B6-4856-BEC0-8AC5B388B1CF}" dt="2021-09-16T14:10:46.353" v="1265" actId="2696"/>
        <pc:sldMkLst>
          <pc:docMk/>
          <pc:sldMk cId="1413301201" sldId="2144328126"/>
        </pc:sldMkLst>
        <pc:spChg chg="add del mod">
          <ac:chgData name="Reed Kiely" userId="768be38e-2fb5-40ce-925d-bd8e9d9e3c31" providerId="ADAL" clId="{5D275659-D6B6-4856-BEC0-8AC5B388B1CF}" dt="2021-09-13T14:48:29.648" v="442" actId="478"/>
          <ac:spMkLst>
            <pc:docMk/>
            <pc:sldMk cId="1413301201" sldId="2144328126"/>
            <ac:spMk id="2" creationId="{421905B2-33A7-4537-8DA4-7922456F980F}"/>
          </ac:spMkLst>
        </pc:spChg>
        <pc:spChg chg="add mod">
          <ac:chgData name="Reed Kiely" userId="768be38e-2fb5-40ce-925d-bd8e9d9e3c31" providerId="ADAL" clId="{5D275659-D6B6-4856-BEC0-8AC5B388B1CF}" dt="2021-09-15T14:47:12.888" v="1246" actId="207"/>
          <ac:spMkLst>
            <pc:docMk/>
            <pc:sldMk cId="1413301201" sldId="2144328126"/>
            <ac:spMk id="2" creationId="{53C87684-9BD8-49EE-BCEE-2179EEBD8AE5}"/>
          </ac:spMkLst>
        </pc:spChg>
        <pc:spChg chg="add mod">
          <ac:chgData name="Reed Kiely" userId="768be38e-2fb5-40ce-925d-bd8e9d9e3c31" providerId="ADAL" clId="{5D275659-D6B6-4856-BEC0-8AC5B388B1CF}" dt="2021-09-13T14:48:16.678" v="435" actId="1076"/>
          <ac:spMkLst>
            <pc:docMk/>
            <pc:sldMk cId="1413301201" sldId="2144328126"/>
            <ac:spMk id="32" creationId="{DCFB9318-4C2D-4130-8AC6-D3F5DA926F7A}"/>
          </ac:spMkLst>
        </pc:spChg>
        <pc:spChg chg="add mod">
          <ac:chgData name="Reed Kiely" userId="768be38e-2fb5-40ce-925d-bd8e9d9e3c31" providerId="ADAL" clId="{5D275659-D6B6-4856-BEC0-8AC5B388B1CF}" dt="2021-09-13T14:48:29.853" v="443"/>
          <ac:spMkLst>
            <pc:docMk/>
            <pc:sldMk cId="1413301201" sldId="2144328126"/>
            <ac:spMk id="39" creationId="{FEF9CFFC-DF2B-4585-AF38-2FF183307D13}"/>
          </ac:spMkLst>
        </pc:spChg>
      </pc:sldChg>
      <pc:sldChg chg="add del ord">
        <pc:chgData name="Reed Kiely" userId="768be38e-2fb5-40ce-925d-bd8e9d9e3c31" providerId="ADAL" clId="{5D275659-D6B6-4856-BEC0-8AC5B388B1CF}" dt="2021-09-16T17:46:01.732" v="1939" actId="47"/>
        <pc:sldMkLst>
          <pc:docMk/>
          <pc:sldMk cId="2728935905" sldId="2144328126"/>
        </pc:sldMkLst>
      </pc:sldChg>
      <pc:sldChg chg="addSp modSp add del">
        <pc:chgData name="Reed Kiely" userId="768be38e-2fb5-40ce-925d-bd8e9d9e3c31" providerId="ADAL" clId="{5D275659-D6B6-4856-BEC0-8AC5B388B1CF}" dt="2021-09-13T18:14:26.810" v="536" actId="47"/>
        <pc:sldMkLst>
          <pc:docMk/>
          <pc:sldMk cId="2478634506" sldId="2144328149"/>
        </pc:sldMkLst>
        <pc:spChg chg="add mod">
          <ac:chgData name="Reed Kiely" userId="768be38e-2fb5-40ce-925d-bd8e9d9e3c31" providerId="ADAL" clId="{5D275659-D6B6-4856-BEC0-8AC5B388B1CF}" dt="2021-09-13T14:10:39.158" v="408"/>
          <ac:spMkLst>
            <pc:docMk/>
            <pc:sldMk cId="2478634506" sldId="2144328149"/>
            <ac:spMk id="21" creationId="{6FA35A59-A61F-4098-91FF-D373DEAD3F18}"/>
          </ac:spMkLst>
        </pc:spChg>
      </pc:sldChg>
      <pc:sldChg chg="add del ord">
        <pc:chgData name="Reed Kiely" userId="768be38e-2fb5-40ce-925d-bd8e9d9e3c31" providerId="ADAL" clId="{5D275659-D6B6-4856-BEC0-8AC5B388B1CF}" dt="2021-09-16T17:46:01.732" v="1939" actId="47"/>
        <pc:sldMkLst>
          <pc:docMk/>
          <pc:sldMk cId="1593233580" sldId="2144328151"/>
        </pc:sldMkLst>
      </pc:sldChg>
      <pc:sldChg chg="addSp modSp add del mod">
        <pc:chgData name="Reed Kiely" userId="768be38e-2fb5-40ce-925d-bd8e9d9e3c31" providerId="ADAL" clId="{5D275659-D6B6-4856-BEC0-8AC5B388B1CF}" dt="2021-09-13T14:10:44.192" v="410" actId="2696"/>
        <pc:sldMkLst>
          <pc:docMk/>
          <pc:sldMk cId="2217284122" sldId="2144328151"/>
        </pc:sldMkLst>
        <pc:spChg chg="add mod">
          <ac:chgData name="Reed Kiely" userId="768be38e-2fb5-40ce-925d-bd8e9d9e3c31" providerId="ADAL" clId="{5D275659-D6B6-4856-BEC0-8AC5B388B1CF}" dt="2021-09-13T14:10:42.783" v="409" actId="207"/>
          <ac:spMkLst>
            <pc:docMk/>
            <pc:sldMk cId="2217284122" sldId="2144328151"/>
            <ac:spMk id="24" creationId="{2BD61E83-86E1-4D4C-9BD4-DB08C55D1D68}"/>
          </ac:spMkLst>
        </pc:spChg>
      </pc:sldChg>
      <pc:sldChg chg="modSp add del mod">
        <pc:chgData name="Reed Kiely" userId="768be38e-2fb5-40ce-925d-bd8e9d9e3c31" providerId="ADAL" clId="{5D275659-D6B6-4856-BEC0-8AC5B388B1CF}" dt="2021-09-16T17:46:01.732" v="1939" actId="47"/>
        <pc:sldMkLst>
          <pc:docMk/>
          <pc:sldMk cId="2696881833" sldId="2144328152"/>
        </pc:sldMkLst>
        <pc:spChg chg="mod">
          <ac:chgData name="Reed Kiely" userId="768be38e-2fb5-40ce-925d-bd8e9d9e3c31" providerId="ADAL" clId="{5D275659-D6B6-4856-BEC0-8AC5B388B1CF}" dt="2021-09-15T14:23:30.672" v="906" actId="1076"/>
          <ac:spMkLst>
            <pc:docMk/>
            <pc:sldMk cId="2696881833" sldId="2144328152"/>
            <ac:spMk id="51" creationId="{3EB75440-EF45-4C9C-AA86-EADEBD1A1722}"/>
          </ac:spMkLst>
        </pc:spChg>
      </pc:sldChg>
      <pc:sldChg chg="addSp delSp modSp add del mod">
        <pc:chgData name="Reed Kiely" userId="768be38e-2fb5-40ce-925d-bd8e9d9e3c31" providerId="ADAL" clId="{5D275659-D6B6-4856-BEC0-8AC5B388B1CF}" dt="2021-09-16T19:55:07.668" v="2251" actId="47"/>
        <pc:sldMkLst>
          <pc:docMk/>
          <pc:sldMk cId="2822411673" sldId="2144328152"/>
        </pc:sldMkLst>
        <pc:spChg chg="add del mod">
          <ac:chgData name="Reed Kiely" userId="768be38e-2fb5-40ce-925d-bd8e9d9e3c31" providerId="ADAL" clId="{5D275659-D6B6-4856-BEC0-8AC5B388B1CF}" dt="2021-09-09T19:34:24.607" v="360" actId="478"/>
          <ac:spMkLst>
            <pc:docMk/>
            <pc:sldMk cId="2822411673" sldId="2144328152"/>
            <ac:spMk id="50" creationId="{B1E280E0-D089-434A-AEAC-F9FD57811FD3}"/>
          </ac:spMkLst>
        </pc:spChg>
        <pc:spChg chg="add mod">
          <ac:chgData name="Reed Kiely" userId="768be38e-2fb5-40ce-925d-bd8e9d9e3c31" providerId="ADAL" clId="{5D275659-D6B6-4856-BEC0-8AC5B388B1CF}" dt="2021-09-09T19:34:24.794" v="361"/>
          <ac:spMkLst>
            <pc:docMk/>
            <pc:sldMk cId="2822411673" sldId="2144328152"/>
            <ac:spMk id="51" creationId="{3EB75440-EF45-4C9C-AA86-EADEBD1A1722}"/>
          </ac:spMkLst>
        </pc:spChg>
      </pc:sldChg>
      <pc:sldChg chg="addSp modSp add del">
        <pc:chgData name="Reed Kiely" userId="768be38e-2fb5-40ce-925d-bd8e9d9e3c31" providerId="ADAL" clId="{5D275659-D6B6-4856-BEC0-8AC5B388B1CF}" dt="2021-09-13T18:21:29.050" v="628" actId="47"/>
        <pc:sldMkLst>
          <pc:docMk/>
          <pc:sldMk cId="1514531897" sldId="2144328153"/>
        </pc:sldMkLst>
        <pc:spChg chg="add mod">
          <ac:chgData name="Reed Kiely" userId="768be38e-2fb5-40ce-925d-bd8e9d9e3c31" providerId="ADAL" clId="{5D275659-D6B6-4856-BEC0-8AC5B388B1CF}" dt="2021-09-01T20:38:24.863" v="122"/>
          <ac:spMkLst>
            <pc:docMk/>
            <pc:sldMk cId="1514531897" sldId="2144328153"/>
            <ac:spMk id="49" creationId="{1D794BCA-EBB5-4EAF-9B49-6A2ABF30242D}"/>
          </ac:spMkLst>
        </pc:spChg>
      </pc:sldChg>
      <pc:sldChg chg="addSp delSp modSp add del mod">
        <pc:chgData name="Reed Kiely" userId="768be38e-2fb5-40ce-925d-bd8e9d9e3c31" providerId="ADAL" clId="{5D275659-D6B6-4856-BEC0-8AC5B388B1CF}" dt="2021-09-13T13:38:31.685" v="405" actId="2696"/>
        <pc:sldMkLst>
          <pc:docMk/>
          <pc:sldMk cId="2428155809" sldId="2144328154"/>
        </pc:sldMkLst>
        <pc:spChg chg="add mod">
          <ac:chgData name="Reed Kiely" userId="768be38e-2fb5-40ce-925d-bd8e9d9e3c31" providerId="ADAL" clId="{5D275659-D6B6-4856-BEC0-8AC5B388B1CF}" dt="2021-09-01T20:43:07.754" v="196" actId="20577"/>
          <ac:spMkLst>
            <pc:docMk/>
            <pc:sldMk cId="2428155809" sldId="2144328154"/>
            <ac:spMk id="22" creationId="{12BEAD99-10CC-44E4-B855-7F19AD2C4227}"/>
          </ac:spMkLst>
        </pc:spChg>
        <pc:spChg chg="add del mod">
          <ac:chgData name="Reed Kiely" userId="768be38e-2fb5-40ce-925d-bd8e9d9e3c31" providerId="ADAL" clId="{5D275659-D6B6-4856-BEC0-8AC5B388B1CF}" dt="2021-09-02T14:54:23.904" v="242" actId="478"/>
          <ac:spMkLst>
            <pc:docMk/>
            <pc:sldMk cId="2428155809" sldId="2144328154"/>
            <ac:spMk id="24" creationId="{E4EC5FFC-4FF2-4CBA-B2F7-E33D77648E50}"/>
          </ac:spMkLst>
        </pc:spChg>
        <pc:spChg chg="add mod">
          <ac:chgData name="Reed Kiely" userId="768be38e-2fb5-40ce-925d-bd8e9d9e3c31" providerId="ADAL" clId="{5D275659-D6B6-4856-BEC0-8AC5B388B1CF}" dt="2021-09-02T14:54:24.016" v="243"/>
          <ac:spMkLst>
            <pc:docMk/>
            <pc:sldMk cId="2428155809" sldId="2144328154"/>
            <ac:spMk id="31" creationId="{E9F69249-7C52-4A13-88BC-969B2950FBBB}"/>
          </ac:spMkLst>
        </pc:spChg>
        <pc:spChg chg="mod">
          <ac:chgData name="Reed Kiely" userId="768be38e-2fb5-40ce-925d-bd8e9d9e3c31" providerId="ADAL" clId="{5D275659-D6B6-4856-BEC0-8AC5B388B1CF}" dt="2021-09-02T14:54:24.016" v="243"/>
          <ac:spMkLst>
            <pc:docMk/>
            <pc:sldMk cId="2428155809" sldId="2144328154"/>
            <ac:spMk id="38" creationId="{7B4397B3-3190-49A6-8950-540D60D5434B}"/>
          </ac:spMkLst>
        </pc:spChg>
        <pc:spChg chg="mod">
          <ac:chgData name="Reed Kiely" userId="768be38e-2fb5-40ce-925d-bd8e9d9e3c31" providerId="ADAL" clId="{5D275659-D6B6-4856-BEC0-8AC5B388B1CF}" dt="2021-09-02T14:54:24.016" v="243"/>
          <ac:spMkLst>
            <pc:docMk/>
            <pc:sldMk cId="2428155809" sldId="2144328154"/>
            <ac:spMk id="39" creationId="{A8A9856E-CA88-472D-BDF6-A899C80FAB72}"/>
          </ac:spMkLst>
        </pc:spChg>
        <pc:grpChg chg="add mod">
          <ac:chgData name="Reed Kiely" userId="768be38e-2fb5-40ce-925d-bd8e9d9e3c31" providerId="ADAL" clId="{5D275659-D6B6-4856-BEC0-8AC5B388B1CF}" dt="2021-09-02T14:54:24.016" v="243"/>
          <ac:grpSpMkLst>
            <pc:docMk/>
            <pc:sldMk cId="2428155809" sldId="2144328154"/>
            <ac:grpSpMk id="34" creationId="{509004F9-EAF5-4CA5-8EB9-924382080615}"/>
          </ac:grpSpMkLst>
        </pc:grpChg>
        <pc:grpChg chg="mod">
          <ac:chgData name="Reed Kiely" userId="768be38e-2fb5-40ce-925d-bd8e9d9e3c31" providerId="ADAL" clId="{5D275659-D6B6-4856-BEC0-8AC5B388B1CF}" dt="2021-09-02T14:54:24.016" v="243"/>
          <ac:grpSpMkLst>
            <pc:docMk/>
            <pc:sldMk cId="2428155809" sldId="2144328154"/>
            <ac:grpSpMk id="36" creationId="{638D80DE-44CE-4025-9F88-47FA6471A5D9}"/>
          </ac:grpSpMkLst>
        </pc:grpChg>
        <pc:picChg chg="mod">
          <ac:chgData name="Reed Kiely" userId="768be38e-2fb5-40ce-925d-bd8e9d9e3c31" providerId="ADAL" clId="{5D275659-D6B6-4856-BEC0-8AC5B388B1CF}" dt="2021-09-02T14:54:24.016" v="243"/>
          <ac:picMkLst>
            <pc:docMk/>
            <pc:sldMk cId="2428155809" sldId="2144328154"/>
            <ac:picMk id="37" creationId="{BAAB1800-7556-4B4A-B6F9-48BA79369D17}"/>
          </ac:picMkLst>
        </pc:picChg>
      </pc:sldChg>
      <pc:sldChg chg="add del">
        <pc:chgData name="Reed Kiely" userId="768be38e-2fb5-40ce-925d-bd8e9d9e3c31" providerId="ADAL" clId="{5D275659-D6B6-4856-BEC0-8AC5B388B1CF}" dt="2021-09-16T17:46:01.732" v="1939" actId="47"/>
        <pc:sldMkLst>
          <pc:docMk/>
          <pc:sldMk cId="2491830114" sldId="2144328154"/>
        </pc:sldMkLst>
      </pc:sldChg>
      <pc:sldChg chg="addSp delSp modSp add del mod ord">
        <pc:chgData name="Reed Kiely" userId="768be38e-2fb5-40ce-925d-bd8e9d9e3c31" providerId="ADAL" clId="{5D275659-D6B6-4856-BEC0-8AC5B388B1CF}" dt="2021-09-09T19:32:21.189" v="344" actId="47"/>
        <pc:sldMkLst>
          <pc:docMk/>
          <pc:sldMk cId="1321208457" sldId="2144328155"/>
        </pc:sldMkLst>
        <pc:spChg chg="add del mod">
          <ac:chgData name="Reed Kiely" userId="768be38e-2fb5-40ce-925d-bd8e9d9e3c31" providerId="ADAL" clId="{5D275659-D6B6-4856-BEC0-8AC5B388B1CF}" dt="2021-09-09T19:31:54.713" v="338" actId="478"/>
          <ac:spMkLst>
            <pc:docMk/>
            <pc:sldMk cId="1321208457" sldId="2144328155"/>
            <ac:spMk id="4" creationId="{761C647C-7BA4-4B31-A216-491848EC24C5}"/>
          </ac:spMkLst>
        </pc:spChg>
        <pc:spChg chg="add del mod">
          <ac:chgData name="Reed Kiely" userId="768be38e-2fb5-40ce-925d-bd8e9d9e3c31" providerId="ADAL" clId="{5D275659-D6B6-4856-BEC0-8AC5B388B1CF}" dt="2021-09-09T19:31:53.311" v="337"/>
          <ac:spMkLst>
            <pc:docMk/>
            <pc:sldMk cId="1321208457" sldId="2144328155"/>
            <ac:spMk id="18" creationId="{E709D698-594E-4AEF-B85B-FBD28AA0329A}"/>
          </ac:spMkLst>
        </pc:spChg>
      </pc:sldChg>
      <pc:sldChg chg="modSp add del mod">
        <pc:chgData name="Reed Kiely" userId="768be38e-2fb5-40ce-925d-bd8e9d9e3c31" providerId="ADAL" clId="{5D275659-D6B6-4856-BEC0-8AC5B388B1CF}" dt="2021-09-09T19:17:22.490" v="271" actId="47"/>
        <pc:sldMkLst>
          <pc:docMk/>
          <pc:sldMk cId="2659752383" sldId="2144328156"/>
        </pc:sldMkLst>
        <pc:spChg chg="mod">
          <ac:chgData name="Reed Kiely" userId="768be38e-2fb5-40ce-925d-bd8e9d9e3c31" providerId="ADAL" clId="{5D275659-D6B6-4856-BEC0-8AC5B388B1CF}" dt="2021-09-02T15:26:57.961" v="269" actId="20577"/>
          <ac:spMkLst>
            <pc:docMk/>
            <pc:sldMk cId="2659752383" sldId="2144328156"/>
            <ac:spMk id="4" creationId="{761C647C-7BA4-4B31-A216-491848EC24C5}"/>
          </ac:spMkLst>
        </pc:spChg>
      </pc:sldChg>
      <pc:sldChg chg="add del">
        <pc:chgData name="Reed Kiely" userId="768be38e-2fb5-40ce-925d-bd8e9d9e3c31" providerId="ADAL" clId="{5D275659-D6B6-4856-BEC0-8AC5B388B1CF}" dt="2021-09-16T17:46:01.732" v="1939" actId="47"/>
        <pc:sldMkLst>
          <pc:docMk/>
          <pc:sldMk cId="423507259" sldId="2144328205"/>
        </pc:sldMkLst>
      </pc:sldChg>
      <pc:sldChg chg="addSp modSp add del mod">
        <pc:chgData name="Reed Kiely" userId="768be38e-2fb5-40ce-925d-bd8e9d9e3c31" providerId="ADAL" clId="{5D275659-D6B6-4856-BEC0-8AC5B388B1CF}" dt="2021-09-13T14:48:03.800" v="427" actId="2696"/>
        <pc:sldMkLst>
          <pc:docMk/>
          <pc:sldMk cId="1020139153" sldId="2144328205"/>
        </pc:sldMkLst>
        <pc:spChg chg="add mod">
          <ac:chgData name="Reed Kiely" userId="768be38e-2fb5-40ce-925d-bd8e9d9e3c31" providerId="ADAL" clId="{5D275659-D6B6-4856-BEC0-8AC5B388B1CF}" dt="2021-09-09T19:31:28.359" v="297" actId="20577"/>
          <ac:spMkLst>
            <pc:docMk/>
            <pc:sldMk cId="1020139153" sldId="2144328205"/>
            <ac:spMk id="25" creationId="{DB326497-1386-41DD-9AC1-81BAB5C6C62D}"/>
          </ac:spMkLst>
        </pc:spChg>
        <pc:spChg chg="add mod">
          <ac:chgData name="Reed Kiely" userId="768be38e-2fb5-40ce-925d-bd8e9d9e3c31" providerId="ADAL" clId="{5D275659-D6B6-4856-BEC0-8AC5B388B1CF}" dt="2021-09-09T19:31:58.895" v="341"/>
          <ac:spMkLst>
            <pc:docMk/>
            <pc:sldMk cId="1020139153" sldId="2144328205"/>
            <ac:spMk id="26" creationId="{B6BF4DE0-91C1-433C-A4A8-C39A4DFB141B}"/>
          </ac:spMkLst>
        </pc:spChg>
      </pc:sldChg>
      <pc:sldChg chg="add del">
        <pc:chgData name="Reed Kiely" userId="768be38e-2fb5-40ce-925d-bd8e9d9e3c31" providerId="ADAL" clId="{5D275659-D6B6-4856-BEC0-8AC5B388B1CF}" dt="2021-09-16T17:46:01.732" v="1939" actId="47"/>
        <pc:sldMkLst>
          <pc:docMk/>
          <pc:sldMk cId="3650661333" sldId="2144328211"/>
        </pc:sldMkLst>
      </pc:sldChg>
      <pc:sldChg chg="addSp modSp add del">
        <pc:chgData name="Reed Kiely" userId="768be38e-2fb5-40ce-925d-bd8e9d9e3c31" providerId="ADAL" clId="{5D275659-D6B6-4856-BEC0-8AC5B388B1CF}" dt="2021-09-23T13:08:45.794" v="5428" actId="47"/>
        <pc:sldMkLst>
          <pc:docMk/>
          <pc:sldMk cId="4118161336" sldId="2144328211"/>
        </pc:sldMkLst>
        <pc:spChg chg="add mod">
          <ac:chgData name="Reed Kiely" userId="768be38e-2fb5-40ce-925d-bd8e9d9e3c31" providerId="ADAL" clId="{5D275659-D6B6-4856-BEC0-8AC5B388B1CF}" dt="2021-09-09T19:31:31.536" v="299"/>
          <ac:spMkLst>
            <pc:docMk/>
            <pc:sldMk cId="4118161336" sldId="2144328211"/>
            <ac:spMk id="38" creationId="{FD5AD9F5-3461-49E8-B772-520C8636CEF6}"/>
          </ac:spMkLst>
        </pc:spChg>
        <pc:spChg chg="add mod">
          <ac:chgData name="Reed Kiely" userId="768be38e-2fb5-40ce-925d-bd8e9d9e3c31" providerId="ADAL" clId="{5D275659-D6B6-4856-BEC0-8AC5B388B1CF}" dt="2021-09-09T19:31:51.232" v="334"/>
          <ac:spMkLst>
            <pc:docMk/>
            <pc:sldMk cId="4118161336" sldId="2144328211"/>
            <ac:spMk id="39" creationId="{C9CF300E-1FD8-4CDA-900B-3FE91BD8A59B}"/>
          </ac:spMkLst>
        </pc:spChg>
      </pc:sldChg>
      <pc:sldChg chg="addSp delSp modSp add del mod ord">
        <pc:chgData name="Reed Kiely" userId="768be38e-2fb5-40ce-925d-bd8e9d9e3c31" providerId="ADAL" clId="{5D275659-D6B6-4856-BEC0-8AC5B388B1CF}" dt="2021-09-16T14:37:59.675" v="1294" actId="47"/>
        <pc:sldMkLst>
          <pc:docMk/>
          <pc:sldMk cId="586304524" sldId="2144328213"/>
        </pc:sldMkLst>
        <pc:spChg chg="add del mod">
          <ac:chgData name="Reed Kiely" userId="768be38e-2fb5-40ce-925d-bd8e9d9e3c31" providerId="ADAL" clId="{5D275659-D6B6-4856-BEC0-8AC5B388B1CF}" dt="2021-09-13T14:48:19.016" v="436" actId="478"/>
          <ac:spMkLst>
            <pc:docMk/>
            <pc:sldMk cId="586304524" sldId="2144328213"/>
            <ac:spMk id="34" creationId="{95DCC2E4-7C05-4B40-A62B-A13FF532EEE2}"/>
          </ac:spMkLst>
        </pc:spChg>
        <pc:spChg chg="add mod">
          <ac:chgData name="Reed Kiely" userId="768be38e-2fb5-40ce-925d-bd8e9d9e3c31" providerId="ADAL" clId="{5D275659-D6B6-4856-BEC0-8AC5B388B1CF}" dt="2021-09-13T14:48:25.918" v="441" actId="207"/>
          <ac:spMkLst>
            <pc:docMk/>
            <pc:sldMk cId="586304524" sldId="2144328213"/>
            <ac:spMk id="35" creationId="{38AC09A6-EBDB-46BC-ACBA-55BC0062DD6B}"/>
          </ac:spMkLst>
        </pc:spChg>
        <pc:spChg chg="add mod">
          <ac:chgData name="Reed Kiely" userId="768be38e-2fb5-40ce-925d-bd8e9d9e3c31" providerId="ADAL" clId="{5D275659-D6B6-4856-BEC0-8AC5B388B1CF}" dt="2021-09-15T14:48:33.587" v="1247" actId="207"/>
          <ac:spMkLst>
            <pc:docMk/>
            <pc:sldMk cId="586304524" sldId="2144328213"/>
            <ac:spMk id="39" creationId="{407D0395-8023-48EC-BB18-45873645C7C1}"/>
          </ac:spMkLst>
        </pc:spChg>
        <pc:picChg chg="add del mod">
          <ac:chgData name="Reed Kiely" userId="768be38e-2fb5-40ce-925d-bd8e9d9e3c31" providerId="ADAL" clId="{5D275659-D6B6-4856-BEC0-8AC5B388B1CF}" dt="2021-09-15T15:16:00.814" v="1249"/>
          <ac:picMkLst>
            <pc:docMk/>
            <pc:sldMk cId="586304524" sldId="2144328213"/>
            <ac:picMk id="4" creationId="{EE52E464-C275-4DB7-9698-A097523834A9}"/>
          </ac:picMkLst>
        </pc:picChg>
      </pc:sldChg>
      <pc:sldChg chg="addSp delSp modSp add del mod">
        <pc:chgData name="Reed Kiely" userId="768be38e-2fb5-40ce-925d-bd8e9d9e3c31" providerId="ADAL" clId="{5D275659-D6B6-4856-BEC0-8AC5B388B1CF}" dt="2021-09-16T14:40:30.119" v="1338" actId="47"/>
        <pc:sldMkLst>
          <pc:docMk/>
          <pc:sldMk cId="3625033372" sldId="2144328214"/>
        </pc:sldMkLst>
        <pc:spChg chg="del">
          <ac:chgData name="Reed Kiely" userId="768be38e-2fb5-40ce-925d-bd8e9d9e3c31" providerId="ADAL" clId="{5D275659-D6B6-4856-BEC0-8AC5B388B1CF}" dt="2021-09-16T14:40:26.050" v="1337" actId="478"/>
          <ac:spMkLst>
            <pc:docMk/>
            <pc:sldMk cId="3625033372" sldId="2144328214"/>
            <ac:spMk id="2" creationId="{07DE9FD2-155A-43FB-B1D4-A238839D3B3D}"/>
          </ac:spMkLst>
        </pc:spChg>
        <pc:spChg chg="add del mod">
          <ac:chgData name="Reed Kiely" userId="768be38e-2fb5-40ce-925d-bd8e9d9e3c31" providerId="ADAL" clId="{5D275659-D6B6-4856-BEC0-8AC5B388B1CF}" dt="2021-09-13T18:12:42.336" v="448"/>
          <ac:spMkLst>
            <pc:docMk/>
            <pc:sldMk cId="3625033372" sldId="2144328214"/>
            <ac:spMk id="18" creationId="{FD544AC6-03B6-4E96-89EB-DE3EE305C8C9}"/>
          </ac:spMkLst>
        </pc:spChg>
        <pc:spChg chg="add del mod">
          <ac:chgData name="Reed Kiely" userId="768be38e-2fb5-40ce-925d-bd8e9d9e3c31" providerId="ADAL" clId="{5D275659-D6B6-4856-BEC0-8AC5B388B1CF}" dt="2021-09-13T18:12:42.336" v="448"/>
          <ac:spMkLst>
            <pc:docMk/>
            <pc:sldMk cId="3625033372" sldId="2144328214"/>
            <ac:spMk id="19" creationId="{76DFA8D1-0BCE-4C7C-BEBD-BCA54E6A5C23}"/>
          </ac:spMkLst>
        </pc:spChg>
        <pc:spChg chg="add del mod">
          <ac:chgData name="Reed Kiely" userId="768be38e-2fb5-40ce-925d-bd8e9d9e3c31" providerId="ADAL" clId="{5D275659-D6B6-4856-BEC0-8AC5B388B1CF}" dt="2021-09-13T18:12:42.336" v="448"/>
          <ac:spMkLst>
            <pc:docMk/>
            <pc:sldMk cId="3625033372" sldId="2144328214"/>
            <ac:spMk id="20" creationId="{06204D5B-9B72-4ECC-9D48-558A2CAAD02C}"/>
          </ac:spMkLst>
        </pc:spChg>
        <pc:spChg chg="add del mod">
          <ac:chgData name="Reed Kiely" userId="768be38e-2fb5-40ce-925d-bd8e9d9e3c31" providerId="ADAL" clId="{5D275659-D6B6-4856-BEC0-8AC5B388B1CF}" dt="2021-09-13T18:12:42.336" v="448"/>
          <ac:spMkLst>
            <pc:docMk/>
            <pc:sldMk cId="3625033372" sldId="2144328214"/>
            <ac:spMk id="21" creationId="{2A5A0CAB-F586-4F3C-93C1-9B5DEFB14862}"/>
          </ac:spMkLst>
        </pc:spChg>
        <pc:spChg chg="add del mod">
          <ac:chgData name="Reed Kiely" userId="768be38e-2fb5-40ce-925d-bd8e9d9e3c31" providerId="ADAL" clId="{5D275659-D6B6-4856-BEC0-8AC5B388B1CF}" dt="2021-09-13T18:12:42.336" v="448"/>
          <ac:spMkLst>
            <pc:docMk/>
            <pc:sldMk cId="3625033372" sldId="2144328214"/>
            <ac:spMk id="22" creationId="{C6E4CFF3-A2E7-4188-8418-7F9353FC0376}"/>
          </ac:spMkLst>
        </pc:spChg>
        <pc:spChg chg="add del mod">
          <ac:chgData name="Reed Kiely" userId="768be38e-2fb5-40ce-925d-bd8e9d9e3c31" providerId="ADAL" clId="{5D275659-D6B6-4856-BEC0-8AC5B388B1CF}" dt="2021-09-13T18:12:42.336" v="448"/>
          <ac:spMkLst>
            <pc:docMk/>
            <pc:sldMk cId="3625033372" sldId="2144328214"/>
            <ac:spMk id="23" creationId="{1EC2A2DC-56C1-4254-BC1D-A30201D40561}"/>
          </ac:spMkLst>
        </pc:spChg>
        <pc:spChg chg="add mod">
          <ac:chgData name="Reed Kiely" userId="768be38e-2fb5-40ce-925d-bd8e9d9e3c31" providerId="ADAL" clId="{5D275659-D6B6-4856-BEC0-8AC5B388B1CF}" dt="2021-09-15T14:24:40.636" v="941" actId="20577"/>
          <ac:spMkLst>
            <pc:docMk/>
            <pc:sldMk cId="3625033372" sldId="2144328214"/>
            <ac:spMk id="23" creationId="{A9B85219-0878-423E-9824-A07D0D63F618}"/>
          </ac:spMkLst>
        </pc:spChg>
        <pc:spChg chg="mod">
          <ac:chgData name="Reed Kiely" userId="768be38e-2fb5-40ce-925d-bd8e9d9e3c31" providerId="ADAL" clId="{5D275659-D6B6-4856-BEC0-8AC5B388B1CF}" dt="2021-09-13T18:14:05.954" v="531" actId="20577"/>
          <ac:spMkLst>
            <pc:docMk/>
            <pc:sldMk cId="3625033372" sldId="2144328214"/>
            <ac:spMk id="24" creationId="{FE51337C-7111-4FDD-BD9E-AAF8EAD4F674}"/>
          </ac:spMkLst>
        </pc:spChg>
        <pc:spChg chg="add del mod">
          <ac:chgData name="Reed Kiely" userId="768be38e-2fb5-40ce-925d-bd8e9d9e3c31" providerId="ADAL" clId="{5D275659-D6B6-4856-BEC0-8AC5B388B1CF}" dt="2021-09-13T18:12:42.336" v="448"/>
          <ac:spMkLst>
            <pc:docMk/>
            <pc:sldMk cId="3625033372" sldId="2144328214"/>
            <ac:spMk id="28" creationId="{F2EA83A6-99FE-4CBA-9C32-491B3825D9B6}"/>
          </ac:spMkLst>
        </pc:spChg>
        <pc:spChg chg="add del mod">
          <ac:chgData name="Reed Kiely" userId="768be38e-2fb5-40ce-925d-bd8e9d9e3c31" providerId="ADAL" clId="{5D275659-D6B6-4856-BEC0-8AC5B388B1CF}" dt="2021-09-13T18:12:42.336" v="448"/>
          <ac:spMkLst>
            <pc:docMk/>
            <pc:sldMk cId="3625033372" sldId="2144328214"/>
            <ac:spMk id="34" creationId="{70D5CAF6-524A-4597-B2B1-896A0D3DC601}"/>
          </ac:spMkLst>
        </pc:spChg>
        <pc:spChg chg="add del mod">
          <ac:chgData name="Reed Kiely" userId="768be38e-2fb5-40ce-925d-bd8e9d9e3c31" providerId="ADAL" clId="{5D275659-D6B6-4856-BEC0-8AC5B388B1CF}" dt="2021-09-13T18:12:42.336" v="448"/>
          <ac:spMkLst>
            <pc:docMk/>
            <pc:sldMk cId="3625033372" sldId="2144328214"/>
            <ac:spMk id="36" creationId="{9BC0B178-F03D-4B19-90D0-FFF8A6789E6B}"/>
          </ac:spMkLst>
        </pc:spChg>
        <pc:spChg chg="add mod">
          <ac:chgData name="Reed Kiely" userId="768be38e-2fb5-40ce-925d-bd8e9d9e3c31" providerId="ADAL" clId="{5D275659-D6B6-4856-BEC0-8AC5B388B1CF}" dt="2021-09-13T18:13:14.497" v="454" actId="1076"/>
          <ac:spMkLst>
            <pc:docMk/>
            <pc:sldMk cId="3625033372" sldId="2144328214"/>
            <ac:spMk id="38" creationId="{00FF81C8-9152-48A9-9878-A336FFDF68B8}"/>
          </ac:spMkLst>
        </pc:spChg>
        <pc:spChg chg="add mod">
          <ac:chgData name="Reed Kiely" userId="768be38e-2fb5-40ce-925d-bd8e9d9e3c31" providerId="ADAL" clId="{5D275659-D6B6-4856-BEC0-8AC5B388B1CF}" dt="2021-09-13T18:16:25.838" v="553" actId="207"/>
          <ac:spMkLst>
            <pc:docMk/>
            <pc:sldMk cId="3625033372" sldId="2144328214"/>
            <ac:spMk id="39" creationId="{52E6ADCA-E282-4745-AFC9-4D377D7F5A4C}"/>
          </ac:spMkLst>
        </pc:spChg>
        <pc:spChg chg="add mod">
          <ac:chgData name="Reed Kiely" userId="768be38e-2fb5-40ce-925d-bd8e9d9e3c31" providerId="ADAL" clId="{5D275659-D6B6-4856-BEC0-8AC5B388B1CF}" dt="2021-09-13T18:12:46.419" v="450"/>
          <ac:spMkLst>
            <pc:docMk/>
            <pc:sldMk cId="3625033372" sldId="2144328214"/>
            <ac:spMk id="40" creationId="{BE860CC7-07A4-4404-9F9D-BF9173EA1A4F}"/>
          </ac:spMkLst>
        </pc:spChg>
        <pc:spChg chg="add mod">
          <ac:chgData name="Reed Kiely" userId="768be38e-2fb5-40ce-925d-bd8e9d9e3c31" providerId="ADAL" clId="{5D275659-D6B6-4856-BEC0-8AC5B388B1CF}" dt="2021-09-13T18:12:46.419" v="450"/>
          <ac:spMkLst>
            <pc:docMk/>
            <pc:sldMk cId="3625033372" sldId="2144328214"/>
            <ac:spMk id="41" creationId="{360A25F8-74BA-4674-86E8-3B652E36BE65}"/>
          </ac:spMkLst>
        </pc:spChg>
        <pc:spChg chg="add mod">
          <ac:chgData name="Reed Kiely" userId="768be38e-2fb5-40ce-925d-bd8e9d9e3c31" providerId="ADAL" clId="{5D275659-D6B6-4856-BEC0-8AC5B388B1CF}" dt="2021-09-13T18:12:46.419" v="450"/>
          <ac:spMkLst>
            <pc:docMk/>
            <pc:sldMk cId="3625033372" sldId="2144328214"/>
            <ac:spMk id="42" creationId="{FE036A1C-6442-4822-B97E-A2DD686C3AA7}"/>
          </ac:spMkLst>
        </pc:spChg>
        <pc:spChg chg="add mod">
          <ac:chgData name="Reed Kiely" userId="768be38e-2fb5-40ce-925d-bd8e9d9e3c31" providerId="ADAL" clId="{5D275659-D6B6-4856-BEC0-8AC5B388B1CF}" dt="2021-09-13T18:12:46.419" v="450"/>
          <ac:spMkLst>
            <pc:docMk/>
            <pc:sldMk cId="3625033372" sldId="2144328214"/>
            <ac:spMk id="43" creationId="{F6C29099-B766-4C04-9EA2-5661F57D31C7}"/>
          </ac:spMkLst>
        </pc:spChg>
        <pc:spChg chg="add mod">
          <ac:chgData name="Reed Kiely" userId="768be38e-2fb5-40ce-925d-bd8e9d9e3c31" providerId="ADAL" clId="{5D275659-D6B6-4856-BEC0-8AC5B388B1CF}" dt="2021-09-13T18:12:46.419" v="450"/>
          <ac:spMkLst>
            <pc:docMk/>
            <pc:sldMk cId="3625033372" sldId="2144328214"/>
            <ac:spMk id="44" creationId="{09BA32D1-70C8-485A-92C9-49F61DBDC1D4}"/>
          </ac:spMkLst>
        </pc:spChg>
        <pc:spChg chg="add mod">
          <ac:chgData name="Reed Kiely" userId="768be38e-2fb5-40ce-925d-bd8e9d9e3c31" providerId="ADAL" clId="{5D275659-D6B6-4856-BEC0-8AC5B388B1CF}" dt="2021-09-13T18:12:46.419" v="450"/>
          <ac:spMkLst>
            <pc:docMk/>
            <pc:sldMk cId="3625033372" sldId="2144328214"/>
            <ac:spMk id="45" creationId="{2CF74174-1C88-4626-B2B6-F05826692760}"/>
          </ac:spMkLst>
        </pc:spChg>
        <pc:spChg chg="add mod">
          <ac:chgData name="Reed Kiely" userId="768be38e-2fb5-40ce-925d-bd8e9d9e3c31" providerId="ADAL" clId="{5D275659-D6B6-4856-BEC0-8AC5B388B1CF}" dt="2021-09-13T18:12:46.419" v="450"/>
          <ac:spMkLst>
            <pc:docMk/>
            <pc:sldMk cId="3625033372" sldId="2144328214"/>
            <ac:spMk id="46" creationId="{20C51896-5A4F-4385-A224-4357BF94BCC3}"/>
          </ac:spMkLst>
        </pc:spChg>
        <pc:spChg chg="add mod">
          <ac:chgData name="Reed Kiely" userId="768be38e-2fb5-40ce-925d-bd8e9d9e3c31" providerId="ADAL" clId="{5D275659-D6B6-4856-BEC0-8AC5B388B1CF}" dt="2021-09-15T14:26:50.926" v="942" actId="207"/>
          <ac:spMkLst>
            <pc:docMk/>
            <pc:sldMk cId="3625033372" sldId="2144328214"/>
            <ac:spMk id="47" creationId="{223132C3-C04C-449F-AA81-D6E98AF8EDFA}"/>
          </ac:spMkLst>
        </pc:spChg>
        <pc:graphicFrameChg chg="add del mod">
          <ac:chgData name="Reed Kiely" userId="768be38e-2fb5-40ce-925d-bd8e9d9e3c31" providerId="ADAL" clId="{5D275659-D6B6-4856-BEC0-8AC5B388B1CF}" dt="2021-09-13T18:12:42.336" v="448"/>
          <ac:graphicFrameMkLst>
            <pc:docMk/>
            <pc:sldMk cId="3625033372" sldId="2144328214"/>
            <ac:graphicFrameMk id="17" creationId="{50291AFE-AA99-4657-9792-E61EC1EA6F98}"/>
          </ac:graphicFrameMkLst>
        </pc:graphicFrameChg>
        <pc:graphicFrameChg chg="add mod">
          <ac:chgData name="Reed Kiely" userId="768be38e-2fb5-40ce-925d-bd8e9d9e3c31" providerId="ADAL" clId="{5D275659-D6B6-4856-BEC0-8AC5B388B1CF}" dt="2021-09-13T18:12:46.419" v="450"/>
          <ac:graphicFrameMkLst>
            <pc:docMk/>
            <pc:sldMk cId="3625033372" sldId="2144328214"/>
            <ac:graphicFrameMk id="37" creationId="{776362CD-658E-4C7B-91A3-91BD15791380}"/>
          </ac:graphicFrameMkLst>
        </pc:graphicFrameChg>
        <pc:picChg chg="mod">
          <ac:chgData name="Reed Kiely" userId="768be38e-2fb5-40ce-925d-bd8e9d9e3c31" providerId="ADAL" clId="{5D275659-D6B6-4856-BEC0-8AC5B388B1CF}" dt="2021-09-13T18:18:49.409" v="584" actId="1035"/>
          <ac:picMkLst>
            <pc:docMk/>
            <pc:sldMk cId="3625033372" sldId="2144328214"/>
            <ac:picMk id="26" creationId="{CBAEC739-FC10-47C7-9A60-DE751AD46630}"/>
          </ac:picMkLst>
        </pc:picChg>
        <pc:picChg chg="mod">
          <ac:chgData name="Reed Kiely" userId="768be38e-2fb5-40ce-925d-bd8e9d9e3c31" providerId="ADAL" clId="{5D275659-D6B6-4856-BEC0-8AC5B388B1CF}" dt="2021-09-13T18:18:49.409" v="584" actId="1035"/>
          <ac:picMkLst>
            <pc:docMk/>
            <pc:sldMk cId="3625033372" sldId="2144328214"/>
            <ac:picMk id="27" creationId="{A39571D2-FACF-4AE9-85A1-B0415069DB5C}"/>
          </ac:picMkLst>
        </pc:picChg>
        <pc:picChg chg="del mod">
          <ac:chgData name="Reed Kiely" userId="768be38e-2fb5-40ce-925d-bd8e9d9e3c31" providerId="ADAL" clId="{5D275659-D6B6-4856-BEC0-8AC5B388B1CF}" dt="2021-09-13T18:14:12.297" v="532" actId="478"/>
          <ac:picMkLst>
            <pc:docMk/>
            <pc:sldMk cId="3625033372" sldId="2144328214"/>
            <ac:picMk id="29" creationId="{D661375A-49F0-42AF-8E8F-4BE1B1DE853C}"/>
          </ac:picMkLst>
        </pc:picChg>
        <pc:picChg chg="del mod">
          <ac:chgData name="Reed Kiely" userId="768be38e-2fb5-40ce-925d-bd8e9d9e3c31" providerId="ADAL" clId="{5D275659-D6B6-4856-BEC0-8AC5B388B1CF}" dt="2021-09-13T18:14:12.297" v="532" actId="478"/>
          <ac:picMkLst>
            <pc:docMk/>
            <pc:sldMk cId="3625033372" sldId="2144328214"/>
            <ac:picMk id="30" creationId="{46D5E876-E9A7-4F79-9DBD-684CEF7B1495}"/>
          </ac:picMkLst>
        </pc:picChg>
        <pc:picChg chg="del mod">
          <ac:chgData name="Reed Kiely" userId="768be38e-2fb5-40ce-925d-bd8e9d9e3c31" providerId="ADAL" clId="{5D275659-D6B6-4856-BEC0-8AC5B388B1CF}" dt="2021-09-13T18:14:12.297" v="532" actId="478"/>
          <ac:picMkLst>
            <pc:docMk/>
            <pc:sldMk cId="3625033372" sldId="2144328214"/>
            <ac:picMk id="32" creationId="{1B955820-E45B-4001-AEFD-474302D782B8}"/>
          </ac:picMkLst>
        </pc:picChg>
        <pc:picChg chg="del mod">
          <ac:chgData name="Reed Kiely" userId="768be38e-2fb5-40ce-925d-bd8e9d9e3c31" providerId="ADAL" clId="{5D275659-D6B6-4856-BEC0-8AC5B388B1CF}" dt="2021-09-13T18:14:12.297" v="532" actId="478"/>
          <ac:picMkLst>
            <pc:docMk/>
            <pc:sldMk cId="3625033372" sldId="2144328214"/>
            <ac:picMk id="33" creationId="{3A9C078F-77EB-4C4A-8E3C-A61476602B09}"/>
          </ac:picMkLst>
        </pc:picChg>
        <pc:picChg chg="del mod">
          <ac:chgData name="Reed Kiely" userId="768be38e-2fb5-40ce-925d-bd8e9d9e3c31" providerId="ADAL" clId="{5D275659-D6B6-4856-BEC0-8AC5B388B1CF}" dt="2021-09-13T18:14:12.297" v="532" actId="478"/>
          <ac:picMkLst>
            <pc:docMk/>
            <pc:sldMk cId="3625033372" sldId="2144328214"/>
            <ac:picMk id="53" creationId="{C198FFDB-81D5-4B88-9E86-B7FCCE3BB29F}"/>
          </ac:picMkLst>
        </pc:picChg>
      </pc:sldChg>
      <pc:sldChg chg="add del">
        <pc:chgData name="Reed Kiely" userId="768be38e-2fb5-40ce-925d-bd8e9d9e3c31" providerId="ADAL" clId="{5D275659-D6B6-4856-BEC0-8AC5B388B1CF}" dt="2021-09-15T14:21:21.994" v="902" actId="47"/>
        <pc:sldMkLst>
          <pc:docMk/>
          <pc:sldMk cId="2079996667" sldId="2144328215"/>
        </pc:sldMkLst>
      </pc:sldChg>
      <pc:sldChg chg="addSp delSp modSp add mod">
        <pc:chgData name="Reed Kiely" userId="768be38e-2fb5-40ce-925d-bd8e9d9e3c31" providerId="ADAL" clId="{5D275659-D6B6-4856-BEC0-8AC5B388B1CF}" dt="2021-09-17T17:59:49.286" v="4347" actId="207"/>
        <pc:sldMkLst>
          <pc:docMk/>
          <pc:sldMk cId="199515100" sldId="2144328216"/>
        </pc:sldMkLst>
        <pc:spChg chg="del">
          <ac:chgData name="Reed Kiely" userId="768be38e-2fb5-40ce-925d-bd8e9d9e3c31" providerId="ADAL" clId="{5D275659-D6B6-4856-BEC0-8AC5B388B1CF}" dt="2021-09-17T13:40:18.572" v="3241" actId="478"/>
          <ac:spMkLst>
            <pc:docMk/>
            <pc:sldMk cId="199515100" sldId="2144328216"/>
            <ac:spMk id="2" creationId="{07DE9FD2-155A-43FB-B1D4-A238839D3B3D}"/>
          </ac:spMkLst>
        </pc:spChg>
        <pc:spChg chg="add mod">
          <ac:chgData name="Reed Kiely" userId="768be38e-2fb5-40ce-925d-bd8e9d9e3c31" providerId="ADAL" clId="{5D275659-D6B6-4856-BEC0-8AC5B388B1CF}" dt="2021-09-13T18:17:39.477" v="574" actId="1076"/>
          <ac:spMkLst>
            <pc:docMk/>
            <pc:sldMk cId="199515100" sldId="2144328216"/>
            <ac:spMk id="23" creationId="{64EF7A98-4999-4EDE-A6D3-CEC03E5AF322}"/>
          </ac:spMkLst>
        </pc:spChg>
        <pc:spChg chg="mod">
          <ac:chgData name="Reed Kiely" userId="768be38e-2fb5-40ce-925d-bd8e9d9e3c31" providerId="ADAL" clId="{5D275659-D6B6-4856-BEC0-8AC5B388B1CF}" dt="2021-09-17T17:28:22.394" v="3705" actId="20577"/>
          <ac:spMkLst>
            <pc:docMk/>
            <pc:sldMk cId="199515100" sldId="2144328216"/>
            <ac:spMk id="24" creationId="{FE51337C-7111-4FDD-BD9E-AAF8EAD4F674}"/>
          </ac:spMkLst>
        </pc:spChg>
        <pc:spChg chg="add mod">
          <ac:chgData name="Reed Kiely" userId="768be38e-2fb5-40ce-925d-bd8e9d9e3c31" providerId="ADAL" clId="{5D275659-D6B6-4856-BEC0-8AC5B388B1CF}" dt="2021-09-17T17:59:49.286" v="4347" actId="207"/>
          <ac:spMkLst>
            <pc:docMk/>
            <pc:sldMk cId="199515100" sldId="2144328216"/>
            <ac:spMk id="28" creationId="{0D741339-8D31-421B-819F-86C1A93D18D8}"/>
          </ac:spMkLst>
        </pc:spChg>
        <pc:spChg chg="add del">
          <ac:chgData name="Reed Kiely" userId="768be38e-2fb5-40ce-925d-bd8e9d9e3c31" providerId="ADAL" clId="{5D275659-D6B6-4856-BEC0-8AC5B388B1CF}" dt="2021-09-17T13:40:09.583" v="3235" actId="22"/>
          <ac:spMkLst>
            <pc:docMk/>
            <pc:sldMk cId="199515100" sldId="2144328216"/>
            <ac:spMk id="33" creationId="{29EB86E4-2A28-4535-803A-A5CF312A9FD0}"/>
          </ac:spMkLst>
        </pc:spChg>
        <pc:spChg chg="add mod">
          <ac:chgData name="Reed Kiely" userId="768be38e-2fb5-40ce-925d-bd8e9d9e3c31" providerId="ADAL" clId="{5D275659-D6B6-4856-BEC0-8AC5B388B1CF}" dt="2021-09-13T18:17:34.332" v="572" actId="1076"/>
          <ac:spMkLst>
            <pc:docMk/>
            <pc:sldMk cId="199515100" sldId="2144328216"/>
            <ac:spMk id="34" creationId="{F2020DB6-C1AC-430A-A426-DCAE85D5F3A6}"/>
          </ac:spMkLst>
        </pc:spChg>
        <pc:spChg chg="mod">
          <ac:chgData name="Reed Kiely" userId="768be38e-2fb5-40ce-925d-bd8e9d9e3c31" providerId="ADAL" clId="{5D275659-D6B6-4856-BEC0-8AC5B388B1CF}" dt="2021-09-13T18:15:39.810" v="539" actId="1076"/>
          <ac:spMkLst>
            <pc:docMk/>
            <pc:sldMk cId="199515100" sldId="2144328216"/>
            <ac:spMk id="35" creationId="{0E3F8FDC-1594-4091-A781-E4CE7EB122D7}"/>
          </ac:spMkLst>
        </pc:spChg>
        <pc:spChg chg="add mod">
          <ac:chgData name="Reed Kiely" userId="768be38e-2fb5-40ce-925d-bd8e9d9e3c31" providerId="ADAL" clId="{5D275659-D6B6-4856-BEC0-8AC5B388B1CF}" dt="2021-09-13T18:17:46.834" v="575" actId="688"/>
          <ac:spMkLst>
            <pc:docMk/>
            <pc:sldMk cId="199515100" sldId="2144328216"/>
            <ac:spMk id="36" creationId="{2211E71E-5520-42AD-AC05-CBD0B49895CC}"/>
          </ac:spMkLst>
        </pc:spChg>
        <pc:spChg chg="add mod">
          <ac:chgData name="Reed Kiely" userId="768be38e-2fb5-40ce-925d-bd8e9d9e3c31" providerId="ADAL" clId="{5D275659-D6B6-4856-BEC0-8AC5B388B1CF}" dt="2021-09-13T18:17:23.486" v="570" actId="1076"/>
          <ac:spMkLst>
            <pc:docMk/>
            <pc:sldMk cId="199515100" sldId="2144328216"/>
            <ac:spMk id="37" creationId="{0E4AECDA-CF9A-4D9C-B423-4E42C2DF3EC2}"/>
          </ac:spMkLst>
        </pc:spChg>
        <pc:spChg chg="add mod">
          <ac:chgData name="Reed Kiely" userId="768be38e-2fb5-40ce-925d-bd8e9d9e3c31" providerId="ADAL" clId="{5D275659-D6B6-4856-BEC0-8AC5B388B1CF}" dt="2021-09-13T18:17:29.831" v="571" actId="1076"/>
          <ac:spMkLst>
            <pc:docMk/>
            <pc:sldMk cId="199515100" sldId="2144328216"/>
            <ac:spMk id="38" creationId="{1040C592-2519-4026-8374-93E662CFBB93}"/>
          </ac:spMkLst>
        </pc:spChg>
        <pc:spChg chg="add mod">
          <ac:chgData name="Reed Kiely" userId="768be38e-2fb5-40ce-925d-bd8e9d9e3c31" providerId="ADAL" clId="{5D275659-D6B6-4856-BEC0-8AC5B388B1CF}" dt="2021-09-13T18:17:34.332" v="572" actId="1076"/>
          <ac:spMkLst>
            <pc:docMk/>
            <pc:sldMk cId="199515100" sldId="2144328216"/>
            <ac:spMk id="39" creationId="{C961BD9B-1173-48BA-A29A-C83BFCFD3B45}"/>
          </ac:spMkLst>
        </pc:spChg>
        <pc:spChg chg="add mod">
          <ac:chgData name="Reed Kiely" userId="768be38e-2fb5-40ce-925d-bd8e9d9e3c31" providerId="ADAL" clId="{5D275659-D6B6-4856-BEC0-8AC5B388B1CF}" dt="2021-09-13T18:17:46.834" v="575" actId="688"/>
          <ac:spMkLst>
            <pc:docMk/>
            <pc:sldMk cId="199515100" sldId="2144328216"/>
            <ac:spMk id="40" creationId="{52D5DAF3-6E7A-4FCD-83C7-693A2F8A2B63}"/>
          </ac:spMkLst>
        </pc:spChg>
        <pc:spChg chg="add mod">
          <ac:chgData name="Reed Kiely" userId="768be38e-2fb5-40ce-925d-bd8e9d9e3c31" providerId="ADAL" clId="{5D275659-D6B6-4856-BEC0-8AC5B388B1CF}" dt="2021-09-13T18:17:23.486" v="570" actId="1076"/>
          <ac:spMkLst>
            <pc:docMk/>
            <pc:sldMk cId="199515100" sldId="2144328216"/>
            <ac:spMk id="41" creationId="{CF1AC6EA-817A-4B88-BA2D-2BE677A881B9}"/>
          </ac:spMkLst>
        </pc:spChg>
        <pc:spChg chg="add mod">
          <ac:chgData name="Reed Kiely" userId="768be38e-2fb5-40ce-925d-bd8e9d9e3c31" providerId="ADAL" clId="{5D275659-D6B6-4856-BEC0-8AC5B388B1CF}" dt="2021-09-13T18:17:29.831" v="571" actId="1076"/>
          <ac:spMkLst>
            <pc:docMk/>
            <pc:sldMk cId="199515100" sldId="2144328216"/>
            <ac:spMk id="42" creationId="{48FBA47D-7CC3-47EE-A369-03F16BE95699}"/>
          </ac:spMkLst>
        </pc:spChg>
        <pc:spChg chg="add mod">
          <ac:chgData name="Reed Kiely" userId="768be38e-2fb5-40ce-925d-bd8e9d9e3c31" providerId="ADAL" clId="{5D275659-D6B6-4856-BEC0-8AC5B388B1CF}" dt="2021-09-13T18:17:34.332" v="572" actId="1076"/>
          <ac:spMkLst>
            <pc:docMk/>
            <pc:sldMk cId="199515100" sldId="2144328216"/>
            <ac:spMk id="43" creationId="{6D1B236C-F68F-428A-A100-6624041B64D5}"/>
          </ac:spMkLst>
        </pc:spChg>
        <pc:spChg chg="add mod">
          <ac:chgData name="Reed Kiely" userId="768be38e-2fb5-40ce-925d-bd8e9d9e3c31" providerId="ADAL" clId="{5D275659-D6B6-4856-BEC0-8AC5B388B1CF}" dt="2021-09-13T18:17:46.834" v="575" actId="688"/>
          <ac:spMkLst>
            <pc:docMk/>
            <pc:sldMk cId="199515100" sldId="2144328216"/>
            <ac:spMk id="44" creationId="{B5116831-2D5D-4587-8B00-FFDAEB443D0B}"/>
          </ac:spMkLst>
        </pc:spChg>
        <pc:spChg chg="add mod">
          <ac:chgData name="Reed Kiely" userId="768be38e-2fb5-40ce-925d-bd8e9d9e3c31" providerId="ADAL" clId="{5D275659-D6B6-4856-BEC0-8AC5B388B1CF}" dt="2021-09-13T18:17:23.486" v="570" actId="1076"/>
          <ac:spMkLst>
            <pc:docMk/>
            <pc:sldMk cId="199515100" sldId="2144328216"/>
            <ac:spMk id="45" creationId="{5950CFE8-047C-4522-B148-DCD708153BAC}"/>
          </ac:spMkLst>
        </pc:spChg>
        <pc:spChg chg="add mod">
          <ac:chgData name="Reed Kiely" userId="768be38e-2fb5-40ce-925d-bd8e9d9e3c31" providerId="ADAL" clId="{5D275659-D6B6-4856-BEC0-8AC5B388B1CF}" dt="2021-09-13T18:16:42.742" v="558" actId="14100"/>
          <ac:spMkLst>
            <pc:docMk/>
            <pc:sldMk cId="199515100" sldId="2144328216"/>
            <ac:spMk id="46" creationId="{DD21438E-7409-4A04-ABC1-5B6DBCCF46C7}"/>
          </ac:spMkLst>
        </pc:spChg>
        <pc:spChg chg="add del mod">
          <ac:chgData name="Reed Kiely" userId="768be38e-2fb5-40ce-925d-bd8e9d9e3c31" providerId="ADAL" clId="{5D275659-D6B6-4856-BEC0-8AC5B388B1CF}" dt="2021-09-17T13:40:17.772" v="3240" actId="478"/>
          <ac:spMkLst>
            <pc:docMk/>
            <pc:sldMk cId="199515100" sldId="2144328216"/>
            <ac:spMk id="47" creationId="{FE630827-97DC-4D03-B707-8016D4FA06CA}"/>
          </ac:spMkLst>
        </pc:spChg>
        <pc:spChg chg="add del mod">
          <ac:chgData name="Reed Kiely" userId="768be38e-2fb5-40ce-925d-bd8e9d9e3c31" providerId="ADAL" clId="{5D275659-D6B6-4856-BEC0-8AC5B388B1CF}" dt="2021-09-17T17:59:37.732" v="4345" actId="478"/>
          <ac:spMkLst>
            <pc:docMk/>
            <pc:sldMk cId="199515100" sldId="2144328216"/>
            <ac:spMk id="48" creationId="{BFD65558-DB36-4AFB-B833-F3D79368BF86}"/>
          </ac:spMkLst>
        </pc:spChg>
        <pc:picChg chg="del">
          <ac:chgData name="Reed Kiely" userId="768be38e-2fb5-40ce-925d-bd8e9d9e3c31" providerId="ADAL" clId="{5D275659-D6B6-4856-BEC0-8AC5B388B1CF}" dt="2021-09-17T13:41:07.592" v="3249" actId="478"/>
          <ac:picMkLst>
            <pc:docMk/>
            <pc:sldMk cId="199515100" sldId="2144328216"/>
            <ac:picMk id="3" creationId="{B279BA38-0347-4D5B-8793-F08FFF2EFC6A}"/>
          </ac:picMkLst>
        </pc:picChg>
        <pc:picChg chg="add mod">
          <ac:chgData name="Reed Kiely" userId="768be38e-2fb5-40ce-925d-bd8e9d9e3c31" providerId="ADAL" clId="{5D275659-D6B6-4856-BEC0-8AC5B388B1CF}" dt="2021-09-17T13:42:32.641" v="3259"/>
          <ac:picMkLst>
            <pc:docMk/>
            <pc:sldMk cId="199515100" sldId="2144328216"/>
            <ac:picMk id="6" creationId="{53BE5A4F-0ED6-421A-B5E8-9393CBD2DC09}"/>
          </ac:picMkLst>
        </pc:picChg>
        <pc:picChg chg="add del mod">
          <ac:chgData name="Reed Kiely" userId="768be38e-2fb5-40ce-925d-bd8e9d9e3c31" providerId="ADAL" clId="{5D275659-D6B6-4856-BEC0-8AC5B388B1CF}" dt="2021-09-13T18:15:59.317" v="545"/>
          <ac:picMkLst>
            <pc:docMk/>
            <pc:sldMk cId="199515100" sldId="2144328216"/>
            <ac:picMk id="17" creationId="{39C4D047-6DD0-4585-BF66-7D387D4E792F}"/>
          </ac:picMkLst>
        </pc:picChg>
        <pc:picChg chg="add del mod">
          <ac:chgData name="Reed Kiely" userId="768be38e-2fb5-40ce-925d-bd8e9d9e3c31" providerId="ADAL" clId="{5D275659-D6B6-4856-BEC0-8AC5B388B1CF}" dt="2021-09-13T18:15:59.317" v="545"/>
          <ac:picMkLst>
            <pc:docMk/>
            <pc:sldMk cId="199515100" sldId="2144328216"/>
            <ac:picMk id="18" creationId="{3E78A759-B802-48B1-8134-ED315D544F96}"/>
          </ac:picMkLst>
        </pc:picChg>
        <pc:picChg chg="add mod">
          <ac:chgData name="Reed Kiely" userId="768be38e-2fb5-40ce-925d-bd8e9d9e3c31" providerId="ADAL" clId="{5D275659-D6B6-4856-BEC0-8AC5B388B1CF}" dt="2021-09-13T18:17:34.332" v="572" actId="1076"/>
          <ac:picMkLst>
            <pc:docMk/>
            <pc:sldMk cId="199515100" sldId="2144328216"/>
            <ac:picMk id="19" creationId="{5A4E3456-717E-46A5-84E0-287DC29D0556}"/>
          </ac:picMkLst>
        </pc:picChg>
        <pc:picChg chg="add mod">
          <ac:chgData name="Reed Kiely" userId="768be38e-2fb5-40ce-925d-bd8e9d9e3c31" providerId="ADAL" clId="{5D275659-D6B6-4856-BEC0-8AC5B388B1CF}" dt="2021-09-13T18:17:29.831" v="571" actId="1076"/>
          <ac:picMkLst>
            <pc:docMk/>
            <pc:sldMk cId="199515100" sldId="2144328216"/>
            <ac:picMk id="20" creationId="{A2422CC8-689D-4719-A255-7E2BBE6CEA8E}"/>
          </ac:picMkLst>
        </pc:picChg>
        <pc:picChg chg="add mod">
          <ac:chgData name="Reed Kiely" userId="768be38e-2fb5-40ce-925d-bd8e9d9e3c31" providerId="ADAL" clId="{5D275659-D6B6-4856-BEC0-8AC5B388B1CF}" dt="2021-09-13T18:17:46.834" v="575" actId="688"/>
          <ac:picMkLst>
            <pc:docMk/>
            <pc:sldMk cId="199515100" sldId="2144328216"/>
            <ac:picMk id="21" creationId="{20D76B51-291D-4636-A1E5-C382A19B1CFD}"/>
          </ac:picMkLst>
        </pc:picChg>
        <pc:picChg chg="add mod">
          <ac:chgData name="Reed Kiely" userId="768be38e-2fb5-40ce-925d-bd8e9d9e3c31" providerId="ADAL" clId="{5D275659-D6B6-4856-BEC0-8AC5B388B1CF}" dt="2021-09-13T18:17:23.486" v="570" actId="1076"/>
          <ac:picMkLst>
            <pc:docMk/>
            <pc:sldMk cId="199515100" sldId="2144328216"/>
            <ac:picMk id="22" creationId="{2CE08743-4F2B-481C-9D9B-AFB30F323CFA}"/>
          </ac:picMkLst>
        </pc:picChg>
        <pc:picChg chg="del">
          <ac:chgData name="Reed Kiely" userId="768be38e-2fb5-40ce-925d-bd8e9d9e3c31" providerId="ADAL" clId="{5D275659-D6B6-4856-BEC0-8AC5B388B1CF}" dt="2021-09-13T18:15:51.081" v="542" actId="478"/>
          <ac:picMkLst>
            <pc:docMk/>
            <pc:sldMk cId="199515100" sldId="2144328216"/>
            <ac:picMk id="26" creationId="{CBAEC739-FC10-47C7-9A60-DE751AD46630}"/>
          </ac:picMkLst>
        </pc:picChg>
        <pc:picChg chg="del">
          <ac:chgData name="Reed Kiely" userId="768be38e-2fb5-40ce-925d-bd8e9d9e3c31" providerId="ADAL" clId="{5D275659-D6B6-4856-BEC0-8AC5B388B1CF}" dt="2021-09-13T18:15:51.081" v="542" actId="478"/>
          <ac:picMkLst>
            <pc:docMk/>
            <pc:sldMk cId="199515100" sldId="2144328216"/>
            <ac:picMk id="27" creationId="{A39571D2-FACF-4AE9-85A1-B0415069DB5C}"/>
          </ac:picMkLst>
        </pc:picChg>
        <pc:picChg chg="del">
          <ac:chgData name="Reed Kiely" userId="768be38e-2fb5-40ce-925d-bd8e9d9e3c31" providerId="ADAL" clId="{5D275659-D6B6-4856-BEC0-8AC5B388B1CF}" dt="2021-09-13T18:15:51.081" v="542" actId="478"/>
          <ac:picMkLst>
            <pc:docMk/>
            <pc:sldMk cId="199515100" sldId="2144328216"/>
            <ac:picMk id="29" creationId="{D661375A-49F0-42AF-8E8F-4BE1B1DE853C}"/>
          </ac:picMkLst>
        </pc:picChg>
        <pc:picChg chg="mod">
          <ac:chgData name="Reed Kiely" userId="768be38e-2fb5-40ce-925d-bd8e9d9e3c31" providerId="ADAL" clId="{5D275659-D6B6-4856-BEC0-8AC5B388B1CF}" dt="2021-09-13T18:15:54.397" v="543" actId="1076"/>
          <ac:picMkLst>
            <pc:docMk/>
            <pc:sldMk cId="199515100" sldId="2144328216"/>
            <ac:picMk id="30" creationId="{46D5E876-E9A7-4F79-9DBD-684CEF7B1495}"/>
          </ac:picMkLst>
        </pc:picChg>
        <pc:picChg chg="mod">
          <ac:chgData name="Reed Kiely" userId="768be38e-2fb5-40ce-925d-bd8e9d9e3c31" providerId="ADAL" clId="{5D275659-D6B6-4856-BEC0-8AC5B388B1CF}" dt="2021-09-13T18:16:01.644" v="546" actId="1076"/>
          <ac:picMkLst>
            <pc:docMk/>
            <pc:sldMk cId="199515100" sldId="2144328216"/>
            <ac:picMk id="32" creationId="{1B955820-E45B-4001-AEFD-474302D782B8}"/>
          </ac:picMkLst>
        </pc:picChg>
        <pc:picChg chg="del">
          <ac:chgData name="Reed Kiely" userId="768be38e-2fb5-40ce-925d-bd8e9d9e3c31" providerId="ADAL" clId="{5D275659-D6B6-4856-BEC0-8AC5B388B1CF}" dt="2021-09-13T18:15:51.081" v="542" actId="478"/>
          <ac:picMkLst>
            <pc:docMk/>
            <pc:sldMk cId="199515100" sldId="2144328216"/>
            <ac:picMk id="33" creationId="{3A9C078F-77EB-4C4A-8E3C-A61476602B09}"/>
          </ac:picMkLst>
        </pc:picChg>
        <pc:picChg chg="del">
          <ac:chgData name="Reed Kiely" userId="768be38e-2fb5-40ce-925d-bd8e9d9e3c31" providerId="ADAL" clId="{5D275659-D6B6-4856-BEC0-8AC5B388B1CF}" dt="2021-09-13T18:15:51.081" v="542" actId="478"/>
          <ac:picMkLst>
            <pc:docMk/>
            <pc:sldMk cId="199515100" sldId="2144328216"/>
            <ac:picMk id="53" creationId="{C198FFDB-81D5-4B88-9E86-B7FCCE3BB29F}"/>
          </ac:picMkLst>
        </pc:picChg>
      </pc:sldChg>
      <pc:sldChg chg="addSp delSp modSp add mod">
        <pc:chgData name="Reed Kiely" userId="768be38e-2fb5-40ce-925d-bd8e9d9e3c31" providerId="ADAL" clId="{5D275659-D6B6-4856-BEC0-8AC5B388B1CF}" dt="2021-09-17T19:36:37.134" v="4354" actId="20577"/>
        <pc:sldMkLst>
          <pc:docMk/>
          <pc:sldMk cId="1284553749" sldId="2144328217"/>
        </pc:sldMkLst>
        <pc:spChg chg="del">
          <ac:chgData name="Reed Kiely" userId="768be38e-2fb5-40ce-925d-bd8e9d9e3c31" providerId="ADAL" clId="{5D275659-D6B6-4856-BEC0-8AC5B388B1CF}" dt="2021-09-16T14:42:09.984" v="1369" actId="478"/>
          <ac:spMkLst>
            <pc:docMk/>
            <pc:sldMk cId="1284553749" sldId="2144328217"/>
            <ac:spMk id="2" creationId="{07DE9FD2-155A-43FB-B1D4-A238839D3B3D}"/>
          </ac:spMkLst>
        </pc:spChg>
        <pc:spChg chg="add del mod">
          <ac:chgData name="Reed Kiely" userId="768be38e-2fb5-40ce-925d-bd8e9d9e3c31" providerId="ADAL" clId="{5D275659-D6B6-4856-BEC0-8AC5B388B1CF}" dt="2021-09-16T14:42:00.268" v="1365" actId="478"/>
          <ac:spMkLst>
            <pc:docMk/>
            <pc:sldMk cId="1284553749" sldId="2144328217"/>
            <ac:spMk id="17" creationId="{C546C53E-494F-49DF-8831-9426C2FB1868}"/>
          </ac:spMkLst>
        </pc:spChg>
        <pc:spChg chg="add mod">
          <ac:chgData name="Reed Kiely" userId="768be38e-2fb5-40ce-925d-bd8e9d9e3c31" providerId="ADAL" clId="{5D275659-D6B6-4856-BEC0-8AC5B388B1CF}" dt="2021-09-16T14:42:30.730" v="1375" actId="1076"/>
          <ac:spMkLst>
            <pc:docMk/>
            <pc:sldMk cId="1284553749" sldId="2144328217"/>
            <ac:spMk id="18" creationId="{5FAFEECD-7223-4EF1-B48B-E4460A227198}"/>
          </ac:spMkLst>
        </pc:spChg>
        <pc:spChg chg="add del mod">
          <ac:chgData name="Reed Kiely" userId="768be38e-2fb5-40ce-925d-bd8e9d9e3c31" providerId="ADAL" clId="{5D275659-D6B6-4856-BEC0-8AC5B388B1CF}" dt="2021-09-16T14:42:00.268" v="1365" actId="478"/>
          <ac:spMkLst>
            <pc:docMk/>
            <pc:sldMk cId="1284553749" sldId="2144328217"/>
            <ac:spMk id="19" creationId="{3082C36E-16A9-4575-8C82-F0FEA2EE8A3A}"/>
          </ac:spMkLst>
        </pc:spChg>
        <pc:spChg chg="add del mod">
          <ac:chgData name="Reed Kiely" userId="768be38e-2fb5-40ce-925d-bd8e9d9e3c31" providerId="ADAL" clId="{5D275659-D6B6-4856-BEC0-8AC5B388B1CF}" dt="2021-09-16T14:42:00.268" v="1365" actId="478"/>
          <ac:spMkLst>
            <pc:docMk/>
            <pc:sldMk cId="1284553749" sldId="2144328217"/>
            <ac:spMk id="20" creationId="{D50BFC69-8F89-4366-B06D-AC87F175D0C4}"/>
          </ac:spMkLst>
        </pc:spChg>
        <pc:spChg chg="add del mod">
          <ac:chgData name="Reed Kiely" userId="768be38e-2fb5-40ce-925d-bd8e9d9e3c31" providerId="ADAL" clId="{5D275659-D6B6-4856-BEC0-8AC5B388B1CF}" dt="2021-09-16T14:42:00.268" v="1365" actId="478"/>
          <ac:spMkLst>
            <pc:docMk/>
            <pc:sldMk cId="1284553749" sldId="2144328217"/>
            <ac:spMk id="21" creationId="{6586C1EB-7685-460B-9336-95B04EC10FD9}"/>
          </ac:spMkLst>
        </pc:spChg>
        <pc:spChg chg="add del mod">
          <ac:chgData name="Reed Kiely" userId="768be38e-2fb5-40ce-925d-bd8e9d9e3c31" providerId="ADAL" clId="{5D275659-D6B6-4856-BEC0-8AC5B388B1CF}" dt="2021-09-16T14:42:00.268" v="1365" actId="478"/>
          <ac:spMkLst>
            <pc:docMk/>
            <pc:sldMk cId="1284553749" sldId="2144328217"/>
            <ac:spMk id="22" creationId="{6282FE56-EC3A-42AD-9FAC-9EF5CEA35669}"/>
          </ac:spMkLst>
        </pc:spChg>
        <pc:spChg chg="add del mod">
          <ac:chgData name="Reed Kiely" userId="768be38e-2fb5-40ce-925d-bd8e9d9e3c31" providerId="ADAL" clId="{5D275659-D6B6-4856-BEC0-8AC5B388B1CF}" dt="2021-09-16T14:42:00.268" v="1365" actId="478"/>
          <ac:spMkLst>
            <pc:docMk/>
            <pc:sldMk cId="1284553749" sldId="2144328217"/>
            <ac:spMk id="23" creationId="{B5DB73FA-6B1D-4E29-A3F8-3CFB46AAABE1}"/>
          </ac:spMkLst>
        </pc:spChg>
        <pc:spChg chg="mod">
          <ac:chgData name="Reed Kiely" userId="768be38e-2fb5-40ce-925d-bd8e9d9e3c31" providerId="ADAL" clId="{5D275659-D6B6-4856-BEC0-8AC5B388B1CF}" dt="2021-09-17T19:36:37.134" v="4354" actId="20577"/>
          <ac:spMkLst>
            <pc:docMk/>
            <pc:sldMk cId="1284553749" sldId="2144328217"/>
            <ac:spMk id="24" creationId="{FE51337C-7111-4FDD-BD9E-AAF8EAD4F674}"/>
          </ac:spMkLst>
        </pc:spChg>
        <pc:spChg chg="mod">
          <ac:chgData name="Reed Kiely" userId="768be38e-2fb5-40ce-925d-bd8e9d9e3c31" providerId="ADAL" clId="{5D275659-D6B6-4856-BEC0-8AC5B388B1CF}" dt="2021-09-13T18:19:09.750" v="591"/>
          <ac:spMkLst>
            <pc:docMk/>
            <pc:sldMk cId="1284553749" sldId="2144328217"/>
            <ac:spMk id="34" creationId="{A0E545E6-07B2-4B6E-ABBB-975A4C76CBC0}"/>
          </ac:spMkLst>
        </pc:spChg>
        <pc:spChg chg="mod">
          <ac:chgData name="Reed Kiely" userId="768be38e-2fb5-40ce-925d-bd8e9d9e3c31" providerId="ADAL" clId="{5D275659-D6B6-4856-BEC0-8AC5B388B1CF}" dt="2021-09-13T18:18:58.703" v="587" actId="1076"/>
          <ac:spMkLst>
            <pc:docMk/>
            <pc:sldMk cId="1284553749" sldId="2144328217"/>
            <ac:spMk id="35" creationId="{0E3F8FDC-1594-4091-A781-E4CE7EB122D7}"/>
          </ac:spMkLst>
        </pc:spChg>
        <pc:spChg chg="mod">
          <ac:chgData name="Reed Kiely" userId="768be38e-2fb5-40ce-925d-bd8e9d9e3c31" providerId="ADAL" clId="{5D275659-D6B6-4856-BEC0-8AC5B388B1CF}" dt="2021-09-13T18:19:09.750" v="591"/>
          <ac:spMkLst>
            <pc:docMk/>
            <pc:sldMk cId="1284553749" sldId="2144328217"/>
            <ac:spMk id="36" creationId="{61BF2A76-1BB9-4211-8891-0A75685BC1D0}"/>
          </ac:spMkLst>
        </pc:spChg>
        <pc:spChg chg="add del mod">
          <ac:chgData name="Reed Kiely" userId="768be38e-2fb5-40ce-925d-bd8e9d9e3c31" providerId="ADAL" clId="{5D275659-D6B6-4856-BEC0-8AC5B388B1CF}" dt="2021-09-16T14:42:00.268" v="1365" actId="478"/>
          <ac:spMkLst>
            <pc:docMk/>
            <pc:sldMk cId="1284553749" sldId="2144328217"/>
            <ac:spMk id="37" creationId="{DC64AD55-E10B-40D1-A740-87E9B1111E3A}"/>
          </ac:spMkLst>
        </pc:spChg>
        <pc:spChg chg="mod">
          <ac:chgData name="Reed Kiely" userId="768be38e-2fb5-40ce-925d-bd8e9d9e3c31" providerId="ADAL" clId="{5D275659-D6B6-4856-BEC0-8AC5B388B1CF}" dt="2021-09-13T18:19:09.750" v="591"/>
          <ac:spMkLst>
            <pc:docMk/>
            <pc:sldMk cId="1284553749" sldId="2144328217"/>
            <ac:spMk id="39" creationId="{93ED2DB1-988C-45DD-B4D4-B32A357B040B}"/>
          </ac:spMkLst>
        </pc:spChg>
        <pc:spChg chg="mod">
          <ac:chgData name="Reed Kiely" userId="768be38e-2fb5-40ce-925d-bd8e9d9e3c31" providerId="ADAL" clId="{5D275659-D6B6-4856-BEC0-8AC5B388B1CF}" dt="2021-09-13T18:19:09.750" v="591"/>
          <ac:spMkLst>
            <pc:docMk/>
            <pc:sldMk cId="1284553749" sldId="2144328217"/>
            <ac:spMk id="40" creationId="{0B3D9A1B-495B-4FC8-90B9-D505D8B29F33}"/>
          </ac:spMkLst>
        </pc:spChg>
        <pc:spChg chg="add del mod">
          <ac:chgData name="Reed Kiely" userId="768be38e-2fb5-40ce-925d-bd8e9d9e3c31" providerId="ADAL" clId="{5D275659-D6B6-4856-BEC0-8AC5B388B1CF}" dt="2021-09-16T14:42:00.268" v="1365" actId="478"/>
          <ac:spMkLst>
            <pc:docMk/>
            <pc:sldMk cId="1284553749" sldId="2144328217"/>
            <ac:spMk id="41" creationId="{448C9182-E5AC-4CD8-82FB-F0F4401B6264}"/>
          </ac:spMkLst>
        </pc:spChg>
        <pc:spChg chg="add del mod">
          <ac:chgData name="Reed Kiely" userId="768be38e-2fb5-40ce-925d-bd8e9d9e3c31" providerId="ADAL" clId="{5D275659-D6B6-4856-BEC0-8AC5B388B1CF}" dt="2021-09-16T14:42:00.268" v="1365" actId="478"/>
          <ac:spMkLst>
            <pc:docMk/>
            <pc:sldMk cId="1284553749" sldId="2144328217"/>
            <ac:spMk id="42" creationId="{2FB8F944-8C9E-496A-8921-F338FAF78AD2}"/>
          </ac:spMkLst>
        </pc:spChg>
        <pc:spChg chg="add del mod">
          <ac:chgData name="Reed Kiely" userId="768be38e-2fb5-40ce-925d-bd8e9d9e3c31" providerId="ADAL" clId="{5D275659-D6B6-4856-BEC0-8AC5B388B1CF}" dt="2021-09-16T14:42:00.268" v="1365" actId="478"/>
          <ac:spMkLst>
            <pc:docMk/>
            <pc:sldMk cId="1284553749" sldId="2144328217"/>
            <ac:spMk id="43" creationId="{4A91CA92-3448-405D-B0BB-68E32ED6EFC7}"/>
          </ac:spMkLst>
        </pc:spChg>
        <pc:spChg chg="add del mod">
          <ac:chgData name="Reed Kiely" userId="768be38e-2fb5-40ce-925d-bd8e9d9e3c31" providerId="ADAL" clId="{5D275659-D6B6-4856-BEC0-8AC5B388B1CF}" dt="2021-09-16T14:42:00.268" v="1365" actId="478"/>
          <ac:spMkLst>
            <pc:docMk/>
            <pc:sldMk cId="1284553749" sldId="2144328217"/>
            <ac:spMk id="44" creationId="{D1D5C0DC-AE52-43F4-AA81-1C3B3C0C9325}"/>
          </ac:spMkLst>
        </pc:spChg>
        <pc:spChg chg="add del mod">
          <ac:chgData name="Reed Kiely" userId="768be38e-2fb5-40ce-925d-bd8e9d9e3c31" providerId="ADAL" clId="{5D275659-D6B6-4856-BEC0-8AC5B388B1CF}" dt="2021-09-16T14:42:00.268" v="1365" actId="478"/>
          <ac:spMkLst>
            <pc:docMk/>
            <pc:sldMk cId="1284553749" sldId="2144328217"/>
            <ac:spMk id="45" creationId="{297545E3-F708-4B87-A101-6D30A07BBEE0}"/>
          </ac:spMkLst>
        </pc:spChg>
        <pc:spChg chg="mod">
          <ac:chgData name="Reed Kiely" userId="768be38e-2fb5-40ce-925d-bd8e9d9e3c31" providerId="ADAL" clId="{5D275659-D6B6-4856-BEC0-8AC5B388B1CF}" dt="2021-09-13T18:20:08.127" v="598" actId="1076"/>
          <ac:spMkLst>
            <pc:docMk/>
            <pc:sldMk cId="1284553749" sldId="2144328217"/>
            <ac:spMk id="47" creationId="{A63C04F1-E178-4E07-AB76-F6592FEC3759}"/>
          </ac:spMkLst>
        </pc:spChg>
        <pc:spChg chg="mod">
          <ac:chgData name="Reed Kiely" userId="768be38e-2fb5-40ce-925d-bd8e9d9e3c31" providerId="ADAL" clId="{5D275659-D6B6-4856-BEC0-8AC5B388B1CF}" dt="2021-09-13T18:20:08.127" v="598" actId="1076"/>
          <ac:spMkLst>
            <pc:docMk/>
            <pc:sldMk cId="1284553749" sldId="2144328217"/>
            <ac:spMk id="48" creationId="{14912C60-5F79-4EFE-ABA0-EFD14F773EC9}"/>
          </ac:spMkLst>
        </pc:spChg>
        <pc:spChg chg="add del mod">
          <ac:chgData name="Reed Kiely" userId="768be38e-2fb5-40ce-925d-bd8e9d9e3c31" providerId="ADAL" clId="{5D275659-D6B6-4856-BEC0-8AC5B388B1CF}" dt="2021-09-16T14:42:00.268" v="1365" actId="478"/>
          <ac:spMkLst>
            <pc:docMk/>
            <pc:sldMk cId="1284553749" sldId="2144328217"/>
            <ac:spMk id="49" creationId="{DA8327E3-CC4E-42CD-822E-6613B7A9C816}"/>
          </ac:spMkLst>
        </pc:spChg>
        <pc:spChg chg="mod">
          <ac:chgData name="Reed Kiely" userId="768be38e-2fb5-40ce-925d-bd8e9d9e3c31" providerId="ADAL" clId="{5D275659-D6B6-4856-BEC0-8AC5B388B1CF}" dt="2021-09-13T18:19:09.750" v="591"/>
          <ac:spMkLst>
            <pc:docMk/>
            <pc:sldMk cId="1284553749" sldId="2144328217"/>
            <ac:spMk id="51" creationId="{C1EA8F29-58E8-4CCB-9F27-A438C2863721}"/>
          </ac:spMkLst>
        </pc:spChg>
        <pc:spChg chg="mod">
          <ac:chgData name="Reed Kiely" userId="768be38e-2fb5-40ce-925d-bd8e9d9e3c31" providerId="ADAL" clId="{5D275659-D6B6-4856-BEC0-8AC5B388B1CF}" dt="2021-09-13T18:19:09.750" v="591"/>
          <ac:spMkLst>
            <pc:docMk/>
            <pc:sldMk cId="1284553749" sldId="2144328217"/>
            <ac:spMk id="52" creationId="{E9B00BA5-18C8-42A6-93A0-FE0265325B0E}"/>
          </ac:spMkLst>
        </pc:spChg>
        <pc:spChg chg="add del mod">
          <ac:chgData name="Reed Kiely" userId="768be38e-2fb5-40ce-925d-bd8e9d9e3c31" providerId="ADAL" clId="{5D275659-D6B6-4856-BEC0-8AC5B388B1CF}" dt="2021-09-16T14:42:13.086" v="1371" actId="478"/>
          <ac:spMkLst>
            <pc:docMk/>
            <pc:sldMk cId="1284553749" sldId="2144328217"/>
            <ac:spMk id="53" creationId="{2C47B899-926B-405D-9E63-92A928B1C7B8}"/>
          </ac:spMkLst>
        </pc:spChg>
        <pc:spChg chg="add del mod">
          <ac:chgData name="Reed Kiely" userId="768be38e-2fb5-40ce-925d-bd8e9d9e3c31" providerId="ADAL" clId="{5D275659-D6B6-4856-BEC0-8AC5B388B1CF}" dt="2021-09-16T14:42:00.268" v="1365" actId="478"/>
          <ac:spMkLst>
            <pc:docMk/>
            <pc:sldMk cId="1284553749" sldId="2144328217"/>
            <ac:spMk id="54" creationId="{0EBEC6ED-B70E-4869-836D-6889B73A90E2}"/>
          </ac:spMkLst>
        </pc:spChg>
        <pc:spChg chg="add del mod">
          <ac:chgData name="Reed Kiely" userId="768be38e-2fb5-40ce-925d-bd8e9d9e3c31" providerId="ADAL" clId="{5D275659-D6B6-4856-BEC0-8AC5B388B1CF}" dt="2021-09-16T14:42:00.268" v="1365" actId="478"/>
          <ac:spMkLst>
            <pc:docMk/>
            <pc:sldMk cId="1284553749" sldId="2144328217"/>
            <ac:spMk id="55" creationId="{0528E6D7-0D33-4516-A6FA-0217ADED076A}"/>
          </ac:spMkLst>
        </pc:spChg>
        <pc:spChg chg="add del mod">
          <ac:chgData name="Reed Kiely" userId="768be38e-2fb5-40ce-925d-bd8e9d9e3c31" providerId="ADAL" clId="{5D275659-D6B6-4856-BEC0-8AC5B388B1CF}" dt="2021-09-16T14:42:00.268" v="1365" actId="478"/>
          <ac:spMkLst>
            <pc:docMk/>
            <pc:sldMk cId="1284553749" sldId="2144328217"/>
            <ac:spMk id="56" creationId="{5211EFAA-3A48-4BB2-AB90-29C90607FF28}"/>
          </ac:spMkLst>
        </pc:spChg>
        <pc:spChg chg="add del mod">
          <ac:chgData name="Reed Kiely" userId="768be38e-2fb5-40ce-925d-bd8e9d9e3c31" providerId="ADAL" clId="{5D275659-D6B6-4856-BEC0-8AC5B388B1CF}" dt="2021-09-16T14:42:00.268" v="1365" actId="478"/>
          <ac:spMkLst>
            <pc:docMk/>
            <pc:sldMk cId="1284553749" sldId="2144328217"/>
            <ac:spMk id="57" creationId="{601B6329-8EAE-464F-B204-8A6544F74216}"/>
          </ac:spMkLst>
        </pc:spChg>
        <pc:spChg chg="add del mod">
          <ac:chgData name="Reed Kiely" userId="768be38e-2fb5-40ce-925d-bd8e9d9e3c31" providerId="ADAL" clId="{5D275659-D6B6-4856-BEC0-8AC5B388B1CF}" dt="2021-09-16T14:42:00.268" v="1365" actId="478"/>
          <ac:spMkLst>
            <pc:docMk/>
            <pc:sldMk cId="1284553749" sldId="2144328217"/>
            <ac:spMk id="58" creationId="{F0C34AA6-7CC2-4DC4-B127-7ECC5703C4D6}"/>
          </ac:spMkLst>
        </pc:spChg>
        <pc:spChg chg="mod">
          <ac:chgData name="Reed Kiely" userId="768be38e-2fb5-40ce-925d-bd8e9d9e3c31" providerId="ADAL" clId="{5D275659-D6B6-4856-BEC0-8AC5B388B1CF}" dt="2021-09-13T18:19:09.750" v="591"/>
          <ac:spMkLst>
            <pc:docMk/>
            <pc:sldMk cId="1284553749" sldId="2144328217"/>
            <ac:spMk id="60" creationId="{A7FD098E-CC82-44FD-BA27-812CB3E3BE7F}"/>
          </ac:spMkLst>
        </pc:spChg>
        <pc:spChg chg="mod">
          <ac:chgData name="Reed Kiely" userId="768be38e-2fb5-40ce-925d-bd8e9d9e3c31" providerId="ADAL" clId="{5D275659-D6B6-4856-BEC0-8AC5B388B1CF}" dt="2021-09-13T18:19:09.750" v="591"/>
          <ac:spMkLst>
            <pc:docMk/>
            <pc:sldMk cId="1284553749" sldId="2144328217"/>
            <ac:spMk id="61" creationId="{E068DA31-AF7D-4554-824C-1211E85AC5EE}"/>
          </ac:spMkLst>
        </pc:spChg>
        <pc:spChg chg="add del mod">
          <ac:chgData name="Reed Kiely" userId="768be38e-2fb5-40ce-925d-bd8e9d9e3c31" providerId="ADAL" clId="{5D275659-D6B6-4856-BEC0-8AC5B388B1CF}" dt="2021-09-16T14:42:00.268" v="1365" actId="478"/>
          <ac:spMkLst>
            <pc:docMk/>
            <pc:sldMk cId="1284553749" sldId="2144328217"/>
            <ac:spMk id="62" creationId="{80055CEC-FB82-46C9-8DE6-64232B41FA69}"/>
          </ac:spMkLst>
        </pc:spChg>
        <pc:spChg chg="add del mod">
          <ac:chgData name="Reed Kiely" userId="768be38e-2fb5-40ce-925d-bd8e9d9e3c31" providerId="ADAL" clId="{5D275659-D6B6-4856-BEC0-8AC5B388B1CF}" dt="2021-09-16T14:42:00.268" v="1365" actId="478"/>
          <ac:spMkLst>
            <pc:docMk/>
            <pc:sldMk cId="1284553749" sldId="2144328217"/>
            <ac:spMk id="63" creationId="{42C23833-9BFC-435E-824F-01431626CCDD}"/>
          </ac:spMkLst>
        </pc:spChg>
        <pc:spChg chg="add del mod">
          <ac:chgData name="Reed Kiely" userId="768be38e-2fb5-40ce-925d-bd8e9d9e3c31" providerId="ADAL" clId="{5D275659-D6B6-4856-BEC0-8AC5B388B1CF}" dt="2021-09-16T14:42:00.268" v="1365" actId="478"/>
          <ac:spMkLst>
            <pc:docMk/>
            <pc:sldMk cId="1284553749" sldId="2144328217"/>
            <ac:spMk id="64" creationId="{D45A6653-9F7A-4E9F-AEA1-48FB43192884}"/>
          </ac:spMkLst>
        </pc:spChg>
        <pc:spChg chg="add del mod">
          <ac:chgData name="Reed Kiely" userId="768be38e-2fb5-40ce-925d-bd8e9d9e3c31" providerId="ADAL" clId="{5D275659-D6B6-4856-BEC0-8AC5B388B1CF}" dt="2021-09-17T13:42:52.653" v="3262" actId="478"/>
          <ac:spMkLst>
            <pc:docMk/>
            <pc:sldMk cId="1284553749" sldId="2144328217"/>
            <ac:spMk id="65" creationId="{E999094B-59AE-4511-AD67-F4DE18A05A40}"/>
          </ac:spMkLst>
        </pc:spChg>
        <pc:spChg chg="add del mod">
          <ac:chgData name="Reed Kiely" userId="768be38e-2fb5-40ce-925d-bd8e9d9e3c31" providerId="ADAL" clId="{5D275659-D6B6-4856-BEC0-8AC5B388B1CF}" dt="2021-09-16T14:42:28.446" v="1374" actId="478"/>
          <ac:spMkLst>
            <pc:docMk/>
            <pc:sldMk cId="1284553749" sldId="2144328217"/>
            <ac:spMk id="66" creationId="{DF95A231-89EE-4692-8BD7-F47DF481A5E0}"/>
          </ac:spMkLst>
        </pc:spChg>
        <pc:spChg chg="add mod">
          <ac:chgData name="Reed Kiely" userId="768be38e-2fb5-40ce-925d-bd8e9d9e3c31" providerId="ADAL" clId="{5D275659-D6B6-4856-BEC0-8AC5B388B1CF}" dt="2021-09-16T14:43:18.732" v="1390" actId="1076"/>
          <ac:spMkLst>
            <pc:docMk/>
            <pc:sldMk cId="1284553749" sldId="2144328217"/>
            <ac:spMk id="67" creationId="{4A09DE88-C121-4C3E-B88A-3AA4BDC3F6BC}"/>
          </ac:spMkLst>
        </pc:spChg>
        <pc:spChg chg="mod">
          <ac:chgData name="Reed Kiely" userId="768be38e-2fb5-40ce-925d-bd8e9d9e3c31" providerId="ADAL" clId="{5D275659-D6B6-4856-BEC0-8AC5B388B1CF}" dt="2021-09-16T14:42:22.602" v="1372"/>
          <ac:spMkLst>
            <pc:docMk/>
            <pc:sldMk cId="1284553749" sldId="2144328217"/>
            <ac:spMk id="69" creationId="{6F73CB35-5369-4E65-BE7E-7B99BD825ECE}"/>
          </ac:spMkLst>
        </pc:spChg>
        <pc:spChg chg="mod">
          <ac:chgData name="Reed Kiely" userId="768be38e-2fb5-40ce-925d-bd8e9d9e3c31" providerId="ADAL" clId="{5D275659-D6B6-4856-BEC0-8AC5B388B1CF}" dt="2021-09-16T14:42:22.602" v="1372"/>
          <ac:spMkLst>
            <pc:docMk/>
            <pc:sldMk cId="1284553749" sldId="2144328217"/>
            <ac:spMk id="70" creationId="{0E6FBEC1-888E-4B8D-A65B-ED55DC4955F2}"/>
          </ac:spMkLst>
        </pc:spChg>
        <pc:spChg chg="mod">
          <ac:chgData name="Reed Kiely" userId="768be38e-2fb5-40ce-925d-bd8e9d9e3c31" providerId="ADAL" clId="{5D275659-D6B6-4856-BEC0-8AC5B388B1CF}" dt="2021-09-16T14:42:22.602" v="1372"/>
          <ac:spMkLst>
            <pc:docMk/>
            <pc:sldMk cId="1284553749" sldId="2144328217"/>
            <ac:spMk id="72" creationId="{9F17675E-EED3-46DB-AFF3-267598C0FC68}"/>
          </ac:spMkLst>
        </pc:spChg>
        <pc:spChg chg="mod">
          <ac:chgData name="Reed Kiely" userId="768be38e-2fb5-40ce-925d-bd8e9d9e3c31" providerId="ADAL" clId="{5D275659-D6B6-4856-BEC0-8AC5B388B1CF}" dt="2021-09-16T14:42:22.602" v="1372"/>
          <ac:spMkLst>
            <pc:docMk/>
            <pc:sldMk cId="1284553749" sldId="2144328217"/>
            <ac:spMk id="73" creationId="{4066193E-A2C1-446B-9F7C-49E6566957F7}"/>
          </ac:spMkLst>
        </pc:spChg>
        <pc:spChg chg="mod">
          <ac:chgData name="Reed Kiely" userId="768be38e-2fb5-40ce-925d-bd8e9d9e3c31" providerId="ADAL" clId="{5D275659-D6B6-4856-BEC0-8AC5B388B1CF}" dt="2021-09-16T14:42:22.602" v="1372"/>
          <ac:spMkLst>
            <pc:docMk/>
            <pc:sldMk cId="1284553749" sldId="2144328217"/>
            <ac:spMk id="75" creationId="{310C74EF-B41D-4D78-9017-57A05902E6C8}"/>
          </ac:spMkLst>
        </pc:spChg>
        <pc:spChg chg="mod">
          <ac:chgData name="Reed Kiely" userId="768be38e-2fb5-40ce-925d-bd8e9d9e3c31" providerId="ADAL" clId="{5D275659-D6B6-4856-BEC0-8AC5B388B1CF}" dt="2021-09-16T14:42:22.602" v="1372"/>
          <ac:spMkLst>
            <pc:docMk/>
            <pc:sldMk cId="1284553749" sldId="2144328217"/>
            <ac:spMk id="76" creationId="{AFE252DE-F04B-41F1-8DEF-8EBBCFE33A4E}"/>
          </ac:spMkLst>
        </pc:spChg>
        <pc:spChg chg="add mod">
          <ac:chgData name="Reed Kiely" userId="768be38e-2fb5-40ce-925d-bd8e9d9e3c31" providerId="ADAL" clId="{5D275659-D6B6-4856-BEC0-8AC5B388B1CF}" dt="2021-09-16T14:44:50.966" v="1410" actId="1076"/>
          <ac:spMkLst>
            <pc:docMk/>
            <pc:sldMk cId="1284553749" sldId="2144328217"/>
            <ac:spMk id="77" creationId="{DA9E161E-8A5A-455B-AF7F-94FABDB2AE17}"/>
          </ac:spMkLst>
        </pc:spChg>
        <pc:spChg chg="add mod">
          <ac:chgData name="Reed Kiely" userId="768be38e-2fb5-40ce-925d-bd8e9d9e3c31" providerId="ADAL" clId="{5D275659-D6B6-4856-BEC0-8AC5B388B1CF}" dt="2021-09-16T14:44:50.966" v="1410" actId="1076"/>
          <ac:spMkLst>
            <pc:docMk/>
            <pc:sldMk cId="1284553749" sldId="2144328217"/>
            <ac:spMk id="78" creationId="{CCDB2C93-4BF2-4FE8-914C-3070C82796F8}"/>
          </ac:spMkLst>
        </pc:spChg>
        <pc:spChg chg="add mod">
          <ac:chgData name="Reed Kiely" userId="768be38e-2fb5-40ce-925d-bd8e9d9e3c31" providerId="ADAL" clId="{5D275659-D6B6-4856-BEC0-8AC5B388B1CF}" dt="2021-09-16T14:44:55.866" v="1411" actId="1076"/>
          <ac:spMkLst>
            <pc:docMk/>
            <pc:sldMk cId="1284553749" sldId="2144328217"/>
            <ac:spMk id="79" creationId="{7BC31E21-2D33-4F21-BE28-AAE276F42235}"/>
          </ac:spMkLst>
        </pc:spChg>
        <pc:spChg chg="add mod">
          <ac:chgData name="Reed Kiely" userId="768be38e-2fb5-40ce-925d-bd8e9d9e3c31" providerId="ADAL" clId="{5D275659-D6B6-4856-BEC0-8AC5B388B1CF}" dt="2021-09-16T14:44:55.866" v="1411" actId="1076"/>
          <ac:spMkLst>
            <pc:docMk/>
            <pc:sldMk cId="1284553749" sldId="2144328217"/>
            <ac:spMk id="80" creationId="{E5C06938-1140-43AA-A4DB-37541608FC9B}"/>
          </ac:spMkLst>
        </pc:spChg>
        <pc:grpChg chg="add del mod">
          <ac:chgData name="Reed Kiely" userId="768be38e-2fb5-40ce-925d-bd8e9d9e3c31" providerId="ADAL" clId="{5D275659-D6B6-4856-BEC0-8AC5B388B1CF}" dt="2021-09-16T14:42:00.268" v="1365" actId="478"/>
          <ac:grpSpMkLst>
            <pc:docMk/>
            <pc:sldMk cId="1284553749" sldId="2144328217"/>
            <ac:grpSpMk id="28" creationId="{4F60B521-BB7B-4522-AE9D-8BDAA8D1B8DB}"/>
          </ac:grpSpMkLst>
        </pc:grpChg>
        <pc:grpChg chg="add del mod">
          <ac:chgData name="Reed Kiely" userId="768be38e-2fb5-40ce-925d-bd8e9d9e3c31" providerId="ADAL" clId="{5D275659-D6B6-4856-BEC0-8AC5B388B1CF}" dt="2021-09-16T14:42:00.268" v="1365" actId="478"/>
          <ac:grpSpMkLst>
            <pc:docMk/>
            <pc:sldMk cId="1284553749" sldId="2144328217"/>
            <ac:grpSpMk id="38" creationId="{2638D6E3-EA05-4A55-9AC2-8A3EBD220BB0}"/>
          </ac:grpSpMkLst>
        </pc:grpChg>
        <pc:grpChg chg="add del mod">
          <ac:chgData name="Reed Kiely" userId="768be38e-2fb5-40ce-925d-bd8e9d9e3c31" providerId="ADAL" clId="{5D275659-D6B6-4856-BEC0-8AC5B388B1CF}" dt="2021-09-16T14:42:00.268" v="1365" actId="478"/>
          <ac:grpSpMkLst>
            <pc:docMk/>
            <pc:sldMk cId="1284553749" sldId="2144328217"/>
            <ac:grpSpMk id="46" creationId="{4E3EF69A-DCE3-475A-A4E3-44E8C871B98D}"/>
          </ac:grpSpMkLst>
        </pc:grpChg>
        <pc:grpChg chg="add del mod">
          <ac:chgData name="Reed Kiely" userId="768be38e-2fb5-40ce-925d-bd8e9d9e3c31" providerId="ADAL" clId="{5D275659-D6B6-4856-BEC0-8AC5B388B1CF}" dt="2021-09-16T14:42:00.268" v="1365" actId="478"/>
          <ac:grpSpMkLst>
            <pc:docMk/>
            <pc:sldMk cId="1284553749" sldId="2144328217"/>
            <ac:grpSpMk id="50" creationId="{E6219CB5-CF52-47B5-ACC0-3F140F8EB52D}"/>
          </ac:grpSpMkLst>
        </pc:grpChg>
        <pc:grpChg chg="add del mod">
          <ac:chgData name="Reed Kiely" userId="768be38e-2fb5-40ce-925d-bd8e9d9e3c31" providerId="ADAL" clId="{5D275659-D6B6-4856-BEC0-8AC5B388B1CF}" dt="2021-09-16T14:42:00.268" v="1365" actId="478"/>
          <ac:grpSpMkLst>
            <pc:docMk/>
            <pc:sldMk cId="1284553749" sldId="2144328217"/>
            <ac:grpSpMk id="59" creationId="{B2E4B3EC-E29B-4F7B-AED2-1464B2CB89E4}"/>
          </ac:grpSpMkLst>
        </pc:grpChg>
        <pc:grpChg chg="add mod">
          <ac:chgData name="Reed Kiely" userId="768be38e-2fb5-40ce-925d-bd8e9d9e3c31" providerId="ADAL" clId="{5D275659-D6B6-4856-BEC0-8AC5B388B1CF}" dt="2021-09-16T14:43:16.448" v="1389" actId="1076"/>
          <ac:grpSpMkLst>
            <pc:docMk/>
            <pc:sldMk cId="1284553749" sldId="2144328217"/>
            <ac:grpSpMk id="68" creationId="{5FF6B897-7FBF-44A0-AEDA-D3270A861598}"/>
          </ac:grpSpMkLst>
        </pc:grpChg>
        <pc:grpChg chg="add mod">
          <ac:chgData name="Reed Kiely" userId="768be38e-2fb5-40ce-925d-bd8e9d9e3c31" providerId="ADAL" clId="{5D275659-D6B6-4856-BEC0-8AC5B388B1CF}" dt="2021-09-16T14:43:16.448" v="1389" actId="1076"/>
          <ac:grpSpMkLst>
            <pc:docMk/>
            <pc:sldMk cId="1284553749" sldId="2144328217"/>
            <ac:grpSpMk id="71" creationId="{A7651C9F-0346-4F26-B6FB-05487A8963B1}"/>
          </ac:grpSpMkLst>
        </pc:grpChg>
        <pc:grpChg chg="add mod">
          <ac:chgData name="Reed Kiely" userId="768be38e-2fb5-40ce-925d-bd8e9d9e3c31" providerId="ADAL" clId="{5D275659-D6B6-4856-BEC0-8AC5B388B1CF}" dt="2021-09-16T14:43:16.448" v="1389" actId="1076"/>
          <ac:grpSpMkLst>
            <pc:docMk/>
            <pc:sldMk cId="1284553749" sldId="2144328217"/>
            <ac:grpSpMk id="74" creationId="{D29C1D8F-75AB-4B9A-919C-2BBABF4FB526}"/>
          </ac:grpSpMkLst>
        </pc:grpChg>
        <pc:picChg chg="del">
          <ac:chgData name="Reed Kiely" userId="768be38e-2fb5-40ce-925d-bd8e9d9e3c31" providerId="ADAL" clId="{5D275659-D6B6-4856-BEC0-8AC5B388B1CF}" dt="2021-09-17T13:43:41.287" v="3269" actId="478"/>
          <ac:picMkLst>
            <pc:docMk/>
            <pc:sldMk cId="1284553749" sldId="2144328217"/>
            <ac:picMk id="3" creationId="{B279BA38-0347-4D5B-8793-F08FFF2EFC6A}"/>
          </ac:picMkLst>
        </pc:picChg>
        <pc:picChg chg="add mod">
          <ac:chgData name="Reed Kiely" userId="768be38e-2fb5-40ce-925d-bd8e9d9e3c31" providerId="ADAL" clId="{5D275659-D6B6-4856-BEC0-8AC5B388B1CF}" dt="2021-09-17T13:43:56.080" v="3271"/>
          <ac:picMkLst>
            <pc:docMk/>
            <pc:sldMk cId="1284553749" sldId="2144328217"/>
            <ac:picMk id="4" creationId="{BAE58E5B-FBAE-4E0A-A32D-678758BE8DDC}"/>
          </ac:picMkLst>
        </pc:picChg>
        <pc:picChg chg="del">
          <ac:chgData name="Reed Kiely" userId="768be38e-2fb5-40ce-925d-bd8e9d9e3c31" providerId="ADAL" clId="{5D275659-D6B6-4856-BEC0-8AC5B388B1CF}" dt="2021-09-13T18:18:34.775" v="579" actId="478"/>
          <ac:picMkLst>
            <pc:docMk/>
            <pc:sldMk cId="1284553749" sldId="2144328217"/>
            <ac:picMk id="26" creationId="{CBAEC739-FC10-47C7-9A60-DE751AD46630}"/>
          </ac:picMkLst>
        </pc:picChg>
        <pc:picChg chg="del">
          <ac:chgData name="Reed Kiely" userId="768be38e-2fb5-40ce-925d-bd8e9d9e3c31" providerId="ADAL" clId="{5D275659-D6B6-4856-BEC0-8AC5B388B1CF}" dt="2021-09-13T18:18:34.775" v="579" actId="478"/>
          <ac:picMkLst>
            <pc:docMk/>
            <pc:sldMk cId="1284553749" sldId="2144328217"/>
            <ac:picMk id="27" creationId="{A39571D2-FACF-4AE9-85A1-B0415069DB5C}"/>
          </ac:picMkLst>
        </pc:picChg>
        <pc:picChg chg="del">
          <ac:chgData name="Reed Kiely" userId="768be38e-2fb5-40ce-925d-bd8e9d9e3c31" providerId="ADAL" clId="{5D275659-D6B6-4856-BEC0-8AC5B388B1CF}" dt="2021-09-13T18:18:34.775" v="579" actId="478"/>
          <ac:picMkLst>
            <pc:docMk/>
            <pc:sldMk cId="1284553749" sldId="2144328217"/>
            <ac:picMk id="29" creationId="{D661375A-49F0-42AF-8E8F-4BE1B1DE853C}"/>
          </ac:picMkLst>
        </pc:picChg>
        <pc:picChg chg="mod">
          <ac:chgData name="Reed Kiely" userId="768be38e-2fb5-40ce-925d-bd8e9d9e3c31" providerId="ADAL" clId="{5D275659-D6B6-4856-BEC0-8AC5B388B1CF}" dt="2021-09-13T18:18:39.545" v="581" actId="1076"/>
          <ac:picMkLst>
            <pc:docMk/>
            <pc:sldMk cId="1284553749" sldId="2144328217"/>
            <ac:picMk id="30" creationId="{46D5E876-E9A7-4F79-9DBD-684CEF7B1495}"/>
          </ac:picMkLst>
        </pc:picChg>
        <pc:picChg chg="del">
          <ac:chgData name="Reed Kiely" userId="768be38e-2fb5-40ce-925d-bd8e9d9e3c31" providerId="ADAL" clId="{5D275659-D6B6-4856-BEC0-8AC5B388B1CF}" dt="2021-09-13T18:18:34.775" v="579" actId="478"/>
          <ac:picMkLst>
            <pc:docMk/>
            <pc:sldMk cId="1284553749" sldId="2144328217"/>
            <ac:picMk id="32" creationId="{1B955820-E45B-4001-AEFD-474302D782B8}"/>
          </ac:picMkLst>
        </pc:picChg>
        <pc:picChg chg="mod">
          <ac:chgData name="Reed Kiely" userId="768be38e-2fb5-40ce-925d-bd8e9d9e3c31" providerId="ADAL" clId="{5D275659-D6B6-4856-BEC0-8AC5B388B1CF}" dt="2021-09-13T18:18:52.404" v="585" actId="1076"/>
          <ac:picMkLst>
            <pc:docMk/>
            <pc:sldMk cId="1284553749" sldId="2144328217"/>
            <ac:picMk id="33" creationId="{3A9C078F-77EB-4C4A-8E3C-A61476602B09}"/>
          </ac:picMkLst>
        </pc:picChg>
        <pc:picChg chg="del">
          <ac:chgData name="Reed Kiely" userId="768be38e-2fb5-40ce-925d-bd8e9d9e3c31" providerId="ADAL" clId="{5D275659-D6B6-4856-BEC0-8AC5B388B1CF}" dt="2021-09-13T18:18:34.775" v="579" actId="478"/>
          <ac:picMkLst>
            <pc:docMk/>
            <pc:sldMk cId="1284553749" sldId="2144328217"/>
            <ac:picMk id="53" creationId="{C198FFDB-81D5-4B88-9E86-B7FCCE3BB29F}"/>
          </ac:picMkLst>
        </pc:picChg>
        <pc:picChg chg="add mod">
          <ac:chgData name="Reed Kiely" userId="768be38e-2fb5-40ce-925d-bd8e9d9e3c31" providerId="ADAL" clId="{5D275659-D6B6-4856-BEC0-8AC5B388B1CF}" dt="2021-09-16T14:44:55.866" v="1411" actId="1076"/>
          <ac:picMkLst>
            <pc:docMk/>
            <pc:sldMk cId="1284553749" sldId="2144328217"/>
            <ac:picMk id="81" creationId="{B028AB18-C044-483D-B421-3A1241CB60CD}"/>
          </ac:picMkLst>
        </pc:picChg>
        <pc:picChg chg="add mod">
          <ac:chgData name="Reed Kiely" userId="768be38e-2fb5-40ce-925d-bd8e9d9e3c31" providerId="ADAL" clId="{5D275659-D6B6-4856-BEC0-8AC5B388B1CF}" dt="2021-09-16T14:44:50.966" v="1410" actId="1076"/>
          <ac:picMkLst>
            <pc:docMk/>
            <pc:sldMk cId="1284553749" sldId="2144328217"/>
            <ac:picMk id="82" creationId="{63C016FD-E69D-4F15-A994-511891DE1E20}"/>
          </ac:picMkLst>
        </pc:picChg>
      </pc:sldChg>
      <pc:sldChg chg="addSp delSp modSp add del mod ord">
        <pc:chgData name="Reed Kiely" userId="768be38e-2fb5-40ce-925d-bd8e9d9e3c31" providerId="ADAL" clId="{5D275659-D6B6-4856-BEC0-8AC5B388B1CF}" dt="2021-09-15T14:32:13.461" v="1057" actId="47"/>
        <pc:sldMkLst>
          <pc:docMk/>
          <pc:sldMk cId="1921904295" sldId="2144328218"/>
        </pc:sldMkLst>
        <pc:spChg chg="add del mod">
          <ac:chgData name="Reed Kiely" userId="768be38e-2fb5-40ce-925d-bd8e9d9e3c31" providerId="ADAL" clId="{5D275659-D6B6-4856-BEC0-8AC5B388B1CF}" dt="2021-09-13T18:54:37.856" v="636" actId="478"/>
          <ac:spMkLst>
            <pc:docMk/>
            <pc:sldMk cId="1921904295" sldId="2144328218"/>
            <ac:spMk id="17" creationId="{75C96D09-0313-4ED6-8518-3EB2E36F2099}"/>
          </ac:spMkLst>
        </pc:spChg>
        <pc:spChg chg="add del mod">
          <ac:chgData name="Reed Kiely" userId="768be38e-2fb5-40ce-925d-bd8e9d9e3c31" providerId="ADAL" clId="{5D275659-D6B6-4856-BEC0-8AC5B388B1CF}" dt="2021-09-13T18:54:57.454" v="642" actId="14100"/>
          <ac:spMkLst>
            <pc:docMk/>
            <pc:sldMk cId="1921904295" sldId="2144328218"/>
            <ac:spMk id="18" creationId="{71CDE122-B967-46B9-911F-1470C92A01AD}"/>
          </ac:spMkLst>
        </pc:spChg>
        <pc:spChg chg="add mod">
          <ac:chgData name="Reed Kiely" userId="768be38e-2fb5-40ce-925d-bd8e9d9e3c31" providerId="ADAL" clId="{5D275659-D6B6-4856-BEC0-8AC5B388B1CF}" dt="2021-09-13T18:55:06.593" v="646" actId="1076"/>
          <ac:spMkLst>
            <pc:docMk/>
            <pc:sldMk cId="1921904295" sldId="2144328218"/>
            <ac:spMk id="20" creationId="{4C631086-CD90-4CBD-A026-3DFACFF98240}"/>
          </ac:spMkLst>
        </pc:spChg>
        <pc:spChg chg="add mod">
          <ac:chgData name="Reed Kiely" userId="768be38e-2fb5-40ce-925d-bd8e9d9e3c31" providerId="ADAL" clId="{5D275659-D6B6-4856-BEC0-8AC5B388B1CF}" dt="2021-09-13T18:54:51.494" v="638" actId="1076"/>
          <ac:spMkLst>
            <pc:docMk/>
            <pc:sldMk cId="1921904295" sldId="2144328218"/>
            <ac:spMk id="21" creationId="{06A72552-E19A-4BC4-B879-DB7D3CB88CCB}"/>
          </ac:spMkLst>
        </pc:spChg>
        <pc:spChg chg="add mod">
          <ac:chgData name="Reed Kiely" userId="768be38e-2fb5-40ce-925d-bd8e9d9e3c31" providerId="ADAL" clId="{5D275659-D6B6-4856-BEC0-8AC5B388B1CF}" dt="2021-09-13T18:54:51.494" v="638" actId="1076"/>
          <ac:spMkLst>
            <pc:docMk/>
            <pc:sldMk cId="1921904295" sldId="2144328218"/>
            <ac:spMk id="22" creationId="{5CFFB234-FFC5-42AF-B4A6-503C46FE66D9}"/>
          </ac:spMkLst>
        </pc:spChg>
        <pc:spChg chg="add mod">
          <ac:chgData name="Reed Kiely" userId="768be38e-2fb5-40ce-925d-bd8e9d9e3c31" providerId="ADAL" clId="{5D275659-D6B6-4856-BEC0-8AC5B388B1CF}" dt="2021-09-13T18:54:51.494" v="638" actId="1076"/>
          <ac:spMkLst>
            <pc:docMk/>
            <pc:sldMk cId="1921904295" sldId="2144328218"/>
            <ac:spMk id="23" creationId="{8964A933-4949-450A-8AD4-8BF6CEA5B6D2}"/>
          </ac:spMkLst>
        </pc:spChg>
        <pc:spChg chg="mod">
          <ac:chgData name="Reed Kiely" userId="768be38e-2fb5-40ce-925d-bd8e9d9e3c31" providerId="ADAL" clId="{5D275659-D6B6-4856-BEC0-8AC5B388B1CF}" dt="2021-09-13T18:54:30.450" v="634" actId="207"/>
          <ac:spMkLst>
            <pc:docMk/>
            <pc:sldMk cId="1921904295" sldId="2144328218"/>
            <ac:spMk id="24" creationId="{FE51337C-7111-4FDD-BD9E-AAF8EAD4F674}"/>
          </ac:spMkLst>
        </pc:spChg>
        <pc:spChg chg="add mod">
          <ac:chgData name="Reed Kiely" userId="768be38e-2fb5-40ce-925d-bd8e9d9e3c31" providerId="ADAL" clId="{5D275659-D6B6-4856-BEC0-8AC5B388B1CF}" dt="2021-09-15T14:31:53.756" v="1056" actId="1076"/>
          <ac:spMkLst>
            <pc:docMk/>
            <pc:sldMk cId="1921904295" sldId="2144328218"/>
            <ac:spMk id="26" creationId="{01CEEA10-2A31-4612-856C-873112CC0FA2}"/>
          </ac:spMkLst>
        </pc:spChg>
        <pc:spChg chg="add mod">
          <ac:chgData name="Reed Kiely" userId="768be38e-2fb5-40ce-925d-bd8e9d9e3c31" providerId="ADAL" clId="{5D275659-D6B6-4856-BEC0-8AC5B388B1CF}" dt="2021-09-13T18:54:51.494" v="638" actId="1076"/>
          <ac:spMkLst>
            <pc:docMk/>
            <pc:sldMk cId="1921904295" sldId="2144328218"/>
            <ac:spMk id="36" creationId="{9FC387D9-EECB-446D-B35D-A0DF0EFD496F}"/>
          </ac:spMkLst>
        </pc:spChg>
        <pc:spChg chg="add mod">
          <ac:chgData name="Reed Kiely" userId="768be38e-2fb5-40ce-925d-bd8e9d9e3c31" providerId="ADAL" clId="{5D275659-D6B6-4856-BEC0-8AC5B388B1CF}" dt="2021-09-13T18:54:51.494" v="638" actId="1076"/>
          <ac:spMkLst>
            <pc:docMk/>
            <pc:sldMk cId="1921904295" sldId="2144328218"/>
            <ac:spMk id="37" creationId="{64346D26-B254-42C8-BF4B-9FBE7C8222B0}"/>
          </ac:spMkLst>
        </pc:spChg>
        <pc:spChg chg="add mod">
          <ac:chgData name="Reed Kiely" userId="768be38e-2fb5-40ce-925d-bd8e9d9e3c31" providerId="ADAL" clId="{5D275659-D6B6-4856-BEC0-8AC5B388B1CF}" dt="2021-09-13T18:54:42.501" v="637"/>
          <ac:spMkLst>
            <pc:docMk/>
            <pc:sldMk cId="1921904295" sldId="2144328218"/>
            <ac:spMk id="38" creationId="{09B3CD4F-F247-4C3D-AD35-8FD54D03D274}"/>
          </ac:spMkLst>
        </pc:spChg>
        <pc:spChg chg="add mod">
          <ac:chgData name="Reed Kiely" userId="768be38e-2fb5-40ce-925d-bd8e9d9e3c31" providerId="ADAL" clId="{5D275659-D6B6-4856-BEC0-8AC5B388B1CF}" dt="2021-09-15T14:31:36.149" v="1048" actId="207"/>
          <ac:spMkLst>
            <pc:docMk/>
            <pc:sldMk cId="1921904295" sldId="2144328218"/>
            <ac:spMk id="39" creationId="{EAC74CA4-4542-4692-8ECF-60F033B3B90F}"/>
          </ac:spMkLst>
        </pc:spChg>
        <pc:graphicFrameChg chg="add mod">
          <ac:chgData name="Reed Kiely" userId="768be38e-2fb5-40ce-925d-bd8e9d9e3c31" providerId="ADAL" clId="{5D275659-D6B6-4856-BEC0-8AC5B388B1CF}" dt="2021-09-13T18:55:04.366" v="645"/>
          <ac:graphicFrameMkLst>
            <pc:docMk/>
            <pc:sldMk cId="1921904295" sldId="2144328218"/>
            <ac:graphicFrameMk id="19" creationId="{A77F7417-956E-4D6F-89A5-2F5E38507505}"/>
          </ac:graphicFrameMkLst>
        </pc:graphicFrameChg>
        <pc:graphicFrameChg chg="add mod">
          <ac:chgData name="Reed Kiely" userId="768be38e-2fb5-40ce-925d-bd8e9d9e3c31" providerId="ADAL" clId="{5D275659-D6B6-4856-BEC0-8AC5B388B1CF}" dt="2021-09-13T18:54:51.494" v="638" actId="1076"/>
          <ac:graphicFrameMkLst>
            <pc:docMk/>
            <pc:sldMk cId="1921904295" sldId="2144328218"/>
            <ac:graphicFrameMk id="28" creationId="{B7F93358-B281-4364-A02C-100B948F8502}"/>
          </ac:graphicFrameMkLst>
        </pc:graphicFrameChg>
        <pc:graphicFrameChg chg="add mod">
          <ac:chgData name="Reed Kiely" userId="768be38e-2fb5-40ce-925d-bd8e9d9e3c31" providerId="ADAL" clId="{5D275659-D6B6-4856-BEC0-8AC5B388B1CF}" dt="2021-09-13T18:54:51.494" v="638" actId="1076"/>
          <ac:graphicFrameMkLst>
            <pc:docMk/>
            <pc:sldMk cId="1921904295" sldId="2144328218"/>
            <ac:graphicFrameMk id="34" creationId="{2DA72481-9A7B-4BA6-8986-B1605D520C0E}"/>
          </ac:graphicFrameMkLst>
        </pc:graphicFrameChg>
        <pc:picChg chg="del">
          <ac:chgData name="Reed Kiely" userId="768be38e-2fb5-40ce-925d-bd8e9d9e3c31" providerId="ADAL" clId="{5D275659-D6B6-4856-BEC0-8AC5B388B1CF}" dt="2021-09-13T18:55:42.319" v="648" actId="478"/>
          <ac:picMkLst>
            <pc:docMk/>
            <pc:sldMk cId="1921904295" sldId="2144328218"/>
            <ac:picMk id="26" creationId="{CBAEC739-FC10-47C7-9A60-DE751AD46630}"/>
          </ac:picMkLst>
        </pc:picChg>
        <pc:picChg chg="del">
          <ac:chgData name="Reed Kiely" userId="768be38e-2fb5-40ce-925d-bd8e9d9e3c31" providerId="ADAL" clId="{5D275659-D6B6-4856-BEC0-8AC5B388B1CF}" dt="2021-09-13T18:55:42.319" v="648" actId="478"/>
          <ac:picMkLst>
            <pc:docMk/>
            <pc:sldMk cId="1921904295" sldId="2144328218"/>
            <ac:picMk id="27" creationId="{A39571D2-FACF-4AE9-85A1-B0415069DB5C}"/>
          </ac:picMkLst>
        </pc:picChg>
        <pc:picChg chg="del">
          <ac:chgData name="Reed Kiely" userId="768be38e-2fb5-40ce-925d-bd8e9d9e3c31" providerId="ADAL" clId="{5D275659-D6B6-4856-BEC0-8AC5B388B1CF}" dt="2021-09-13T18:55:42.319" v="648" actId="478"/>
          <ac:picMkLst>
            <pc:docMk/>
            <pc:sldMk cId="1921904295" sldId="2144328218"/>
            <ac:picMk id="29" creationId="{D661375A-49F0-42AF-8E8F-4BE1B1DE853C}"/>
          </ac:picMkLst>
        </pc:picChg>
        <pc:picChg chg="del">
          <ac:chgData name="Reed Kiely" userId="768be38e-2fb5-40ce-925d-bd8e9d9e3c31" providerId="ADAL" clId="{5D275659-D6B6-4856-BEC0-8AC5B388B1CF}" dt="2021-09-13T18:55:42.319" v="648" actId="478"/>
          <ac:picMkLst>
            <pc:docMk/>
            <pc:sldMk cId="1921904295" sldId="2144328218"/>
            <ac:picMk id="30" creationId="{46D5E876-E9A7-4F79-9DBD-684CEF7B1495}"/>
          </ac:picMkLst>
        </pc:picChg>
        <pc:picChg chg="del">
          <ac:chgData name="Reed Kiely" userId="768be38e-2fb5-40ce-925d-bd8e9d9e3c31" providerId="ADAL" clId="{5D275659-D6B6-4856-BEC0-8AC5B388B1CF}" dt="2021-09-13T18:55:42.319" v="648" actId="478"/>
          <ac:picMkLst>
            <pc:docMk/>
            <pc:sldMk cId="1921904295" sldId="2144328218"/>
            <ac:picMk id="32" creationId="{1B955820-E45B-4001-AEFD-474302D782B8}"/>
          </ac:picMkLst>
        </pc:picChg>
        <pc:picChg chg="del">
          <ac:chgData name="Reed Kiely" userId="768be38e-2fb5-40ce-925d-bd8e9d9e3c31" providerId="ADAL" clId="{5D275659-D6B6-4856-BEC0-8AC5B388B1CF}" dt="2021-09-13T18:55:42.319" v="648" actId="478"/>
          <ac:picMkLst>
            <pc:docMk/>
            <pc:sldMk cId="1921904295" sldId="2144328218"/>
            <ac:picMk id="33" creationId="{3A9C078F-77EB-4C4A-8E3C-A61476602B09}"/>
          </ac:picMkLst>
        </pc:picChg>
        <pc:picChg chg="add mod">
          <ac:chgData name="Reed Kiely" userId="768be38e-2fb5-40ce-925d-bd8e9d9e3c31" providerId="ADAL" clId="{5D275659-D6B6-4856-BEC0-8AC5B388B1CF}" dt="2021-09-13T18:55:42.738" v="649"/>
          <ac:picMkLst>
            <pc:docMk/>
            <pc:sldMk cId="1921904295" sldId="2144328218"/>
            <ac:picMk id="40" creationId="{BE254C73-DC88-4F10-9984-C04D298155C1}"/>
          </ac:picMkLst>
        </pc:picChg>
        <pc:picChg chg="add mod">
          <ac:chgData name="Reed Kiely" userId="768be38e-2fb5-40ce-925d-bd8e9d9e3c31" providerId="ADAL" clId="{5D275659-D6B6-4856-BEC0-8AC5B388B1CF}" dt="2021-09-13T18:55:42.738" v="649"/>
          <ac:picMkLst>
            <pc:docMk/>
            <pc:sldMk cId="1921904295" sldId="2144328218"/>
            <ac:picMk id="41" creationId="{312D7022-16D5-4C36-BC43-AB25F92C1788}"/>
          </ac:picMkLst>
        </pc:picChg>
        <pc:picChg chg="del">
          <ac:chgData name="Reed Kiely" userId="768be38e-2fb5-40ce-925d-bd8e9d9e3c31" providerId="ADAL" clId="{5D275659-D6B6-4856-BEC0-8AC5B388B1CF}" dt="2021-09-13T18:55:42.319" v="648" actId="478"/>
          <ac:picMkLst>
            <pc:docMk/>
            <pc:sldMk cId="1921904295" sldId="2144328218"/>
            <ac:picMk id="53" creationId="{C198FFDB-81D5-4B88-9E86-B7FCCE3BB29F}"/>
          </ac:picMkLst>
        </pc:picChg>
      </pc:sldChg>
      <pc:sldChg chg="addSp delSp modSp add mod">
        <pc:chgData name="Reed Kiely" userId="768be38e-2fb5-40ce-925d-bd8e9d9e3c31" providerId="ADAL" clId="{5D275659-D6B6-4856-BEC0-8AC5B388B1CF}" dt="2021-09-17T17:39:15.442" v="4097" actId="207"/>
        <pc:sldMkLst>
          <pc:docMk/>
          <pc:sldMk cId="2085088875" sldId="2144328219"/>
        </pc:sldMkLst>
        <pc:spChg chg="del">
          <ac:chgData name="Reed Kiely" userId="768be38e-2fb5-40ce-925d-bd8e9d9e3c31" providerId="ADAL" clId="{5D275659-D6B6-4856-BEC0-8AC5B388B1CF}" dt="2021-09-16T14:45:04.207" v="1413" actId="478"/>
          <ac:spMkLst>
            <pc:docMk/>
            <pc:sldMk cId="2085088875" sldId="2144328219"/>
            <ac:spMk id="2" creationId="{07DE9FD2-155A-43FB-B1D4-A238839D3B3D}"/>
          </ac:spMkLst>
        </pc:spChg>
        <pc:spChg chg="del">
          <ac:chgData name="Reed Kiely" userId="768be38e-2fb5-40ce-925d-bd8e9d9e3c31" providerId="ADAL" clId="{5D275659-D6B6-4856-BEC0-8AC5B388B1CF}" dt="2021-09-13T18:56:09.175" v="656" actId="478"/>
          <ac:spMkLst>
            <pc:docMk/>
            <pc:sldMk cId="2085088875" sldId="2144328219"/>
            <ac:spMk id="18" creationId="{71CDE122-B967-46B9-911F-1470C92A01AD}"/>
          </ac:spMkLst>
        </pc:spChg>
        <pc:spChg chg="add del mod">
          <ac:chgData name="Reed Kiely" userId="768be38e-2fb5-40ce-925d-bd8e9d9e3c31" providerId="ADAL" clId="{5D275659-D6B6-4856-BEC0-8AC5B388B1CF}" dt="2021-09-17T14:04:08.280" v="3382" actId="478"/>
          <ac:spMkLst>
            <pc:docMk/>
            <pc:sldMk cId="2085088875" sldId="2144328219"/>
            <ac:spMk id="19" creationId="{767D74CA-A83C-46F1-8352-ECAFC5CFC29A}"/>
          </ac:spMkLst>
        </pc:spChg>
        <pc:spChg chg="del">
          <ac:chgData name="Reed Kiely" userId="768be38e-2fb5-40ce-925d-bd8e9d9e3c31" providerId="ADAL" clId="{5D275659-D6B6-4856-BEC0-8AC5B388B1CF}" dt="2021-09-13T18:56:09.175" v="656" actId="478"/>
          <ac:spMkLst>
            <pc:docMk/>
            <pc:sldMk cId="2085088875" sldId="2144328219"/>
            <ac:spMk id="20" creationId="{4C631086-CD90-4CBD-A026-3DFACFF98240}"/>
          </ac:spMkLst>
        </pc:spChg>
        <pc:spChg chg="del">
          <ac:chgData name="Reed Kiely" userId="768be38e-2fb5-40ce-925d-bd8e9d9e3c31" providerId="ADAL" clId="{5D275659-D6B6-4856-BEC0-8AC5B388B1CF}" dt="2021-09-13T18:56:09.175" v="656" actId="478"/>
          <ac:spMkLst>
            <pc:docMk/>
            <pc:sldMk cId="2085088875" sldId="2144328219"/>
            <ac:spMk id="21" creationId="{06A72552-E19A-4BC4-B879-DB7D3CB88CCB}"/>
          </ac:spMkLst>
        </pc:spChg>
        <pc:spChg chg="del">
          <ac:chgData name="Reed Kiely" userId="768be38e-2fb5-40ce-925d-bd8e9d9e3c31" providerId="ADAL" clId="{5D275659-D6B6-4856-BEC0-8AC5B388B1CF}" dt="2021-09-13T18:56:09.175" v="656" actId="478"/>
          <ac:spMkLst>
            <pc:docMk/>
            <pc:sldMk cId="2085088875" sldId="2144328219"/>
            <ac:spMk id="22" creationId="{5CFFB234-FFC5-42AF-B4A6-503C46FE66D9}"/>
          </ac:spMkLst>
        </pc:spChg>
        <pc:spChg chg="del">
          <ac:chgData name="Reed Kiely" userId="768be38e-2fb5-40ce-925d-bd8e9d9e3c31" providerId="ADAL" clId="{5D275659-D6B6-4856-BEC0-8AC5B388B1CF}" dt="2021-09-13T18:56:09.175" v="656" actId="478"/>
          <ac:spMkLst>
            <pc:docMk/>
            <pc:sldMk cId="2085088875" sldId="2144328219"/>
            <ac:spMk id="23" creationId="{8964A933-4949-450A-8AD4-8BF6CEA5B6D2}"/>
          </ac:spMkLst>
        </pc:spChg>
        <pc:spChg chg="mod">
          <ac:chgData name="Reed Kiely" userId="768be38e-2fb5-40ce-925d-bd8e9d9e3c31" providerId="ADAL" clId="{5D275659-D6B6-4856-BEC0-8AC5B388B1CF}" dt="2021-09-17T17:39:15.442" v="4097" actId="207"/>
          <ac:spMkLst>
            <pc:docMk/>
            <pc:sldMk cId="2085088875" sldId="2144328219"/>
            <ac:spMk id="24" creationId="{FE51337C-7111-4FDD-BD9E-AAF8EAD4F674}"/>
          </ac:spMkLst>
        </pc:spChg>
        <pc:spChg chg="add mod">
          <ac:chgData name="Reed Kiely" userId="768be38e-2fb5-40ce-925d-bd8e9d9e3c31" providerId="ADAL" clId="{5D275659-D6B6-4856-BEC0-8AC5B388B1CF}" dt="2021-09-13T18:56:18.223" v="659"/>
          <ac:spMkLst>
            <pc:docMk/>
            <pc:sldMk cId="2085088875" sldId="2144328219"/>
            <ac:spMk id="26" creationId="{06B4987A-55D1-48C6-9F52-62A4439BE176}"/>
          </ac:spMkLst>
        </pc:spChg>
        <pc:spChg chg="add mod">
          <ac:chgData name="Reed Kiely" userId="768be38e-2fb5-40ce-925d-bd8e9d9e3c31" providerId="ADAL" clId="{5D275659-D6B6-4856-BEC0-8AC5B388B1CF}" dt="2021-09-13T18:56:18.223" v="659"/>
          <ac:spMkLst>
            <pc:docMk/>
            <pc:sldMk cId="2085088875" sldId="2144328219"/>
            <ac:spMk id="29" creationId="{1B2E4505-5B06-4297-8C24-B033E4556B0B}"/>
          </ac:spMkLst>
        </pc:spChg>
        <pc:spChg chg="add mod">
          <ac:chgData name="Reed Kiely" userId="768be38e-2fb5-40ce-925d-bd8e9d9e3c31" providerId="ADAL" clId="{5D275659-D6B6-4856-BEC0-8AC5B388B1CF}" dt="2021-09-13T18:56:18.223" v="659"/>
          <ac:spMkLst>
            <pc:docMk/>
            <pc:sldMk cId="2085088875" sldId="2144328219"/>
            <ac:spMk id="30" creationId="{551C8924-EB21-4BA3-B7FE-F99716B0ECA8}"/>
          </ac:spMkLst>
        </pc:spChg>
        <pc:spChg chg="add mod">
          <ac:chgData name="Reed Kiely" userId="768be38e-2fb5-40ce-925d-bd8e9d9e3c31" providerId="ADAL" clId="{5D275659-D6B6-4856-BEC0-8AC5B388B1CF}" dt="2021-09-13T18:56:18.223" v="659"/>
          <ac:spMkLst>
            <pc:docMk/>
            <pc:sldMk cId="2085088875" sldId="2144328219"/>
            <ac:spMk id="32" creationId="{795074BE-43F9-499B-A898-84F9745802D2}"/>
          </ac:spMkLst>
        </pc:spChg>
        <pc:spChg chg="add mod">
          <ac:chgData name="Reed Kiely" userId="768be38e-2fb5-40ce-925d-bd8e9d9e3c31" providerId="ADAL" clId="{5D275659-D6B6-4856-BEC0-8AC5B388B1CF}" dt="2021-09-13T18:56:18.223" v="659"/>
          <ac:spMkLst>
            <pc:docMk/>
            <pc:sldMk cId="2085088875" sldId="2144328219"/>
            <ac:spMk id="33" creationId="{14E2C568-0B4C-40FF-B1EC-0A9B150244EF}"/>
          </ac:spMkLst>
        </pc:spChg>
        <pc:spChg chg="del">
          <ac:chgData name="Reed Kiely" userId="768be38e-2fb5-40ce-925d-bd8e9d9e3c31" providerId="ADAL" clId="{5D275659-D6B6-4856-BEC0-8AC5B388B1CF}" dt="2021-09-13T18:56:09.175" v="656" actId="478"/>
          <ac:spMkLst>
            <pc:docMk/>
            <pc:sldMk cId="2085088875" sldId="2144328219"/>
            <ac:spMk id="36" creationId="{9FC387D9-EECB-446D-B35D-A0DF0EFD496F}"/>
          </ac:spMkLst>
        </pc:spChg>
        <pc:spChg chg="del">
          <ac:chgData name="Reed Kiely" userId="768be38e-2fb5-40ce-925d-bd8e9d9e3c31" providerId="ADAL" clId="{5D275659-D6B6-4856-BEC0-8AC5B388B1CF}" dt="2021-09-13T18:56:09.175" v="656" actId="478"/>
          <ac:spMkLst>
            <pc:docMk/>
            <pc:sldMk cId="2085088875" sldId="2144328219"/>
            <ac:spMk id="37" creationId="{64346D26-B254-42C8-BF4B-9FBE7C8222B0}"/>
          </ac:spMkLst>
        </pc:spChg>
        <pc:spChg chg="del">
          <ac:chgData name="Reed Kiely" userId="768be38e-2fb5-40ce-925d-bd8e9d9e3c31" providerId="ADAL" clId="{5D275659-D6B6-4856-BEC0-8AC5B388B1CF}" dt="2021-09-13T18:56:10.448" v="657" actId="478"/>
          <ac:spMkLst>
            <pc:docMk/>
            <pc:sldMk cId="2085088875" sldId="2144328219"/>
            <ac:spMk id="38" creationId="{09B3CD4F-F247-4C3D-AD35-8FD54D03D274}"/>
          </ac:spMkLst>
        </pc:spChg>
        <pc:spChg chg="del mod">
          <ac:chgData name="Reed Kiely" userId="768be38e-2fb5-40ce-925d-bd8e9d9e3c31" providerId="ADAL" clId="{5D275659-D6B6-4856-BEC0-8AC5B388B1CF}" dt="2021-09-17T13:58:07.605" v="3321" actId="478"/>
          <ac:spMkLst>
            <pc:docMk/>
            <pc:sldMk cId="2085088875" sldId="2144328219"/>
            <ac:spMk id="39" creationId="{EAC74CA4-4542-4692-8ECF-60F033B3B90F}"/>
          </ac:spMkLst>
        </pc:spChg>
        <pc:spChg chg="add mod">
          <ac:chgData name="Reed Kiely" userId="768be38e-2fb5-40ce-925d-bd8e9d9e3c31" providerId="ADAL" clId="{5D275659-D6B6-4856-BEC0-8AC5B388B1CF}" dt="2021-09-13T18:56:18.223" v="659"/>
          <ac:spMkLst>
            <pc:docMk/>
            <pc:sldMk cId="2085088875" sldId="2144328219"/>
            <ac:spMk id="42" creationId="{40A29702-362F-4CEA-A548-B68149F9E2F5}"/>
          </ac:spMkLst>
        </pc:spChg>
        <pc:graphicFrameChg chg="del">
          <ac:chgData name="Reed Kiely" userId="768be38e-2fb5-40ce-925d-bd8e9d9e3c31" providerId="ADAL" clId="{5D275659-D6B6-4856-BEC0-8AC5B388B1CF}" dt="2021-09-13T18:56:09.175" v="656" actId="478"/>
          <ac:graphicFrameMkLst>
            <pc:docMk/>
            <pc:sldMk cId="2085088875" sldId="2144328219"/>
            <ac:graphicFrameMk id="19" creationId="{A77F7417-956E-4D6F-89A5-2F5E38507505}"/>
          </ac:graphicFrameMkLst>
        </pc:graphicFrameChg>
        <pc:graphicFrameChg chg="add mod">
          <ac:chgData name="Reed Kiely" userId="768be38e-2fb5-40ce-925d-bd8e9d9e3c31" providerId="ADAL" clId="{5D275659-D6B6-4856-BEC0-8AC5B388B1CF}" dt="2021-09-13T18:56:18.223" v="659"/>
          <ac:graphicFrameMkLst>
            <pc:docMk/>
            <pc:sldMk cId="2085088875" sldId="2144328219"/>
            <ac:graphicFrameMk id="27" creationId="{494F8974-6967-4662-A1CF-E87E27D25EDA}"/>
          </ac:graphicFrameMkLst>
        </pc:graphicFrameChg>
        <pc:graphicFrameChg chg="del">
          <ac:chgData name="Reed Kiely" userId="768be38e-2fb5-40ce-925d-bd8e9d9e3c31" providerId="ADAL" clId="{5D275659-D6B6-4856-BEC0-8AC5B388B1CF}" dt="2021-09-13T18:56:09.175" v="656" actId="478"/>
          <ac:graphicFrameMkLst>
            <pc:docMk/>
            <pc:sldMk cId="2085088875" sldId="2144328219"/>
            <ac:graphicFrameMk id="28" creationId="{B7F93358-B281-4364-A02C-100B948F8502}"/>
          </ac:graphicFrameMkLst>
        </pc:graphicFrameChg>
        <pc:graphicFrameChg chg="del">
          <ac:chgData name="Reed Kiely" userId="768be38e-2fb5-40ce-925d-bd8e9d9e3c31" providerId="ADAL" clId="{5D275659-D6B6-4856-BEC0-8AC5B388B1CF}" dt="2021-09-13T18:56:09.175" v="656" actId="478"/>
          <ac:graphicFrameMkLst>
            <pc:docMk/>
            <pc:sldMk cId="2085088875" sldId="2144328219"/>
            <ac:graphicFrameMk id="34" creationId="{2DA72481-9A7B-4BA6-8986-B1605D520C0E}"/>
          </ac:graphicFrameMkLst>
        </pc:graphicFrameChg>
        <pc:picChg chg="del">
          <ac:chgData name="Reed Kiely" userId="768be38e-2fb5-40ce-925d-bd8e9d9e3c31" providerId="ADAL" clId="{5D275659-D6B6-4856-BEC0-8AC5B388B1CF}" dt="2021-09-17T14:04:15.689" v="3385" actId="478"/>
          <ac:picMkLst>
            <pc:docMk/>
            <pc:sldMk cId="2085088875" sldId="2144328219"/>
            <ac:picMk id="3" creationId="{B279BA38-0347-4D5B-8793-F08FFF2EFC6A}"/>
          </ac:picMkLst>
        </pc:picChg>
        <pc:picChg chg="add mod">
          <ac:chgData name="Reed Kiely" userId="768be38e-2fb5-40ce-925d-bd8e9d9e3c31" providerId="ADAL" clId="{5D275659-D6B6-4856-BEC0-8AC5B388B1CF}" dt="2021-09-17T14:11:09.610" v="3387"/>
          <ac:picMkLst>
            <pc:docMk/>
            <pc:sldMk cId="2085088875" sldId="2144328219"/>
            <ac:picMk id="4" creationId="{A375ABD6-49CB-4A5C-B0E3-D5F3C017EFFB}"/>
          </ac:picMkLst>
        </pc:picChg>
        <pc:picChg chg="del">
          <ac:chgData name="Reed Kiely" userId="768be38e-2fb5-40ce-925d-bd8e9d9e3c31" providerId="ADAL" clId="{5D275659-D6B6-4856-BEC0-8AC5B388B1CF}" dt="2021-09-13T18:56:09.175" v="656" actId="478"/>
          <ac:picMkLst>
            <pc:docMk/>
            <pc:sldMk cId="2085088875" sldId="2144328219"/>
            <ac:picMk id="40" creationId="{BE254C73-DC88-4F10-9984-C04D298155C1}"/>
          </ac:picMkLst>
        </pc:picChg>
        <pc:picChg chg="del">
          <ac:chgData name="Reed Kiely" userId="768be38e-2fb5-40ce-925d-bd8e9d9e3c31" providerId="ADAL" clId="{5D275659-D6B6-4856-BEC0-8AC5B388B1CF}" dt="2021-09-13T18:56:09.175" v="656" actId="478"/>
          <ac:picMkLst>
            <pc:docMk/>
            <pc:sldMk cId="2085088875" sldId="2144328219"/>
            <ac:picMk id="41" creationId="{312D7022-16D5-4C36-BC43-AB25F92C1788}"/>
          </ac:picMkLst>
        </pc:picChg>
        <pc:picChg chg="add mod">
          <ac:chgData name="Reed Kiely" userId="768be38e-2fb5-40ce-925d-bd8e9d9e3c31" providerId="ADAL" clId="{5D275659-D6B6-4856-BEC0-8AC5B388B1CF}" dt="2021-09-13T19:47:22.794" v="769"/>
          <ac:picMkLst>
            <pc:docMk/>
            <pc:sldMk cId="2085088875" sldId="2144328219"/>
            <ac:picMk id="43" creationId="{74E7664F-12D0-4717-8157-FC251B496197}"/>
          </ac:picMkLst>
        </pc:picChg>
        <pc:picChg chg="add mod">
          <ac:chgData name="Reed Kiely" userId="768be38e-2fb5-40ce-925d-bd8e9d9e3c31" providerId="ADAL" clId="{5D275659-D6B6-4856-BEC0-8AC5B388B1CF}" dt="2021-09-13T19:47:22.794" v="769"/>
          <ac:picMkLst>
            <pc:docMk/>
            <pc:sldMk cId="2085088875" sldId="2144328219"/>
            <ac:picMk id="44" creationId="{248A4FEF-3C27-4300-A9A0-D67618A3D313}"/>
          </ac:picMkLst>
        </pc:picChg>
      </pc:sldChg>
      <pc:sldChg chg="addSp delSp modSp add mod ord">
        <pc:chgData name="Reed Kiely" userId="768be38e-2fb5-40ce-925d-bd8e9d9e3c31" providerId="ADAL" clId="{5D275659-D6B6-4856-BEC0-8AC5B388B1CF}" dt="2021-09-17T17:59:34.553" v="4344" actId="478"/>
        <pc:sldMkLst>
          <pc:docMk/>
          <pc:sldMk cId="2864103091" sldId="2144328220"/>
        </pc:sldMkLst>
        <pc:spChg chg="del">
          <ac:chgData name="Reed Kiely" userId="768be38e-2fb5-40ce-925d-bd8e9d9e3c31" providerId="ADAL" clId="{5D275659-D6B6-4856-BEC0-8AC5B388B1CF}" dt="2021-09-17T13:57:01.384" v="3301" actId="478"/>
          <ac:spMkLst>
            <pc:docMk/>
            <pc:sldMk cId="2864103091" sldId="2144328220"/>
            <ac:spMk id="2" creationId="{07DE9FD2-155A-43FB-B1D4-A238839D3B3D}"/>
          </ac:spMkLst>
        </pc:spChg>
        <pc:spChg chg="del">
          <ac:chgData name="Reed Kiely" userId="768be38e-2fb5-40ce-925d-bd8e9d9e3c31" providerId="ADAL" clId="{5D275659-D6B6-4856-BEC0-8AC5B388B1CF}" dt="2021-09-13T18:56:43.460" v="662" actId="478"/>
          <ac:spMkLst>
            <pc:docMk/>
            <pc:sldMk cId="2864103091" sldId="2144328220"/>
            <ac:spMk id="23" creationId="{64EF7A98-4999-4EDE-A6D3-CEC03E5AF322}"/>
          </ac:spMkLst>
        </pc:spChg>
        <pc:spChg chg="mod">
          <ac:chgData name="Reed Kiely" userId="768be38e-2fb5-40ce-925d-bd8e9d9e3c31" providerId="ADAL" clId="{5D275659-D6B6-4856-BEC0-8AC5B388B1CF}" dt="2021-09-17T17:59:10.889" v="4341" actId="6549"/>
          <ac:spMkLst>
            <pc:docMk/>
            <pc:sldMk cId="2864103091" sldId="2144328220"/>
            <ac:spMk id="24" creationId="{FE51337C-7111-4FDD-BD9E-AAF8EAD4F674}"/>
          </ac:spMkLst>
        </pc:spChg>
        <pc:spChg chg="del">
          <ac:chgData name="Reed Kiely" userId="768be38e-2fb5-40ce-925d-bd8e9d9e3c31" providerId="ADAL" clId="{5D275659-D6B6-4856-BEC0-8AC5B388B1CF}" dt="2021-09-13T18:56:43.460" v="662" actId="478"/>
          <ac:spMkLst>
            <pc:docMk/>
            <pc:sldMk cId="2864103091" sldId="2144328220"/>
            <ac:spMk id="28" creationId="{0D741339-8D31-421B-819F-86C1A93D18D8}"/>
          </ac:spMkLst>
        </pc:spChg>
        <pc:spChg chg="add mod">
          <ac:chgData name="Reed Kiely" userId="768be38e-2fb5-40ce-925d-bd8e9d9e3c31" providerId="ADAL" clId="{5D275659-D6B6-4856-BEC0-8AC5B388B1CF}" dt="2021-09-13T18:57:30.752" v="671" actId="14100"/>
          <ac:spMkLst>
            <pc:docMk/>
            <pc:sldMk cId="2864103091" sldId="2144328220"/>
            <ac:spMk id="33" creationId="{2C6D5A45-7E94-4FD1-B4C7-B4933185E4D7}"/>
          </ac:spMkLst>
        </pc:spChg>
        <pc:spChg chg="add del mod">
          <ac:chgData name="Reed Kiely" userId="768be38e-2fb5-40ce-925d-bd8e9d9e3c31" providerId="ADAL" clId="{5D275659-D6B6-4856-BEC0-8AC5B388B1CF}" dt="2021-09-15T14:36:26.596" v="1117" actId="478"/>
          <ac:spMkLst>
            <pc:docMk/>
            <pc:sldMk cId="2864103091" sldId="2144328220"/>
            <ac:spMk id="34" creationId="{318D244F-C68D-453A-A253-8D541E539199}"/>
          </ac:spMkLst>
        </pc:spChg>
        <pc:spChg chg="del">
          <ac:chgData name="Reed Kiely" userId="768be38e-2fb5-40ce-925d-bd8e9d9e3c31" providerId="ADAL" clId="{5D275659-D6B6-4856-BEC0-8AC5B388B1CF}" dt="2021-09-13T18:56:43.460" v="662" actId="478"/>
          <ac:spMkLst>
            <pc:docMk/>
            <pc:sldMk cId="2864103091" sldId="2144328220"/>
            <ac:spMk id="34" creationId="{F2020DB6-C1AC-430A-A426-DCAE85D5F3A6}"/>
          </ac:spMkLst>
        </pc:spChg>
        <pc:spChg chg="del">
          <ac:chgData name="Reed Kiely" userId="768be38e-2fb5-40ce-925d-bd8e9d9e3c31" providerId="ADAL" clId="{5D275659-D6B6-4856-BEC0-8AC5B388B1CF}" dt="2021-09-13T18:56:43.460" v="662" actId="478"/>
          <ac:spMkLst>
            <pc:docMk/>
            <pc:sldMk cId="2864103091" sldId="2144328220"/>
            <ac:spMk id="36" creationId="{2211E71E-5520-42AD-AC05-CBD0B49895CC}"/>
          </ac:spMkLst>
        </pc:spChg>
        <pc:spChg chg="add del mod">
          <ac:chgData name="Reed Kiely" userId="768be38e-2fb5-40ce-925d-bd8e9d9e3c31" providerId="ADAL" clId="{5D275659-D6B6-4856-BEC0-8AC5B388B1CF}" dt="2021-09-17T17:59:34.553" v="4344" actId="478"/>
          <ac:spMkLst>
            <pc:docMk/>
            <pc:sldMk cId="2864103091" sldId="2144328220"/>
            <ac:spMk id="36" creationId="{5C3F3BAE-5D73-437B-8C14-0F97868504B5}"/>
          </ac:spMkLst>
        </pc:spChg>
        <pc:spChg chg="del">
          <ac:chgData name="Reed Kiely" userId="768be38e-2fb5-40ce-925d-bd8e9d9e3c31" providerId="ADAL" clId="{5D275659-D6B6-4856-BEC0-8AC5B388B1CF}" dt="2021-09-13T18:56:43.460" v="662" actId="478"/>
          <ac:spMkLst>
            <pc:docMk/>
            <pc:sldMk cId="2864103091" sldId="2144328220"/>
            <ac:spMk id="37" creationId="{0E4AECDA-CF9A-4D9C-B423-4E42C2DF3EC2}"/>
          </ac:spMkLst>
        </pc:spChg>
        <pc:spChg chg="del">
          <ac:chgData name="Reed Kiely" userId="768be38e-2fb5-40ce-925d-bd8e9d9e3c31" providerId="ADAL" clId="{5D275659-D6B6-4856-BEC0-8AC5B388B1CF}" dt="2021-09-13T18:56:43.460" v="662" actId="478"/>
          <ac:spMkLst>
            <pc:docMk/>
            <pc:sldMk cId="2864103091" sldId="2144328220"/>
            <ac:spMk id="38" creationId="{1040C592-2519-4026-8374-93E662CFBB93}"/>
          </ac:spMkLst>
        </pc:spChg>
        <pc:spChg chg="del">
          <ac:chgData name="Reed Kiely" userId="768be38e-2fb5-40ce-925d-bd8e9d9e3c31" providerId="ADAL" clId="{5D275659-D6B6-4856-BEC0-8AC5B388B1CF}" dt="2021-09-13T18:56:43.460" v="662" actId="478"/>
          <ac:spMkLst>
            <pc:docMk/>
            <pc:sldMk cId="2864103091" sldId="2144328220"/>
            <ac:spMk id="39" creationId="{C961BD9B-1173-48BA-A29A-C83BFCFD3B45}"/>
          </ac:spMkLst>
        </pc:spChg>
        <pc:spChg chg="del">
          <ac:chgData name="Reed Kiely" userId="768be38e-2fb5-40ce-925d-bd8e9d9e3c31" providerId="ADAL" clId="{5D275659-D6B6-4856-BEC0-8AC5B388B1CF}" dt="2021-09-13T18:56:43.460" v="662" actId="478"/>
          <ac:spMkLst>
            <pc:docMk/>
            <pc:sldMk cId="2864103091" sldId="2144328220"/>
            <ac:spMk id="40" creationId="{52D5DAF3-6E7A-4FCD-83C7-693A2F8A2B63}"/>
          </ac:spMkLst>
        </pc:spChg>
        <pc:spChg chg="del">
          <ac:chgData name="Reed Kiely" userId="768be38e-2fb5-40ce-925d-bd8e9d9e3c31" providerId="ADAL" clId="{5D275659-D6B6-4856-BEC0-8AC5B388B1CF}" dt="2021-09-13T18:56:43.460" v="662" actId="478"/>
          <ac:spMkLst>
            <pc:docMk/>
            <pc:sldMk cId="2864103091" sldId="2144328220"/>
            <ac:spMk id="41" creationId="{CF1AC6EA-817A-4B88-BA2D-2BE677A881B9}"/>
          </ac:spMkLst>
        </pc:spChg>
        <pc:spChg chg="del">
          <ac:chgData name="Reed Kiely" userId="768be38e-2fb5-40ce-925d-bd8e9d9e3c31" providerId="ADAL" clId="{5D275659-D6B6-4856-BEC0-8AC5B388B1CF}" dt="2021-09-13T18:56:43.460" v="662" actId="478"/>
          <ac:spMkLst>
            <pc:docMk/>
            <pc:sldMk cId="2864103091" sldId="2144328220"/>
            <ac:spMk id="42" creationId="{48FBA47D-7CC3-47EE-A369-03F16BE95699}"/>
          </ac:spMkLst>
        </pc:spChg>
        <pc:spChg chg="del">
          <ac:chgData name="Reed Kiely" userId="768be38e-2fb5-40ce-925d-bd8e9d9e3c31" providerId="ADAL" clId="{5D275659-D6B6-4856-BEC0-8AC5B388B1CF}" dt="2021-09-13T18:56:43.460" v="662" actId="478"/>
          <ac:spMkLst>
            <pc:docMk/>
            <pc:sldMk cId="2864103091" sldId="2144328220"/>
            <ac:spMk id="43" creationId="{6D1B236C-F68F-428A-A100-6624041B64D5}"/>
          </ac:spMkLst>
        </pc:spChg>
        <pc:spChg chg="del">
          <ac:chgData name="Reed Kiely" userId="768be38e-2fb5-40ce-925d-bd8e9d9e3c31" providerId="ADAL" clId="{5D275659-D6B6-4856-BEC0-8AC5B388B1CF}" dt="2021-09-13T18:56:43.460" v="662" actId="478"/>
          <ac:spMkLst>
            <pc:docMk/>
            <pc:sldMk cId="2864103091" sldId="2144328220"/>
            <ac:spMk id="44" creationId="{B5116831-2D5D-4587-8B00-FFDAEB443D0B}"/>
          </ac:spMkLst>
        </pc:spChg>
        <pc:spChg chg="del">
          <ac:chgData name="Reed Kiely" userId="768be38e-2fb5-40ce-925d-bd8e9d9e3c31" providerId="ADAL" clId="{5D275659-D6B6-4856-BEC0-8AC5B388B1CF}" dt="2021-09-13T18:56:43.460" v="662" actId="478"/>
          <ac:spMkLst>
            <pc:docMk/>
            <pc:sldMk cId="2864103091" sldId="2144328220"/>
            <ac:spMk id="45" creationId="{5950CFE8-047C-4522-B148-DCD708153BAC}"/>
          </ac:spMkLst>
        </pc:spChg>
        <pc:spChg chg="del">
          <ac:chgData name="Reed Kiely" userId="768be38e-2fb5-40ce-925d-bd8e9d9e3c31" providerId="ADAL" clId="{5D275659-D6B6-4856-BEC0-8AC5B388B1CF}" dt="2021-09-13T18:56:43.460" v="662" actId="478"/>
          <ac:spMkLst>
            <pc:docMk/>
            <pc:sldMk cId="2864103091" sldId="2144328220"/>
            <ac:spMk id="46" creationId="{DD21438E-7409-4A04-ABC1-5B6DBCCF46C7}"/>
          </ac:spMkLst>
        </pc:spChg>
        <pc:spChg chg="del mod">
          <ac:chgData name="Reed Kiely" userId="768be38e-2fb5-40ce-925d-bd8e9d9e3c31" providerId="ADAL" clId="{5D275659-D6B6-4856-BEC0-8AC5B388B1CF}" dt="2021-09-17T13:57:01.384" v="3301" actId="478"/>
          <ac:spMkLst>
            <pc:docMk/>
            <pc:sldMk cId="2864103091" sldId="2144328220"/>
            <ac:spMk id="47" creationId="{FE630827-97DC-4D03-B707-8016D4FA06CA}"/>
          </ac:spMkLst>
        </pc:spChg>
        <pc:spChg chg="add mod">
          <ac:chgData name="Reed Kiely" userId="768be38e-2fb5-40ce-925d-bd8e9d9e3c31" providerId="ADAL" clId="{5D275659-D6B6-4856-BEC0-8AC5B388B1CF}" dt="2021-09-13T18:58:44.553" v="699" actId="14100"/>
          <ac:spMkLst>
            <pc:docMk/>
            <pc:sldMk cId="2864103091" sldId="2144328220"/>
            <ac:spMk id="48" creationId="{1B6B3DA4-DAA3-4235-A1D8-E66E20F50A14}"/>
          </ac:spMkLst>
        </pc:spChg>
        <pc:spChg chg="add mod">
          <ac:chgData name="Reed Kiely" userId="768be38e-2fb5-40ce-925d-bd8e9d9e3c31" providerId="ADAL" clId="{5D275659-D6B6-4856-BEC0-8AC5B388B1CF}" dt="2021-09-13T18:59:22.317" v="719" actId="1036"/>
          <ac:spMkLst>
            <pc:docMk/>
            <pc:sldMk cId="2864103091" sldId="2144328220"/>
            <ac:spMk id="50" creationId="{316BE027-CCF6-4E35-8111-DA7420B495BE}"/>
          </ac:spMkLst>
        </pc:spChg>
        <pc:spChg chg="mod">
          <ac:chgData name="Reed Kiely" userId="768be38e-2fb5-40ce-925d-bd8e9d9e3c31" providerId="ADAL" clId="{5D275659-D6B6-4856-BEC0-8AC5B388B1CF}" dt="2021-09-13T18:57:15.477" v="668"/>
          <ac:spMkLst>
            <pc:docMk/>
            <pc:sldMk cId="2864103091" sldId="2144328220"/>
            <ac:spMk id="53" creationId="{88D1A967-D4CB-470E-8A44-48FE5B915C26}"/>
          </ac:spMkLst>
        </pc:spChg>
        <pc:spChg chg="mod">
          <ac:chgData name="Reed Kiely" userId="768be38e-2fb5-40ce-925d-bd8e9d9e3c31" providerId="ADAL" clId="{5D275659-D6B6-4856-BEC0-8AC5B388B1CF}" dt="2021-09-13T18:57:15.477" v="668"/>
          <ac:spMkLst>
            <pc:docMk/>
            <pc:sldMk cId="2864103091" sldId="2144328220"/>
            <ac:spMk id="54" creationId="{38645106-181A-403D-B227-BA39D25E8157}"/>
          </ac:spMkLst>
        </pc:spChg>
        <pc:spChg chg="mod">
          <ac:chgData name="Reed Kiely" userId="768be38e-2fb5-40ce-925d-bd8e9d9e3c31" providerId="ADAL" clId="{5D275659-D6B6-4856-BEC0-8AC5B388B1CF}" dt="2021-09-13T18:57:15.477" v="668"/>
          <ac:spMkLst>
            <pc:docMk/>
            <pc:sldMk cId="2864103091" sldId="2144328220"/>
            <ac:spMk id="57" creationId="{FE61EA20-CF63-4312-A607-B764282868AB}"/>
          </ac:spMkLst>
        </pc:spChg>
        <pc:spChg chg="mod">
          <ac:chgData name="Reed Kiely" userId="768be38e-2fb5-40ce-925d-bd8e9d9e3c31" providerId="ADAL" clId="{5D275659-D6B6-4856-BEC0-8AC5B388B1CF}" dt="2021-09-13T18:57:15.477" v="668"/>
          <ac:spMkLst>
            <pc:docMk/>
            <pc:sldMk cId="2864103091" sldId="2144328220"/>
            <ac:spMk id="58" creationId="{9C82D78D-8EFE-47A7-A526-3B0563428931}"/>
          </ac:spMkLst>
        </pc:spChg>
        <pc:spChg chg="mod">
          <ac:chgData name="Reed Kiely" userId="768be38e-2fb5-40ce-925d-bd8e9d9e3c31" providerId="ADAL" clId="{5D275659-D6B6-4856-BEC0-8AC5B388B1CF}" dt="2021-09-13T18:57:15.477" v="668"/>
          <ac:spMkLst>
            <pc:docMk/>
            <pc:sldMk cId="2864103091" sldId="2144328220"/>
            <ac:spMk id="61" creationId="{34513D57-1E19-4A83-86A7-157BE0089986}"/>
          </ac:spMkLst>
        </pc:spChg>
        <pc:spChg chg="mod">
          <ac:chgData name="Reed Kiely" userId="768be38e-2fb5-40ce-925d-bd8e9d9e3c31" providerId="ADAL" clId="{5D275659-D6B6-4856-BEC0-8AC5B388B1CF}" dt="2021-09-13T18:57:15.477" v="668"/>
          <ac:spMkLst>
            <pc:docMk/>
            <pc:sldMk cId="2864103091" sldId="2144328220"/>
            <ac:spMk id="62" creationId="{592322A8-A55C-4489-B78A-1C18C40B90B2}"/>
          </ac:spMkLst>
        </pc:spChg>
        <pc:spChg chg="mod topLvl">
          <ac:chgData name="Reed Kiely" userId="768be38e-2fb5-40ce-925d-bd8e9d9e3c31" providerId="ADAL" clId="{5D275659-D6B6-4856-BEC0-8AC5B388B1CF}" dt="2021-09-13T18:59:17.298" v="714" actId="1036"/>
          <ac:spMkLst>
            <pc:docMk/>
            <pc:sldMk cId="2864103091" sldId="2144328220"/>
            <ac:spMk id="65" creationId="{1BDF90D7-C96B-4298-9267-A241A6091B47}"/>
          </ac:spMkLst>
        </pc:spChg>
        <pc:spChg chg="mod topLvl">
          <ac:chgData name="Reed Kiely" userId="768be38e-2fb5-40ce-925d-bd8e9d9e3c31" providerId="ADAL" clId="{5D275659-D6B6-4856-BEC0-8AC5B388B1CF}" dt="2021-09-13T18:59:17.298" v="714" actId="1036"/>
          <ac:spMkLst>
            <pc:docMk/>
            <pc:sldMk cId="2864103091" sldId="2144328220"/>
            <ac:spMk id="66" creationId="{AB237ED0-354D-4F0C-8235-9B076E0BFBF7}"/>
          </ac:spMkLst>
        </pc:spChg>
        <pc:grpChg chg="add mod">
          <ac:chgData name="Reed Kiely" userId="768be38e-2fb5-40ce-925d-bd8e9d9e3c31" providerId="ADAL" clId="{5D275659-D6B6-4856-BEC0-8AC5B388B1CF}" dt="2021-09-13T18:59:17.298" v="714" actId="1036"/>
          <ac:grpSpMkLst>
            <pc:docMk/>
            <pc:sldMk cId="2864103091" sldId="2144328220"/>
            <ac:grpSpMk id="51" creationId="{D96BC0A5-1871-42E1-831F-C3261C3641C6}"/>
          </ac:grpSpMkLst>
        </pc:grpChg>
        <pc:grpChg chg="add mod">
          <ac:chgData name="Reed Kiely" userId="768be38e-2fb5-40ce-925d-bd8e9d9e3c31" providerId="ADAL" clId="{5D275659-D6B6-4856-BEC0-8AC5B388B1CF}" dt="2021-09-13T18:59:17.298" v="714" actId="1036"/>
          <ac:grpSpMkLst>
            <pc:docMk/>
            <pc:sldMk cId="2864103091" sldId="2144328220"/>
            <ac:grpSpMk id="55" creationId="{C50758FE-7D37-4442-9F64-025225CE11B5}"/>
          </ac:grpSpMkLst>
        </pc:grpChg>
        <pc:grpChg chg="add mod">
          <ac:chgData name="Reed Kiely" userId="768be38e-2fb5-40ce-925d-bd8e9d9e3c31" providerId="ADAL" clId="{5D275659-D6B6-4856-BEC0-8AC5B388B1CF}" dt="2021-09-13T18:59:17.298" v="714" actId="1036"/>
          <ac:grpSpMkLst>
            <pc:docMk/>
            <pc:sldMk cId="2864103091" sldId="2144328220"/>
            <ac:grpSpMk id="59" creationId="{4004C7E3-7358-4E64-A3CE-AECB30DDACA2}"/>
          </ac:grpSpMkLst>
        </pc:grpChg>
        <pc:grpChg chg="add del mod">
          <ac:chgData name="Reed Kiely" userId="768be38e-2fb5-40ce-925d-bd8e9d9e3c31" providerId="ADAL" clId="{5D275659-D6B6-4856-BEC0-8AC5B388B1CF}" dt="2021-09-13T18:57:48.600" v="676" actId="165"/>
          <ac:grpSpMkLst>
            <pc:docMk/>
            <pc:sldMk cId="2864103091" sldId="2144328220"/>
            <ac:grpSpMk id="63" creationId="{7403AA61-29CC-407E-803A-576718C2C0DC}"/>
          </ac:grpSpMkLst>
        </pc:grpChg>
        <pc:graphicFrameChg chg="add mod">
          <ac:chgData name="Reed Kiely" userId="768be38e-2fb5-40ce-925d-bd8e9d9e3c31" providerId="ADAL" clId="{5D275659-D6B6-4856-BEC0-8AC5B388B1CF}" dt="2021-09-13T18:59:30.183" v="726" actId="14100"/>
          <ac:graphicFrameMkLst>
            <pc:docMk/>
            <pc:sldMk cId="2864103091" sldId="2144328220"/>
            <ac:graphicFrameMk id="49" creationId="{78A3F67F-1D64-426A-8A0D-6970172CEE52}"/>
          </ac:graphicFrameMkLst>
        </pc:graphicFrameChg>
        <pc:graphicFrameChg chg="mod">
          <ac:chgData name="Reed Kiely" userId="768be38e-2fb5-40ce-925d-bd8e9d9e3c31" providerId="ADAL" clId="{5D275659-D6B6-4856-BEC0-8AC5B388B1CF}" dt="2021-09-13T18:57:15.477" v="668"/>
          <ac:graphicFrameMkLst>
            <pc:docMk/>
            <pc:sldMk cId="2864103091" sldId="2144328220"/>
            <ac:graphicFrameMk id="52" creationId="{E19B5258-032A-422D-BE39-1B20C73B05F8}"/>
          </ac:graphicFrameMkLst>
        </pc:graphicFrameChg>
        <pc:graphicFrameChg chg="mod">
          <ac:chgData name="Reed Kiely" userId="768be38e-2fb5-40ce-925d-bd8e9d9e3c31" providerId="ADAL" clId="{5D275659-D6B6-4856-BEC0-8AC5B388B1CF}" dt="2021-09-13T18:57:15.477" v="668"/>
          <ac:graphicFrameMkLst>
            <pc:docMk/>
            <pc:sldMk cId="2864103091" sldId="2144328220"/>
            <ac:graphicFrameMk id="56" creationId="{7C274DF2-E01B-40E5-9A5D-D61D59DF0FB5}"/>
          </ac:graphicFrameMkLst>
        </pc:graphicFrameChg>
        <pc:graphicFrameChg chg="mod">
          <ac:chgData name="Reed Kiely" userId="768be38e-2fb5-40ce-925d-bd8e9d9e3c31" providerId="ADAL" clId="{5D275659-D6B6-4856-BEC0-8AC5B388B1CF}" dt="2021-09-13T18:57:15.477" v="668"/>
          <ac:graphicFrameMkLst>
            <pc:docMk/>
            <pc:sldMk cId="2864103091" sldId="2144328220"/>
            <ac:graphicFrameMk id="60" creationId="{F342BD39-0A63-4DBF-83AD-E8BA43AD3060}"/>
          </ac:graphicFrameMkLst>
        </pc:graphicFrameChg>
        <pc:graphicFrameChg chg="mod topLvl">
          <ac:chgData name="Reed Kiely" userId="768be38e-2fb5-40ce-925d-bd8e9d9e3c31" providerId="ADAL" clId="{5D275659-D6B6-4856-BEC0-8AC5B388B1CF}" dt="2021-09-13T18:59:17.298" v="714" actId="1036"/>
          <ac:graphicFrameMkLst>
            <pc:docMk/>
            <pc:sldMk cId="2864103091" sldId="2144328220"/>
            <ac:graphicFrameMk id="64" creationId="{EA8B4F29-813B-447F-A745-44E550FD2F4A}"/>
          </ac:graphicFrameMkLst>
        </pc:graphicFrameChg>
        <pc:picChg chg="del">
          <ac:chgData name="Reed Kiely" userId="768be38e-2fb5-40ce-925d-bd8e9d9e3c31" providerId="ADAL" clId="{5D275659-D6B6-4856-BEC0-8AC5B388B1CF}" dt="2021-09-17T13:57:11.215" v="3307" actId="478"/>
          <ac:picMkLst>
            <pc:docMk/>
            <pc:sldMk cId="2864103091" sldId="2144328220"/>
            <ac:picMk id="3" creationId="{B279BA38-0347-4D5B-8793-F08FFF2EFC6A}"/>
          </ac:picMkLst>
        </pc:picChg>
        <pc:picChg chg="add mod">
          <ac:chgData name="Reed Kiely" userId="768be38e-2fb5-40ce-925d-bd8e9d9e3c31" providerId="ADAL" clId="{5D275659-D6B6-4856-BEC0-8AC5B388B1CF}" dt="2021-09-17T13:57:26.693" v="3310"/>
          <ac:picMkLst>
            <pc:docMk/>
            <pc:sldMk cId="2864103091" sldId="2144328220"/>
            <ac:picMk id="5" creationId="{43333594-2BE4-4B18-BFE8-7D21ADBA0F29}"/>
          </ac:picMkLst>
        </pc:picChg>
        <pc:picChg chg="del">
          <ac:chgData name="Reed Kiely" userId="768be38e-2fb5-40ce-925d-bd8e9d9e3c31" providerId="ADAL" clId="{5D275659-D6B6-4856-BEC0-8AC5B388B1CF}" dt="2021-09-13T18:56:43.460" v="662" actId="478"/>
          <ac:picMkLst>
            <pc:docMk/>
            <pc:sldMk cId="2864103091" sldId="2144328220"/>
            <ac:picMk id="19" creationId="{5A4E3456-717E-46A5-84E0-287DC29D0556}"/>
          </ac:picMkLst>
        </pc:picChg>
        <pc:picChg chg="del">
          <ac:chgData name="Reed Kiely" userId="768be38e-2fb5-40ce-925d-bd8e9d9e3c31" providerId="ADAL" clId="{5D275659-D6B6-4856-BEC0-8AC5B388B1CF}" dt="2021-09-13T18:56:43.460" v="662" actId="478"/>
          <ac:picMkLst>
            <pc:docMk/>
            <pc:sldMk cId="2864103091" sldId="2144328220"/>
            <ac:picMk id="20" creationId="{A2422CC8-689D-4719-A255-7E2BBE6CEA8E}"/>
          </ac:picMkLst>
        </pc:picChg>
        <pc:picChg chg="del">
          <ac:chgData name="Reed Kiely" userId="768be38e-2fb5-40ce-925d-bd8e9d9e3c31" providerId="ADAL" clId="{5D275659-D6B6-4856-BEC0-8AC5B388B1CF}" dt="2021-09-13T18:56:43.460" v="662" actId="478"/>
          <ac:picMkLst>
            <pc:docMk/>
            <pc:sldMk cId="2864103091" sldId="2144328220"/>
            <ac:picMk id="21" creationId="{20D76B51-291D-4636-A1E5-C382A19B1CFD}"/>
          </ac:picMkLst>
        </pc:picChg>
        <pc:picChg chg="del">
          <ac:chgData name="Reed Kiely" userId="768be38e-2fb5-40ce-925d-bd8e9d9e3c31" providerId="ADAL" clId="{5D275659-D6B6-4856-BEC0-8AC5B388B1CF}" dt="2021-09-13T18:56:43.460" v="662" actId="478"/>
          <ac:picMkLst>
            <pc:docMk/>
            <pc:sldMk cId="2864103091" sldId="2144328220"/>
            <ac:picMk id="22" creationId="{2CE08743-4F2B-481C-9D9B-AFB30F323CFA}"/>
          </ac:picMkLst>
        </pc:picChg>
        <pc:cxnChg chg="add mod">
          <ac:chgData name="Reed Kiely" userId="768be38e-2fb5-40ce-925d-bd8e9d9e3c31" providerId="ADAL" clId="{5D275659-D6B6-4856-BEC0-8AC5B388B1CF}" dt="2021-09-13T18:59:17.298" v="714" actId="1036"/>
          <ac:cxnSpMkLst>
            <pc:docMk/>
            <pc:sldMk cId="2864103091" sldId="2144328220"/>
            <ac:cxnSpMk id="67" creationId="{7BB6DCEB-019A-4AB3-8F8F-4633C9813C23}"/>
          </ac:cxnSpMkLst>
        </pc:cxnChg>
      </pc:sldChg>
      <pc:sldChg chg="addSp delSp add del mod">
        <pc:chgData name="Reed Kiely" userId="768be38e-2fb5-40ce-925d-bd8e9d9e3c31" providerId="ADAL" clId="{5D275659-D6B6-4856-BEC0-8AC5B388B1CF}" dt="2021-09-13T19:00:38.146" v="731" actId="47"/>
        <pc:sldMkLst>
          <pc:docMk/>
          <pc:sldMk cId="100590670" sldId="2144328221"/>
        </pc:sldMkLst>
        <pc:spChg chg="add del">
          <ac:chgData name="Reed Kiely" userId="768be38e-2fb5-40ce-925d-bd8e9d9e3c31" providerId="ADAL" clId="{5D275659-D6B6-4856-BEC0-8AC5B388B1CF}" dt="2021-09-13T19:00:34.408" v="730" actId="478"/>
          <ac:spMkLst>
            <pc:docMk/>
            <pc:sldMk cId="100590670" sldId="2144328221"/>
            <ac:spMk id="17" creationId="{C546C53E-494F-49DF-8831-9426C2FB1868}"/>
          </ac:spMkLst>
        </pc:spChg>
        <pc:spChg chg="add del">
          <ac:chgData name="Reed Kiely" userId="768be38e-2fb5-40ce-925d-bd8e9d9e3c31" providerId="ADAL" clId="{5D275659-D6B6-4856-BEC0-8AC5B388B1CF}" dt="2021-09-13T19:00:34.408" v="730" actId="478"/>
          <ac:spMkLst>
            <pc:docMk/>
            <pc:sldMk cId="100590670" sldId="2144328221"/>
            <ac:spMk id="19" creationId="{3082C36E-16A9-4575-8C82-F0FEA2EE8A3A}"/>
          </ac:spMkLst>
        </pc:spChg>
        <pc:spChg chg="add del">
          <ac:chgData name="Reed Kiely" userId="768be38e-2fb5-40ce-925d-bd8e9d9e3c31" providerId="ADAL" clId="{5D275659-D6B6-4856-BEC0-8AC5B388B1CF}" dt="2021-09-13T19:00:34.408" v="730" actId="478"/>
          <ac:spMkLst>
            <pc:docMk/>
            <pc:sldMk cId="100590670" sldId="2144328221"/>
            <ac:spMk id="20" creationId="{D50BFC69-8F89-4366-B06D-AC87F175D0C4}"/>
          </ac:spMkLst>
        </pc:spChg>
        <pc:spChg chg="add del">
          <ac:chgData name="Reed Kiely" userId="768be38e-2fb5-40ce-925d-bd8e9d9e3c31" providerId="ADAL" clId="{5D275659-D6B6-4856-BEC0-8AC5B388B1CF}" dt="2021-09-13T19:00:34.408" v="730" actId="478"/>
          <ac:spMkLst>
            <pc:docMk/>
            <pc:sldMk cId="100590670" sldId="2144328221"/>
            <ac:spMk id="21" creationId="{6586C1EB-7685-460B-9336-95B04EC10FD9}"/>
          </ac:spMkLst>
        </pc:spChg>
        <pc:spChg chg="add del">
          <ac:chgData name="Reed Kiely" userId="768be38e-2fb5-40ce-925d-bd8e9d9e3c31" providerId="ADAL" clId="{5D275659-D6B6-4856-BEC0-8AC5B388B1CF}" dt="2021-09-13T19:00:34.408" v="730" actId="478"/>
          <ac:spMkLst>
            <pc:docMk/>
            <pc:sldMk cId="100590670" sldId="2144328221"/>
            <ac:spMk id="22" creationId="{6282FE56-EC3A-42AD-9FAC-9EF5CEA35669}"/>
          </ac:spMkLst>
        </pc:spChg>
        <pc:spChg chg="add del">
          <ac:chgData name="Reed Kiely" userId="768be38e-2fb5-40ce-925d-bd8e9d9e3c31" providerId="ADAL" clId="{5D275659-D6B6-4856-BEC0-8AC5B388B1CF}" dt="2021-09-13T19:00:34.408" v="730" actId="478"/>
          <ac:spMkLst>
            <pc:docMk/>
            <pc:sldMk cId="100590670" sldId="2144328221"/>
            <ac:spMk id="23" creationId="{B5DB73FA-6B1D-4E29-A3F8-3CFB46AAABE1}"/>
          </ac:spMkLst>
        </pc:spChg>
        <pc:spChg chg="add del">
          <ac:chgData name="Reed Kiely" userId="768be38e-2fb5-40ce-925d-bd8e9d9e3c31" providerId="ADAL" clId="{5D275659-D6B6-4856-BEC0-8AC5B388B1CF}" dt="2021-09-13T19:00:34.408" v="730" actId="478"/>
          <ac:spMkLst>
            <pc:docMk/>
            <pc:sldMk cId="100590670" sldId="2144328221"/>
            <ac:spMk id="37" creationId="{DC64AD55-E10B-40D1-A740-87E9B1111E3A}"/>
          </ac:spMkLst>
        </pc:spChg>
        <pc:spChg chg="add del">
          <ac:chgData name="Reed Kiely" userId="768be38e-2fb5-40ce-925d-bd8e9d9e3c31" providerId="ADAL" clId="{5D275659-D6B6-4856-BEC0-8AC5B388B1CF}" dt="2021-09-13T19:00:34.408" v="730" actId="478"/>
          <ac:spMkLst>
            <pc:docMk/>
            <pc:sldMk cId="100590670" sldId="2144328221"/>
            <ac:spMk id="41" creationId="{448C9182-E5AC-4CD8-82FB-F0F4401B6264}"/>
          </ac:spMkLst>
        </pc:spChg>
        <pc:spChg chg="add del">
          <ac:chgData name="Reed Kiely" userId="768be38e-2fb5-40ce-925d-bd8e9d9e3c31" providerId="ADAL" clId="{5D275659-D6B6-4856-BEC0-8AC5B388B1CF}" dt="2021-09-13T19:00:34.408" v="730" actId="478"/>
          <ac:spMkLst>
            <pc:docMk/>
            <pc:sldMk cId="100590670" sldId="2144328221"/>
            <ac:spMk id="42" creationId="{2FB8F944-8C9E-496A-8921-F338FAF78AD2}"/>
          </ac:spMkLst>
        </pc:spChg>
        <pc:spChg chg="add del">
          <ac:chgData name="Reed Kiely" userId="768be38e-2fb5-40ce-925d-bd8e9d9e3c31" providerId="ADAL" clId="{5D275659-D6B6-4856-BEC0-8AC5B388B1CF}" dt="2021-09-13T19:00:34.408" v="730" actId="478"/>
          <ac:spMkLst>
            <pc:docMk/>
            <pc:sldMk cId="100590670" sldId="2144328221"/>
            <ac:spMk id="43" creationId="{4A91CA92-3448-405D-B0BB-68E32ED6EFC7}"/>
          </ac:spMkLst>
        </pc:spChg>
        <pc:spChg chg="add del">
          <ac:chgData name="Reed Kiely" userId="768be38e-2fb5-40ce-925d-bd8e9d9e3c31" providerId="ADAL" clId="{5D275659-D6B6-4856-BEC0-8AC5B388B1CF}" dt="2021-09-13T19:00:34.408" v="730" actId="478"/>
          <ac:spMkLst>
            <pc:docMk/>
            <pc:sldMk cId="100590670" sldId="2144328221"/>
            <ac:spMk id="44" creationId="{D1D5C0DC-AE52-43F4-AA81-1C3B3C0C9325}"/>
          </ac:spMkLst>
        </pc:spChg>
        <pc:spChg chg="add del">
          <ac:chgData name="Reed Kiely" userId="768be38e-2fb5-40ce-925d-bd8e9d9e3c31" providerId="ADAL" clId="{5D275659-D6B6-4856-BEC0-8AC5B388B1CF}" dt="2021-09-13T19:00:34.408" v="730" actId="478"/>
          <ac:spMkLst>
            <pc:docMk/>
            <pc:sldMk cId="100590670" sldId="2144328221"/>
            <ac:spMk id="45" creationId="{297545E3-F708-4B87-A101-6D30A07BBEE0}"/>
          </ac:spMkLst>
        </pc:spChg>
        <pc:spChg chg="add del">
          <ac:chgData name="Reed Kiely" userId="768be38e-2fb5-40ce-925d-bd8e9d9e3c31" providerId="ADAL" clId="{5D275659-D6B6-4856-BEC0-8AC5B388B1CF}" dt="2021-09-13T19:00:34.408" v="730" actId="478"/>
          <ac:spMkLst>
            <pc:docMk/>
            <pc:sldMk cId="100590670" sldId="2144328221"/>
            <ac:spMk id="49" creationId="{DA8327E3-CC4E-42CD-822E-6613B7A9C816}"/>
          </ac:spMkLst>
        </pc:spChg>
        <pc:spChg chg="add del">
          <ac:chgData name="Reed Kiely" userId="768be38e-2fb5-40ce-925d-bd8e9d9e3c31" providerId="ADAL" clId="{5D275659-D6B6-4856-BEC0-8AC5B388B1CF}" dt="2021-09-13T19:00:34.408" v="730" actId="478"/>
          <ac:spMkLst>
            <pc:docMk/>
            <pc:sldMk cId="100590670" sldId="2144328221"/>
            <ac:spMk id="54" creationId="{0EBEC6ED-B70E-4869-836D-6889B73A90E2}"/>
          </ac:spMkLst>
        </pc:spChg>
        <pc:spChg chg="add del">
          <ac:chgData name="Reed Kiely" userId="768be38e-2fb5-40ce-925d-bd8e9d9e3c31" providerId="ADAL" clId="{5D275659-D6B6-4856-BEC0-8AC5B388B1CF}" dt="2021-09-13T19:00:34.408" v="730" actId="478"/>
          <ac:spMkLst>
            <pc:docMk/>
            <pc:sldMk cId="100590670" sldId="2144328221"/>
            <ac:spMk id="55" creationId="{0528E6D7-0D33-4516-A6FA-0217ADED076A}"/>
          </ac:spMkLst>
        </pc:spChg>
        <pc:spChg chg="add del">
          <ac:chgData name="Reed Kiely" userId="768be38e-2fb5-40ce-925d-bd8e9d9e3c31" providerId="ADAL" clId="{5D275659-D6B6-4856-BEC0-8AC5B388B1CF}" dt="2021-09-13T19:00:34.408" v="730" actId="478"/>
          <ac:spMkLst>
            <pc:docMk/>
            <pc:sldMk cId="100590670" sldId="2144328221"/>
            <ac:spMk id="56" creationId="{5211EFAA-3A48-4BB2-AB90-29C90607FF28}"/>
          </ac:spMkLst>
        </pc:spChg>
        <pc:spChg chg="add del">
          <ac:chgData name="Reed Kiely" userId="768be38e-2fb5-40ce-925d-bd8e9d9e3c31" providerId="ADAL" clId="{5D275659-D6B6-4856-BEC0-8AC5B388B1CF}" dt="2021-09-13T19:00:34.408" v="730" actId="478"/>
          <ac:spMkLst>
            <pc:docMk/>
            <pc:sldMk cId="100590670" sldId="2144328221"/>
            <ac:spMk id="57" creationId="{601B6329-8EAE-464F-B204-8A6544F74216}"/>
          </ac:spMkLst>
        </pc:spChg>
        <pc:spChg chg="add del">
          <ac:chgData name="Reed Kiely" userId="768be38e-2fb5-40ce-925d-bd8e9d9e3c31" providerId="ADAL" clId="{5D275659-D6B6-4856-BEC0-8AC5B388B1CF}" dt="2021-09-13T19:00:34.408" v="730" actId="478"/>
          <ac:spMkLst>
            <pc:docMk/>
            <pc:sldMk cId="100590670" sldId="2144328221"/>
            <ac:spMk id="58" creationId="{F0C34AA6-7CC2-4DC4-B127-7ECC5703C4D6}"/>
          </ac:spMkLst>
        </pc:spChg>
        <pc:spChg chg="add del">
          <ac:chgData name="Reed Kiely" userId="768be38e-2fb5-40ce-925d-bd8e9d9e3c31" providerId="ADAL" clId="{5D275659-D6B6-4856-BEC0-8AC5B388B1CF}" dt="2021-09-13T19:00:34.408" v="730" actId="478"/>
          <ac:spMkLst>
            <pc:docMk/>
            <pc:sldMk cId="100590670" sldId="2144328221"/>
            <ac:spMk id="62" creationId="{80055CEC-FB82-46C9-8DE6-64232B41FA69}"/>
          </ac:spMkLst>
        </pc:spChg>
        <pc:spChg chg="add del">
          <ac:chgData name="Reed Kiely" userId="768be38e-2fb5-40ce-925d-bd8e9d9e3c31" providerId="ADAL" clId="{5D275659-D6B6-4856-BEC0-8AC5B388B1CF}" dt="2021-09-13T19:00:34.408" v="730" actId="478"/>
          <ac:spMkLst>
            <pc:docMk/>
            <pc:sldMk cId="100590670" sldId="2144328221"/>
            <ac:spMk id="63" creationId="{42C23833-9BFC-435E-824F-01431626CCDD}"/>
          </ac:spMkLst>
        </pc:spChg>
        <pc:spChg chg="add del">
          <ac:chgData name="Reed Kiely" userId="768be38e-2fb5-40ce-925d-bd8e9d9e3c31" providerId="ADAL" clId="{5D275659-D6B6-4856-BEC0-8AC5B388B1CF}" dt="2021-09-13T19:00:34.408" v="730" actId="478"/>
          <ac:spMkLst>
            <pc:docMk/>
            <pc:sldMk cId="100590670" sldId="2144328221"/>
            <ac:spMk id="64" creationId="{D45A6653-9F7A-4E9F-AEA1-48FB43192884}"/>
          </ac:spMkLst>
        </pc:spChg>
        <pc:grpChg chg="add del">
          <ac:chgData name="Reed Kiely" userId="768be38e-2fb5-40ce-925d-bd8e9d9e3c31" providerId="ADAL" clId="{5D275659-D6B6-4856-BEC0-8AC5B388B1CF}" dt="2021-09-13T19:00:34.408" v="730" actId="478"/>
          <ac:grpSpMkLst>
            <pc:docMk/>
            <pc:sldMk cId="100590670" sldId="2144328221"/>
            <ac:grpSpMk id="28" creationId="{4F60B521-BB7B-4522-AE9D-8BDAA8D1B8DB}"/>
          </ac:grpSpMkLst>
        </pc:grpChg>
        <pc:grpChg chg="add del">
          <ac:chgData name="Reed Kiely" userId="768be38e-2fb5-40ce-925d-bd8e9d9e3c31" providerId="ADAL" clId="{5D275659-D6B6-4856-BEC0-8AC5B388B1CF}" dt="2021-09-13T19:00:34.408" v="730" actId="478"/>
          <ac:grpSpMkLst>
            <pc:docMk/>
            <pc:sldMk cId="100590670" sldId="2144328221"/>
            <ac:grpSpMk id="38" creationId="{2638D6E3-EA05-4A55-9AC2-8A3EBD220BB0}"/>
          </ac:grpSpMkLst>
        </pc:grpChg>
        <pc:grpChg chg="add del">
          <ac:chgData name="Reed Kiely" userId="768be38e-2fb5-40ce-925d-bd8e9d9e3c31" providerId="ADAL" clId="{5D275659-D6B6-4856-BEC0-8AC5B388B1CF}" dt="2021-09-13T19:00:34.408" v="730" actId="478"/>
          <ac:grpSpMkLst>
            <pc:docMk/>
            <pc:sldMk cId="100590670" sldId="2144328221"/>
            <ac:grpSpMk id="46" creationId="{4E3EF69A-DCE3-475A-A4E3-44E8C871B98D}"/>
          </ac:grpSpMkLst>
        </pc:grpChg>
        <pc:grpChg chg="add del">
          <ac:chgData name="Reed Kiely" userId="768be38e-2fb5-40ce-925d-bd8e9d9e3c31" providerId="ADAL" clId="{5D275659-D6B6-4856-BEC0-8AC5B388B1CF}" dt="2021-09-13T19:00:34.408" v="730" actId="478"/>
          <ac:grpSpMkLst>
            <pc:docMk/>
            <pc:sldMk cId="100590670" sldId="2144328221"/>
            <ac:grpSpMk id="50" creationId="{E6219CB5-CF52-47B5-ACC0-3F140F8EB52D}"/>
          </ac:grpSpMkLst>
        </pc:grpChg>
        <pc:grpChg chg="add del">
          <ac:chgData name="Reed Kiely" userId="768be38e-2fb5-40ce-925d-bd8e9d9e3c31" providerId="ADAL" clId="{5D275659-D6B6-4856-BEC0-8AC5B388B1CF}" dt="2021-09-13T19:00:34.408" v="730" actId="478"/>
          <ac:grpSpMkLst>
            <pc:docMk/>
            <pc:sldMk cId="100590670" sldId="2144328221"/>
            <ac:grpSpMk id="59" creationId="{B2E4B3EC-E29B-4F7B-AED2-1464B2CB89E4}"/>
          </ac:grpSpMkLst>
        </pc:grpChg>
      </pc:sldChg>
      <pc:sldChg chg="addSp delSp modSp add mod ord">
        <pc:chgData name="Reed Kiely" userId="768be38e-2fb5-40ce-925d-bd8e9d9e3c31" providerId="ADAL" clId="{5D275659-D6B6-4856-BEC0-8AC5B388B1CF}" dt="2021-09-17T21:19:39.507" v="5176" actId="1076"/>
        <pc:sldMkLst>
          <pc:docMk/>
          <pc:sldMk cId="2657077090" sldId="2144328221"/>
        </pc:sldMkLst>
        <pc:spChg chg="del">
          <ac:chgData name="Reed Kiely" userId="768be38e-2fb5-40ce-925d-bd8e9d9e3c31" providerId="ADAL" clId="{5D275659-D6B6-4856-BEC0-8AC5B388B1CF}" dt="2021-09-16T20:17:51.203" v="2880" actId="478"/>
          <ac:spMkLst>
            <pc:docMk/>
            <pc:sldMk cId="2657077090" sldId="2144328221"/>
            <ac:spMk id="2" creationId="{07DE9FD2-155A-43FB-B1D4-A238839D3B3D}"/>
          </ac:spMkLst>
        </pc:spChg>
        <pc:spChg chg="add del mod">
          <ac:chgData name="Reed Kiely" userId="768be38e-2fb5-40ce-925d-bd8e9d9e3c31" providerId="ADAL" clId="{5D275659-D6B6-4856-BEC0-8AC5B388B1CF}" dt="2021-09-13T19:01:23.553" v="747" actId="14100"/>
          <ac:spMkLst>
            <pc:docMk/>
            <pc:sldMk cId="2657077090" sldId="2144328221"/>
            <ac:spMk id="18" creationId="{71CDE122-B967-46B9-911F-1470C92A01AD}"/>
          </ac:spMkLst>
        </pc:spChg>
        <pc:spChg chg="del">
          <ac:chgData name="Reed Kiely" userId="768be38e-2fb5-40ce-925d-bd8e9d9e3c31" providerId="ADAL" clId="{5D275659-D6B6-4856-BEC0-8AC5B388B1CF}" dt="2021-09-13T19:01:10.213" v="742" actId="478"/>
          <ac:spMkLst>
            <pc:docMk/>
            <pc:sldMk cId="2657077090" sldId="2144328221"/>
            <ac:spMk id="20" creationId="{4C631086-CD90-4CBD-A026-3DFACFF98240}"/>
          </ac:spMkLst>
        </pc:spChg>
        <pc:spChg chg="add del">
          <ac:chgData name="Reed Kiely" userId="768be38e-2fb5-40ce-925d-bd8e9d9e3c31" providerId="ADAL" clId="{5D275659-D6B6-4856-BEC0-8AC5B388B1CF}" dt="2021-09-13T19:00:48.778" v="735" actId="478"/>
          <ac:spMkLst>
            <pc:docMk/>
            <pc:sldMk cId="2657077090" sldId="2144328221"/>
            <ac:spMk id="21" creationId="{06A72552-E19A-4BC4-B879-DB7D3CB88CCB}"/>
          </ac:spMkLst>
        </pc:spChg>
        <pc:spChg chg="add del">
          <ac:chgData name="Reed Kiely" userId="768be38e-2fb5-40ce-925d-bd8e9d9e3c31" providerId="ADAL" clId="{5D275659-D6B6-4856-BEC0-8AC5B388B1CF}" dt="2021-09-13T19:00:48.778" v="735" actId="478"/>
          <ac:spMkLst>
            <pc:docMk/>
            <pc:sldMk cId="2657077090" sldId="2144328221"/>
            <ac:spMk id="22" creationId="{5CFFB234-FFC5-42AF-B4A6-503C46FE66D9}"/>
          </ac:spMkLst>
        </pc:spChg>
        <pc:spChg chg="add del">
          <ac:chgData name="Reed Kiely" userId="768be38e-2fb5-40ce-925d-bd8e9d9e3c31" providerId="ADAL" clId="{5D275659-D6B6-4856-BEC0-8AC5B388B1CF}" dt="2021-09-13T19:00:48.778" v="735" actId="478"/>
          <ac:spMkLst>
            <pc:docMk/>
            <pc:sldMk cId="2657077090" sldId="2144328221"/>
            <ac:spMk id="23" creationId="{8964A933-4949-450A-8AD4-8BF6CEA5B6D2}"/>
          </ac:spMkLst>
        </pc:spChg>
        <pc:spChg chg="add del mod">
          <ac:chgData name="Reed Kiely" userId="768be38e-2fb5-40ce-925d-bd8e9d9e3c31" providerId="ADAL" clId="{5D275659-D6B6-4856-BEC0-8AC5B388B1CF}" dt="2021-09-16T20:17:56.104" v="2881" actId="478"/>
          <ac:spMkLst>
            <pc:docMk/>
            <pc:sldMk cId="2657077090" sldId="2144328221"/>
            <ac:spMk id="23" creationId="{B131A24F-BDFE-4337-BB54-84E0429BA56E}"/>
          </ac:spMkLst>
        </pc:spChg>
        <pc:spChg chg="mod">
          <ac:chgData name="Reed Kiely" userId="768be38e-2fb5-40ce-925d-bd8e9d9e3c31" providerId="ADAL" clId="{5D275659-D6B6-4856-BEC0-8AC5B388B1CF}" dt="2021-09-17T21:19:39.507" v="5176" actId="1076"/>
          <ac:spMkLst>
            <pc:docMk/>
            <pc:sldMk cId="2657077090" sldId="2144328221"/>
            <ac:spMk id="24" creationId="{FE51337C-7111-4FDD-BD9E-AAF8EAD4F674}"/>
          </ac:spMkLst>
        </pc:spChg>
        <pc:spChg chg="add mod">
          <ac:chgData name="Reed Kiely" userId="768be38e-2fb5-40ce-925d-bd8e9d9e3c31" providerId="ADAL" clId="{5D275659-D6B6-4856-BEC0-8AC5B388B1CF}" dt="2021-09-13T19:01:29.784" v="756" actId="1035"/>
          <ac:spMkLst>
            <pc:docMk/>
            <pc:sldMk cId="2657077090" sldId="2144328221"/>
            <ac:spMk id="27" creationId="{111A743F-BA92-47C8-87BE-EB9E9EB2CB35}"/>
          </ac:spMkLst>
        </pc:spChg>
        <pc:spChg chg="add mod">
          <ac:chgData name="Reed Kiely" userId="768be38e-2fb5-40ce-925d-bd8e9d9e3c31" providerId="ADAL" clId="{5D275659-D6B6-4856-BEC0-8AC5B388B1CF}" dt="2021-09-13T19:01:27.041" v="752" actId="1035"/>
          <ac:spMkLst>
            <pc:docMk/>
            <pc:sldMk cId="2657077090" sldId="2144328221"/>
            <ac:spMk id="30" creationId="{FA759B49-56A2-4A22-B946-BB96F7A10F29}"/>
          </ac:spMkLst>
        </pc:spChg>
        <pc:spChg chg="add mod">
          <ac:chgData name="Reed Kiely" userId="768be38e-2fb5-40ce-925d-bd8e9d9e3c31" providerId="ADAL" clId="{5D275659-D6B6-4856-BEC0-8AC5B388B1CF}" dt="2021-09-13T19:01:27.041" v="752" actId="1035"/>
          <ac:spMkLst>
            <pc:docMk/>
            <pc:sldMk cId="2657077090" sldId="2144328221"/>
            <ac:spMk id="32" creationId="{31AFFAFD-4A24-458D-81E6-9B6B0F8F0721}"/>
          </ac:spMkLst>
        </pc:spChg>
        <pc:spChg chg="add mod">
          <ac:chgData name="Reed Kiely" userId="768be38e-2fb5-40ce-925d-bd8e9d9e3c31" providerId="ADAL" clId="{5D275659-D6B6-4856-BEC0-8AC5B388B1CF}" dt="2021-09-13T19:01:27.041" v="752" actId="1035"/>
          <ac:spMkLst>
            <pc:docMk/>
            <pc:sldMk cId="2657077090" sldId="2144328221"/>
            <ac:spMk id="33" creationId="{54720511-0C6A-48AA-B94C-593B61BB4E91}"/>
          </ac:spMkLst>
        </pc:spChg>
        <pc:spChg chg="add del">
          <ac:chgData name="Reed Kiely" userId="768be38e-2fb5-40ce-925d-bd8e9d9e3c31" providerId="ADAL" clId="{5D275659-D6B6-4856-BEC0-8AC5B388B1CF}" dt="2021-09-13T19:00:48.778" v="735" actId="478"/>
          <ac:spMkLst>
            <pc:docMk/>
            <pc:sldMk cId="2657077090" sldId="2144328221"/>
            <ac:spMk id="36" creationId="{9FC387D9-EECB-446D-B35D-A0DF0EFD496F}"/>
          </ac:spMkLst>
        </pc:spChg>
        <pc:spChg chg="add del">
          <ac:chgData name="Reed Kiely" userId="768be38e-2fb5-40ce-925d-bd8e9d9e3c31" providerId="ADAL" clId="{5D275659-D6B6-4856-BEC0-8AC5B388B1CF}" dt="2021-09-13T19:00:48.778" v="735" actId="478"/>
          <ac:spMkLst>
            <pc:docMk/>
            <pc:sldMk cId="2657077090" sldId="2144328221"/>
            <ac:spMk id="37" creationId="{64346D26-B254-42C8-BF4B-9FBE7C8222B0}"/>
          </ac:spMkLst>
        </pc:spChg>
        <pc:spChg chg="mod">
          <ac:chgData name="Reed Kiely" userId="768be38e-2fb5-40ce-925d-bd8e9d9e3c31" providerId="ADAL" clId="{5D275659-D6B6-4856-BEC0-8AC5B388B1CF}" dt="2021-09-13T19:01:20.594" v="746" actId="1076"/>
          <ac:spMkLst>
            <pc:docMk/>
            <pc:sldMk cId="2657077090" sldId="2144328221"/>
            <ac:spMk id="38" creationId="{09B3CD4F-F247-4C3D-AD35-8FD54D03D274}"/>
          </ac:spMkLst>
        </pc:spChg>
        <pc:spChg chg="del mod">
          <ac:chgData name="Reed Kiely" userId="768be38e-2fb5-40ce-925d-bd8e9d9e3c31" providerId="ADAL" clId="{5D275659-D6B6-4856-BEC0-8AC5B388B1CF}" dt="2021-09-17T17:47:36.920" v="4281" actId="478"/>
          <ac:spMkLst>
            <pc:docMk/>
            <pc:sldMk cId="2657077090" sldId="2144328221"/>
            <ac:spMk id="39" creationId="{EAC74CA4-4542-4692-8ECF-60F033B3B90F}"/>
          </ac:spMkLst>
        </pc:spChg>
        <pc:graphicFrameChg chg="del">
          <ac:chgData name="Reed Kiely" userId="768be38e-2fb5-40ce-925d-bd8e9d9e3c31" providerId="ADAL" clId="{5D275659-D6B6-4856-BEC0-8AC5B388B1CF}" dt="2021-09-13T19:01:10.213" v="742" actId="478"/>
          <ac:graphicFrameMkLst>
            <pc:docMk/>
            <pc:sldMk cId="2657077090" sldId="2144328221"/>
            <ac:graphicFrameMk id="19" creationId="{A77F7417-956E-4D6F-89A5-2F5E38507505}"/>
          </ac:graphicFrameMkLst>
        </pc:graphicFrameChg>
        <pc:graphicFrameChg chg="add mod">
          <ac:chgData name="Reed Kiely" userId="768be38e-2fb5-40ce-925d-bd8e9d9e3c31" providerId="ADAL" clId="{5D275659-D6B6-4856-BEC0-8AC5B388B1CF}" dt="2021-09-13T19:01:29.784" v="756" actId="1035"/>
          <ac:graphicFrameMkLst>
            <pc:docMk/>
            <pc:sldMk cId="2657077090" sldId="2144328221"/>
            <ac:graphicFrameMk id="26" creationId="{503F5468-B8CF-4D51-A86F-7D06221151C3}"/>
          </ac:graphicFrameMkLst>
        </pc:graphicFrameChg>
        <pc:graphicFrameChg chg="add del">
          <ac:chgData name="Reed Kiely" userId="768be38e-2fb5-40ce-925d-bd8e9d9e3c31" providerId="ADAL" clId="{5D275659-D6B6-4856-BEC0-8AC5B388B1CF}" dt="2021-09-13T19:00:48.778" v="735" actId="478"/>
          <ac:graphicFrameMkLst>
            <pc:docMk/>
            <pc:sldMk cId="2657077090" sldId="2144328221"/>
            <ac:graphicFrameMk id="28" creationId="{B7F93358-B281-4364-A02C-100B948F8502}"/>
          </ac:graphicFrameMkLst>
        </pc:graphicFrameChg>
        <pc:graphicFrameChg chg="add mod">
          <ac:chgData name="Reed Kiely" userId="768be38e-2fb5-40ce-925d-bd8e9d9e3c31" providerId="ADAL" clId="{5D275659-D6B6-4856-BEC0-8AC5B388B1CF}" dt="2021-09-13T19:01:27.041" v="752" actId="1035"/>
          <ac:graphicFrameMkLst>
            <pc:docMk/>
            <pc:sldMk cId="2657077090" sldId="2144328221"/>
            <ac:graphicFrameMk id="29" creationId="{79800F60-B9E1-4000-B4F7-2F8598933711}"/>
          </ac:graphicFrameMkLst>
        </pc:graphicFrameChg>
        <pc:graphicFrameChg chg="add del">
          <ac:chgData name="Reed Kiely" userId="768be38e-2fb5-40ce-925d-bd8e9d9e3c31" providerId="ADAL" clId="{5D275659-D6B6-4856-BEC0-8AC5B388B1CF}" dt="2021-09-13T19:00:48.778" v="735" actId="478"/>
          <ac:graphicFrameMkLst>
            <pc:docMk/>
            <pc:sldMk cId="2657077090" sldId="2144328221"/>
            <ac:graphicFrameMk id="34" creationId="{2DA72481-9A7B-4BA6-8986-B1605D520C0E}"/>
          </ac:graphicFrameMkLst>
        </pc:graphicFrameChg>
        <pc:picChg chg="del">
          <ac:chgData name="Reed Kiely" userId="768be38e-2fb5-40ce-925d-bd8e9d9e3c31" providerId="ADAL" clId="{5D275659-D6B6-4856-BEC0-8AC5B388B1CF}" dt="2021-09-17T17:47:37.365" v="4282" actId="478"/>
          <ac:picMkLst>
            <pc:docMk/>
            <pc:sldMk cId="2657077090" sldId="2144328221"/>
            <ac:picMk id="3" creationId="{B279BA38-0347-4D5B-8793-F08FFF2EFC6A}"/>
          </ac:picMkLst>
        </pc:picChg>
        <pc:picChg chg="add mod">
          <ac:chgData name="Reed Kiely" userId="768be38e-2fb5-40ce-925d-bd8e9d9e3c31" providerId="ADAL" clId="{5D275659-D6B6-4856-BEC0-8AC5B388B1CF}" dt="2021-09-17T17:47:43.282" v="4283"/>
          <ac:picMkLst>
            <pc:docMk/>
            <pc:sldMk cId="2657077090" sldId="2144328221"/>
            <ac:picMk id="22" creationId="{9EA84464-1AB8-474E-B54D-D9B75DD1A7A4}"/>
          </ac:picMkLst>
        </pc:picChg>
        <pc:cxnChg chg="add mod">
          <ac:chgData name="Reed Kiely" userId="768be38e-2fb5-40ce-925d-bd8e9d9e3c31" providerId="ADAL" clId="{5D275659-D6B6-4856-BEC0-8AC5B388B1CF}" dt="2021-09-13T19:01:27.041" v="752" actId="1035"/>
          <ac:cxnSpMkLst>
            <pc:docMk/>
            <pc:sldMk cId="2657077090" sldId="2144328221"/>
            <ac:cxnSpMk id="42" creationId="{F1002BDB-F4C5-4E9C-8181-47CE9779DFD2}"/>
          </ac:cxnSpMkLst>
        </pc:cxnChg>
        <pc:cxnChg chg="add mod">
          <ac:chgData name="Reed Kiely" userId="768be38e-2fb5-40ce-925d-bd8e9d9e3c31" providerId="ADAL" clId="{5D275659-D6B6-4856-BEC0-8AC5B388B1CF}" dt="2021-09-13T19:01:27.041" v="752" actId="1035"/>
          <ac:cxnSpMkLst>
            <pc:docMk/>
            <pc:sldMk cId="2657077090" sldId="2144328221"/>
            <ac:cxnSpMk id="43" creationId="{18A9A665-27C1-4DFD-BED5-5864ACE8DE1E}"/>
          </ac:cxnSpMkLst>
        </pc:cxnChg>
      </pc:sldChg>
      <pc:sldChg chg="addSp delSp modSp add mod ord">
        <pc:chgData name="Reed Kiely" userId="768be38e-2fb5-40ce-925d-bd8e9d9e3c31" providerId="ADAL" clId="{5D275659-D6B6-4856-BEC0-8AC5B388B1CF}" dt="2021-09-23T14:35:23.082" v="5711" actId="1076"/>
        <pc:sldMkLst>
          <pc:docMk/>
          <pc:sldMk cId="3999788210" sldId="2144328222"/>
        </pc:sldMkLst>
        <pc:spChg chg="del">
          <ac:chgData name="Reed Kiely" userId="768be38e-2fb5-40ce-925d-bd8e9d9e3c31" providerId="ADAL" clId="{5D275659-D6B6-4856-BEC0-8AC5B388B1CF}" dt="2021-09-17T13:57:33.008" v="3311" actId="478"/>
          <ac:spMkLst>
            <pc:docMk/>
            <pc:sldMk cId="3999788210" sldId="2144328222"/>
            <ac:spMk id="2" creationId="{07DE9FD2-155A-43FB-B1D4-A238839D3B3D}"/>
          </ac:spMkLst>
        </pc:spChg>
        <pc:spChg chg="add del mod">
          <ac:chgData name="Reed Kiely" userId="768be38e-2fb5-40ce-925d-bd8e9d9e3c31" providerId="ADAL" clId="{5D275659-D6B6-4856-BEC0-8AC5B388B1CF}" dt="2021-09-17T13:58:24.922" v="3324" actId="478"/>
          <ac:spMkLst>
            <pc:docMk/>
            <pc:sldMk cId="3999788210" sldId="2144328222"/>
            <ac:spMk id="4" creationId="{4E312891-7863-4F55-B56E-1ED1C68065B2}"/>
          </ac:spMkLst>
        </pc:spChg>
        <pc:spChg chg="add del mod">
          <ac:chgData name="Reed Kiely" userId="768be38e-2fb5-40ce-925d-bd8e9d9e3c31" providerId="ADAL" clId="{5D275659-D6B6-4856-BEC0-8AC5B388B1CF}" dt="2021-09-16T18:48:41.860" v="2142" actId="478"/>
          <ac:spMkLst>
            <pc:docMk/>
            <pc:sldMk cId="3999788210" sldId="2144328222"/>
            <ac:spMk id="19" creationId="{6DFCFE59-13A3-4D04-8C33-0CE8548E2E6C}"/>
          </ac:spMkLst>
        </pc:spChg>
        <pc:spChg chg="add del mod">
          <ac:chgData name="Reed Kiely" userId="768be38e-2fb5-40ce-925d-bd8e9d9e3c31" providerId="ADAL" clId="{5D275659-D6B6-4856-BEC0-8AC5B388B1CF}" dt="2021-09-16T18:48:49.764" v="2167" actId="478"/>
          <ac:spMkLst>
            <pc:docMk/>
            <pc:sldMk cId="3999788210" sldId="2144328222"/>
            <ac:spMk id="20" creationId="{2544BA6E-BC5A-4146-93F8-DF77BE232129}"/>
          </ac:spMkLst>
        </pc:spChg>
        <pc:spChg chg="mod">
          <ac:chgData name="Reed Kiely" userId="768be38e-2fb5-40ce-925d-bd8e9d9e3c31" providerId="ADAL" clId="{5D275659-D6B6-4856-BEC0-8AC5B388B1CF}" dt="2021-09-17T17:44:42.047" v="4200" actId="20577"/>
          <ac:spMkLst>
            <pc:docMk/>
            <pc:sldMk cId="3999788210" sldId="2144328222"/>
            <ac:spMk id="24" creationId="{FE51337C-7111-4FDD-BD9E-AAF8EAD4F674}"/>
          </ac:spMkLst>
        </pc:spChg>
        <pc:spChg chg="del mod">
          <ac:chgData name="Reed Kiely" userId="768be38e-2fb5-40ce-925d-bd8e9d9e3c31" providerId="ADAL" clId="{5D275659-D6B6-4856-BEC0-8AC5B388B1CF}" dt="2021-09-13T19:47:57.909" v="782" actId="478"/>
          <ac:spMkLst>
            <pc:docMk/>
            <pc:sldMk cId="3999788210" sldId="2144328222"/>
            <ac:spMk id="33" creationId="{2C6D5A45-7E94-4FD1-B4C7-B4933185E4D7}"/>
          </ac:spMkLst>
        </pc:spChg>
        <pc:spChg chg="add del mod">
          <ac:chgData name="Reed Kiely" userId="768be38e-2fb5-40ce-925d-bd8e9d9e3c31" providerId="ADAL" clId="{5D275659-D6B6-4856-BEC0-8AC5B388B1CF}" dt="2021-09-17T13:57:33.008" v="3311" actId="478"/>
          <ac:spMkLst>
            <pc:docMk/>
            <pc:sldMk cId="3999788210" sldId="2144328222"/>
            <ac:spMk id="34" creationId="{86A9AD8A-60AD-48B4-9CB6-A8CD7C3B13B1}"/>
          </ac:spMkLst>
        </pc:spChg>
        <pc:spChg chg="mod">
          <ac:chgData name="Reed Kiely" userId="768be38e-2fb5-40ce-925d-bd8e9d9e3c31" providerId="ADAL" clId="{5D275659-D6B6-4856-BEC0-8AC5B388B1CF}" dt="2021-09-17T13:57:59.082" v="3318" actId="1076"/>
          <ac:spMkLst>
            <pc:docMk/>
            <pc:sldMk cId="3999788210" sldId="2144328222"/>
            <ac:spMk id="35" creationId="{0E3F8FDC-1594-4091-A781-E4CE7EB122D7}"/>
          </ac:spMkLst>
        </pc:spChg>
        <pc:spChg chg="add mod">
          <ac:chgData name="Reed Kiely" userId="768be38e-2fb5-40ce-925d-bd8e9d9e3c31" providerId="ADAL" clId="{5D275659-D6B6-4856-BEC0-8AC5B388B1CF}" dt="2021-09-13T19:48:18.163" v="788" actId="14100"/>
          <ac:spMkLst>
            <pc:docMk/>
            <pc:sldMk cId="3999788210" sldId="2144328222"/>
            <ac:spMk id="36" creationId="{58820FF0-EE65-452A-A139-2CDDE2CFB754}"/>
          </ac:spMkLst>
        </pc:spChg>
        <pc:spChg chg="add mod">
          <ac:chgData name="Reed Kiely" userId="768be38e-2fb5-40ce-925d-bd8e9d9e3c31" providerId="ADAL" clId="{5D275659-D6B6-4856-BEC0-8AC5B388B1CF}" dt="2021-09-23T14:35:08.013" v="5705" actId="14100"/>
          <ac:spMkLst>
            <pc:docMk/>
            <pc:sldMk cId="3999788210" sldId="2144328222"/>
            <ac:spMk id="37" creationId="{EE42F47E-2D87-4EBE-A29D-6885EF77A5A2}"/>
          </ac:spMkLst>
        </pc:spChg>
        <pc:spChg chg="del mod ord topLvl">
          <ac:chgData name="Reed Kiely" userId="768be38e-2fb5-40ce-925d-bd8e9d9e3c31" providerId="ADAL" clId="{5D275659-D6B6-4856-BEC0-8AC5B388B1CF}" dt="2021-09-23T14:35:02.804" v="5704" actId="478"/>
          <ac:spMkLst>
            <pc:docMk/>
            <pc:sldMk cId="3999788210" sldId="2144328222"/>
            <ac:spMk id="42" creationId="{0E86C92A-41EE-45E6-A334-CC0067FBB9CD}"/>
          </ac:spMkLst>
        </pc:spChg>
        <pc:spChg chg="del mod topLvl">
          <ac:chgData name="Reed Kiely" userId="768be38e-2fb5-40ce-925d-bd8e9d9e3c31" providerId="ADAL" clId="{5D275659-D6B6-4856-BEC0-8AC5B388B1CF}" dt="2021-09-23T14:35:02.804" v="5704" actId="478"/>
          <ac:spMkLst>
            <pc:docMk/>
            <pc:sldMk cId="3999788210" sldId="2144328222"/>
            <ac:spMk id="43" creationId="{E34A2444-CFE7-4416-B463-EA3394A67C51}"/>
          </ac:spMkLst>
        </pc:spChg>
        <pc:spChg chg="del">
          <ac:chgData name="Reed Kiely" userId="768be38e-2fb5-40ce-925d-bd8e9d9e3c31" providerId="ADAL" clId="{5D275659-D6B6-4856-BEC0-8AC5B388B1CF}" dt="2021-09-13T19:47:39.358" v="773" actId="478"/>
          <ac:spMkLst>
            <pc:docMk/>
            <pc:sldMk cId="3999788210" sldId="2144328222"/>
            <ac:spMk id="47" creationId="{FE630827-97DC-4D03-B707-8016D4FA06CA}"/>
          </ac:spMkLst>
        </pc:spChg>
        <pc:spChg chg="del">
          <ac:chgData name="Reed Kiely" userId="768be38e-2fb5-40ce-925d-bd8e9d9e3c31" providerId="ADAL" clId="{5D275659-D6B6-4856-BEC0-8AC5B388B1CF}" dt="2021-09-13T19:47:55.128" v="780" actId="478"/>
          <ac:spMkLst>
            <pc:docMk/>
            <pc:sldMk cId="3999788210" sldId="2144328222"/>
            <ac:spMk id="48" creationId="{1B6B3DA4-DAA3-4235-A1D8-E66E20F50A14}"/>
          </ac:spMkLst>
        </pc:spChg>
        <pc:spChg chg="del">
          <ac:chgData name="Reed Kiely" userId="768be38e-2fb5-40ce-925d-bd8e9d9e3c31" providerId="ADAL" clId="{5D275659-D6B6-4856-BEC0-8AC5B388B1CF}" dt="2021-09-13T19:47:50.842" v="776" actId="478"/>
          <ac:spMkLst>
            <pc:docMk/>
            <pc:sldMk cId="3999788210" sldId="2144328222"/>
            <ac:spMk id="50" creationId="{316BE027-CCF6-4E35-8111-DA7420B495BE}"/>
          </ac:spMkLst>
        </pc:spChg>
        <pc:spChg chg="del">
          <ac:chgData name="Reed Kiely" userId="768be38e-2fb5-40ce-925d-bd8e9d9e3c31" providerId="ADAL" clId="{5D275659-D6B6-4856-BEC0-8AC5B388B1CF}" dt="2021-09-13T19:47:50.231" v="775" actId="478"/>
          <ac:spMkLst>
            <pc:docMk/>
            <pc:sldMk cId="3999788210" sldId="2144328222"/>
            <ac:spMk id="65" creationId="{1BDF90D7-C96B-4298-9267-A241A6091B47}"/>
          </ac:spMkLst>
        </pc:spChg>
        <pc:spChg chg="del">
          <ac:chgData name="Reed Kiely" userId="768be38e-2fb5-40ce-925d-bd8e9d9e3c31" providerId="ADAL" clId="{5D275659-D6B6-4856-BEC0-8AC5B388B1CF}" dt="2021-09-13T19:47:50.231" v="775" actId="478"/>
          <ac:spMkLst>
            <pc:docMk/>
            <pc:sldMk cId="3999788210" sldId="2144328222"/>
            <ac:spMk id="66" creationId="{AB237ED0-354D-4F0C-8235-9B076E0BFBF7}"/>
          </ac:spMkLst>
        </pc:spChg>
        <pc:grpChg chg="add del mod">
          <ac:chgData name="Reed Kiely" userId="768be38e-2fb5-40ce-925d-bd8e9d9e3c31" providerId="ADAL" clId="{5D275659-D6B6-4856-BEC0-8AC5B388B1CF}" dt="2021-09-13T19:51:10.950" v="845" actId="165"/>
          <ac:grpSpMkLst>
            <pc:docMk/>
            <pc:sldMk cId="3999788210" sldId="2144328222"/>
            <ac:grpSpMk id="6" creationId="{B8A7D316-9DD0-4859-9085-5262220E5282}"/>
          </ac:grpSpMkLst>
        </pc:grpChg>
        <pc:grpChg chg="add del mod">
          <ac:chgData name="Reed Kiely" userId="768be38e-2fb5-40ce-925d-bd8e9d9e3c31" providerId="ADAL" clId="{5D275659-D6B6-4856-BEC0-8AC5B388B1CF}" dt="2021-09-13T19:49:34.833" v="834" actId="165"/>
          <ac:grpSpMkLst>
            <pc:docMk/>
            <pc:sldMk cId="3999788210" sldId="2144328222"/>
            <ac:grpSpMk id="39" creationId="{1623BA4E-04EE-4BC9-BEC4-18DD1CD82D9C}"/>
          </ac:grpSpMkLst>
        </pc:grpChg>
        <pc:grpChg chg="del mod topLvl">
          <ac:chgData name="Reed Kiely" userId="768be38e-2fb5-40ce-925d-bd8e9d9e3c31" providerId="ADAL" clId="{5D275659-D6B6-4856-BEC0-8AC5B388B1CF}" dt="2021-09-13T19:50:24.702" v="843" actId="165"/>
          <ac:grpSpMkLst>
            <pc:docMk/>
            <pc:sldMk cId="3999788210" sldId="2144328222"/>
            <ac:grpSpMk id="40" creationId="{17EB2036-AA4C-4CD6-BD2B-B4F62A15805A}"/>
          </ac:grpSpMkLst>
        </pc:grpChg>
        <pc:grpChg chg="del">
          <ac:chgData name="Reed Kiely" userId="768be38e-2fb5-40ce-925d-bd8e9d9e3c31" providerId="ADAL" clId="{5D275659-D6B6-4856-BEC0-8AC5B388B1CF}" dt="2021-09-13T19:47:52.474" v="778" actId="478"/>
          <ac:grpSpMkLst>
            <pc:docMk/>
            <pc:sldMk cId="3999788210" sldId="2144328222"/>
            <ac:grpSpMk id="51" creationId="{D96BC0A5-1871-42E1-831F-C3261C3641C6}"/>
          </ac:grpSpMkLst>
        </pc:grpChg>
        <pc:grpChg chg="del">
          <ac:chgData name="Reed Kiely" userId="768be38e-2fb5-40ce-925d-bd8e9d9e3c31" providerId="ADAL" clId="{5D275659-D6B6-4856-BEC0-8AC5B388B1CF}" dt="2021-09-13T19:47:50.231" v="775" actId="478"/>
          <ac:grpSpMkLst>
            <pc:docMk/>
            <pc:sldMk cId="3999788210" sldId="2144328222"/>
            <ac:grpSpMk id="55" creationId="{C50758FE-7D37-4442-9F64-025225CE11B5}"/>
          </ac:grpSpMkLst>
        </pc:grpChg>
        <pc:grpChg chg="del">
          <ac:chgData name="Reed Kiely" userId="768be38e-2fb5-40ce-925d-bd8e9d9e3c31" providerId="ADAL" clId="{5D275659-D6B6-4856-BEC0-8AC5B388B1CF}" dt="2021-09-13T19:47:50.231" v="775" actId="478"/>
          <ac:grpSpMkLst>
            <pc:docMk/>
            <pc:sldMk cId="3999788210" sldId="2144328222"/>
            <ac:grpSpMk id="59" creationId="{4004C7E3-7358-4E64-A3CE-AECB30DDACA2}"/>
          </ac:grpSpMkLst>
        </pc:grpChg>
        <pc:graphicFrameChg chg="add mod">
          <ac:chgData name="Reed Kiely" userId="768be38e-2fb5-40ce-925d-bd8e9d9e3c31" providerId="ADAL" clId="{5D275659-D6B6-4856-BEC0-8AC5B388B1CF}" dt="2021-09-23T14:35:23.082" v="5711" actId="1076"/>
          <ac:graphicFrameMkLst>
            <pc:docMk/>
            <pc:sldMk cId="3999788210" sldId="2144328222"/>
            <ac:graphicFrameMk id="38" creationId="{85CD6C88-8B6B-43E6-A412-DE1C6B80CEE5}"/>
          </ac:graphicFrameMkLst>
        </pc:graphicFrameChg>
        <pc:graphicFrameChg chg="del">
          <ac:chgData name="Reed Kiely" userId="768be38e-2fb5-40ce-925d-bd8e9d9e3c31" providerId="ADAL" clId="{5D275659-D6B6-4856-BEC0-8AC5B388B1CF}" dt="2021-09-13T19:47:53.999" v="779" actId="478"/>
          <ac:graphicFrameMkLst>
            <pc:docMk/>
            <pc:sldMk cId="3999788210" sldId="2144328222"/>
            <ac:graphicFrameMk id="49" creationId="{78A3F67F-1D64-426A-8A0D-6970172CEE52}"/>
          </ac:graphicFrameMkLst>
        </pc:graphicFrameChg>
        <pc:graphicFrameChg chg="del">
          <ac:chgData name="Reed Kiely" userId="768be38e-2fb5-40ce-925d-bd8e9d9e3c31" providerId="ADAL" clId="{5D275659-D6B6-4856-BEC0-8AC5B388B1CF}" dt="2021-09-13T19:47:50.231" v="775" actId="478"/>
          <ac:graphicFrameMkLst>
            <pc:docMk/>
            <pc:sldMk cId="3999788210" sldId="2144328222"/>
            <ac:graphicFrameMk id="64" creationId="{EA8B4F29-813B-447F-A745-44E550FD2F4A}"/>
          </ac:graphicFrameMkLst>
        </pc:graphicFrameChg>
        <pc:picChg chg="del mod">
          <ac:chgData name="Reed Kiely" userId="768be38e-2fb5-40ce-925d-bd8e9d9e3c31" providerId="ADAL" clId="{5D275659-D6B6-4856-BEC0-8AC5B388B1CF}" dt="2021-09-17T13:58:50.544" v="3331" actId="478"/>
          <ac:picMkLst>
            <pc:docMk/>
            <pc:sldMk cId="3999788210" sldId="2144328222"/>
            <ac:picMk id="3" creationId="{B279BA38-0347-4D5B-8793-F08FFF2EFC6A}"/>
          </ac:picMkLst>
        </pc:picChg>
        <pc:picChg chg="add del mod topLvl">
          <ac:chgData name="Reed Kiely" userId="768be38e-2fb5-40ce-925d-bd8e9d9e3c31" providerId="ADAL" clId="{5D275659-D6B6-4856-BEC0-8AC5B388B1CF}" dt="2021-09-23T14:35:02.804" v="5704" actId="478"/>
          <ac:picMkLst>
            <pc:docMk/>
            <pc:sldMk cId="3999788210" sldId="2144328222"/>
            <ac:picMk id="5" creationId="{A01E6032-A1E9-4941-973D-2F2E76188402}"/>
          </ac:picMkLst>
        </pc:picChg>
        <pc:picChg chg="add mod">
          <ac:chgData name="Reed Kiely" userId="768be38e-2fb5-40ce-925d-bd8e9d9e3c31" providerId="ADAL" clId="{5D275659-D6B6-4856-BEC0-8AC5B388B1CF}" dt="2021-09-17T13:59:13.043" v="3338"/>
          <ac:picMkLst>
            <pc:docMk/>
            <pc:sldMk cId="3999788210" sldId="2144328222"/>
            <ac:picMk id="7" creationId="{316291EA-E08D-4BF5-A15D-98D3CFE84DD8}"/>
          </ac:picMkLst>
        </pc:picChg>
        <pc:picChg chg="del mod topLvl">
          <ac:chgData name="Reed Kiely" userId="768be38e-2fb5-40ce-925d-bd8e9d9e3c31" providerId="ADAL" clId="{5D275659-D6B6-4856-BEC0-8AC5B388B1CF}" dt="2021-09-13T19:50:14.100" v="839" actId="478"/>
          <ac:picMkLst>
            <pc:docMk/>
            <pc:sldMk cId="3999788210" sldId="2144328222"/>
            <ac:picMk id="41" creationId="{D98D0072-D5FA-418F-A7DA-34A77065099E}"/>
          </ac:picMkLst>
        </pc:picChg>
        <pc:cxnChg chg="del">
          <ac:chgData name="Reed Kiely" userId="768be38e-2fb5-40ce-925d-bd8e9d9e3c31" providerId="ADAL" clId="{5D275659-D6B6-4856-BEC0-8AC5B388B1CF}" dt="2021-09-13T19:47:51.249" v="777" actId="478"/>
          <ac:cxnSpMkLst>
            <pc:docMk/>
            <pc:sldMk cId="3999788210" sldId="2144328222"/>
            <ac:cxnSpMk id="67" creationId="{7BB6DCEB-019A-4AB3-8F8F-4633C9813C23}"/>
          </ac:cxnSpMkLst>
        </pc:cxnChg>
      </pc:sldChg>
      <pc:sldChg chg="add del ord">
        <pc:chgData name="Reed Kiely" userId="768be38e-2fb5-40ce-925d-bd8e9d9e3c31" providerId="ADAL" clId="{5D275659-D6B6-4856-BEC0-8AC5B388B1CF}" dt="2021-09-16T20:17:42.605" v="2877" actId="47"/>
        <pc:sldMkLst>
          <pc:docMk/>
          <pc:sldMk cId="234515938" sldId="2144328223"/>
        </pc:sldMkLst>
      </pc:sldChg>
      <pc:sldChg chg="add del ord">
        <pc:chgData name="Reed Kiely" userId="768be38e-2fb5-40ce-925d-bd8e9d9e3c31" providerId="ADAL" clId="{5D275659-D6B6-4856-BEC0-8AC5B388B1CF}" dt="2021-09-16T14:50:41.079" v="1532" actId="47"/>
        <pc:sldMkLst>
          <pc:docMk/>
          <pc:sldMk cId="309425954" sldId="2144328224"/>
        </pc:sldMkLst>
      </pc:sldChg>
      <pc:sldChg chg="modSp add del mod">
        <pc:chgData name="Reed Kiely" userId="768be38e-2fb5-40ce-925d-bd8e9d9e3c31" providerId="ADAL" clId="{5D275659-D6B6-4856-BEC0-8AC5B388B1CF}" dt="2021-09-16T14:38:04.048" v="1295" actId="47"/>
        <pc:sldMkLst>
          <pc:docMk/>
          <pc:sldMk cId="2339304311" sldId="2144328225"/>
        </pc:sldMkLst>
        <pc:spChg chg="mod">
          <ac:chgData name="Reed Kiely" userId="768be38e-2fb5-40ce-925d-bd8e9d9e3c31" providerId="ADAL" clId="{5D275659-D6B6-4856-BEC0-8AC5B388B1CF}" dt="2021-09-15T14:32:42.026" v="1087" actId="20577"/>
          <ac:spMkLst>
            <pc:docMk/>
            <pc:sldMk cId="2339304311" sldId="2144328225"/>
            <ac:spMk id="23" creationId="{A9B85219-0878-423E-9824-A07D0D63F618}"/>
          </ac:spMkLst>
        </pc:spChg>
      </pc:sldChg>
      <pc:sldChg chg="addSp delSp modSp add del mod">
        <pc:chgData name="Reed Kiely" userId="768be38e-2fb5-40ce-925d-bd8e9d9e3c31" providerId="ADAL" clId="{5D275659-D6B6-4856-BEC0-8AC5B388B1CF}" dt="2021-09-16T14:12:09.006" v="1287" actId="47"/>
        <pc:sldMkLst>
          <pc:docMk/>
          <pc:sldMk cId="1020139153" sldId="2144328226"/>
        </pc:sldMkLst>
        <pc:spChg chg="add mod">
          <ac:chgData name="Reed Kiely" userId="768be38e-2fb5-40ce-925d-bd8e9d9e3c31" providerId="ADAL" clId="{5D275659-D6B6-4856-BEC0-8AC5B388B1CF}" dt="2021-09-16T14:10:32.657" v="1261"/>
          <ac:spMkLst>
            <pc:docMk/>
            <pc:sldMk cId="1020139153" sldId="2144328226"/>
            <ac:spMk id="25" creationId="{E3B84BED-8557-47CA-AEFE-5401C45B53B8}"/>
          </ac:spMkLst>
        </pc:spChg>
        <pc:spChg chg="add mod">
          <ac:chgData name="Reed Kiely" userId="768be38e-2fb5-40ce-925d-bd8e9d9e3c31" providerId="ADAL" clId="{5D275659-D6B6-4856-BEC0-8AC5B388B1CF}" dt="2021-09-16T14:10:32.657" v="1261"/>
          <ac:spMkLst>
            <pc:docMk/>
            <pc:sldMk cId="1020139153" sldId="2144328226"/>
            <ac:spMk id="26" creationId="{48C13895-C1B3-4B5E-B4C5-F0388A519F19}"/>
          </ac:spMkLst>
        </pc:spChg>
        <pc:spChg chg="add del mod">
          <ac:chgData name="Reed Kiely" userId="768be38e-2fb5-40ce-925d-bd8e9d9e3c31" providerId="ADAL" clId="{5D275659-D6B6-4856-BEC0-8AC5B388B1CF}" dt="2021-09-16T14:10:38.080" v="1264" actId="478"/>
          <ac:spMkLst>
            <pc:docMk/>
            <pc:sldMk cId="1020139153" sldId="2144328226"/>
            <ac:spMk id="27" creationId="{27633B2A-73DD-45B8-91E1-1BDC6E71CEE9}"/>
          </ac:spMkLst>
        </pc:spChg>
      </pc:sldChg>
      <pc:sldChg chg="addSp delSp add del mod">
        <pc:chgData name="Reed Kiely" userId="768be38e-2fb5-40ce-925d-bd8e9d9e3c31" providerId="ADAL" clId="{5D275659-D6B6-4856-BEC0-8AC5B388B1CF}" dt="2021-09-16T14:50:37.059" v="1531" actId="47"/>
        <pc:sldMkLst>
          <pc:docMk/>
          <pc:sldMk cId="1408998909" sldId="2144328227"/>
        </pc:sldMkLst>
        <pc:spChg chg="add del">
          <ac:chgData name="Reed Kiely" userId="768be38e-2fb5-40ce-925d-bd8e9d9e3c31" providerId="ADAL" clId="{5D275659-D6B6-4856-BEC0-8AC5B388B1CF}" dt="2021-09-16T14:48:58.318" v="1502" actId="21"/>
          <ac:spMkLst>
            <pc:docMk/>
            <pc:sldMk cId="1408998909" sldId="2144328227"/>
            <ac:spMk id="51" creationId="{92B39F36-E74F-4DF0-B4A6-328F341569EC}"/>
          </ac:spMkLst>
        </pc:spChg>
        <pc:spChg chg="add del">
          <ac:chgData name="Reed Kiely" userId="768be38e-2fb5-40ce-925d-bd8e9d9e3c31" providerId="ADAL" clId="{5D275659-D6B6-4856-BEC0-8AC5B388B1CF}" dt="2021-09-16T14:48:58.318" v="1502" actId="21"/>
          <ac:spMkLst>
            <pc:docMk/>
            <pc:sldMk cId="1408998909" sldId="2144328227"/>
            <ac:spMk id="52" creationId="{C870EA82-33D5-404B-BCD0-FFA0B1233566}"/>
          </ac:spMkLst>
        </pc:spChg>
        <pc:spChg chg="add del">
          <ac:chgData name="Reed Kiely" userId="768be38e-2fb5-40ce-925d-bd8e9d9e3c31" providerId="ADAL" clId="{5D275659-D6B6-4856-BEC0-8AC5B388B1CF}" dt="2021-09-16T14:48:58.318" v="1502" actId="21"/>
          <ac:spMkLst>
            <pc:docMk/>
            <pc:sldMk cId="1408998909" sldId="2144328227"/>
            <ac:spMk id="53" creationId="{01D7B2D6-C4F7-4F10-925C-8B531F1C4927}"/>
          </ac:spMkLst>
        </pc:spChg>
        <pc:spChg chg="add del">
          <ac:chgData name="Reed Kiely" userId="768be38e-2fb5-40ce-925d-bd8e9d9e3c31" providerId="ADAL" clId="{5D275659-D6B6-4856-BEC0-8AC5B388B1CF}" dt="2021-09-16T14:48:58.318" v="1502" actId="21"/>
          <ac:spMkLst>
            <pc:docMk/>
            <pc:sldMk cId="1408998909" sldId="2144328227"/>
            <ac:spMk id="54" creationId="{5F86BC32-2BC6-40DA-BB93-860CA9FF35C5}"/>
          </ac:spMkLst>
        </pc:spChg>
        <pc:spChg chg="add del">
          <ac:chgData name="Reed Kiely" userId="768be38e-2fb5-40ce-925d-bd8e9d9e3c31" providerId="ADAL" clId="{5D275659-D6B6-4856-BEC0-8AC5B388B1CF}" dt="2021-09-16T14:48:58.318" v="1502" actId="21"/>
          <ac:spMkLst>
            <pc:docMk/>
            <pc:sldMk cId="1408998909" sldId="2144328227"/>
            <ac:spMk id="55" creationId="{00F92AA6-FBA8-4F30-86B0-619D3A4177E4}"/>
          </ac:spMkLst>
        </pc:spChg>
        <pc:spChg chg="add del">
          <ac:chgData name="Reed Kiely" userId="768be38e-2fb5-40ce-925d-bd8e9d9e3c31" providerId="ADAL" clId="{5D275659-D6B6-4856-BEC0-8AC5B388B1CF}" dt="2021-09-16T14:48:58.318" v="1502" actId="21"/>
          <ac:spMkLst>
            <pc:docMk/>
            <pc:sldMk cId="1408998909" sldId="2144328227"/>
            <ac:spMk id="56" creationId="{31C2ADE3-4477-476F-A28C-7294D7C2552A}"/>
          </ac:spMkLst>
        </pc:spChg>
        <pc:spChg chg="add del">
          <ac:chgData name="Reed Kiely" userId="768be38e-2fb5-40ce-925d-bd8e9d9e3c31" providerId="ADAL" clId="{5D275659-D6B6-4856-BEC0-8AC5B388B1CF}" dt="2021-09-16T14:48:58.318" v="1502" actId="21"/>
          <ac:spMkLst>
            <pc:docMk/>
            <pc:sldMk cId="1408998909" sldId="2144328227"/>
            <ac:spMk id="57" creationId="{862EB840-D6FB-4A12-BCBC-16953E838010}"/>
          </ac:spMkLst>
        </pc:spChg>
        <pc:graphicFrameChg chg="add del">
          <ac:chgData name="Reed Kiely" userId="768be38e-2fb5-40ce-925d-bd8e9d9e3c31" providerId="ADAL" clId="{5D275659-D6B6-4856-BEC0-8AC5B388B1CF}" dt="2021-09-16T14:48:58.318" v="1502" actId="21"/>
          <ac:graphicFrameMkLst>
            <pc:docMk/>
            <pc:sldMk cId="1408998909" sldId="2144328227"/>
            <ac:graphicFrameMk id="46" creationId="{80FC3489-CE35-4C64-9FDE-8D04D63F273F}"/>
          </ac:graphicFrameMkLst>
        </pc:graphicFrameChg>
      </pc:sldChg>
      <pc:sldChg chg="addSp delSp modSp add mod addCm">
        <pc:chgData name="Reed Kiely" userId="768be38e-2fb5-40ce-925d-bd8e9d9e3c31" providerId="ADAL" clId="{5D275659-D6B6-4856-BEC0-8AC5B388B1CF}" dt="2021-09-23T14:06:32.564" v="5701" actId="478"/>
        <pc:sldMkLst>
          <pc:docMk/>
          <pc:sldMk cId="1532210747" sldId="2144328228"/>
        </pc:sldMkLst>
        <pc:spChg chg="del">
          <ac:chgData name="Reed Kiely" userId="768be38e-2fb5-40ce-925d-bd8e9d9e3c31" providerId="ADAL" clId="{5D275659-D6B6-4856-BEC0-8AC5B388B1CF}" dt="2021-09-16T14:40:19.824" v="1334" actId="478"/>
          <ac:spMkLst>
            <pc:docMk/>
            <pc:sldMk cId="1532210747" sldId="2144328228"/>
            <ac:spMk id="2" creationId="{07DE9FD2-155A-43FB-B1D4-A238839D3B3D}"/>
          </ac:spMkLst>
        </pc:spChg>
        <pc:spChg chg="del mod">
          <ac:chgData name="Reed Kiely" userId="768be38e-2fb5-40ce-925d-bd8e9d9e3c31" providerId="ADAL" clId="{5D275659-D6B6-4856-BEC0-8AC5B388B1CF}" dt="2021-09-23T13:08:01.612" v="5418" actId="478"/>
          <ac:spMkLst>
            <pc:docMk/>
            <pc:sldMk cId="1532210747" sldId="2144328228"/>
            <ac:spMk id="2" creationId="{61F2100E-561B-4DA3-A8C5-C9A8B62F741E}"/>
          </ac:spMkLst>
        </pc:spChg>
        <pc:spChg chg="add del mod">
          <ac:chgData name="Reed Kiely" userId="768be38e-2fb5-40ce-925d-bd8e9d9e3c31" providerId="ADAL" clId="{5D275659-D6B6-4856-BEC0-8AC5B388B1CF}" dt="2021-09-23T13:08:04.015" v="5419" actId="478"/>
          <ac:spMkLst>
            <pc:docMk/>
            <pc:sldMk cId="1532210747" sldId="2144328228"/>
            <ac:spMk id="17" creationId="{6548DA29-FE19-4872-B5F2-FC48D8C2EB3D}"/>
          </ac:spMkLst>
        </pc:spChg>
        <pc:spChg chg="add del mod">
          <ac:chgData name="Reed Kiely" userId="768be38e-2fb5-40ce-925d-bd8e9d9e3c31" providerId="ADAL" clId="{5D275659-D6B6-4856-BEC0-8AC5B388B1CF}" dt="2021-09-23T13:08:01.612" v="5418" actId="478"/>
          <ac:spMkLst>
            <pc:docMk/>
            <pc:sldMk cId="1532210747" sldId="2144328228"/>
            <ac:spMk id="19" creationId="{4AC74AF2-885E-4673-9DB0-17EB09174CD8}"/>
          </ac:spMkLst>
        </pc:spChg>
        <pc:spChg chg="add del mod">
          <ac:chgData name="Reed Kiely" userId="768be38e-2fb5-40ce-925d-bd8e9d9e3c31" providerId="ADAL" clId="{5D275659-D6B6-4856-BEC0-8AC5B388B1CF}" dt="2021-09-23T13:08:01.612" v="5418" actId="478"/>
          <ac:spMkLst>
            <pc:docMk/>
            <pc:sldMk cId="1532210747" sldId="2144328228"/>
            <ac:spMk id="20" creationId="{58A13892-181C-4BDB-AD4C-D50E214D84AA}"/>
          </ac:spMkLst>
        </pc:spChg>
        <pc:spChg chg="add del mod">
          <ac:chgData name="Reed Kiely" userId="768be38e-2fb5-40ce-925d-bd8e9d9e3c31" providerId="ADAL" clId="{5D275659-D6B6-4856-BEC0-8AC5B388B1CF}" dt="2021-09-23T13:08:01.612" v="5418" actId="478"/>
          <ac:spMkLst>
            <pc:docMk/>
            <pc:sldMk cId="1532210747" sldId="2144328228"/>
            <ac:spMk id="21" creationId="{ECCE45CD-CEB5-4B10-AB8A-83060E3919EB}"/>
          </ac:spMkLst>
        </pc:spChg>
        <pc:spChg chg="add del mod">
          <ac:chgData name="Reed Kiely" userId="768be38e-2fb5-40ce-925d-bd8e9d9e3c31" providerId="ADAL" clId="{5D275659-D6B6-4856-BEC0-8AC5B388B1CF}" dt="2021-09-23T13:08:01.612" v="5418" actId="478"/>
          <ac:spMkLst>
            <pc:docMk/>
            <pc:sldMk cId="1532210747" sldId="2144328228"/>
            <ac:spMk id="22" creationId="{8F1927FB-8496-4A5F-B054-D7CBE18C7B26}"/>
          </ac:spMkLst>
        </pc:spChg>
        <pc:spChg chg="add del mod">
          <ac:chgData name="Reed Kiely" userId="768be38e-2fb5-40ce-925d-bd8e9d9e3c31" providerId="ADAL" clId="{5D275659-D6B6-4856-BEC0-8AC5B388B1CF}" dt="2021-09-23T13:08:01.612" v="5418" actId="478"/>
          <ac:spMkLst>
            <pc:docMk/>
            <pc:sldMk cId="1532210747" sldId="2144328228"/>
            <ac:spMk id="23" creationId="{DCE4C514-574F-464A-9A2E-84AE30EDC561}"/>
          </ac:spMkLst>
        </pc:spChg>
        <pc:spChg chg="mod">
          <ac:chgData name="Reed Kiely" userId="768be38e-2fb5-40ce-925d-bd8e9d9e3c31" providerId="ADAL" clId="{5D275659-D6B6-4856-BEC0-8AC5B388B1CF}" dt="2021-09-23T14:05:40.914" v="5695" actId="20577"/>
          <ac:spMkLst>
            <pc:docMk/>
            <pc:sldMk cId="1532210747" sldId="2144328228"/>
            <ac:spMk id="24" creationId="{FE51337C-7111-4FDD-BD9E-AAF8EAD4F674}"/>
          </ac:spMkLst>
        </pc:spChg>
        <pc:spChg chg="add del mod">
          <ac:chgData name="Reed Kiely" userId="768be38e-2fb5-40ce-925d-bd8e9d9e3c31" providerId="ADAL" clId="{5D275659-D6B6-4856-BEC0-8AC5B388B1CF}" dt="2021-09-23T13:08:01.612" v="5418" actId="478"/>
          <ac:spMkLst>
            <pc:docMk/>
            <pc:sldMk cId="1532210747" sldId="2144328228"/>
            <ac:spMk id="28" creationId="{256A30DE-5799-412D-B62C-DD39524233FA}"/>
          </ac:spMkLst>
        </pc:spChg>
        <pc:spChg chg="add del mod ord">
          <ac:chgData name="Reed Kiely" userId="768be38e-2fb5-40ce-925d-bd8e9d9e3c31" providerId="ADAL" clId="{5D275659-D6B6-4856-BEC0-8AC5B388B1CF}" dt="2021-09-23T14:06:32.564" v="5701" actId="478"/>
          <ac:spMkLst>
            <pc:docMk/>
            <pc:sldMk cId="1532210747" sldId="2144328228"/>
            <ac:spMk id="30" creationId="{F0170F4F-6378-4BE0-A991-853397837755}"/>
          </ac:spMkLst>
        </pc:spChg>
        <pc:spChg chg="add mod">
          <ac:chgData name="Reed Kiely" userId="768be38e-2fb5-40ce-925d-bd8e9d9e3c31" providerId="ADAL" clId="{5D275659-D6B6-4856-BEC0-8AC5B388B1CF}" dt="2021-09-23T13:08:04.155" v="5420"/>
          <ac:spMkLst>
            <pc:docMk/>
            <pc:sldMk cId="1532210747" sldId="2144328228"/>
            <ac:spMk id="32" creationId="{EBDCACEA-651B-41EC-91EA-ECA246ADA7C8}"/>
          </ac:spMkLst>
        </pc:spChg>
        <pc:spChg chg="add mod">
          <ac:chgData name="Reed Kiely" userId="768be38e-2fb5-40ce-925d-bd8e9d9e3c31" providerId="ADAL" clId="{5D275659-D6B6-4856-BEC0-8AC5B388B1CF}" dt="2021-09-23T13:08:04.155" v="5420"/>
          <ac:spMkLst>
            <pc:docMk/>
            <pc:sldMk cId="1532210747" sldId="2144328228"/>
            <ac:spMk id="33" creationId="{C2B3EB52-A39F-4486-98ED-0783C002BC6E}"/>
          </ac:spMkLst>
        </pc:spChg>
        <pc:spChg chg="add del mod">
          <ac:chgData name="Reed Kiely" userId="768be38e-2fb5-40ce-925d-bd8e9d9e3c31" providerId="ADAL" clId="{5D275659-D6B6-4856-BEC0-8AC5B388B1CF}" dt="2021-09-23T13:08:01.612" v="5418" actId="478"/>
          <ac:spMkLst>
            <pc:docMk/>
            <pc:sldMk cId="1532210747" sldId="2144328228"/>
            <ac:spMk id="34" creationId="{71CDCCB5-DBDB-4C2B-B392-C1C90D8CF2C5}"/>
          </ac:spMkLst>
        </pc:spChg>
        <pc:spChg chg="add del mod">
          <ac:chgData name="Reed Kiely" userId="768be38e-2fb5-40ce-925d-bd8e9d9e3c31" providerId="ADAL" clId="{5D275659-D6B6-4856-BEC0-8AC5B388B1CF}" dt="2021-09-23T13:08:01.612" v="5418" actId="478"/>
          <ac:spMkLst>
            <pc:docMk/>
            <pc:sldMk cId="1532210747" sldId="2144328228"/>
            <ac:spMk id="36" creationId="{25FE38F4-A624-470C-B839-A880A5F3860A}"/>
          </ac:spMkLst>
        </pc:spChg>
        <pc:spChg chg="add del mod">
          <ac:chgData name="Reed Kiely" userId="768be38e-2fb5-40ce-925d-bd8e9d9e3c31" providerId="ADAL" clId="{5D275659-D6B6-4856-BEC0-8AC5B388B1CF}" dt="2021-09-23T13:08:01.612" v="5418" actId="478"/>
          <ac:spMkLst>
            <pc:docMk/>
            <pc:sldMk cId="1532210747" sldId="2144328228"/>
            <ac:spMk id="37" creationId="{65F079BA-9DE7-452D-9F64-D27E67280E87}"/>
          </ac:spMkLst>
        </pc:spChg>
        <pc:spChg chg="add del mod">
          <ac:chgData name="Reed Kiely" userId="768be38e-2fb5-40ce-925d-bd8e9d9e3c31" providerId="ADAL" clId="{5D275659-D6B6-4856-BEC0-8AC5B388B1CF}" dt="2021-09-23T13:08:01.612" v="5418" actId="478"/>
          <ac:spMkLst>
            <pc:docMk/>
            <pc:sldMk cId="1532210747" sldId="2144328228"/>
            <ac:spMk id="38" creationId="{D4CFEE16-4267-41FB-AC97-EAC5C3F9B6FB}"/>
          </ac:spMkLst>
        </pc:spChg>
        <pc:spChg chg="add del mod">
          <ac:chgData name="Reed Kiely" userId="768be38e-2fb5-40ce-925d-bd8e9d9e3c31" providerId="ADAL" clId="{5D275659-D6B6-4856-BEC0-8AC5B388B1CF}" dt="2021-09-23T13:08:01.612" v="5418" actId="478"/>
          <ac:spMkLst>
            <pc:docMk/>
            <pc:sldMk cId="1532210747" sldId="2144328228"/>
            <ac:spMk id="39" creationId="{B8D59E4A-E9F1-4148-A266-9C509ADF0673}"/>
          </ac:spMkLst>
        </pc:spChg>
        <pc:spChg chg="add del mod">
          <ac:chgData name="Reed Kiely" userId="768be38e-2fb5-40ce-925d-bd8e9d9e3c31" providerId="ADAL" clId="{5D275659-D6B6-4856-BEC0-8AC5B388B1CF}" dt="2021-09-23T13:08:01.612" v="5418" actId="478"/>
          <ac:spMkLst>
            <pc:docMk/>
            <pc:sldMk cId="1532210747" sldId="2144328228"/>
            <ac:spMk id="40" creationId="{214412D3-84A1-4BFE-8CD3-F40058056005}"/>
          </ac:spMkLst>
        </pc:spChg>
        <pc:spChg chg="add del mod">
          <ac:chgData name="Reed Kiely" userId="768be38e-2fb5-40ce-925d-bd8e9d9e3c31" providerId="ADAL" clId="{5D275659-D6B6-4856-BEC0-8AC5B388B1CF}" dt="2021-09-23T13:08:01.612" v="5418" actId="478"/>
          <ac:spMkLst>
            <pc:docMk/>
            <pc:sldMk cId="1532210747" sldId="2144328228"/>
            <ac:spMk id="41" creationId="{77231142-2E49-4924-9AF3-FF8E4CA31AA0}"/>
          </ac:spMkLst>
        </pc:spChg>
        <pc:spChg chg="add del mod">
          <ac:chgData name="Reed Kiely" userId="768be38e-2fb5-40ce-925d-bd8e9d9e3c31" providerId="ADAL" clId="{5D275659-D6B6-4856-BEC0-8AC5B388B1CF}" dt="2021-09-23T13:08:01.612" v="5418" actId="478"/>
          <ac:spMkLst>
            <pc:docMk/>
            <pc:sldMk cId="1532210747" sldId="2144328228"/>
            <ac:spMk id="42" creationId="{8BB396E4-A0D3-4F03-BE05-0FAE6B11725A}"/>
          </ac:spMkLst>
        </pc:spChg>
        <pc:spChg chg="add del mod">
          <ac:chgData name="Reed Kiely" userId="768be38e-2fb5-40ce-925d-bd8e9d9e3c31" providerId="ADAL" clId="{5D275659-D6B6-4856-BEC0-8AC5B388B1CF}" dt="2021-09-23T13:08:01.612" v="5418" actId="478"/>
          <ac:spMkLst>
            <pc:docMk/>
            <pc:sldMk cId="1532210747" sldId="2144328228"/>
            <ac:spMk id="43" creationId="{2B02D9E5-4AA0-4EB4-8417-DCBB3574319B}"/>
          </ac:spMkLst>
        </pc:spChg>
        <pc:spChg chg="add del mod">
          <ac:chgData name="Reed Kiely" userId="768be38e-2fb5-40ce-925d-bd8e9d9e3c31" providerId="ADAL" clId="{5D275659-D6B6-4856-BEC0-8AC5B388B1CF}" dt="2021-09-16T15:27:03.489" v="1535" actId="478"/>
          <ac:spMkLst>
            <pc:docMk/>
            <pc:sldMk cId="1532210747" sldId="2144328228"/>
            <ac:spMk id="44" creationId="{8137C08D-13E6-48B2-81FB-97F05563BBB9}"/>
          </ac:spMkLst>
        </pc:spChg>
        <pc:spChg chg="add del mod">
          <ac:chgData name="Reed Kiely" userId="768be38e-2fb5-40ce-925d-bd8e9d9e3c31" providerId="ADAL" clId="{5D275659-D6B6-4856-BEC0-8AC5B388B1CF}" dt="2021-09-16T14:40:18.876" v="1333"/>
          <ac:spMkLst>
            <pc:docMk/>
            <pc:sldMk cId="1532210747" sldId="2144328228"/>
            <ac:spMk id="45" creationId="{ED5F5CC8-B012-4545-9D94-28A4E12A2979}"/>
          </ac:spMkLst>
        </pc:spChg>
        <pc:spChg chg="add del mod">
          <ac:chgData name="Reed Kiely" userId="768be38e-2fb5-40ce-925d-bd8e9d9e3c31" providerId="ADAL" clId="{5D275659-D6B6-4856-BEC0-8AC5B388B1CF}" dt="2021-09-17T13:39:51.860" v="3233" actId="478"/>
          <ac:spMkLst>
            <pc:docMk/>
            <pc:sldMk cId="1532210747" sldId="2144328228"/>
            <ac:spMk id="46" creationId="{7979C847-090C-4849-9979-6EE8E2D8190A}"/>
          </ac:spMkLst>
        </pc:spChg>
        <pc:spChg chg="add mod">
          <ac:chgData name="Reed Kiely" userId="768be38e-2fb5-40ce-925d-bd8e9d9e3c31" providerId="ADAL" clId="{5D275659-D6B6-4856-BEC0-8AC5B388B1CF}" dt="2021-09-23T13:08:04.155" v="5420"/>
          <ac:spMkLst>
            <pc:docMk/>
            <pc:sldMk cId="1532210747" sldId="2144328228"/>
            <ac:spMk id="47" creationId="{3D34C4ED-2A17-4797-9FEC-1D7065C478BF}"/>
          </ac:spMkLst>
        </pc:spChg>
        <pc:spChg chg="add del mod">
          <ac:chgData name="Reed Kiely" userId="768be38e-2fb5-40ce-925d-bd8e9d9e3c31" providerId="ADAL" clId="{5D275659-D6B6-4856-BEC0-8AC5B388B1CF}" dt="2021-09-16T15:27:06.956" v="1536" actId="478"/>
          <ac:spMkLst>
            <pc:docMk/>
            <pc:sldMk cId="1532210747" sldId="2144328228"/>
            <ac:spMk id="47" creationId="{70452345-37D8-42D1-AB1C-3DCA846D9650}"/>
          </ac:spMkLst>
        </pc:spChg>
        <pc:spChg chg="add mod">
          <ac:chgData name="Reed Kiely" userId="768be38e-2fb5-40ce-925d-bd8e9d9e3c31" providerId="ADAL" clId="{5D275659-D6B6-4856-BEC0-8AC5B388B1CF}" dt="2021-09-23T13:08:04.155" v="5420"/>
          <ac:spMkLst>
            <pc:docMk/>
            <pc:sldMk cId="1532210747" sldId="2144328228"/>
            <ac:spMk id="48" creationId="{CDB40BFC-0FA5-4FEB-B866-BFB1148789CC}"/>
          </ac:spMkLst>
        </pc:spChg>
        <pc:spChg chg="add mod">
          <ac:chgData name="Reed Kiely" userId="768be38e-2fb5-40ce-925d-bd8e9d9e3c31" providerId="ADAL" clId="{5D275659-D6B6-4856-BEC0-8AC5B388B1CF}" dt="2021-09-23T13:08:04.155" v="5420"/>
          <ac:spMkLst>
            <pc:docMk/>
            <pc:sldMk cId="1532210747" sldId="2144328228"/>
            <ac:spMk id="49" creationId="{60792544-9732-4626-A70C-1969F96089E1}"/>
          </ac:spMkLst>
        </pc:spChg>
        <pc:spChg chg="add mod">
          <ac:chgData name="Reed Kiely" userId="768be38e-2fb5-40ce-925d-bd8e9d9e3c31" providerId="ADAL" clId="{5D275659-D6B6-4856-BEC0-8AC5B388B1CF}" dt="2021-09-23T13:08:04.155" v="5420"/>
          <ac:spMkLst>
            <pc:docMk/>
            <pc:sldMk cId="1532210747" sldId="2144328228"/>
            <ac:spMk id="50" creationId="{FF248E8E-8F91-4E5A-8815-2E44185B3772}"/>
          </ac:spMkLst>
        </pc:spChg>
        <pc:spChg chg="add mod">
          <ac:chgData name="Reed Kiely" userId="768be38e-2fb5-40ce-925d-bd8e9d9e3c31" providerId="ADAL" clId="{5D275659-D6B6-4856-BEC0-8AC5B388B1CF}" dt="2021-09-23T13:08:04.155" v="5420"/>
          <ac:spMkLst>
            <pc:docMk/>
            <pc:sldMk cId="1532210747" sldId="2144328228"/>
            <ac:spMk id="51" creationId="{2B89E21F-91EC-43F0-9ECB-15CDD9F76870}"/>
          </ac:spMkLst>
        </pc:spChg>
        <pc:spChg chg="add mod">
          <ac:chgData name="Reed Kiely" userId="768be38e-2fb5-40ce-925d-bd8e9d9e3c31" providerId="ADAL" clId="{5D275659-D6B6-4856-BEC0-8AC5B388B1CF}" dt="2021-09-23T13:08:04.155" v="5420"/>
          <ac:spMkLst>
            <pc:docMk/>
            <pc:sldMk cId="1532210747" sldId="2144328228"/>
            <ac:spMk id="52" creationId="{3F8F188B-3299-40C0-9874-6C83E7927101}"/>
          </ac:spMkLst>
        </pc:spChg>
        <pc:spChg chg="add mod">
          <ac:chgData name="Reed Kiely" userId="768be38e-2fb5-40ce-925d-bd8e9d9e3c31" providerId="ADAL" clId="{5D275659-D6B6-4856-BEC0-8AC5B388B1CF}" dt="2021-09-23T13:08:04.155" v="5420"/>
          <ac:spMkLst>
            <pc:docMk/>
            <pc:sldMk cId="1532210747" sldId="2144328228"/>
            <ac:spMk id="53" creationId="{F2C3AA62-E589-468E-9525-F488AE0F4D98}"/>
          </ac:spMkLst>
        </pc:spChg>
        <pc:spChg chg="add mod">
          <ac:chgData name="Reed Kiely" userId="768be38e-2fb5-40ce-925d-bd8e9d9e3c31" providerId="ADAL" clId="{5D275659-D6B6-4856-BEC0-8AC5B388B1CF}" dt="2021-09-23T13:08:04.155" v="5420"/>
          <ac:spMkLst>
            <pc:docMk/>
            <pc:sldMk cId="1532210747" sldId="2144328228"/>
            <ac:spMk id="54" creationId="{754DBC57-3CF8-4C16-9FB2-C1EE4B033D59}"/>
          </ac:spMkLst>
        </pc:spChg>
        <pc:spChg chg="add mod">
          <ac:chgData name="Reed Kiely" userId="768be38e-2fb5-40ce-925d-bd8e9d9e3c31" providerId="ADAL" clId="{5D275659-D6B6-4856-BEC0-8AC5B388B1CF}" dt="2021-09-23T13:08:04.155" v="5420"/>
          <ac:spMkLst>
            <pc:docMk/>
            <pc:sldMk cId="1532210747" sldId="2144328228"/>
            <ac:spMk id="55" creationId="{5CF82A9E-43A6-475D-AEB6-B0DDA6E55801}"/>
          </ac:spMkLst>
        </pc:spChg>
        <pc:spChg chg="add mod">
          <ac:chgData name="Reed Kiely" userId="768be38e-2fb5-40ce-925d-bd8e9d9e3c31" providerId="ADAL" clId="{5D275659-D6B6-4856-BEC0-8AC5B388B1CF}" dt="2021-09-23T13:08:04.155" v="5420"/>
          <ac:spMkLst>
            <pc:docMk/>
            <pc:sldMk cId="1532210747" sldId="2144328228"/>
            <ac:spMk id="56" creationId="{8074B6F1-9A4D-4B6A-BCB0-276401349A79}"/>
          </ac:spMkLst>
        </pc:spChg>
        <pc:spChg chg="add mod">
          <ac:chgData name="Reed Kiely" userId="768be38e-2fb5-40ce-925d-bd8e9d9e3c31" providerId="ADAL" clId="{5D275659-D6B6-4856-BEC0-8AC5B388B1CF}" dt="2021-09-23T13:08:04.155" v="5420"/>
          <ac:spMkLst>
            <pc:docMk/>
            <pc:sldMk cId="1532210747" sldId="2144328228"/>
            <ac:spMk id="57" creationId="{20E640BA-C846-4DFC-BA80-0EF463A10597}"/>
          </ac:spMkLst>
        </pc:spChg>
        <pc:spChg chg="add mod">
          <ac:chgData name="Reed Kiely" userId="768be38e-2fb5-40ce-925d-bd8e9d9e3c31" providerId="ADAL" clId="{5D275659-D6B6-4856-BEC0-8AC5B388B1CF}" dt="2021-09-23T13:08:04.155" v="5420"/>
          <ac:spMkLst>
            <pc:docMk/>
            <pc:sldMk cId="1532210747" sldId="2144328228"/>
            <ac:spMk id="58" creationId="{7DCFA025-00E3-42B6-AA74-959D2A2F34A2}"/>
          </ac:spMkLst>
        </pc:spChg>
        <pc:spChg chg="add mod">
          <ac:chgData name="Reed Kiely" userId="768be38e-2fb5-40ce-925d-bd8e9d9e3c31" providerId="ADAL" clId="{5D275659-D6B6-4856-BEC0-8AC5B388B1CF}" dt="2021-09-23T13:08:04.155" v="5420"/>
          <ac:spMkLst>
            <pc:docMk/>
            <pc:sldMk cId="1532210747" sldId="2144328228"/>
            <ac:spMk id="59" creationId="{EFCF6340-EDC7-4475-BE05-688FAA42673F}"/>
          </ac:spMkLst>
        </pc:spChg>
        <pc:spChg chg="add mod">
          <ac:chgData name="Reed Kiely" userId="768be38e-2fb5-40ce-925d-bd8e9d9e3c31" providerId="ADAL" clId="{5D275659-D6B6-4856-BEC0-8AC5B388B1CF}" dt="2021-09-23T13:08:04.155" v="5420"/>
          <ac:spMkLst>
            <pc:docMk/>
            <pc:sldMk cId="1532210747" sldId="2144328228"/>
            <ac:spMk id="60" creationId="{1F91456C-F3F3-4B07-910C-280DFD146435}"/>
          </ac:spMkLst>
        </pc:spChg>
        <pc:spChg chg="add mod">
          <ac:chgData name="Reed Kiely" userId="768be38e-2fb5-40ce-925d-bd8e9d9e3c31" providerId="ADAL" clId="{5D275659-D6B6-4856-BEC0-8AC5B388B1CF}" dt="2021-09-23T13:08:04.155" v="5420"/>
          <ac:spMkLst>
            <pc:docMk/>
            <pc:sldMk cId="1532210747" sldId="2144328228"/>
            <ac:spMk id="61" creationId="{3352E07A-98DD-486F-9686-0C6BD1AC9644}"/>
          </ac:spMkLst>
        </pc:spChg>
        <pc:spChg chg="add mod">
          <ac:chgData name="Reed Kiely" userId="768be38e-2fb5-40ce-925d-bd8e9d9e3c31" providerId="ADAL" clId="{5D275659-D6B6-4856-BEC0-8AC5B388B1CF}" dt="2021-09-23T13:08:04.155" v="5420"/>
          <ac:spMkLst>
            <pc:docMk/>
            <pc:sldMk cId="1532210747" sldId="2144328228"/>
            <ac:spMk id="62" creationId="{38C69541-8D05-47C0-A4CD-770B80D9D8D9}"/>
          </ac:spMkLst>
        </pc:spChg>
        <pc:spChg chg="add mod">
          <ac:chgData name="Reed Kiely" userId="768be38e-2fb5-40ce-925d-bd8e9d9e3c31" providerId="ADAL" clId="{5D275659-D6B6-4856-BEC0-8AC5B388B1CF}" dt="2021-09-23T13:08:04.155" v="5420"/>
          <ac:spMkLst>
            <pc:docMk/>
            <pc:sldMk cId="1532210747" sldId="2144328228"/>
            <ac:spMk id="64" creationId="{75DCA939-15D9-453A-ACA1-EB4E264415B0}"/>
          </ac:spMkLst>
        </pc:spChg>
        <pc:spChg chg="add mod">
          <ac:chgData name="Reed Kiely" userId="768be38e-2fb5-40ce-925d-bd8e9d9e3c31" providerId="ADAL" clId="{5D275659-D6B6-4856-BEC0-8AC5B388B1CF}" dt="2021-09-23T13:08:04.155" v="5420"/>
          <ac:spMkLst>
            <pc:docMk/>
            <pc:sldMk cId="1532210747" sldId="2144328228"/>
            <ac:spMk id="65" creationId="{B0DA57CE-D75F-4F45-8E7D-7F54904D22AC}"/>
          </ac:spMkLst>
        </pc:spChg>
        <pc:spChg chg="add mod">
          <ac:chgData name="Reed Kiely" userId="768be38e-2fb5-40ce-925d-bd8e9d9e3c31" providerId="ADAL" clId="{5D275659-D6B6-4856-BEC0-8AC5B388B1CF}" dt="2021-09-23T13:08:04.155" v="5420"/>
          <ac:spMkLst>
            <pc:docMk/>
            <pc:sldMk cId="1532210747" sldId="2144328228"/>
            <ac:spMk id="66" creationId="{31C5F1A7-2F7C-4486-AB29-F18FCE779D24}"/>
          </ac:spMkLst>
        </pc:spChg>
        <pc:spChg chg="add mod">
          <ac:chgData name="Reed Kiely" userId="768be38e-2fb5-40ce-925d-bd8e9d9e3c31" providerId="ADAL" clId="{5D275659-D6B6-4856-BEC0-8AC5B388B1CF}" dt="2021-09-23T13:08:04.155" v="5420"/>
          <ac:spMkLst>
            <pc:docMk/>
            <pc:sldMk cId="1532210747" sldId="2144328228"/>
            <ac:spMk id="67" creationId="{24615FEC-DBA2-4CC8-96F8-E2B405D461FC}"/>
          </ac:spMkLst>
        </pc:spChg>
        <pc:spChg chg="add mod">
          <ac:chgData name="Reed Kiely" userId="768be38e-2fb5-40ce-925d-bd8e9d9e3c31" providerId="ADAL" clId="{5D275659-D6B6-4856-BEC0-8AC5B388B1CF}" dt="2021-09-23T13:08:04.155" v="5420"/>
          <ac:spMkLst>
            <pc:docMk/>
            <pc:sldMk cId="1532210747" sldId="2144328228"/>
            <ac:spMk id="68" creationId="{F9DA5308-BEB9-4031-BBDB-4F6A08825DD8}"/>
          </ac:spMkLst>
        </pc:spChg>
        <pc:spChg chg="add del mod">
          <ac:chgData name="Reed Kiely" userId="768be38e-2fb5-40ce-925d-bd8e9d9e3c31" providerId="ADAL" clId="{5D275659-D6B6-4856-BEC0-8AC5B388B1CF}" dt="2021-09-23T14:03:15.794" v="5536" actId="478"/>
          <ac:spMkLst>
            <pc:docMk/>
            <pc:sldMk cId="1532210747" sldId="2144328228"/>
            <ac:spMk id="69" creationId="{BB1A764B-E41D-45B5-987B-B4D59E255BA4}"/>
          </ac:spMkLst>
        </pc:spChg>
        <pc:graphicFrameChg chg="add del mod">
          <ac:chgData name="Reed Kiely" userId="768be38e-2fb5-40ce-925d-bd8e9d9e3c31" providerId="ADAL" clId="{5D275659-D6B6-4856-BEC0-8AC5B388B1CF}" dt="2021-09-23T13:08:01.612" v="5418" actId="478"/>
          <ac:graphicFrameMkLst>
            <pc:docMk/>
            <pc:sldMk cId="1532210747" sldId="2144328228"/>
            <ac:graphicFrameMk id="18" creationId="{B744801D-060E-4AD0-8507-D05F9C3548F5}"/>
          </ac:graphicFrameMkLst>
        </pc:graphicFrameChg>
        <pc:picChg chg="add del">
          <ac:chgData name="Reed Kiely" userId="768be38e-2fb5-40ce-925d-bd8e9d9e3c31" providerId="ADAL" clId="{5D275659-D6B6-4856-BEC0-8AC5B388B1CF}" dt="2021-09-17T13:38:48.547" v="3213" actId="478"/>
          <ac:picMkLst>
            <pc:docMk/>
            <pc:sldMk cId="1532210747" sldId="2144328228"/>
            <ac:picMk id="3" creationId="{B279BA38-0347-4D5B-8793-F08FFF2EFC6A}"/>
          </ac:picMkLst>
        </pc:picChg>
        <pc:picChg chg="add del">
          <ac:chgData name="Reed Kiely" userId="768be38e-2fb5-40ce-925d-bd8e9d9e3c31" providerId="ADAL" clId="{5D275659-D6B6-4856-BEC0-8AC5B388B1CF}" dt="2021-09-17T20:43:39.567" v="4358"/>
          <ac:picMkLst>
            <pc:docMk/>
            <pc:sldMk cId="1532210747" sldId="2144328228"/>
            <ac:picMk id="3" creationId="{CC3CE934-22F0-4860-9DDB-397783AA6FE3}"/>
          </ac:picMkLst>
        </pc:picChg>
        <pc:picChg chg="add mod">
          <ac:chgData name="Reed Kiely" userId="768be38e-2fb5-40ce-925d-bd8e9d9e3c31" providerId="ADAL" clId="{5D275659-D6B6-4856-BEC0-8AC5B388B1CF}" dt="2021-09-17T13:39:13.922" v="3215"/>
          <ac:picMkLst>
            <pc:docMk/>
            <pc:sldMk cId="1532210747" sldId="2144328228"/>
            <ac:picMk id="4" creationId="{4E7EDE18-727D-4F81-9F1E-D5BC56E2D0FC}"/>
          </ac:picMkLst>
        </pc:picChg>
        <pc:picChg chg="add del mod">
          <ac:chgData name="Reed Kiely" userId="768be38e-2fb5-40ce-925d-bd8e9d9e3c31" providerId="ADAL" clId="{5D275659-D6B6-4856-BEC0-8AC5B388B1CF}" dt="2021-09-23T13:08:01.612" v="5418" actId="478"/>
          <ac:picMkLst>
            <pc:docMk/>
            <pc:sldMk cId="1532210747" sldId="2144328228"/>
            <ac:picMk id="5" creationId="{73B889E5-40D9-40DF-8F5C-CF2AEAAA30C1}"/>
          </ac:picMkLst>
        </pc:picChg>
        <pc:picChg chg="mod">
          <ac:chgData name="Reed Kiely" userId="768be38e-2fb5-40ce-925d-bd8e9d9e3c31" providerId="ADAL" clId="{5D275659-D6B6-4856-BEC0-8AC5B388B1CF}" dt="2021-09-16T14:11:14.940" v="1270" actId="1076"/>
          <ac:picMkLst>
            <pc:docMk/>
            <pc:sldMk cId="1532210747" sldId="2144328228"/>
            <ac:picMk id="26" creationId="{CBAEC739-FC10-47C7-9A60-DE751AD46630}"/>
          </ac:picMkLst>
        </pc:picChg>
        <pc:picChg chg="mod">
          <ac:chgData name="Reed Kiely" userId="768be38e-2fb5-40ce-925d-bd8e9d9e3c31" providerId="ADAL" clId="{5D275659-D6B6-4856-BEC0-8AC5B388B1CF}" dt="2021-09-16T14:11:14.940" v="1270" actId="1076"/>
          <ac:picMkLst>
            <pc:docMk/>
            <pc:sldMk cId="1532210747" sldId="2144328228"/>
            <ac:picMk id="27" creationId="{A39571D2-FACF-4AE9-85A1-B0415069DB5C}"/>
          </ac:picMkLst>
        </pc:picChg>
        <pc:picChg chg="del">
          <ac:chgData name="Reed Kiely" userId="768be38e-2fb5-40ce-925d-bd8e9d9e3c31" providerId="ADAL" clId="{5D275659-D6B6-4856-BEC0-8AC5B388B1CF}" dt="2021-09-16T14:11:17.111" v="1271" actId="478"/>
          <ac:picMkLst>
            <pc:docMk/>
            <pc:sldMk cId="1532210747" sldId="2144328228"/>
            <ac:picMk id="29" creationId="{D661375A-49F0-42AF-8E8F-4BE1B1DE853C}"/>
          </ac:picMkLst>
        </pc:picChg>
        <pc:picChg chg="del">
          <ac:chgData name="Reed Kiely" userId="768be38e-2fb5-40ce-925d-bd8e9d9e3c31" providerId="ADAL" clId="{5D275659-D6B6-4856-BEC0-8AC5B388B1CF}" dt="2021-09-16T14:11:17.442" v="1272" actId="478"/>
          <ac:picMkLst>
            <pc:docMk/>
            <pc:sldMk cId="1532210747" sldId="2144328228"/>
            <ac:picMk id="30" creationId="{46D5E876-E9A7-4F79-9DBD-684CEF7B1495}"/>
          </ac:picMkLst>
        </pc:picChg>
        <pc:picChg chg="del">
          <ac:chgData name="Reed Kiely" userId="768be38e-2fb5-40ce-925d-bd8e9d9e3c31" providerId="ADAL" clId="{5D275659-D6B6-4856-BEC0-8AC5B388B1CF}" dt="2021-09-16T14:11:17.919" v="1273" actId="478"/>
          <ac:picMkLst>
            <pc:docMk/>
            <pc:sldMk cId="1532210747" sldId="2144328228"/>
            <ac:picMk id="32" creationId="{1B955820-E45B-4001-AEFD-474302D782B8}"/>
          </ac:picMkLst>
        </pc:picChg>
        <pc:picChg chg="del">
          <ac:chgData name="Reed Kiely" userId="768be38e-2fb5-40ce-925d-bd8e9d9e3c31" providerId="ADAL" clId="{5D275659-D6B6-4856-BEC0-8AC5B388B1CF}" dt="2021-09-16T14:11:18.240" v="1274" actId="478"/>
          <ac:picMkLst>
            <pc:docMk/>
            <pc:sldMk cId="1532210747" sldId="2144328228"/>
            <ac:picMk id="33" creationId="{3A9C078F-77EB-4C4A-8E3C-A61476602B09}"/>
          </ac:picMkLst>
        </pc:picChg>
        <pc:picChg chg="add mod">
          <ac:chgData name="Reed Kiely" userId="768be38e-2fb5-40ce-925d-bd8e9d9e3c31" providerId="ADAL" clId="{5D275659-D6B6-4856-BEC0-8AC5B388B1CF}" dt="2021-09-23T13:08:04.155" v="5420"/>
          <ac:picMkLst>
            <pc:docMk/>
            <pc:sldMk cId="1532210747" sldId="2144328228"/>
            <ac:picMk id="45" creationId="{D570CA03-E15A-4F86-A910-5047509904D5}"/>
          </ac:picMkLst>
        </pc:picChg>
        <pc:picChg chg="add mod">
          <ac:chgData name="Reed Kiely" userId="768be38e-2fb5-40ce-925d-bd8e9d9e3c31" providerId="ADAL" clId="{5D275659-D6B6-4856-BEC0-8AC5B388B1CF}" dt="2021-09-23T13:08:04.155" v="5420"/>
          <ac:picMkLst>
            <pc:docMk/>
            <pc:sldMk cId="1532210747" sldId="2144328228"/>
            <ac:picMk id="46" creationId="{C986C1B0-31DD-405F-A271-A83040615714}"/>
          </ac:picMkLst>
        </pc:picChg>
        <pc:picChg chg="del">
          <ac:chgData name="Reed Kiely" userId="768be38e-2fb5-40ce-925d-bd8e9d9e3c31" providerId="ADAL" clId="{5D275659-D6B6-4856-BEC0-8AC5B388B1CF}" dt="2021-09-16T14:11:12.585" v="1269" actId="478"/>
          <ac:picMkLst>
            <pc:docMk/>
            <pc:sldMk cId="1532210747" sldId="2144328228"/>
            <ac:picMk id="53" creationId="{C198FFDB-81D5-4B88-9E86-B7FCCE3BB29F}"/>
          </ac:picMkLst>
        </pc:picChg>
        <pc:cxnChg chg="add mod">
          <ac:chgData name="Reed Kiely" userId="768be38e-2fb5-40ce-925d-bd8e9d9e3c31" providerId="ADAL" clId="{5D275659-D6B6-4856-BEC0-8AC5B388B1CF}" dt="2021-09-23T13:08:04.155" v="5420"/>
          <ac:cxnSpMkLst>
            <pc:docMk/>
            <pc:sldMk cId="1532210747" sldId="2144328228"/>
            <ac:cxnSpMk id="44" creationId="{E4E3BF64-64F4-468F-91F1-652D41624F5F}"/>
          </ac:cxnSpMkLst>
        </pc:cxnChg>
        <pc:cxnChg chg="add mod">
          <ac:chgData name="Reed Kiely" userId="768be38e-2fb5-40ce-925d-bd8e9d9e3c31" providerId="ADAL" clId="{5D275659-D6B6-4856-BEC0-8AC5B388B1CF}" dt="2021-09-23T13:08:04.155" v="5420"/>
          <ac:cxnSpMkLst>
            <pc:docMk/>
            <pc:sldMk cId="1532210747" sldId="2144328228"/>
            <ac:cxnSpMk id="63" creationId="{B93EA2A7-EBFA-4F0F-BC56-262B02F2CEAC}"/>
          </ac:cxnSpMkLst>
        </pc:cxnChg>
      </pc:sldChg>
      <pc:sldChg chg="addSp delSp modSp add mod addCm">
        <pc:chgData name="Reed Kiely" userId="768be38e-2fb5-40ce-925d-bd8e9d9e3c31" providerId="ADAL" clId="{5D275659-D6B6-4856-BEC0-8AC5B388B1CF}" dt="2021-09-23T14:06:17.793" v="5697" actId="478"/>
        <pc:sldMkLst>
          <pc:docMk/>
          <pc:sldMk cId="2533198780" sldId="2144328229"/>
        </pc:sldMkLst>
        <pc:spChg chg="del">
          <ac:chgData name="Reed Kiely" userId="768be38e-2fb5-40ce-925d-bd8e9d9e3c31" providerId="ADAL" clId="{5D275659-D6B6-4856-BEC0-8AC5B388B1CF}" dt="2021-09-16T14:40:12.251" v="1321" actId="478"/>
          <ac:spMkLst>
            <pc:docMk/>
            <pc:sldMk cId="2533198780" sldId="2144328229"/>
            <ac:spMk id="2" creationId="{07DE9FD2-155A-43FB-B1D4-A238839D3B3D}"/>
          </ac:spMkLst>
        </pc:spChg>
        <pc:spChg chg="del">
          <ac:chgData name="Reed Kiely" userId="768be38e-2fb5-40ce-925d-bd8e9d9e3c31" providerId="ADAL" clId="{5D275659-D6B6-4856-BEC0-8AC5B388B1CF}" dt="2021-09-16T14:37:35.936" v="1290" actId="478"/>
          <ac:spMkLst>
            <pc:docMk/>
            <pc:sldMk cId="2533198780" sldId="2144328229"/>
            <ac:spMk id="17" creationId="{6548DA29-FE19-4872-B5F2-FC48D8C2EB3D}"/>
          </ac:spMkLst>
        </pc:spChg>
        <pc:spChg chg="del">
          <ac:chgData name="Reed Kiely" userId="768be38e-2fb5-40ce-925d-bd8e9d9e3c31" providerId="ADAL" clId="{5D275659-D6B6-4856-BEC0-8AC5B388B1CF}" dt="2021-09-16T14:37:35.936" v="1290" actId="478"/>
          <ac:spMkLst>
            <pc:docMk/>
            <pc:sldMk cId="2533198780" sldId="2144328229"/>
            <ac:spMk id="19" creationId="{4AC74AF2-885E-4673-9DB0-17EB09174CD8}"/>
          </ac:spMkLst>
        </pc:spChg>
        <pc:spChg chg="del">
          <ac:chgData name="Reed Kiely" userId="768be38e-2fb5-40ce-925d-bd8e9d9e3c31" providerId="ADAL" clId="{5D275659-D6B6-4856-BEC0-8AC5B388B1CF}" dt="2021-09-16T14:37:35.936" v="1290" actId="478"/>
          <ac:spMkLst>
            <pc:docMk/>
            <pc:sldMk cId="2533198780" sldId="2144328229"/>
            <ac:spMk id="20" creationId="{58A13892-181C-4BDB-AD4C-D50E214D84AA}"/>
          </ac:spMkLst>
        </pc:spChg>
        <pc:spChg chg="del">
          <ac:chgData name="Reed Kiely" userId="768be38e-2fb5-40ce-925d-bd8e9d9e3c31" providerId="ADAL" clId="{5D275659-D6B6-4856-BEC0-8AC5B388B1CF}" dt="2021-09-16T14:37:35.936" v="1290" actId="478"/>
          <ac:spMkLst>
            <pc:docMk/>
            <pc:sldMk cId="2533198780" sldId="2144328229"/>
            <ac:spMk id="21" creationId="{ECCE45CD-CEB5-4B10-AB8A-83060E3919EB}"/>
          </ac:spMkLst>
        </pc:spChg>
        <pc:spChg chg="del">
          <ac:chgData name="Reed Kiely" userId="768be38e-2fb5-40ce-925d-bd8e9d9e3c31" providerId="ADAL" clId="{5D275659-D6B6-4856-BEC0-8AC5B388B1CF}" dt="2021-09-16T14:37:35.936" v="1290" actId="478"/>
          <ac:spMkLst>
            <pc:docMk/>
            <pc:sldMk cId="2533198780" sldId="2144328229"/>
            <ac:spMk id="22" creationId="{8F1927FB-8496-4A5F-B054-D7CBE18C7B26}"/>
          </ac:spMkLst>
        </pc:spChg>
        <pc:spChg chg="del">
          <ac:chgData name="Reed Kiely" userId="768be38e-2fb5-40ce-925d-bd8e9d9e3c31" providerId="ADAL" clId="{5D275659-D6B6-4856-BEC0-8AC5B388B1CF}" dt="2021-09-16T14:37:35.936" v="1290" actId="478"/>
          <ac:spMkLst>
            <pc:docMk/>
            <pc:sldMk cId="2533198780" sldId="2144328229"/>
            <ac:spMk id="23" creationId="{DCE4C514-574F-464A-9A2E-84AE30EDC561}"/>
          </ac:spMkLst>
        </pc:spChg>
        <pc:spChg chg="mod">
          <ac:chgData name="Reed Kiely" userId="768be38e-2fb5-40ce-925d-bd8e9d9e3c31" providerId="ADAL" clId="{5D275659-D6B6-4856-BEC0-8AC5B388B1CF}" dt="2021-09-23T14:04:28.320" v="5602" actId="20577"/>
          <ac:spMkLst>
            <pc:docMk/>
            <pc:sldMk cId="2533198780" sldId="2144328229"/>
            <ac:spMk id="24" creationId="{FE51337C-7111-4FDD-BD9E-AAF8EAD4F674}"/>
          </ac:spMkLst>
        </pc:spChg>
        <pc:spChg chg="del">
          <ac:chgData name="Reed Kiely" userId="768be38e-2fb5-40ce-925d-bd8e9d9e3c31" providerId="ADAL" clId="{5D275659-D6B6-4856-BEC0-8AC5B388B1CF}" dt="2021-09-16T14:37:35.936" v="1290" actId="478"/>
          <ac:spMkLst>
            <pc:docMk/>
            <pc:sldMk cId="2533198780" sldId="2144328229"/>
            <ac:spMk id="28" creationId="{256A30DE-5799-412D-B62C-DD39524233FA}"/>
          </ac:spMkLst>
        </pc:spChg>
        <pc:spChg chg="add mod">
          <ac:chgData name="Reed Kiely" userId="768be38e-2fb5-40ce-925d-bd8e9d9e3c31" providerId="ADAL" clId="{5D275659-D6B6-4856-BEC0-8AC5B388B1CF}" dt="2021-09-16T14:37:42.388" v="1291"/>
          <ac:spMkLst>
            <pc:docMk/>
            <pc:sldMk cId="2533198780" sldId="2144328229"/>
            <ac:spMk id="30" creationId="{7DEB632E-AEB9-4615-B132-9CD8832113E2}"/>
          </ac:spMkLst>
        </pc:spChg>
        <pc:spChg chg="del">
          <ac:chgData name="Reed Kiely" userId="768be38e-2fb5-40ce-925d-bd8e9d9e3c31" providerId="ADAL" clId="{5D275659-D6B6-4856-BEC0-8AC5B388B1CF}" dt="2021-09-16T14:37:35.936" v="1290" actId="478"/>
          <ac:spMkLst>
            <pc:docMk/>
            <pc:sldMk cId="2533198780" sldId="2144328229"/>
            <ac:spMk id="34" creationId="{71CDCCB5-DBDB-4C2B-B392-C1C90D8CF2C5}"/>
          </ac:spMkLst>
        </pc:spChg>
        <pc:spChg chg="del">
          <ac:chgData name="Reed Kiely" userId="768be38e-2fb5-40ce-925d-bd8e9d9e3c31" providerId="ADAL" clId="{5D275659-D6B6-4856-BEC0-8AC5B388B1CF}" dt="2021-09-16T14:37:35.936" v="1290" actId="478"/>
          <ac:spMkLst>
            <pc:docMk/>
            <pc:sldMk cId="2533198780" sldId="2144328229"/>
            <ac:spMk id="36" creationId="{25FE38F4-A624-470C-B839-A880A5F3860A}"/>
          </ac:spMkLst>
        </pc:spChg>
        <pc:spChg chg="add del mod">
          <ac:chgData name="Reed Kiely" userId="768be38e-2fb5-40ce-925d-bd8e9d9e3c31" providerId="ADAL" clId="{5D275659-D6B6-4856-BEC0-8AC5B388B1CF}" dt="2021-09-23T14:06:17.793" v="5697" actId="478"/>
          <ac:spMkLst>
            <pc:docMk/>
            <pc:sldMk cId="2533198780" sldId="2144328229"/>
            <ac:spMk id="36" creationId="{9650864D-9D4E-4404-87E8-C03D265CDD05}"/>
          </ac:spMkLst>
        </pc:spChg>
        <pc:spChg chg="del">
          <ac:chgData name="Reed Kiely" userId="768be38e-2fb5-40ce-925d-bd8e9d9e3c31" providerId="ADAL" clId="{5D275659-D6B6-4856-BEC0-8AC5B388B1CF}" dt="2021-09-16T14:37:35.936" v="1290" actId="478"/>
          <ac:spMkLst>
            <pc:docMk/>
            <pc:sldMk cId="2533198780" sldId="2144328229"/>
            <ac:spMk id="37" creationId="{65F079BA-9DE7-452D-9F64-D27E67280E87}"/>
          </ac:spMkLst>
        </pc:spChg>
        <pc:spChg chg="del">
          <ac:chgData name="Reed Kiely" userId="768be38e-2fb5-40ce-925d-bd8e9d9e3c31" providerId="ADAL" clId="{5D275659-D6B6-4856-BEC0-8AC5B388B1CF}" dt="2021-09-16T14:37:35.936" v="1290" actId="478"/>
          <ac:spMkLst>
            <pc:docMk/>
            <pc:sldMk cId="2533198780" sldId="2144328229"/>
            <ac:spMk id="38" creationId="{D4CFEE16-4267-41FB-AC97-EAC5C3F9B6FB}"/>
          </ac:spMkLst>
        </pc:spChg>
        <pc:spChg chg="del">
          <ac:chgData name="Reed Kiely" userId="768be38e-2fb5-40ce-925d-bd8e9d9e3c31" providerId="ADAL" clId="{5D275659-D6B6-4856-BEC0-8AC5B388B1CF}" dt="2021-09-16T14:37:35.936" v="1290" actId="478"/>
          <ac:spMkLst>
            <pc:docMk/>
            <pc:sldMk cId="2533198780" sldId="2144328229"/>
            <ac:spMk id="39" creationId="{B8D59E4A-E9F1-4148-A266-9C509ADF0673}"/>
          </ac:spMkLst>
        </pc:spChg>
        <pc:spChg chg="del">
          <ac:chgData name="Reed Kiely" userId="768be38e-2fb5-40ce-925d-bd8e9d9e3c31" providerId="ADAL" clId="{5D275659-D6B6-4856-BEC0-8AC5B388B1CF}" dt="2021-09-16T14:37:35.936" v="1290" actId="478"/>
          <ac:spMkLst>
            <pc:docMk/>
            <pc:sldMk cId="2533198780" sldId="2144328229"/>
            <ac:spMk id="40" creationId="{214412D3-84A1-4BFE-8CD3-F40058056005}"/>
          </ac:spMkLst>
        </pc:spChg>
        <pc:spChg chg="del">
          <ac:chgData name="Reed Kiely" userId="768be38e-2fb5-40ce-925d-bd8e9d9e3c31" providerId="ADAL" clId="{5D275659-D6B6-4856-BEC0-8AC5B388B1CF}" dt="2021-09-16T14:37:35.936" v="1290" actId="478"/>
          <ac:spMkLst>
            <pc:docMk/>
            <pc:sldMk cId="2533198780" sldId="2144328229"/>
            <ac:spMk id="41" creationId="{77231142-2E49-4924-9AF3-FF8E4CA31AA0}"/>
          </ac:spMkLst>
        </pc:spChg>
        <pc:spChg chg="del">
          <ac:chgData name="Reed Kiely" userId="768be38e-2fb5-40ce-925d-bd8e9d9e3c31" providerId="ADAL" clId="{5D275659-D6B6-4856-BEC0-8AC5B388B1CF}" dt="2021-09-16T14:37:35.936" v="1290" actId="478"/>
          <ac:spMkLst>
            <pc:docMk/>
            <pc:sldMk cId="2533198780" sldId="2144328229"/>
            <ac:spMk id="42" creationId="{8BB396E4-A0D3-4F03-BE05-0FAE6B11725A}"/>
          </ac:spMkLst>
        </pc:spChg>
        <pc:spChg chg="del">
          <ac:chgData name="Reed Kiely" userId="768be38e-2fb5-40ce-925d-bd8e9d9e3c31" providerId="ADAL" clId="{5D275659-D6B6-4856-BEC0-8AC5B388B1CF}" dt="2021-09-16T14:37:35.936" v="1290" actId="478"/>
          <ac:spMkLst>
            <pc:docMk/>
            <pc:sldMk cId="2533198780" sldId="2144328229"/>
            <ac:spMk id="43" creationId="{2B02D9E5-4AA0-4EB4-8417-DCBB3574319B}"/>
          </ac:spMkLst>
        </pc:spChg>
        <pc:spChg chg="del">
          <ac:chgData name="Reed Kiely" userId="768be38e-2fb5-40ce-925d-bd8e9d9e3c31" providerId="ADAL" clId="{5D275659-D6B6-4856-BEC0-8AC5B388B1CF}" dt="2021-09-16T14:12:12.761" v="1289" actId="478"/>
          <ac:spMkLst>
            <pc:docMk/>
            <pc:sldMk cId="2533198780" sldId="2144328229"/>
            <ac:spMk id="44" creationId="{8137C08D-13E6-48B2-81FB-97F05563BBB9}"/>
          </ac:spMkLst>
        </pc:spChg>
        <pc:spChg chg="add mod">
          <ac:chgData name="Reed Kiely" userId="768be38e-2fb5-40ce-925d-bd8e9d9e3c31" providerId="ADAL" clId="{5D275659-D6B6-4856-BEC0-8AC5B388B1CF}" dt="2021-09-16T14:37:42.388" v="1291"/>
          <ac:spMkLst>
            <pc:docMk/>
            <pc:sldMk cId="2533198780" sldId="2144328229"/>
            <ac:spMk id="46" creationId="{4E53BDD2-0BCE-4539-AA2E-3868EFF92E2B}"/>
          </ac:spMkLst>
        </pc:spChg>
        <pc:spChg chg="add mod">
          <ac:chgData name="Reed Kiely" userId="768be38e-2fb5-40ce-925d-bd8e9d9e3c31" providerId="ADAL" clId="{5D275659-D6B6-4856-BEC0-8AC5B388B1CF}" dt="2021-09-16T14:37:42.388" v="1291"/>
          <ac:spMkLst>
            <pc:docMk/>
            <pc:sldMk cId="2533198780" sldId="2144328229"/>
            <ac:spMk id="47" creationId="{24462FF7-03DB-43D8-9C04-9D19710699CD}"/>
          </ac:spMkLst>
        </pc:spChg>
        <pc:spChg chg="add mod">
          <ac:chgData name="Reed Kiely" userId="768be38e-2fb5-40ce-925d-bd8e9d9e3c31" providerId="ADAL" clId="{5D275659-D6B6-4856-BEC0-8AC5B388B1CF}" dt="2021-09-16T14:37:42.388" v="1291"/>
          <ac:spMkLst>
            <pc:docMk/>
            <pc:sldMk cId="2533198780" sldId="2144328229"/>
            <ac:spMk id="48" creationId="{15463561-7F47-4136-8CCA-47B6FBB2FBA7}"/>
          </ac:spMkLst>
        </pc:spChg>
        <pc:spChg chg="add mod">
          <ac:chgData name="Reed Kiely" userId="768be38e-2fb5-40ce-925d-bd8e9d9e3c31" providerId="ADAL" clId="{5D275659-D6B6-4856-BEC0-8AC5B388B1CF}" dt="2021-09-16T14:37:42.388" v="1291"/>
          <ac:spMkLst>
            <pc:docMk/>
            <pc:sldMk cId="2533198780" sldId="2144328229"/>
            <ac:spMk id="49" creationId="{9B0C614C-72E4-4476-AD09-E27839AE29A6}"/>
          </ac:spMkLst>
        </pc:spChg>
        <pc:spChg chg="add mod">
          <ac:chgData name="Reed Kiely" userId="768be38e-2fb5-40ce-925d-bd8e9d9e3c31" providerId="ADAL" clId="{5D275659-D6B6-4856-BEC0-8AC5B388B1CF}" dt="2021-09-16T14:37:42.388" v="1291"/>
          <ac:spMkLst>
            <pc:docMk/>
            <pc:sldMk cId="2533198780" sldId="2144328229"/>
            <ac:spMk id="50" creationId="{957AA907-7F1F-4C2C-BA3D-82FE25537083}"/>
          </ac:spMkLst>
        </pc:spChg>
        <pc:spChg chg="add mod">
          <ac:chgData name="Reed Kiely" userId="768be38e-2fb5-40ce-925d-bd8e9d9e3c31" providerId="ADAL" clId="{5D275659-D6B6-4856-BEC0-8AC5B388B1CF}" dt="2021-09-16T14:37:42.388" v="1291"/>
          <ac:spMkLst>
            <pc:docMk/>
            <pc:sldMk cId="2533198780" sldId="2144328229"/>
            <ac:spMk id="51" creationId="{7732349D-27C6-45BF-BADF-B09AFC4FF87D}"/>
          </ac:spMkLst>
        </pc:spChg>
        <pc:spChg chg="add mod">
          <ac:chgData name="Reed Kiely" userId="768be38e-2fb5-40ce-925d-bd8e9d9e3c31" providerId="ADAL" clId="{5D275659-D6B6-4856-BEC0-8AC5B388B1CF}" dt="2021-09-16T14:37:42.388" v="1291"/>
          <ac:spMkLst>
            <pc:docMk/>
            <pc:sldMk cId="2533198780" sldId="2144328229"/>
            <ac:spMk id="52" creationId="{F1C336CF-CD71-4F40-9411-EDA8ED027232}"/>
          </ac:spMkLst>
        </pc:spChg>
        <pc:spChg chg="add mod">
          <ac:chgData name="Reed Kiely" userId="768be38e-2fb5-40ce-925d-bd8e9d9e3c31" providerId="ADAL" clId="{5D275659-D6B6-4856-BEC0-8AC5B388B1CF}" dt="2021-09-16T14:37:42.388" v="1291"/>
          <ac:spMkLst>
            <pc:docMk/>
            <pc:sldMk cId="2533198780" sldId="2144328229"/>
            <ac:spMk id="53" creationId="{982C1D1B-C382-4D6B-806D-3D790569A20F}"/>
          </ac:spMkLst>
        </pc:spChg>
        <pc:spChg chg="add mod">
          <ac:chgData name="Reed Kiely" userId="768be38e-2fb5-40ce-925d-bd8e9d9e3c31" providerId="ADAL" clId="{5D275659-D6B6-4856-BEC0-8AC5B388B1CF}" dt="2021-09-16T14:37:42.388" v="1291"/>
          <ac:spMkLst>
            <pc:docMk/>
            <pc:sldMk cId="2533198780" sldId="2144328229"/>
            <ac:spMk id="54" creationId="{AA63868A-4FC5-4401-A999-E4141A6AC305}"/>
          </ac:spMkLst>
        </pc:spChg>
        <pc:spChg chg="add mod">
          <ac:chgData name="Reed Kiely" userId="768be38e-2fb5-40ce-925d-bd8e9d9e3c31" providerId="ADAL" clId="{5D275659-D6B6-4856-BEC0-8AC5B388B1CF}" dt="2021-09-16T14:37:42.388" v="1291"/>
          <ac:spMkLst>
            <pc:docMk/>
            <pc:sldMk cId="2533198780" sldId="2144328229"/>
            <ac:spMk id="55" creationId="{D03B7B6A-3106-47FE-9238-F853C92C0245}"/>
          </ac:spMkLst>
        </pc:spChg>
        <pc:spChg chg="add mod">
          <ac:chgData name="Reed Kiely" userId="768be38e-2fb5-40ce-925d-bd8e9d9e3c31" providerId="ADAL" clId="{5D275659-D6B6-4856-BEC0-8AC5B388B1CF}" dt="2021-09-16T14:37:42.388" v="1291"/>
          <ac:spMkLst>
            <pc:docMk/>
            <pc:sldMk cId="2533198780" sldId="2144328229"/>
            <ac:spMk id="56" creationId="{B18BDE2D-F26C-4446-8982-009270C6B0D4}"/>
          </ac:spMkLst>
        </pc:spChg>
        <pc:spChg chg="add mod">
          <ac:chgData name="Reed Kiely" userId="768be38e-2fb5-40ce-925d-bd8e9d9e3c31" providerId="ADAL" clId="{5D275659-D6B6-4856-BEC0-8AC5B388B1CF}" dt="2021-09-16T14:37:42.388" v="1291"/>
          <ac:spMkLst>
            <pc:docMk/>
            <pc:sldMk cId="2533198780" sldId="2144328229"/>
            <ac:spMk id="57" creationId="{C6030473-9CDD-4916-8277-7C4C037F401D}"/>
          </ac:spMkLst>
        </pc:spChg>
        <pc:spChg chg="add mod">
          <ac:chgData name="Reed Kiely" userId="768be38e-2fb5-40ce-925d-bd8e9d9e3c31" providerId="ADAL" clId="{5D275659-D6B6-4856-BEC0-8AC5B388B1CF}" dt="2021-09-16T14:37:42.388" v="1291"/>
          <ac:spMkLst>
            <pc:docMk/>
            <pc:sldMk cId="2533198780" sldId="2144328229"/>
            <ac:spMk id="58" creationId="{5C89AB42-B1C4-4344-B7FB-891376134008}"/>
          </ac:spMkLst>
        </pc:spChg>
        <pc:spChg chg="add mod">
          <ac:chgData name="Reed Kiely" userId="768be38e-2fb5-40ce-925d-bd8e9d9e3c31" providerId="ADAL" clId="{5D275659-D6B6-4856-BEC0-8AC5B388B1CF}" dt="2021-09-16T14:37:42.388" v="1291"/>
          <ac:spMkLst>
            <pc:docMk/>
            <pc:sldMk cId="2533198780" sldId="2144328229"/>
            <ac:spMk id="59" creationId="{152CE5F5-BC20-4735-A775-1AECE11D7E50}"/>
          </ac:spMkLst>
        </pc:spChg>
        <pc:spChg chg="add mod">
          <ac:chgData name="Reed Kiely" userId="768be38e-2fb5-40ce-925d-bd8e9d9e3c31" providerId="ADAL" clId="{5D275659-D6B6-4856-BEC0-8AC5B388B1CF}" dt="2021-09-16T14:37:42.388" v="1291"/>
          <ac:spMkLst>
            <pc:docMk/>
            <pc:sldMk cId="2533198780" sldId="2144328229"/>
            <ac:spMk id="60" creationId="{DD50085D-BCEE-4B69-93E9-E447B5E81C8A}"/>
          </ac:spMkLst>
        </pc:spChg>
        <pc:spChg chg="add mod">
          <ac:chgData name="Reed Kiely" userId="768be38e-2fb5-40ce-925d-bd8e9d9e3c31" providerId="ADAL" clId="{5D275659-D6B6-4856-BEC0-8AC5B388B1CF}" dt="2021-09-16T14:37:42.388" v="1291"/>
          <ac:spMkLst>
            <pc:docMk/>
            <pc:sldMk cId="2533198780" sldId="2144328229"/>
            <ac:spMk id="61" creationId="{08FA9683-A824-461D-9245-E0C549E63342}"/>
          </ac:spMkLst>
        </pc:spChg>
        <pc:spChg chg="add del mod">
          <ac:chgData name="Reed Kiely" userId="768be38e-2fb5-40ce-925d-bd8e9d9e3c31" providerId="ADAL" clId="{5D275659-D6B6-4856-BEC0-8AC5B388B1CF}" dt="2021-09-17T13:39:18.075" v="3216" actId="478"/>
          <ac:spMkLst>
            <pc:docMk/>
            <pc:sldMk cId="2533198780" sldId="2144328229"/>
            <ac:spMk id="62" creationId="{0FE19A4B-C425-4937-8136-CF6446B89205}"/>
          </ac:spMkLst>
        </pc:spChg>
        <pc:graphicFrameChg chg="del">
          <ac:chgData name="Reed Kiely" userId="768be38e-2fb5-40ce-925d-bd8e9d9e3c31" providerId="ADAL" clId="{5D275659-D6B6-4856-BEC0-8AC5B388B1CF}" dt="2021-09-16T14:37:35.936" v="1290" actId="478"/>
          <ac:graphicFrameMkLst>
            <pc:docMk/>
            <pc:sldMk cId="2533198780" sldId="2144328229"/>
            <ac:graphicFrameMk id="18" creationId="{B744801D-060E-4AD0-8507-D05F9C3548F5}"/>
          </ac:graphicFrameMkLst>
        </pc:graphicFrameChg>
        <pc:picChg chg="del">
          <ac:chgData name="Reed Kiely" userId="768be38e-2fb5-40ce-925d-bd8e9d9e3c31" providerId="ADAL" clId="{5D275659-D6B6-4856-BEC0-8AC5B388B1CF}" dt="2021-09-17T13:39:18.075" v="3216" actId="478"/>
          <ac:picMkLst>
            <pc:docMk/>
            <pc:sldMk cId="2533198780" sldId="2144328229"/>
            <ac:picMk id="3" creationId="{B279BA38-0347-4D5B-8793-F08FFF2EFC6A}"/>
          </ac:picMkLst>
        </pc:picChg>
        <pc:picChg chg="add mod">
          <ac:chgData name="Reed Kiely" userId="768be38e-2fb5-40ce-925d-bd8e9d9e3c31" providerId="ADAL" clId="{5D275659-D6B6-4856-BEC0-8AC5B388B1CF}" dt="2021-09-16T14:37:42.388" v="1291"/>
          <ac:picMkLst>
            <pc:docMk/>
            <pc:sldMk cId="2533198780" sldId="2144328229"/>
            <ac:picMk id="32" creationId="{49B508B6-F3FB-4B0B-AAB4-7F970706B4B9}"/>
          </ac:picMkLst>
        </pc:picChg>
        <pc:picChg chg="add mod">
          <ac:chgData name="Reed Kiely" userId="768be38e-2fb5-40ce-925d-bd8e9d9e3c31" providerId="ADAL" clId="{5D275659-D6B6-4856-BEC0-8AC5B388B1CF}" dt="2021-09-16T14:37:42.388" v="1291"/>
          <ac:picMkLst>
            <pc:docMk/>
            <pc:sldMk cId="2533198780" sldId="2144328229"/>
            <ac:picMk id="33" creationId="{9AAB8546-11FE-4864-9C86-52D9156D9753}"/>
          </ac:picMkLst>
        </pc:picChg>
        <pc:picChg chg="add mod">
          <ac:chgData name="Reed Kiely" userId="768be38e-2fb5-40ce-925d-bd8e9d9e3c31" providerId="ADAL" clId="{5D275659-D6B6-4856-BEC0-8AC5B388B1CF}" dt="2021-09-17T13:39:18.248" v="3217"/>
          <ac:picMkLst>
            <pc:docMk/>
            <pc:sldMk cId="2533198780" sldId="2144328229"/>
            <ac:picMk id="34" creationId="{5F58D7BE-682A-4AF3-B717-CCAE8AEDC158}"/>
          </ac:picMkLst>
        </pc:picChg>
        <pc:picChg chg="add mod">
          <ac:chgData name="Reed Kiely" userId="768be38e-2fb5-40ce-925d-bd8e9d9e3c31" providerId="ADAL" clId="{5D275659-D6B6-4856-BEC0-8AC5B388B1CF}" dt="2021-09-16T14:37:42.388" v="1291"/>
          <ac:picMkLst>
            <pc:docMk/>
            <pc:sldMk cId="2533198780" sldId="2144328229"/>
            <ac:picMk id="45" creationId="{A0A22112-76FF-445E-85EF-DA9586A774FF}"/>
          </ac:picMkLst>
        </pc:picChg>
      </pc:sldChg>
      <pc:sldChg chg="addSp delSp modSp add mod ord">
        <pc:chgData name="Reed Kiely" userId="768be38e-2fb5-40ce-925d-bd8e9d9e3c31" providerId="ADAL" clId="{5D275659-D6B6-4856-BEC0-8AC5B388B1CF}" dt="2021-09-17T21:01:52.115" v="4704" actId="207"/>
        <pc:sldMkLst>
          <pc:docMk/>
          <pc:sldMk cId="647823447" sldId="2144328230"/>
        </pc:sldMkLst>
        <pc:spChg chg="del">
          <ac:chgData name="Reed Kiely" userId="768be38e-2fb5-40ce-925d-bd8e9d9e3c31" providerId="ADAL" clId="{5D275659-D6B6-4856-BEC0-8AC5B388B1CF}" dt="2021-09-16T14:40:32.076" v="1339" actId="478"/>
          <ac:spMkLst>
            <pc:docMk/>
            <pc:sldMk cId="647823447" sldId="2144328230"/>
            <ac:spMk id="2" creationId="{07DE9FD2-155A-43FB-B1D4-A238839D3B3D}"/>
          </ac:spMkLst>
        </pc:spChg>
        <pc:spChg chg="mod">
          <ac:chgData name="Reed Kiely" userId="768be38e-2fb5-40ce-925d-bd8e9d9e3c31" providerId="ADAL" clId="{5D275659-D6B6-4856-BEC0-8AC5B388B1CF}" dt="2021-09-17T21:01:52.115" v="4704" actId="207"/>
          <ac:spMkLst>
            <pc:docMk/>
            <pc:sldMk cId="647823447" sldId="2144328230"/>
            <ac:spMk id="2" creationId="{B6C170CD-6E6D-4014-8FA3-B5381138BA38}"/>
          </ac:spMkLst>
        </pc:spChg>
        <pc:spChg chg="add del mod">
          <ac:chgData name="Reed Kiely" userId="768be38e-2fb5-40ce-925d-bd8e9d9e3c31" providerId="ADAL" clId="{5D275659-D6B6-4856-BEC0-8AC5B388B1CF}" dt="2021-09-16T14:41:48.498" v="1363" actId="478"/>
          <ac:spMkLst>
            <pc:docMk/>
            <pc:sldMk cId="647823447" sldId="2144328230"/>
            <ac:spMk id="5" creationId="{58B001FB-C941-4850-B1CF-678F79FDC65D}"/>
          </ac:spMkLst>
        </pc:spChg>
        <pc:spChg chg="add del mod ord">
          <ac:chgData name="Reed Kiely" userId="768be38e-2fb5-40ce-925d-bd8e9d9e3c31" providerId="ADAL" clId="{5D275659-D6B6-4856-BEC0-8AC5B388B1CF}" dt="2021-09-16T19:53:21.875" v="2185" actId="478"/>
          <ac:spMkLst>
            <pc:docMk/>
            <pc:sldMk cId="647823447" sldId="2144328230"/>
            <ac:spMk id="6" creationId="{E83CDE2F-5F0C-4CF9-B071-99BF41E5A810}"/>
          </ac:spMkLst>
        </pc:spChg>
        <pc:spChg chg="add del mod">
          <ac:chgData name="Reed Kiely" userId="768be38e-2fb5-40ce-925d-bd8e9d9e3c31" providerId="ADAL" clId="{5D275659-D6B6-4856-BEC0-8AC5B388B1CF}" dt="2021-09-16T16:55:11.936" v="1925" actId="478"/>
          <ac:spMkLst>
            <pc:docMk/>
            <pc:sldMk cId="647823447" sldId="2144328230"/>
            <ac:spMk id="7" creationId="{64755DFD-133D-45D1-9F01-C4EF20DD5BF6}"/>
          </ac:spMkLst>
        </pc:spChg>
        <pc:spChg chg="add del mod">
          <ac:chgData name="Reed Kiely" userId="768be38e-2fb5-40ce-925d-bd8e9d9e3c31" providerId="ADAL" clId="{5D275659-D6B6-4856-BEC0-8AC5B388B1CF}" dt="2021-09-16T19:52:57.253" v="2179" actId="478"/>
          <ac:spMkLst>
            <pc:docMk/>
            <pc:sldMk cId="647823447" sldId="2144328230"/>
            <ac:spMk id="8" creationId="{03A6615F-496C-41F6-B395-453D6FB58A35}"/>
          </ac:spMkLst>
        </pc:spChg>
        <pc:spChg chg="del">
          <ac:chgData name="Reed Kiely" userId="768be38e-2fb5-40ce-925d-bd8e9d9e3c31" providerId="ADAL" clId="{5D275659-D6B6-4856-BEC0-8AC5B388B1CF}" dt="2021-09-16T14:38:15.303" v="1300" actId="478"/>
          <ac:spMkLst>
            <pc:docMk/>
            <pc:sldMk cId="647823447" sldId="2144328230"/>
            <ac:spMk id="23" creationId="{A9B85219-0878-423E-9824-A07D0D63F618}"/>
          </ac:spMkLst>
        </pc:spChg>
        <pc:spChg chg="mod">
          <ac:chgData name="Reed Kiely" userId="768be38e-2fb5-40ce-925d-bd8e9d9e3c31" providerId="ADAL" clId="{5D275659-D6B6-4856-BEC0-8AC5B388B1CF}" dt="2021-09-17T20:54:30.358" v="4534" actId="20577"/>
          <ac:spMkLst>
            <pc:docMk/>
            <pc:sldMk cId="647823447" sldId="2144328230"/>
            <ac:spMk id="24" creationId="{FE51337C-7111-4FDD-BD9E-AAF8EAD4F674}"/>
          </ac:spMkLst>
        </pc:spChg>
        <pc:spChg chg="add del mod">
          <ac:chgData name="Reed Kiely" userId="768be38e-2fb5-40ce-925d-bd8e9d9e3c31" providerId="ADAL" clId="{5D275659-D6B6-4856-BEC0-8AC5B388B1CF}" dt="2021-09-16T19:53:23.856" v="2187" actId="478"/>
          <ac:spMkLst>
            <pc:docMk/>
            <pc:sldMk cId="647823447" sldId="2144328230"/>
            <ac:spMk id="28" creationId="{2D4441AB-4841-413C-B800-BDFBF090104C}"/>
          </ac:spMkLst>
        </pc:spChg>
        <pc:spChg chg="add del mod">
          <ac:chgData name="Reed Kiely" userId="768be38e-2fb5-40ce-925d-bd8e9d9e3c31" providerId="ADAL" clId="{5D275659-D6B6-4856-BEC0-8AC5B388B1CF}" dt="2021-09-16T16:45:45.179" v="1654" actId="478"/>
          <ac:spMkLst>
            <pc:docMk/>
            <pc:sldMk cId="647823447" sldId="2144328230"/>
            <ac:spMk id="29" creationId="{BBC69BB0-7E80-43EB-9B96-72D8C2CF3BA4}"/>
          </ac:spMkLst>
        </pc:spChg>
        <pc:spChg chg="add del mod">
          <ac:chgData name="Reed Kiely" userId="768be38e-2fb5-40ce-925d-bd8e9d9e3c31" providerId="ADAL" clId="{5D275659-D6B6-4856-BEC0-8AC5B388B1CF}" dt="2021-09-16T16:45:45.179" v="1654" actId="478"/>
          <ac:spMkLst>
            <pc:docMk/>
            <pc:sldMk cId="647823447" sldId="2144328230"/>
            <ac:spMk id="30" creationId="{D6A232E0-4CE6-424A-AFFF-DAC60211AC28}"/>
          </ac:spMkLst>
        </pc:spChg>
        <pc:spChg chg="add del mod">
          <ac:chgData name="Reed Kiely" userId="768be38e-2fb5-40ce-925d-bd8e9d9e3c31" providerId="ADAL" clId="{5D275659-D6B6-4856-BEC0-8AC5B388B1CF}" dt="2021-09-16T19:53:21.875" v="2185" actId="478"/>
          <ac:spMkLst>
            <pc:docMk/>
            <pc:sldMk cId="647823447" sldId="2144328230"/>
            <ac:spMk id="32" creationId="{DCEE2581-5F7A-4124-B352-077A9937D4E0}"/>
          </ac:spMkLst>
        </pc:spChg>
        <pc:spChg chg="add del mod">
          <ac:chgData name="Reed Kiely" userId="768be38e-2fb5-40ce-925d-bd8e9d9e3c31" providerId="ADAL" clId="{5D275659-D6B6-4856-BEC0-8AC5B388B1CF}" dt="2021-09-16T19:53:21.875" v="2185" actId="478"/>
          <ac:spMkLst>
            <pc:docMk/>
            <pc:sldMk cId="647823447" sldId="2144328230"/>
            <ac:spMk id="33" creationId="{8FA922EC-9CDE-4AFA-A07A-207C6A5E7420}"/>
          </ac:spMkLst>
        </pc:spChg>
        <pc:spChg chg="add del mod">
          <ac:chgData name="Reed Kiely" userId="768be38e-2fb5-40ce-925d-bd8e9d9e3c31" providerId="ADAL" clId="{5D275659-D6B6-4856-BEC0-8AC5B388B1CF}" dt="2021-09-16T19:53:21.875" v="2185" actId="478"/>
          <ac:spMkLst>
            <pc:docMk/>
            <pc:sldMk cId="647823447" sldId="2144328230"/>
            <ac:spMk id="34" creationId="{E099E87C-C8AC-4A0A-BBDC-AA307A71FCE5}"/>
          </ac:spMkLst>
        </pc:spChg>
        <pc:spChg chg="add del mod">
          <ac:chgData name="Reed Kiely" userId="768be38e-2fb5-40ce-925d-bd8e9d9e3c31" providerId="ADAL" clId="{5D275659-D6B6-4856-BEC0-8AC5B388B1CF}" dt="2021-09-17T17:35:01.350" v="3888" actId="478"/>
          <ac:spMkLst>
            <pc:docMk/>
            <pc:sldMk cId="647823447" sldId="2144328230"/>
            <ac:spMk id="36" creationId="{D1CD29EF-4EFC-41D5-B2A3-A4946A336110}"/>
          </ac:spMkLst>
        </pc:spChg>
        <pc:spChg chg="add del mod">
          <ac:chgData name="Reed Kiely" userId="768be38e-2fb5-40ce-925d-bd8e9d9e3c31" providerId="ADAL" clId="{5D275659-D6B6-4856-BEC0-8AC5B388B1CF}" dt="2021-09-16T19:53:21.875" v="2185" actId="478"/>
          <ac:spMkLst>
            <pc:docMk/>
            <pc:sldMk cId="647823447" sldId="2144328230"/>
            <ac:spMk id="36" creationId="{E09CA3A4-00A4-4941-B5B1-BC397855D84E}"/>
          </ac:spMkLst>
        </pc:spChg>
        <pc:spChg chg="add del">
          <ac:chgData name="Reed Kiely" userId="768be38e-2fb5-40ce-925d-bd8e9d9e3c31" providerId="ADAL" clId="{5D275659-D6B6-4856-BEC0-8AC5B388B1CF}" dt="2021-09-16T14:38:30.408" v="1309" actId="478"/>
          <ac:spMkLst>
            <pc:docMk/>
            <pc:sldMk cId="647823447" sldId="2144328230"/>
            <ac:spMk id="38" creationId="{00FF81C8-9152-48A9-9878-A336FFDF68B8}"/>
          </ac:spMkLst>
        </pc:spChg>
        <pc:spChg chg="add del">
          <ac:chgData name="Reed Kiely" userId="768be38e-2fb5-40ce-925d-bd8e9d9e3c31" providerId="ADAL" clId="{5D275659-D6B6-4856-BEC0-8AC5B388B1CF}" dt="2021-09-16T14:38:30.250" v="1308" actId="478"/>
          <ac:spMkLst>
            <pc:docMk/>
            <pc:sldMk cId="647823447" sldId="2144328230"/>
            <ac:spMk id="39" creationId="{52E6ADCA-E282-4745-AFC9-4D377D7F5A4C}"/>
          </ac:spMkLst>
        </pc:spChg>
        <pc:spChg chg="add del">
          <ac:chgData name="Reed Kiely" userId="768be38e-2fb5-40ce-925d-bd8e9d9e3c31" providerId="ADAL" clId="{5D275659-D6B6-4856-BEC0-8AC5B388B1CF}" dt="2021-09-16T14:38:30.408" v="1309" actId="478"/>
          <ac:spMkLst>
            <pc:docMk/>
            <pc:sldMk cId="647823447" sldId="2144328230"/>
            <ac:spMk id="40" creationId="{BE860CC7-07A4-4404-9F9D-BF9173EA1A4F}"/>
          </ac:spMkLst>
        </pc:spChg>
        <pc:spChg chg="add del">
          <ac:chgData name="Reed Kiely" userId="768be38e-2fb5-40ce-925d-bd8e9d9e3c31" providerId="ADAL" clId="{5D275659-D6B6-4856-BEC0-8AC5B388B1CF}" dt="2021-09-16T14:38:30.408" v="1309" actId="478"/>
          <ac:spMkLst>
            <pc:docMk/>
            <pc:sldMk cId="647823447" sldId="2144328230"/>
            <ac:spMk id="41" creationId="{360A25F8-74BA-4674-86E8-3B652E36BE65}"/>
          </ac:spMkLst>
        </pc:spChg>
        <pc:spChg chg="add del">
          <ac:chgData name="Reed Kiely" userId="768be38e-2fb5-40ce-925d-bd8e9d9e3c31" providerId="ADAL" clId="{5D275659-D6B6-4856-BEC0-8AC5B388B1CF}" dt="2021-09-16T14:38:30.408" v="1309" actId="478"/>
          <ac:spMkLst>
            <pc:docMk/>
            <pc:sldMk cId="647823447" sldId="2144328230"/>
            <ac:spMk id="42" creationId="{FE036A1C-6442-4822-B97E-A2DD686C3AA7}"/>
          </ac:spMkLst>
        </pc:spChg>
        <pc:spChg chg="add del">
          <ac:chgData name="Reed Kiely" userId="768be38e-2fb5-40ce-925d-bd8e9d9e3c31" providerId="ADAL" clId="{5D275659-D6B6-4856-BEC0-8AC5B388B1CF}" dt="2021-09-16T14:38:30.408" v="1309" actId="478"/>
          <ac:spMkLst>
            <pc:docMk/>
            <pc:sldMk cId="647823447" sldId="2144328230"/>
            <ac:spMk id="43" creationId="{F6C29099-B766-4C04-9EA2-5661F57D31C7}"/>
          </ac:spMkLst>
        </pc:spChg>
        <pc:spChg chg="add del">
          <ac:chgData name="Reed Kiely" userId="768be38e-2fb5-40ce-925d-bd8e9d9e3c31" providerId="ADAL" clId="{5D275659-D6B6-4856-BEC0-8AC5B388B1CF}" dt="2021-09-16T14:38:30.408" v="1309" actId="478"/>
          <ac:spMkLst>
            <pc:docMk/>
            <pc:sldMk cId="647823447" sldId="2144328230"/>
            <ac:spMk id="44" creationId="{09BA32D1-70C8-485A-92C9-49F61DBDC1D4}"/>
          </ac:spMkLst>
        </pc:spChg>
        <pc:spChg chg="add del">
          <ac:chgData name="Reed Kiely" userId="768be38e-2fb5-40ce-925d-bd8e9d9e3c31" providerId="ADAL" clId="{5D275659-D6B6-4856-BEC0-8AC5B388B1CF}" dt="2021-09-16T14:38:30.408" v="1309" actId="478"/>
          <ac:spMkLst>
            <pc:docMk/>
            <pc:sldMk cId="647823447" sldId="2144328230"/>
            <ac:spMk id="45" creationId="{2CF74174-1C88-4626-B2B6-F05826692760}"/>
          </ac:spMkLst>
        </pc:spChg>
        <pc:spChg chg="add del">
          <ac:chgData name="Reed Kiely" userId="768be38e-2fb5-40ce-925d-bd8e9d9e3c31" providerId="ADAL" clId="{5D275659-D6B6-4856-BEC0-8AC5B388B1CF}" dt="2021-09-16T14:38:30.408" v="1309" actId="478"/>
          <ac:spMkLst>
            <pc:docMk/>
            <pc:sldMk cId="647823447" sldId="2144328230"/>
            <ac:spMk id="46" creationId="{20C51896-5A4F-4385-A224-4357BF94BCC3}"/>
          </ac:spMkLst>
        </pc:spChg>
        <pc:spChg chg="del">
          <ac:chgData name="Reed Kiely" userId="768be38e-2fb5-40ce-925d-bd8e9d9e3c31" providerId="ADAL" clId="{5D275659-D6B6-4856-BEC0-8AC5B388B1CF}" dt="2021-09-16T14:38:13.866" v="1299" actId="478"/>
          <ac:spMkLst>
            <pc:docMk/>
            <pc:sldMk cId="647823447" sldId="2144328230"/>
            <ac:spMk id="47" creationId="{223132C3-C04C-449F-AA81-D6E98AF8EDFA}"/>
          </ac:spMkLst>
        </pc:spChg>
        <pc:spChg chg="add del mod">
          <ac:chgData name="Reed Kiely" userId="768be38e-2fb5-40ce-925d-bd8e9d9e3c31" providerId="ADAL" clId="{5D275659-D6B6-4856-BEC0-8AC5B388B1CF}" dt="2021-09-16T15:27:36.236" v="1541" actId="478"/>
          <ac:spMkLst>
            <pc:docMk/>
            <pc:sldMk cId="647823447" sldId="2144328230"/>
            <ac:spMk id="48" creationId="{FA33A382-3AF1-48D4-97A7-3196E293E3C7}"/>
          </ac:spMkLst>
        </pc:spChg>
        <pc:spChg chg="add del mod">
          <ac:chgData name="Reed Kiely" userId="768be38e-2fb5-40ce-925d-bd8e9d9e3c31" providerId="ADAL" clId="{5D275659-D6B6-4856-BEC0-8AC5B388B1CF}" dt="2021-09-16T19:53:21.875" v="2185" actId="478"/>
          <ac:spMkLst>
            <pc:docMk/>
            <pc:sldMk cId="647823447" sldId="2144328230"/>
            <ac:spMk id="49" creationId="{C5B3D16D-70F9-48CE-B8F4-835E18FC484D}"/>
          </ac:spMkLst>
        </pc:spChg>
        <pc:spChg chg="add del mod">
          <ac:chgData name="Reed Kiely" userId="768be38e-2fb5-40ce-925d-bd8e9d9e3c31" providerId="ADAL" clId="{5D275659-D6B6-4856-BEC0-8AC5B388B1CF}" dt="2021-09-16T16:45:45.179" v="1654" actId="478"/>
          <ac:spMkLst>
            <pc:docMk/>
            <pc:sldMk cId="647823447" sldId="2144328230"/>
            <ac:spMk id="50" creationId="{F8C5F42A-7722-44CE-9ECA-0DD0956551BB}"/>
          </ac:spMkLst>
        </pc:spChg>
        <pc:spChg chg="add del mod">
          <ac:chgData name="Reed Kiely" userId="768be38e-2fb5-40ce-925d-bd8e9d9e3c31" providerId="ADAL" clId="{5D275659-D6B6-4856-BEC0-8AC5B388B1CF}" dt="2021-09-16T16:45:45.179" v="1654" actId="478"/>
          <ac:spMkLst>
            <pc:docMk/>
            <pc:sldMk cId="647823447" sldId="2144328230"/>
            <ac:spMk id="51" creationId="{321EE0AC-E5AC-4210-88DE-F3FA110ECD0B}"/>
          </ac:spMkLst>
        </pc:spChg>
        <pc:spChg chg="add del mod">
          <ac:chgData name="Reed Kiely" userId="768be38e-2fb5-40ce-925d-bd8e9d9e3c31" providerId="ADAL" clId="{5D275659-D6B6-4856-BEC0-8AC5B388B1CF}" dt="2021-09-16T19:53:21.875" v="2185" actId="478"/>
          <ac:spMkLst>
            <pc:docMk/>
            <pc:sldMk cId="647823447" sldId="2144328230"/>
            <ac:spMk id="52" creationId="{99AE58E2-2DED-4E51-9E0A-0E5427CC153D}"/>
          </ac:spMkLst>
        </pc:spChg>
        <pc:spChg chg="add del mod">
          <ac:chgData name="Reed Kiely" userId="768be38e-2fb5-40ce-925d-bd8e9d9e3c31" providerId="ADAL" clId="{5D275659-D6B6-4856-BEC0-8AC5B388B1CF}" dt="2021-09-16T19:53:21.875" v="2185" actId="478"/>
          <ac:spMkLst>
            <pc:docMk/>
            <pc:sldMk cId="647823447" sldId="2144328230"/>
            <ac:spMk id="53" creationId="{565AE18C-EBB4-4A0E-98E4-2BE7475B56BB}"/>
          </ac:spMkLst>
        </pc:spChg>
        <pc:spChg chg="add del mod">
          <ac:chgData name="Reed Kiely" userId="768be38e-2fb5-40ce-925d-bd8e9d9e3c31" providerId="ADAL" clId="{5D275659-D6B6-4856-BEC0-8AC5B388B1CF}" dt="2021-09-16T19:53:21.875" v="2185" actId="478"/>
          <ac:spMkLst>
            <pc:docMk/>
            <pc:sldMk cId="647823447" sldId="2144328230"/>
            <ac:spMk id="54" creationId="{4E177A88-714B-42B2-B45B-24D9DD674DB6}"/>
          </ac:spMkLst>
        </pc:spChg>
        <pc:spChg chg="add del mod">
          <ac:chgData name="Reed Kiely" userId="768be38e-2fb5-40ce-925d-bd8e9d9e3c31" providerId="ADAL" clId="{5D275659-D6B6-4856-BEC0-8AC5B388B1CF}" dt="2021-09-16T19:53:21.875" v="2185" actId="478"/>
          <ac:spMkLst>
            <pc:docMk/>
            <pc:sldMk cId="647823447" sldId="2144328230"/>
            <ac:spMk id="55" creationId="{5DA724BD-D09F-4055-857C-B5E76BB4848A}"/>
          </ac:spMkLst>
        </pc:spChg>
        <pc:spChg chg="add del mod">
          <ac:chgData name="Reed Kiely" userId="768be38e-2fb5-40ce-925d-bd8e9d9e3c31" providerId="ADAL" clId="{5D275659-D6B6-4856-BEC0-8AC5B388B1CF}" dt="2021-09-16T19:53:23.277" v="2186" actId="478"/>
          <ac:spMkLst>
            <pc:docMk/>
            <pc:sldMk cId="647823447" sldId="2144328230"/>
            <ac:spMk id="56" creationId="{63027B1B-7793-4206-855F-5C12E5E089F4}"/>
          </ac:spMkLst>
        </pc:spChg>
        <pc:spChg chg="add del mod">
          <ac:chgData name="Reed Kiely" userId="768be38e-2fb5-40ce-925d-bd8e9d9e3c31" providerId="ADAL" clId="{5D275659-D6B6-4856-BEC0-8AC5B388B1CF}" dt="2021-09-16T15:27:36.236" v="1541" actId="478"/>
          <ac:spMkLst>
            <pc:docMk/>
            <pc:sldMk cId="647823447" sldId="2144328230"/>
            <ac:spMk id="57" creationId="{491DCCED-8D4E-497F-84CD-4EE3D3254B05}"/>
          </ac:spMkLst>
        </pc:spChg>
        <pc:spChg chg="add del mod">
          <ac:chgData name="Reed Kiely" userId="768be38e-2fb5-40ce-925d-bd8e9d9e3c31" providerId="ADAL" clId="{5D275659-D6B6-4856-BEC0-8AC5B388B1CF}" dt="2021-09-16T19:53:21.875" v="2185" actId="478"/>
          <ac:spMkLst>
            <pc:docMk/>
            <pc:sldMk cId="647823447" sldId="2144328230"/>
            <ac:spMk id="63" creationId="{E1DE616F-8F0F-4FF1-9A68-C8D09AB98F45}"/>
          </ac:spMkLst>
        </pc:spChg>
        <pc:spChg chg="add del mod">
          <ac:chgData name="Reed Kiely" userId="768be38e-2fb5-40ce-925d-bd8e9d9e3c31" providerId="ADAL" clId="{5D275659-D6B6-4856-BEC0-8AC5B388B1CF}" dt="2021-09-16T16:45:21.737" v="1644" actId="478"/>
          <ac:spMkLst>
            <pc:docMk/>
            <pc:sldMk cId="647823447" sldId="2144328230"/>
            <ac:spMk id="64" creationId="{D8D6904D-6D6C-4390-8970-BCFABCF2D653}"/>
          </ac:spMkLst>
        </pc:spChg>
        <pc:spChg chg="add del mod">
          <ac:chgData name="Reed Kiely" userId="768be38e-2fb5-40ce-925d-bd8e9d9e3c31" providerId="ADAL" clId="{5D275659-D6B6-4856-BEC0-8AC5B388B1CF}" dt="2021-09-16T19:53:21.875" v="2185" actId="478"/>
          <ac:spMkLst>
            <pc:docMk/>
            <pc:sldMk cId="647823447" sldId="2144328230"/>
            <ac:spMk id="65" creationId="{EBDD3A0E-FBE1-4C8F-A91D-126B3698833D}"/>
          </ac:spMkLst>
        </pc:spChg>
        <pc:spChg chg="add del mod">
          <ac:chgData name="Reed Kiely" userId="768be38e-2fb5-40ce-925d-bd8e9d9e3c31" providerId="ADAL" clId="{5D275659-D6B6-4856-BEC0-8AC5B388B1CF}" dt="2021-09-16T19:53:21.875" v="2185" actId="478"/>
          <ac:spMkLst>
            <pc:docMk/>
            <pc:sldMk cId="647823447" sldId="2144328230"/>
            <ac:spMk id="66" creationId="{8AA5C898-9A2A-4CCA-9611-4666A649983B}"/>
          </ac:spMkLst>
        </pc:spChg>
        <pc:spChg chg="add del mod">
          <ac:chgData name="Reed Kiely" userId="768be38e-2fb5-40ce-925d-bd8e9d9e3c31" providerId="ADAL" clId="{5D275659-D6B6-4856-BEC0-8AC5B388B1CF}" dt="2021-09-16T19:53:21.875" v="2185" actId="478"/>
          <ac:spMkLst>
            <pc:docMk/>
            <pc:sldMk cId="647823447" sldId="2144328230"/>
            <ac:spMk id="67" creationId="{BB7E328D-BBE5-4C34-AD07-B74F9D19EA7B}"/>
          </ac:spMkLst>
        </pc:spChg>
        <pc:spChg chg="add del mod">
          <ac:chgData name="Reed Kiely" userId="768be38e-2fb5-40ce-925d-bd8e9d9e3c31" providerId="ADAL" clId="{5D275659-D6B6-4856-BEC0-8AC5B388B1CF}" dt="2021-09-16T19:53:21.875" v="2185" actId="478"/>
          <ac:spMkLst>
            <pc:docMk/>
            <pc:sldMk cId="647823447" sldId="2144328230"/>
            <ac:spMk id="68" creationId="{6C6F0EA9-66AA-4092-825C-2A8F904DC290}"/>
          </ac:spMkLst>
        </pc:spChg>
        <pc:spChg chg="add del mod">
          <ac:chgData name="Reed Kiely" userId="768be38e-2fb5-40ce-925d-bd8e9d9e3c31" providerId="ADAL" clId="{5D275659-D6B6-4856-BEC0-8AC5B388B1CF}" dt="2021-09-17T13:54:33.781" v="3288" actId="478"/>
          <ac:spMkLst>
            <pc:docMk/>
            <pc:sldMk cId="647823447" sldId="2144328230"/>
            <ac:spMk id="71" creationId="{D1C16776-639E-4D75-92DA-BD28FAA040BA}"/>
          </ac:spMkLst>
        </pc:spChg>
        <pc:spChg chg="add del mod">
          <ac:chgData name="Reed Kiely" userId="768be38e-2fb5-40ce-925d-bd8e9d9e3c31" providerId="ADAL" clId="{5D275659-D6B6-4856-BEC0-8AC5B388B1CF}" dt="2021-09-16T15:39:02.949" v="1601" actId="478"/>
          <ac:spMkLst>
            <pc:docMk/>
            <pc:sldMk cId="647823447" sldId="2144328230"/>
            <ac:spMk id="72" creationId="{005DDDE1-61AF-429E-8222-C3C1DAF77853}"/>
          </ac:spMkLst>
        </pc:spChg>
        <pc:spChg chg="add del mod">
          <ac:chgData name="Reed Kiely" userId="768be38e-2fb5-40ce-925d-bd8e9d9e3c31" providerId="ADAL" clId="{5D275659-D6B6-4856-BEC0-8AC5B388B1CF}" dt="2021-09-16T19:53:21.875" v="2185" actId="478"/>
          <ac:spMkLst>
            <pc:docMk/>
            <pc:sldMk cId="647823447" sldId="2144328230"/>
            <ac:spMk id="73" creationId="{03ABCC38-6190-4FAF-BB14-58C1B04385BF}"/>
          </ac:spMkLst>
        </pc:spChg>
        <pc:spChg chg="add del mod">
          <ac:chgData name="Reed Kiely" userId="768be38e-2fb5-40ce-925d-bd8e9d9e3c31" providerId="ADAL" clId="{5D275659-D6B6-4856-BEC0-8AC5B388B1CF}" dt="2021-09-16T19:53:21.875" v="2185" actId="478"/>
          <ac:spMkLst>
            <pc:docMk/>
            <pc:sldMk cId="647823447" sldId="2144328230"/>
            <ac:spMk id="74" creationId="{2DD51C84-45E4-4F77-96E8-552526E57DAC}"/>
          </ac:spMkLst>
        </pc:spChg>
        <pc:spChg chg="add del mod">
          <ac:chgData name="Reed Kiely" userId="768be38e-2fb5-40ce-925d-bd8e9d9e3c31" providerId="ADAL" clId="{5D275659-D6B6-4856-BEC0-8AC5B388B1CF}" dt="2021-09-16T20:09:52.197" v="2497" actId="478"/>
          <ac:spMkLst>
            <pc:docMk/>
            <pc:sldMk cId="647823447" sldId="2144328230"/>
            <ac:spMk id="75" creationId="{A5408649-339A-41DF-BF21-ECD25008314D}"/>
          </ac:spMkLst>
        </pc:spChg>
        <pc:spChg chg="add mod">
          <ac:chgData name="Reed Kiely" userId="768be38e-2fb5-40ce-925d-bd8e9d9e3c31" providerId="ADAL" clId="{5D275659-D6B6-4856-BEC0-8AC5B388B1CF}" dt="2021-09-16T19:53:28.384" v="2188"/>
          <ac:spMkLst>
            <pc:docMk/>
            <pc:sldMk cId="647823447" sldId="2144328230"/>
            <ac:spMk id="76" creationId="{C7DD37CC-3CD1-400A-8994-D5C0B6F1F57D}"/>
          </ac:spMkLst>
        </pc:spChg>
        <pc:spChg chg="add mod">
          <ac:chgData name="Reed Kiely" userId="768be38e-2fb5-40ce-925d-bd8e9d9e3c31" providerId="ADAL" clId="{5D275659-D6B6-4856-BEC0-8AC5B388B1CF}" dt="2021-09-16T19:53:47.125" v="2196" actId="113"/>
          <ac:spMkLst>
            <pc:docMk/>
            <pc:sldMk cId="647823447" sldId="2144328230"/>
            <ac:spMk id="77" creationId="{CA2C7EF4-2BB2-4797-AE05-9109DC589980}"/>
          </ac:spMkLst>
        </pc:spChg>
        <pc:spChg chg="add mod">
          <ac:chgData name="Reed Kiely" userId="768be38e-2fb5-40ce-925d-bd8e9d9e3c31" providerId="ADAL" clId="{5D275659-D6B6-4856-BEC0-8AC5B388B1CF}" dt="2021-09-16T19:53:34.926" v="2195" actId="1036"/>
          <ac:spMkLst>
            <pc:docMk/>
            <pc:sldMk cId="647823447" sldId="2144328230"/>
            <ac:spMk id="78" creationId="{3D271ECD-2053-44A9-BE29-3E6307BED633}"/>
          </ac:spMkLst>
        </pc:spChg>
        <pc:spChg chg="add mod">
          <ac:chgData name="Reed Kiely" userId="768be38e-2fb5-40ce-925d-bd8e9d9e3c31" providerId="ADAL" clId="{5D275659-D6B6-4856-BEC0-8AC5B388B1CF}" dt="2021-09-16T19:53:34.926" v="2195" actId="1036"/>
          <ac:spMkLst>
            <pc:docMk/>
            <pc:sldMk cId="647823447" sldId="2144328230"/>
            <ac:spMk id="79" creationId="{D243A150-4FA6-4F64-843F-0954E4355E11}"/>
          </ac:spMkLst>
        </pc:spChg>
        <pc:spChg chg="add mod">
          <ac:chgData name="Reed Kiely" userId="768be38e-2fb5-40ce-925d-bd8e9d9e3c31" providerId="ADAL" clId="{5D275659-D6B6-4856-BEC0-8AC5B388B1CF}" dt="2021-09-16T19:53:34.926" v="2195" actId="1036"/>
          <ac:spMkLst>
            <pc:docMk/>
            <pc:sldMk cId="647823447" sldId="2144328230"/>
            <ac:spMk id="80" creationId="{E92432A4-58A7-4188-AD47-9F0B59FCA975}"/>
          </ac:spMkLst>
        </pc:spChg>
        <pc:spChg chg="add mod">
          <ac:chgData name="Reed Kiely" userId="768be38e-2fb5-40ce-925d-bd8e9d9e3c31" providerId="ADAL" clId="{5D275659-D6B6-4856-BEC0-8AC5B388B1CF}" dt="2021-09-16T19:53:34.926" v="2195" actId="1036"/>
          <ac:spMkLst>
            <pc:docMk/>
            <pc:sldMk cId="647823447" sldId="2144328230"/>
            <ac:spMk id="81" creationId="{3982151F-388B-4553-8440-81C30575CA2A}"/>
          </ac:spMkLst>
        </pc:spChg>
        <pc:spChg chg="add mod">
          <ac:chgData name="Reed Kiely" userId="768be38e-2fb5-40ce-925d-bd8e9d9e3c31" providerId="ADAL" clId="{5D275659-D6B6-4856-BEC0-8AC5B388B1CF}" dt="2021-09-16T19:53:34.926" v="2195" actId="1036"/>
          <ac:spMkLst>
            <pc:docMk/>
            <pc:sldMk cId="647823447" sldId="2144328230"/>
            <ac:spMk id="82" creationId="{6D7E0425-F3FB-4F4E-BF3D-AFEFA8CB9B0B}"/>
          </ac:spMkLst>
        </pc:spChg>
        <pc:spChg chg="add mod">
          <ac:chgData name="Reed Kiely" userId="768be38e-2fb5-40ce-925d-bd8e9d9e3c31" providerId="ADAL" clId="{5D275659-D6B6-4856-BEC0-8AC5B388B1CF}" dt="2021-09-16T19:53:34.926" v="2195" actId="1036"/>
          <ac:spMkLst>
            <pc:docMk/>
            <pc:sldMk cId="647823447" sldId="2144328230"/>
            <ac:spMk id="83" creationId="{59B732F4-CF16-4E30-B801-9E963F39AD7B}"/>
          </ac:spMkLst>
        </pc:spChg>
        <pc:spChg chg="add mod">
          <ac:chgData name="Reed Kiely" userId="768be38e-2fb5-40ce-925d-bd8e9d9e3c31" providerId="ADAL" clId="{5D275659-D6B6-4856-BEC0-8AC5B388B1CF}" dt="2021-09-16T19:53:34.926" v="2195" actId="1036"/>
          <ac:spMkLst>
            <pc:docMk/>
            <pc:sldMk cId="647823447" sldId="2144328230"/>
            <ac:spMk id="84" creationId="{7978FCDE-0A18-43F2-A3CD-BF33399E6564}"/>
          </ac:spMkLst>
        </pc:spChg>
        <pc:spChg chg="add mod">
          <ac:chgData name="Reed Kiely" userId="768be38e-2fb5-40ce-925d-bd8e9d9e3c31" providerId="ADAL" clId="{5D275659-D6B6-4856-BEC0-8AC5B388B1CF}" dt="2021-09-16T19:53:34.926" v="2195" actId="1036"/>
          <ac:spMkLst>
            <pc:docMk/>
            <pc:sldMk cId="647823447" sldId="2144328230"/>
            <ac:spMk id="85" creationId="{B588825D-0EC6-4994-A091-A5DAAF89DAC9}"/>
          </ac:spMkLst>
        </pc:spChg>
        <pc:spChg chg="add mod">
          <ac:chgData name="Reed Kiely" userId="768be38e-2fb5-40ce-925d-bd8e9d9e3c31" providerId="ADAL" clId="{5D275659-D6B6-4856-BEC0-8AC5B388B1CF}" dt="2021-09-16T19:53:34.926" v="2195" actId="1036"/>
          <ac:spMkLst>
            <pc:docMk/>
            <pc:sldMk cId="647823447" sldId="2144328230"/>
            <ac:spMk id="86" creationId="{1281C293-157A-4498-ABB9-934B4718F3C3}"/>
          </ac:spMkLst>
        </pc:spChg>
        <pc:spChg chg="add mod">
          <ac:chgData name="Reed Kiely" userId="768be38e-2fb5-40ce-925d-bd8e9d9e3c31" providerId="ADAL" clId="{5D275659-D6B6-4856-BEC0-8AC5B388B1CF}" dt="2021-09-16T19:53:34.926" v="2195" actId="1036"/>
          <ac:spMkLst>
            <pc:docMk/>
            <pc:sldMk cId="647823447" sldId="2144328230"/>
            <ac:spMk id="87" creationId="{EF134542-BCC7-4C5B-8A04-523BB85ABD0A}"/>
          </ac:spMkLst>
        </pc:spChg>
        <pc:spChg chg="add mod">
          <ac:chgData name="Reed Kiely" userId="768be38e-2fb5-40ce-925d-bd8e9d9e3c31" providerId="ADAL" clId="{5D275659-D6B6-4856-BEC0-8AC5B388B1CF}" dt="2021-09-16T19:53:34.926" v="2195" actId="1036"/>
          <ac:spMkLst>
            <pc:docMk/>
            <pc:sldMk cId="647823447" sldId="2144328230"/>
            <ac:spMk id="88" creationId="{373EF27A-7353-46B1-A3F6-8883EADE7269}"/>
          </ac:spMkLst>
        </pc:spChg>
        <pc:spChg chg="add mod">
          <ac:chgData name="Reed Kiely" userId="768be38e-2fb5-40ce-925d-bd8e9d9e3c31" providerId="ADAL" clId="{5D275659-D6B6-4856-BEC0-8AC5B388B1CF}" dt="2021-09-16T19:53:34.926" v="2195" actId="1036"/>
          <ac:spMkLst>
            <pc:docMk/>
            <pc:sldMk cId="647823447" sldId="2144328230"/>
            <ac:spMk id="89" creationId="{DB170904-17D6-4039-8762-E446916C4923}"/>
          </ac:spMkLst>
        </pc:spChg>
        <pc:spChg chg="add mod">
          <ac:chgData name="Reed Kiely" userId="768be38e-2fb5-40ce-925d-bd8e9d9e3c31" providerId="ADAL" clId="{5D275659-D6B6-4856-BEC0-8AC5B388B1CF}" dt="2021-09-16T19:53:34.926" v="2195" actId="1036"/>
          <ac:spMkLst>
            <pc:docMk/>
            <pc:sldMk cId="647823447" sldId="2144328230"/>
            <ac:spMk id="90" creationId="{4EF7F3EF-C943-4924-964D-E892B5532C01}"/>
          </ac:spMkLst>
        </pc:spChg>
        <pc:spChg chg="add mod">
          <ac:chgData name="Reed Kiely" userId="768be38e-2fb5-40ce-925d-bd8e9d9e3c31" providerId="ADAL" clId="{5D275659-D6B6-4856-BEC0-8AC5B388B1CF}" dt="2021-09-16T19:53:34.926" v="2195" actId="1036"/>
          <ac:spMkLst>
            <pc:docMk/>
            <pc:sldMk cId="647823447" sldId="2144328230"/>
            <ac:spMk id="91" creationId="{EBFFF793-5ED3-4CF4-AE8A-55E50CB78CDD}"/>
          </ac:spMkLst>
        </pc:spChg>
        <pc:spChg chg="add mod">
          <ac:chgData name="Reed Kiely" userId="768be38e-2fb5-40ce-925d-bd8e9d9e3c31" providerId="ADAL" clId="{5D275659-D6B6-4856-BEC0-8AC5B388B1CF}" dt="2021-09-16T19:53:34.926" v="2195" actId="1036"/>
          <ac:spMkLst>
            <pc:docMk/>
            <pc:sldMk cId="647823447" sldId="2144328230"/>
            <ac:spMk id="92" creationId="{C7C92CD0-AC5F-497F-BC66-67CF25C83DAF}"/>
          </ac:spMkLst>
        </pc:spChg>
        <pc:spChg chg="add mod">
          <ac:chgData name="Reed Kiely" userId="768be38e-2fb5-40ce-925d-bd8e9d9e3c31" providerId="ADAL" clId="{5D275659-D6B6-4856-BEC0-8AC5B388B1CF}" dt="2021-09-16T19:53:34.926" v="2195" actId="1036"/>
          <ac:spMkLst>
            <pc:docMk/>
            <pc:sldMk cId="647823447" sldId="2144328230"/>
            <ac:spMk id="93" creationId="{4E801C4A-7FD8-4343-918C-27BD39E9E38C}"/>
          </ac:spMkLst>
        </pc:spChg>
        <pc:graphicFrameChg chg="add del">
          <ac:chgData name="Reed Kiely" userId="768be38e-2fb5-40ce-925d-bd8e9d9e3c31" providerId="ADAL" clId="{5D275659-D6B6-4856-BEC0-8AC5B388B1CF}" dt="2021-09-16T14:38:30.093" v="1307" actId="478"/>
          <ac:graphicFrameMkLst>
            <pc:docMk/>
            <pc:sldMk cId="647823447" sldId="2144328230"/>
            <ac:graphicFrameMk id="37" creationId="{776362CD-658E-4C7B-91A3-91BD15791380}"/>
          </ac:graphicFrameMkLst>
        </pc:graphicFrameChg>
        <pc:picChg chg="del">
          <ac:chgData name="Reed Kiely" userId="768be38e-2fb5-40ce-925d-bd8e9d9e3c31" providerId="ADAL" clId="{5D275659-D6B6-4856-BEC0-8AC5B388B1CF}" dt="2021-09-17T13:54:32.671" v="3287" actId="478"/>
          <ac:picMkLst>
            <pc:docMk/>
            <pc:sldMk cId="647823447" sldId="2144328230"/>
            <ac:picMk id="3" creationId="{B279BA38-0347-4D5B-8793-F08FFF2EFC6A}"/>
          </ac:picMkLst>
        </pc:picChg>
        <pc:picChg chg="add mod">
          <ac:chgData name="Reed Kiely" userId="768be38e-2fb5-40ce-925d-bd8e9d9e3c31" providerId="ADAL" clId="{5D275659-D6B6-4856-BEC0-8AC5B388B1CF}" dt="2021-09-17T13:55:01.091" v="3291"/>
          <ac:picMkLst>
            <pc:docMk/>
            <pc:sldMk cId="647823447" sldId="2144328230"/>
            <ac:picMk id="4" creationId="{3CB7015D-8E6E-47B7-99BC-362780184630}"/>
          </ac:picMkLst>
        </pc:picChg>
        <pc:picChg chg="add del">
          <ac:chgData name="Reed Kiely" userId="768be38e-2fb5-40ce-925d-bd8e9d9e3c31" providerId="ADAL" clId="{5D275659-D6B6-4856-BEC0-8AC5B388B1CF}" dt="2021-09-16T14:38:30.408" v="1309" actId="478"/>
          <ac:picMkLst>
            <pc:docMk/>
            <pc:sldMk cId="647823447" sldId="2144328230"/>
            <ac:picMk id="26" creationId="{CBAEC739-FC10-47C7-9A60-DE751AD46630}"/>
          </ac:picMkLst>
        </pc:picChg>
        <pc:picChg chg="add del">
          <ac:chgData name="Reed Kiely" userId="768be38e-2fb5-40ce-925d-bd8e9d9e3c31" providerId="ADAL" clId="{5D275659-D6B6-4856-BEC0-8AC5B388B1CF}" dt="2021-09-16T14:38:30.408" v="1309" actId="478"/>
          <ac:picMkLst>
            <pc:docMk/>
            <pc:sldMk cId="647823447" sldId="2144328230"/>
            <ac:picMk id="27" creationId="{A39571D2-FACF-4AE9-85A1-B0415069DB5C}"/>
          </ac:picMkLst>
        </pc:picChg>
        <pc:picChg chg="add del mod">
          <ac:chgData name="Reed Kiely" userId="768be38e-2fb5-40ce-925d-bd8e9d9e3c31" providerId="ADAL" clId="{5D275659-D6B6-4856-BEC0-8AC5B388B1CF}" dt="2021-09-16T14:40:43.324" v="1343" actId="478"/>
          <ac:picMkLst>
            <pc:docMk/>
            <pc:sldMk cId="647823447" sldId="2144328230"/>
            <ac:picMk id="58" creationId="{22891423-3B2A-4D01-866B-B2170D519C8E}"/>
          </ac:picMkLst>
        </pc:picChg>
        <pc:picChg chg="add del mod">
          <ac:chgData name="Reed Kiely" userId="768be38e-2fb5-40ce-925d-bd8e9d9e3c31" providerId="ADAL" clId="{5D275659-D6B6-4856-BEC0-8AC5B388B1CF}" dt="2021-09-16T14:40:43.324" v="1343" actId="478"/>
          <ac:picMkLst>
            <pc:docMk/>
            <pc:sldMk cId="647823447" sldId="2144328230"/>
            <ac:picMk id="59" creationId="{254DDA25-064F-4461-AFB6-02368C5F6C50}"/>
          </ac:picMkLst>
        </pc:picChg>
        <pc:picChg chg="add del mod">
          <ac:chgData name="Reed Kiely" userId="768be38e-2fb5-40ce-925d-bd8e9d9e3c31" providerId="ADAL" clId="{5D275659-D6B6-4856-BEC0-8AC5B388B1CF}" dt="2021-09-16T14:40:43.324" v="1343" actId="478"/>
          <ac:picMkLst>
            <pc:docMk/>
            <pc:sldMk cId="647823447" sldId="2144328230"/>
            <ac:picMk id="60" creationId="{96822831-BEF0-489C-9B87-817B5146C044}"/>
          </ac:picMkLst>
        </pc:picChg>
        <pc:picChg chg="add del mod">
          <ac:chgData name="Reed Kiely" userId="768be38e-2fb5-40ce-925d-bd8e9d9e3c31" providerId="ADAL" clId="{5D275659-D6B6-4856-BEC0-8AC5B388B1CF}" dt="2021-09-16T14:40:43.324" v="1343" actId="478"/>
          <ac:picMkLst>
            <pc:docMk/>
            <pc:sldMk cId="647823447" sldId="2144328230"/>
            <ac:picMk id="61" creationId="{3BD7281B-7BF8-41F3-8D46-0123DEEBBA28}"/>
          </ac:picMkLst>
        </pc:picChg>
        <pc:picChg chg="add mod">
          <ac:chgData name="Reed Kiely" userId="768be38e-2fb5-40ce-925d-bd8e9d9e3c31" providerId="ADAL" clId="{5D275659-D6B6-4856-BEC0-8AC5B388B1CF}" dt="2021-09-16T16:29:08.883" v="1633" actId="1076"/>
          <ac:picMkLst>
            <pc:docMk/>
            <pc:sldMk cId="647823447" sldId="2144328230"/>
            <ac:picMk id="69" creationId="{B6C42944-8899-49DE-8FE4-BAEA36F461B1}"/>
          </ac:picMkLst>
        </pc:picChg>
        <pc:picChg chg="add mod">
          <ac:chgData name="Reed Kiely" userId="768be38e-2fb5-40ce-925d-bd8e9d9e3c31" providerId="ADAL" clId="{5D275659-D6B6-4856-BEC0-8AC5B388B1CF}" dt="2021-09-16T14:39:46.767" v="1316"/>
          <ac:picMkLst>
            <pc:docMk/>
            <pc:sldMk cId="647823447" sldId="2144328230"/>
            <ac:picMk id="70" creationId="{450C36F5-F061-4F0B-AEF9-AB70A31C8887}"/>
          </ac:picMkLst>
        </pc:picChg>
        <pc:cxnChg chg="add del mod">
          <ac:chgData name="Reed Kiely" userId="768be38e-2fb5-40ce-925d-bd8e9d9e3c31" providerId="ADAL" clId="{5D275659-D6B6-4856-BEC0-8AC5B388B1CF}" dt="2021-09-16T19:53:21.875" v="2185" actId="478"/>
          <ac:cxnSpMkLst>
            <pc:docMk/>
            <pc:sldMk cId="647823447" sldId="2144328230"/>
            <ac:cxnSpMk id="62" creationId="{61EDD6D9-52CD-4270-811E-CEAE20AA39F2}"/>
          </ac:cxnSpMkLst>
        </pc:cxnChg>
        <pc:cxnChg chg="add mod">
          <ac:chgData name="Reed Kiely" userId="768be38e-2fb5-40ce-925d-bd8e9d9e3c31" providerId="ADAL" clId="{5D275659-D6B6-4856-BEC0-8AC5B388B1CF}" dt="2021-09-16T19:53:34.926" v="2195" actId="1036"/>
          <ac:cxnSpMkLst>
            <pc:docMk/>
            <pc:sldMk cId="647823447" sldId="2144328230"/>
            <ac:cxnSpMk id="94" creationId="{384127D7-6476-4F78-970D-0512280E7BD4}"/>
          </ac:cxnSpMkLst>
        </pc:cxnChg>
        <pc:cxnChg chg="add mod">
          <ac:chgData name="Reed Kiely" userId="768be38e-2fb5-40ce-925d-bd8e9d9e3c31" providerId="ADAL" clId="{5D275659-D6B6-4856-BEC0-8AC5B388B1CF}" dt="2021-09-16T19:53:34.926" v="2195" actId="1036"/>
          <ac:cxnSpMkLst>
            <pc:docMk/>
            <pc:sldMk cId="647823447" sldId="2144328230"/>
            <ac:cxnSpMk id="95" creationId="{7EF879D2-A685-4D56-AD7F-19BD935A0C78}"/>
          </ac:cxnSpMkLst>
        </pc:cxnChg>
        <pc:cxnChg chg="add mod">
          <ac:chgData name="Reed Kiely" userId="768be38e-2fb5-40ce-925d-bd8e9d9e3c31" providerId="ADAL" clId="{5D275659-D6B6-4856-BEC0-8AC5B388B1CF}" dt="2021-09-16T19:53:34.926" v="2195" actId="1036"/>
          <ac:cxnSpMkLst>
            <pc:docMk/>
            <pc:sldMk cId="647823447" sldId="2144328230"/>
            <ac:cxnSpMk id="96" creationId="{3B63B070-7F86-48A3-8B33-AE4CB1D6C3DA}"/>
          </ac:cxnSpMkLst>
        </pc:cxnChg>
        <pc:cxnChg chg="add mod">
          <ac:chgData name="Reed Kiely" userId="768be38e-2fb5-40ce-925d-bd8e9d9e3c31" providerId="ADAL" clId="{5D275659-D6B6-4856-BEC0-8AC5B388B1CF}" dt="2021-09-16T19:53:34.926" v="2195" actId="1036"/>
          <ac:cxnSpMkLst>
            <pc:docMk/>
            <pc:sldMk cId="647823447" sldId="2144328230"/>
            <ac:cxnSpMk id="97" creationId="{0004515B-CCE2-443F-A8A3-EE05CD2EE6BD}"/>
          </ac:cxnSpMkLst>
        </pc:cxnChg>
      </pc:sldChg>
      <pc:sldChg chg="addSp delSp modSp add del mod ord">
        <pc:chgData name="Reed Kiely" userId="768be38e-2fb5-40ce-925d-bd8e9d9e3c31" providerId="ADAL" clId="{5D275659-D6B6-4856-BEC0-8AC5B388B1CF}" dt="2021-09-16T19:52:42.005" v="2171" actId="2696"/>
        <pc:sldMkLst>
          <pc:docMk/>
          <pc:sldMk cId="2098806325" sldId="2144328231"/>
        </pc:sldMkLst>
        <pc:spChg chg="del mod ord">
          <ac:chgData name="Reed Kiely" userId="768be38e-2fb5-40ce-925d-bd8e9d9e3c31" providerId="ADAL" clId="{5D275659-D6B6-4856-BEC0-8AC5B388B1CF}" dt="2021-09-16T15:37:42.516" v="1585" actId="478"/>
          <ac:spMkLst>
            <pc:docMk/>
            <pc:sldMk cId="2098806325" sldId="2144328231"/>
            <ac:spMk id="5" creationId="{58B001FB-C941-4850-B1CF-678F79FDC65D}"/>
          </ac:spMkLst>
        </pc:spChg>
        <pc:spChg chg="mod">
          <ac:chgData name="Reed Kiely" userId="768be38e-2fb5-40ce-925d-bd8e9d9e3c31" providerId="ADAL" clId="{5D275659-D6B6-4856-BEC0-8AC5B388B1CF}" dt="2021-09-16T14:41:13.665" v="1354" actId="20577"/>
          <ac:spMkLst>
            <pc:docMk/>
            <pc:sldMk cId="2098806325" sldId="2144328231"/>
            <ac:spMk id="24" creationId="{FE51337C-7111-4FDD-BD9E-AAF8EAD4F674}"/>
          </ac:spMkLst>
        </pc:spChg>
        <pc:spChg chg="del">
          <ac:chgData name="Reed Kiely" userId="768be38e-2fb5-40ce-925d-bd8e9d9e3c31" providerId="ADAL" clId="{5D275659-D6B6-4856-BEC0-8AC5B388B1CF}" dt="2021-09-16T14:41:22.554" v="1356" actId="478"/>
          <ac:spMkLst>
            <pc:docMk/>
            <pc:sldMk cId="2098806325" sldId="2144328231"/>
            <ac:spMk id="28" creationId="{2D4441AB-4841-413C-B800-BDFBF090104C}"/>
          </ac:spMkLst>
        </pc:spChg>
        <pc:spChg chg="del">
          <ac:chgData name="Reed Kiely" userId="768be38e-2fb5-40ce-925d-bd8e9d9e3c31" providerId="ADAL" clId="{5D275659-D6B6-4856-BEC0-8AC5B388B1CF}" dt="2021-09-16T14:41:22.554" v="1356" actId="478"/>
          <ac:spMkLst>
            <pc:docMk/>
            <pc:sldMk cId="2098806325" sldId="2144328231"/>
            <ac:spMk id="29" creationId="{BBC69BB0-7E80-43EB-9B96-72D8C2CF3BA4}"/>
          </ac:spMkLst>
        </pc:spChg>
        <pc:spChg chg="del">
          <ac:chgData name="Reed Kiely" userId="768be38e-2fb5-40ce-925d-bd8e9d9e3c31" providerId="ADAL" clId="{5D275659-D6B6-4856-BEC0-8AC5B388B1CF}" dt="2021-09-16T14:41:22.554" v="1356" actId="478"/>
          <ac:spMkLst>
            <pc:docMk/>
            <pc:sldMk cId="2098806325" sldId="2144328231"/>
            <ac:spMk id="30" creationId="{D6A232E0-4CE6-424A-AFFF-DAC60211AC28}"/>
          </ac:spMkLst>
        </pc:spChg>
        <pc:spChg chg="del">
          <ac:chgData name="Reed Kiely" userId="768be38e-2fb5-40ce-925d-bd8e9d9e3c31" providerId="ADAL" clId="{5D275659-D6B6-4856-BEC0-8AC5B388B1CF}" dt="2021-09-16T14:41:22.554" v="1356" actId="478"/>
          <ac:spMkLst>
            <pc:docMk/>
            <pc:sldMk cId="2098806325" sldId="2144328231"/>
            <ac:spMk id="32" creationId="{DCEE2581-5F7A-4124-B352-077A9937D4E0}"/>
          </ac:spMkLst>
        </pc:spChg>
        <pc:spChg chg="del">
          <ac:chgData name="Reed Kiely" userId="768be38e-2fb5-40ce-925d-bd8e9d9e3c31" providerId="ADAL" clId="{5D275659-D6B6-4856-BEC0-8AC5B388B1CF}" dt="2021-09-16T14:41:22.554" v="1356" actId="478"/>
          <ac:spMkLst>
            <pc:docMk/>
            <pc:sldMk cId="2098806325" sldId="2144328231"/>
            <ac:spMk id="33" creationId="{8FA922EC-9CDE-4AFA-A07A-207C6A5E7420}"/>
          </ac:spMkLst>
        </pc:spChg>
        <pc:spChg chg="del">
          <ac:chgData name="Reed Kiely" userId="768be38e-2fb5-40ce-925d-bd8e9d9e3c31" providerId="ADAL" clId="{5D275659-D6B6-4856-BEC0-8AC5B388B1CF}" dt="2021-09-16T14:41:22.554" v="1356" actId="478"/>
          <ac:spMkLst>
            <pc:docMk/>
            <pc:sldMk cId="2098806325" sldId="2144328231"/>
            <ac:spMk id="34" creationId="{E099E87C-C8AC-4A0A-BBDC-AA307A71FCE5}"/>
          </ac:spMkLst>
        </pc:spChg>
        <pc:spChg chg="del">
          <ac:chgData name="Reed Kiely" userId="768be38e-2fb5-40ce-925d-bd8e9d9e3c31" providerId="ADAL" clId="{5D275659-D6B6-4856-BEC0-8AC5B388B1CF}" dt="2021-09-16T14:41:22.554" v="1356" actId="478"/>
          <ac:spMkLst>
            <pc:docMk/>
            <pc:sldMk cId="2098806325" sldId="2144328231"/>
            <ac:spMk id="36" creationId="{E09CA3A4-00A4-4941-B5B1-BC397855D84E}"/>
          </ac:spMkLst>
        </pc:spChg>
        <pc:spChg chg="add del mod">
          <ac:chgData name="Reed Kiely" userId="768be38e-2fb5-40ce-925d-bd8e9d9e3c31" providerId="ADAL" clId="{5D275659-D6B6-4856-BEC0-8AC5B388B1CF}" dt="2021-09-16T16:51:53.424" v="1787" actId="478"/>
          <ac:spMkLst>
            <pc:docMk/>
            <pc:sldMk cId="2098806325" sldId="2144328231"/>
            <ac:spMk id="37" creationId="{D424E245-7A98-485E-802E-B0F029A6734B}"/>
          </ac:spMkLst>
        </pc:spChg>
        <pc:spChg chg="mod">
          <ac:chgData name="Reed Kiely" userId="768be38e-2fb5-40ce-925d-bd8e9d9e3c31" providerId="ADAL" clId="{5D275659-D6B6-4856-BEC0-8AC5B388B1CF}" dt="2021-09-16T14:41:23.002" v="1357"/>
          <ac:spMkLst>
            <pc:docMk/>
            <pc:sldMk cId="2098806325" sldId="2144328231"/>
            <ac:spMk id="41" creationId="{DD83C355-2EF8-4F5B-B461-3E0DFA0592AE}"/>
          </ac:spMkLst>
        </pc:spChg>
        <pc:spChg chg="mod">
          <ac:chgData name="Reed Kiely" userId="768be38e-2fb5-40ce-925d-bd8e9d9e3c31" providerId="ADAL" clId="{5D275659-D6B6-4856-BEC0-8AC5B388B1CF}" dt="2021-09-16T14:41:23.002" v="1357"/>
          <ac:spMkLst>
            <pc:docMk/>
            <pc:sldMk cId="2098806325" sldId="2144328231"/>
            <ac:spMk id="42" creationId="{40327D5E-2F89-4F38-9F57-97BE6C559BF3}"/>
          </ac:spMkLst>
        </pc:spChg>
        <pc:spChg chg="mod">
          <ac:chgData name="Reed Kiely" userId="768be38e-2fb5-40ce-925d-bd8e9d9e3c31" providerId="ADAL" clId="{5D275659-D6B6-4856-BEC0-8AC5B388B1CF}" dt="2021-09-16T14:41:23.002" v="1357"/>
          <ac:spMkLst>
            <pc:docMk/>
            <pc:sldMk cId="2098806325" sldId="2144328231"/>
            <ac:spMk id="43" creationId="{3D71B650-7711-4AB6-9CBD-6FF5B28A7758}"/>
          </ac:spMkLst>
        </pc:spChg>
        <pc:spChg chg="mod">
          <ac:chgData name="Reed Kiely" userId="768be38e-2fb5-40ce-925d-bd8e9d9e3c31" providerId="ADAL" clId="{5D275659-D6B6-4856-BEC0-8AC5B388B1CF}" dt="2021-09-16T14:41:23.002" v="1357"/>
          <ac:spMkLst>
            <pc:docMk/>
            <pc:sldMk cId="2098806325" sldId="2144328231"/>
            <ac:spMk id="44" creationId="{C43D3409-B2F8-4D2E-9075-E747A7C1145B}"/>
          </ac:spMkLst>
        </pc:spChg>
        <pc:spChg chg="add del mod">
          <ac:chgData name="Reed Kiely" userId="768be38e-2fb5-40ce-925d-bd8e9d9e3c31" providerId="ADAL" clId="{5D275659-D6B6-4856-BEC0-8AC5B388B1CF}" dt="2021-09-16T16:51:53.424" v="1787" actId="478"/>
          <ac:spMkLst>
            <pc:docMk/>
            <pc:sldMk cId="2098806325" sldId="2144328231"/>
            <ac:spMk id="45" creationId="{C46A5548-AD61-4C3C-8558-EE9CDC9AC66B}"/>
          </ac:spMkLst>
        </pc:spChg>
        <pc:spChg chg="add del mod">
          <ac:chgData name="Reed Kiely" userId="768be38e-2fb5-40ce-925d-bd8e9d9e3c31" providerId="ADAL" clId="{5D275659-D6B6-4856-BEC0-8AC5B388B1CF}" dt="2021-09-16T16:51:53.424" v="1787" actId="478"/>
          <ac:spMkLst>
            <pc:docMk/>
            <pc:sldMk cId="2098806325" sldId="2144328231"/>
            <ac:spMk id="46" creationId="{637ECA0B-0A67-41AD-A97B-D5E247B89129}"/>
          </ac:spMkLst>
        </pc:spChg>
        <pc:spChg chg="del">
          <ac:chgData name="Reed Kiely" userId="768be38e-2fb5-40ce-925d-bd8e9d9e3c31" providerId="ADAL" clId="{5D275659-D6B6-4856-BEC0-8AC5B388B1CF}" dt="2021-09-16T14:41:22.554" v="1356" actId="478"/>
          <ac:spMkLst>
            <pc:docMk/>
            <pc:sldMk cId="2098806325" sldId="2144328231"/>
            <ac:spMk id="48" creationId="{FA33A382-3AF1-48D4-97A7-3196E293E3C7}"/>
          </ac:spMkLst>
        </pc:spChg>
        <pc:spChg chg="del">
          <ac:chgData name="Reed Kiely" userId="768be38e-2fb5-40ce-925d-bd8e9d9e3c31" providerId="ADAL" clId="{5D275659-D6B6-4856-BEC0-8AC5B388B1CF}" dt="2021-09-16T14:41:22.554" v="1356" actId="478"/>
          <ac:spMkLst>
            <pc:docMk/>
            <pc:sldMk cId="2098806325" sldId="2144328231"/>
            <ac:spMk id="49" creationId="{C5B3D16D-70F9-48CE-B8F4-835E18FC484D}"/>
          </ac:spMkLst>
        </pc:spChg>
        <pc:spChg chg="del">
          <ac:chgData name="Reed Kiely" userId="768be38e-2fb5-40ce-925d-bd8e9d9e3c31" providerId="ADAL" clId="{5D275659-D6B6-4856-BEC0-8AC5B388B1CF}" dt="2021-09-16T14:41:22.554" v="1356" actId="478"/>
          <ac:spMkLst>
            <pc:docMk/>
            <pc:sldMk cId="2098806325" sldId="2144328231"/>
            <ac:spMk id="50" creationId="{F8C5F42A-7722-44CE-9ECA-0DD0956551BB}"/>
          </ac:spMkLst>
        </pc:spChg>
        <pc:spChg chg="del">
          <ac:chgData name="Reed Kiely" userId="768be38e-2fb5-40ce-925d-bd8e9d9e3c31" providerId="ADAL" clId="{5D275659-D6B6-4856-BEC0-8AC5B388B1CF}" dt="2021-09-16T14:41:22.554" v="1356" actId="478"/>
          <ac:spMkLst>
            <pc:docMk/>
            <pc:sldMk cId="2098806325" sldId="2144328231"/>
            <ac:spMk id="51" creationId="{321EE0AC-E5AC-4210-88DE-F3FA110ECD0B}"/>
          </ac:spMkLst>
        </pc:spChg>
        <pc:spChg chg="del">
          <ac:chgData name="Reed Kiely" userId="768be38e-2fb5-40ce-925d-bd8e9d9e3c31" providerId="ADAL" clId="{5D275659-D6B6-4856-BEC0-8AC5B388B1CF}" dt="2021-09-16T14:41:22.554" v="1356" actId="478"/>
          <ac:spMkLst>
            <pc:docMk/>
            <pc:sldMk cId="2098806325" sldId="2144328231"/>
            <ac:spMk id="52" creationId="{99AE58E2-2DED-4E51-9E0A-0E5427CC153D}"/>
          </ac:spMkLst>
        </pc:spChg>
        <pc:spChg chg="del">
          <ac:chgData name="Reed Kiely" userId="768be38e-2fb5-40ce-925d-bd8e9d9e3c31" providerId="ADAL" clId="{5D275659-D6B6-4856-BEC0-8AC5B388B1CF}" dt="2021-09-16T14:41:22.554" v="1356" actId="478"/>
          <ac:spMkLst>
            <pc:docMk/>
            <pc:sldMk cId="2098806325" sldId="2144328231"/>
            <ac:spMk id="53" creationId="{565AE18C-EBB4-4A0E-98E4-2BE7475B56BB}"/>
          </ac:spMkLst>
        </pc:spChg>
        <pc:spChg chg="del">
          <ac:chgData name="Reed Kiely" userId="768be38e-2fb5-40ce-925d-bd8e9d9e3c31" providerId="ADAL" clId="{5D275659-D6B6-4856-BEC0-8AC5B388B1CF}" dt="2021-09-16T14:41:22.554" v="1356" actId="478"/>
          <ac:spMkLst>
            <pc:docMk/>
            <pc:sldMk cId="2098806325" sldId="2144328231"/>
            <ac:spMk id="54" creationId="{4E177A88-714B-42B2-B45B-24D9DD674DB6}"/>
          </ac:spMkLst>
        </pc:spChg>
        <pc:spChg chg="del">
          <ac:chgData name="Reed Kiely" userId="768be38e-2fb5-40ce-925d-bd8e9d9e3c31" providerId="ADAL" clId="{5D275659-D6B6-4856-BEC0-8AC5B388B1CF}" dt="2021-09-16T14:41:22.554" v="1356" actId="478"/>
          <ac:spMkLst>
            <pc:docMk/>
            <pc:sldMk cId="2098806325" sldId="2144328231"/>
            <ac:spMk id="55" creationId="{5DA724BD-D09F-4055-857C-B5E76BB4848A}"/>
          </ac:spMkLst>
        </pc:spChg>
        <pc:spChg chg="del">
          <ac:chgData name="Reed Kiely" userId="768be38e-2fb5-40ce-925d-bd8e9d9e3c31" providerId="ADAL" clId="{5D275659-D6B6-4856-BEC0-8AC5B388B1CF}" dt="2021-09-16T14:41:22.554" v="1356" actId="478"/>
          <ac:spMkLst>
            <pc:docMk/>
            <pc:sldMk cId="2098806325" sldId="2144328231"/>
            <ac:spMk id="56" creationId="{63027B1B-7793-4206-855F-5C12E5E089F4}"/>
          </ac:spMkLst>
        </pc:spChg>
        <pc:spChg chg="del">
          <ac:chgData name="Reed Kiely" userId="768be38e-2fb5-40ce-925d-bd8e9d9e3c31" providerId="ADAL" clId="{5D275659-D6B6-4856-BEC0-8AC5B388B1CF}" dt="2021-09-16T14:41:22.554" v="1356" actId="478"/>
          <ac:spMkLst>
            <pc:docMk/>
            <pc:sldMk cId="2098806325" sldId="2144328231"/>
            <ac:spMk id="57" creationId="{491DCCED-8D4E-497F-84CD-4EE3D3254B05}"/>
          </ac:spMkLst>
        </pc:spChg>
        <pc:spChg chg="mod">
          <ac:chgData name="Reed Kiely" userId="768be38e-2fb5-40ce-925d-bd8e9d9e3c31" providerId="ADAL" clId="{5D275659-D6B6-4856-BEC0-8AC5B388B1CF}" dt="2021-09-16T14:41:23.002" v="1357"/>
          <ac:spMkLst>
            <pc:docMk/>
            <pc:sldMk cId="2098806325" sldId="2144328231"/>
            <ac:spMk id="60" creationId="{96588EBD-2722-4058-B122-AC93E36F087F}"/>
          </ac:spMkLst>
        </pc:spChg>
        <pc:spChg chg="mod">
          <ac:chgData name="Reed Kiely" userId="768be38e-2fb5-40ce-925d-bd8e9d9e3c31" providerId="ADAL" clId="{5D275659-D6B6-4856-BEC0-8AC5B388B1CF}" dt="2021-09-16T14:41:23.002" v="1357"/>
          <ac:spMkLst>
            <pc:docMk/>
            <pc:sldMk cId="2098806325" sldId="2144328231"/>
            <ac:spMk id="61" creationId="{6C918B7A-FA1A-426C-99D5-3861C258A036}"/>
          </ac:spMkLst>
        </pc:spChg>
        <pc:spChg chg="del">
          <ac:chgData name="Reed Kiely" userId="768be38e-2fb5-40ce-925d-bd8e9d9e3c31" providerId="ADAL" clId="{5D275659-D6B6-4856-BEC0-8AC5B388B1CF}" dt="2021-09-16T14:41:22.554" v="1356" actId="478"/>
          <ac:spMkLst>
            <pc:docMk/>
            <pc:sldMk cId="2098806325" sldId="2144328231"/>
            <ac:spMk id="63" creationId="{E1DE616F-8F0F-4FF1-9A68-C8D09AB98F45}"/>
          </ac:spMkLst>
        </pc:spChg>
        <pc:spChg chg="del">
          <ac:chgData name="Reed Kiely" userId="768be38e-2fb5-40ce-925d-bd8e9d9e3c31" providerId="ADAL" clId="{5D275659-D6B6-4856-BEC0-8AC5B388B1CF}" dt="2021-09-16T14:41:22.554" v="1356" actId="478"/>
          <ac:spMkLst>
            <pc:docMk/>
            <pc:sldMk cId="2098806325" sldId="2144328231"/>
            <ac:spMk id="64" creationId="{D8D6904D-6D6C-4390-8970-BCFABCF2D653}"/>
          </ac:spMkLst>
        </pc:spChg>
        <pc:spChg chg="del">
          <ac:chgData name="Reed Kiely" userId="768be38e-2fb5-40ce-925d-bd8e9d9e3c31" providerId="ADAL" clId="{5D275659-D6B6-4856-BEC0-8AC5B388B1CF}" dt="2021-09-16T14:41:22.554" v="1356" actId="478"/>
          <ac:spMkLst>
            <pc:docMk/>
            <pc:sldMk cId="2098806325" sldId="2144328231"/>
            <ac:spMk id="65" creationId="{EBDD3A0E-FBE1-4C8F-A91D-126B3698833D}"/>
          </ac:spMkLst>
        </pc:spChg>
        <pc:spChg chg="del">
          <ac:chgData name="Reed Kiely" userId="768be38e-2fb5-40ce-925d-bd8e9d9e3c31" providerId="ADAL" clId="{5D275659-D6B6-4856-BEC0-8AC5B388B1CF}" dt="2021-09-16T14:41:22.554" v="1356" actId="478"/>
          <ac:spMkLst>
            <pc:docMk/>
            <pc:sldMk cId="2098806325" sldId="2144328231"/>
            <ac:spMk id="66" creationId="{8AA5C898-9A2A-4CCA-9611-4666A649983B}"/>
          </ac:spMkLst>
        </pc:spChg>
        <pc:spChg chg="del">
          <ac:chgData name="Reed Kiely" userId="768be38e-2fb5-40ce-925d-bd8e9d9e3c31" providerId="ADAL" clId="{5D275659-D6B6-4856-BEC0-8AC5B388B1CF}" dt="2021-09-16T14:41:22.554" v="1356" actId="478"/>
          <ac:spMkLst>
            <pc:docMk/>
            <pc:sldMk cId="2098806325" sldId="2144328231"/>
            <ac:spMk id="67" creationId="{BB7E328D-BBE5-4C34-AD07-B74F9D19EA7B}"/>
          </ac:spMkLst>
        </pc:spChg>
        <pc:spChg chg="del">
          <ac:chgData name="Reed Kiely" userId="768be38e-2fb5-40ce-925d-bd8e9d9e3c31" providerId="ADAL" clId="{5D275659-D6B6-4856-BEC0-8AC5B388B1CF}" dt="2021-09-16T14:41:22.554" v="1356" actId="478"/>
          <ac:spMkLst>
            <pc:docMk/>
            <pc:sldMk cId="2098806325" sldId="2144328231"/>
            <ac:spMk id="68" creationId="{6C6F0EA9-66AA-4092-825C-2A8F904DC290}"/>
          </ac:spMkLst>
        </pc:spChg>
        <pc:spChg chg="mod">
          <ac:chgData name="Reed Kiely" userId="768be38e-2fb5-40ce-925d-bd8e9d9e3c31" providerId="ADAL" clId="{5D275659-D6B6-4856-BEC0-8AC5B388B1CF}" dt="2021-09-16T14:41:23.002" v="1357"/>
          <ac:spMkLst>
            <pc:docMk/>
            <pc:sldMk cId="2098806325" sldId="2144328231"/>
            <ac:spMk id="72" creationId="{34B52E65-C0EB-43ED-97EB-B39E80A0A919}"/>
          </ac:spMkLst>
        </pc:spChg>
        <pc:spChg chg="mod">
          <ac:chgData name="Reed Kiely" userId="768be38e-2fb5-40ce-925d-bd8e9d9e3c31" providerId="ADAL" clId="{5D275659-D6B6-4856-BEC0-8AC5B388B1CF}" dt="2021-09-16T14:41:23.002" v="1357"/>
          <ac:spMkLst>
            <pc:docMk/>
            <pc:sldMk cId="2098806325" sldId="2144328231"/>
            <ac:spMk id="73" creationId="{0C80AF8D-C157-45BF-AA43-64D412898370}"/>
          </ac:spMkLst>
        </pc:spChg>
        <pc:spChg chg="add del mod">
          <ac:chgData name="Reed Kiely" userId="768be38e-2fb5-40ce-925d-bd8e9d9e3c31" providerId="ADAL" clId="{5D275659-D6B6-4856-BEC0-8AC5B388B1CF}" dt="2021-09-16T16:51:53.424" v="1787" actId="478"/>
          <ac:spMkLst>
            <pc:docMk/>
            <pc:sldMk cId="2098806325" sldId="2144328231"/>
            <ac:spMk id="74" creationId="{682649AA-B186-499D-A3CC-09AAC1A73736}"/>
          </ac:spMkLst>
        </pc:spChg>
        <pc:spChg chg="add mod">
          <ac:chgData name="Reed Kiely" userId="768be38e-2fb5-40ce-925d-bd8e9d9e3c31" providerId="ADAL" clId="{5D275659-D6B6-4856-BEC0-8AC5B388B1CF}" dt="2021-09-16T16:55:19.759" v="1931" actId="1035"/>
          <ac:spMkLst>
            <pc:docMk/>
            <pc:sldMk cId="2098806325" sldId="2144328231"/>
            <ac:spMk id="76" creationId="{6D447E30-870C-460A-BC37-E8E8836BF2B5}"/>
          </ac:spMkLst>
        </pc:spChg>
        <pc:spChg chg="add mod">
          <ac:chgData name="Reed Kiely" userId="768be38e-2fb5-40ce-925d-bd8e9d9e3c31" providerId="ADAL" clId="{5D275659-D6B6-4856-BEC0-8AC5B388B1CF}" dt="2021-09-16T16:55:19.759" v="1931" actId="1035"/>
          <ac:spMkLst>
            <pc:docMk/>
            <pc:sldMk cId="2098806325" sldId="2144328231"/>
            <ac:spMk id="77" creationId="{EE349516-B17D-4C8F-8DF3-5FC33F712DB6}"/>
          </ac:spMkLst>
        </pc:spChg>
        <pc:spChg chg="add mod">
          <ac:chgData name="Reed Kiely" userId="768be38e-2fb5-40ce-925d-bd8e9d9e3c31" providerId="ADAL" clId="{5D275659-D6B6-4856-BEC0-8AC5B388B1CF}" dt="2021-09-16T16:55:19.759" v="1931" actId="1035"/>
          <ac:spMkLst>
            <pc:docMk/>
            <pc:sldMk cId="2098806325" sldId="2144328231"/>
            <ac:spMk id="78" creationId="{23E1424C-A0FA-4A96-A4FB-373D21AA876D}"/>
          </ac:spMkLst>
        </pc:spChg>
        <pc:spChg chg="add mod">
          <ac:chgData name="Reed Kiely" userId="768be38e-2fb5-40ce-925d-bd8e9d9e3c31" providerId="ADAL" clId="{5D275659-D6B6-4856-BEC0-8AC5B388B1CF}" dt="2021-09-16T16:55:19.759" v="1931" actId="1035"/>
          <ac:spMkLst>
            <pc:docMk/>
            <pc:sldMk cId="2098806325" sldId="2144328231"/>
            <ac:spMk id="79" creationId="{94ACB781-F40F-43CD-8817-7296845A57C6}"/>
          </ac:spMkLst>
        </pc:spChg>
        <pc:spChg chg="add mod">
          <ac:chgData name="Reed Kiely" userId="768be38e-2fb5-40ce-925d-bd8e9d9e3c31" providerId="ADAL" clId="{5D275659-D6B6-4856-BEC0-8AC5B388B1CF}" dt="2021-09-16T16:46:21.553" v="1664" actId="1076"/>
          <ac:spMkLst>
            <pc:docMk/>
            <pc:sldMk cId="2098806325" sldId="2144328231"/>
            <ac:spMk id="80" creationId="{07BEE38A-A5C7-4516-8F9C-4A4E54B2E844}"/>
          </ac:spMkLst>
        </pc:spChg>
        <pc:spChg chg="add mod">
          <ac:chgData name="Reed Kiely" userId="768be38e-2fb5-40ce-925d-bd8e9d9e3c31" providerId="ADAL" clId="{5D275659-D6B6-4856-BEC0-8AC5B388B1CF}" dt="2021-09-16T16:55:19.759" v="1931" actId="1035"/>
          <ac:spMkLst>
            <pc:docMk/>
            <pc:sldMk cId="2098806325" sldId="2144328231"/>
            <ac:spMk id="81" creationId="{A68A64DB-EB9F-45E1-9AC8-0AC6F0F945BC}"/>
          </ac:spMkLst>
        </pc:spChg>
        <pc:spChg chg="add mod">
          <ac:chgData name="Reed Kiely" userId="768be38e-2fb5-40ce-925d-bd8e9d9e3c31" providerId="ADAL" clId="{5D275659-D6B6-4856-BEC0-8AC5B388B1CF}" dt="2021-09-16T16:55:19.759" v="1931" actId="1035"/>
          <ac:spMkLst>
            <pc:docMk/>
            <pc:sldMk cId="2098806325" sldId="2144328231"/>
            <ac:spMk id="82" creationId="{74BB85E4-017C-4057-B139-517D9668A32D}"/>
          </ac:spMkLst>
        </pc:spChg>
        <pc:spChg chg="add mod">
          <ac:chgData name="Reed Kiely" userId="768be38e-2fb5-40ce-925d-bd8e9d9e3c31" providerId="ADAL" clId="{5D275659-D6B6-4856-BEC0-8AC5B388B1CF}" dt="2021-09-16T14:41:27.421" v="1358"/>
          <ac:spMkLst>
            <pc:docMk/>
            <pc:sldMk cId="2098806325" sldId="2144328231"/>
            <ac:spMk id="84" creationId="{E9E03D64-BA25-4D61-9D00-A013141C7FCD}"/>
          </ac:spMkLst>
        </pc:spChg>
        <pc:spChg chg="add mod">
          <ac:chgData name="Reed Kiely" userId="768be38e-2fb5-40ce-925d-bd8e9d9e3c31" providerId="ADAL" clId="{5D275659-D6B6-4856-BEC0-8AC5B388B1CF}" dt="2021-09-16T16:46:16.108" v="1663" actId="1076"/>
          <ac:spMkLst>
            <pc:docMk/>
            <pc:sldMk cId="2098806325" sldId="2144328231"/>
            <ac:spMk id="85" creationId="{B998DE6B-6D98-43E3-90C3-86D7CD005DD7}"/>
          </ac:spMkLst>
        </pc:spChg>
        <pc:spChg chg="add mod">
          <ac:chgData name="Reed Kiely" userId="768be38e-2fb5-40ce-925d-bd8e9d9e3c31" providerId="ADAL" clId="{5D275659-D6B6-4856-BEC0-8AC5B388B1CF}" dt="2021-09-16T16:51:41.074" v="1782" actId="207"/>
          <ac:spMkLst>
            <pc:docMk/>
            <pc:sldMk cId="2098806325" sldId="2144328231"/>
            <ac:spMk id="86" creationId="{996EA8F2-F5A5-45B6-AB41-B5BA5A1E0E97}"/>
          </ac:spMkLst>
        </pc:spChg>
        <pc:spChg chg="add mod">
          <ac:chgData name="Reed Kiely" userId="768be38e-2fb5-40ce-925d-bd8e9d9e3c31" providerId="ADAL" clId="{5D275659-D6B6-4856-BEC0-8AC5B388B1CF}" dt="2021-09-16T16:46:16.108" v="1663" actId="1076"/>
          <ac:spMkLst>
            <pc:docMk/>
            <pc:sldMk cId="2098806325" sldId="2144328231"/>
            <ac:spMk id="87" creationId="{AED19363-3F51-4327-AC26-BCC1D78A41E0}"/>
          </ac:spMkLst>
        </pc:spChg>
        <pc:spChg chg="add mod">
          <ac:chgData name="Reed Kiely" userId="768be38e-2fb5-40ce-925d-bd8e9d9e3c31" providerId="ADAL" clId="{5D275659-D6B6-4856-BEC0-8AC5B388B1CF}" dt="2021-09-16T16:51:49.906" v="1786" actId="207"/>
          <ac:spMkLst>
            <pc:docMk/>
            <pc:sldMk cId="2098806325" sldId="2144328231"/>
            <ac:spMk id="88" creationId="{6642D5AF-7E83-4A24-B270-B689BDB7BEC0}"/>
          </ac:spMkLst>
        </pc:spChg>
        <pc:grpChg chg="add mod">
          <ac:chgData name="Reed Kiely" userId="768be38e-2fb5-40ce-925d-bd8e9d9e3c31" providerId="ADAL" clId="{5D275659-D6B6-4856-BEC0-8AC5B388B1CF}" dt="2021-09-16T16:55:19.759" v="1931" actId="1035"/>
          <ac:grpSpMkLst>
            <pc:docMk/>
            <pc:sldMk cId="2098806325" sldId="2144328231"/>
            <ac:grpSpMk id="38" creationId="{A060C239-8401-436B-A5D0-8C49E1582C32}"/>
          </ac:grpSpMkLst>
        </pc:grpChg>
        <pc:grpChg chg="mod">
          <ac:chgData name="Reed Kiely" userId="768be38e-2fb5-40ce-925d-bd8e9d9e3c31" providerId="ADAL" clId="{5D275659-D6B6-4856-BEC0-8AC5B388B1CF}" dt="2021-09-16T14:41:23.002" v="1357"/>
          <ac:grpSpMkLst>
            <pc:docMk/>
            <pc:sldMk cId="2098806325" sldId="2144328231"/>
            <ac:grpSpMk id="39" creationId="{C6B2F4B8-3FE4-45A5-91C8-A2C31E463E4D}"/>
          </ac:grpSpMkLst>
        </pc:grpChg>
        <pc:grpChg chg="mod">
          <ac:chgData name="Reed Kiely" userId="768be38e-2fb5-40ce-925d-bd8e9d9e3c31" providerId="ADAL" clId="{5D275659-D6B6-4856-BEC0-8AC5B388B1CF}" dt="2021-09-16T14:41:23.002" v="1357"/>
          <ac:grpSpMkLst>
            <pc:docMk/>
            <pc:sldMk cId="2098806325" sldId="2144328231"/>
            <ac:grpSpMk id="40" creationId="{5EE1D61F-205D-4C8C-9769-282CAEA63072}"/>
          </ac:grpSpMkLst>
        </pc:grpChg>
        <pc:grpChg chg="add mod">
          <ac:chgData name="Reed Kiely" userId="768be38e-2fb5-40ce-925d-bd8e9d9e3c31" providerId="ADAL" clId="{5D275659-D6B6-4856-BEC0-8AC5B388B1CF}" dt="2021-09-16T16:55:19.759" v="1931" actId="1035"/>
          <ac:grpSpMkLst>
            <pc:docMk/>
            <pc:sldMk cId="2098806325" sldId="2144328231"/>
            <ac:grpSpMk id="47" creationId="{7986CB6D-13E5-4DDE-90D7-266648682F48}"/>
          </ac:grpSpMkLst>
        </pc:grpChg>
        <pc:grpChg chg="mod">
          <ac:chgData name="Reed Kiely" userId="768be38e-2fb5-40ce-925d-bd8e9d9e3c31" providerId="ADAL" clId="{5D275659-D6B6-4856-BEC0-8AC5B388B1CF}" dt="2021-09-16T14:41:23.002" v="1357"/>
          <ac:grpSpMkLst>
            <pc:docMk/>
            <pc:sldMk cId="2098806325" sldId="2144328231"/>
            <ac:grpSpMk id="58" creationId="{91997623-F597-4B13-B531-85643D8DAEB2}"/>
          </ac:grpSpMkLst>
        </pc:grpChg>
        <pc:grpChg chg="mod">
          <ac:chgData name="Reed Kiely" userId="768be38e-2fb5-40ce-925d-bd8e9d9e3c31" providerId="ADAL" clId="{5D275659-D6B6-4856-BEC0-8AC5B388B1CF}" dt="2021-09-16T14:41:23.002" v="1357"/>
          <ac:grpSpMkLst>
            <pc:docMk/>
            <pc:sldMk cId="2098806325" sldId="2144328231"/>
            <ac:grpSpMk id="59" creationId="{B234494D-10F1-46F2-8BE1-11ECAB27D297}"/>
          </ac:grpSpMkLst>
        </pc:grpChg>
        <pc:cxnChg chg="del">
          <ac:chgData name="Reed Kiely" userId="768be38e-2fb5-40ce-925d-bd8e9d9e3c31" providerId="ADAL" clId="{5D275659-D6B6-4856-BEC0-8AC5B388B1CF}" dt="2021-09-16T14:41:22.554" v="1356" actId="478"/>
          <ac:cxnSpMkLst>
            <pc:docMk/>
            <pc:sldMk cId="2098806325" sldId="2144328231"/>
            <ac:cxnSpMk id="62" creationId="{61EDD6D9-52CD-4270-811E-CEAE20AA39F2}"/>
          </ac:cxnSpMkLst>
        </pc:cxnChg>
        <pc:cxnChg chg="add mod">
          <ac:chgData name="Reed Kiely" userId="768be38e-2fb5-40ce-925d-bd8e9d9e3c31" providerId="ADAL" clId="{5D275659-D6B6-4856-BEC0-8AC5B388B1CF}" dt="2021-09-16T16:55:26.536" v="1932" actId="14100"/>
          <ac:cxnSpMkLst>
            <pc:docMk/>
            <pc:sldMk cId="2098806325" sldId="2144328231"/>
            <ac:cxnSpMk id="75" creationId="{155F4A2B-4F4E-4101-9BD9-DD3BA3FE82B9}"/>
          </ac:cxnSpMkLst>
        </pc:cxnChg>
        <pc:cxnChg chg="add del mod">
          <ac:chgData name="Reed Kiely" userId="768be38e-2fb5-40ce-925d-bd8e9d9e3c31" providerId="ADAL" clId="{5D275659-D6B6-4856-BEC0-8AC5B388B1CF}" dt="2021-09-16T16:51:53.424" v="1787" actId="478"/>
          <ac:cxnSpMkLst>
            <pc:docMk/>
            <pc:sldMk cId="2098806325" sldId="2144328231"/>
            <ac:cxnSpMk id="83" creationId="{39CD473D-DB24-44E4-BC16-FC447B3B5818}"/>
          </ac:cxnSpMkLst>
        </pc:cxnChg>
      </pc:sldChg>
      <pc:sldChg chg="addSp delSp modSp add mod">
        <pc:chgData name="Reed Kiely" userId="768be38e-2fb5-40ce-925d-bd8e9d9e3c31" providerId="ADAL" clId="{5D275659-D6B6-4856-BEC0-8AC5B388B1CF}" dt="2021-09-17T20:48:12.811" v="4444" actId="478"/>
        <pc:sldMkLst>
          <pc:docMk/>
          <pc:sldMk cId="2101685776" sldId="2144328231"/>
        </pc:sldMkLst>
        <pc:spChg chg="mod">
          <ac:chgData name="Reed Kiely" userId="768be38e-2fb5-40ce-925d-bd8e9d9e3c31" providerId="ADAL" clId="{5D275659-D6B6-4856-BEC0-8AC5B388B1CF}" dt="2021-09-17T17:56:25.283" v="4297" actId="207"/>
          <ac:spMkLst>
            <pc:docMk/>
            <pc:sldMk cId="2101685776" sldId="2144328231"/>
            <ac:spMk id="24" creationId="{FE51337C-7111-4FDD-BD9E-AAF8EAD4F674}"/>
          </ac:spMkLst>
        </pc:spChg>
        <pc:spChg chg="add del mod">
          <ac:chgData name="Reed Kiely" userId="768be38e-2fb5-40ce-925d-bd8e9d9e3c31" providerId="ADAL" clId="{5D275659-D6B6-4856-BEC0-8AC5B388B1CF}" dt="2021-09-17T20:48:12.811" v="4444" actId="478"/>
          <ac:spMkLst>
            <pc:docMk/>
            <pc:sldMk cId="2101685776" sldId="2144328231"/>
            <ac:spMk id="46" creationId="{855922DD-EE29-4D1A-AEC8-81915B46EEC4}"/>
          </ac:spMkLst>
        </pc:spChg>
        <pc:spChg chg="del">
          <ac:chgData name="Reed Kiely" userId="768be38e-2fb5-40ce-925d-bd8e9d9e3c31" providerId="ADAL" clId="{5D275659-D6B6-4856-BEC0-8AC5B388B1CF}" dt="2021-09-17T17:48:00.667" v="4287" actId="478"/>
          <ac:spMkLst>
            <pc:docMk/>
            <pc:sldMk cId="2101685776" sldId="2144328231"/>
            <ac:spMk id="71" creationId="{D1C16776-639E-4D75-92DA-BD28FAA040BA}"/>
          </ac:spMkLst>
        </pc:spChg>
        <pc:picChg chg="del">
          <ac:chgData name="Reed Kiely" userId="768be38e-2fb5-40ce-925d-bd8e9d9e3c31" providerId="ADAL" clId="{5D275659-D6B6-4856-BEC0-8AC5B388B1CF}" dt="2021-09-17T17:48:00.667" v="4287" actId="478"/>
          <ac:picMkLst>
            <pc:docMk/>
            <pc:sldMk cId="2101685776" sldId="2144328231"/>
            <ac:picMk id="3" creationId="{B279BA38-0347-4D5B-8793-F08FFF2EFC6A}"/>
          </ac:picMkLst>
        </pc:picChg>
        <pc:picChg chg="add mod">
          <ac:chgData name="Reed Kiely" userId="768be38e-2fb5-40ce-925d-bd8e9d9e3c31" providerId="ADAL" clId="{5D275659-D6B6-4856-BEC0-8AC5B388B1CF}" dt="2021-09-17T17:48:00.849" v="4288"/>
          <ac:picMkLst>
            <pc:docMk/>
            <pc:sldMk cId="2101685776" sldId="2144328231"/>
            <ac:picMk id="45" creationId="{37AB4796-83E4-4C7F-9189-FD7D9DC41A93}"/>
          </ac:picMkLst>
        </pc:picChg>
      </pc:sldChg>
      <pc:sldChg chg="addSp delSp modSp add del mod">
        <pc:chgData name="Reed Kiely" userId="768be38e-2fb5-40ce-925d-bd8e9d9e3c31" providerId="ADAL" clId="{5D275659-D6B6-4856-BEC0-8AC5B388B1CF}" dt="2021-09-17T13:44:54.479" v="3280" actId="2696"/>
        <pc:sldMkLst>
          <pc:docMk/>
          <pc:sldMk cId="2727614839" sldId="2144328232"/>
        </pc:sldMkLst>
        <pc:spChg chg="mod">
          <ac:chgData name="Reed Kiely" userId="768be38e-2fb5-40ce-925d-bd8e9d9e3c31" providerId="ADAL" clId="{5D275659-D6B6-4856-BEC0-8AC5B388B1CF}" dt="2021-09-16T14:44:17.252" v="1401"/>
          <ac:spMkLst>
            <pc:docMk/>
            <pc:sldMk cId="2727614839" sldId="2144328232"/>
            <ac:spMk id="18" creationId="{5FAFEECD-7223-4EF1-B48B-E4460A227198}"/>
          </ac:spMkLst>
        </pc:spChg>
        <pc:spChg chg="mod">
          <ac:chgData name="Reed Kiely" userId="768be38e-2fb5-40ce-925d-bd8e9d9e3c31" providerId="ADAL" clId="{5D275659-D6B6-4856-BEC0-8AC5B388B1CF}" dt="2021-09-16T20:14:19.930" v="2642" actId="20577"/>
          <ac:spMkLst>
            <pc:docMk/>
            <pc:sldMk cId="2727614839" sldId="2144328232"/>
            <ac:spMk id="24" creationId="{FE51337C-7111-4FDD-BD9E-AAF8EAD4F674}"/>
          </ac:spMkLst>
        </pc:spChg>
        <pc:spChg chg="add mod">
          <ac:chgData name="Reed Kiely" userId="768be38e-2fb5-40ce-925d-bd8e9d9e3c31" providerId="ADAL" clId="{5D275659-D6B6-4856-BEC0-8AC5B388B1CF}" dt="2021-09-16T14:44:26.852" v="1404" actId="1076"/>
          <ac:spMkLst>
            <pc:docMk/>
            <pc:sldMk cId="2727614839" sldId="2144328232"/>
            <ac:spMk id="32" creationId="{63D9C686-7038-425A-A700-A448FD70DF60}"/>
          </ac:spMkLst>
        </pc:spChg>
        <pc:spChg chg="del mod">
          <ac:chgData name="Reed Kiely" userId="768be38e-2fb5-40ce-925d-bd8e9d9e3c31" providerId="ADAL" clId="{5D275659-D6B6-4856-BEC0-8AC5B388B1CF}" dt="2021-09-17T13:44:47.299" v="3278" actId="478"/>
          <ac:spMkLst>
            <pc:docMk/>
            <pc:sldMk cId="2727614839" sldId="2144328232"/>
            <ac:spMk id="65" creationId="{E999094B-59AE-4511-AD67-F4DE18A05A40}"/>
          </ac:spMkLst>
        </pc:spChg>
        <pc:spChg chg="del">
          <ac:chgData name="Reed Kiely" userId="768be38e-2fb5-40ce-925d-bd8e9d9e3c31" providerId="ADAL" clId="{5D275659-D6B6-4856-BEC0-8AC5B388B1CF}" dt="2021-09-16T14:44:08.228" v="1399" actId="478"/>
          <ac:spMkLst>
            <pc:docMk/>
            <pc:sldMk cId="2727614839" sldId="2144328232"/>
            <ac:spMk id="67" creationId="{4A09DE88-C121-4C3E-B88A-3AA4BDC3F6BC}"/>
          </ac:spMkLst>
        </pc:spChg>
        <pc:spChg chg="del">
          <ac:chgData name="Reed Kiely" userId="768be38e-2fb5-40ce-925d-bd8e9d9e3c31" providerId="ADAL" clId="{5D275659-D6B6-4856-BEC0-8AC5B388B1CF}" dt="2021-09-16T14:44:08.228" v="1399" actId="478"/>
          <ac:spMkLst>
            <pc:docMk/>
            <pc:sldMk cId="2727614839" sldId="2144328232"/>
            <ac:spMk id="77" creationId="{DA9E161E-8A5A-455B-AF7F-94FABDB2AE17}"/>
          </ac:spMkLst>
        </pc:spChg>
        <pc:spChg chg="del">
          <ac:chgData name="Reed Kiely" userId="768be38e-2fb5-40ce-925d-bd8e9d9e3c31" providerId="ADAL" clId="{5D275659-D6B6-4856-BEC0-8AC5B388B1CF}" dt="2021-09-16T14:44:08.228" v="1399" actId="478"/>
          <ac:spMkLst>
            <pc:docMk/>
            <pc:sldMk cId="2727614839" sldId="2144328232"/>
            <ac:spMk id="78" creationId="{CCDB2C93-4BF2-4FE8-914C-3070C82796F8}"/>
          </ac:spMkLst>
        </pc:spChg>
        <pc:spChg chg="del">
          <ac:chgData name="Reed Kiely" userId="768be38e-2fb5-40ce-925d-bd8e9d9e3c31" providerId="ADAL" clId="{5D275659-D6B6-4856-BEC0-8AC5B388B1CF}" dt="2021-09-16T14:44:08.228" v="1399" actId="478"/>
          <ac:spMkLst>
            <pc:docMk/>
            <pc:sldMk cId="2727614839" sldId="2144328232"/>
            <ac:spMk id="79" creationId="{7BC31E21-2D33-4F21-BE28-AAE276F42235}"/>
          </ac:spMkLst>
        </pc:spChg>
        <pc:spChg chg="del">
          <ac:chgData name="Reed Kiely" userId="768be38e-2fb5-40ce-925d-bd8e9d9e3c31" providerId="ADAL" clId="{5D275659-D6B6-4856-BEC0-8AC5B388B1CF}" dt="2021-09-16T14:44:08.228" v="1399" actId="478"/>
          <ac:spMkLst>
            <pc:docMk/>
            <pc:sldMk cId="2727614839" sldId="2144328232"/>
            <ac:spMk id="80" creationId="{E5C06938-1140-43AA-A4DB-37541608FC9B}"/>
          </ac:spMkLst>
        </pc:spChg>
        <pc:grpChg chg="del">
          <ac:chgData name="Reed Kiely" userId="768be38e-2fb5-40ce-925d-bd8e9d9e3c31" providerId="ADAL" clId="{5D275659-D6B6-4856-BEC0-8AC5B388B1CF}" dt="2021-09-16T14:44:08.228" v="1399" actId="478"/>
          <ac:grpSpMkLst>
            <pc:docMk/>
            <pc:sldMk cId="2727614839" sldId="2144328232"/>
            <ac:grpSpMk id="68" creationId="{5FF6B897-7FBF-44A0-AEDA-D3270A861598}"/>
          </ac:grpSpMkLst>
        </pc:grpChg>
        <pc:grpChg chg="del">
          <ac:chgData name="Reed Kiely" userId="768be38e-2fb5-40ce-925d-bd8e9d9e3c31" providerId="ADAL" clId="{5D275659-D6B6-4856-BEC0-8AC5B388B1CF}" dt="2021-09-16T14:44:08.228" v="1399" actId="478"/>
          <ac:grpSpMkLst>
            <pc:docMk/>
            <pc:sldMk cId="2727614839" sldId="2144328232"/>
            <ac:grpSpMk id="71" creationId="{A7651C9F-0346-4F26-B6FB-05487A8963B1}"/>
          </ac:grpSpMkLst>
        </pc:grpChg>
        <pc:grpChg chg="del">
          <ac:chgData name="Reed Kiely" userId="768be38e-2fb5-40ce-925d-bd8e9d9e3c31" providerId="ADAL" clId="{5D275659-D6B6-4856-BEC0-8AC5B388B1CF}" dt="2021-09-16T14:44:08.228" v="1399" actId="478"/>
          <ac:grpSpMkLst>
            <pc:docMk/>
            <pc:sldMk cId="2727614839" sldId="2144328232"/>
            <ac:grpSpMk id="74" creationId="{D29C1D8F-75AB-4B9A-919C-2BBABF4FB526}"/>
          </ac:grpSpMkLst>
        </pc:grpChg>
        <pc:graphicFrameChg chg="add mod">
          <ac:chgData name="Reed Kiely" userId="768be38e-2fb5-40ce-925d-bd8e9d9e3c31" providerId="ADAL" clId="{5D275659-D6B6-4856-BEC0-8AC5B388B1CF}" dt="2021-09-16T17:46:22.878" v="1941"/>
          <ac:graphicFrameMkLst>
            <pc:docMk/>
            <pc:sldMk cId="2727614839" sldId="2144328232"/>
            <ac:graphicFrameMk id="29" creationId="{0656D7BE-A29A-4401-B58E-E721532B439C}"/>
          </ac:graphicFrameMkLst>
        </pc:graphicFrameChg>
        <pc:picChg chg="del">
          <ac:chgData name="Reed Kiely" userId="768be38e-2fb5-40ce-925d-bd8e9d9e3c31" providerId="ADAL" clId="{5D275659-D6B6-4856-BEC0-8AC5B388B1CF}" dt="2021-09-17T13:44:47.299" v="3278" actId="478"/>
          <ac:picMkLst>
            <pc:docMk/>
            <pc:sldMk cId="2727614839" sldId="2144328232"/>
            <ac:picMk id="3" creationId="{B279BA38-0347-4D5B-8793-F08FFF2EFC6A}"/>
          </ac:picMkLst>
        </pc:picChg>
        <pc:picChg chg="add mod">
          <ac:chgData name="Reed Kiely" userId="768be38e-2fb5-40ce-925d-bd8e9d9e3c31" providerId="ADAL" clId="{5D275659-D6B6-4856-BEC0-8AC5B388B1CF}" dt="2021-09-17T13:44:47.507" v="3279"/>
          <ac:picMkLst>
            <pc:docMk/>
            <pc:sldMk cId="2727614839" sldId="2144328232"/>
            <ac:picMk id="16" creationId="{3D2AB293-6BEA-40E6-A447-8CADF6C4B240}"/>
          </ac:picMkLst>
        </pc:picChg>
        <pc:picChg chg="del">
          <ac:chgData name="Reed Kiely" userId="768be38e-2fb5-40ce-925d-bd8e9d9e3c31" providerId="ADAL" clId="{5D275659-D6B6-4856-BEC0-8AC5B388B1CF}" dt="2021-09-16T14:44:08.228" v="1399" actId="478"/>
          <ac:picMkLst>
            <pc:docMk/>
            <pc:sldMk cId="2727614839" sldId="2144328232"/>
            <ac:picMk id="81" creationId="{B028AB18-C044-483D-B421-3A1241CB60CD}"/>
          </ac:picMkLst>
        </pc:picChg>
        <pc:picChg chg="del">
          <ac:chgData name="Reed Kiely" userId="768be38e-2fb5-40ce-925d-bd8e9d9e3c31" providerId="ADAL" clId="{5D275659-D6B6-4856-BEC0-8AC5B388B1CF}" dt="2021-09-16T14:44:08.228" v="1399" actId="478"/>
          <ac:picMkLst>
            <pc:docMk/>
            <pc:sldMk cId="2727614839" sldId="2144328232"/>
            <ac:picMk id="82" creationId="{63C016FD-E69D-4F15-A994-511891DE1E20}"/>
          </ac:picMkLst>
        </pc:picChg>
      </pc:sldChg>
      <pc:sldChg chg="modSp add del mod">
        <pc:chgData name="Reed Kiely" userId="768be38e-2fb5-40ce-925d-bd8e9d9e3c31" providerId="ADAL" clId="{5D275659-D6B6-4856-BEC0-8AC5B388B1CF}" dt="2021-09-23T13:09:01.237" v="5431" actId="47"/>
        <pc:sldMkLst>
          <pc:docMk/>
          <pc:sldMk cId="2961921588" sldId="2144328232"/>
        </pc:sldMkLst>
        <pc:spChg chg="mod">
          <ac:chgData name="Reed Kiely" userId="768be38e-2fb5-40ce-925d-bd8e9d9e3c31" providerId="ADAL" clId="{5D275659-D6B6-4856-BEC0-8AC5B388B1CF}" dt="2021-09-17T17:45:05.375" v="4210" actId="20577"/>
          <ac:spMkLst>
            <pc:docMk/>
            <pc:sldMk cId="2961921588" sldId="2144328232"/>
            <ac:spMk id="24" creationId="{FE51337C-7111-4FDD-BD9E-AAF8EAD4F674}"/>
          </ac:spMkLst>
        </pc:spChg>
      </pc:sldChg>
      <pc:sldChg chg="addSp delSp modSp add del mod">
        <pc:chgData name="Reed Kiely" userId="768be38e-2fb5-40ce-925d-bd8e9d9e3c31" providerId="ADAL" clId="{5D275659-D6B6-4856-BEC0-8AC5B388B1CF}" dt="2021-09-16T20:20:33.509" v="2891" actId="2696"/>
        <pc:sldMkLst>
          <pc:docMk/>
          <pc:sldMk cId="2255686704" sldId="2144328233"/>
        </pc:sldMkLst>
        <pc:spChg chg="mod">
          <ac:chgData name="Reed Kiely" userId="768be38e-2fb5-40ce-925d-bd8e9d9e3c31" providerId="ADAL" clId="{5D275659-D6B6-4856-BEC0-8AC5B388B1CF}" dt="2021-09-16T20:15:49.693" v="2738" actId="6549"/>
          <ac:spMkLst>
            <pc:docMk/>
            <pc:sldMk cId="2255686704" sldId="2144328233"/>
            <ac:spMk id="24" creationId="{FE51337C-7111-4FDD-BD9E-AAF8EAD4F674}"/>
          </ac:spMkLst>
        </pc:spChg>
        <pc:spChg chg="mod">
          <ac:chgData name="Reed Kiely" userId="768be38e-2fb5-40ce-925d-bd8e9d9e3c31" providerId="ADAL" clId="{5D275659-D6B6-4856-BEC0-8AC5B388B1CF}" dt="2021-09-16T14:46:11.506" v="1441"/>
          <ac:spMkLst>
            <pc:docMk/>
            <pc:sldMk cId="2255686704" sldId="2144328233"/>
            <ac:spMk id="33" creationId="{2C6D5A45-7E94-4FD1-B4C7-B4933185E4D7}"/>
          </ac:spMkLst>
        </pc:spChg>
        <pc:spChg chg="add mod">
          <ac:chgData name="Reed Kiely" userId="768be38e-2fb5-40ce-925d-bd8e9d9e3c31" providerId="ADAL" clId="{5D275659-D6B6-4856-BEC0-8AC5B388B1CF}" dt="2021-09-16T14:46:48.898" v="1462" actId="1035"/>
          <ac:spMkLst>
            <pc:docMk/>
            <pc:sldMk cId="2255686704" sldId="2144328233"/>
            <ac:spMk id="34" creationId="{171DCBE2-39E0-480E-A279-9010E9515294}"/>
          </ac:spMkLst>
        </pc:spChg>
        <pc:spChg chg="del">
          <ac:chgData name="Reed Kiely" userId="768be38e-2fb5-40ce-925d-bd8e9d9e3c31" providerId="ADAL" clId="{5D275659-D6B6-4856-BEC0-8AC5B388B1CF}" dt="2021-09-16T14:45:59.732" v="1438" actId="478"/>
          <ac:spMkLst>
            <pc:docMk/>
            <pc:sldMk cId="2255686704" sldId="2144328233"/>
            <ac:spMk id="36" creationId="{5C3F3BAE-5D73-437B-8C14-0F97868504B5}"/>
          </ac:spMkLst>
        </pc:spChg>
        <pc:spChg chg="add del mod">
          <ac:chgData name="Reed Kiely" userId="768be38e-2fb5-40ce-925d-bd8e9d9e3c31" providerId="ADAL" clId="{5D275659-D6B6-4856-BEC0-8AC5B388B1CF}" dt="2021-09-16T20:20:32.339" v="2890" actId="478"/>
          <ac:spMkLst>
            <pc:docMk/>
            <pc:sldMk cId="2255686704" sldId="2144328233"/>
            <ac:spMk id="38" creationId="{5762A80E-DA60-4C56-93A8-905C2C3A98B5}"/>
          </ac:spMkLst>
        </pc:spChg>
        <pc:spChg chg="mod">
          <ac:chgData name="Reed Kiely" userId="768be38e-2fb5-40ce-925d-bd8e9d9e3c31" providerId="ADAL" clId="{5D275659-D6B6-4856-BEC0-8AC5B388B1CF}" dt="2021-09-16T14:45:45.169" v="1433" actId="20577"/>
          <ac:spMkLst>
            <pc:docMk/>
            <pc:sldMk cId="2255686704" sldId="2144328233"/>
            <ac:spMk id="47" creationId="{FE630827-97DC-4D03-B707-8016D4FA06CA}"/>
          </ac:spMkLst>
        </pc:spChg>
        <pc:spChg chg="del">
          <ac:chgData name="Reed Kiely" userId="768be38e-2fb5-40ce-925d-bd8e9d9e3c31" providerId="ADAL" clId="{5D275659-D6B6-4856-BEC0-8AC5B388B1CF}" dt="2021-09-16T14:46:05.895" v="1440" actId="478"/>
          <ac:spMkLst>
            <pc:docMk/>
            <pc:sldMk cId="2255686704" sldId="2144328233"/>
            <ac:spMk id="48" creationId="{1B6B3DA4-DAA3-4235-A1D8-E66E20F50A14}"/>
          </ac:spMkLst>
        </pc:spChg>
        <pc:spChg chg="del">
          <ac:chgData name="Reed Kiely" userId="768be38e-2fb5-40ce-925d-bd8e9d9e3c31" providerId="ADAL" clId="{5D275659-D6B6-4856-BEC0-8AC5B388B1CF}" dt="2021-09-16T14:46:05.895" v="1440" actId="478"/>
          <ac:spMkLst>
            <pc:docMk/>
            <pc:sldMk cId="2255686704" sldId="2144328233"/>
            <ac:spMk id="50" creationId="{316BE027-CCF6-4E35-8111-DA7420B495BE}"/>
          </ac:spMkLst>
        </pc:spChg>
        <pc:spChg chg="del">
          <ac:chgData name="Reed Kiely" userId="768be38e-2fb5-40ce-925d-bd8e9d9e3c31" providerId="ADAL" clId="{5D275659-D6B6-4856-BEC0-8AC5B388B1CF}" dt="2021-09-16T14:46:03.445" v="1439" actId="478"/>
          <ac:spMkLst>
            <pc:docMk/>
            <pc:sldMk cId="2255686704" sldId="2144328233"/>
            <ac:spMk id="65" creationId="{1BDF90D7-C96B-4298-9267-A241A6091B47}"/>
          </ac:spMkLst>
        </pc:spChg>
        <pc:spChg chg="del">
          <ac:chgData name="Reed Kiely" userId="768be38e-2fb5-40ce-925d-bd8e9d9e3c31" providerId="ADAL" clId="{5D275659-D6B6-4856-BEC0-8AC5B388B1CF}" dt="2021-09-16T14:46:03.445" v="1439" actId="478"/>
          <ac:spMkLst>
            <pc:docMk/>
            <pc:sldMk cId="2255686704" sldId="2144328233"/>
            <ac:spMk id="66" creationId="{AB237ED0-354D-4F0C-8235-9B076E0BFBF7}"/>
          </ac:spMkLst>
        </pc:spChg>
        <pc:grpChg chg="del">
          <ac:chgData name="Reed Kiely" userId="768be38e-2fb5-40ce-925d-bd8e9d9e3c31" providerId="ADAL" clId="{5D275659-D6B6-4856-BEC0-8AC5B388B1CF}" dt="2021-09-16T14:46:03.445" v="1439" actId="478"/>
          <ac:grpSpMkLst>
            <pc:docMk/>
            <pc:sldMk cId="2255686704" sldId="2144328233"/>
            <ac:grpSpMk id="51" creationId="{D96BC0A5-1871-42E1-831F-C3261C3641C6}"/>
          </ac:grpSpMkLst>
        </pc:grpChg>
        <pc:grpChg chg="del">
          <ac:chgData name="Reed Kiely" userId="768be38e-2fb5-40ce-925d-bd8e9d9e3c31" providerId="ADAL" clId="{5D275659-D6B6-4856-BEC0-8AC5B388B1CF}" dt="2021-09-16T14:46:03.445" v="1439" actId="478"/>
          <ac:grpSpMkLst>
            <pc:docMk/>
            <pc:sldMk cId="2255686704" sldId="2144328233"/>
            <ac:grpSpMk id="55" creationId="{C50758FE-7D37-4442-9F64-025225CE11B5}"/>
          </ac:grpSpMkLst>
        </pc:grpChg>
        <pc:grpChg chg="del">
          <ac:chgData name="Reed Kiely" userId="768be38e-2fb5-40ce-925d-bd8e9d9e3c31" providerId="ADAL" clId="{5D275659-D6B6-4856-BEC0-8AC5B388B1CF}" dt="2021-09-16T14:46:03.445" v="1439" actId="478"/>
          <ac:grpSpMkLst>
            <pc:docMk/>
            <pc:sldMk cId="2255686704" sldId="2144328233"/>
            <ac:grpSpMk id="59" creationId="{4004C7E3-7358-4E64-A3CE-AECB30DDACA2}"/>
          </ac:grpSpMkLst>
        </pc:grpChg>
        <pc:graphicFrameChg chg="add mod">
          <ac:chgData name="Reed Kiely" userId="768be38e-2fb5-40ce-925d-bd8e9d9e3c31" providerId="ADAL" clId="{5D275659-D6B6-4856-BEC0-8AC5B388B1CF}" dt="2021-09-16T14:46:48.898" v="1462" actId="1035"/>
          <ac:graphicFrameMkLst>
            <pc:docMk/>
            <pc:sldMk cId="2255686704" sldId="2144328233"/>
            <ac:graphicFrameMk id="37" creationId="{D1B0132E-7994-40DF-A492-926A7E96096E}"/>
          </ac:graphicFrameMkLst>
        </pc:graphicFrameChg>
        <pc:graphicFrameChg chg="del">
          <ac:chgData name="Reed Kiely" userId="768be38e-2fb5-40ce-925d-bd8e9d9e3c31" providerId="ADAL" clId="{5D275659-D6B6-4856-BEC0-8AC5B388B1CF}" dt="2021-09-16T14:46:03.445" v="1439" actId="478"/>
          <ac:graphicFrameMkLst>
            <pc:docMk/>
            <pc:sldMk cId="2255686704" sldId="2144328233"/>
            <ac:graphicFrameMk id="49" creationId="{78A3F67F-1D64-426A-8A0D-6970172CEE52}"/>
          </ac:graphicFrameMkLst>
        </pc:graphicFrameChg>
        <pc:graphicFrameChg chg="del">
          <ac:chgData name="Reed Kiely" userId="768be38e-2fb5-40ce-925d-bd8e9d9e3c31" providerId="ADAL" clId="{5D275659-D6B6-4856-BEC0-8AC5B388B1CF}" dt="2021-09-16T14:46:03.445" v="1439" actId="478"/>
          <ac:graphicFrameMkLst>
            <pc:docMk/>
            <pc:sldMk cId="2255686704" sldId="2144328233"/>
            <ac:graphicFrameMk id="64" creationId="{EA8B4F29-813B-447F-A745-44E550FD2F4A}"/>
          </ac:graphicFrameMkLst>
        </pc:graphicFrameChg>
        <pc:cxnChg chg="del">
          <ac:chgData name="Reed Kiely" userId="768be38e-2fb5-40ce-925d-bd8e9d9e3c31" providerId="ADAL" clId="{5D275659-D6B6-4856-BEC0-8AC5B388B1CF}" dt="2021-09-16T14:46:05.895" v="1440" actId="478"/>
          <ac:cxnSpMkLst>
            <pc:docMk/>
            <pc:sldMk cId="2255686704" sldId="2144328233"/>
            <ac:cxnSpMk id="67" creationId="{7BB6DCEB-019A-4AB3-8F8F-4633C9813C23}"/>
          </ac:cxnSpMkLst>
        </pc:cxnChg>
      </pc:sldChg>
      <pc:sldChg chg="addSp delSp modSp add del mod">
        <pc:chgData name="Reed Kiely" userId="768be38e-2fb5-40ce-925d-bd8e9d9e3c31" providerId="ADAL" clId="{5D275659-D6B6-4856-BEC0-8AC5B388B1CF}" dt="2021-09-16T14:45:30.781" v="1424" actId="2890"/>
        <pc:sldMkLst>
          <pc:docMk/>
          <pc:sldMk cId="3475314881" sldId="2144328233"/>
        </pc:sldMkLst>
        <pc:spChg chg="mod">
          <ac:chgData name="Reed Kiely" userId="768be38e-2fb5-40ce-925d-bd8e9d9e3c31" providerId="ADAL" clId="{5D275659-D6B6-4856-BEC0-8AC5B388B1CF}" dt="2021-09-16T14:45:30.623" v="1423"/>
          <ac:spMkLst>
            <pc:docMk/>
            <pc:sldMk cId="3475314881" sldId="2144328233"/>
            <ac:spMk id="24" creationId="{FE51337C-7111-4FDD-BD9E-AAF8EAD4F674}"/>
          </ac:spMkLst>
        </pc:spChg>
        <pc:spChg chg="mod">
          <ac:chgData name="Reed Kiely" userId="768be38e-2fb5-40ce-925d-bd8e9d9e3c31" providerId="ADAL" clId="{5D275659-D6B6-4856-BEC0-8AC5B388B1CF}" dt="2021-09-16T14:45:29.663" v="1421" actId="207"/>
          <ac:spMkLst>
            <pc:docMk/>
            <pc:sldMk cId="3475314881" sldId="2144328233"/>
            <ac:spMk id="26" creationId="{06B4987A-55D1-48C6-9F52-62A4439BE176}"/>
          </ac:spMkLst>
        </pc:spChg>
        <pc:spChg chg="add del">
          <ac:chgData name="Reed Kiely" userId="768be38e-2fb5-40ce-925d-bd8e9d9e3c31" providerId="ADAL" clId="{5D275659-D6B6-4856-BEC0-8AC5B388B1CF}" dt="2021-09-16T14:45:29.149" v="1420" actId="478"/>
          <ac:spMkLst>
            <pc:docMk/>
            <pc:sldMk cId="3475314881" sldId="2144328233"/>
            <ac:spMk id="29" creationId="{1B2E4505-5B06-4297-8C24-B033E4556B0B}"/>
          </ac:spMkLst>
        </pc:spChg>
        <pc:spChg chg="add del">
          <ac:chgData name="Reed Kiely" userId="768be38e-2fb5-40ce-925d-bd8e9d9e3c31" providerId="ADAL" clId="{5D275659-D6B6-4856-BEC0-8AC5B388B1CF}" dt="2021-09-16T14:45:29.149" v="1420" actId="478"/>
          <ac:spMkLst>
            <pc:docMk/>
            <pc:sldMk cId="3475314881" sldId="2144328233"/>
            <ac:spMk id="30" creationId="{551C8924-EB21-4BA3-B7FE-F99716B0ECA8}"/>
          </ac:spMkLst>
        </pc:spChg>
        <pc:spChg chg="add del">
          <ac:chgData name="Reed Kiely" userId="768be38e-2fb5-40ce-925d-bd8e9d9e3c31" providerId="ADAL" clId="{5D275659-D6B6-4856-BEC0-8AC5B388B1CF}" dt="2021-09-16T14:45:29.149" v="1420" actId="478"/>
          <ac:spMkLst>
            <pc:docMk/>
            <pc:sldMk cId="3475314881" sldId="2144328233"/>
            <ac:spMk id="32" creationId="{795074BE-43F9-499B-A898-84F9745802D2}"/>
          </ac:spMkLst>
        </pc:spChg>
        <pc:spChg chg="add del">
          <ac:chgData name="Reed Kiely" userId="768be38e-2fb5-40ce-925d-bd8e9d9e3c31" providerId="ADAL" clId="{5D275659-D6B6-4856-BEC0-8AC5B388B1CF}" dt="2021-09-16T14:45:29.149" v="1420" actId="478"/>
          <ac:spMkLst>
            <pc:docMk/>
            <pc:sldMk cId="3475314881" sldId="2144328233"/>
            <ac:spMk id="33" creationId="{14E2C568-0B4C-40FF-B1EC-0A9B150244EF}"/>
          </ac:spMkLst>
        </pc:spChg>
        <pc:spChg chg="add del">
          <ac:chgData name="Reed Kiely" userId="768be38e-2fb5-40ce-925d-bd8e9d9e3c31" providerId="ADAL" clId="{5D275659-D6B6-4856-BEC0-8AC5B388B1CF}" dt="2021-09-16T14:45:29.149" v="1420" actId="478"/>
          <ac:spMkLst>
            <pc:docMk/>
            <pc:sldMk cId="3475314881" sldId="2144328233"/>
            <ac:spMk id="42" creationId="{40A29702-362F-4CEA-A548-B68149F9E2F5}"/>
          </ac:spMkLst>
        </pc:spChg>
        <pc:graphicFrameChg chg="add del">
          <ac:chgData name="Reed Kiely" userId="768be38e-2fb5-40ce-925d-bd8e9d9e3c31" providerId="ADAL" clId="{5D275659-D6B6-4856-BEC0-8AC5B388B1CF}" dt="2021-09-16T14:45:29.149" v="1420" actId="478"/>
          <ac:graphicFrameMkLst>
            <pc:docMk/>
            <pc:sldMk cId="3475314881" sldId="2144328233"/>
            <ac:graphicFrameMk id="27" creationId="{494F8974-6967-4662-A1CF-E87E27D25EDA}"/>
          </ac:graphicFrameMkLst>
        </pc:graphicFrameChg>
      </pc:sldChg>
      <pc:sldChg chg="addSp delSp modSp add mod ord">
        <pc:chgData name="Reed Kiely" userId="768be38e-2fb5-40ce-925d-bd8e9d9e3c31" providerId="ADAL" clId="{5D275659-D6B6-4856-BEC0-8AC5B388B1CF}" dt="2021-09-17T17:47:32.457" v="4280"/>
        <pc:sldMkLst>
          <pc:docMk/>
          <pc:sldMk cId="4225926815" sldId="2144328233"/>
        </pc:sldMkLst>
        <pc:spChg chg="del">
          <ac:chgData name="Reed Kiely" userId="768be38e-2fb5-40ce-925d-bd8e9d9e3c31" providerId="ADAL" clId="{5D275659-D6B6-4856-BEC0-8AC5B388B1CF}" dt="2021-09-17T17:47:23.076" v="4277" actId="478"/>
          <ac:spMkLst>
            <pc:docMk/>
            <pc:sldMk cId="4225926815" sldId="2144328233"/>
            <ac:spMk id="2" creationId="{07DE9FD2-155A-43FB-B1D4-A238839D3B3D}"/>
          </ac:spMkLst>
        </pc:spChg>
        <pc:spChg chg="mod">
          <ac:chgData name="Reed Kiely" userId="768be38e-2fb5-40ce-925d-bd8e9d9e3c31" providerId="ADAL" clId="{5D275659-D6B6-4856-BEC0-8AC5B388B1CF}" dt="2021-09-17T17:45:59.764" v="4231" actId="20577"/>
          <ac:spMkLst>
            <pc:docMk/>
            <pc:sldMk cId="4225926815" sldId="2144328233"/>
            <ac:spMk id="24" creationId="{FE51337C-7111-4FDD-BD9E-AAF8EAD4F674}"/>
          </ac:spMkLst>
        </pc:spChg>
        <pc:spChg chg="del mod">
          <ac:chgData name="Reed Kiely" userId="768be38e-2fb5-40ce-925d-bd8e9d9e3c31" providerId="ADAL" clId="{5D275659-D6B6-4856-BEC0-8AC5B388B1CF}" dt="2021-09-17T17:47:23.503" v="4278" actId="478"/>
          <ac:spMkLst>
            <pc:docMk/>
            <pc:sldMk cId="4225926815" sldId="2144328233"/>
            <ac:spMk id="47" creationId="{FE630827-97DC-4D03-B707-8016D4FA06CA}"/>
          </ac:spMkLst>
        </pc:spChg>
        <pc:picChg chg="del">
          <ac:chgData name="Reed Kiely" userId="768be38e-2fb5-40ce-925d-bd8e9d9e3c31" providerId="ADAL" clId="{5D275659-D6B6-4856-BEC0-8AC5B388B1CF}" dt="2021-09-17T17:47:32.321" v="4279" actId="478"/>
          <ac:picMkLst>
            <pc:docMk/>
            <pc:sldMk cId="4225926815" sldId="2144328233"/>
            <ac:picMk id="3" creationId="{B279BA38-0347-4D5B-8793-F08FFF2EFC6A}"/>
          </ac:picMkLst>
        </pc:picChg>
        <pc:picChg chg="add mod">
          <ac:chgData name="Reed Kiely" userId="768be38e-2fb5-40ce-925d-bd8e9d9e3c31" providerId="ADAL" clId="{5D275659-D6B6-4856-BEC0-8AC5B388B1CF}" dt="2021-09-17T17:47:32.457" v="4280"/>
          <ac:picMkLst>
            <pc:docMk/>
            <pc:sldMk cId="4225926815" sldId="2144328233"/>
            <ac:picMk id="16" creationId="{AAA02F02-8342-46E4-A264-C17A445D5805}"/>
          </ac:picMkLst>
        </pc:picChg>
      </pc:sldChg>
      <pc:sldChg chg="addSp delSp modSp add mod ord addCm modCm">
        <pc:chgData name="Reed Kiely" userId="768be38e-2fb5-40ce-925d-bd8e9d9e3c31" providerId="ADAL" clId="{5D275659-D6B6-4856-BEC0-8AC5B388B1CF}" dt="2021-09-23T14:34:39.641" v="5703"/>
        <pc:sldMkLst>
          <pc:docMk/>
          <pc:sldMk cId="2187705209" sldId="2144328234"/>
        </pc:sldMkLst>
        <pc:spChg chg="del">
          <ac:chgData name="Reed Kiely" userId="768be38e-2fb5-40ce-925d-bd8e9d9e3c31" providerId="ADAL" clId="{5D275659-D6B6-4856-BEC0-8AC5B388B1CF}" dt="2021-09-16T14:47:25.941" v="1477" actId="478"/>
          <ac:spMkLst>
            <pc:docMk/>
            <pc:sldMk cId="2187705209" sldId="2144328234"/>
            <ac:spMk id="2" creationId="{07DE9FD2-155A-43FB-B1D4-A238839D3B3D}"/>
          </ac:spMkLst>
        </pc:spChg>
        <pc:spChg chg="del">
          <ac:chgData name="Reed Kiely" userId="768be38e-2fb5-40ce-925d-bd8e9d9e3c31" providerId="ADAL" clId="{5D275659-D6B6-4856-BEC0-8AC5B388B1CF}" dt="2021-09-16T14:47:31.025" v="1479" actId="478"/>
          <ac:spMkLst>
            <pc:docMk/>
            <pc:sldMk cId="2187705209" sldId="2144328234"/>
            <ac:spMk id="19" creationId="{6DFCFE59-13A3-4D04-8C33-0CE8548E2E6C}"/>
          </ac:spMkLst>
        </pc:spChg>
        <pc:spChg chg="add mod">
          <ac:chgData name="Reed Kiely" userId="768be38e-2fb5-40ce-925d-bd8e9d9e3c31" providerId="ADAL" clId="{5D275659-D6B6-4856-BEC0-8AC5B388B1CF}" dt="2021-09-16T14:48:01.467" v="1486" actId="1076"/>
          <ac:spMkLst>
            <pc:docMk/>
            <pc:sldMk cId="2187705209" sldId="2144328234"/>
            <ac:spMk id="20" creationId="{0687247B-902F-4128-920F-898D9330034C}"/>
          </ac:spMkLst>
        </pc:spChg>
        <pc:spChg chg="add mod">
          <ac:chgData name="Reed Kiely" userId="768be38e-2fb5-40ce-925d-bd8e9d9e3c31" providerId="ADAL" clId="{5D275659-D6B6-4856-BEC0-8AC5B388B1CF}" dt="2021-09-16T14:48:01.467" v="1486" actId="1076"/>
          <ac:spMkLst>
            <pc:docMk/>
            <pc:sldMk cId="2187705209" sldId="2144328234"/>
            <ac:spMk id="21" creationId="{7A3394B6-3577-4907-933F-1CD605B90E2B}"/>
          </ac:spMkLst>
        </pc:spChg>
        <pc:spChg chg="add mod">
          <ac:chgData name="Reed Kiely" userId="768be38e-2fb5-40ce-925d-bd8e9d9e3c31" providerId="ADAL" clId="{5D275659-D6B6-4856-BEC0-8AC5B388B1CF}" dt="2021-09-16T14:48:01.467" v="1486" actId="1076"/>
          <ac:spMkLst>
            <pc:docMk/>
            <pc:sldMk cId="2187705209" sldId="2144328234"/>
            <ac:spMk id="22" creationId="{E144B113-71DA-49B8-A896-98A23FE60A82}"/>
          </ac:spMkLst>
        </pc:spChg>
        <pc:spChg chg="add mod">
          <ac:chgData name="Reed Kiely" userId="768be38e-2fb5-40ce-925d-bd8e9d9e3c31" providerId="ADAL" clId="{5D275659-D6B6-4856-BEC0-8AC5B388B1CF}" dt="2021-09-16T14:48:01.467" v="1486" actId="1076"/>
          <ac:spMkLst>
            <pc:docMk/>
            <pc:sldMk cId="2187705209" sldId="2144328234"/>
            <ac:spMk id="23" creationId="{3203D9A4-3E96-40FE-A8BB-3A663F646C3B}"/>
          </ac:spMkLst>
        </pc:spChg>
        <pc:spChg chg="mod">
          <ac:chgData name="Reed Kiely" userId="768be38e-2fb5-40ce-925d-bd8e9d9e3c31" providerId="ADAL" clId="{5D275659-D6B6-4856-BEC0-8AC5B388B1CF}" dt="2021-09-17T17:46:38.898" v="4273" actId="207"/>
          <ac:spMkLst>
            <pc:docMk/>
            <pc:sldMk cId="2187705209" sldId="2144328234"/>
            <ac:spMk id="24" creationId="{FE51337C-7111-4FDD-BD9E-AAF8EAD4F674}"/>
          </ac:spMkLst>
        </pc:spChg>
        <pc:spChg chg="add mod">
          <ac:chgData name="Reed Kiely" userId="768be38e-2fb5-40ce-925d-bd8e9d9e3c31" providerId="ADAL" clId="{5D275659-D6B6-4856-BEC0-8AC5B388B1CF}" dt="2021-09-16T14:48:01.467" v="1486" actId="1076"/>
          <ac:spMkLst>
            <pc:docMk/>
            <pc:sldMk cId="2187705209" sldId="2144328234"/>
            <ac:spMk id="26" creationId="{74E3709F-979C-4666-96A8-F28579F435B0}"/>
          </ac:spMkLst>
        </pc:spChg>
        <pc:spChg chg="add mod">
          <ac:chgData name="Reed Kiely" userId="768be38e-2fb5-40ce-925d-bd8e9d9e3c31" providerId="ADAL" clId="{5D275659-D6B6-4856-BEC0-8AC5B388B1CF}" dt="2021-09-16T14:48:01.467" v="1486" actId="1076"/>
          <ac:spMkLst>
            <pc:docMk/>
            <pc:sldMk cId="2187705209" sldId="2144328234"/>
            <ac:spMk id="27" creationId="{435FA89F-C2F9-4091-8A15-FB13264D1535}"/>
          </ac:spMkLst>
        </pc:spChg>
        <pc:spChg chg="add mod">
          <ac:chgData name="Reed Kiely" userId="768be38e-2fb5-40ce-925d-bd8e9d9e3c31" providerId="ADAL" clId="{5D275659-D6B6-4856-BEC0-8AC5B388B1CF}" dt="2021-09-16T14:48:01.467" v="1486" actId="1076"/>
          <ac:spMkLst>
            <pc:docMk/>
            <pc:sldMk cId="2187705209" sldId="2144328234"/>
            <ac:spMk id="28" creationId="{0D95760F-BF49-48CB-8BD7-78A36F2B530A}"/>
          </ac:spMkLst>
        </pc:spChg>
        <pc:spChg chg="del mod">
          <ac:chgData name="Reed Kiely" userId="768be38e-2fb5-40ce-925d-bd8e9d9e3c31" providerId="ADAL" clId="{5D275659-D6B6-4856-BEC0-8AC5B388B1CF}" dt="2021-09-17T17:46:47.774" v="4274" actId="478"/>
          <ac:spMkLst>
            <pc:docMk/>
            <pc:sldMk cId="2187705209" sldId="2144328234"/>
            <ac:spMk id="34" creationId="{86A9AD8A-60AD-48B4-9CB6-A8CD7C3B13B1}"/>
          </ac:spMkLst>
        </pc:spChg>
        <pc:spChg chg="mod">
          <ac:chgData name="Reed Kiely" userId="768be38e-2fb5-40ce-925d-bd8e9d9e3c31" providerId="ADAL" clId="{5D275659-D6B6-4856-BEC0-8AC5B388B1CF}" dt="2021-09-16T14:48:10.034" v="1488"/>
          <ac:spMkLst>
            <pc:docMk/>
            <pc:sldMk cId="2187705209" sldId="2144328234"/>
            <ac:spMk id="36" creationId="{58820FF0-EE65-452A-A139-2CDDE2CFB754}"/>
          </ac:spMkLst>
        </pc:spChg>
        <pc:spChg chg="del">
          <ac:chgData name="Reed Kiely" userId="768be38e-2fb5-40ce-925d-bd8e9d9e3c31" providerId="ADAL" clId="{5D275659-D6B6-4856-BEC0-8AC5B388B1CF}" dt="2021-09-16T14:47:34.429" v="1480" actId="478"/>
          <ac:spMkLst>
            <pc:docMk/>
            <pc:sldMk cId="2187705209" sldId="2144328234"/>
            <ac:spMk id="37" creationId="{EE42F47E-2D87-4EBE-A29D-6885EF77A5A2}"/>
          </ac:spMkLst>
        </pc:spChg>
        <pc:spChg chg="del">
          <ac:chgData name="Reed Kiely" userId="768be38e-2fb5-40ce-925d-bd8e9d9e3c31" providerId="ADAL" clId="{5D275659-D6B6-4856-BEC0-8AC5B388B1CF}" dt="2021-09-23T13:06:13.845" v="5411" actId="478"/>
          <ac:spMkLst>
            <pc:docMk/>
            <pc:sldMk cId="2187705209" sldId="2144328234"/>
            <ac:spMk id="38" creationId="{FF865A18-9B5D-41C7-8BA4-E49BBB045F3D}"/>
          </ac:spMkLst>
        </pc:spChg>
        <pc:spChg chg="mod">
          <ac:chgData name="Reed Kiely" userId="768be38e-2fb5-40ce-925d-bd8e9d9e3c31" providerId="ADAL" clId="{5D275659-D6B6-4856-BEC0-8AC5B388B1CF}" dt="2021-09-16T14:48:03.477" v="1487" actId="1076"/>
          <ac:spMkLst>
            <pc:docMk/>
            <pc:sldMk cId="2187705209" sldId="2144328234"/>
            <ac:spMk id="42" creationId="{0E86C92A-41EE-45E6-A334-CC0067FBB9CD}"/>
          </ac:spMkLst>
        </pc:spChg>
        <pc:spChg chg="mod">
          <ac:chgData name="Reed Kiely" userId="768be38e-2fb5-40ce-925d-bd8e9d9e3c31" providerId="ADAL" clId="{5D275659-D6B6-4856-BEC0-8AC5B388B1CF}" dt="2021-09-16T14:48:03.477" v="1487" actId="1076"/>
          <ac:spMkLst>
            <pc:docMk/>
            <pc:sldMk cId="2187705209" sldId="2144328234"/>
            <ac:spMk id="43" creationId="{E34A2444-CFE7-4416-B463-EA3394A67C51}"/>
          </ac:spMkLst>
        </pc:spChg>
        <pc:graphicFrameChg chg="del">
          <ac:chgData name="Reed Kiely" userId="768be38e-2fb5-40ce-925d-bd8e9d9e3c31" providerId="ADAL" clId="{5D275659-D6B6-4856-BEC0-8AC5B388B1CF}" dt="2021-09-16T14:47:34.429" v="1480" actId="478"/>
          <ac:graphicFrameMkLst>
            <pc:docMk/>
            <pc:sldMk cId="2187705209" sldId="2144328234"/>
            <ac:graphicFrameMk id="38" creationId="{85CD6C88-8B6B-43E6-A412-DE1C6B80CEE5}"/>
          </ac:graphicFrameMkLst>
        </pc:graphicFrameChg>
        <pc:picChg chg="del">
          <ac:chgData name="Reed Kiely" userId="768be38e-2fb5-40ce-925d-bd8e9d9e3c31" providerId="ADAL" clId="{5D275659-D6B6-4856-BEC0-8AC5B388B1CF}" dt="2021-09-17T17:47:20.628" v="4275" actId="478"/>
          <ac:picMkLst>
            <pc:docMk/>
            <pc:sldMk cId="2187705209" sldId="2144328234"/>
            <ac:picMk id="3" creationId="{B279BA38-0347-4D5B-8793-F08FFF2EFC6A}"/>
          </ac:picMkLst>
        </pc:picChg>
        <pc:picChg chg="mod">
          <ac:chgData name="Reed Kiely" userId="768be38e-2fb5-40ce-925d-bd8e9d9e3c31" providerId="ADAL" clId="{5D275659-D6B6-4856-BEC0-8AC5B388B1CF}" dt="2021-09-16T14:48:03.477" v="1487" actId="1076"/>
          <ac:picMkLst>
            <pc:docMk/>
            <pc:sldMk cId="2187705209" sldId="2144328234"/>
            <ac:picMk id="5" creationId="{A01E6032-A1E9-4941-973D-2F2E76188402}"/>
          </ac:picMkLst>
        </pc:picChg>
        <pc:picChg chg="add mod">
          <ac:chgData name="Reed Kiely" userId="768be38e-2fb5-40ce-925d-bd8e9d9e3c31" providerId="ADAL" clId="{5D275659-D6B6-4856-BEC0-8AC5B388B1CF}" dt="2021-09-16T14:48:01.467" v="1486" actId="1076"/>
          <ac:picMkLst>
            <pc:docMk/>
            <pc:sldMk cId="2187705209" sldId="2144328234"/>
            <ac:picMk id="29" creationId="{CCC1A046-A9A9-4693-A449-734DD82B59AC}"/>
          </ac:picMkLst>
        </pc:picChg>
        <pc:picChg chg="add mod">
          <ac:chgData name="Reed Kiely" userId="768be38e-2fb5-40ce-925d-bd8e9d9e3c31" providerId="ADAL" clId="{5D275659-D6B6-4856-BEC0-8AC5B388B1CF}" dt="2021-09-16T14:48:01.467" v="1486" actId="1076"/>
          <ac:picMkLst>
            <pc:docMk/>
            <pc:sldMk cId="2187705209" sldId="2144328234"/>
            <ac:picMk id="33" creationId="{5FAF7844-24ED-43B5-B924-BFBEBAD438F6}"/>
          </ac:picMkLst>
        </pc:picChg>
        <pc:picChg chg="add mod">
          <ac:chgData name="Reed Kiely" userId="768be38e-2fb5-40ce-925d-bd8e9d9e3c31" providerId="ADAL" clId="{5D275659-D6B6-4856-BEC0-8AC5B388B1CF}" dt="2021-09-17T17:47:20.776" v="4276"/>
          <ac:picMkLst>
            <pc:docMk/>
            <pc:sldMk cId="2187705209" sldId="2144328234"/>
            <ac:picMk id="37" creationId="{1F8E0DFF-D73F-41B3-B5B4-820020A7EACA}"/>
          </ac:picMkLst>
        </pc:picChg>
        <pc:picChg chg="add mod">
          <ac:chgData name="Reed Kiely" userId="768be38e-2fb5-40ce-925d-bd8e9d9e3c31" providerId="ADAL" clId="{5D275659-D6B6-4856-BEC0-8AC5B388B1CF}" dt="2021-09-16T14:48:01.467" v="1486" actId="1076"/>
          <ac:picMkLst>
            <pc:docMk/>
            <pc:sldMk cId="2187705209" sldId="2144328234"/>
            <ac:picMk id="39" creationId="{DE8ED393-CDB4-42F7-8990-3126FE48083E}"/>
          </ac:picMkLst>
        </pc:picChg>
      </pc:sldChg>
      <pc:sldChg chg="addSp delSp modSp add mod">
        <pc:chgData name="Reed Kiely" userId="768be38e-2fb5-40ce-925d-bd8e9d9e3c31" providerId="ADAL" clId="{5D275659-D6B6-4856-BEC0-8AC5B388B1CF}" dt="2021-09-17T21:01:47.136" v="4703" actId="207"/>
        <pc:sldMkLst>
          <pc:docMk/>
          <pc:sldMk cId="3908917549" sldId="2144328235"/>
        </pc:sldMkLst>
        <pc:spChg chg="del">
          <ac:chgData name="Reed Kiely" userId="768be38e-2fb5-40ce-925d-bd8e9d9e3c31" providerId="ADAL" clId="{5D275659-D6B6-4856-BEC0-8AC5B388B1CF}" dt="2021-09-16T14:50:29.706" v="1530" actId="478"/>
          <ac:spMkLst>
            <pc:docMk/>
            <pc:sldMk cId="3908917549" sldId="2144328235"/>
            <ac:spMk id="2" creationId="{07DE9FD2-155A-43FB-B1D4-A238839D3B3D}"/>
          </ac:spMkLst>
        </pc:spChg>
        <pc:spChg chg="mod">
          <ac:chgData name="Reed Kiely" userId="768be38e-2fb5-40ce-925d-bd8e9d9e3c31" providerId="ADAL" clId="{5D275659-D6B6-4856-BEC0-8AC5B388B1CF}" dt="2021-09-17T21:01:47.136" v="4703" actId="207"/>
          <ac:spMkLst>
            <pc:docMk/>
            <pc:sldMk cId="3908917549" sldId="2144328235"/>
            <ac:spMk id="3" creationId="{CD0188B0-4FDA-4869-921E-05AD0FCEC762}"/>
          </ac:spMkLst>
        </pc:spChg>
        <pc:spChg chg="del">
          <ac:chgData name="Reed Kiely" userId="768be38e-2fb5-40ce-925d-bd8e9d9e3c31" providerId="ADAL" clId="{5D275659-D6B6-4856-BEC0-8AC5B388B1CF}" dt="2021-09-16T14:48:38.097" v="1496" actId="478"/>
          <ac:spMkLst>
            <pc:docMk/>
            <pc:sldMk cId="3908917549" sldId="2144328235"/>
            <ac:spMk id="18" creationId="{71CDE122-B967-46B9-911F-1470C92A01AD}"/>
          </ac:spMkLst>
        </pc:spChg>
        <pc:spChg chg="del">
          <ac:chgData name="Reed Kiely" userId="768be38e-2fb5-40ce-925d-bd8e9d9e3c31" providerId="ADAL" clId="{5D275659-D6B6-4856-BEC0-8AC5B388B1CF}" dt="2021-09-16T14:48:35.633" v="1494" actId="478"/>
          <ac:spMkLst>
            <pc:docMk/>
            <pc:sldMk cId="3908917549" sldId="2144328235"/>
            <ac:spMk id="23" creationId="{B131A24F-BDFE-4337-BB54-84E0429BA56E}"/>
          </ac:spMkLst>
        </pc:spChg>
        <pc:spChg chg="mod">
          <ac:chgData name="Reed Kiely" userId="768be38e-2fb5-40ce-925d-bd8e9d9e3c31" providerId="ADAL" clId="{5D275659-D6B6-4856-BEC0-8AC5B388B1CF}" dt="2021-09-17T20:56:38.029" v="4688" actId="20577"/>
          <ac:spMkLst>
            <pc:docMk/>
            <pc:sldMk cId="3908917549" sldId="2144328235"/>
            <ac:spMk id="24" creationId="{FE51337C-7111-4FDD-BD9E-AAF8EAD4F674}"/>
          </ac:spMkLst>
        </pc:spChg>
        <pc:spChg chg="del">
          <ac:chgData name="Reed Kiely" userId="768be38e-2fb5-40ce-925d-bd8e9d9e3c31" providerId="ADAL" clId="{5D275659-D6B6-4856-BEC0-8AC5B388B1CF}" dt="2021-09-16T14:48:37.594" v="1495" actId="478"/>
          <ac:spMkLst>
            <pc:docMk/>
            <pc:sldMk cId="3908917549" sldId="2144328235"/>
            <ac:spMk id="27" creationId="{111A743F-BA92-47C8-87BE-EB9E9EB2CB35}"/>
          </ac:spMkLst>
        </pc:spChg>
        <pc:spChg chg="del">
          <ac:chgData name="Reed Kiely" userId="768be38e-2fb5-40ce-925d-bd8e9d9e3c31" providerId="ADAL" clId="{5D275659-D6B6-4856-BEC0-8AC5B388B1CF}" dt="2021-09-16T14:48:35.633" v="1494" actId="478"/>
          <ac:spMkLst>
            <pc:docMk/>
            <pc:sldMk cId="3908917549" sldId="2144328235"/>
            <ac:spMk id="30" creationId="{FA759B49-56A2-4A22-B946-BB96F7A10F29}"/>
          </ac:spMkLst>
        </pc:spChg>
        <pc:spChg chg="del">
          <ac:chgData name="Reed Kiely" userId="768be38e-2fb5-40ce-925d-bd8e9d9e3c31" providerId="ADAL" clId="{5D275659-D6B6-4856-BEC0-8AC5B388B1CF}" dt="2021-09-16T14:48:35.633" v="1494" actId="478"/>
          <ac:spMkLst>
            <pc:docMk/>
            <pc:sldMk cId="3908917549" sldId="2144328235"/>
            <ac:spMk id="32" creationId="{31AFFAFD-4A24-458D-81E6-9B6B0F8F0721}"/>
          </ac:spMkLst>
        </pc:spChg>
        <pc:spChg chg="del">
          <ac:chgData name="Reed Kiely" userId="768be38e-2fb5-40ce-925d-bd8e9d9e3c31" providerId="ADAL" clId="{5D275659-D6B6-4856-BEC0-8AC5B388B1CF}" dt="2021-09-16T14:48:35.633" v="1494" actId="478"/>
          <ac:spMkLst>
            <pc:docMk/>
            <pc:sldMk cId="3908917549" sldId="2144328235"/>
            <ac:spMk id="33" creationId="{54720511-0C6A-48AA-B94C-593B61BB4E91}"/>
          </ac:spMkLst>
        </pc:spChg>
        <pc:spChg chg="add mod">
          <ac:chgData name="Reed Kiely" userId="768be38e-2fb5-40ce-925d-bd8e9d9e3c31" providerId="ADAL" clId="{5D275659-D6B6-4856-BEC0-8AC5B388B1CF}" dt="2021-09-16T14:50:17.092" v="1528" actId="1076"/>
          <ac:spMkLst>
            <pc:docMk/>
            <pc:sldMk cId="3908917549" sldId="2144328235"/>
            <ac:spMk id="34" creationId="{4CAFA4B7-8F1F-42CD-8097-8EA4B5D1F2BB}"/>
          </ac:spMkLst>
        </pc:spChg>
        <pc:spChg chg="add mod">
          <ac:chgData name="Reed Kiely" userId="768be38e-2fb5-40ce-925d-bd8e9d9e3c31" providerId="ADAL" clId="{5D275659-D6B6-4856-BEC0-8AC5B388B1CF}" dt="2021-09-16T14:50:20.432" v="1529" actId="1076"/>
          <ac:spMkLst>
            <pc:docMk/>
            <pc:sldMk cId="3908917549" sldId="2144328235"/>
            <ac:spMk id="36" creationId="{C773922C-DB3E-417A-A202-2FAC470F9849}"/>
          </ac:spMkLst>
        </pc:spChg>
        <pc:spChg chg="add mod">
          <ac:chgData name="Reed Kiely" userId="768be38e-2fb5-40ce-925d-bd8e9d9e3c31" providerId="ADAL" clId="{5D275659-D6B6-4856-BEC0-8AC5B388B1CF}" dt="2021-09-16T14:49:59.166" v="1525" actId="1076"/>
          <ac:spMkLst>
            <pc:docMk/>
            <pc:sldMk cId="3908917549" sldId="2144328235"/>
            <ac:spMk id="37" creationId="{A09E9516-6E9F-4CEE-94F3-D6F2275B498E}"/>
          </ac:spMkLst>
        </pc:spChg>
        <pc:spChg chg="mod">
          <ac:chgData name="Reed Kiely" userId="768be38e-2fb5-40ce-925d-bd8e9d9e3c31" providerId="ADAL" clId="{5D275659-D6B6-4856-BEC0-8AC5B388B1CF}" dt="2021-09-16T14:48:45.156" v="1498" actId="1076"/>
          <ac:spMkLst>
            <pc:docMk/>
            <pc:sldMk cId="3908917549" sldId="2144328235"/>
            <ac:spMk id="38" creationId="{09B3CD4F-F247-4C3D-AD35-8FD54D03D274}"/>
          </ac:spMkLst>
        </pc:spChg>
        <pc:spChg chg="del">
          <ac:chgData name="Reed Kiely" userId="768be38e-2fb5-40ce-925d-bd8e9d9e3c31" providerId="ADAL" clId="{5D275659-D6B6-4856-BEC0-8AC5B388B1CF}" dt="2021-09-17T14:01:22.486" v="3363" actId="478"/>
          <ac:spMkLst>
            <pc:docMk/>
            <pc:sldMk cId="3908917549" sldId="2144328235"/>
            <ac:spMk id="39" creationId="{EAC74CA4-4542-4692-8ECF-60F033B3B90F}"/>
          </ac:spMkLst>
        </pc:spChg>
        <pc:spChg chg="add mod">
          <ac:chgData name="Reed Kiely" userId="768be38e-2fb5-40ce-925d-bd8e9d9e3c31" providerId="ADAL" clId="{5D275659-D6B6-4856-BEC0-8AC5B388B1CF}" dt="2021-09-16T19:04:37.105" v="2168" actId="207"/>
          <ac:spMkLst>
            <pc:docMk/>
            <pc:sldMk cId="3908917549" sldId="2144328235"/>
            <ac:spMk id="44" creationId="{78F29A02-397C-4DA2-A93B-B5EA9C1568E9}"/>
          </ac:spMkLst>
        </pc:spChg>
        <pc:spChg chg="add mod">
          <ac:chgData name="Reed Kiely" userId="768be38e-2fb5-40ce-925d-bd8e9d9e3c31" providerId="ADAL" clId="{5D275659-D6B6-4856-BEC0-8AC5B388B1CF}" dt="2021-09-16T19:04:37.105" v="2168" actId="207"/>
          <ac:spMkLst>
            <pc:docMk/>
            <pc:sldMk cId="3908917549" sldId="2144328235"/>
            <ac:spMk id="45" creationId="{DB0D2505-CCAE-4FB6-91C3-F9C676A6217B}"/>
          </ac:spMkLst>
        </pc:spChg>
        <pc:spChg chg="add mod">
          <ac:chgData name="Reed Kiely" userId="768be38e-2fb5-40ce-925d-bd8e9d9e3c31" providerId="ADAL" clId="{5D275659-D6B6-4856-BEC0-8AC5B388B1CF}" dt="2021-09-16T19:04:37.105" v="2168" actId="207"/>
          <ac:spMkLst>
            <pc:docMk/>
            <pc:sldMk cId="3908917549" sldId="2144328235"/>
            <ac:spMk id="46" creationId="{1A9DA4C3-7852-4E89-967C-F51F9C9CD99D}"/>
          </ac:spMkLst>
        </pc:spChg>
        <pc:spChg chg="add mod">
          <ac:chgData name="Reed Kiely" userId="768be38e-2fb5-40ce-925d-bd8e9d9e3c31" providerId="ADAL" clId="{5D275659-D6B6-4856-BEC0-8AC5B388B1CF}" dt="2021-09-16T14:49:29.086" v="1516" actId="14100"/>
          <ac:spMkLst>
            <pc:docMk/>
            <pc:sldMk cId="3908917549" sldId="2144328235"/>
            <ac:spMk id="47" creationId="{3625D0C1-8934-44FF-9237-3C34E4732B1A}"/>
          </ac:spMkLst>
        </pc:spChg>
        <pc:graphicFrameChg chg="del">
          <ac:chgData name="Reed Kiely" userId="768be38e-2fb5-40ce-925d-bd8e9d9e3c31" providerId="ADAL" clId="{5D275659-D6B6-4856-BEC0-8AC5B388B1CF}" dt="2021-09-16T14:48:37.594" v="1495" actId="478"/>
          <ac:graphicFrameMkLst>
            <pc:docMk/>
            <pc:sldMk cId="3908917549" sldId="2144328235"/>
            <ac:graphicFrameMk id="26" creationId="{503F5468-B8CF-4D51-A86F-7D06221151C3}"/>
          </ac:graphicFrameMkLst>
        </pc:graphicFrameChg>
        <pc:graphicFrameChg chg="add mod">
          <ac:chgData name="Reed Kiely" userId="768be38e-2fb5-40ce-925d-bd8e9d9e3c31" providerId="ADAL" clId="{5D275659-D6B6-4856-BEC0-8AC5B388B1CF}" dt="2021-09-16T14:49:55.524" v="1524" actId="1076"/>
          <ac:graphicFrameMkLst>
            <pc:docMk/>
            <pc:sldMk cId="3908917549" sldId="2144328235"/>
            <ac:graphicFrameMk id="28" creationId="{1F244034-297D-47A8-A9E0-96A5CED65310}"/>
          </ac:graphicFrameMkLst>
        </pc:graphicFrameChg>
        <pc:graphicFrameChg chg="del">
          <ac:chgData name="Reed Kiely" userId="768be38e-2fb5-40ce-925d-bd8e9d9e3c31" providerId="ADAL" clId="{5D275659-D6B6-4856-BEC0-8AC5B388B1CF}" dt="2021-09-16T14:48:35.633" v="1494" actId="478"/>
          <ac:graphicFrameMkLst>
            <pc:docMk/>
            <pc:sldMk cId="3908917549" sldId="2144328235"/>
            <ac:graphicFrameMk id="29" creationId="{79800F60-B9E1-4000-B4F7-2F8598933711}"/>
          </ac:graphicFrameMkLst>
        </pc:graphicFrameChg>
        <pc:picChg chg="del">
          <ac:chgData name="Reed Kiely" userId="768be38e-2fb5-40ce-925d-bd8e9d9e3c31" providerId="ADAL" clId="{5D275659-D6B6-4856-BEC0-8AC5B388B1CF}" dt="2021-09-17T14:01:35.768" v="3370" actId="478"/>
          <ac:picMkLst>
            <pc:docMk/>
            <pc:sldMk cId="3908917549" sldId="2144328235"/>
            <ac:picMk id="3" creationId="{B279BA38-0347-4D5B-8793-F08FFF2EFC6A}"/>
          </ac:picMkLst>
        </pc:picChg>
        <pc:picChg chg="add mod">
          <ac:chgData name="Reed Kiely" userId="768be38e-2fb5-40ce-925d-bd8e9d9e3c31" providerId="ADAL" clId="{5D275659-D6B6-4856-BEC0-8AC5B388B1CF}" dt="2021-09-17T14:01:49.332" v="3372"/>
          <ac:picMkLst>
            <pc:docMk/>
            <pc:sldMk cId="3908917549" sldId="2144328235"/>
            <ac:picMk id="4" creationId="{6BDCF1EA-8B29-4742-B62D-B5A6BFBC5D51}"/>
          </ac:picMkLst>
        </pc:picChg>
        <pc:cxnChg chg="del">
          <ac:chgData name="Reed Kiely" userId="768be38e-2fb5-40ce-925d-bd8e9d9e3c31" providerId="ADAL" clId="{5D275659-D6B6-4856-BEC0-8AC5B388B1CF}" dt="2021-09-16T14:48:35.633" v="1494" actId="478"/>
          <ac:cxnSpMkLst>
            <pc:docMk/>
            <pc:sldMk cId="3908917549" sldId="2144328235"/>
            <ac:cxnSpMk id="42" creationId="{F1002BDB-F4C5-4E9C-8181-47CE9779DFD2}"/>
          </ac:cxnSpMkLst>
        </pc:cxnChg>
        <pc:cxnChg chg="del">
          <ac:chgData name="Reed Kiely" userId="768be38e-2fb5-40ce-925d-bd8e9d9e3c31" providerId="ADAL" clId="{5D275659-D6B6-4856-BEC0-8AC5B388B1CF}" dt="2021-09-16T14:48:35.633" v="1494" actId="478"/>
          <ac:cxnSpMkLst>
            <pc:docMk/>
            <pc:sldMk cId="3908917549" sldId="2144328235"/>
            <ac:cxnSpMk id="43" creationId="{18A9A665-27C1-4DFD-BED5-5864ACE8DE1E}"/>
          </ac:cxnSpMkLst>
        </pc:cxnChg>
      </pc:sldChg>
      <pc:sldChg chg="addSp delSp modSp add mod ord">
        <pc:chgData name="Reed Kiely" userId="768be38e-2fb5-40ce-925d-bd8e9d9e3c31" providerId="ADAL" clId="{5D275659-D6B6-4856-BEC0-8AC5B388B1CF}" dt="2021-09-17T21:07:09.353" v="5101" actId="1076"/>
        <pc:sldMkLst>
          <pc:docMk/>
          <pc:sldMk cId="1046021514" sldId="2144328236"/>
        </pc:sldMkLst>
        <pc:spChg chg="add del mod">
          <ac:chgData name="Reed Kiely" userId="768be38e-2fb5-40ce-925d-bd8e9d9e3c31" providerId="ADAL" clId="{5D275659-D6B6-4856-BEC0-8AC5B388B1CF}" dt="2021-09-17T20:47:59.488" v="4428" actId="478"/>
          <ac:spMkLst>
            <pc:docMk/>
            <pc:sldMk cId="1046021514" sldId="2144328236"/>
            <ac:spMk id="2" creationId="{5F753339-DD0E-4984-903C-220FD9977C99}"/>
          </ac:spMkLst>
        </pc:spChg>
        <pc:spChg chg="add mod">
          <ac:chgData name="Reed Kiely" userId="768be38e-2fb5-40ce-925d-bd8e9d9e3c31" providerId="ADAL" clId="{5D275659-D6B6-4856-BEC0-8AC5B388B1CF}" dt="2021-09-17T21:07:09.353" v="5101" actId="1076"/>
          <ac:spMkLst>
            <pc:docMk/>
            <pc:sldMk cId="1046021514" sldId="2144328236"/>
            <ac:spMk id="3" creationId="{5E21CBA5-DFE3-4BA4-A8A0-E1D2E352B767}"/>
          </ac:spMkLst>
        </pc:spChg>
        <pc:spChg chg="del">
          <ac:chgData name="Reed Kiely" userId="768be38e-2fb5-40ce-925d-bd8e9d9e3c31" providerId="ADAL" clId="{5D275659-D6B6-4856-BEC0-8AC5B388B1CF}" dt="2021-09-16T19:52:53.668" v="2178" actId="478"/>
          <ac:spMkLst>
            <pc:docMk/>
            <pc:sldMk cId="1046021514" sldId="2144328236"/>
            <ac:spMk id="8" creationId="{03A6615F-496C-41F6-B395-453D6FB58A35}"/>
          </ac:spMkLst>
        </pc:spChg>
        <pc:spChg chg="mod">
          <ac:chgData name="Reed Kiely" userId="768be38e-2fb5-40ce-925d-bd8e9d9e3c31" providerId="ADAL" clId="{5D275659-D6B6-4856-BEC0-8AC5B388B1CF}" dt="2021-09-17T21:06:58.263" v="5099" actId="20577"/>
          <ac:spMkLst>
            <pc:docMk/>
            <pc:sldMk cId="1046021514" sldId="2144328236"/>
            <ac:spMk id="24" creationId="{FE51337C-7111-4FDD-BD9E-AAF8EAD4F674}"/>
          </ac:spMkLst>
        </pc:spChg>
        <pc:spChg chg="add del">
          <ac:chgData name="Reed Kiely" userId="768be38e-2fb5-40ce-925d-bd8e9d9e3c31" providerId="ADAL" clId="{5D275659-D6B6-4856-BEC0-8AC5B388B1CF}" dt="2021-09-17T21:06:04.991" v="4983" actId="22"/>
          <ac:spMkLst>
            <pc:docMk/>
            <pc:sldMk cId="1046021514" sldId="2144328236"/>
            <ac:spMk id="38" creationId="{2DEC3961-DE66-4B0D-903F-C915C1705521}"/>
          </ac:spMkLst>
        </pc:spChg>
        <pc:spChg chg="add del mod">
          <ac:chgData name="Reed Kiely" userId="768be38e-2fb5-40ce-925d-bd8e9d9e3c31" providerId="ADAL" clId="{5D275659-D6B6-4856-BEC0-8AC5B388B1CF}" dt="2021-09-17T21:06:54.856" v="5093" actId="478"/>
          <ac:spMkLst>
            <pc:docMk/>
            <pc:sldMk cId="1046021514" sldId="2144328236"/>
            <ac:spMk id="39" creationId="{E748ADBD-44F1-4E62-80F3-A7E1EA772324}"/>
          </ac:spMkLst>
        </pc:spChg>
        <pc:spChg chg="del">
          <ac:chgData name="Reed Kiely" userId="768be38e-2fb5-40ce-925d-bd8e9d9e3c31" providerId="ADAL" clId="{5D275659-D6B6-4856-BEC0-8AC5B388B1CF}" dt="2021-09-17T17:47:45.582" v="4284" actId="478"/>
          <ac:spMkLst>
            <pc:docMk/>
            <pc:sldMk cId="1046021514" sldId="2144328236"/>
            <ac:spMk id="71" creationId="{D1C16776-639E-4D75-92DA-BD28FAA040BA}"/>
          </ac:spMkLst>
        </pc:spChg>
        <pc:picChg chg="del">
          <ac:chgData name="Reed Kiely" userId="768be38e-2fb5-40ce-925d-bd8e9d9e3c31" providerId="ADAL" clId="{5D275659-D6B6-4856-BEC0-8AC5B388B1CF}" dt="2021-09-17T17:47:47.573" v="4285" actId="478"/>
          <ac:picMkLst>
            <pc:docMk/>
            <pc:sldMk cId="1046021514" sldId="2144328236"/>
            <ac:picMk id="3" creationId="{B279BA38-0347-4D5B-8793-F08FFF2EFC6A}"/>
          </ac:picMkLst>
        </pc:picChg>
        <pc:picChg chg="add mod">
          <ac:chgData name="Reed Kiely" userId="768be38e-2fb5-40ce-925d-bd8e9d9e3c31" providerId="ADAL" clId="{5D275659-D6B6-4856-BEC0-8AC5B388B1CF}" dt="2021-09-17T17:47:58.775" v="4286"/>
          <ac:picMkLst>
            <pc:docMk/>
            <pc:sldMk cId="1046021514" sldId="2144328236"/>
            <ac:picMk id="37" creationId="{62F5A391-3C79-43D8-AF3A-574325FADBB7}"/>
          </ac:picMkLst>
        </pc:picChg>
      </pc:sldChg>
      <pc:sldChg chg="addSp delSp modSp add mod">
        <pc:chgData name="Reed Kiely" userId="768be38e-2fb5-40ce-925d-bd8e9d9e3c31" providerId="ADAL" clId="{5D275659-D6B6-4856-BEC0-8AC5B388B1CF}" dt="2021-09-17T21:15:00.061" v="5103" actId="313"/>
        <pc:sldMkLst>
          <pc:docMk/>
          <pc:sldMk cId="454724962" sldId="2144328237"/>
        </pc:sldMkLst>
        <pc:spChg chg="mod">
          <ac:chgData name="Reed Kiely" userId="768be38e-2fb5-40ce-925d-bd8e9d9e3c31" providerId="ADAL" clId="{5D275659-D6B6-4856-BEC0-8AC5B388B1CF}" dt="2021-09-17T21:15:00.061" v="5103" actId="313"/>
          <ac:spMkLst>
            <pc:docMk/>
            <pc:sldMk cId="454724962" sldId="2144328237"/>
            <ac:spMk id="24" creationId="{FE51337C-7111-4FDD-BD9E-AAF8EAD4F674}"/>
          </ac:spMkLst>
        </pc:spChg>
        <pc:spChg chg="add mod">
          <ac:chgData name="Reed Kiely" userId="768be38e-2fb5-40ce-925d-bd8e9d9e3c31" providerId="ADAL" clId="{5D275659-D6B6-4856-BEC0-8AC5B388B1CF}" dt="2021-09-16T19:54:12.146" v="2209" actId="1076"/>
          <ac:spMkLst>
            <pc:docMk/>
            <pc:sldMk cId="454724962" sldId="2144328237"/>
            <ac:spMk id="36" creationId="{55D6A05A-3C34-4B29-93A0-238C978E1E72}"/>
          </ac:spMkLst>
        </pc:spChg>
        <pc:spChg chg="add mod">
          <ac:chgData name="Reed Kiely" userId="768be38e-2fb5-40ce-925d-bd8e9d9e3c31" providerId="ADAL" clId="{5D275659-D6B6-4856-BEC0-8AC5B388B1CF}" dt="2021-09-16T20:10:32.521" v="2563" actId="113"/>
          <ac:spMkLst>
            <pc:docMk/>
            <pc:sldMk cId="454724962" sldId="2144328237"/>
            <ac:spMk id="37" creationId="{A67DD748-F20B-47DC-9ECD-F0BE34CE039C}"/>
          </ac:spMkLst>
        </pc:spChg>
        <pc:spChg chg="add mod">
          <ac:chgData name="Reed Kiely" userId="768be38e-2fb5-40ce-925d-bd8e9d9e3c31" providerId="ADAL" clId="{5D275659-D6B6-4856-BEC0-8AC5B388B1CF}" dt="2021-09-16T20:08:57.548" v="2452" actId="1035"/>
          <ac:spMkLst>
            <pc:docMk/>
            <pc:sldMk cId="454724962" sldId="2144328237"/>
            <ac:spMk id="38" creationId="{82D39133-6884-4BCD-80BD-B7A00B9DB0FF}"/>
          </ac:spMkLst>
        </pc:spChg>
        <pc:spChg chg="add mod">
          <ac:chgData name="Reed Kiely" userId="768be38e-2fb5-40ce-925d-bd8e9d9e3c31" providerId="ADAL" clId="{5D275659-D6B6-4856-BEC0-8AC5B388B1CF}" dt="2021-09-16T20:08:57.548" v="2452" actId="1035"/>
          <ac:spMkLst>
            <pc:docMk/>
            <pc:sldMk cId="454724962" sldId="2144328237"/>
            <ac:spMk id="39" creationId="{54071E67-E96D-4549-8BEF-CE59E27AC46E}"/>
          </ac:spMkLst>
        </pc:spChg>
        <pc:spChg chg="add mod">
          <ac:chgData name="Reed Kiely" userId="768be38e-2fb5-40ce-925d-bd8e9d9e3c31" providerId="ADAL" clId="{5D275659-D6B6-4856-BEC0-8AC5B388B1CF}" dt="2021-09-16T19:54:44.323" v="2246" actId="1036"/>
          <ac:spMkLst>
            <pc:docMk/>
            <pc:sldMk cId="454724962" sldId="2144328237"/>
            <ac:spMk id="40" creationId="{EBA785AC-C2E2-4467-95B2-E60F23047DD0}"/>
          </ac:spMkLst>
        </pc:spChg>
        <pc:spChg chg="add mod">
          <ac:chgData name="Reed Kiely" userId="768be38e-2fb5-40ce-925d-bd8e9d9e3c31" providerId="ADAL" clId="{5D275659-D6B6-4856-BEC0-8AC5B388B1CF}" dt="2021-09-16T20:08:57.548" v="2452" actId="1035"/>
          <ac:spMkLst>
            <pc:docMk/>
            <pc:sldMk cId="454724962" sldId="2144328237"/>
            <ac:spMk id="41" creationId="{43150032-022B-4E92-9A25-A8A0435FBABB}"/>
          </ac:spMkLst>
        </pc:spChg>
        <pc:spChg chg="add mod">
          <ac:chgData name="Reed Kiely" userId="768be38e-2fb5-40ce-925d-bd8e9d9e3c31" providerId="ADAL" clId="{5D275659-D6B6-4856-BEC0-8AC5B388B1CF}" dt="2021-09-16T20:08:57.548" v="2452" actId="1035"/>
          <ac:spMkLst>
            <pc:docMk/>
            <pc:sldMk cId="454724962" sldId="2144328237"/>
            <ac:spMk id="42" creationId="{3961A842-F89C-441E-88EA-99E86FBFC36A}"/>
          </ac:spMkLst>
        </pc:spChg>
        <pc:spChg chg="add mod">
          <ac:chgData name="Reed Kiely" userId="768be38e-2fb5-40ce-925d-bd8e9d9e3c31" providerId="ADAL" clId="{5D275659-D6B6-4856-BEC0-8AC5B388B1CF}" dt="2021-09-16T19:54:44.323" v="2246" actId="1036"/>
          <ac:spMkLst>
            <pc:docMk/>
            <pc:sldMk cId="454724962" sldId="2144328237"/>
            <ac:spMk id="43" creationId="{C3BD63A2-EC00-4EA0-BCAA-0BD2CE7959F5}"/>
          </ac:spMkLst>
        </pc:spChg>
        <pc:spChg chg="add mod">
          <ac:chgData name="Reed Kiely" userId="768be38e-2fb5-40ce-925d-bd8e9d9e3c31" providerId="ADAL" clId="{5D275659-D6B6-4856-BEC0-8AC5B388B1CF}" dt="2021-09-16T20:08:57.548" v="2452" actId="1035"/>
          <ac:spMkLst>
            <pc:docMk/>
            <pc:sldMk cId="454724962" sldId="2144328237"/>
            <ac:spMk id="44" creationId="{9E79122F-A9B4-4CE3-8532-2BFF5780443E}"/>
          </ac:spMkLst>
        </pc:spChg>
        <pc:spChg chg="add mod">
          <ac:chgData name="Reed Kiely" userId="768be38e-2fb5-40ce-925d-bd8e9d9e3c31" providerId="ADAL" clId="{5D275659-D6B6-4856-BEC0-8AC5B388B1CF}" dt="2021-09-16T20:08:57.548" v="2452" actId="1035"/>
          <ac:spMkLst>
            <pc:docMk/>
            <pc:sldMk cId="454724962" sldId="2144328237"/>
            <ac:spMk id="45" creationId="{8C68769C-55B3-432A-B041-0C2C4D4E4E63}"/>
          </ac:spMkLst>
        </pc:spChg>
        <pc:spChg chg="add mod">
          <ac:chgData name="Reed Kiely" userId="768be38e-2fb5-40ce-925d-bd8e9d9e3c31" providerId="ADAL" clId="{5D275659-D6B6-4856-BEC0-8AC5B388B1CF}" dt="2021-09-16T19:54:44.323" v="2246" actId="1036"/>
          <ac:spMkLst>
            <pc:docMk/>
            <pc:sldMk cId="454724962" sldId="2144328237"/>
            <ac:spMk id="46" creationId="{C13F7DCD-012A-4F94-99DA-96739A4D5CF8}"/>
          </ac:spMkLst>
        </pc:spChg>
        <pc:spChg chg="add mod">
          <ac:chgData name="Reed Kiely" userId="768be38e-2fb5-40ce-925d-bd8e9d9e3c31" providerId="ADAL" clId="{5D275659-D6B6-4856-BEC0-8AC5B388B1CF}" dt="2021-09-16T20:08:57.548" v="2452" actId="1035"/>
          <ac:spMkLst>
            <pc:docMk/>
            <pc:sldMk cId="454724962" sldId="2144328237"/>
            <ac:spMk id="47" creationId="{9A028095-A066-4A1E-9B2C-1233F4010898}"/>
          </ac:spMkLst>
        </pc:spChg>
        <pc:spChg chg="add mod">
          <ac:chgData name="Reed Kiely" userId="768be38e-2fb5-40ce-925d-bd8e9d9e3c31" providerId="ADAL" clId="{5D275659-D6B6-4856-BEC0-8AC5B388B1CF}" dt="2021-09-16T20:08:57.548" v="2452" actId="1035"/>
          <ac:spMkLst>
            <pc:docMk/>
            <pc:sldMk cId="454724962" sldId="2144328237"/>
            <ac:spMk id="48" creationId="{CE62E55B-8C37-4015-9863-321D63CC1410}"/>
          </ac:spMkLst>
        </pc:spChg>
        <pc:spChg chg="add mod">
          <ac:chgData name="Reed Kiely" userId="768be38e-2fb5-40ce-925d-bd8e9d9e3c31" providerId="ADAL" clId="{5D275659-D6B6-4856-BEC0-8AC5B388B1CF}" dt="2021-09-16T19:54:44.323" v="2246" actId="1036"/>
          <ac:spMkLst>
            <pc:docMk/>
            <pc:sldMk cId="454724962" sldId="2144328237"/>
            <ac:spMk id="49" creationId="{324CB723-5136-45D9-ADCB-A91C99E386B3}"/>
          </ac:spMkLst>
        </pc:spChg>
        <pc:spChg chg="add mod">
          <ac:chgData name="Reed Kiely" userId="768be38e-2fb5-40ce-925d-bd8e9d9e3c31" providerId="ADAL" clId="{5D275659-D6B6-4856-BEC0-8AC5B388B1CF}" dt="2021-09-16T20:08:57.548" v="2452" actId="1035"/>
          <ac:spMkLst>
            <pc:docMk/>
            <pc:sldMk cId="454724962" sldId="2144328237"/>
            <ac:spMk id="50" creationId="{25730142-5B3C-44E9-ADFD-43F11B2872BE}"/>
          </ac:spMkLst>
        </pc:spChg>
        <pc:spChg chg="add mod">
          <ac:chgData name="Reed Kiely" userId="768be38e-2fb5-40ce-925d-bd8e9d9e3c31" providerId="ADAL" clId="{5D275659-D6B6-4856-BEC0-8AC5B388B1CF}" dt="2021-09-16T20:08:57.548" v="2452" actId="1035"/>
          <ac:spMkLst>
            <pc:docMk/>
            <pc:sldMk cId="454724962" sldId="2144328237"/>
            <ac:spMk id="51" creationId="{E4524304-2707-46D3-80D9-6C3F13D93481}"/>
          </ac:spMkLst>
        </pc:spChg>
        <pc:spChg chg="add mod">
          <ac:chgData name="Reed Kiely" userId="768be38e-2fb5-40ce-925d-bd8e9d9e3c31" providerId="ADAL" clId="{5D275659-D6B6-4856-BEC0-8AC5B388B1CF}" dt="2021-09-16T19:54:44.323" v="2246" actId="1036"/>
          <ac:spMkLst>
            <pc:docMk/>
            <pc:sldMk cId="454724962" sldId="2144328237"/>
            <ac:spMk id="52" creationId="{1B695300-FB6F-4387-9CF3-6CB8F2D83AAB}"/>
          </ac:spMkLst>
        </pc:spChg>
        <pc:spChg chg="add mod">
          <ac:chgData name="Reed Kiely" userId="768be38e-2fb5-40ce-925d-bd8e9d9e3c31" providerId="ADAL" clId="{5D275659-D6B6-4856-BEC0-8AC5B388B1CF}" dt="2021-09-16T19:54:20.343" v="2220" actId="1036"/>
          <ac:spMkLst>
            <pc:docMk/>
            <pc:sldMk cId="454724962" sldId="2144328237"/>
            <ac:spMk id="57" creationId="{217F6ED4-18EE-4D89-97EB-8BEB88FCD4A9}"/>
          </ac:spMkLst>
        </pc:spChg>
        <pc:spChg chg="add mod">
          <ac:chgData name="Reed Kiely" userId="768be38e-2fb5-40ce-925d-bd8e9d9e3c31" providerId="ADAL" clId="{5D275659-D6B6-4856-BEC0-8AC5B388B1CF}" dt="2021-09-16T19:54:20.343" v="2220" actId="1036"/>
          <ac:spMkLst>
            <pc:docMk/>
            <pc:sldMk cId="454724962" sldId="2144328237"/>
            <ac:spMk id="58" creationId="{D41453AB-13A2-4F0A-9236-AE389895BDBE}"/>
          </ac:spMkLst>
        </pc:spChg>
        <pc:spChg chg="add mod">
          <ac:chgData name="Reed Kiely" userId="768be38e-2fb5-40ce-925d-bd8e9d9e3c31" providerId="ADAL" clId="{5D275659-D6B6-4856-BEC0-8AC5B388B1CF}" dt="2021-09-16T19:54:20.343" v="2220" actId="1036"/>
          <ac:spMkLst>
            <pc:docMk/>
            <pc:sldMk cId="454724962" sldId="2144328237"/>
            <ac:spMk id="59" creationId="{875855F2-10C1-4C87-AB4B-0B389C7B1350}"/>
          </ac:spMkLst>
        </pc:spChg>
        <pc:spChg chg="add mod">
          <ac:chgData name="Reed Kiely" userId="768be38e-2fb5-40ce-925d-bd8e9d9e3c31" providerId="ADAL" clId="{5D275659-D6B6-4856-BEC0-8AC5B388B1CF}" dt="2021-09-16T19:54:53.032" v="2247" actId="1036"/>
          <ac:spMkLst>
            <pc:docMk/>
            <pc:sldMk cId="454724962" sldId="2144328237"/>
            <ac:spMk id="60" creationId="{6A07E3D2-0107-4BF2-BA86-09B45463118B}"/>
          </ac:spMkLst>
        </pc:spChg>
        <pc:spChg chg="mod">
          <ac:chgData name="Reed Kiely" userId="768be38e-2fb5-40ce-925d-bd8e9d9e3c31" providerId="ADAL" clId="{5D275659-D6B6-4856-BEC0-8AC5B388B1CF}" dt="2021-09-17T21:05:14.308" v="4976" actId="207"/>
          <ac:spMkLst>
            <pc:docMk/>
            <pc:sldMk cId="454724962" sldId="2144328237"/>
            <ac:spMk id="64" creationId="{B63C001B-420C-48E2-9422-7CB36AD3B46E}"/>
          </ac:spMkLst>
        </pc:spChg>
        <pc:spChg chg="del">
          <ac:chgData name="Reed Kiely" userId="768be38e-2fb5-40ce-925d-bd8e9d9e3c31" providerId="ADAL" clId="{5D275659-D6B6-4856-BEC0-8AC5B388B1CF}" dt="2021-09-17T13:55:30.192" v="3299" actId="478"/>
          <ac:spMkLst>
            <pc:docMk/>
            <pc:sldMk cId="454724962" sldId="2144328237"/>
            <ac:spMk id="71" creationId="{D1C16776-639E-4D75-92DA-BD28FAA040BA}"/>
          </ac:spMkLst>
        </pc:spChg>
        <pc:spChg chg="del">
          <ac:chgData name="Reed Kiely" userId="768be38e-2fb5-40ce-925d-bd8e9d9e3c31" providerId="ADAL" clId="{5D275659-D6B6-4856-BEC0-8AC5B388B1CF}" dt="2021-09-16T19:55:04.410" v="2250" actId="478"/>
          <ac:spMkLst>
            <pc:docMk/>
            <pc:sldMk cId="454724962" sldId="2144328237"/>
            <ac:spMk id="75" creationId="{A5408649-339A-41DF-BF21-ECD25008314D}"/>
          </ac:spMkLst>
        </pc:spChg>
        <pc:spChg chg="del">
          <ac:chgData name="Reed Kiely" userId="768be38e-2fb5-40ce-925d-bd8e9d9e3c31" providerId="ADAL" clId="{5D275659-D6B6-4856-BEC0-8AC5B388B1CF}" dt="2021-09-16T19:54:02.016" v="2199" actId="478"/>
          <ac:spMkLst>
            <pc:docMk/>
            <pc:sldMk cId="454724962" sldId="2144328237"/>
            <ac:spMk id="76" creationId="{C7DD37CC-3CD1-400A-8994-D5C0B6F1F57D}"/>
          </ac:spMkLst>
        </pc:spChg>
        <pc:spChg chg="del">
          <ac:chgData name="Reed Kiely" userId="768be38e-2fb5-40ce-925d-bd8e9d9e3c31" providerId="ADAL" clId="{5D275659-D6B6-4856-BEC0-8AC5B388B1CF}" dt="2021-09-16T19:54:02.016" v="2199" actId="478"/>
          <ac:spMkLst>
            <pc:docMk/>
            <pc:sldMk cId="454724962" sldId="2144328237"/>
            <ac:spMk id="77" creationId="{CA2C7EF4-2BB2-4797-AE05-9109DC589980}"/>
          </ac:spMkLst>
        </pc:spChg>
        <pc:spChg chg="del">
          <ac:chgData name="Reed Kiely" userId="768be38e-2fb5-40ce-925d-bd8e9d9e3c31" providerId="ADAL" clId="{5D275659-D6B6-4856-BEC0-8AC5B388B1CF}" dt="2021-09-16T19:54:02.016" v="2199" actId="478"/>
          <ac:spMkLst>
            <pc:docMk/>
            <pc:sldMk cId="454724962" sldId="2144328237"/>
            <ac:spMk id="78" creationId="{3D271ECD-2053-44A9-BE29-3E6307BED633}"/>
          </ac:spMkLst>
        </pc:spChg>
        <pc:spChg chg="del">
          <ac:chgData name="Reed Kiely" userId="768be38e-2fb5-40ce-925d-bd8e9d9e3c31" providerId="ADAL" clId="{5D275659-D6B6-4856-BEC0-8AC5B388B1CF}" dt="2021-09-16T19:54:02.016" v="2199" actId="478"/>
          <ac:spMkLst>
            <pc:docMk/>
            <pc:sldMk cId="454724962" sldId="2144328237"/>
            <ac:spMk id="79" creationId="{D243A150-4FA6-4F64-843F-0954E4355E11}"/>
          </ac:spMkLst>
        </pc:spChg>
        <pc:spChg chg="del">
          <ac:chgData name="Reed Kiely" userId="768be38e-2fb5-40ce-925d-bd8e9d9e3c31" providerId="ADAL" clId="{5D275659-D6B6-4856-BEC0-8AC5B388B1CF}" dt="2021-09-16T19:54:02.016" v="2199" actId="478"/>
          <ac:spMkLst>
            <pc:docMk/>
            <pc:sldMk cId="454724962" sldId="2144328237"/>
            <ac:spMk id="80" creationId="{E92432A4-58A7-4188-AD47-9F0B59FCA975}"/>
          </ac:spMkLst>
        </pc:spChg>
        <pc:spChg chg="del">
          <ac:chgData name="Reed Kiely" userId="768be38e-2fb5-40ce-925d-bd8e9d9e3c31" providerId="ADAL" clId="{5D275659-D6B6-4856-BEC0-8AC5B388B1CF}" dt="2021-09-16T19:54:02.016" v="2199" actId="478"/>
          <ac:spMkLst>
            <pc:docMk/>
            <pc:sldMk cId="454724962" sldId="2144328237"/>
            <ac:spMk id="81" creationId="{3982151F-388B-4553-8440-81C30575CA2A}"/>
          </ac:spMkLst>
        </pc:spChg>
        <pc:spChg chg="del">
          <ac:chgData name="Reed Kiely" userId="768be38e-2fb5-40ce-925d-bd8e9d9e3c31" providerId="ADAL" clId="{5D275659-D6B6-4856-BEC0-8AC5B388B1CF}" dt="2021-09-16T19:54:02.016" v="2199" actId="478"/>
          <ac:spMkLst>
            <pc:docMk/>
            <pc:sldMk cId="454724962" sldId="2144328237"/>
            <ac:spMk id="82" creationId="{6D7E0425-F3FB-4F4E-BF3D-AFEFA8CB9B0B}"/>
          </ac:spMkLst>
        </pc:spChg>
        <pc:spChg chg="del">
          <ac:chgData name="Reed Kiely" userId="768be38e-2fb5-40ce-925d-bd8e9d9e3c31" providerId="ADAL" clId="{5D275659-D6B6-4856-BEC0-8AC5B388B1CF}" dt="2021-09-16T19:54:02.016" v="2199" actId="478"/>
          <ac:spMkLst>
            <pc:docMk/>
            <pc:sldMk cId="454724962" sldId="2144328237"/>
            <ac:spMk id="83" creationId="{59B732F4-CF16-4E30-B801-9E963F39AD7B}"/>
          </ac:spMkLst>
        </pc:spChg>
        <pc:spChg chg="del">
          <ac:chgData name="Reed Kiely" userId="768be38e-2fb5-40ce-925d-bd8e9d9e3c31" providerId="ADAL" clId="{5D275659-D6B6-4856-BEC0-8AC5B388B1CF}" dt="2021-09-16T19:54:02.016" v="2199" actId="478"/>
          <ac:spMkLst>
            <pc:docMk/>
            <pc:sldMk cId="454724962" sldId="2144328237"/>
            <ac:spMk id="84" creationId="{7978FCDE-0A18-43F2-A3CD-BF33399E6564}"/>
          </ac:spMkLst>
        </pc:spChg>
        <pc:spChg chg="del">
          <ac:chgData name="Reed Kiely" userId="768be38e-2fb5-40ce-925d-bd8e9d9e3c31" providerId="ADAL" clId="{5D275659-D6B6-4856-BEC0-8AC5B388B1CF}" dt="2021-09-16T19:54:02.016" v="2199" actId="478"/>
          <ac:spMkLst>
            <pc:docMk/>
            <pc:sldMk cId="454724962" sldId="2144328237"/>
            <ac:spMk id="85" creationId="{B588825D-0EC6-4994-A091-A5DAAF89DAC9}"/>
          </ac:spMkLst>
        </pc:spChg>
        <pc:spChg chg="del">
          <ac:chgData name="Reed Kiely" userId="768be38e-2fb5-40ce-925d-bd8e9d9e3c31" providerId="ADAL" clId="{5D275659-D6B6-4856-BEC0-8AC5B388B1CF}" dt="2021-09-16T19:54:02.016" v="2199" actId="478"/>
          <ac:spMkLst>
            <pc:docMk/>
            <pc:sldMk cId="454724962" sldId="2144328237"/>
            <ac:spMk id="86" creationId="{1281C293-157A-4498-ABB9-934B4718F3C3}"/>
          </ac:spMkLst>
        </pc:spChg>
        <pc:spChg chg="del">
          <ac:chgData name="Reed Kiely" userId="768be38e-2fb5-40ce-925d-bd8e9d9e3c31" providerId="ADAL" clId="{5D275659-D6B6-4856-BEC0-8AC5B388B1CF}" dt="2021-09-16T19:54:02.016" v="2199" actId="478"/>
          <ac:spMkLst>
            <pc:docMk/>
            <pc:sldMk cId="454724962" sldId="2144328237"/>
            <ac:spMk id="87" creationId="{EF134542-BCC7-4C5B-8A04-523BB85ABD0A}"/>
          </ac:spMkLst>
        </pc:spChg>
        <pc:spChg chg="del">
          <ac:chgData name="Reed Kiely" userId="768be38e-2fb5-40ce-925d-bd8e9d9e3c31" providerId="ADAL" clId="{5D275659-D6B6-4856-BEC0-8AC5B388B1CF}" dt="2021-09-16T19:54:02.016" v="2199" actId="478"/>
          <ac:spMkLst>
            <pc:docMk/>
            <pc:sldMk cId="454724962" sldId="2144328237"/>
            <ac:spMk id="88" creationId="{373EF27A-7353-46B1-A3F6-8883EADE7269}"/>
          </ac:spMkLst>
        </pc:spChg>
        <pc:spChg chg="del">
          <ac:chgData name="Reed Kiely" userId="768be38e-2fb5-40ce-925d-bd8e9d9e3c31" providerId="ADAL" clId="{5D275659-D6B6-4856-BEC0-8AC5B388B1CF}" dt="2021-09-16T19:54:02.016" v="2199" actId="478"/>
          <ac:spMkLst>
            <pc:docMk/>
            <pc:sldMk cId="454724962" sldId="2144328237"/>
            <ac:spMk id="89" creationId="{DB170904-17D6-4039-8762-E446916C4923}"/>
          </ac:spMkLst>
        </pc:spChg>
        <pc:spChg chg="del">
          <ac:chgData name="Reed Kiely" userId="768be38e-2fb5-40ce-925d-bd8e9d9e3c31" providerId="ADAL" clId="{5D275659-D6B6-4856-BEC0-8AC5B388B1CF}" dt="2021-09-16T19:54:02.016" v="2199" actId="478"/>
          <ac:spMkLst>
            <pc:docMk/>
            <pc:sldMk cId="454724962" sldId="2144328237"/>
            <ac:spMk id="90" creationId="{4EF7F3EF-C943-4924-964D-E892B5532C01}"/>
          </ac:spMkLst>
        </pc:spChg>
        <pc:spChg chg="del">
          <ac:chgData name="Reed Kiely" userId="768be38e-2fb5-40ce-925d-bd8e9d9e3c31" providerId="ADAL" clId="{5D275659-D6B6-4856-BEC0-8AC5B388B1CF}" dt="2021-09-16T19:54:02.016" v="2199" actId="478"/>
          <ac:spMkLst>
            <pc:docMk/>
            <pc:sldMk cId="454724962" sldId="2144328237"/>
            <ac:spMk id="91" creationId="{EBFFF793-5ED3-4CF4-AE8A-55E50CB78CDD}"/>
          </ac:spMkLst>
        </pc:spChg>
        <pc:spChg chg="del">
          <ac:chgData name="Reed Kiely" userId="768be38e-2fb5-40ce-925d-bd8e9d9e3c31" providerId="ADAL" clId="{5D275659-D6B6-4856-BEC0-8AC5B388B1CF}" dt="2021-09-16T19:54:02.016" v="2199" actId="478"/>
          <ac:spMkLst>
            <pc:docMk/>
            <pc:sldMk cId="454724962" sldId="2144328237"/>
            <ac:spMk id="92" creationId="{C7C92CD0-AC5F-497F-BC66-67CF25C83DAF}"/>
          </ac:spMkLst>
        </pc:spChg>
        <pc:spChg chg="del">
          <ac:chgData name="Reed Kiely" userId="768be38e-2fb5-40ce-925d-bd8e9d9e3c31" providerId="ADAL" clId="{5D275659-D6B6-4856-BEC0-8AC5B388B1CF}" dt="2021-09-16T19:54:02.016" v="2199" actId="478"/>
          <ac:spMkLst>
            <pc:docMk/>
            <pc:sldMk cId="454724962" sldId="2144328237"/>
            <ac:spMk id="93" creationId="{4E801C4A-7FD8-4343-918C-27BD39E9E38C}"/>
          </ac:spMkLst>
        </pc:spChg>
        <pc:picChg chg="del">
          <ac:chgData name="Reed Kiely" userId="768be38e-2fb5-40ce-925d-bd8e9d9e3c31" providerId="ADAL" clId="{5D275659-D6B6-4856-BEC0-8AC5B388B1CF}" dt="2021-09-17T13:55:30.192" v="3299" actId="478"/>
          <ac:picMkLst>
            <pc:docMk/>
            <pc:sldMk cId="454724962" sldId="2144328237"/>
            <ac:picMk id="3" creationId="{B279BA38-0347-4D5B-8793-F08FFF2EFC6A}"/>
          </ac:picMkLst>
        </pc:picChg>
        <pc:picChg chg="add mod">
          <ac:chgData name="Reed Kiely" userId="768be38e-2fb5-40ce-925d-bd8e9d9e3c31" providerId="ADAL" clId="{5D275659-D6B6-4856-BEC0-8AC5B388B1CF}" dt="2021-09-16T20:08:51.087" v="2446"/>
          <ac:picMkLst>
            <pc:docMk/>
            <pc:sldMk cId="454724962" sldId="2144328237"/>
            <ac:picMk id="61" creationId="{952C7D5B-F6CC-408A-95A2-5907588A7F1C}"/>
          </ac:picMkLst>
        </pc:picChg>
        <pc:picChg chg="add mod">
          <ac:chgData name="Reed Kiely" userId="768be38e-2fb5-40ce-925d-bd8e9d9e3c31" providerId="ADAL" clId="{5D275659-D6B6-4856-BEC0-8AC5B388B1CF}" dt="2021-09-16T20:08:51.087" v="2446"/>
          <ac:picMkLst>
            <pc:docMk/>
            <pc:sldMk cId="454724962" sldId="2144328237"/>
            <ac:picMk id="62" creationId="{21133761-949F-4181-BD4A-0CB11E4B5F7E}"/>
          </ac:picMkLst>
        </pc:picChg>
        <pc:picChg chg="add mod">
          <ac:chgData name="Reed Kiely" userId="768be38e-2fb5-40ce-925d-bd8e9d9e3c31" providerId="ADAL" clId="{5D275659-D6B6-4856-BEC0-8AC5B388B1CF}" dt="2021-09-17T13:55:30.388" v="3300"/>
          <ac:picMkLst>
            <pc:docMk/>
            <pc:sldMk cId="454724962" sldId="2144328237"/>
            <ac:picMk id="63" creationId="{8315F3CF-3173-42F8-AEB2-7B1544A2525A}"/>
          </ac:picMkLst>
        </pc:picChg>
        <pc:picChg chg="del mod">
          <ac:chgData name="Reed Kiely" userId="768be38e-2fb5-40ce-925d-bd8e9d9e3c31" providerId="ADAL" clId="{5D275659-D6B6-4856-BEC0-8AC5B388B1CF}" dt="2021-09-16T20:08:50.972" v="2445" actId="478"/>
          <ac:picMkLst>
            <pc:docMk/>
            <pc:sldMk cId="454724962" sldId="2144328237"/>
            <ac:picMk id="69" creationId="{B6C42944-8899-49DE-8FE4-BAEA36F461B1}"/>
          </ac:picMkLst>
        </pc:picChg>
        <pc:picChg chg="del mod">
          <ac:chgData name="Reed Kiely" userId="768be38e-2fb5-40ce-925d-bd8e9d9e3c31" providerId="ADAL" clId="{5D275659-D6B6-4856-BEC0-8AC5B388B1CF}" dt="2021-09-16T20:08:50.972" v="2445" actId="478"/>
          <ac:picMkLst>
            <pc:docMk/>
            <pc:sldMk cId="454724962" sldId="2144328237"/>
            <ac:picMk id="70" creationId="{450C36F5-F061-4F0B-AEF9-AB70A31C8887}"/>
          </ac:picMkLst>
        </pc:picChg>
        <pc:cxnChg chg="add mod">
          <ac:chgData name="Reed Kiely" userId="768be38e-2fb5-40ce-925d-bd8e9d9e3c31" providerId="ADAL" clId="{5D275659-D6B6-4856-BEC0-8AC5B388B1CF}" dt="2021-09-16T19:54:44.323" v="2246" actId="1036"/>
          <ac:cxnSpMkLst>
            <pc:docMk/>
            <pc:sldMk cId="454724962" sldId="2144328237"/>
            <ac:cxnSpMk id="53" creationId="{091ED8EC-FE80-4958-BBDE-1E4887BF549D}"/>
          </ac:cxnSpMkLst>
        </pc:cxnChg>
        <pc:cxnChg chg="add mod">
          <ac:chgData name="Reed Kiely" userId="768be38e-2fb5-40ce-925d-bd8e9d9e3c31" providerId="ADAL" clId="{5D275659-D6B6-4856-BEC0-8AC5B388B1CF}" dt="2021-09-16T19:54:44.323" v="2246" actId="1036"/>
          <ac:cxnSpMkLst>
            <pc:docMk/>
            <pc:sldMk cId="454724962" sldId="2144328237"/>
            <ac:cxnSpMk id="54" creationId="{399BF7A4-2429-4EBE-BC6B-F9A0375D8B35}"/>
          </ac:cxnSpMkLst>
        </pc:cxnChg>
        <pc:cxnChg chg="add mod">
          <ac:chgData name="Reed Kiely" userId="768be38e-2fb5-40ce-925d-bd8e9d9e3c31" providerId="ADAL" clId="{5D275659-D6B6-4856-BEC0-8AC5B388B1CF}" dt="2021-09-16T19:54:44.323" v="2246" actId="1036"/>
          <ac:cxnSpMkLst>
            <pc:docMk/>
            <pc:sldMk cId="454724962" sldId="2144328237"/>
            <ac:cxnSpMk id="55" creationId="{7662289C-7386-4E79-9BA6-52DA471C34D3}"/>
          </ac:cxnSpMkLst>
        </pc:cxnChg>
        <pc:cxnChg chg="add mod">
          <ac:chgData name="Reed Kiely" userId="768be38e-2fb5-40ce-925d-bd8e9d9e3c31" providerId="ADAL" clId="{5D275659-D6B6-4856-BEC0-8AC5B388B1CF}" dt="2021-09-16T19:54:44.323" v="2246" actId="1036"/>
          <ac:cxnSpMkLst>
            <pc:docMk/>
            <pc:sldMk cId="454724962" sldId="2144328237"/>
            <ac:cxnSpMk id="56" creationId="{82CC2CE2-BB86-4154-80C7-44780131DB7A}"/>
          </ac:cxnSpMkLst>
        </pc:cxnChg>
        <pc:cxnChg chg="del">
          <ac:chgData name="Reed Kiely" userId="768be38e-2fb5-40ce-925d-bd8e9d9e3c31" providerId="ADAL" clId="{5D275659-D6B6-4856-BEC0-8AC5B388B1CF}" dt="2021-09-16T19:54:02.016" v="2199" actId="478"/>
          <ac:cxnSpMkLst>
            <pc:docMk/>
            <pc:sldMk cId="454724962" sldId="2144328237"/>
            <ac:cxnSpMk id="94" creationId="{384127D7-6476-4F78-970D-0512280E7BD4}"/>
          </ac:cxnSpMkLst>
        </pc:cxnChg>
        <pc:cxnChg chg="del">
          <ac:chgData name="Reed Kiely" userId="768be38e-2fb5-40ce-925d-bd8e9d9e3c31" providerId="ADAL" clId="{5D275659-D6B6-4856-BEC0-8AC5B388B1CF}" dt="2021-09-16T19:54:02.016" v="2199" actId="478"/>
          <ac:cxnSpMkLst>
            <pc:docMk/>
            <pc:sldMk cId="454724962" sldId="2144328237"/>
            <ac:cxnSpMk id="95" creationId="{7EF879D2-A685-4D56-AD7F-19BD935A0C78}"/>
          </ac:cxnSpMkLst>
        </pc:cxnChg>
        <pc:cxnChg chg="del">
          <ac:chgData name="Reed Kiely" userId="768be38e-2fb5-40ce-925d-bd8e9d9e3c31" providerId="ADAL" clId="{5D275659-D6B6-4856-BEC0-8AC5B388B1CF}" dt="2021-09-16T19:54:02.016" v="2199" actId="478"/>
          <ac:cxnSpMkLst>
            <pc:docMk/>
            <pc:sldMk cId="454724962" sldId="2144328237"/>
            <ac:cxnSpMk id="96" creationId="{3B63B070-7F86-48A3-8B33-AE4CB1D6C3DA}"/>
          </ac:cxnSpMkLst>
        </pc:cxnChg>
        <pc:cxnChg chg="del">
          <ac:chgData name="Reed Kiely" userId="768be38e-2fb5-40ce-925d-bd8e9d9e3c31" providerId="ADAL" clId="{5D275659-D6B6-4856-BEC0-8AC5B388B1CF}" dt="2021-09-16T19:54:02.016" v="2199" actId="478"/>
          <ac:cxnSpMkLst>
            <pc:docMk/>
            <pc:sldMk cId="454724962" sldId="2144328237"/>
            <ac:cxnSpMk id="97" creationId="{0004515B-CCE2-443F-A8A3-EE05CD2EE6BD}"/>
          </ac:cxnSpMkLst>
        </pc:cxnChg>
      </pc:sldChg>
      <pc:sldChg chg="addSp modSp new del mod">
        <pc:chgData name="Reed Kiely" userId="768be38e-2fb5-40ce-925d-bd8e9d9e3c31" providerId="ADAL" clId="{5D275659-D6B6-4856-BEC0-8AC5B388B1CF}" dt="2021-09-23T13:09:01.237" v="5431" actId="47"/>
        <pc:sldMkLst>
          <pc:docMk/>
          <pc:sldMk cId="1253466163" sldId="2144328238"/>
        </pc:sldMkLst>
        <pc:spChg chg="add mod">
          <ac:chgData name="Reed Kiely" userId="768be38e-2fb5-40ce-925d-bd8e9d9e3c31" providerId="ADAL" clId="{5D275659-D6B6-4856-BEC0-8AC5B388B1CF}" dt="2021-09-16T20:17:39.522" v="2876" actId="207"/>
          <ac:spMkLst>
            <pc:docMk/>
            <pc:sldMk cId="1253466163" sldId="2144328238"/>
            <ac:spMk id="2" creationId="{8209F3D9-B089-41F1-8D45-08753E20D5D9}"/>
          </ac:spMkLst>
        </pc:spChg>
      </pc:sldChg>
      <pc:sldChg chg="modSp mod">
        <pc:chgData name="Reed Kiely" userId="768be38e-2fb5-40ce-925d-bd8e9d9e3c31" providerId="ADAL" clId="{5D275659-D6B6-4856-BEC0-8AC5B388B1CF}" dt="2021-09-23T13:06:33.237" v="5414" actId="14100"/>
        <pc:sldMkLst>
          <pc:docMk/>
          <pc:sldMk cId="793448806" sldId="2144328239"/>
        </pc:sldMkLst>
        <pc:picChg chg="mod">
          <ac:chgData name="Reed Kiely" userId="768be38e-2fb5-40ce-925d-bd8e9d9e3c31" providerId="ADAL" clId="{5D275659-D6B6-4856-BEC0-8AC5B388B1CF}" dt="2021-09-23T13:06:33.237" v="5414" actId="14100"/>
          <ac:picMkLst>
            <pc:docMk/>
            <pc:sldMk cId="793448806" sldId="2144328239"/>
            <ac:picMk id="4" creationId="{3CB7015D-8E6E-47B7-99BC-362780184630}"/>
          </ac:picMkLst>
        </pc:picChg>
      </pc:sldChg>
      <pc:sldChg chg="add del">
        <pc:chgData name="Reed Kiely" userId="768be38e-2fb5-40ce-925d-bd8e9d9e3c31" providerId="ADAL" clId="{5D275659-D6B6-4856-BEC0-8AC5B388B1CF}" dt="2021-09-17T20:43:37.613" v="4356"/>
        <pc:sldMkLst>
          <pc:docMk/>
          <pc:sldMk cId="3965623247" sldId="2144328239"/>
        </pc:sldMkLst>
      </pc:sldChg>
      <pc:sldChg chg="addSp modSp del mod ord">
        <pc:chgData name="Reed Kiely" userId="768be38e-2fb5-40ce-925d-bd8e9d9e3c31" providerId="ADAL" clId="{5D275659-D6B6-4856-BEC0-8AC5B388B1CF}" dt="2021-09-23T13:09:01.237" v="5431" actId="47"/>
        <pc:sldMkLst>
          <pc:docMk/>
          <pc:sldMk cId="3414306955" sldId="2144328240"/>
        </pc:sldMkLst>
        <pc:spChg chg="add mod">
          <ac:chgData name="Reed Kiely" userId="768be38e-2fb5-40ce-925d-bd8e9d9e3c31" providerId="ADAL" clId="{5D275659-D6B6-4856-BEC0-8AC5B388B1CF}" dt="2021-09-22T21:04:44.715" v="5325" actId="207"/>
          <ac:spMkLst>
            <pc:docMk/>
            <pc:sldMk cId="3414306955" sldId="2144328240"/>
            <ac:spMk id="2" creationId="{C8515C8C-3C4D-401E-8E87-A3F67D30BFF6}"/>
          </ac:spMkLst>
        </pc:spChg>
      </pc:sldChg>
      <pc:sldChg chg="add del">
        <pc:chgData name="Reed Kiely" userId="768be38e-2fb5-40ce-925d-bd8e9d9e3c31" providerId="ADAL" clId="{5D275659-D6B6-4856-BEC0-8AC5B388B1CF}" dt="2021-09-23T13:09:01.237" v="5431" actId="47"/>
        <pc:sldMkLst>
          <pc:docMk/>
          <pc:sldMk cId="741067522" sldId="2144328241"/>
        </pc:sldMkLst>
      </pc:sldChg>
      <pc:sldChg chg="addSp delSp modSp add del mod">
        <pc:chgData name="Reed Kiely" userId="768be38e-2fb5-40ce-925d-bd8e9d9e3c31" providerId="ADAL" clId="{5D275659-D6B6-4856-BEC0-8AC5B388B1CF}" dt="2021-09-17T20:48:45.165" v="4486" actId="47"/>
        <pc:sldMkLst>
          <pc:docMk/>
          <pc:sldMk cId="70877882" sldId="2144328258"/>
        </pc:sldMkLst>
        <pc:spChg chg="del">
          <ac:chgData name="Reed Kiely" userId="768be38e-2fb5-40ce-925d-bd8e9d9e3c31" providerId="ADAL" clId="{5D275659-D6B6-4856-BEC0-8AC5B388B1CF}" dt="2021-09-17T20:44:01.698" v="4360" actId="478"/>
          <ac:spMkLst>
            <pc:docMk/>
            <pc:sldMk cId="70877882" sldId="2144328258"/>
            <ac:spMk id="3" creationId="{2DF2D0CA-AD48-422C-A384-4E459CDA846A}"/>
          </ac:spMkLst>
        </pc:spChg>
        <pc:spChg chg="add del">
          <ac:chgData name="Reed Kiely" userId="768be38e-2fb5-40ce-925d-bd8e9d9e3c31" providerId="ADAL" clId="{5D275659-D6B6-4856-BEC0-8AC5B388B1CF}" dt="2021-09-17T20:45:09.725" v="4368" actId="478"/>
          <ac:spMkLst>
            <pc:docMk/>
            <pc:sldMk cId="70877882" sldId="2144328258"/>
            <ac:spMk id="34" creationId="{12453286-51C9-4BA5-9EE8-D885BE8D6C76}"/>
          </ac:spMkLst>
        </pc:spChg>
        <pc:spChg chg="del">
          <ac:chgData name="Reed Kiely" userId="768be38e-2fb5-40ce-925d-bd8e9d9e3c31" providerId="ADAL" clId="{5D275659-D6B6-4856-BEC0-8AC5B388B1CF}" dt="2021-09-17T20:44:01.698" v="4360" actId="478"/>
          <ac:spMkLst>
            <pc:docMk/>
            <pc:sldMk cId="70877882" sldId="2144328258"/>
            <ac:spMk id="37" creationId="{7CDAE766-ED8A-43D0-9F5A-E46BE72FBE7D}"/>
          </ac:spMkLst>
        </pc:spChg>
        <pc:spChg chg="del">
          <ac:chgData name="Reed Kiely" userId="768be38e-2fb5-40ce-925d-bd8e9d9e3c31" providerId="ADAL" clId="{5D275659-D6B6-4856-BEC0-8AC5B388B1CF}" dt="2021-09-17T20:45:24.941" v="4370" actId="478"/>
          <ac:spMkLst>
            <pc:docMk/>
            <pc:sldMk cId="70877882" sldId="2144328258"/>
            <ac:spMk id="38" creationId="{59969BB1-8E65-48E8-96D9-933827108C13}"/>
          </ac:spMkLst>
        </pc:spChg>
        <pc:spChg chg="del">
          <ac:chgData name="Reed Kiely" userId="768be38e-2fb5-40ce-925d-bd8e9d9e3c31" providerId="ADAL" clId="{5D275659-D6B6-4856-BEC0-8AC5B388B1CF}" dt="2021-09-17T20:45:36.452" v="4373" actId="478"/>
          <ac:spMkLst>
            <pc:docMk/>
            <pc:sldMk cId="70877882" sldId="2144328258"/>
            <ac:spMk id="40" creationId="{4A98D1E4-83C4-41BA-9893-3BC0037EA886}"/>
          </ac:spMkLst>
        </pc:spChg>
        <pc:spChg chg="del">
          <ac:chgData name="Reed Kiely" userId="768be38e-2fb5-40ce-925d-bd8e9d9e3c31" providerId="ADAL" clId="{5D275659-D6B6-4856-BEC0-8AC5B388B1CF}" dt="2021-09-17T20:44:59.397" v="4363" actId="478"/>
          <ac:spMkLst>
            <pc:docMk/>
            <pc:sldMk cId="70877882" sldId="2144328258"/>
            <ac:spMk id="41" creationId="{9C2AE013-32D6-4259-A23B-113E19CDF540}"/>
          </ac:spMkLst>
        </pc:spChg>
        <pc:spChg chg="del">
          <ac:chgData name="Reed Kiely" userId="768be38e-2fb5-40ce-925d-bd8e9d9e3c31" providerId="ADAL" clId="{5D275659-D6B6-4856-BEC0-8AC5B388B1CF}" dt="2021-09-17T20:44:01.698" v="4360" actId="478"/>
          <ac:spMkLst>
            <pc:docMk/>
            <pc:sldMk cId="70877882" sldId="2144328258"/>
            <ac:spMk id="42" creationId="{EDDD5B21-C39B-4040-B3E3-B7BBC2E5D239}"/>
          </ac:spMkLst>
        </pc:spChg>
        <pc:spChg chg="del">
          <ac:chgData name="Reed Kiely" userId="768be38e-2fb5-40ce-925d-bd8e9d9e3c31" providerId="ADAL" clId="{5D275659-D6B6-4856-BEC0-8AC5B388B1CF}" dt="2021-09-17T20:44:46.629" v="4361" actId="478"/>
          <ac:spMkLst>
            <pc:docMk/>
            <pc:sldMk cId="70877882" sldId="2144328258"/>
            <ac:spMk id="44" creationId="{3001B37E-9920-4EFE-AC28-723B9A943E60}"/>
          </ac:spMkLst>
        </pc:spChg>
        <pc:spChg chg="del">
          <ac:chgData name="Reed Kiely" userId="768be38e-2fb5-40ce-925d-bd8e9d9e3c31" providerId="ADAL" clId="{5D275659-D6B6-4856-BEC0-8AC5B388B1CF}" dt="2021-09-17T20:44:01.698" v="4360" actId="478"/>
          <ac:spMkLst>
            <pc:docMk/>
            <pc:sldMk cId="70877882" sldId="2144328258"/>
            <ac:spMk id="45" creationId="{F9CA59A7-C8CB-4A71-9F7F-68564BED3471}"/>
          </ac:spMkLst>
        </pc:spChg>
        <pc:spChg chg="del">
          <ac:chgData name="Reed Kiely" userId="768be38e-2fb5-40ce-925d-bd8e9d9e3c31" providerId="ADAL" clId="{5D275659-D6B6-4856-BEC0-8AC5B388B1CF}" dt="2021-09-17T20:44:46.629" v="4361" actId="478"/>
          <ac:spMkLst>
            <pc:docMk/>
            <pc:sldMk cId="70877882" sldId="2144328258"/>
            <ac:spMk id="46" creationId="{262EE2C4-2968-43D3-A7DC-2853B8B5B6F9}"/>
          </ac:spMkLst>
        </pc:spChg>
        <pc:spChg chg="del">
          <ac:chgData name="Reed Kiely" userId="768be38e-2fb5-40ce-925d-bd8e9d9e3c31" providerId="ADAL" clId="{5D275659-D6B6-4856-BEC0-8AC5B388B1CF}" dt="2021-09-17T20:44:01.698" v="4360" actId="478"/>
          <ac:spMkLst>
            <pc:docMk/>
            <pc:sldMk cId="70877882" sldId="2144328258"/>
            <ac:spMk id="47" creationId="{992E33C7-E622-427A-A07A-D5C6035B7C08}"/>
          </ac:spMkLst>
        </pc:spChg>
        <pc:spChg chg="del">
          <ac:chgData name="Reed Kiely" userId="768be38e-2fb5-40ce-925d-bd8e9d9e3c31" providerId="ADAL" clId="{5D275659-D6B6-4856-BEC0-8AC5B388B1CF}" dt="2021-09-17T20:44:46.629" v="4361" actId="478"/>
          <ac:spMkLst>
            <pc:docMk/>
            <pc:sldMk cId="70877882" sldId="2144328258"/>
            <ac:spMk id="48" creationId="{BFBF6A7E-8579-41FA-9CEB-4FD700B28A31}"/>
          </ac:spMkLst>
        </pc:spChg>
        <pc:spChg chg="del">
          <ac:chgData name="Reed Kiely" userId="768be38e-2fb5-40ce-925d-bd8e9d9e3c31" providerId="ADAL" clId="{5D275659-D6B6-4856-BEC0-8AC5B388B1CF}" dt="2021-09-17T20:44:01.698" v="4360" actId="478"/>
          <ac:spMkLst>
            <pc:docMk/>
            <pc:sldMk cId="70877882" sldId="2144328258"/>
            <ac:spMk id="49" creationId="{D68154BF-88BF-4373-BCE9-D993D554124A}"/>
          </ac:spMkLst>
        </pc:spChg>
        <pc:spChg chg="del">
          <ac:chgData name="Reed Kiely" userId="768be38e-2fb5-40ce-925d-bd8e9d9e3c31" providerId="ADAL" clId="{5D275659-D6B6-4856-BEC0-8AC5B388B1CF}" dt="2021-09-17T20:44:01.698" v="4360" actId="478"/>
          <ac:spMkLst>
            <pc:docMk/>
            <pc:sldMk cId="70877882" sldId="2144328258"/>
            <ac:spMk id="50" creationId="{76FC2459-3F4E-4663-8403-27CD07C17064}"/>
          </ac:spMkLst>
        </pc:spChg>
        <pc:spChg chg="del">
          <ac:chgData name="Reed Kiely" userId="768be38e-2fb5-40ce-925d-bd8e9d9e3c31" providerId="ADAL" clId="{5D275659-D6B6-4856-BEC0-8AC5B388B1CF}" dt="2021-09-17T20:44:01.698" v="4360" actId="478"/>
          <ac:spMkLst>
            <pc:docMk/>
            <pc:sldMk cId="70877882" sldId="2144328258"/>
            <ac:spMk id="51" creationId="{41FD93D6-4F9B-4098-9162-C75B8984CDB3}"/>
          </ac:spMkLst>
        </pc:spChg>
        <pc:spChg chg="del">
          <ac:chgData name="Reed Kiely" userId="768be38e-2fb5-40ce-925d-bd8e9d9e3c31" providerId="ADAL" clId="{5D275659-D6B6-4856-BEC0-8AC5B388B1CF}" dt="2021-09-17T20:44:01.698" v="4360" actId="478"/>
          <ac:spMkLst>
            <pc:docMk/>
            <pc:sldMk cId="70877882" sldId="2144328258"/>
            <ac:spMk id="52" creationId="{97A2C109-BDCC-474F-AF08-46A16B862D82}"/>
          </ac:spMkLst>
        </pc:spChg>
        <pc:spChg chg="del">
          <ac:chgData name="Reed Kiely" userId="768be38e-2fb5-40ce-925d-bd8e9d9e3c31" providerId="ADAL" clId="{5D275659-D6B6-4856-BEC0-8AC5B388B1CF}" dt="2021-09-17T20:44:01.698" v="4360" actId="478"/>
          <ac:spMkLst>
            <pc:docMk/>
            <pc:sldMk cId="70877882" sldId="2144328258"/>
            <ac:spMk id="53" creationId="{D061087F-6194-4816-95F8-93C4C307E7CE}"/>
          </ac:spMkLst>
        </pc:spChg>
        <pc:spChg chg="del">
          <ac:chgData name="Reed Kiely" userId="768be38e-2fb5-40ce-925d-bd8e9d9e3c31" providerId="ADAL" clId="{5D275659-D6B6-4856-BEC0-8AC5B388B1CF}" dt="2021-09-17T20:44:01.698" v="4360" actId="478"/>
          <ac:spMkLst>
            <pc:docMk/>
            <pc:sldMk cId="70877882" sldId="2144328258"/>
            <ac:spMk id="54" creationId="{C7EADD99-E42C-4C1A-A833-3815D0F6A7F5}"/>
          </ac:spMkLst>
        </pc:spChg>
        <pc:spChg chg="del">
          <ac:chgData name="Reed Kiely" userId="768be38e-2fb5-40ce-925d-bd8e9d9e3c31" providerId="ADAL" clId="{5D275659-D6B6-4856-BEC0-8AC5B388B1CF}" dt="2021-09-17T20:44:46.629" v="4361" actId="478"/>
          <ac:spMkLst>
            <pc:docMk/>
            <pc:sldMk cId="70877882" sldId="2144328258"/>
            <ac:spMk id="55" creationId="{159DBB74-E6A0-48AD-9F02-F399CD49A97D}"/>
          </ac:spMkLst>
        </pc:spChg>
        <pc:spChg chg="del">
          <ac:chgData name="Reed Kiely" userId="768be38e-2fb5-40ce-925d-bd8e9d9e3c31" providerId="ADAL" clId="{5D275659-D6B6-4856-BEC0-8AC5B388B1CF}" dt="2021-09-17T20:44:49.329" v="4362" actId="478"/>
          <ac:spMkLst>
            <pc:docMk/>
            <pc:sldMk cId="70877882" sldId="2144328258"/>
            <ac:spMk id="56" creationId="{9AB76150-6EA4-4142-BF28-0268A151A780}"/>
          </ac:spMkLst>
        </pc:spChg>
        <pc:spChg chg="del">
          <ac:chgData name="Reed Kiely" userId="768be38e-2fb5-40ce-925d-bd8e9d9e3c31" providerId="ADAL" clId="{5D275659-D6B6-4856-BEC0-8AC5B388B1CF}" dt="2021-09-17T20:45:11.904" v="4369" actId="478"/>
          <ac:spMkLst>
            <pc:docMk/>
            <pc:sldMk cId="70877882" sldId="2144328258"/>
            <ac:spMk id="57" creationId="{FEB9D31C-04DB-46D3-B134-5A1F6E55AD62}"/>
          </ac:spMkLst>
        </pc:spChg>
        <pc:spChg chg="del">
          <ac:chgData name="Reed Kiely" userId="768be38e-2fb5-40ce-925d-bd8e9d9e3c31" providerId="ADAL" clId="{5D275659-D6B6-4856-BEC0-8AC5B388B1CF}" dt="2021-09-17T20:45:04.980" v="4366" actId="478"/>
          <ac:spMkLst>
            <pc:docMk/>
            <pc:sldMk cId="70877882" sldId="2144328258"/>
            <ac:spMk id="58" creationId="{72A28CF2-49FB-4602-B714-A9DA248E1665}"/>
          </ac:spMkLst>
        </pc:spChg>
        <pc:spChg chg="del">
          <ac:chgData name="Reed Kiely" userId="768be38e-2fb5-40ce-925d-bd8e9d9e3c31" providerId="ADAL" clId="{5D275659-D6B6-4856-BEC0-8AC5B388B1CF}" dt="2021-09-17T20:44:59.397" v="4363" actId="478"/>
          <ac:spMkLst>
            <pc:docMk/>
            <pc:sldMk cId="70877882" sldId="2144328258"/>
            <ac:spMk id="59" creationId="{05E80BBA-B41C-4CEA-865A-29F5E33DC491}"/>
          </ac:spMkLst>
        </pc:spChg>
        <pc:spChg chg="del">
          <ac:chgData name="Reed Kiely" userId="768be38e-2fb5-40ce-925d-bd8e9d9e3c31" providerId="ADAL" clId="{5D275659-D6B6-4856-BEC0-8AC5B388B1CF}" dt="2021-09-17T20:44:59.397" v="4363" actId="478"/>
          <ac:spMkLst>
            <pc:docMk/>
            <pc:sldMk cId="70877882" sldId="2144328258"/>
            <ac:spMk id="60" creationId="{F816C68C-7748-432F-8254-CE228875D068}"/>
          </ac:spMkLst>
        </pc:spChg>
        <pc:spChg chg="del">
          <ac:chgData name="Reed Kiely" userId="768be38e-2fb5-40ce-925d-bd8e9d9e3c31" providerId="ADAL" clId="{5D275659-D6B6-4856-BEC0-8AC5B388B1CF}" dt="2021-09-17T20:45:24.941" v="4370" actId="478"/>
          <ac:spMkLst>
            <pc:docMk/>
            <pc:sldMk cId="70877882" sldId="2144328258"/>
            <ac:spMk id="61" creationId="{58FE11CF-EDF7-40C1-945B-46F4156B6573}"/>
          </ac:spMkLst>
        </pc:spChg>
        <pc:spChg chg="del">
          <ac:chgData name="Reed Kiely" userId="768be38e-2fb5-40ce-925d-bd8e9d9e3c31" providerId="ADAL" clId="{5D275659-D6B6-4856-BEC0-8AC5B388B1CF}" dt="2021-09-17T20:45:24.941" v="4370" actId="478"/>
          <ac:spMkLst>
            <pc:docMk/>
            <pc:sldMk cId="70877882" sldId="2144328258"/>
            <ac:spMk id="62" creationId="{1FAF29F4-F977-427B-9E63-14B155D3273E}"/>
          </ac:spMkLst>
        </pc:spChg>
        <pc:spChg chg="del">
          <ac:chgData name="Reed Kiely" userId="768be38e-2fb5-40ce-925d-bd8e9d9e3c31" providerId="ADAL" clId="{5D275659-D6B6-4856-BEC0-8AC5B388B1CF}" dt="2021-09-17T20:45:28.517" v="4371" actId="478"/>
          <ac:spMkLst>
            <pc:docMk/>
            <pc:sldMk cId="70877882" sldId="2144328258"/>
            <ac:spMk id="63" creationId="{74BE9042-37B0-4D9C-9FDA-B74FB6FD50C3}"/>
          </ac:spMkLst>
        </pc:spChg>
        <pc:spChg chg="del">
          <ac:chgData name="Reed Kiely" userId="768be38e-2fb5-40ce-925d-bd8e9d9e3c31" providerId="ADAL" clId="{5D275659-D6B6-4856-BEC0-8AC5B388B1CF}" dt="2021-09-17T20:45:24.941" v="4370" actId="478"/>
          <ac:spMkLst>
            <pc:docMk/>
            <pc:sldMk cId="70877882" sldId="2144328258"/>
            <ac:spMk id="64" creationId="{AD0E93F1-C90B-42F1-8388-5D57A1398986}"/>
          </ac:spMkLst>
        </pc:spChg>
        <pc:spChg chg="del">
          <ac:chgData name="Reed Kiely" userId="768be38e-2fb5-40ce-925d-bd8e9d9e3c31" providerId="ADAL" clId="{5D275659-D6B6-4856-BEC0-8AC5B388B1CF}" dt="2021-09-17T20:45:29.847" v="4372" actId="478"/>
          <ac:spMkLst>
            <pc:docMk/>
            <pc:sldMk cId="70877882" sldId="2144328258"/>
            <ac:spMk id="65" creationId="{A58847C2-EF0B-4A2F-873D-6BA21E8B2912}"/>
          </ac:spMkLst>
        </pc:spChg>
        <pc:spChg chg="del">
          <ac:chgData name="Reed Kiely" userId="768be38e-2fb5-40ce-925d-bd8e9d9e3c31" providerId="ADAL" clId="{5D275659-D6B6-4856-BEC0-8AC5B388B1CF}" dt="2021-09-17T20:45:36.452" v="4373" actId="478"/>
          <ac:spMkLst>
            <pc:docMk/>
            <pc:sldMk cId="70877882" sldId="2144328258"/>
            <ac:spMk id="66" creationId="{095854C3-BEAF-427B-8D37-22035751869D}"/>
          </ac:spMkLst>
        </pc:spChg>
        <pc:spChg chg="del">
          <ac:chgData name="Reed Kiely" userId="768be38e-2fb5-40ce-925d-bd8e9d9e3c31" providerId="ADAL" clId="{5D275659-D6B6-4856-BEC0-8AC5B388B1CF}" dt="2021-09-17T20:45:36.452" v="4373" actId="478"/>
          <ac:spMkLst>
            <pc:docMk/>
            <pc:sldMk cId="70877882" sldId="2144328258"/>
            <ac:spMk id="67" creationId="{CEA725EE-8292-43E9-8631-8DF2A5F4D1E3}"/>
          </ac:spMkLst>
        </pc:spChg>
        <pc:spChg chg="del">
          <ac:chgData name="Reed Kiely" userId="768be38e-2fb5-40ce-925d-bd8e9d9e3c31" providerId="ADAL" clId="{5D275659-D6B6-4856-BEC0-8AC5B388B1CF}" dt="2021-09-17T20:45:29.847" v="4372" actId="478"/>
          <ac:spMkLst>
            <pc:docMk/>
            <pc:sldMk cId="70877882" sldId="2144328258"/>
            <ac:spMk id="68" creationId="{D71060FE-6EA7-4F02-8672-5EC64FFC13B7}"/>
          </ac:spMkLst>
        </pc:spChg>
        <pc:picChg chg="mod">
          <ac:chgData name="Reed Kiely" userId="768be38e-2fb5-40ce-925d-bd8e9d9e3c31" providerId="ADAL" clId="{5D275659-D6B6-4856-BEC0-8AC5B388B1CF}" dt="2021-09-17T20:46:14.924" v="4385" actId="1076"/>
          <ac:picMkLst>
            <pc:docMk/>
            <pc:sldMk cId="70877882" sldId="2144328258"/>
            <ac:picMk id="1026" creationId="{4E244A35-32AC-4253-BA7F-685E54C8FF63}"/>
          </ac:picMkLst>
        </pc:picChg>
        <pc:picChg chg="mod">
          <ac:chgData name="Reed Kiely" userId="768be38e-2fb5-40ce-925d-bd8e9d9e3c31" providerId="ADAL" clId="{5D275659-D6B6-4856-BEC0-8AC5B388B1CF}" dt="2021-09-17T20:46:14.924" v="4385" actId="1076"/>
          <ac:picMkLst>
            <pc:docMk/>
            <pc:sldMk cId="70877882" sldId="2144328258"/>
            <ac:picMk id="1028" creationId="{A3733065-E658-44D4-8EAA-53A18D9B09AD}"/>
          </ac:picMkLst>
        </pc:picChg>
        <pc:picChg chg="mod">
          <ac:chgData name="Reed Kiely" userId="768be38e-2fb5-40ce-925d-bd8e9d9e3c31" providerId="ADAL" clId="{5D275659-D6B6-4856-BEC0-8AC5B388B1CF}" dt="2021-09-17T20:46:14.924" v="4385" actId="1076"/>
          <ac:picMkLst>
            <pc:docMk/>
            <pc:sldMk cId="70877882" sldId="2144328258"/>
            <ac:picMk id="1030" creationId="{EAB4AE3C-94CF-4C3D-B722-C1128947E70F}"/>
          </ac:picMkLst>
        </pc:picChg>
        <pc:picChg chg="mod">
          <ac:chgData name="Reed Kiely" userId="768be38e-2fb5-40ce-925d-bd8e9d9e3c31" providerId="ADAL" clId="{5D275659-D6B6-4856-BEC0-8AC5B388B1CF}" dt="2021-09-17T20:46:14.924" v="4385" actId="1076"/>
          <ac:picMkLst>
            <pc:docMk/>
            <pc:sldMk cId="70877882" sldId="2144328258"/>
            <ac:picMk id="1034" creationId="{BEF03401-EC35-47FC-BA84-12941B1C4FD3}"/>
          </ac:picMkLst>
        </pc:picChg>
        <pc:picChg chg="mod">
          <ac:chgData name="Reed Kiely" userId="768be38e-2fb5-40ce-925d-bd8e9d9e3c31" providerId="ADAL" clId="{5D275659-D6B6-4856-BEC0-8AC5B388B1CF}" dt="2021-09-17T20:46:14.924" v="4385" actId="1076"/>
          <ac:picMkLst>
            <pc:docMk/>
            <pc:sldMk cId="70877882" sldId="2144328258"/>
            <ac:picMk id="1038" creationId="{C946810A-6842-4F03-B88C-51E89A5A9152}"/>
          </ac:picMkLst>
        </pc:picChg>
        <pc:picChg chg="mod">
          <ac:chgData name="Reed Kiely" userId="768be38e-2fb5-40ce-925d-bd8e9d9e3c31" providerId="ADAL" clId="{5D275659-D6B6-4856-BEC0-8AC5B388B1CF}" dt="2021-09-17T20:46:14.924" v="4385" actId="1076"/>
          <ac:picMkLst>
            <pc:docMk/>
            <pc:sldMk cId="70877882" sldId="2144328258"/>
            <ac:picMk id="1040" creationId="{E1692DA7-3CA4-43AB-8107-A2F6C15DBC61}"/>
          </ac:picMkLst>
        </pc:picChg>
        <pc:picChg chg="mod">
          <ac:chgData name="Reed Kiely" userId="768be38e-2fb5-40ce-925d-bd8e9d9e3c31" providerId="ADAL" clId="{5D275659-D6B6-4856-BEC0-8AC5B388B1CF}" dt="2021-09-17T20:46:14.924" v="4385" actId="1076"/>
          <ac:picMkLst>
            <pc:docMk/>
            <pc:sldMk cId="70877882" sldId="2144328258"/>
            <ac:picMk id="1042" creationId="{772A7095-B6E1-4054-B279-496EFF1482AC}"/>
          </ac:picMkLst>
        </pc:picChg>
        <pc:picChg chg="mod">
          <ac:chgData name="Reed Kiely" userId="768be38e-2fb5-40ce-925d-bd8e9d9e3c31" providerId="ADAL" clId="{5D275659-D6B6-4856-BEC0-8AC5B388B1CF}" dt="2021-09-17T20:46:14.924" v="4385" actId="1076"/>
          <ac:picMkLst>
            <pc:docMk/>
            <pc:sldMk cId="70877882" sldId="2144328258"/>
            <ac:picMk id="1044" creationId="{0742DEF7-100F-4F9D-8930-9CF862C47CCD}"/>
          </ac:picMkLst>
        </pc:picChg>
        <pc:picChg chg="mod">
          <ac:chgData name="Reed Kiely" userId="768be38e-2fb5-40ce-925d-bd8e9d9e3c31" providerId="ADAL" clId="{5D275659-D6B6-4856-BEC0-8AC5B388B1CF}" dt="2021-09-17T20:45:43.052" v="4374" actId="1076"/>
          <ac:picMkLst>
            <pc:docMk/>
            <pc:sldMk cId="70877882" sldId="2144328258"/>
            <ac:picMk id="1046" creationId="{D1F8B1D6-DA16-4903-9D82-0C8A509352FE}"/>
          </ac:picMkLst>
        </pc:picChg>
        <pc:picChg chg="mod">
          <ac:chgData name="Reed Kiely" userId="768be38e-2fb5-40ce-925d-bd8e9d9e3c31" providerId="ADAL" clId="{5D275659-D6B6-4856-BEC0-8AC5B388B1CF}" dt="2021-09-17T20:46:14.924" v="4385" actId="1076"/>
          <ac:picMkLst>
            <pc:docMk/>
            <pc:sldMk cId="70877882" sldId="2144328258"/>
            <ac:picMk id="1048" creationId="{355B9BAF-B09A-4AAC-8799-301A48241433}"/>
          </ac:picMkLst>
        </pc:picChg>
        <pc:picChg chg="mod">
          <ac:chgData name="Reed Kiely" userId="768be38e-2fb5-40ce-925d-bd8e9d9e3c31" providerId="ADAL" clId="{5D275659-D6B6-4856-BEC0-8AC5B388B1CF}" dt="2021-09-17T20:46:14.924" v="4385" actId="1076"/>
          <ac:picMkLst>
            <pc:docMk/>
            <pc:sldMk cId="70877882" sldId="2144328258"/>
            <ac:picMk id="1050" creationId="{BD3F3105-D39A-4B70-A611-4B6A58C47F71}"/>
          </ac:picMkLst>
        </pc:picChg>
        <pc:picChg chg="mod">
          <ac:chgData name="Reed Kiely" userId="768be38e-2fb5-40ce-925d-bd8e9d9e3c31" providerId="ADAL" clId="{5D275659-D6B6-4856-BEC0-8AC5B388B1CF}" dt="2021-09-17T20:46:14.924" v="4385" actId="1076"/>
          <ac:picMkLst>
            <pc:docMk/>
            <pc:sldMk cId="70877882" sldId="2144328258"/>
            <ac:picMk id="1052" creationId="{66393C85-A041-4553-8CAA-CCA8FD58E09A}"/>
          </ac:picMkLst>
        </pc:picChg>
        <pc:picChg chg="mod">
          <ac:chgData name="Reed Kiely" userId="768be38e-2fb5-40ce-925d-bd8e9d9e3c31" providerId="ADAL" clId="{5D275659-D6B6-4856-BEC0-8AC5B388B1CF}" dt="2021-09-17T20:46:14.924" v="4385" actId="1076"/>
          <ac:picMkLst>
            <pc:docMk/>
            <pc:sldMk cId="70877882" sldId="2144328258"/>
            <ac:picMk id="1054" creationId="{04ED76F0-E70C-4C21-8B4B-20DB0ED1CF76}"/>
          </ac:picMkLst>
        </pc:picChg>
        <pc:picChg chg="mod">
          <ac:chgData name="Reed Kiely" userId="768be38e-2fb5-40ce-925d-bd8e9d9e3c31" providerId="ADAL" clId="{5D275659-D6B6-4856-BEC0-8AC5B388B1CF}" dt="2021-09-17T20:45:50.050" v="4375" actId="1076"/>
          <ac:picMkLst>
            <pc:docMk/>
            <pc:sldMk cId="70877882" sldId="2144328258"/>
            <ac:picMk id="1056" creationId="{BC1AFBF1-5BCC-4A84-A742-B266A17C90E1}"/>
          </ac:picMkLst>
        </pc:picChg>
        <pc:picChg chg="mod">
          <ac:chgData name="Reed Kiely" userId="768be38e-2fb5-40ce-925d-bd8e9d9e3c31" providerId="ADAL" clId="{5D275659-D6B6-4856-BEC0-8AC5B388B1CF}" dt="2021-09-17T20:46:14.924" v="4385" actId="1076"/>
          <ac:picMkLst>
            <pc:docMk/>
            <pc:sldMk cId="70877882" sldId="2144328258"/>
            <ac:picMk id="1058" creationId="{BF389F7F-C93E-4049-A359-E63A603BC3C8}"/>
          </ac:picMkLst>
        </pc:picChg>
        <pc:picChg chg="mod">
          <ac:chgData name="Reed Kiely" userId="768be38e-2fb5-40ce-925d-bd8e9d9e3c31" providerId="ADAL" clId="{5D275659-D6B6-4856-BEC0-8AC5B388B1CF}" dt="2021-09-17T20:46:14.924" v="4385" actId="1076"/>
          <ac:picMkLst>
            <pc:docMk/>
            <pc:sldMk cId="70877882" sldId="2144328258"/>
            <ac:picMk id="1060" creationId="{2A85100C-604D-427B-B287-F3974836908A}"/>
          </ac:picMkLst>
        </pc:picChg>
        <pc:picChg chg="mod">
          <ac:chgData name="Reed Kiely" userId="768be38e-2fb5-40ce-925d-bd8e9d9e3c31" providerId="ADAL" clId="{5D275659-D6B6-4856-BEC0-8AC5B388B1CF}" dt="2021-09-17T20:46:14.924" v="4385" actId="1076"/>
          <ac:picMkLst>
            <pc:docMk/>
            <pc:sldMk cId="70877882" sldId="2144328258"/>
            <ac:picMk id="1062" creationId="{766CD96B-497A-4F5D-9CFE-CB45ABDDB7D9}"/>
          </ac:picMkLst>
        </pc:picChg>
        <pc:picChg chg="mod">
          <ac:chgData name="Reed Kiely" userId="768be38e-2fb5-40ce-925d-bd8e9d9e3c31" providerId="ADAL" clId="{5D275659-D6B6-4856-BEC0-8AC5B388B1CF}" dt="2021-09-17T20:46:14.924" v="4385" actId="1076"/>
          <ac:picMkLst>
            <pc:docMk/>
            <pc:sldMk cId="70877882" sldId="2144328258"/>
            <ac:picMk id="1064" creationId="{AF82EAF8-5E20-4634-902F-6A8137F7C2C2}"/>
          </ac:picMkLst>
        </pc:picChg>
        <pc:picChg chg="mod">
          <ac:chgData name="Reed Kiely" userId="768be38e-2fb5-40ce-925d-bd8e9d9e3c31" providerId="ADAL" clId="{5D275659-D6B6-4856-BEC0-8AC5B388B1CF}" dt="2021-09-17T20:45:52.664" v="4376" actId="1076"/>
          <ac:picMkLst>
            <pc:docMk/>
            <pc:sldMk cId="70877882" sldId="2144328258"/>
            <ac:picMk id="1066" creationId="{E7D81AFF-F30B-476C-A902-D7D5F4C79D96}"/>
          </ac:picMkLst>
        </pc:picChg>
        <pc:picChg chg="mod">
          <ac:chgData name="Reed Kiely" userId="768be38e-2fb5-40ce-925d-bd8e9d9e3c31" providerId="ADAL" clId="{5D275659-D6B6-4856-BEC0-8AC5B388B1CF}" dt="2021-09-17T20:46:14.924" v="4385" actId="1076"/>
          <ac:picMkLst>
            <pc:docMk/>
            <pc:sldMk cId="70877882" sldId="2144328258"/>
            <ac:picMk id="1068" creationId="{E0EEBB18-49FC-42BB-A8BA-7DB6991C3661}"/>
          </ac:picMkLst>
        </pc:picChg>
        <pc:picChg chg="mod">
          <ac:chgData name="Reed Kiely" userId="768be38e-2fb5-40ce-925d-bd8e9d9e3c31" providerId="ADAL" clId="{5D275659-D6B6-4856-BEC0-8AC5B388B1CF}" dt="2021-09-17T20:46:14.924" v="4385" actId="1076"/>
          <ac:picMkLst>
            <pc:docMk/>
            <pc:sldMk cId="70877882" sldId="2144328258"/>
            <ac:picMk id="1070" creationId="{12158CA3-3AA4-447E-B458-1087222E0E9D}"/>
          </ac:picMkLst>
        </pc:picChg>
        <pc:picChg chg="mod">
          <ac:chgData name="Reed Kiely" userId="768be38e-2fb5-40ce-925d-bd8e9d9e3c31" providerId="ADAL" clId="{5D275659-D6B6-4856-BEC0-8AC5B388B1CF}" dt="2021-09-17T20:46:14.924" v="4385" actId="1076"/>
          <ac:picMkLst>
            <pc:docMk/>
            <pc:sldMk cId="70877882" sldId="2144328258"/>
            <ac:picMk id="1072" creationId="{DCFE0F84-E012-451B-9C1C-9F44E33A8219}"/>
          </ac:picMkLst>
        </pc:picChg>
        <pc:picChg chg="mod">
          <ac:chgData name="Reed Kiely" userId="768be38e-2fb5-40ce-925d-bd8e9d9e3c31" providerId="ADAL" clId="{5D275659-D6B6-4856-BEC0-8AC5B388B1CF}" dt="2021-09-17T20:46:14.924" v="4385" actId="1076"/>
          <ac:picMkLst>
            <pc:docMk/>
            <pc:sldMk cId="70877882" sldId="2144328258"/>
            <ac:picMk id="1074" creationId="{1E810B8A-D37B-4863-9B5E-881134A46E50}"/>
          </ac:picMkLst>
        </pc:picChg>
        <pc:picChg chg="mod">
          <ac:chgData name="Reed Kiely" userId="768be38e-2fb5-40ce-925d-bd8e9d9e3c31" providerId="ADAL" clId="{5D275659-D6B6-4856-BEC0-8AC5B388B1CF}" dt="2021-09-17T20:45:56.882" v="4378" actId="1076"/>
          <ac:picMkLst>
            <pc:docMk/>
            <pc:sldMk cId="70877882" sldId="2144328258"/>
            <ac:picMk id="1076" creationId="{8C14C740-26D9-4323-970E-74EEB7F51E3E}"/>
          </ac:picMkLst>
        </pc:picChg>
        <pc:picChg chg="mod">
          <ac:chgData name="Reed Kiely" userId="768be38e-2fb5-40ce-925d-bd8e9d9e3c31" providerId="ADAL" clId="{5D275659-D6B6-4856-BEC0-8AC5B388B1CF}" dt="2021-09-17T20:46:14.924" v="4385" actId="1076"/>
          <ac:picMkLst>
            <pc:docMk/>
            <pc:sldMk cId="70877882" sldId="2144328258"/>
            <ac:picMk id="1078" creationId="{E50C25B4-E1B1-4D02-83B7-AD71A9AB4427}"/>
          </ac:picMkLst>
        </pc:picChg>
        <pc:picChg chg="mod">
          <ac:chgData name="Reed Kiely" userId="768be38e-2fb5-40ce-925d-bd8e9d9e3c31" providerId="ADAL" clId="{5D275659-D6B6-4856-BEC0-8AC5B388B1CF}" dt="2021-09-17T20:46:14.924" v="4385" actId="1076"/>
          <ac:picMkLst>
            <pc:docMk/>
            <pc:sldMk cId="70877882" sldId="2144328258"/>
            <ac:picMk id="1080" creationId="{7F658649-4897-4A41-8FDB-92C722BFB34C}"/>
          </ac:picMkLst>
        </pc:picChg>
        <pc:picChg chg="mod">
          <ac:chgData name="Reed Kiely" userId="768be38e-2fb5-40ce-925d-bd8e9d9e3c31" providerId="ADAL" clId="{5D275659-D6B6-4856-BEC0-8AC5B388B1CF}" dt="2021-09-17T20:46:14.924" v="4385" actId="1076"/>
          <ac:picMkLst>
            <pc:docMk/>
            <pc:sldMk cId="70877882" sldId="2144328258"/>
            <ac:picMk id="1082" creationId="{72E5C1BB-9FCE-49AE-8541-EE0B87C1692B}"/>
          </ac:picMkLst>
        </pc:picChg>
        <pc:picChg chg="mod">
          <ac:chgData name="Reed Kiely" userId="768be38e-2fb5-40ce-925d-bd8e9d9e3c31" providerId="ADAL" clId="{5D275659-D6B6-4856-BEC0-8AC5B388B1CF}" dt="2021-09-17T20:46:14.924" v="4385" actId="1076"/>
          <ac:picMkLst>
            <pc:docMk/>
            <pc:sldMk cId="70877882" sldId="2144328258"/>
            <ac:picMk id="1084" creationId="{74B5AAD2-CD55-409D-877C-539B5C345240}"/>
          </ac:picMkLst>
        </pc:picChg>
        <pc:picChg chg="mod">
          <ac:chgData name="Reed Kiely" userId="768be38e-2fb5-40ce-925d-bd8e9d9e3c31" providerId="ADAL" clId="{5D275659-D6B6-4856-BEC0-8AC5B388B1CF}" dt="2021-09-17T20:45:58.989" v="4379" actId="1076"/>
          <ac:picMkLst>
            <pc:docMk/>
            <pc:sldMk cId="70877882" sldId="2144328258"/>
            <ac:picMk id="1086" creationId="{459BFD59-C61B-4B55-84A4-E66BF46D5AAF}"/>
          </ac:picMkLst>
        </pc:picChg>
      </pc:sldChg>
    </pc:docChg>
  </pc:docChgLst>
  <pc:docChgLst>
    <pc:chgData name="Danielle Delauro" userId="79c3a64d-209a-45df-902b-7cba6cccfd68" providerId="ADAL" clId="{4636DBB6-AF59-498C-9DCC-CE70D0651B64}"/>
    <pc:docChg chg="custSel modSld">
      <pc:chgData name="Danielle Delauro" userId="79c3a64d-209a-45df-902b-7cba6cccfd68" providerId="ADAL" clId="{4636DBB6-AF59-498C-9DCC-CE70D0651B64}" dt="2021-09-22T17:04:28.891" v="7"/>
      <pc:docMkLst>
        <pc:docMk/>
      </pc:docMkLst>
      <pc:sldChg chg="addCm modCm">
        <pc:chgData name="Danielle Delauro" userId="79c3a64d-209a-45df-902b-7cba6cccfd68" providerId="ADAL" clId="{4636DBB6-AF59-498C-9DCC-CE70D0651B64}" dt="2021-09-22T17:01:58.019" v="1"/>
        <pc:sldMkLst>
          <pc:docMk/>
          <pc:sldMk cId="1532210747" sldId="2144328228"/>
        </pc:sldMkLst>
      </pc:sldChg>
      <pc:sldChg chg="addCm modCm">
        <pc:chgData name="Danielle Delauro" userId="79c3a64d-209a-45df-902b-7cba6cccfd68" providerId="ADAL" clId="{4636DBB6-AF59-498C-9DCC-CE70D0651B64}" dt="2021-09-22T17:03:38.931" v="3"/>
        <pc:sldMkLst>
          <pc:docMk/>
          <pc:sldMk cId="2533198780" sldId="2144328229"/>
        </pc:sldMkLst>
      </pc:sldChg>
      <pc:sldChg chg="addCm modCm">
        <pc:chgData name="Danielle Delauro" userId="79c3a64d-209a-45df-902b-7cba6cccfd68" providerId="ADAL" clId="{4636DBB6-AF59-498C-9DCC-CE70D0651B64}" dt="2021-09-22T17:04:28.891" v="7"/>
        <pc:sldMkLst>
          <pc:docMk/>
          <pc:sldMk cId="2187705209" sldId="2144328234"/>
        </pc:sldMkLst>
      </pc:sldChg>
      <pc:sldChg chg="addCm modCm">
        <pc:chgData name="Danielle Delauro" userId="79c3a64d-209a-45df-902b-7cba6cccfd68" providerId="ADAL" clId="{4636DBB6-AF59-498C-9DCC-CE70D0651B64}" dt="2021-09-22T17:03:54.816" v="5"/>
        <pc:sldMkLst>
          <pc:docMk/>
          <pc:sldMk cId="3414306955" sldId="2144328240"/>
        </pc:sldMkLst>
      </pc:sldChg>
    </pc:docChg>
  </pc:docChgLst>
  <pc:docChgLst>
    <pc:chgData name="Reed Kiely" userId="768be38e-2fb5-40ce-925d-bd8e9d9e3c31" providerId="ADAL" clId="{B03FDCDE-69B0-4C46-B5E0-DFE2C9499FAA}"/>
    <pc:docChg chg="undo custSel addSld delSld modSld">
      <pc:chgData name="Reed Kiely" userId="768be38e-2fb5-40ce-925d-bd8e9d9e3c31" providerId="ADAL" clId="{B03FDCDE-69B0-4C46-B5E0-DFE2C9499FAA}" dt="2021-06-22T16:54:39.314" v="1806" actId="12789"/>
      <pc:docMkLst>
        <pc:docMk/>
      </pc:docMkLst>
      <pc:sldChg chg="addSp delSp modSp mod">
        <pc:chgData name="Reed Kiely" userId="768be38e-2fb5-40ce-925d-bd8e9d9e3c31" providerId="ADAL" clId="{B03FDCDE-69B0-4C46-B5E0-DFE2C9499FAA}" dt="2021-06-22T16:54:39.314" v="1806" actId="12789"/>
        <pc:sldMkLst>
          <pc:docMk/>
          <pc:sldMk cId="2469683786" sldId="275"/>
        </pc:sldMkLst>
        <pc:spChg chg="del">
          <ac:chgData name="Reed Kiely" userId="768be38e-2fb5-40ce-925d-bd8e9d9e3c31" providerId="ADAL" clId="{B03FDCDE-69B0-4C46-B5E0-DFE2C9499FAA}" dt="2021-06-21T19:24:56.739" v="434" actId="478"/>
          <ac:spMkLst>
            <pc:docMk/>
            <pc:sldMk cId="2469683786" sldId="275"/>
            <ac:spMk id="27" creationId="{DE2C3607-9FA3-4C14-B36B-BF0A862C1592}"/>
          </ac:spMkLst>
        </pc:spChg>
        <pc:spChg chg="add del mod">
          <ac:chgData name="Reed Kiely" userId="768be38e-2fb5-40ce-925d-bd8e9d9e3c31" providerId="ADAL" clId="{B03FDCDE-69B0-4C46-B5E0-DFE2C9499FAA}" dt="2021-06-21T19:28:25.222" v="465" actId="478"/>
          <ac:spMkLst>
            <pc:docMk/>
            <pc:sldMk cId="2469683786" sldId="275"/>
            <ac:spMk id="29" creationId="{3B298129-0AB9-41EA-8EB2-F32C0D8A9E01}"/>
          </ac:spMkLst>
        </pc:spChg>
        <pc:picChg chg="add mod">
          <ac:chgData name="Reed Kiely" userId="768be38e-2fb5-40ce-925d-bd8e9d9e3c31" providerId="ADAL" clId="{B03FDCDE-69B0-4C46-B5E0-DFE2C9499FAA}" dt="2021-06-22T16:54:36.979" v="1805" actId="12789"/>
          <ac:picMkLst>
            <pc:docMk/>
            <pc:sldMk cId="2469683786" sldId="275"/>
            <ac:picMk id="5" creationId="{FBD7C47B-22CA-406C-A7E8-2C8009CFBDC4}"/>
          </ac:picMkLst>
        </pc:picChg>
        <pc:picChg chg="del">
          <ac:chgData name="Reed Kiely" userId="768be38e-2fb5-40ce-925d-bd8e9d9e3c31" providerId="ADAL" clId="{B03FDCDE-69B0-4C46-B5E0-DFE2C9499FAA}" dt="2021-06-21T19:24:56.739" v="434" actId="478"/>
          <ac:picMkLst>
            <pc:docMk/>
            <pc:sldMk cId="2469683786" sldId="275"/>
            <ac:picMk id="28" creationId="{AF1ECA7A-2689-4E4D-A432-7A4B7C1CCA9D}"/>
          </ac:picMkLst>
        </pc:picChg>
        <pc:picChg chg="del">
          <ac:chgData name="Reed Kiely" userId="768be38e-2fb5-40ce-925d-bd8e9d9e3c31" providerId="ADAL" clId="{B03FDCDE-69B0-4C46-B5E0-DFE2C9499FAA}" dt="2021-06-21T19:24:56.739" v="434" actId="478"/>
          <ac:picMkLst>
            <pc:docMk/>
            <pc:sldMk cId="2469683786" sldId="275"/>
            <ac:picMk id="30" creationId="{EF819A72-0756-407D-B837-ADC87FE211B6}"/>
          </ac:picMkLst>
        </pc:picChg>
        <pc:picChg chg="add mod">
          <ac:chgData name="Reed Kiely" userId="768be38e-2fb5-40ce-925d-bd8e9d9e3c31" providerId="ADAL" clId="{B03FDCDE-69B0-4C46-B5E0-DFE2C9499FAA}" dt="2021-06-22T16:54:34.715" v="1804" actId="12789"/>
          <ac:picMkLst>
            <pc:docMk/>
            <pc:sldMk cId="2469683786" sldId="275"/>
            <ac:picMk id="31" creationId="{955A24C3-D848-444A-BEF0-17BD8D8A4840}"/>
          </ac:picMkLst>
        </pc:picChg>
        <pc:picChg chg="del">
          <ac:chgData name="Reed Kiely" userId="768be38e-2fb5-40ce-925d-bd8e9d9e3c31" providerId="ADAL" clId="{B03FDCDE-69B0-4C46-B5E0-DFE2C9499FAA}" dt="2021-06-21T19:24:56.739" v="434" actId="478"/>
          <ac:picMkLst>
            <pc:docMk/>
            <pc:sldMk cId="2469683786" sldId="275"/>
            <ac:picMk id="32" creationId="{2A677CCE-557A-4819-B5A5-64F79598C9C2}"/>
          </ac:picMkLst>
        </pc:picChg>
        <pc:picChg chg="del">
          <ac:chgData name="Reed Kiely" userId="768be38e-2fb5-40ce-925d-bd8e9d9e3c31" providerId="ADAL" clId="{B03FDCDE-69B0-4C46-B5E0-DFE2C9499FAA}" dt="2021-06-21T19:24:56.739" v="434" actId="478"/>
          <ac:picMkLst>
            <pc:docMk/>
            <pc:sldMk cId="2469683786" sldId="275"/>
            <ac:picMk id="37" creationId="{BD534A26-7D4D-4714-BC29-A9A0E38BFB7D}"/>
          </ac:picMkLst>
        </pc:picChg>
        <pc:picChg chg="add mod">
          <ac:chgData name="Reed Kiely" userId="768be38e-2fb5-40ce-925d-bd8e9d9e3c31" providerId="ADAL" clId="{B03FDCDE-69B0-4C46-B5E0-DFE2C9499FAA}" dt="2021-06-22T16:54:34.715" v="1804" actId="12789"/>
          <ac:picMkLst>
            <pc:docMk/>
            <pc:sldMk cId="2469683786" sldId="275"/>
            <ac:picMk id="39" creationId="{B4703EBA-77F6-4C11-9BFA-9AE426F4B430}"/>
          </ac:picMkLst>
        </pc:picChg>
        <pc:picChg chg="del">
          <ac:chgData name="Reed Kiely" userId="768be38e-2fb5-40ce-925d-bd8e9d9e3c31" providerId="ADAL" clId="{B03FDCDE-69B0-4C46-B5E0-DFE2C9499FAA}" dt="2021-06-21T19:24:56.739" v="434" actId="478"/>
          <ac:picMkLst>
            <pc:docMk/>
            <pc:sldMk cId="2469683786" sldId="275"/>
            <ac:picMk id="40" creationId="{FC115C56-042A-4FFC-BCD0-1065E60CEEAB}"/>
          </ac:picMkLst>
        </pc:picChg>
        <pc:picChg chg="del">
          <ac:chgData name="Reed Kiely" userId="768be38e-2fb5-40ce-925d-bd8e9d9e3c31" providerId="ADAL" clId="{B03FDCDE-69B0-4C46-B5E0-DFE2C9499FAA}" dt="2021-06-21T19:24:56.739" v="434" actId="478"/>
          <ac:picMkLst>
            <pc:docMk/>
            <pc:sldMk cId="2469683786" sldId="275"/>
            <ac:picMk id="41" creationId="{E69A4A20-E7F5-4A1D-A223-CCEEBADC1889}"/>
          </ac:picMkLst>
        </pc:picChg>
        <pc:picChg chg="add mod">
          <ac:chgData name="Reed Kiely" userId="768be38e-2fb5-40ce-925d-bd8e9d9e3c31" providerId="ADAL" clId="{B03FDCDE-69B0-4C46-B5E0-DFE2C9499FAA}" dt="2021-06-22T16:54:39.314" v="1806" actId="12789"/>
          <ac:picMkLst>
            <pc:docMk/>
            <pc:sldMk cId="2469683786" sldId="275"/>
            <ac:picMk id="42" creationId="{DA18FDA2-5514-45AA-8BEE-CC5B123E3F8D}"/>
          </ac:picMkLst>
        </pc:picChg>
        <pc:picChg chg="add mod">
          <ac:chgData name="Reed Kiely" userId="768be38e-2fb5-40ce-925d-bd8e9d9e3c31" providerId="ADAL" clId="{B03FDCDE-69B0-4C46-B5E0-DFE2C9499FAA}" dt="2021-06-22T16:54:39.314" v="1806" actId="12789"/>
          <ac:picMkLst>
            <pc:docMk/>
            <pc:sldMk cId="2469683786" sldId="275"/>
            <ac:picMk id="43" creationId="{11191882-2A5F-4671-8C93-FF435472EC83}"/>
          </ac:picMkLst>
        </pc:picChg>
        <pc:picChg chg="add mod">
          <ac:chgData name="Reed Kiely" userId="768be38e-2fb5-40ce-925d-bd8e9d9e3c31" providerId="ADAL" clId="{B03FDCDE-69B0-4C46-B5E0-DFE2C9499FAA}" dt="2021-06-22T16:54:39.314" v="1806" actId="12789"/>
          <ac:picMkLst>
            <pc:docMk/>
            <pc:sldMk cId="2469683786" sldId="275"/>
            <ac:picMk id="44" creationId="{D461A28D-7527-45CA-9B64-8ECE5E1248D3}"/>
          </ac:picMkLst>
        </pc:picChg>
        <pc:picChg chg="add mod">
          <ac:chgData name="Reed Kiely" userId="768be38e-2fb5-40ce-925d-bd8e9d9e3c31" providerId="ADAL" clId="{B03FDCDE-69B0-4C46-B5E0-DFE2C9499FAA}" dt="2021-06-22T16:54:36.979" v="1805" actId="12789"/>
          <ac:picMkLst>
            <pc:docMk/>
            <pc:sldMk cId="2469683786" sldId="275"/>
            <ac:picMk id="45" creationId="{BCA14D3D-DEA1-49C4-94E4-D5E95711A1D9}"/>
          </ac:picMkLst>
        </pc:picChg>
        <pc:picChg chg="del">
          <ac:chgData name="Reed Kiely" userId="768be38e-2fb5-40ce-925d-bd8e9d9e3c31" providerId="ADAL" clId="{B03FDCDE-69B0-4C46-B5E0-DFE2C9499FAA}" dt="2021-06-21T19:24:56.739" v="434" actId="478"/>
          <ac:picMkLst>
            <pc:docMk/>
            <pc:sldMk cId="2469683786" sldId="275"/>
            <ac:picMk id="46" creationId="{1B74C13E-1CE3-4BDC-A9CA-8B26C3C1426C}"/>
          </ac:picMkLst>
        </pc:picChg>
        <pc:picChg chg="add mod">
          <ac:chgData name="Reed Kiely" userId="768be38e-2fb5-40ce-925d-bd8e9d9e3c31" providerId="ADAL" clId="{B03FDCDE-69B0-4C46-B5E0-DFE2C9499FAA}" dt="2021-06-22T16:54:36.979" v="1805" actId="12789"/>
          <ac:picMkLst>
            <pc:docMk/>
            <pc:sldMk cId="2469683786" sldId="275"/>
            <ac:picMk id="47" creationId="{51E75BB9-E803-43EA-B227-A65B1CFF27CA}"/>
          </ac:picMkLst>
        </pc:picChg>
        <pc:picChg chg="del">
          <ac:chgData name="Reed Kiely" userId="768be38e-2fb5-40ce-925d-bd8e9d9e3c31" providerId="ADAL" clId="{B03FDCDE-69B0-4C46-B5E0-DFE2C9499FAA}" dt="2021-06-21T19:24:56.739" v="434" actId="478"/>
          <ac:picMkLst>
            <pc:docMk/>
            <pc:sldMk cId="2469683786" sldId="275"/>
            <ac:picMk id="48" creationId="{AA98F28A-EB5A-4293-847F-9904B791BEB3}"/>
          </ac:picMkLst>
        </pc:picChg>
        <pc:picChg chg="add mod">
          <ac:chgData name="Reed Kiely" userId="768be38e-2fb5-40ce-925d-bd8e9d9e3c31" providerId="ADAL" clId="{B03FDCDE-69B0-4C46-B5E0-DFE2C9499FAA}" dt="2021-06-22T16:54:34.715" v="1804" actId="12789"/>
          <ac:picMkLst>
            <pc:docMk/>
            <pc:sldMk cId="2469683786" sldId="275"/>
            <ac:picMk id="49" creationId="{4658B194-DB88-4A9A-9E75-D6088DDBAF02}"/>
          </ac:picMkLst>
        </pc:picChg>
      </pc:sldChg>
      <pc:sldChg chg="addSp delSp modSp mod">
        <pc:chgData name="Reed Kiely" userId="768be38e-2fb5-40ce-925d-bd8e9d9e3c31" providerId="ADAL" clId="{B03FDCDE-69B0-4C46-B5E0-DFE2C9499FAA}" dt="2021-06-22T15:29:30.208" v="1687" actId="1035"/>
        <pc:sldMkLst>
          <pc:docMk/>
          <pc:sldMk cId="3398866906" sldId="2144327363"/>
        </pc:sldMkLst>
        <pc:spChg chg="mod">
          <ac:chgData name="Reed Kiely" userId="768be38e-2fb5-40ce-925d-bd8e9d9e3c31" providerId="ADAL" clId="{B03FDCDE-69B0-4C46-B5E0-DFE2C9499FAA}" dt="2021-06-22T15:29:30.208" v="1687" actId="1035"/>
          <ac:spMkLst>
            <pc:docMk/>
            <pc:sldMk cId="3398866906" sldId="2144327363"/>
            <ac:spMk id="2" creationId="{644C04C2-5A18-498E-8A8F-E6932D60C2CF}"/>
          </ac:spMkLst>
        </pc:spChg>
        <pc:spChg chg="mod">
          <ac:chgData name="Reed Kiely" userId="768be38e-2fb5-40ce-925d-bd8e9d9e3c31" providerId="ADAL" clId="{B03FDCDE-69B0-4C46-B5E0-DFE2C9499FAA}" dt="2021-06-21T18:34:00.028" v="274" actId="1036"/>
          <ac:spMkLst>
            <pc:docMk/>
            <pc:sldMk cId="3398866906" sldId="2144327363"/>
            <ac:spMk id="4" creationId="{088478BD-FE13-450C-87DA-E818824A728C}"/>
          </ac:spMkLst>
        </pc:spChg>
        <pc:spChg chg="mod">
          <ac:chgData name="Reed Kiely" userId="768be38e-2fb5-40ce-925d-bd8e9d9e3c31" providerId="ADAL" clId="{B03FDCDE-69B0-4C46-B5E0-DFE2C9499FAA}" dt="2021-06-21T18:34:00.028" v="274" actId="1036"/>
          <ac:spMkLst>
            <pc:docMk/>
            <pc:sldMk cId="3398866906" sldId="2144327363"/>
            <ac:spMk id="5" creationId="{D29AB0F2-1FF4-4D96-A0AA-2CF52699A549}"/>
          </ac:spMkLst>
        </pc:spChg>
        <pc:spChg chg="mod">
          <ac:chgData name="Reed Kiely" userId="768be38e-2fb5-40ce-925d-bd8e9d9e3c31" providerId="ADAL" clId="{B03FDCDE-69B0-4C46-B5E0-DFE2C9499FAA}" dt="2021-06-21T18:34:09.757" v="282" actId="1076"/>
          <ac:spMkLst>
            <pc:docMk/>
            <pc:sldMk cId="3398866906" sldId="2144327363"/>
            <ac:spMk id="7" creationId="{AD32FC6E-C9A7-4E8C-BBEA-511DE3BC8D79}"/>
          </ac:spMkLst>
        </pc:spChg>
        <pc:spChg chg="mod">
          <ac:chgData name="Reed Kiely" userId="768be38e-2fb5-40ce-925d-bd8e9d9e3c31" providerId="ADAL" clId="{B03FDCDE-69B0-4C46-B5E0-DFE2C9499FAA}" dt="2021-06-21T18:34:02.208" v="280" actId="1035"/>
          <ac:spMkLst>
            <pc:docMk/>
            <pc:sldMk cId="3398866906" sldId="2144327363"/>
            <ac:spMk id="9" creationId="{0D9252E6-912B-4BAC-BE82-4B4DB7FC7C9A}"/>
          </ac:spMkLst>
        </pc:spChg>
        <pc:spChg chg="mod">
          <ac:chgData name="Reed Kiely" userId="768be38e-2fb5-40ce-925d-bd8e9d9e3c31" providerId="ADAL" clId="{B03FDCDE-69B0-4C46-B5E0-DFE2C9499FAA}" dt="2021-06-21T18:34:00.028" v="274" actId="1036"/>
          <ac:spMkLst>
            <pc:docMk/>
            <pc:sldMk cId="3398866906" sldId="2144327363"/>
            <ac:spMk id="10" creationId="{1CD8F705-1E9D-443C-850F-5B80E08A057A}"/>
          </ac:spMkLst>
        </pc:spChg>
        <pc:spChg chg="mod">
          <ac:chgData name="Reed Kiely" userId="768be38e-2fb5-40ce-925d-bd8e9d9e3c31" providerId="ADAL" clId="{B03FDCDE-69B0-4C46-B5E0-DFE2C9499FAA}" dt="2021-06-21T18:34:00.028" v="274" actId="1036"/>
          <ac:spMkLst>
            <pc:docMk/>
            <pc:sldMk cId="3398866906" sldId="2144327363"/>
            <ac:spMk id="12" creationId="{54770969-56C7-437C-AEC6-14531268FDAF}"/>
          </ac:spMkLst>
        </pc:spChg>
        <pc:spChg chg="mod">
          <ac:chgData name="Reed Kiely" userId="768be38e-2fb5-40ce-925d-bd8e9d9e3c31" providerId="ADAL" clId="{B03FDCDE-69B0-4C46-B5E0-DFE2C9499FAA}" dt="2021-06-21T18:34:00.028" v="274" actId="1036"/>
          <ac:spMkLst>
            <pc:docMk/>
            <pc:sldMk cId="3398866906" sldId="2144327363"/>
            <ac:spMk id="18" creationId="{168DA2B6-6CFD-4E40-8ED0-CBAC5B604C1F}"/>
          </ac:spMkLst>
        </pc:spChg>
        <pc:spChg chg="mod">
          <ac:chgData name="Reed Kiely" userId="768be38e-2fb5-40ce-925d-bd8e9d9e3c31" providerId="ADAL" clId="{B03FDCDE-69B0-4C46-B5E0-DFE2C9499FAA}" dt="2021-06-21T18:34:00.028" v="274" actId="1036"/>
          <ac:spMkLst>
            <pc:docMk/>
            <pc:sldMk cId="3398866906" sldId="2144327363"/>
            <ac:spMk id="20" creationId="{AE0D984D-68EC-48AE-88C3-30C1D633F3F2}"/>
          </ac:spMkLst>
        </pc:spChg>
        <pc:spChg chg="mod">
          <ac:chgData name="Reed Kiely" userId="768be38e-2fb5-40ce-925d-bd8e9d9e3c31" providerId="ADAL" clId="{B03FDCDE-69B0-4C46-B5E0-DFE2C9499FAA}" dt="2021-06-22T15:28:54.011" v="1681" actId="1076"/>
          <ac:spMkLst>
            <pc:docMk/>
            <pc:sldMk cId="3398866906" sldId="2144327363"/>
            <ac:spMk id="26" creationId="{C2FB574B-C3AB-42E4-806A-36DC0FD36636}"/>
          </ac:spMkLst>
        </pc:spChg>
        <pc:spChg chg="del mod">
          <ac:chgData name="Reed Kiely" userId="768be38e-2fb5-40ce-925d-bd8e9d9e3c31" providerId="ADAL" clId="{B03FDCDE-69B0-4C46-B5E0-DFE2C9499FAA}" dt="2021-06-21T19:17:23.554" v="385" actId="478"/>
          <ac:spMkLst>
            <pc:docMk/>
            <pc:sldMk cId="3398866906" sldId="2144327363"/>
            <ac:spMk id="27" creationId="{13C1E403-3CCA-425F-A4F6-5DCECAF629CF}"/>
          </ac:spMkLst>
        </pc:spChg>
        <pc:spChg chg="mod">
          <ac:chgData name="Reed Kiely" userId="768be38e-2fb5-40ce-925d-bd8e9d9e3c31" providerId="ADAL" clId="{B03FDCDE-69B0-4C46-B5E0-DFE2C9499FAA}" dt="2021-06-22T15:29:03.329" v="1683" actId="1076"/>
          <ac:spMkLst>
            <pc:docMk/>
            <pc:sldMk cId="3398866906" sldId="2144327363"/>
            <ac:spMk id="28" creationId="{705D15F6-AD1D-4C11-9715-2577B06185D9}"/>
          </ac:spMkLst>
        </pc:spChg>
        <pc:spChg chg="mod">
          <ac:chgData name="Reed Kiely" userId="768be38e-2fb5-40ce-925d-bd8e9d9e3c31" providerId="ADAL" clId="{B03FDCDE-69B0-4C46-B5E0-DFE2C9499FAA}" dt="2021-06-21T19:17:20.234" v="384"/>
          <ac:spMkLst>
            <pc:docMk/>
            <pc:sldMk cId="3398866906" sldId="2144327363"/>
            <ac:spMk id="29" creationId="{B5DE3AE5-ECAA-44A8-AABC-3A39A69C2999}"/>
          </ac:spMkLst>
        </pc:spChg>
        <pc:spChg chg="add del mod">
          <ac:chgData name="Reed Kiely" userId="768be38e-2fb5-40ce-925d-bd8e9d9e3c31" providerId="ADAL" clId="{B03FDCDE-69B0-4C46-B5E0-DFE2C9499FAA}" dt="2021-06-21T18:34:13.020" v="283" actId="478"/>
          <ac:spMkLst>
            <pc:docMk/>
            <pc:sldMk cId="3398866906" sldId="2144327363"/>
            <ac:spMk id="31" creationId="{7FAF30FB-8E91-4999-ADDC-6074A59831A3}"/>
          </ac:spMkLst>
        </pc:spChg>
        <pc:spChg chg="add del mod">
          <ac:chgData name="Reed Kiely" userId="768be38e-2fb5-40ce-925d-bd8e9d9e3c31" providerId="ADAL" clId="{B03FDCDE-69B0-4C46-B5E0-DFE2C9499FAA}" dt="2021-06-21T19:17:13.265" v="382" actId="478"/>
          <ac:spMkLst>
            <pc:docMk/>
            <pc:sldMk cId="3398866906" sldId="2144327363"/>
            <ac:spMk id="34" creationId="{4420304F-1CA6-4DA6-9F2E-07D93FFD5F43}"/>
          </ac:spMkLst>
        </pc:spChg>
        <pc:spChg chg="mod">
          <ac:chgData name="Reed Kiely" userId="768be38e-2fb5-40ce-925d-bd8e9d9e3c31" providerId="ADAL" clId="{B03FDCDE-69B0-4C46-B5E0-DFE2C9499FAA}" dt="2021-06-21T18:34:00.028" v="274" actId="1036"/>
          <ac:spMkLst>
            <pc:docMk/>
            <pc:sldMk cId="3398866906" sldId="2144327363"/>
            <ac:spMk id="37" creationId="{CFA91C19-BC26-49CE-8A10-CCC2FAB96442}"/>
          </ac:spMkLst>
        </pc:spChg>
        <pc:spChg chg="mod">
          <ac:chgData name="Reed Kiely" userId="768be38e-2fb5-40ce-925d-bd8e9d9e3c31" providerId="ADAL" clId="{B03FDCDE-69B0-4C46-B5E0-DFE2C9499FAA}" dt="2021-06-21T18:34:00.028" v="274" actId="1036"/>
          <ac:spMkLst>
            <pc:docMk/>
            <pc:sldMk cId="3398866906" sldId="2144327363"/>
            <ac:spMk id="45" creationId="{2AF06DA1-3FAB-4347-954C-59C3986CC004}"/>
          </ac:spMkLst>
        </pc:spChg>
        <pc:spChg chg="mod">
          <ac:chgData name="Reed Kiely" userId="768be38e-2fb5-40ce-925d-bd8e9d9e3c31" providerId="ADAL" clId="{B03FDCDE-69B0-4C46-B5E0-DFE2C9499FAA}" dt="2021-06-21T18:34:00.028" v="274" actId="1036"/>
          <ac:spMkLst>
            <pc:docMk/>
            <pc:sldMk cId="3398866906" sldId="2144327363"/>
            <ac:spMk id="47" creationId="{2EDCC56D-4840-4C74-B18C-FFCD9D2644C4}"/>
          </ac:spMkLst>
        </pc:spChg>
        <pc:spChg chg="mod">
          <ac:chgData name="Reed Kiely" userId="768be38e-2fb5-40ce-925d-bd8e9d9e3c31" providerId="ADAL" clId="{B03FDCDE-69B0-4C46-B5E0-DFE2C9499FAA}" dt="2021-06-21T18:34:00.028" v="274" actId="1036"/>
          <ac:spMkLst>
            <pc:docMk/>
            <pc:sldMk cId="3398866906" sldId="2144327363"/>
            <ac:spMk id="48" creationId="{61784946-EE9C-4D4B-984B-3B1CDEE0E5A0}"/>
          </ac:spMkLst>
        </pc:spChg>
        <pc:spChg chg="mod">
          <ac:chgData name="Reed Kiely" userId="768be38e-2fb5-40ce-925d-bd8e9d9e3c31" providerId="ADAL" clId="{B03FDCDE-69B0-4C46-B5E0-DFE2C9499FAA}" dt="2021-06-21T18:34:00.028" v="274" actId="1036"/>
          <ac:spMkLst>
            <pc:docMk/>
            <pc:sldMk cId="3398866906" sldId="2144327363"/>
            <ac:spMk id="54" creationId="{90627CFC-AB31-4ABD-9999-7957180FAB52}"/>
          </ac:spMkLst>
        </pc:spChg>
        <pc:spChg chg="mod">
          <ac:chgData name="Reed Kiely" userId="768be38e-2fb5-40ce-925d-bd8e9d9e3c31" providerId="ADAL" clId="{B03FDCDE-69B0-4C46-B5E0-DFE2C9499FAA}" dt="2021-06-21T18:34:00.028" v="274" actId="1036"/>
          <ac:spMkLst>
            <pc:docMk/>
            <pc:sldMk cId="3398866906" sldId="2144327363"/>
            <ac:spMk id="56" creationId="{D8B52B2F-A863-4580-878F-6D19C43109AF}"/>
          </ac:spMkLst>
        </pc:spChg>
        <pc:spChg chg="mod">
          <ac:chgData name="Reed Kiely" userId="768be38e-2fb5-40ce-925d-bd8e9d9e3c31" providerId="ADAL" clId="{B03FDCDE-69B0-4C46-B5E0-DFE2C9499FAA}" dt="2021-06-21T18:34:00.028" v="274" actId="1036"/>
          <ac:spMkLst>
            <pc:docMk/>
            <pc:sldMk cId="3398866906" sldId="2144327363"/>
            <ac:spMk id="57" creationId="{102802A5-8D14-4748-8624-CCF65DC6E760}"/>
          </ac:spMkLst>
        </pc:spChg>
        <pc:picChg chg="add mod">
          <ac:chgData name="Reed Kiely" userId="768be38e-2fb5-40ce-925d-bd8e9d9e3c31" providerId="ADAL" clId="{B03FDCDE-69B0-4C46-B5E0-DFE2C9499FAA}" dt="2021-06-21T19:17:16.205" v="383"/>
          <ac:picMkLst>
            <pc:docMk/>
            <pc:sldMk cId="3398866906" sldId="2144327363"/>
            <ac:picMk id="13" creationId="{F3F11D68-6A04-48FE-8B7A-3FBC3212549B}"/>
          </ac:picMkLst>
        </pc:picChg>
        <pc:picChg chg="del">
          <ac:chgData name="Reed Kiely" userId="768be38e-2fb5-40ce-925d-bd8e9d9e3c31" providerId="ADAL" clId="{B03FDCDE-69B0-4C46-B5E0-DFE2C9499FAA}" dt="2021-06-21T19:17:06.893" v="381" actId="478"/>
          <ac:picMkLst>
            <pc:docMk/>
            <pc:sldMk cId="3398866906" sldId="2144327363"/>
            <ac:picMk id="30" creationId="{A0B99233-45A2-4F98-B44D-FBC79448FA5F}"/>
          </ac:picMkLst>
        </pc:picChg>
        <pc:picChg chg="add mod">
          <ac:chgData name="Reed Kiely" userId="768be38e-2fb5-40ce-925d-bd8e9d9e3c31" providerId="ADAL" clId="{B03FDCDE-69B0-4C46-B5E0-DFE2C9499FAA}" dt="2021-06-21T18:33:43.405" v="258"/>
          <ac:picMkLst>
            <pc:docMk/>
            <pc:sldMk cId="3398866906" sldId="2144327363"/>
            <ac:picMk id="32" creationId="{9C35B351-608E-4351-BB44-3BB43DECA9E4}"/>
          </ac:picMkLst>
        </pc:picChg>
        <pc:picChg chg="add mod">
          <ac:chgData name="Reed Kiely" userId="768be38e-2fb5-40ce-925d-bd8e9d9e3c31" providerId="ADAL" clId="{B03FDCDE-69B0-4C46-B5E0-DFE2C9499FAA}" dt="2021-06-21T18:33:43.405" v="258"/>
          <ac:picMkLst>
            <pc:docMk/>
            <pc:sldMk cId="3398866906" sldId="2144327363"/>
            <ac:picMk id="33" creationId="{E2F3CDE7-C630-4BA1-BCCC-7981A1091E54}"/>
          </ac:picMkLst>
        </pc:picChg>
        <pc:picChg chg="add del mod">
          <ac:chgData name="Reed Kiely" userId="768be38e-2fb5-40ce-925d-bd8e9d9e3c31" providerId="ADAL" clId="{B03FDCDE-69B0-4C46-B5E0-DFE2C9499FAA}" dt="2021-06-21T19:24:11.955" v="419" actId="478"/>
          <ac:picMkLst>
            <pc:docMk/>
            <pc:sldMk cId="3398866906" sldId="2144327363"/>
            <ac:picMk id="35" creationId="{53F44F28-F68E-429C-8A11-FD82274076AC}"/>
          </ac:picMkLst>
        </pc:picChg>
        <pc:picChg chg="add del mod">
          <ac:chgData name="Reed Kiely" userId="768be38e-2fb5-40ce-925d-bd8e9d9e3c31" providerId="ADAL" clId="{B03FDCDE-69B0-4C46-B5E0-DFE2C9499FAA}" dt="2021-06-21T19:24:15.775" v="422" actId="478"/>
          <ac:picMkLst>
            <pc:docMk/>
            <pc:sldMk cId="3398866906" sldId="2144327363"/>
            <ac:picMk id="36" creationId="{17E29BD3-EA23-4878-8692-0F15E7E39BA0}"/>
          </ac:picMkLst>
        </pc:picChg>
        <pc:picChg chg="add del mod">
          <ac:chgData name="Reed Kiely" userId="768be38e-2fb5-40ce-925d-bd8e9d9e3c31" providerId="ADAL" clId="{B03FDCDE-69B0-4C46-B5E0-DFE2C9499FAA}" dt="2021-06-21T19:24:14.927" v="421" actId="478"/>
          <ac:picMkLst>
            <pc:docMk/>
            <pc:sldMk cId="3398866906" sldId="2144327363"/>
            <ac:picMk id="38" creationId="{268B5F0A-47BD-4AFA-BBB4-A5304E205EE0}"/>
          </ac:picMkLst>
        </pc:picChg>
        <pc:picChg chg="add del mod">
          <ac:chgData name="Reed Kiely" userId="768be38e-2fb5-40ce-925d-bd8e9d9e3c31" providerId="ADAL" clId="{B03FDCDE-69B0-4C46-B5E0-DFE2C9499FAA}" dt="2021-06-21T19:24:14.054" v="420" actId="478"/>
          <ac:picMkLst>
            <pc:docMk/>
            <pc:sldMk cId="3398866906" sldId="2144327363"/>
            <ac:picMk id="39" creationId="{F6950B59-E421-4328-9171-317AC8552EDD}"/>
          </ac:picMkLst>
        </pc:picChg>
        <pc:cxnChg chg="mod">
          <ac:chgData name="Reed Kiely" userId="768be38e-2fb5-40ce-925d-bd8e9d9e3c31" providerId="ADAL" clId="{B03FDCDE-69B0-4C46-B5E0-DFE2C9499FAA}" dt="2021-06-21T18:34:00.028" v="274" actId="1036"/>
          <ac:cxnSpMkLst>
            <pc:docMk/>
            <pc:sldMk cId="3398866906" sldId="2144327363"/>
            <ac:cxnSpMk id="50" creationId="{E73301A2-0375-49C2-800D-C0375E33C2F1}"/>
          </ac:cxnSpMkLst>
        </pc:cxnChg>
      </pc:sldChg>
      <pc:sldChg chg="addSp delSp modSp mod">
        <pc:chgData name="Reed Kiely" userId="768be38e-2fb5-40ce-925d-bd8e9d9e3c31" providerId="ADAL" clId="{B03FDCDE-69B0-4C46-B5E0-DFE2C9499FAA}" dt="2021-06-22T15:28:30.685" v="1677" actId="1036"/>
        <pc:sldMkLst>
          <pc:docMk/>
          <pc:sldMk cId="3934477638" sldId="2144327552"/>
        </pc:sldMkLst>
        <pc:spChg chg="mod">
          <ac:chgData name="Reed Kiely" userId="768be38e-2fb5-40ce-925d-bd8e9d9e3c31" providerId="ADAL" clId="{B03FDCDE-69B0-4C46-B5E0-DFE2C9499FAA}" dt="2021-06-22T15:28:30.685" v="1677" actId="1036"/>
          <ac:spMkLst>
            <pc:docMk/>
            <pc:sldMk cId="3934477638" sldId="2144327552"/>
            <ac:spMk id="4" creationId="{3ED54650-E124-0942-8B03-A438165B55A6}"/>
          </ac:spMkLst>
        </pc:spChg>
        <pc:spChg chg="del mod">
          <ac:chgData name="Reed Kiely" userId="768be38e-2fb5-40ce-925d-bd8e9d9e3c31" providerId="ADAL" clId="{B03FDCDE-69B0-4C46-B5E0-DFE2C9499FAA}" dt="2021-06-21T19:15:26.561" v="371" actId="478"/>
          <ac:spMkLst>
            <pc:docMk/>
            <pc:sldMk cId="3934477638" sldId="2144327552"/>
            <ac:spMk id="22" creationId="{E1D1C2FA-4D57-414F-AF26-E77349DBD47C}"/>
          </ac:spMkLst>
        </pc:spChg>
        <pc:spChg chg="mod">
          <ac:chgData name="Reed Kiely" userId="768be38e-2fb5-40ce-925d-bd8e9d9e3c31" providerId="ADAL" clId="{B03FDCDE-69B0-4C46-B5E0-DFE2C9499FAA}" dt="2021-06-22T13:52:27.574" v="658" actId="1076"/>
          <ac:spMkLst>
            <pc:docMk/>
            <pc:sldMk cId="3934477638" sldId="2144327552"/>
            <ac:spMk id="24" creationId="{51B73EC4-B06B-4456-BD49-B67F5CDD0A0C}"/>
          </ac:spMkLst>
        </pc:spChg>
        <pc:spChg chg="mod">
          <ac:chgData name="Reed Kiely" userId="768be38e-2fb5-40ce-925d-bd8e9d9e3c31" providerId="ADAL" clId="{B03FDCDE-69B0-4C46-B5E0-DFE2C9499FAA}" dt="2021-06-21T19:15:24.312" v="370"/>
          <ac:spMkLst>
            <pc:docMk/>
            <pc:sldMk cId="3934477638" sldId="2144327552"/>
            <ac:spMk id="26" creationId="{39B261B3-836B-47F5-88C2-F915905623E9}"/>
          </ac:spMkLst>
        </pc:spChg>
        <pc:spChg chg="mod">
          <ac:chgData name="Reed Kiely" userId="768be38e-2fb5-40ce-925d-bd8e9d9e3c31" providerId="ADAL" clId="{B03FDCDE-69B0-4C46-B5E0-DFE2C9499FAA}" dt="2021-06-22T15:28:24.983" v="1674" actId="1035"/>
          <ac:spMkLst>
            <pc:docMk/>
            <pc:sldMk cId="3934477638" sldId="2144327552"/>
            <ac:spMk id="27" creationId="{72CB8478-683D-4839-814B-E5DE08537BE3}"/>
          </ac:spMkLst>
        </pc:spChg>
        <pc:spChg chg="add del mod">
          <ac:chgData name="Reed Kiely" userId="768be38e-2fb5-40ce-925d-bd8e9d9e3c31" providerId="ADAL" clId="{B03FDCDE-69B0-4C46-B5E0-DFE2C9499FAA}" dt="2021-06-21T19:03:56.165" v="360" actId="478"/>
          <ac:spMkLst>
            <pc:docMk/>
            <pc:sldMk cId="3934477638" sldId="2144327552"/>
            <ac:spMk id="28" creationId="{7C3CA5B7-C492-4C91-979D-B96BCBE0AB7C}"/>
          </ac:spMkLst>
        </pc:spChg>
        <pc:picChg chg="add mod">
          <ac:chgData name="Reed Kiely" userId="768be38e-2fb5-40ce-925d-bd8e9d9e3c31" providerId="ADAL" clId="{B03FDCDE-69B0-4C46-B5E0-DFE2C9499FAA}" dt="2021-06-21T19:15:20.009" v="369"/>
          <ac:picMkLst>
            <pc:docMk/>
            <pc:sldMk cId="3934477638" sldId="2144327552"/>
            <ac:picMk id="3" creationId="{F24D2DB4-8711-4440-9CB1-00C88D811E80}"/>
          </ac:picMkLst>
        </pc:picChg>
        <pc:picChg chg="del">
          <ac:chgData name="Reed Kiely" userId="768be38e-2fb5-40ce-925d-bd8e9d9e3c31" providerId="ADAL" clId="{B03FDCDE-69B0-4C46-B5E0-DFE2C9499FAA}" dt="2021-06-21T19:15:07.125" v="368" actId="478"/>
          <ac:picMkLst>
            <pc:docMk/>
            <pc:sldMk cId="3934477638" sldId="2144327552"/>
            <ac:picMk id="31" creationId="{269368F2-CB20-40D9-8E12-6F83C3EEC334}"/>
          </ac:picMkLst>
        </pc:picChg>
        <pc:picChg chg="add del mod">
          <ac:chgData name="Reed Kiely" userId="768be38e-2fb5-40ce-925d-bd8e9d9e3c31" providerId="ADAL" clId="{B03FDCDE-69B0-4C46-B5E0-DFE2C9499FAA}" dt="2021-06-21T19:03:39.640" v="354" actId="478"/>
          <ac:picMkLst>
            <pc:docMk/>
            <pc:sldMk cId="3934477638" sldId="2144327552"/>
            <ac:picMk id="33" creationId="{47F86497-5BDE-4331-B5AB-4B93945F06BA}"/>
          </ac:picMkLst>
        </pc:picChg>
        <pc:picChg chg="add del mod">
          <ac:chgData name="Reed Kiely" userId="768be38e-2fb5-40ce-925d-bd8e9d9e3c31" providerId="ADAL" clId="{B03FDCDE-69B0-4C46-B5E0-DFE2C9499FAA}" dt="2021-06-21T19:03:43.965" v="356" actId="478"/>
          <ac:picMkLst>
            <pc:docMk/>
            <pc:sldMk cId="3934477638" sldId="2144327552"/>
            <ac:picMk id="34" creationId="{FA2C755E-CE56-4E45-B7A9-FD3A9D6580C6}"/>
          </ac:picMkLst>
        </pc:picChg>
        <pc:picChg chg="add del mod">
          <ac:chgData name="Reed Kiely" userId="768be38e-2fb5-40ce-925d-bd8e9d9e3c31" providerId="ADAL" clId="{B03FDCDE-69B0-4C46-B5E0-DFE2C9499FAA}" dt="2021-06-21T19:03:43.965" v="356" actId="478"/>
          <ac:picMkLst>
            <pc:docMk/>
            <pc:sldMk cId="3934477638" sldId="2144327552"/>
            <ac:picMk id="35" creationId="{DAE65C2E-E3A4-4D74-B2F5-A54D5905B84D}"/>
          </ac:picMkLst>
        </pc:picChg>
        <pc:picChg chg="add mod">
          <ac:chgData name="Reed Kiely" userId="768be38e-2fb5-40ce-925d-bd8e9d9e3c31" providerId="ADAL" clId="{B03FDCDE-69B0-4C46-B5E0-DFE2C9499FAA}" dt="2021-06-21T19:03:51.512" v="359"/>
          <ac:picMkLst>
            <pc:docMk/>
            <pc:sldMk cId="3934477638" sldId="2144327552"/>
            <ac:picMk id="36" creationId="{89A2CFEB-4CE9-45EB-8D1E-CC167C22D75E}"/>
          </ac:picMkLst>
        </pc:picChg>
        <pc:picChg chg="add mod">
          <ac:chgData name="Reed Kiely" userId="768be38e-2fb5-40ce-925d-bd8e9d9e3c31" providerId="ADAL" clId="{B03FDCDE-69B0-4C46-B5E0-DFE2C9499FAA}" dt="2021-06-21T19:03:51.512" v="359"/>
          <ac:picMkLst>
            <pc:docMk/>
            <pc:sldMk cId="3934477638" sldId="2144327552"/>
            <ac:picMk id="37" creationId="{890FB860-781F-487D-BC0A-C4E483CB83F0}"/>
          </ac:picMkLst>
        </pc:picChg>
        <pc:picChg chg="add del mod">
          <ac:chgData name="Reed Kiely" userId="768be38e-2fb5-40ce-925d-bd8e9d9e3c31" providerId="ADAL" clId="{B03FDCDE-69B0-4C46-B5E0-DFE2C9499FAA}" dt="2021-06-21T19:23:57.670" v="416" actId="478"/>
          <ac:picMkLst>
            <pc:docMk/>
            <pc:sldMk cId="3934477638" sldId="2144327552"/>
            <ac:picMk id="38" creationId="{E2ED6B92-FECE-487F-A3F3-60F944E9E396}"/>
          </ac:picMkLst>
        </pc:picChg>
        <pc:picChg chg="add del mod">
          <ac:chgData name="Reed Kiely" userId="768be38e-2fb5-40ce-925d-bd8e9d9e3c31" providerId="ADAL" clId="{B03FDCDE-69B0-4C46-B5E0-DFE2C9499FAA}" dt="2021-06-21T19:23:57.670" v="416" actId="478"/>
          <ac:picMkLst>
            <pc:docMk/>
            <pc:sldMk cId="3934477638" sldId="2144327552"/>
            <ac:picMk id="39" creationId="{4DF5E415-AD37-4F20-B1C8-9110A0130C0F}"/>
          </ac:picMkLst>
        </pc:picChg>
        <pc:picChg chg="add del mod">
          <ac:chgData name="Reed Kiely" userId="768be38e-2fb5-40ce-925d-bd8e9d9e3c31" providerId="ADAL" clId="{B03FDCDE-69B0-4C46-B5E0-DFE2C9499FAA}" dt="2021-06-21T19:23:57.670" v="416" actId="478"/>
          <ac:picMkLst>
            <pc:docMk/>
            <pc:sldMk cId="3934477638" sldId="2144327552"/>
            <ac:picMk id="40" creationId="{1B204169-14C6-429D-B5B2-B6ED2CF0D4E9}"/>
          </ac:picMkLst>
        </pc:picChg>
      </pc:sldChg>
      <pc:sldChg chg="addSp delSp modSp mod">
        <pc:chgData name="Reed Kiely" userId="768be38e-2fb5-40ce-925d-bd8e9d9e3c31" providerId="ADAL" clId="{B03FDCDE-69B0-4C46-B5E0-DFE2C9499FAA}" dt="2021-06-22T15:54:00.381" v="1776" actId="20577"/>
        <pc:sldMkLst>
          <pc:docMk/>
          <pc:sldMk cId="1973499013" sldId="2144327585"/>
        </pc:sldMkLst>
        <pc:spChg chg="mod">
          <ac:chgData name="Reed Kiely" userId="768be38e-2fb5-40ce-925d-bd8e9d9e3c31" providerId="ADAL" clId="{B03FDCDE-69B0-4C46-B5E0-DFE2C9499FAA}" dt="2021-06-21T18:29:27.512" v="198" actId="1076"/>
          <ac:spMkLst>
            <pc:docMk/>
            <pc:sldMk cId="1973499013" sldId="2144327585"/>
            <ac:spMk id="3" creationId="{374C1AE9-014B-4727-BD0C-5B292C604310}"/>
          </ac:spMkLst>
        </pc:spChg>
        <pc:spChg chg="mod">
          <ac:chgData name="Reed Kiely" userId="768be38e-2fb5-40ce-925d-bd8e9d9e3c31" providerId="ADAL" clId="{B03FDCDE-69B0-4C46-B5E0-DFE2C9499FAA}" dt="2021-06-22T15:54:00.381" v="1776" actId="20577"/>
          <ac:spMkLst>
            <pc:docMk/>
            <pc:sldMk cId="1973499013" sldId="2144327585"/>
            <ac:spMk id="6" creationId="{00EAE3FC-6699-4AB3-BC26-FE256860207C}"/>
          </ac:spMkLst>
        </pc:spChg>
        <pc:spChg chg="mod">
          <ac:chgData name="Reed Kiely" userId="768be38e-2fb5-40ce-925d-bd8e9d9e3c31" providerId="ADAL" clId="{B03FDCDE-69B0-4C46-B5E0-DFE2C9499FAA}" dt="2021-06-21T18:34:51.382" v="289" actId="1036"/>
          <ac:spMkLst>
            <pc:docMk/>
            <pc:sldMk cId="1973499013" sldId="2144327585"/>
            <ac:spMk id="7" creationId="{E054AC0E-E112-4EF4-84DB-9B97DE69B281}"/>
          </ac:spMkLst>
        </pc:spChg>
        <pc:spChg chg="mod">
          <ac:chgData name="Reed Kiely" userId="768be38e-2fb5-40ce-925d-bd8e9d9e3c31" providerId="ADAL" clId="{B03FDCDE-69B0-4C46-B5E0-DFE2C9499FAA}" dt="2021-06-21T18:29:27.512" v="198" actId="1076"/>
          <ac:spMkLst>
            <pc:docMk/>
            <pc:sldMk cId="1973499013" sldId="2144327585"/>
            <ac:spMk id="16" creationId="{A7B6C9AB-4F0F-42E4-9AEA-9CF20A06B94C}"/>
          </ac:spMkLst>
        </pc:spChg>
        <pc:spChg chg="mod">
          <ac:chgData name="Reed Kiely" userId="768be38e-2fb5-40ce-925d-bd8e9d9e3c31" providerId="ADAL" clId="{B03FDCDE-69B0-4C46-B5E0-DFE2C9499FAA}" dt="2021-06-21T18:34:51.382" v="289" actId="1036"/>
          <ac:spMkLst>
            <pc:docMk/>
            <pc:sldMk cId="1973499013" sldId="2144327585"/>
            <ac:spMk id="17" creationId="{0C201B4D-2F96-4012-AE42-9883F0B0AB79}"/>
          </ac:spMkLst>
        </pc:spChg>
        <pc:spChg chg="del">
          <ac:chgData name="Reed Kiely" userId="768be38e-2fb5-40ce-925d-bd8e9d9e3c31" providerId="ADAL" clId="{B03FDCDE-69B0-4C46-B5E0-DFE2C9499FAA}" dt="2021-06-21T19:22:19.714" v="394" actId="478"/>
          <ac:spMkLst>
            <pc:docMk/>
            <pc:sldMk cId="1973499013" sldId="2144327585"/>
            <ac:spMk id="20" creationId="{0730E901-8310-4274-9EAB-83CC4FBFBAC7}"/>
          </ac:spMkLst>
        </pc:spChg>
        <pc:spChg chg="mod">
          <ac:chgData name="Reed Kiely" userId="768be38e-2fb5-40ce-925d-bd8e9d9e3c31" providerId="ADAL" clId="{B03FDCDE-69B0-4C46-B5E0-DFE2C9499FAA}" dt="2021-06-21T19:22:50.407" v="401"/>
          <ac:spMkLst>
            <pc:docMk/>
            <pc:sldMk cId="1973499013" sldId="2144327585"/>
            <ac:spMk id="22" creationId="{79514D17-0FDC-48C8-8DA5-4ECB322804D3}"/>
          </ac:spMkLst>
        </pc:spChg>
        <pc:spChg chg="add del mod">
          <ac:chgData name="Reed Kiely" userId="768be38e-2fb5-40ce-925d-bd8e9d9e3c31" providerId="ADAL" clId="{B03FDCDE-69B0-4C46-B5E0-DFE2C9499FAA}" dt="2021-06-21T18:34:44.282" v="284" actId="478"/>
          <ac:spMkLst>
            <pc:docMk/>
            <pc:sldMk cId="1973499013" sldId="2144327585"/>
            <ac:spMk id="24" creationId="{E11B6ECA-C2CF-499A-9237-20290400DA18}"/>
          </ac:spMkLst>
        </pc:spChg>
        <pc:picChg chg="add mod">
          <ac:chgData name="Reed Kiely" userId="768be38e-2fb5-40ce-925d-bd8e9d9e3c31" providerId="ADAL" clId="{B03FDCDE-69B0-4C46-B5E0-DFE2C9499FAA}" dt="2021-06-21T19:22:46.383" v="400"/>
          <ac:picMkLst>
            <pc:docMk/>
            <pc:sldMk cId="1973499013" sldId="2144327585"/>
            <ac:picMk id="4" creationId="{AA7F8560-659E-423A-8A88-98D1DD08AA4B}"/>
          </ac:picMkLst>
        </pc:picChg>
        <pc:picChg chg="mod">
          <ac:chgData name="Reed Kiely" userId="768be38e-2fb5-40ce-925d-bd8e9d9e3c31" providerId="ADAL" clId="{B03FDCDE-69B0-4C46-B5E0-DFE2C9499FAA}" dt="2021-06-21T18:34:51.382" v="289" actId="1036"/>
          <ac:picMkLst>
            <pc:docMk/>
            <pc:sldMk cId="1973499013" sldId="2144327585"/>
            <ac:picMk id="11" creationId="{B7575DAF-2096-4B19-B32E-AA12FDC3A801}"/>
          </ac:picMkLst>
        </pc:picChg>
        <pc:picChg chg="del">
          <ac:chgData name="Reed Kiely" userId="768be38e-2fb5-40ce-925d-bd8e9d9e3c31" providerId="ADAL" clId="{B03FDCDE-69B0-4C46-B5E0-DFE2C9499FAA}" dt="2021-06-21T19:22:35.566" v="399" actId="478"/>
          <ac:picMkLst>
            <pc:docMk/>
            <pc:sldMk cId="1973499013" sldId="2144327585"/>
            <ac:picMk id="23" creationId="{A59D06AF-9F6A-41C5-ADC0-2B2275D05F3A}"/>
          </ac:picMkLst>
        </pc:picChg>
        <pc:picChg chg="add mod">
          <ac:chgData name="Reed Kiely" userId="768be38e-2fb5-40ce-925d-bd8e9d9e3c31" providerId="ADAL" clId="{B03FDCDE-69B0-4C46-B5E0-DFE2C9499FAA}" dt="2021-06-21T18:34:44.453" v="285"/>
          <ac:picMkLst>
            <pc:docMk/>
            <pc:sldMk cId="1973499013" sldId="2144327585"/>
            <ac:picMk id="26" creationId="{F9CE352F-6CA1-4EF5-9785-3F397E68B0DF}"/>
          </ac:picMkLst>
        </pc:picChg>
        <pc:picChg chg="add mod">
          <ac:chgData name="Reed Kiely" userId="768be38e-2fb5-40ce-925d-bd8e9d9e3c31" providerId="ADAL" clId="{B03FDCDE-69B0-4C46-B5E0-DFE2C9499FAA}" dt="2021-06-21T19:03:49.097" v="358" actId="1076"/>
          <ac:picMkLst>
            <pc:docMk/>
            <pc:sldMk cId="1973499013" sldId="2144327585"/>
            <ac:picMk id="27" creationId="{E2921021-95E7-4F45-98FC-28CCB5AE7C23}"/>
          </ac:picMkLst>
        </pc:picChg>
        <pc:picChg chg="add del mod">
          <ac:chgData name="Reed Kiely" userId="768be38e-2fb5-40ce-925d-bd8e9d9e3c31" providerId="ADAL" clId="{B03FDCDE-69B0-4C46-B5E0-DFE2C9499FAA}" dt="2021-06-21T19:24:33.423" v="427" actId="478"/>
          <ac:picMkLst>
            <pc:docMk/>
            <pc:sldMk cId="1973499013" sldId="2144327585"/>
            <ac:picMk id="28" creationId="{9E38D6C4-FE7D-4D4D-A456-2E0FE88C8013}"/>
          </ac:picMkLst>
        </pc:picChg>
        <pc:picChg chg="add del mod">
          <ac:chgData name="Reed Kiely" userId="768be38e-2fb5-40ce-925d-bd8e9d9e3c31" providerId="ADAL" clId="{B03FDCDE-69B0-4C46-B5E0-DFE2C9499FAA}" dt="2021-06-21T19:24:33.423" v="427" actId="478"/>
          <ac:picMkLst>
            <pc:docMk/>
            <pc:sldMk cId="1973499013" sldId="2144327585"/>
            <ac:picMk id="29" creationId="{8CBBD8BB-CD1D-4036-9091-867655CCC5E5}"/>
          </ac:picMkLst>
        </pc:picChg>
        <pc:picChg chg="add del mod">
          <ac:chgData name="Reed Kiely" userId="768be38e-2fb5-40ce-925d-bd8e9d9e3c31" providerId="ADAL" clId="{B03FDCDE-69B0-4C46-B5E0-DFE2C9499FAA}" dt="2021-06-21T19:24:33.423" v="427" actId="478"/>
          <ac:picMkLst>
            <pc:docMk/>
            <pc:sldMk cId="1973499013" sldId="2144327585"/>
            <ac:picMk id="30" creationId="{B42D9E48-1B27-49FB-AD0F-37235EB7077F}"/>
          </ac:picMkLst>
        </pc:picChg>
        <pc:picChg chg="add del mod">
          <ac:chgData name="Reed Kiely" userId="768be38e-2fb5-40ce-925d-bd8e9d9e3c31" providerId="ADAL" clId="{B03FDCDE-69B0-4C46-B5E0-DFE2C9499FAA}" dt="2021-06-21T19:24:33.423" v="427" actId="478"/>
          <ac:picMkLst>
            <pc:docMk/>
            <pc:sldMk cId="1973499013" sldId="2144327585"/>
            <ac:picMk id="31" creationId="{5578031D-EE38-469D-B0B1-C980245ADAAF}"/>
          </ac:picMkLst>
        </pc:picChg>
        <pc:picChg chg="add del mod">
          <ac:chgData name="Reed Kiely" userId="768be38e-2fb5-40ce-925d-bd8e9d9e3c31" providerId="ADAL" clId="{B03FDCDE-69B0-4C46-B5E0-DFE2C9499FAA}" dt="2021-06-21T19:24:33.423" v="427" actId="478"/>
          <ac:picMkLst>
            <pc:docMk/>
            <pc:sldMk cId="1973499013" sldId="2144327585"/>
            <ac:picMk id="32" creationId="{B0C205E3-6D50-4DFE-B52E-CC81CE32CE34}"/>
          </ac:picMkLst>
        </pc:picChg>
        <pc:cxnChg chg="mod">
          <ac:chgData name="Reed Kiely" userId="768be38e-2fb5-40ce-925d-bd8e9d9e3c31" providerId="ADAL" clId="{B03FDCDE-69B0-4C46-B5E0-DFE2C9499FAA}" dt="2021-06-21T18:29:27.512" v="198" actId="1076"/>
          <ac:cxnSpMkLst>
            <pc:docMk/>
            <pc:sldMk cId="1973499013" sldId="2144327585"/>
            <ac:cxnSpMk id="5" creationId="{909ECA83-7B33-41A7-991F-E5EC077CD046}"/>
          </ac:cxnSpMkLst>
        </pc:cxnChg>
        <pc:cxnChg chg="mod">
          <ac:chgData name="Reed Kiely" userId="768be38e-2fb5-40ce-925d-bd8e9d9e3c31" providerId="ADAL" clId="{B03FDCDE-69B0-4C46-B5E0-DFE2C9499FAA}" dt="2021-06-21T18:29:27.512" v="198" actId="1076"/>
          <ac:cxnSpMkLst>
            <pc:docMk/>
            <pc:sldMk cId="1973499013" sldId="2144327585"/>
            <ac:cxnSpMk id="19" creationId="{C54EA4C7-2B79-45AF-AE63-20D9EFD22193}"/>
          </ac:cxnSpMkLst>
        </pc:cxnChg>
      </pc:sldChg>
      <pc:sldChg chg="addSp delSp modSp mod">
        <pc:chgData name="Reed Kiely" userId="768be38e-2fb5-40ce-925d-bd8e9d9e3c31" providerId="ADAL" clId="{B03FDCDE-69B0-4C46-B5E0-DFE2C9499FAA}" dt="2021-06-22T15:48:46.627" v="1767" actId="20577"/>
        <pc:sldMkLst>
          <pc:docMk/>
          <pc:sldMk cId="4089185269" sldId="2144327639"/>
        </pc:sldMkLst>
        <pc:spChg chg="mod">
          <ac:chgData name="Reed Kiely" userId="768be38e-2fb5-40ce-925d-bd8e9d9e3c31" providerId="ADAL" clId="{B03FDCDE-69B0-4C46-B5E0-DFE2C9499FAA}" dt="2021-06-22T15:48:46.627" v="1767" actId="20577"/>
          <ac:spMkLst>
            <pc:docMk/>
            <pc:sldMk cId="4089185269" sldId="2144327639"/>
            <ac:spMk id="24" creationId="{FE51337C-7111-4FDD-BD9E-AAF8EAD4F674}"/>
          </ac:spMkLst>
        </pc:spChg>
        <pc:spChg chg="add del mod">
          <ac:chgData name="Reed Kiely" userId="768be38e-2fb5-40ce-925d-bd8e9d9e3c31" providerId="ADAL" clId="{B03FDCDE-69B0-4C46-B5E0-DFE2C9499FAA}" dt="2021-06-21T18:07:18.409" v="115"/>
          <ac:spMkLst>
            <pc:docMk/>
            <pc:sldMk cId="4089185269" sldId="2144327639"/>
            <ac:spMk id="26" creationId="{23708924-073A-4802-A87C-706E0AAB27C5}"/>
          </ac:spMkLst>
        </pc:spChg>
      </pc:sldChg>
      <pc:sldChg chg="addSp delSp modSp mod">
        <pc:chgData name="Reed Kiely" userId="768be38e-2fb5-40ce-925d-bd8e9d9e3c31" providerId="ADAL" clId="{B03FDCDE-69B0-4C46-B5E0-DFE2C9499FAA}" dt="2021-06-22T15:48:57.873" v="1769" actId="20577"/>
        <pc:sldMkLst>
          <pc:docMk/>
          <pc:sldMk cId="2474325738" sldId="2144327787"/>
        </pc:sldMkLst>
        <pc:spChg chg="mod">
          <ac:chgData name="Reed Kiely" userId="768be38e-2fb5-40ce-925d-bd8e9d9e3c31" providerId="ADAL" clId="{B03FDCDE-69B0-4C46-B5E0-DFE2C9499FAA}" dt="2021-06-22T15:48:57.873" v="1769" actId="20577"/>
          <ac:spMkLst>
            <pc:docMk/>
            <pc:sldMk cId="2474325738" sldId="2144327787"/>
            <ac:spMk id="16" creationId="{8F9DBFDA-A02A-46DE-AC63-7627C2133E8D}"/>
          </ac:spMkLst>
        </pc:spChg>
        <pc:spChg chg="mod">
          <ac:chgData name="Reed Kiely" userId="768be38e-2fb5-40ce-925d-bd8e9d9e3c31" providerId="ADAL" clId="{B03FDCDE-69B0-4C46-B5E0-DFE2C9499FAA}" dt="2021-06-21T18:30:38.342" v="227" actId="14100"/>
          <ac:spMkLst>
            <pc:docMk/>
            <pc:sldMk cId="2474325738" sldId="2144327787"/>
            <ac:spMk id="25" creationId="{50DE379D-CAC9-4715-8784-BA079934B57F}"/>
          </ac:spMkLst>
        </pc:spChg>
        <pc:spChg chg="del mod">
          <ac:chgData name="Reed Kiely" userId="768be38e-2fb5-40ce-925d-bd8e9d9e3c31" providerId="ADAL" clId="{B03FDCDE-69B0-4C46-B5E0-DFE2C9499FAA}" dt="2021-06-21T18:29:41.104" v="201" actId="478"/>
          <ac:spMkLst>
            <pc:docMk/>
            <pc:sldMk cId="2474325738" sldId="2144327787"/>
            <ac:spMk id="30" creationId="{6ADD8D68-14D7-47F7-BD70-5D09AAC64BC2}"/>
          </ac:spMkLst>
        </pc:spChg>
        <pc:spChg chg="mod">
          <ac:chgData name="Reed Kiely" userId="768be38e-2fb5-40ce-925d-bd8e9d9e3c31" providerId="ADAL" clId="{B03FDCDE-69B0-4C46-B5E0-DFE2C9499FAA}" dt="2021-06-21T18:30:35.868" v="226" actId="1076"/>
          <ac:spMkLst>
            <pc:docMk/>
            <pc:sldMk cId="2474325738" sldId="2144327787"/>
            <ac:spMk id="32" creationId="{D4ADD09F-5D0F-4564-9604-191256D23B78}"/>
          </ac:spMkLst>
        </pc:spChg>
        <pc:spChg chg="del">
          <ac:chgData name="Reed Kiely" userId="768be38e-2fb5-40ce-925d-bd8e9d9e3c31" providerId="ADAL" clId="{B03FDCDE-69B0-4C46-B5E0-DFE2C9499FAA}" dt="2021-06-21T17:45:03.079" v="6" actId="478"/>
          <ac:spMkLst>
            <pc:docMk/>
            <pc:sldMk cId="2474325738" sldId="2144327787"/>
            <ac:spMk id="34" creationId="{B24854B8-6046-4A1D-BB90-098398A01C05}"/>
          </ac:spMkLst>
        </pc:spChg>
        <pc:spChg chg="mod">
          <ac:chgData name="Reed Kiely" userId="768be38e-2fb5-40ce-925d-bd8e9d9e3c31" providerId="ADAL" clId="{B03FDCDE-69B0-4C46-B5E0-DFE2C9499FAA}" dt="2021-06-21T18:02:17.941" v="66" actId="1076"/>
          <ac:spMkLst>
            <pc:docMk/>
            <pc:sldMk cId="2474325738" sldId="2144327787"/>
            <ac:spMk id="35" creationId="{F1EE8A14-8F2D-4C14-AEB6-E505074E01ED}"/>
          </ac:spMkLst>
        </pc:spChg>
        <pc:spChg chg="del mod">
          <ac:chgData name="Reed Kiely" userId="768be38e-2fb5-40ce-925d-bd8e9d9e3c31" providerId="ADAL" clId="{B03FDCDE-69B0-4C46-B5E0-DFE2C9499FAA}" dt="2021-06-21T18:30:43.280" v="229" actId="478"/>
          <ac:spMkLst>
            <pc:docMk/>
            <pc:sldMk cId="2474325738" sldId="2144327787"/>
            <ac:spMk id="36" creationId="{BF2C6B71-4370-4BF9-8516-0D0F221BAD86}"/>
          </ac:spMkLst>
        </pc:spChg>
        <pc:spChg chg="add del mod ord">
          <ac:chgData name="Reed Kiely" userId="768be38e-2fb5-40ce-925d-bd8e9d9e3c31" providerId="ADAL" clId="{B03FDCDE-69B0-4C46-B5E0-DFE2C9499FAA}" dt="2021-06-21T17:46:25.634" v="53" actId="478"/>
          <ac:spMkLst>
            <pc:docMk/>
            <pc:sldMk cId="2474325738" sldId="2144327787"/>
            <ac:spMk id="37" creationId="{A785E9E4-CA89-4DB3-AD5E-07AEA3FA30CA}"/>
          </ac:spMkLst>
        </pc:spChg>
        <pc:spChg chg="mod">
          <ac:chgData name="Reed Kiely" userId="768be38e-2fb5-40ce-925d-bd8e9d9e3c31" providerId="ADAL" clId="{B03FDCDE-69B0-4C46-B5E0-DFE2C9499FAA}" dt="2021-06-21T18:57:30.025" v="325"/>
          <ac:spMkLst>
            <pc:docMk/>
            <pc:sldMk cId="2474325738" sldId="2144327787"/>
            <ac:spMk id="38" creationId="{8D18CE70-7F0C-4EB9-9058-310E07AAB801}"/>
          </ac:spMkLst>
        </pc:spChg>
        <pc:spChg chg="add mod ord">
          <ac:chgData name="Reed Kiely" userId="768be38e-2fb5-40ce-925d-bd8e9d9e3c31" providerId="ADAL" clId="{B03FDCDE-69B0-4C46-B5E0-DFE2C9499FAA}" dt="2021-06-22T15:11:57.494" v="1392" actId="1076"/>
          <ac:spMkLst>
            <pc:docMk/>
            <pc:sldMk cId="2474325738" sldId="2144327787"/>
            <ac:spMk id="40" creationId="{2F7FA222-0F37-48F0-BBF1-6D7C64656A61}"/>
          </ac:spMkLst>
        </pc:spChg>
        <pc:spChg chg="add del mod">
          <ac:chgData name="Reed Kiely" userId="768be38e-2fb5-40ce-925d-bd8e9d9e3c31" providerId="ADAL" clId="{B03FDCDE-69B0-4C46-B5E0-DFE2C9499FAA}" dt="2021-06-21T18:04:25.590" v="72"/>
          <ac:spMkLst>
            <pc:docMk/>
            <pc:sldMk cId="2474325738" sldId="2144327787"/>
            <ac:spMk id="43" creationId="{E2A731C6-8BB6-4F83-ABA0-88FB66DEEC37}"/>
          </ac:spMkLst>
        </pc:spChg>
        <pc:spChg chg="add del mod">
          <ac:chgData name="Reed Kiely" userId="768be38e-2fb5-40ce-925d-bd8e9d9e3c31" providerId="ADAL" clId="{B03FDCDE-69B0-4C46-B5E0-DFE2C9499FAA}" dt="2021-06-21T18:57:05.592" v="323" actId="478"/>
          <ac:spMkLst>
            <pc:docMk/>
            <pc:sldMk cId="2474325738" sldId="2144327787"/>
            <ac:spMk id="45" creationId="{5AE9227F-5175-479C-8CCA-73042DF0F3C1}"/>
          </ac:spMkLst>
        </pc:spChg>
        <pc:spChg chg="mod">
          <ac:chgData name="Reed Kiely" userId="768be38e-2fb5-40ce-925d-bd8e9d9e3c31" providerId="ADAL" clId="{B03FDCDE-69B0-4C46-B5E0-DFE2C9499FAA}" dt="2021-06-21T18:02:17.941" v="66" actId="1076"/>
          <ac:spMkLst>
            <pc:docMk/>
            <pc:sldMk cId="2474325738" sldId="2144327787"/>
            <ac:spMk id="50" creationId="{0C1BBF53-2450-433F-A0CB-B1C6596FB49B}"/>
          </ac:spMkLst>
        </pc:spChg>
        <pc:spChg chg="mod">
          <ac:chgData name="Reed Kiely" userId="768be38e-2fb5-40ce-925d-bd8e9d9e3c31" providerId="ADAL" clId="{B03FDCDE-69B0-4C46-B5E0-DFE2C9499FAA}" dt="2021-06-21T18:02:17.941" v="66" actId="1076"/>
          <ac:spMkLst>
            <pc:docMk/>
            <pc:sldMk cId="2474325738" sldId="2144327787"/>
            <ac:spMk id="51" creationId="{FC5F8AC5-A32C-4F4F-A765-6BA5E28DBAE8}"/>
          </ac:spMkLst>
        </pc:spChg>
        <pc:spChg chg="mod">
          <ac:chgData name="Reed Kiely" userId="768be38e-2fb5-40ce-925d-bd8e9d9e3c31" providerId="ADAL" clId="{B03FDCDE-69B0-4C46-B5E0-DFE2C9499FAA}" dt="2021-06-21T18:02:17.941" v="66" actId="1076"/>
          <ac:spMkLst>
            <pc:docMk/>
            <pc:sldMk cId="2474325738" sldId="2144327787"/>
            <ac:spMk id="53" creationId="{8A8FB58C-8F6F-4C97-B5CA-9385A705C0D3}"/>
          </ac:spMkLst>
        </pc:spChg>
        <pc:spChg chg="mod">
          <ac:chgData name="Reed Kiely" userId="768be38e-2fb5-40ce-925d-bd8e9d9e3c31" providerId="ADAL" clId="{B03FDCDE-69B0-4C46-B5E0-DFE2C9499FAA}" dt="2021-06-21T18:02:17.941" v="66" actId="1076"/>
          <ac:spMkLst>
            <pc:docMk/>
            <pc:sldMk cId="2474325738" sldId="2144327787"/>
            <ac:spMk id="59" creationId="{9CF4DF27-B5FC-4EBF-B923-12EA52362A86}"/>
          </ac:spMkLst>
        </pc:spChg>
        <pc:spChg chg="mod">
          <ac:chgData name="Reed Kiely" userId="768be38e-2fb5-40ce-925d-bd8e9d9e3c31" providerId="ADAL" clId="{B03FDCDE-69B0-4C46-B5E0-DFE2C9499FAA}" dt="2021-06-21T18:02:17.941" v="66" actId="1076"/>
          <ac:spMkLst>
            <pc:docMk/>
            <pc:sldMk cId="2474325738" sldId="2144327787"/>
            <ac:spMk id="68" creationId="{720ACB6D-5522-4D05-8909-8A39B20A1B40}"/>
          </ac:spMkLst>
        </pc:spChg>
        <pc:spChg chg="mod">
          <ac:chgData name="Reed Kiely" userId="768be38e-2fb5-40ce-925d-bd8e9d9e3c31" providerId="ADAL" clId="{B03FDCDE-69B0-4C46-B5E0-DFE2C9499FAA}" dt="2021-06-21T18:02:17.941" v="66" actId="1076"/>
          <ac:spMkLst>
            <pc:docMk/>
            <pc:sldMk cId="2474325738" sldId="2144327787"/>
            <ac:spMk id="69" creationId="{67E8164E-CB00-4A3E-ACD8-8A738190906D}"/>
          </ac:spMkLst>
        </pc:spChg>
        <pc:spChg chg="mod">
          <ac:chgData name="Reed Kiely" userId="768be38e-2fb5-40ce-925d-bd8e9d9e3c31" providerId="ADAL" clId="{B03FDCDE-69B0-4C46-B5E0-DFE2C9499FAA}" dt="2021-06-21T18:02:17.941" v="66" actId="1076"/>
          <ac:spMkLst>
            <pc:docMk/>
            <pc:sldMk cId="2474325738" sldId="2144327787"/>
            <ac:spMk id="70" creationId="{026855B1-900B-4722-A348-5718BE520D50}"/>
          </ac:spMkLst>
        </pc:spChg>
        <pc:spChg chg="mod">
          <ac:chgData name="Reed Kiely" userId="768be38e-2fb5-40ce-925d-bd8e9d9e3c31" providerId="ADAL" clId="{B03FDCDE-69B0-4C46-B5E0-DFE2C9499FAA}" dt="2021-06-21T18:02:17.941" v="66" actId="1076"/>
          <ac:spMkLst>
            <pc:docMk/>
            <pc:sldMk cId="2474325738" sldId="2144327787"/>
            <ac:spMk id="71" creationId="{0016E049-0C72-43C9-8F70-269EBFD803D5}"/>
          </ac:spMkLst>
        </pc:spChg>
        <pc:grpChg chg="mod">
          <ac:chgData name="Reed Kiely" userId="768be38e-2fb5-40ce-925d-bd8e9d9e3c31" providerId="ADAL" clId="{B03FDCDE-69B0-4C46-B5E0-DFE2C9499FAA}" dt="2021-06-21T18:02:17.941" v="66" actId="1076"/>
          <ac:grpSpMkLst>
            <pc:docMk/>
            <pc:sldMk cId="2474325738" sldId="2144327787"/>
            <ac:grpSpMk id="19" creationId="{FF7640D7-23F8-46C2-B175-A09EE132DB39}"/>
          </ac:grpSpMkLst>
        </pc:grpChg>
        <pc:grpChg chg="mod">
          <ac:chgData name="Reed Kiely" userId="768be38e-2fb5-40ce-925d-bd8e9d9e3c31" providerId="ADAL" clId="{B03FDCDE-69B0-4C46-B5E0-DFE2C9499FAA}" dt="2021-06-21T18:02:17.941" v="66" actId="1076"/>
          <ac:grpSpMkLst>
            <pc:docMk/>
            <pc:sldMk cId="2474325738" sldId="2144327787"/>
            <ac:grpSpMk id="22" creationId="{D6848F8B-B4F4-4226-BF7E-4AAFDDC6303C}"/>
          </ac:grpSpMkLst>
        </pc:grpChg>
        <pc:grpChg chg="mod">
          <ac:chgData name="Reed Kiely" userId="768be38e-2fb5-40ce-925d-bd8e9d9e3c31" providerId="ADAL" clId="{B03FDCDE-69B0-4C46-B5E0-DFE2C9499FAA}" dt="2021-06-21T18:02:17.941" v="66" actId="1076"/>
          <ac:grpSpMkLst>
            <pc:docMk/>
            <pc:sldMk cId="2474325738" sldId="2144327787"/>
            <ac:grpSpMk id="33" creationId="{6BC858C3-6807-4B10-BC01-4C444B139A0D}"/>
          </ac:grpSpMkLst>
        </pc:grpChg>
        <pc:picChg chg="add mod">
          <ac:chgData name="Reed Kiely" userId="768be38e-2fb5-40ce-925d-bd8e9d9e3c31" providerId="ADAL" clId="{B03FDCDE-69B0-4C46-B5E0-DFE2C9499FAA}" dt="2021-06-21T18:57:20.490" v="324"/>
          <ac:picMkLst>
            <pc:docMk/>
            <pc:sldMk cId="2474325738" sldId="2144327787"/>
            <ac:picMk id="4" creationId="{2A63FC77-A476-40CB-998C-1A52559CFF2E}"/>
          </ac:picMkLst>
        </pc:picChg>
        <pc:picChg chg="del mod">
          <ac:chgData name="Reed Kiely" userId="768be38e-2fb5-40ce-925d-bd8e9d9e3c31" providerId="ADAL" clId="{B03FDCDE-69B0-4C46-B5E0-DFE2C9499FAA}" dt="2021-06-21T18:29:41.104" v="201" actId="478"/>
          <ac:picMkLst>
            <pc:docMk/>
            <pc:sldMk cId="2474325738" sldId="2144327787"/>
            <ac:picMk id="31" creationId="{A9A4EDB6-D8ED-40D1-93EE-FC41C2E69315}"/>
          </ac:picMkLst>
        </pc:picChg>
        <pc:picChg chg="del mod">
          <ac:chgData name="Reed Kiely" userId="768be38e-2fb5-40ce-925d-bd8e9d9e3c31" providerId="ADAL" clId="{B03FDCDE-69B0-4C46-B5E0-DFE2C9499FAA}" dt="2021-06-21T18:57:02.564" v="322" actId="478"/>
          <ac:picMkLst>
            <pc:docMk/>
            <pc:sldMk cId="2474325738" sldId="2144327787"/>
            <ac:picMk id="39" creationId="{6C4FE6F5-297A-498B-A63B-EF02C9BD8B0F}"/>
          </ac:picMkLst>
        </pc:picChg>
        <pc:picChg chg="add del mod">
          <ac:chgData name="Reed Kiely" userId="768be38e-2fb5-40ce-925d-bd8e9d9e3c31" providerId="ADAL" clId="{B03FDCDE-69B0-4C46-B5E0-DFE2C9499FAA}" dt="2021-06-21T18:04:25.590" v="72"/>
          <ac:picMkLst>
            <pc:docMk/>
            <pc:sldMk cId="2474325738" sldId="2144327787"/>
            <ac:picMk id="44" creationId="{58F84B41-17DC-40F3-97FC-D6F1C04E3986}"/>
          </ac:picMkLst>
        </pc:picChg>
        <pc:picChg chg="add del mod">
          <ac:chgData name="Reed Kiely" userId="768be38e-2fb5-40ce-925d-bd8e9d9e3c31" providerId="ADAL" clId="{B03FDCDE-69B0-4C46-B5E0-DFE2C9499FAA}" dt="2021-06-21T18:29:37.097" v="200"/>
          <ac:picMkLst>
            <pc:docMk/>
            <pc:sldMk cId="2474325738" sldId="2144327787"/>
            <ac:picMk id="46" creationId="{FA346297-C431-4831-B23D-2C1DAAC6A7C6}"/>
          </ac:picMkLst>
        </pc:picChg>
        <pc:picChg chg="add del mod">
          <ac:chgData name="Reed Kiely" userId="768be38e-2fb5-40ce-925d-bd8e9d9e3c31" providerId="ADAL" clId="{B03FDCDE-69B0-4C46-B5E0-DFE2C9499FAA}" dt="2021-06-21T18:29:37.097" v="200"/>
          <ac:picMkLst>
            <pc:docMk/>
            <pc:sldMk cId="2474325738" sldId="2144327787"/>
            <ac:picMk id="49" creationId="{613C118A-3395-4895-95A1-0C4F60832150}"/>
          </ac:picMkLst>
        </pc:picChg>
        <pc:picChg chg="add mod">
          <ac:chgData name="Reed Kiely" userId="768be38e-2fb5-40ce-925d-bd8e9d9e3c31" providerId="ADAL" clId="{B03FDCDE-69B0-4C46-B5E0-DFE2C9499FAA}" dt="2021-06-21T18:29:47.105" v="204"/>
          <ac:picMkLst>
            <pc:docMk/>
            <pc:sldMk cId="2474325738" sldId="2144327787"/>
            <ac:picMk id="52" creationId="{C651EF8A-D825-4DA8-ACB8-ABB5852116A7}"/>
          </ac:picMkLst>
        </pc:picChg>
        <pc:picChg chg="add del mod">
          <ac:chgData name="Reed Kiely" userId="768be38e-2fb5-40ce-925d-bd8e9d9e3c31" providerId="ADAL" clId="{B03FDCDE-69B0-4C46-B5E0-DFE2C9499FAA}" dt="2021-06-21T18:56:28.715" v="314" actId="478"/>
          <ac:picMkLst>
            <pc:docMk/>
            <pc:sldMk cId="2474325738" sldId="2144327787"/>
            <ac:picMk id="54" creationId="{193DB0A9-4EE4-44FF-A606-5F955E796F2B}"/>
          </ac:picMkLst>
        </pc:picChg>
        <pc:picChg chg="add mod">
          <ac:chgData name="Reed Kiely" userId="768be38e-2fb5-40ce-925d-bd8e9d9e3c31" providerId="ADAL" clId="{B03FDCDE-69B0-4C46-B5E0-DFE2C9499FAA}" dt="2021-06-21T18:56:34.739" v="315" actId="1076"/>
          <ac:picMkLst>
            <pc:docMk/>
            <pc:sldMk cId="2474325738" sldId="2144327787"/>
            <ac:picMk id="55" creationId="{162F4648-C9C8-4C3F-AD44-BBB208620435}"/>
          </ac:picMkLst>
        </pc:picChg>
        <pc:cxnChg chg="mod">
          <ac:chgData name="Reed Kiely" userId="768be38e-2fb5-40ce-925d-bd8e9d9e3c31" providerId="ADAL" clId="{B03FDCDE-69B0-4C46-B5E0-DFE2C9499FAA}" dt="2021-06-21T18:02:17.941" v="66" actId="1076"/>
          <ac:cxnSpMkLst>
            <pc:docMk/>
            <pc:sldMk cId="2474325738" sldId="2144327787"/>
            <ac:cxnSpMk id="61" creationId="{D978EF2A-41B5-4002-8E09-D51A10320B51}"/>
          </ac:cxnSpMkLst>
        </pc:cxnChg>
      </pc:sldChg>
      <pc:sldChg chg="addSp delSp modSp mod">
        <pc:chgData name="Reed Kiely" userId="768be38e-2fb5-40ce-925d-bd8e9d9e3c31" providerId="ADAL" clId="{B03FDCDE-69B0-4C46-B5E0-DFE2C9499FAA}" dt="2021-06-22T15:25:03.061" v="1545" actId="1076"/>
        <pc:sldMkLst>
          <pc:docMk/>
          <pc:sldMk cId="1095677421" sldId="2144327797"/>
        </pc:sldMkLst>
        <pc:spChg chg="del">
          <ac:chgData name="Reed Kiely" userId="768be38e-2fb5-40ce-925d-bd8e9d9e3c31" providerId="ADAL" clId="{B03FDCDE-69B0-4C46-B5E0-DFE2C9499FAA}" dt="2021-06-21T19:02:38.009" v="348" actId="478"/>
          <ac:spMkLst>
            <pc:docMk/>
            <pc:sldMk cId="1095677421" sldId="2144327797"/>
            <ac:spMk id="18" creationId="{1E668AEB-6F22-4802-A449-325FCF5CE2FD}"/>
          </ac:spMkLst>
        </pc:spChg>
        <pc:spChg chg="mod">
          <ac:chgData name="Reed Kiely" userId="768be38e-2fb5-40ce-925d-bd8e9d9e3c31" providerId="ADAL" clId="{B03FDCDE-69B0-4C46-B5E0-DFE2C9499FAA}" dt="2021-06-22T15:25:03.061" v="1545" actId="1076"/>
          <ac:spMkLst>
            <pc:docMk/>
            <pc:sldMk cId="1095677421" sldId="2144327797"/>
            <ac:spMk id="21" creationId="{DF883384-F7AA-4B04-A25D-AC131CEE1611}"/>
          </ac:spMkLst>
        </pc:spChg>
        <pc:spChg chg="add del mod">
          <ac:chgData name="Reed Kiely" userId="768be38e-2fb5-40ce-925d-bd8e9d9e3c31" providerId="ADAL" clId="{B03FDCDE-69B0-4C46-B5E0-DFE2C9499FAA}" dt="2021-06-21T18:56:41.703" v="316" actId="478"/>
          <ac:spMkLst>
            <pc:docMk/>
            <pc:sldMk cId="1095677421" sldId="2144327797"/>
            <ac:spMk id="22" creationId="{A14F444A-487A-4512-B605-21C06E6EC77E}"/>
          </ac:spMkLst>
        </pc:spChg>
        <pc:spChg chg="mod">
          <ac:chgData name="Reed Kiely" userId="768be38e-2fb5-40ce-925d-bd8e9d9e3c31" providerId="ADAL" clId="{B03FDCDE-69B0-4C46-B5E0-DFE2C9499FAA}" dt="2021-06-21T19:03:12.300" v="353"/>
          <ac:spMkLst>
            <pc:docMk/>
            <pc:sldMk cId="1095677421" sldId="2144327797"/>
            <ac:spMk id="23" creationId="{BF5BCF73-83AA-49D5-A75C-69C233EE13E2}"/>
          </ac:spMkLst>
        </pc:spChg>
        <pc:spChg chg="add del mod">
          <ac:chgData name="Reed Kiely" userId="768be38e-2fb5-40ce-925d-bd8e9d9e3c31" providerId="ADAL" clId="{B03FDCDE-69B0-4C46-B5E0-DFE2C9499FAA}" dt="2021-06-22T15:24:54.344" v="1544" actId="478"/>
          <ac:spMkLst>
            <pc:docMk/>
            <pc:sldMk cId="1095677421" sldId="2144327797"/>
            <ac:spMk id="31" creationId="{32837827-C66D-4745-BFBA-D6C45DA37E27}"/>
          </ac:spMkLst>
        </pc:spChg>
        <pc:picChg chg="add mod">
          <ac:chgData name="Reed Kiely" userId="768be38e-2fb5-40ce-925d-bd8e9d9e3c31" providerId="ADAL" clId="{B03FDCDE-69B0-4C46-B5E0-DFE2C9499FAA}" dt="2021-06-21T19:03:07.628" v="352"/>
          <ac:picMkLst>
            <pc:docMk/>
            <pc:sldMk cId="1095677421" sldId="2144327797"/>
            <ac:picMk id="7" creationId="{07B3DE17-4C5E-4594-830C-F9D08046472D}"/>
          </ac:picMkLst>
        </pc:picChg>
        <pc:picChg chg="del">
          <ac:chgData name="Reed Kiely" userId="768be38e-2fb5-40ce-925d-bd8e9d9e3c31" providerId="ADAL" clId="{B03FDCDE-69B0-4C46-B5E0-DFE2C9499FAA}" dt="2021-06-21T19:02:46.271" v="351" actId="478"/>
          <ac:picMkLst>
            <pc:docMk/>
            <pc:sldMk cId="1095677421" sldId="2144327797"/>
            <ac:picMk id="24" creationId="{BC006724-47F5-4118-97BE-929618A3484F}"/>
          </ac:picMkLst>
        </pc:picChg>
        <pc:picChg chg="add del mod">
          <ac:chgData name="Reed Kiely" userId="768be38e-2fb5-40ce-925d-bd8e9d9e3c31" providerId="ADAL" clId="{B03FDCDE-69B0-4C46-B5E0-DFE2C9499FAA}" dt="2021-06-21T18:56:41.703" v="316" actId="478"/>
          <ac:picMkLst>
            <pc:docMk/>
            <pc:sldMk cId="1095677421" sldId="2144327797"/>
            <ac:picMk id="25" creationId="{B3E558A9-84DC-4A2D-A5C2-1432ACFCA84F}"/>
          </ac:picMkLst>
        </pc:picChg>
        <pc:picChg chg="add del mod">
          <ac:chgData name="Reed Kiely" userId="768be38e-2fb5-40ce-925d-bd8e9d9e3c31" providerId="ADAL" clId="{B03FDCDE-69B0-4C46-B5E0-DFE2C9499FAA}" dt="2021-06-21T18:31:31.883" v="250" actId="478"/>
          <ac:picMkLst>
            <pc:docMk/>
            <pc:sldMk cId="1095677421" sldId="2144327797"/>
            <ac:picMk id="26" creationId="{6D73A02A-E104-4CFD-B65E-109B3AF447DC}"/>
          </ac:picMkLst>
        </pc:picChg>
        <pc:picChg chg="add mod">
          <ac:chgData name="Reed Kiely" userId="768be38e-2fb5-40ce-925d-bd8e9d9e3c31" providerId="ADAL" clId="{B03FDCDE-69B0-4C46-B5E0-DFE2C9499FAA}" dt="2021-06-21T18:56:41.922" v="317"/>
          <ac:picMkLst>
            <pc:docMk/>
            <pc:sldMk cId="1095677421" sldId="2144327797"/>
            <ac:picMk id="27" creationId="{6EE73F5B-328B-4EDB-94B1-4DBB004890F2}"/>
          </ac:picMkLst>
        </pc:picChg>
        <pc:picChg chg="add mod">
          <ac:chgData name="Reed Kiely" userId="768be38e-2fb5-40ce-925d-bd8e9d9e3c31" providerId="ADAL" clId="{B03FDCDE-69B0-4C46-B5E0-DFE2C9499FAA}" dt="2021-06-21T18:56:41.922" v="317"/>
          <ac:picMkLst>
            <pc:docMk/>
            <pc:sldMk cId="1095677421" sldId="2144327797"/>
            <ac:picMk id="28" creationId="{7C4B0013-4305-4D41-95E1-D62AA4BB2587}"/>
          </ac:picMkLst>
        </pc:picChg>
        <pc:picChg chg="add del mod">
          <ac:chgData name="Reed Kiely" userId="768be38e-2fb5-40ce-925d-bd8e9d9e3c31" providerId="ADAL" clId="{B03FDCDE-69B0-4C46-B5E0-DFE2C9499FAA}" dt="2021-06-21T19:23:48.150" v="413" actId="478"/>
          <ac:picMkLst>
            <pc:docMk/>
            <pc:sldMk cId="1095677421" sldId="2144327797"/>
            <ac:picMk id="29" creationId="{8D491988-BAF1-418F-8638-4EB73C3D7E61}"/>
          </ac:picMkLst>
        </pc:picChg>
        <pc:picChg chg="add del mod">
          <ac:chgData name="Reed Kiely" userId="768be38e-2fb5-40ce-925d-bd8e9d9e3c31" providerId="ADAL" clId="{B03FDCDE-69B0-4C46-B5E0-DFE2C9499FAA}" dt="2021-06-21T19:23:48.150" v="413" actId="478"/>
          <ac:picMkLst>
            <pc:docMk/>
            <pc:sldMk cId="1095677421" sldId="2144327797"/>
            <ac:picMk id="30" creationId="{614EA5EB-08AB-450D-99A8-BE8157DCE644}"/>
          </ac:picMkLst>
        </pc:picChg>
      </pc:sldChg>
      <pc:sldChg chg="addSp delSp modSp mod">
        <pc:chgData name="Reed Kiely" userId="768be38e-2fb5-40ce-925d-bd8e9d9e3c31" providerId="ADAL" clId="{B03FDCDE-69B0-4C46-B5E0-DFE2C9499FAA}" dt="2021-06-22T15:07:52.138" v="1388" actId="1076"/>
        <pc:sldMkLst>
          <pc:docMk/>
          <pc:sldMk cId="2362359144" sldId="2144327899"/>
        </pc:sldMkLst>
        <pc:spChg chg="mod">
          <ac:chgData name="Reed Kiely" userId="768be38e-2fb5-40ce-925d-bd8e9d9e3c31" providerId="ADAL" clId="{B03FDCDE-69B0-4C46-B5E0-DFE2C9499FAA}" dt="2021-06-22T15:07:52.138" v="1388" actId="1076"/>
          <ac:spMkLst>
            <pc:docMk/>
            <pc:sldMk cId="2362359144" sldId="2144327899"/>
            <ac:spMk id="19" creationId="{D1DCF2E9-075B-455B-9FA0-0D889BA8CCF7}"/>
          </ac:spMkLst>
        </pc:spChg>
        <pc:spChg chg="add del mod">
          <ac:chgData name="Reed Kiely" userId="768be38e-2fb5-40ce-925d-bd8e9d9e3c31" providerId="ADAL" clId="{B03FDCDE-69B0-4C46-B5E0-DFE2C9499FAA}" dt="2021-06-22T15:07:44.686" v="1385" actId="478"/>
          <ac:spMkLst>
            <pc:docMk/>
            <pc:sldMk cId="2362359144" sldId="2144327899"/>
            <ac:spMk id="24" creationId="{65BCF930-C465-428C-BEC9-8680C2EA41F8}"/>
          </ac:spMkLst>
        </pc:spChg>
        <pc:spChg chg="add del mod">
          <ac:chgData name="Reed Kiely" userId="768be38e-2fb5-40ce-925d-bd8e9d9e3c31" providerId="ADAL" clId="{B03FDCDE-69B0-4C46-B5E0-DFE2C9499FAA}" dt="2021-06-21T18:07:18.717" v="116"/>
          <ac:spMkLst>
            <pc:docMk/>
            <pc:sldMk cId="2362359144" sldId="2144327899"/>
            <ac:spMk id="34" creationId="{87029AD6-81F5-4D94-88E4-0D12453461A6}"/>
          </ac:spMkLst>
        </pc:spChg>
        <pc:spChg chg="add del mod">
          <ac:chgData name="Reed Kiely" userId="768be38e-2fb5-40ce-925d-bd8e9d9e3c31" providerId="ADAL" clId="{B03FDCDE-69B0-4C46-B5E0-DFE2C9499FAA}" dt="2021-06-22T15:02:41.957" v="1238" actId="478"/>
          <ac:spMkLst>
            <pc:docMk/>
            <pc:sldMk cId="2362359144" sldId="2144327899"/>
            <ac:spMk id="35" creationId="{46ACAAE8-FF06-4CF6-8B11-8CEF5217AC07}"/>
          </ac:spMkLst>
        </pc:spChg>
      </pc:sldChg>
      <pc:sldChg chg="addSp delSp modSp mod">
        <pc:chgData name="Reed Kiely" userId="768be38e-2fb5-40ce-925d-bd8e9d9e3c31" providerId="ADAL" clId="{B03FDCDE-69B0-4C46-B5E0-DFE2C9499FAA}" dt="2021-06-22T15:53:52.903" v="1770" actId="1076"/>
        <pc:sldMkLst>
          <pc:docMk/>
          <pc:sldMk cId="613605320" sldId="2144327923"/>
        </pc:sldMkLst>
        <pc:spChg chg="mod">
          <ac:chgData name="Reed Kiely" userId="768be38e-2fb5-40ce-925d-bd8e9d9e3c31" providerId="ADAL" clId="{B03FDCDE-69B0-4C46-B5E0-DFE2C9499FAA}" dt="2021-06-22T15:53:52.903" v="1770" actId="1076"/>
          <ac:spMkLst>
            <pc:docMk/>
            <pc:sldMk cId="613605320" sldId="2144327923"/>
            <ac:spMk id="10" creationId="{1F5544B4-64B7-4E00-A1B6-76422658B8ED}"/>
          </ac:spMkLst>
        </pc:spChg>
        <pc:spChg chg="del mod">
          <ac:chgData name="Reed Kiely" userId="768be38e-2fb5-40ce-925d-bd8e9d9e3c31" providerId="ADAL" clId="{B03FDCDE-69B0-4C46-B5E0-DFE2C9499FAA}" dt="2021-06-21T19:01:28.183" v="343" actId="478"/>
          <ac:spMkLst>
            <pc:docMk/>
            <pc:sldMk cId="613605320" sldId="2144327923"/>
            <ac:spMk id="28" creationId="{F0C3E373-25E9-483F-95B2-167C3B7431DA}"/>
          </ac:spMkLst>
        </pc:spChg>
        <pc:spChg chg="mod">
          <ac:chgData name="Reed Kiely" userId="768be38e-2fb5-40ce-925d-bd8e9d9e3c31" providerId="ADAL" clId="{B03FDCDE-69B0-4C46-B5E0-DFE2C9499FAA}" dt="2021-06-21T19:01:25.574" v="342"/>
          <ac:spMkLst>
            <pc:docMk/>
            <pc:sldMk cId="613605320" sldId="2144327923"/>
            <ac:spMk id="30" creationId="{738D0919-44F1-44DF-99A1-C3244FE6540F}"/>
          </ac:spMkLst>
        </pc:spChg>
        <pc:spChg chg="add del mod">
          <ac:chgData name="Reed Kiely" userId="768be38e-2fb5-40ce-925d-bd8e9d9e3c31" providerId="ADAL" clId="{B03FDCDE-69B0-4C46-B5E0-DFE2C9499FAA}" dt="2021-06-21T18:28:50.402" v="193" actId="478"/>
          <ac:spMkLst>
            <pc:docMk/>
            <pc:sldMk cId="613605320" sldId="2144327923"/>
            <ac:spMk id="32" creationId="{355AD8F6-84A9-481A-A7F7-9CAC6592870D}"/>
          </ac:spMkLst>
        </pc:spChg>
        <pc:spChg chg="add del mod">
          <ac:chgData name="Reed Kiely" userId="768be38e-2fb5-40ce-925d-bd8e9d9e3c31" providerId="ADAL" clId="{B03FDCDE-69B0-4C46-B5E0-DFE2C9499FAA}" dt="2021-06-21T19:01:28.183" v="343" actId="478"/>
          <ac:spMkLst>
            <pc:docMk/>
            <pc:sldMk cId="613605320" sldId="2144327923"/>
            <ac:spMk id="35" creationId="{69EBAD6C-BBE7-4A00-9A17-396D8521B853}"/>
          </ac:spMkLst>
        </pc:spChg>
        <pc:picChg chg="add mod">
          <ac:chgData name="Reed Kiely" userId="768be38e-2fb5-40ce-925d-bd8e9d9e3c31" providerId="ADAL" clId="{B03FDCDE-69B0-4C46-B5E0-DFE2C9499FAA}" dt="2021-06-21T19:01:21.847" v="341"/>
          <ac:picMkLst>
            <pc:docMk/>
            <pc:sldMk cId="613605320" sldId="2144327923"/>
            <ac:picMk id="5" creationId="{560AA9F8-7BCB-4DA3-83D5-5628E4F1CABB}"/>
          </ac:picMkLst>
        </pc:picChg>
        <pc:picChg chg="del">
          <ac:chgData name="Reed Kiely" userId="768be38e-2fb5-40ce-925d-bd8e9d9e3c31" providerId="ADAL" clId="{B03FDCDE-69B0-4C46-B5E0-DFE2C9499FAA}" dt="2021-06-21T19:01:16.691" v="340" actId="478"/>
          <ac:picMkLst>
            <pc:docMk/>
            <pc:sldMk cId="613605320" sldId="2144327923"/>
            <ac:picMk id="31" creationId="{708098D8-BB14-4B33-9F08-1401FC884BF7}"/>
          </ac:picMkLst>
        </pc:picChg>
        <pc:picChg chg="add mod">
          <ac:chgData name="Reed Kiely" userId="768be38e-2fb5-40ce-925d-bd8e9d9e3c31" providerId="ADAL" clId="{B03FDCDE-69B0-4C46-B5E0-DFE2C9499FAA}" dt="2021-06-21T18:28:50.711" v="194"/>
          <ac:picMkLst>
            <pc:docMk/>
            <pc:sldMk cId="613605320" sldId="2144327923"/>
            <ac:picMk id="33" creationId="{1B0AC8D5-71CA-4B3F-9B7A-7AA3FDCE5903}"/>
          </ac:picMkLst>
        </pc:picChg>
        <pc:picChg chg="add mod">
          <ac:chgData name="Reed Kiely" userId="768be38e-2fb5-40ce-925d-bd8e9d9e3c31" providerId="ADAL" clId="{B03FDCDE-69B0-4C46-B5E0-DFE2C9499FAA}" dt="2021-06-21T18:28:50.711" v="194"/>
          <ac:picMkLst>
            <pc:docMk/>
            <pc:sldMk cId="613605320" sldId="2144327923"/>
            <ac:picMk id="34" creationId="{91A26855-0468-4C61-B8A9-0CF8444D0971}"/>
          </ac:picMkLst>
        </pc:picChg>
        <pc:picChg chg="add del mod">
          <ac:chgData name="Reed Kiely" userId="768be38e-2fb5-40ce-925d-bd8e9d9e3c31" providerId="ADAL" clId="{B03FDCDE-69B0-4C46-B5E0-DFE2C9499FAA}" dt="2021-06-21T19:23:38.012" v="410" actId="478"/>
          <ac:picMkLst>
            <pc:docMk/>
            <pc:sldMk cId="613605320" sldId="2144327923"/>
            <ac:picMk id="38" creationId="{0B29340D-C796-447A-B8EC-8556AE425B49}"/>
          </ac:picMkLst>
        </pc:picChg>
      </pc:sldChg>
      <pc:sldChg chg="addSp delSp modSp mod">
        <pc:chgData name="Reed Kiely" userId="768be38e-2fb5-40ce-925d-bd8e9d9e3c31" providerId="ADAL" clId="{B03FDCDE-69B0-4C46-B5E0-DFE2C9499FAA}" dt="2021-06-22T16:08:11.431" v="1778" actId="20577"/>
        <pc:sldMkLst>
          <pc:docMk/>
          <pc:sldMk cId="1366114426" sldId="2144327988"/>
        </pc:sldMkLst>
        <pc:spChg chg="mod">
          <ac:chgData name="Reed Kiely" userId="768be38e-2fb5-40ce-925d-bd8e9d9e3c31" providerId="ADAL" clId="{B03FDCDE-69B0-4C46-B5E0-DFE2C9499FAA}" dt="2021-06-22T16:08:11.431" v="1778" actId="20577"/>
          <ac:spMkLst>
            <pc:docMk/>
            <pc:sldMk cId="1366114426" sldId="2144327988"/>
            <ac:spMk id="14" creationId="{286926F7-7986-4D57-A7E7-9D65FAA31B93}"/>
          </ac:spMkLst>
        </pc:spChg>
        <pc:spChg chg="del mod">
          <ac:chgData name="Reed Kiely" userId="768be38e-2fb5-40ce-925d-bd8e9d9e3c31" providerId="ADAL" clId="{B03FDCDE-69B0-4C46-B5E0-DFE2C9499FAA}" dt="2021-06-21T18:06:17.607" v="99" actId="478"/>
          <ac:spMkLst>
            <pc:docMk/>
            <pc:sldMk cId="1366114426" sldId="2144327988"/>
            <ac:spMk id="28" creationId="{AD6FA672-AC64-4D82-BEC3-7F057B53B195}"/>
          </ac:spMkLst>
        </pc:spChg>
        <pc:spChg chg="del mod">
          <ac:chgData name="Reed Kiely" userId="768be38e-2fb5-40ce-925d-bd8e9d9e3c31" providerId="ADAL" clId="{B03FDCDE-69B0-4C46-B5E0-DFE2C9499FAA}" dt="2021-06-21T19:01:07.110" v="338" actId="478"/>
          <ac:spMkLst>
            <pc:docMk/>
            <pc:sldMk cId="1366114426" sldId="2144327988"/>
            <ac:spMk id="31" creationId="{37902C50-4B8E-4F15-81F1-491EB1495362}"/>
          </ac:spMkLst>
        </pc:spChg>
        <pc:spChg chg="mod">
          <ac:chgData name="Reed Kiely" userId="768be38e-2fb5-40ce-925d-bd8e9d9e3c31" providerId="ADAL" clId="{B03FDCDE-69B0-4C46-B5E0-DFE2C9499FAA}" dt="2021-06-21T18:28:01.907" v="174" actId="1076"/>
          <ac:spMkLst>
            <pc:docMk/>
            <pc:sldMk cId="1366114426" sldId="2144327988"/>
            <ac:spMk id="36" creationId="{46716A4A-FE2C-4951-8F50-D61A40BA2453}"/>
          </ac:spMkLst>
        </pc:spChg>
        <pc:spChg chg="mod">
          <ac:chgData name="Reed Kiely" userId="768be38e-2fb5-40ce-925d-bd8e9d9e3c31" providerId="ADAL" clId="{B03FDCDE-69B0-4C46-B5E0-DFE2C9499FAA}" dt="2021-06-21T18:28:01.907" v="174" actId="1076"/>
          <ac:spMkLst>
            <pc:docMk/>
            <pc:sldMk cId="1366114426" sldId="2144327988"/>
            <ac:spMk id="37" creationId="{F088A685-F114-44B1-8657-48895E19DB50}"/>
          </ac:spMkLst>
        </pc:spChg>
        <pc:spChg chg="mod">
          <ac:chgData name="Reed Kiely" userId="768be38e-2fb5-40ce-925d-bd8e9d9e3c31" providerId="ADAL" clId="{B03FDCDE-69B0-4C46-B5E0-DFE2C9499FAA}" dt="2021-06-21T18:28:01.907" v="174" actId="1076"/>
          <ac:spMkLst>
            <pc:docMk/>
            <pc:sldMk cId="1366114426" sldId="2144327988"/>
            <ac:spMk id="39" creationId="{73D7C0FF-A5E2-4CFB-B480-3BCEABAB6F5A}"/>
          </ac:spMkLst>
        </pc:spChg>
        <pc:spChg chg="mod">
          <ac:chgData name="Reed Kiely" userId="768be38e-2fb5-40ce-925d-bd8e9d9e3c31" providerId="ADAL" clId="{B03FDCDE-69B0-4C46-B5E0-DFE2C9499FAA}" dt="2021-06-21T18:28:01.907" v="174" actId="1076"/>
          <ac:spMkLst>
            <pc:docMk/>
            <pc:sldMk cId="1366114426" sldId="2144327988"/>
            <ac:spMk id="40" creationId="{F8C1C8E9-27EE-40F2-9C66-022847AE3D3C}"/>
          </ac:spMkLst>
        </pc:spChg>
        <pc:spChg chg="mod">
          <ac:chgData name="Reed Kiely" userId="768be38e-2fb5-40ce-925d-bd8e9d9e3c31" providerId="ADAL" clId="{B03FDCDE-69B0-4C46-B5E0-DFE2C9499FAA}" dt="2021-06-21T18:28:01.907" v="174" actId="1076"/>
          <ac:spMkLst>
            <pc:docMk/>
            <pc:sldMk cId="1366114426" sldId="2144327988"/>
            <ac:spMk id="41" creationId="{77ADF54C-8428-431F-B5BB-78E4ECEBA251}"/>
          </ac:spMkLst>
        </pc:spChg>
        <pc:spChg chg="mod">
          <ac:chgData name="Reed Kiely" userId="768be38e-2fb5-40ce-925d-bd8e9d9e3c31" providerId="ADAL" clId="{B03FDCDE-69B0-4C46-B5E0-DFE2C9499FAA}" dt="2021-06-21T18:28:01.907" v="174" actId="1076"/>
          <ac:spMkLst>
            <pc:docMk/>
            <pc:sldMk cId="1366114426" sldId="2144327988"/>
            <ac:spMk id="42" creationId="{5C2386F3-745D-4A2E-866D-ED655F9A0340}"/>
          </ac:spMkLst>
        </pc:spChg>
        <pc:spChg chg="add del mod">
          <ac:chgData name="Reed Kiely" userId="768be38e-2fb5-40ce-925d-bd8e9d9e3c31" providerId="ADAL" clId="{B03FDCDE-69B0-4C46-B5E0-DFE2C9499FAA}" dt="2021-06-21T18:55:08.830" v="302" actId="478"/>
          <ac:spMkLst>
            <pc:docMk/>
            <pc:sldMk cId="1366114426" sldId="2144327988"/>
            <ac:spMk id="43" creationId="{DE8D7A94-6666-44DA-93ED-9085BF4219AC}"/>
          </ac:spMkLst>
        </pc:spChg>
        <pc:spChg chg="add del mod">
          <ac:chgData name="Reed Kiely" userId="768be38e-2fb5-40ce-925d-bd8e9d9e3c31" providerId="ADAL" clId="{B03FDCDE-69B0-4C46-B5E0-DFE2C9499FAA}" dt="2021-06-21T18:27:53.220" v="172" actId="478"/>
          <ac:spMkLst>
            <pc:docMk/>
            <pc:sldMk cId="1366114426" sldId="2144327988"/>
            <ac:spMk id="44" creationId="{466EBC26-E7BC-4204-94E3-6241B05B7AF2}"/>
          </ac:spMkLst>
        </pc:spChg>
        <pc:spChg chg="add mod">
          <ac:chgData name="Reed Kiely" userId="768be38e-2fb5-40ce-925d-bd8e9d9e3c31" providerId="ADAL" clId="{B03FDCDE-69B0-4C46-B5E0-DFE2C9499FAA}" dt="2021-06-21T19:01:07.427" v="339"/>
          <ac:spMkLst>
            <pc:docMk/>
            <pc:sldMk cId="1366114426" sldId="2144327988"/>
            <ac:spMk id="49" creationId="{72E58FFC-1F2D-4A68-8BE4-F73323F37EFB}"/>
          </ac:spMkLst>
        </pc:spChg>
        <pc:grpChg chg="mod">
          <ac:chgData name="Reed Kiely" userId="768be38e-2fb5-40ce-925d-bd8e9d9e3c31" providerId="ADAL" clId="{B03FDCDE-69B0-4C46-B5E0-DFE2C9499FAA}" dt="2021-06-21T18:28:01.907" v="174" actId="1076"/>
          <ac:grpSpMkLst>
            <pc:docMk/>
            <pc:sldMk cId="1366114426" sldId="2144327988"/>
            <ac:grpSpMk id="29" creationId="{BE28A79A-FBD2-41E7-BD18-CF0134914283}"/>
          </ac:grpSpMkLst>
        </pc:grpChg>
        <pc:picChg chg="add del mod">
          <ac:chgData name="Reed Kiely" userId="768be38e-2fb5-40ce-925d-bd8e9d9e3c31" providerId="ADAL" clId="{B03FDCDE-69B0-4C46-B5E0-DFE2C9499FAA}" dt="2021-06-21T19:01:07.110" v="338" actId="478"/>
          <ac:picMkLst>
            <pc:docMk/>
            <pc:sldMk cId="1366114426" sldId="2144327988"/>
            <ac:picMk id="3" creationId="{33360895-2BEC-458C-8A2D-C469E05CC034}"/>
          </ac:picMkLst>
        </pc:picChg>
        <pc:picChg chg="mod">
          <ac:chgData name="Reed Kiely" userId="768be38e-2fb5-40ce-925d-bd8e9d9e3c31" providerId="ADAL" clId="{B03FDCDE-69B0-4C46-B5E0-DFE2C9499FAA}" dt="2021-06-21T18:28:01.907" v="174" actId="1076"/>
          <ac:picMkLst>
            <pc:docMk/>
            <pc:sldMk cId="1366114426" sldId="2144327988"/>
            <ac:picMk id="11" creationId="{A43D2EFB-58ED-4AF1-B99D-674CF077A4DE}"/>
          </ac:picMkLst>
        </pc:picChg>
        <pc:picChg chg="del">
          <ac:chgData name="Reed Kiely" userId="768be38e-2fb5-40ce-925d-bd8e9d9e3c31" providerId="ADAL" clId="{B03FDCDE-69B0-4C46-B5E0-DFE2C9499FAA}" dt="2021-06-21T18:54:33.844" v="298" actId="478"/>
          <ac:picMkLst>
            <pc:docMk/>
            <pc:sldMk cId="1366114426" sldId="2144327988"/>
            <ac:picMk id="38" creationId="{23AE66E0-A749-4B17-BEF0-C02C14B0F2FF}"/>
          </ac:picMkLst>
        </pc:picChg>
        <pc:picChg chg="add del mod">
          <ac:chgData name="Reed Kiely" userId="768be38e-2fb5-40ce-925d-bd8e9d9e3c31" providerId="ADAL" clId="{B03FDCDE-69B0-4C46-B5E0-DFE2C9499FAA}" dt="2021-06-21T18:28:37.817" v="191" actId="478"/>
          <ac:picMkLst>
            <pc:docMk/>
            <pc:sldMk cId="1366114426" sldId="2144327988"/>
            <ac:picMk id="45" creationId="{3C69B88A-632B-4144-B10B-362625C7497F}"/>
          </ac:picMkLst>
        </pc:picChg>
        <pc:picChg chg="add del mod">
          <ac:chgData name="Reed Kiely" userId="768be38e-2fb5-40ce-925d-bd8e9d9e3c31" providerId="ADAL" clId="{B03FDCDE-69B0-4C46-B5E0-DFE2C9499FAA}" dt="2021-06-21T18:28:37.817" v="191" actId="478"/>
          <ac:picMkLst>
            <pc:docMk/>
            <pc:sldMk cId="1366114426" sldId="2144327988"/>
            <ac:picMk id="46" creationId="{C25C7E96-B837-478F-994B-C47E6320EFB1}"/>
          </ac:picMkLst>
        </pc:picChg>
        <pc:picChg chg="add mod">
          <ac:chgData name="Reed Kiely" userId="768be38e-2fb5-40ce-925d-bd8e9d9e3c31" providerId="ADAL" clId="{B03FDCDE-69B0-4C46-B5E0-DFE2C9499FAA}" dt="2021-06-21T18:28:40.370" v="192"/>
          <ac:picMkLst>
            <pc:docMk/>
            <pc:sldMk cId="1366114426" sldId="2144327988"/>
            <ac:picMk id="47" creationId="{E3904B59-6109-495C-8278-38813AFD3281}"/>
          </ac:picMkLst>
        </pc:picChg>
        <pc:picChg chg="add mod">
          <ac:chgData name="Reed Kiely" userId="768be38e-2fb5-40ce-925d-bd8e9d9e3c31" providerId="ADAL" clId="{B03FDCDE-69B0-4C46-B5E0-DFE2C9499FAA}" dt="2021-06-21T18:28:40.370" v="192"/>
          <ac:picMkLst>
            <pc:docMk/>
            <pc:sldMk cId="1366114426" sldId="2144327988"/>
            <ac:picMk id="48" creationId="{C6025320-3087-43B4-A39C-E371B5473C17}"/>
          </ac:picMkLst>
        </pc:picChg>
        <pc:picChg chg="add mod">
          <ac:chgData name="Reed Kiely" userId="768be38e-2fb5-40ce-925d-bd8e9d9e3c31" providerId="ADAL" clId="{B03FDCDE-69B0-4C46-B5E0-DFE2C9499FAA}" dt="2021-06-21T19:01:07.427" v="339"/>
          <ac:picMkLst>
            <pc:docMk/>
            <pc:sldMk cId="1366114426" sldId="2144327988"/>
            <ac:picMk id="50" creationId="{09C82FDD-E404-4184-8414-AB741A5C36A3}"/>
          </ac:picMkLst>
        </pc:picChg>
        <pc:picChg chg="add del mod">
          <ac:chgData name="Reed Kiely" userId="768be38e-2fb5-40ce-925d-bd8e9d9e3c31" providerId="ADAL" clId="{B03FDCDE-69B0-4C46-B5E0-DFE2C9499FAA}" dt="2021-06-21T19:23:12.798" v="404" actId="478"/>
          <ac:picMkLst>
            <pc:docMk/>
            <pc:sldMk cId="1366114426" sldId="2144327988"/>
            <ac:picMk id="51" creationId="{0F1AD494-C9B9-4A42-BE6E-CAE0DF10518A}"/>
          </ac:picMkLst>
        </pc:picChg>
      </pc:sldChg>
      <pc:sldChg chg="addSp delSp modSp mod">
        <pc:chgData name="Reed Kiely" userId="768be38e-2fb5-40ce-925d-bd8e9d9e3c31" providerId="ADAL" clId="{B03FDCDE-69B0-4C46-B5E0-DFE2C9499FAA}" dt="2021-06-22T15:18:59.820" v="1538" actId="1035"/>
        <pc:sldMkLst>
          <pc:docMk/>
          <pc:sldMk cId="1192411347" sldId="2144328011"/>
        </pc:sldMkLst>
        <pc:spChg chg="mod">
          <ac:chgData name="Reed Kiely" userId="768be38e-2fb5-40ce-925d-bd8e9d9e3c31" providerId="ADAL" clId="{B03FDCDE-69B0-4C46-B5E0-DFE2C9499FAA}" dt="2021-06-21T18:28:16.918" v="182" actId="1035"/>
          <ac:spMkLst>
            <pc:docMk/>
            <pc:sldMk cId="1192411347" sldId="2144328011"/>
            <ac:spMk id="4" creationId="{3AAF3831-23B0-43C1-B104-43D6881FB18E}"/>
          </ac:spMkLst>
        </pc:spChg>
        <pc:spChg chg="mod">
          <ac:chgData name="Reed Kiely" userId="768be38e-2fb5-40ce-925d-bd8e9d9e3c31" providerId="ADAL" clId="{B03FDCDE-69B0-4C46-B5E0-DFE2C9499FAA}" dt="2021-06-22T15:18:59.820" v="1538" actId="1035"/>
          <ac:spMkLst>
            <pc:docMk/>
            <pc:sldMk cId="1192411347" sldId="2144328011"/>
            <ac:spMk id="13" creationId="{542B7503-82AE-4182-8EE6-698D10A038EF}"/>
          </ac:spMkLst>
        </pc:spChg>
        <pc:spChg chg="mod">
          <ac:chgData name="Reed Kiely" userId="768be38e-2fb5-40ce-925d-bd8e9d9e3c31" providerId="ADAL" clId="{B03FDCDE-69B0-4C46-B5E0-DFE2C9499FAA}" dt="2021-06-21T18:28:16.918" v="182" actId="1035"/>
          <ac:spMkLst>
            <pc:docMk/>
            <pc:sldMk cId="1192411347" sldId="2144328011"/>
            <ac:spMk id="14" creationId="{A02B0827-D865-48A9-A255-99632A6DA07A}"/>
          </ac:spMkLst>
        </pc:spChg>
        <pc:spChg chg="mod">
          <ac:chgData name="Reed Kiely" userId="768be38e-2fb5-40ce-925d-bd8e9d9e3c31" providerId="ADAL" clId="{B03FDCDE-69B0-4C46-B5E0-DFE2C9499FAA}" dt="2021-06-21T20:08:33.547" v="473" actId="1036"/>
          <ac:spMkLst>
            <pc:docMk/>
            <pc:sldMk cId="1192411347" sldId="2144328011"/>
            <ac:spMk id="18" creationId="{335C558B-9602-4D07-A41E-01183854BE8B}"/>
          </ac:spMkLst>
        </pc:spChg>
        <pc:spChg chg="mod">
          <ac:chgData name="Reed Kiely" userId="768be38e-2fb5-40ce-925d-bd8e9d9e3c31" providerId="ADAL" clId="{B03FDCDE-69B0-4C46-B5E0-DFE2C9499FAA}" dt="2021-06-21T18:28:16.918" v="182" actId="1035"/>
          <ac:spMkLst>
            <pc:docMk/>
            <pc:sldMk cId="1192411347" sldId="2144328011"/>
            <ac:spMk id="23" creationId="{D09BA585-AE21-49AC-972B-335321EEFEB2}"/>
          </ac:spMkLst>
        </pc:spChg>
        <pc:spChg chg="mod">
          <ac:chgData name="Reed Kiely" userId="768be38e-2fb5-40ce-925d-bd8e9d9e3c31" providerId="ADAL" clId="{B03FDCDE-69B0-4C46-B5E0-DFE2C9499FAA}" dt="2021-06-21T18:28:16.918" v="182" actId="1035"/>
          <ac:spMkLst>
            <pc:docMk/>
            <pc:sldMk cId="1192411347" sldId="2144328011"/>
            <ac:spMk id="40" creationId="{2678A0EC-7E2E-4468-82BB-3CB5C6E45C0A}"/>
          </ac:spMkLst>
        </pc:spChg>
        <pc:spChg chg="mod">
          <ac:chgData name="Reed Kiely" userId="768be38e-2fb5-40ce-925d-bd8e9d9e3c31" providerId="ADAL" clId="{B03FDCDE-69B0-4C46-B5E0-DFE2C9499FAA}" dt="2021-06-21T18:28:16.918" v="182" actId="1035"/>
          <ac:spMkLst>
            <pc:docMk/>
            <pc:sldMk cId="1192411347" sldId="2144328011"/>
            <ac:spMk id="42" creationId="{3714BB96-7187-4A29-A0CC-AEF77A09FCFA}"/>
          </ac:spMkLst>
        </pc:spChg>
        <pc:spChg chg="mod">
          <ac:chgData name="Reed Kiely" userId="768be38e-2fb5-40ce-925d-bd8e9d9e3c31" providerId="ADAL" clId="{B03FDCDE-69B0-4C46-B5E0-DFE2C9499FAA}" dt="2021-06-21T18:28:16.918" v="182" actId="1035"/>
          <ac:spMkLst>
            <pc:docMk/>
            <pc:sldMk cId="1192411347" sldId="2144328011"/>
            <ac:spMk id="44" creationId="{FBD1E9BD-0005-40DF-B3F1-AB989868890A}"/>
          </ac:spMkLst>
        </pc:spChg>
        <pc:spChg chg="mod">
          <ac:chgData name="Reed Kiely" userId="768be38e-2fb5-40ce-925d-bd8e9d9e3c31" providerId="ADAL" clId="{B03FDCDE-69B0-4C46-B5E0-DFE2C9499FAA}" dt="2021-06-21T18:28:16.918" v="182" actId="1035"/>
          <ac:spMkLst>
            <pc:docMk/>
            <pc:sldMk cId="1192411347" sldId="2144328011"/>
            <ac:spMk id="45" creationId="{39D8CF57-D1B0-4651-9B4A-71A5C775DC48}"/>
          </ac:spMkLst>
        </pc:spChg>
        <pc:spChg chg="mod">
          <ac:chgData name="Reed Kiely" userId="768be38e-2fb5-40ce-925d-bd8e9d9e3c31" providerId="ADAL" clId="{B03FDCDE-69B0-4C46-B5E0-DFE2C9499FAA}" dt="2021-06-21T20:08:37.088" v="476" actId="1036"/>
          <ac:spMkLst>
            <pc:docMk/>
            <pc:sldMk cId="1192411347" sldId="2144328011"/>
            <ac:spMk id="46" creationId="{6EFBC075-D993-425C-B2BE-15995E97855E}"/>
          </ac:spMkLst>
        </pc:spChg>
        <pc:spChg chg="mod">
          <ac:chgData name="Reed Kiely" userId="768be38e-2fb5-40ce-925d-bd8e9d9e3c31" providerId="ADAL" clId="{B03FDCDE-69B0-4C46-B5E0-DFE2C9499FAA}" dt="2021-06-21T20:08:41.027" v="477" actId="1035"/>
          <ac:spMkLst>
            <pc:docMk/>
            <pc:sldMk cId="1192411347" sldId="2144328011"/>
            <ac:spMk id="47" creationId="{59C5FF05-C894-4675-B1D0-32F8AD301BF4}"/>
          </ac:spMkLst>
        </pc:spChg>
        <pc:spChg chg="mod">
          <ac:chgData name="Reed Kiely" userId="768be38e-2fb5-40ce-925d-bd8e9d9e3c31" providerId="ADAL" clId="{B03FDCDE-69B0-4C46-B5E0-DFE2C9499FAA}" dt="2021-06-21T20:08:41.027" v="477" actId="1035"/>
          <ac:spMkLst>
            <pc:docMk/>
            <pc:sldMk cId="1192411347" sldId="2144328011"/>
            <ac:spMk id="48" creationId="{C9F44EA0-C4EA-439A-AF83-5CC097077617}"/>
          </ac:spMkLst>
        </pc:spChg>
        <pc:spChg chg="mod">
          <ac:chgData name="Reed Kiely" userId="768be38e-2fb5-40ce-925d-bd8e9d9e3c31" providerId="ADAL" clId="{B03FDCDE-69B0-4C46-B5E0-DFE2C9499FAA}" dt="2021-06-21T20:08:41.027" v="477" actId="1035"/>
          <ac:spMkLst>
            <pc:docMk/>
            <pc:sldMk cId="1192411347" sldId="2144328011"/>
            <ac:spMk id="49" creationId="{87F9ED12-52FF-4E0D-B991-B910465D3BFA}"/>
          </ac:spMkLst>
        </pc:spChg>
        <pc:spChg chg="mod">
          <ac:chgData name="Reed Kiely" userId="768be38e-2fb5-40ce-925d-bd8e9d9e3c31" providerId="ADAL" clId="{B03FDCDE-69B0-4C46-B5E0-DFE2C9499FAA}" dt="2021-06-21T18:28:16.918" v="182" actId="1035"/>
          <ac:spMkLst>
            <pc:docMk/>
            <pc:sldMk cId="1192411347" sldId="2144328011"/>
            <ac:spMk id="50" creationId="{E5109520-FB33-48F4-9949-36EA102B7303}"/>
          </ac:spMkLst>
        </pc:spChg>
        <pc:spChg chg="mod">
          <ac:chgData name="Reed Kiely" userId="768be38e-2fb5-40ce-925d-bd8e9d9e3c31" providerId="ADAL" clId="{B03FDCDE-69B0-4C46-B5E0-DFE2C9499FAA}" dt="2021-06-21T18:28:16.918" v="182" actId="1035"/>
          <ac:spMkLst>
            <pc:docMk/>
            <pc:sldMk cId="1192411347" sldId="2144328011"/>
            <ac:spMk id="53" creationId="{AD810681-D6CD-4158-9844-F16BFE0B3CE8}"/>
          </ac:spMkLst>
        </pc:spChg>
        <pc:spChg chg="mod">
          <ac:chgData name="Reed Kiely" userId="768be38e-2fb5-40ce-925d-bd8e9d9e3c31" providerId="ADAL" clId="{B03FDCDE-69B0-4C46-B5E0-DFE2C9499FAA}" dt="2021-06-21T18:28:16.918" v="182" actId="1035"/>
          <ac:spMkLst>
            <pc:docMk/>
            <pc:sldMk cId="1192411347" sldId="2144328011"/>
            <ac:spMk id="55" creationId="{22510724-D6DD-46AA-BC75-0EC769C9F698}"/>
          </ac:spMkLst>
        </pc:spChg>
        <pc:spChg chg="mod">
          <ac:chgData name="Reed Kiely" userId="768be38e-2fb5-40ce-925d-bd8e9d9e3c31" providerId="ADAL" clId="{B03FDCDE-69B0-4C46-B5E0-DFE2C9499FAA}" dt="2021-06-21T18:28:16.918" v="182" actId="1035"/>
          <ac:spMkLst>
            <pc:docMk/>
            <pc:sldMk cId="1192411347" sldId="2144328011"/>
            <ac:spMk id="56" creationId="{38727777-F9C6-4B87-9ED3-DB352B0343A3}"/>
          </ac:spMkLst>
        </pc:spChg>
        <pc:spChg chg="mod">
          <ac:chgData name="Reed Kiely" userId="768be38e-2fb5-40ce-925d-bd8e9d9e3c31" providerId="ADAL" clId="{B03FDCDE-69B0-4C46-B5E0-DFE2C9499FAA}" dt="2021-06-21T18:28:16.918" v="182" actId="1035"/>
          <ac:spMkLst>
            <pc:docMk/>
            <pc:sldMk cId="1192411347" sldId="2144328011"/>
            <ac:spMk id="57" creationId="{E58165D6-D1F1-411F-974A-CDE3CF5B16CE}"/>
          </ac:spMkLst>
        </pc:spChg>
        <pc:spChg chg="mod">
          <ac:chgData name="Reed Kiely" userId="768be38e-2fb5-40ce-925d-bd8e9d9e3c31" providerId="ADAL" clId="{B03FDCDE-69B0-4C46-B5E0-DFE2C9499FAA}" dt="2021-06-21T18:28:16.918" v="182" actId="1035"/>
          <ac:spMkLst>
            <pc:docMk/>
            <pc:sldMk cId="1192411347" sldId="2144328011"/>
            <ac:spMk id="58" creationId="{585C7E26-3808-42A1-A69B-946C5ADE4EAF}"/>
          </ac:spMkLst>
        </pc:spChg>
        <pc:spChg chg="del mod">
          <ac:chgData name="Reed Kiely" userId="768be38e-2fb5-40ce-925d-bd8e9d9e3c31" providerId="ADAL" clId="{B03FDCDE-69B0-4C46-B5E0-DFE2C9499FAA}" dt="2021-06-21T18:55:12.858" v="303" actId="478"/>
          <ac:spMkLst>
            <pc:docMk/>
            <pc:sldMk cId="1192411347" sldId="2144328011"/>
            <ac:spMk id="62" creationId="{92002CF1-40BC-4594-8F83-9FA4FB3DCF17}"/>
          </ac:spMkLst>
        </pc:spChg>
        <pc:spChg chg="mod">
          <ac:chgData name="Reed Kiely" userId="768be38e-2fb5-40ce-925d-bd8e9d9e3c31" providerId="ADAL" clId="{B03FDCDE-69B0-4C46-B5E0-DFE2C9499FAA}" dt="2021-06-21T18:28:16.918" v="182" actId="1035"/>
          <ac:spMkLst>
            <pc:docMk/>
            <pc:sldMk cId="1192411347" sldId="2144328011"/>
            <ac:spMk id="63" creationId="{95B41D49-AA12-461E-BB55-447E5C603E4B}"/>
          </ac:spMkLst>
        </pc:spChg>
        <pc:spChg chg="mod">
          <ac:chgData name="Reed Kiely" userId="768be38e-2fb5-40ce-925d-bd8e9d9e3c31" providerId="ADAL" clId="{B03FDCDE-69B0-4C46-B5E0-DFE2C9499FAA}" dt="2021-06-21T18:28:16.918" v="182" actId="1035"/>
          <ac:spMkLst>
            <pc:docMk/>
            <pc:sldMk cId="1192411347" sldId="2144328011"/>
            <ac:spMk id="64" creationId="{84D2AEC7-225F-49D8-B159-E8D63F86E783}"/>
          </ac:spMkLst>
        </pc:spChg>
        <pc:spChg chg="mod">
          <ac:chgData name="Reed Kiely" userId="768be38e-2fb5-40ce-925d-bd8e9d9e3c31" providerId="ADAL" clId="{B03FDCDE-69B0-4C46-B5E0-DFE2C9499FAA}" dt="2021-06-21T18:28:16.918" v="182" actId="1035"/>
          <ac:spMkLst>
            <pc:docMk/>
            <pc:sldMk cId="1192411347" sldId="2144328011"/>
            <ac:spMk id="65" creationId="{589DCC8C-54FF-4D9B-9371-2F88A31C95D4}"/>
          </ac:spMkLst>
        </pc:spChg>
        <pc:spChg chg="mod">
          <ac:chgData name="Reed Kiely" userId="768be38e-2fb5-40ce-925d-bd8e9d9e3c31" providerId="ADAL" clId="{B03FDCDE-69B0-4C46-B5E0-DFE2C9499FAA}" dt="2021-06-21T18:28:16.918" v="182" actId="1035"/>
          <ac:spMkLst>
            <pc:docMk/>
            <pc:sldMk cId="1192411347" sldId="2144328011"/>
            <ac:spMk id="66" creationId="{39EC5DFF-E265-4C4F-B534-173E2B29FC6A}"/>
          </ac:spMkLst>
        </pc:spChg>
        <pc:spChg chg="mod">
          <ac:chgData name="Reed Kiely" userId="768be38e-2fb5-40ce-925d-bd8e9d9e3c31" providerId="ADAL" clId="{B03FDCDE-69B0-4C46-B5E0-DFE2C9499FAA}" dt="2021-06-21T18:28:16.918" v="182" actId="1035"/>
          <ac:spMkLst>
            <pc:docMk/>
            <pc:sldMk cId="1192411347" sldId="2144328011"/>
            <ac:spMk id="67" creationId="{DAE7B5E6-D8DB-4285-9D2F-E25ADE64A6C2}"/>
          </ac:spMkLst>
        </pc:spChg>
        <pc:spChg chg="mod">
          <ac:chgData name="Reed Kiely" userId="768be38e-2fb5-40ce-925d-bd8e9d9e3c31" providerId="ADAL" clId="{B03FDCDE-69B0-4C46-B5E0-DFE2C9499FAA}" dt="2021-06-21T18:28:16.918" v="182" actId="1035"/>
          <ac:spMkLst>
            <pc:docMk/>
            <pc:sldMk cId="1192411347" sldId="2144328011"/>
            <ac:spMk id="68" creationId="{DD646432-1BCB-4D6C-845E-B859EF90A558}"/>
          </ac:spMkLst>
        </pc:spChg>
        <pc:spChg chg="mod">
          <ac:chgData name="Reed Kiely" userId="768be38e-2fb5-40ce-925d-bd8e9d9e3c31" providerId="ADAL" clId="{B03FDCDE-69B0-4C46-B5E0-DFE2C9499FAA}" dt="2021-06-21T18:28:16.918" v="182" actId="1035"/>
          <ac:spMkLst>
            <pc:docMk/>
            <pc:sldMk cId="1192411347" sldId="2144328011"/>
            <ac:spMk id="69" creationId="{2C713A94-7314-42C1-A0CB-DFEB0CB92187}"/>
          </ac:spMkLst>
        </pc:spChg>
        <pc:spChg chg="mod">
          <ac:chgData name="Reed Kiely" userId="768be38e-2fb5-40ce-925d-bd8e9d9e3c31" providerId="ADAL" clId="{B03FDCDE-69B0-4C46-B5E0-DFE2C9499FAA}" dt="2021-06-21T18:28:16.918" v="182" actId="1035"/>
          <ac:spMkLst>
            <pc:docMk/>
            <pc:sldMk cId="1192411347" sldId="2144328011"/>
            <ac:spMk id="70" creationId="{33278F67-053C-4993-BF5D-21CBCD12CE07}"/>
          </ac:spMkLst>
        </pc:spChg>
        <pc:spChg chg="mod">
          <ac:chgData name="Reed Kiely" userId="768be38e-2fb5-40ce-925d-bd8e9d9e3c31" providerId="ADAL" clId="{B03FDCDE-69B0-4C46-B5E0-DFE2C9499FAA}" dt="2021-06-21T18:28:16.918" v="182" actId="1035"/>
          <ac:spMkLst>
            <pc:docMk/>
            <pc:sldMk cId="1192411347" sldId="2144328011"/>
            <ac:spMk id="71" creationId="{5D6387E2-60CC-49AB-897C-9EE42914635E}"/>
          </ac:spMkLst>
        </pc:spChg>
        <pc:spChg chg="mod">
          <ac:chgData name="Reed Kiely" userId="768be38e-2fb5-40ce-925d-bd8e9d9e3c31" providerId="ADAL" clId="{B03FDCDE-69B0-4C46-B5E0-DFE2C9499FAA}" dt="2021-06-21T18:28:16.918" v="182" actId="1035"/>
          <ac:spMkLst>
            <pc:docMk/>
            <pc:sldMk cId="1192411347" sldId="2144328011"/>
            <ac:spMk id="72" creationId="{04961255-F596-4FC4-9477-2692DE9FF026}"/>
          </ac:spMkLst>
        </pc:spChg>
        <pc:spChg chg="mod">
          <ac:chgData name="Reed Kiely" userId="768be38e-2fb5-40ce-925d-bd8e9d9e3c31" providerId="ADAL" clId="{B03FDCDE-69B0-4C46-B5E0-DFE2C9499FAA}" dt="2021-06-21T18:28:16.918" v="182" actId="1035"/>
          <ac:spMkLst>
            <pc:docMk/>
            <pc:sldMk cId="1192411347" sldId="2144328011"/>
            <ac:spMk id="73" creationId="{EF15551E-45AF-47BC-9E8F-7948EA3AC9E5}"/>
          </ac:spMkLst>
        </pc:spChg>
        <pc:spChg chg="mod">
          <ac:chgData name="Reed Kiely" userId="768be38e-2fb5-40ce-925d-bd8e9d9e3c31" providerId="ADAL" clId="{B03FDCDE-69B0-4C46-B5E0-DFE2C9499FAA}" dt="2021-06-21T18:28:16.918" v="182" actId="1035"/>
          <ac:spMkLst>
            <pc:docMk/>
            <pc:sldMk cId="1192411347" sldId="2144328011"/>
            <ac:spMk id="74" creationId="{3A67D731-3136-43A4-A1B2-DFEF94DD9374}"/>
          </ac:spMkLst>
        </pc:spChg>
        <pc:spChg chg="add del mod">
          <ac:chgData name="Reed Kiely" userId="768be38e-2fb5-40ce-925d-bd8e9d9e3c31" providerId="ADAL" clId="{B03FDCDE-69B0-4C46-B5E0-DFE2C9499FAA}" dt="2021-06-21T18:28:19.180" v="183" actId="478"/>
          <ac:spMkLst>
            <pc:docMk/>
            <pc:sldMk cId="1192411347" sldId="2144328011"/>
            <ac:spMk id="75" creationId="{549B6F52-53BC-4EC2-A86E-5F58CA9BF963}"/>
          </ac:spMkLst>
        </pc:spChg>
        <pc:spChg chg="mod">
          <ac:chgData name="Reed Kiely" userId="768be38e-2fb5-40ce-925d-bd8e9d9e3c31" providerId="ADAL" clId="{B03FDCDE-69B0-4C46-B5E0-DFE2C9499FAA}" dt="2021-06-22T15:12:39.220" v="1450" actId="1076"/>
          <ac:spMkLst>
            <pc:docMk/>
            <pc:sldMk cId="1192411347" sldId="2144328011"/>
            <ac:spMk id="76" creationId="{76E932EA-FAC2-46D3-9607-54A014B19C26}"/>
          </ac:spMkLst>
        </pc:spChg>
        <pc:spChg chg="mod">
          <ac:chgData name="Reed Kiely" userId="768be38e-2fb5-40ce-925d-bd8e9d9e3c31" providerId="ADAL" clId="{B03FDCDE-69B0-4C46-B5E0-DFE2C9499FAA}" dt="2021-06-21T18:28:16.918" v="182" actId="1035"/>
          <ac:spMkLst>
            <pc:docMk/>
            <pc:sldMk cId="1192411347" sldId="2144328011"/>
            <ac:spMk id="77" creationId="{D2FC1040-CC11-47C6-9E55-753E7BBFA421}"/>
          </ac:spMkLst>
        </pc:spChg>
        <pc:spChg chg="mod">
          <ac:chgData name="Reed Kiely" userId="768be38e-2fb5-40ce-925d-bd8e9d9e3c31" providerId="ADAL" clId="{B03FDCDE-69B0-4C46-B5E0-DFE2C9499FAA}" dt="2021-06-21T18:28:16.918" v="182" actId="1035"/>
          <ac:spMkLst>
            <pc:docMk/>
            <pc:sldMk cId="1192411347" sldId="2144328011"/>
            <ac:spMk id="78" creationId="{E9246024-C6DE-487B-9D06-B9A27ACECD42}"/>
          </ac:spMkLst>
        </pc:spChg>
        <pc:spChg chg="mod">
          <ac:chgData name="Reed Kiely" userId="768be38e-2fb5-40ce-925d-bd8e9d9e3c31" providerId="ADAL" clId="{B03FDCDE-69B0-4C46-B5E0-DFE2C9499FAA}" dt="2021-06-21T18:28:16.918" v="182" actId="1035"/>
          <ac:spMkLst>
            <pc:docMk/>
            <pc:sldMk cId="1192411347" sldId="2144328011"/>
            <ac:spMk id="79" creationId="{ED96074F-D194-478C-82FB-B9AB0ACB20D2}"/>
          </ac:spMkLst>
        </pc:spChg>
        <pc:spChg chg="mod">
          <ac:chgData name="Reed Kiely" userId="768be38e-2fb5-40ce-925d-bd8e9d9e3c31" providerId="ADAL" clId="{B03FDCDE-69B0-4C46-B5E0-DFE2C9499FAA}" dt="2021-06-21T18:28:16.918" v="182" actId="1035"/>
          <ac:spMkLst>
            <pc:docMk/>
            <pc:sldMk cId="1192411347" sldId="2144328011"/>
            <ac:spMk id="80" creationId="{3B34CBAC-0286-4D6A-B5CB-AD8A88F12E65}"/>
          </ac:spMkLst>
        </pc:spChg>
        <pc:spChg chg="mod">
          <ac:chgData name="Reed Kiely" userId="768be38e-2fb5-40ce-925d-bd8e9d9e3c31" providerId="ADAL" clId="{B03FDCDE-69B0-4C46-B5E0-DFE2C9499FAA}" dt="2021-06-21T18:28:16.918" v="182" actId="1035"/>
          <ac:spMkLst>
            <pc:docMk/>
            <pc:sldMk cId="1192411347" sldId="2144328011"/>
            <ac:spMk id="81" creationId="{6DEE8AE8-6613-4488-9F73-B0476555FC48}"/>
          </ac:spMkLst>
        </pc:spChg>
        <pc:spChg chg="mod">
          <ac:chgData name="Reed Kiely" userId="768be38e-2fb5-40ce-925d-bd8e9d9e3c31" providerId="ADAL" clId="{B03FDCDE-69B0-4C46-B5E0-DFE2C9499FAA}" dt="2021-06-21T18:28:16.918" v="182" actId="1035"/>
          <ac:spMkLst>
            <pc:docMk/>
            <pc:sldMk cId="1192411347" sldId="2144328011"/>
            <ac:spMk id="82" creationId="{1B760A36-A409-4870-B012-8E220640EE7F}"/>
          </ac:spMkLst>
        </pc:spChg>
        <pc:spChg chg="mod">
          <ac:chgData name="Reed Kiely" userId="768be38e-2fb5-40ce-925d-bd8e9d9e3c31" providerId="ADAL" clId="{B03FDCDE-69B0-4C46-B5E0-DFE2C9499FAA}" dt="2021-06-21T18:28:16.918" v="182" actId="1035"/>
          <ac:spMkLst>
            <pc:docMk/>
            <pc:sldMk cId="1192411347" sldId="2144328011"/>
            <ac:spMk id="83" creationId="{5321E507-EB48-4119-BAA8-B868F558BC5C}"/>
          </ac:spMkLst>
        </pc:spChg>
        <pc:spChg chg="mod">
          <ac:chgData name="Reed Kiely" userId="768be38e-2fb5-40ce-925d-bd8e9d9e3c31" providerId="ADAL" clId="{B03FDCDE-69B0-4C46-B5E0-DFE2C9499FAA}" dt="2021-06-21T18:28:16.918" v="182" actId="1035"/>
          <ac:spMkLst>
            <pc:docMk/>
            <pc:sldMk cId="1192411347" sldId="2144328011"/>
            <ac:spMk id="84" creationId="{6F3DB74B-7C02-4A4F-A249-765C653709E7}"/>
          </ac:spMkLst>
        </pc:spChg>
        <pc:spChg chg="mod">
          <ac:chgData name="Reed Kiely" userId="768be38e-2fb5-40ce-925d-bd8e9d9e3c31" providerId="ADAL" clId="{B03FDCDE-69B0-4C46-B5E0-DFE2C9499FAA}" dt="2021-06-21T18:28:16.918" v="182" actId="1035"/>
          <ac:spMkLst>
            <pc:docMk/>
            <pc:sldMk cId="1192411347" sldId="2144328011"/>
            <ac:spMk id="85" creationId="{966CE8A1-5B68-4B04-82F1-CF106EF4CB3E}"/>
          </ac:spMkLst>
        </pc:spChg>
        <pc:spChg chg="mod">
          <ac:chgData name="Reed Kiely" userId="768be38e-2fb5-40ce-925d-bd8e9d9e3c31" providerId="ADAL" clId="{B03FDCDE-69B0-4C46-B5E0-DFE2C9499FAA}" dt="2021-06-21T18:28:16.918" v="182" actId="1035"/>
          <ac:spMkLst>
            <pc:docMk/>
            <pc:sldMk cId="1192411347" sldId="2144328011"/>
            <ac:spMk id="86" creationId="{4272A5DF-BA0D-4289-A591-C1694D8E84D0}"/>
          </ac:spMkLst>
        </pc:spChg>
        <pc:spChg chg="mod">
          <ac:chgData name="Reed Kiely" userId="768be38e-2fb5-40ce-925d-bd8e9d9e3c31" providerId="ADAL" clId="{B03FDCDE-69B0-4C46-B5E0-DFE2C9499FAA}" dt="2021-06-21T18:28:16.918" v="182" actId="1035"/>
          <ac:spMkLst>
            <pc:docMk/>
            <pc:sldMk cId="1192411347" sldId="2144328011"/>
            <ac:spMk id="87" creationId="{16F9E3F2-A328-4B06-9ED4-B5DA01F351C5}"/>
          </ac:spMkLst>
        </pc:spChg>
        <pc:spChg chg="mod">
          <ac:chgData name="Reed Kiely" userId="768be38e-2fb5-40ce-925d-bd8e9d9e3c31" providerId="ADAL" clId="{B03FDCDE-69B0-4C46-B5E0-DFE2C9499FAA}" dt="2021-06-21T18:28:16.918" v="182" actId="1035"/>
          <ac:spMkLst>
            <pc:docMk/>
            <pc:sldMk cId="1192411347" sldId="2144328011"/>
            <ac:spMk id="88" creationId="{D618B2F0-BA7A-42EA-AAD0-49AB3E5B46D1}"/>
          </ac:spMkLst>
        </pc:spChg>
        <pc:spChg chg="mod">
          <ac:chgData name="Reed Kiely" userId="768be38e-2fb5-40ce-925d-bd8e9d9e3c31" providerId="ADAL" clId="{B03FDCDE-69B0-4C46-B5E0-DFE2C9499FAA}" dt="2021-06-21T20:08:41.027" v="477" actId="1035"/>
          <ac:spMkLst>
            <pc:docMk/>
            <pc:sldMk cId="1192411347" sldId="2144328011"/>
            <ac:spMk id="90" creationId="{A8D409D6-CE6B-4701-B88D-4C5D00D6AF2B}"/>
          </ac:spMkLst>
        </pc:spChg>
        <pc:spChg chg="mod">
          <ac:chgData name="Reed Kiely" userId="768be38e-2fb5-40ce-925d-bd8e9d9e3c31" providerId="ADAL" clId="{B03FDCDE-69B0-4C46-B5E0-DFE2C9499FAA}" dt="2021-06-21T18:28:16.918" v="182" actId="1035"/>
          <ac:spMkLst>
            <pc:docMk/>
            <pc:sldMk cId="1192411347" sldId="2144328011"/>
            <ac:spMk id="91" creationId="{89846F93-ABD9-41B1-BC79-A0C2349B91D9}"/>
          </ac:spMkLst>
        </pc:spChg>
        <pc:spChg chg="mod">
          <ac:chgData name="Reed Kiely" userId="768be38e-2fb5-40ce-925d-bd8e9d9e3c31" providerId="ADAL" clId="{B03FDCDE-69B0-4C46-B5E0-DFE2C9499FAA}" dt="2021-06-21T18:28:16.918" v="182" actId="1035"/>
          <ac:spMkLst>
            <pc:docMk/>
            <pc:sldMk cId="1192411347" sldId="2144328011"/>
            <ac:spMk id="92" creationId="{4CB34029-F5CB-4EA2-8813-5C9F242202CF}"/>
          </ac:spMkLst>
        </pc:spChg>
        <pc:spChg chg="mod">
          <ac:chgData name="Reed Kiely" userId="768be38e-2fb5-40ce-925d-bd8e9d9e3c31" providerId="ADAL" clId="{B03FDCDE-69B0-4C46-B5E0-DFE2C9499FAA}" dt="2021-06-21T18:28:16.918" v="182" actId="1035"/>
          <ac:spMkLst>
            <pc:docMk/>
            <pc:sldMk cId="1192411347" sldId="2144328011"/>
            <ac:spMk id="93" creationId="{8D738627-9182-421A-9CD0-5798753D933D}"/>
          </ac:spMkLst>
        </pc:spChg>
        <pc:spChg chg="mod">
          <ac:chgData name="Reed Kiely" userId="768be38e-2fb5-40ce-925d-bd8e9d9e3c31" providerId="ADAL" clId="{B03FDCDE-69B0-4C46-B5E0-DFE2C9499FAA}" dt="2021-06-21T18:28:16.918" v="182" actId="1035"/>
          <ac:spMkLst>
            <pc:docMk/>
            <pc:sldMk cId="1192411347" sldId="2144328011"/>
            <ac:spMk id="94" creationId="{9444357A-D236-4F99-B8E7-EA1018E87411}"/>
          </ac:spMkLst>
        </pc:spChg>
        <pc:spChg chg="mod">
          <ac:chgData name="Reed Kiely" userId="768be38e-2fb5-40ce-925d-bd8e9d9e3c31" providerId="ADAL" clId="{B03FDCDE-69B0-4C46-B5E0-DFE2C9499FAA}" dt="2021-06-21T18:28:16.918" v="182" actId="1035"/>
          <ac:spMkLst>
            <pc:docMk/>
            <pc:sldMk cId="1192411347" sldId="2144328011"/>
            <ac:spMk id="95" creationId="{5ABBF44F-F355-4D33-8D3E-E599FD3C8ED1}"/>
          </ac:spMkLst>
        </pc:spChg>
        <pc:spChg chg="mod">
          <ac:chgData name="Reed Kiely" userId="768be38e-2fb5-40ce-925d-bd8e9d9e3c31" providerId="ADAL" clId="{B03FDCDE-69B0-4C46-B5E0-DFE2C9499FAA}" dt="2021-06-21T18:28:16.918" v="182" actId="1035"/>
          <ac:spMkLst>
            <pc:docMk/>
            <pc:sldMk cId="1192411347" sldId="2144328011"/>
            <ac:spMk id="96" creationId="{F089792C-A7C0-4543-BE70-47C66AFCE641}"/>
          </ac:spMkLst>
        </pc:spChg>
        <pc:spChg chg="mod">
          <ac:chgData name="Reed Kiely" userId="768be38e-2fb5-40ce-925d-bd8e9d9e3c31" providerId="ADAL" clId="{B03FDCDE-69B0-4C46-B5E0-DFE2C9499FAA}" dt="2021-06-21T18:28:16.918" v="182" actId="1035"/>
          <ac:spMkLst>
            <pc:docMk/>
            <pc:sldMk cId="1192411347" sldId="2144328011"/>
            <ac:spMk id="97" creationId="{5410594B-33A7-4C5A-BCC2-28315C083BBF}"/>
          </ac:spMkLst>
        </pc:spChg>
        <pc:spChg chg="mod">
          <ac:chgData name="Reed Kiely" userId="768be38e-2fb5-40ce-925d-bd8e9d9e3c31" providerId="ADAL" clId="{B03FDCDE-69B0-4C46-B5E0-DFE2C9499FAA}" dt="2021-06-21T18:28:16.918" v="182" actId="1035"/>
          <ac:spMkLst>
            <pc:docMk/>
            <pc:sldMk cId="1192411347" sldId="2144328011"/>
            <ac:spMk id="98" creationId="{47967550-940C-4CF8-A8AC-B5314C6988ED}"/>
          </ac:spMkLst>
        </pc:spChg>
        <pc:spChg chg="mod">
          <ac:chgData name="Reed Kiely" userId="768be38e-2fb5-40ce-925d-bd8e9d9e3c31" providerId="ADAL" clId="{B03FDCDE-69B0-4C46-B5E0-DFE2C9499FAA}" dt="2021-06-22T15:12:35.992" v="1449" actId="1076"/>
          <ac:spMkLst>
            <pc:docMk/>
            <pc:sldMk cId="1192411347" sldId="2144328011"/>
            <ac:spMk id="101" creationId="{B6A2F697-CC30-4AA3-B49F-50CF1441E405}"/>
          </ac:spMkLst>
        </pc:spChg>
        <pc:spChg chg="del">
          <ac:chgData name="Reed Kiely" userId="768be38e-2fb5-40ce-925d-bd8e9d9e3c31" providerId="ADAL" clId="{B03FDCDE-69B0-4C46-B5E0-DFE2C9499FAA}" dt="2021-06-21T18:55:15.146" v="304" actId="478"/>
          <ac:spMkLst>
            <pc:docMk/>
            <pc:sldMk cId="1192411347" sldId="2144328011"/>
            <ac:spMk id="102" creationId="{6E04B011-8D12-4E02-A02B-C28F71A9AB27}"/>
          </ac:spMkLst>
        </pc:spChg>
        <pc:spChg chg="add mod">
          <ac:chgData name="Reed Kiely" userId="768be38e-2fb5-40ce-925d-bd8e9d9e3c31" providerId="ADAL" clId="{B03FDCDE-69B0-4C46-B5E0-DFE2C9499FAA}" dt="2021-06-21T18:55:15.717" v="305"/>
          <ac:spMkLst>
            <pc:docMk/>
            <pc:sldMk cId="1192411347" sldId="2144328011"/>
            <ac:spMk id="104" creationId="{6850AF22-2C9B-439F-94C7-13C55479EFAA}"/>
          </ac:spMkLst>
        </pc:spChg>
        <pc:picChg chg="add mod">
          <ac:chgData name="Reed Kiely" userId="768be38e-2fb5-40ce-925d-bd8e9d9e3c31" providerId="ADAL" clId="{B03FDCDE-69B0-4C46-B5E0-DFE2C9499FAA}" dt="2021-06-21T18:28:34.914" v="190" actId="1035"/>
          <ac:picMkLst>
            <pc:docMk/>
            <pc:sldMk cId="1192411347" sldId="2144328011"/>
            <ac:picMk id="89" creationId="{ADCC23BE-5083-43AD-A20E-40624E33A664}"/>
          </ac:picMkLst>
        </pc:picChg>
        <pc:picChg chg="add mod">
          <ac:chgData name="Reed Kiely" userId="768be38e-2fb5-40ce-925d-bd8e9d9e3c31" providerId="ADAL" clId="{B03FDCDE-69B0-4C46-B5E0-DFE2C9499FAA}" dt="2021-06-21T18:28:34.914" v="190" actId="1035"/>
          <ac:picMkLst>
            <pc:docMk/>
            <pc:sldMk cId="1192411347" sldId="2144328011"/>
            <ac:picMk id="99" creationId="{A71099C4-5076-4360-A153-B56CA6CCA3B1}"/>
          </ac:picMkLst>
        </pc:picChg>
        <pc:picChg chg="del">
          <ac:chgData name="Reed Kiely" userId="768be38e-2fb5-40ce-925d-bd8e9d9e3c31" providerId="ADAL" clId="{B03FDCDE-69B0-4C46-B5E0-DFE2C9499FAA}" dt="2021-06-21T18:55:15.146" v="304" actId="478"/>
          <ac:picMkLst>
            <pc:docMk/>
            <pc:sldMk cId="1192411347" sldId="2144328011"/>
            <ac:picMk id="103" creationId="{15C5A005-EA63-417D-B018-843ACEED0E5B}"/>
          </ac:picMkLst>
        </pc:picChg>
        <pc:picChg chg="add mod">
          <ac:chgData name="Reed Kiely" userId="768be38e-2fb5-40ce-925d-bd8e9d9e3c31" providerId="ADAL" clId="{B03FDCDE-69B0-4C46-B5E0-DFE2C9499FAA}" dt="2021-06-21T18:55:15.717" v="305"/>
          <ac:picMkLst>
            <pc:docMk/>
            <pc:sldMk cId="1192411347" sldId="2144328011"/>
            <ac:picMk id="105" creationId="{FFCBB0ED-9E63-4971-A292-77A3F8450917}"/>
          </ac:picMkLst>
        </pc:picChg>
        <pc:cxnChg chg="mod">
          <ac:chgData name="Reed Kiely" userId="768be38e-2fb5-40ce-925d-bd8e9d9e3c31" providerId="ADAL" clId="{B03FDCDE-69B0-4C46-B5E0-DFE2C9499FAA}" dt="2021-06-21T18:28:16.918" v="182" actId="1035"/>
          <ac:cxnSpMkLst>
            <pc:docMk/>
            <pc:sldMk cId="1192411347" sldId="2144328011"/>
            <ac:cxnSpMk id="100" creationId="{1A529D70-EA27-4D84-9FFA-982365EE8740}"/>
          </ac:cxnSpMkLst>
        </pc:cxnChg>
      </pc:sldChg>
      <pc:sldChg chg="add del mod modShow">
        <pc:chgData name="Reed Kiely" userId="768be38e-2fb5-40ce-925d-bd8e9d9e3c31" providerId="ADAL" clId="{B03FDCDE-69B0-4C46-B5E0-DFE2C9499FAA}" dt="2021-06-22T13:48:43.856" v="513" actId="47"/>
        <pc:sldMkLst>
          <pc:docMk/>
          <pc:sldMk cId="279799213" sldId="2144328012"/>
        </pc:sldMkLst>
      </pc:sldChg>
      <pc:sldChg chg="add del">
        <pc:chgData name="Reed Kiely" userId="768be38e-2fb5-40ce-925d-bd8e9d9e3c31" providerId="ADAL" clId="{B03FDCDE-69B0-4C46-B5E0-DFE2C9499FAA}" dt="2021-06-21T18:06:41.253" v="101" actId="47"/>
        <pc:sldMkLst>
          <pc:docMk/>
          <pc:sldMk cId="2306660772" sldId="2144328013"/>
        </pc:sldMkLst>
      </pc:sldChg>
      <pc:sldChg chg="add del">
        <pc:chgData name="Reed Kiely" userId="768be38e-2fb5-40ce-925d-bd8e9d9e3c31" providerId="ADAL" clId="{B03FDCDE-69B0-4C46-B5E0-DFE2C9499FAA}" dt="2021-06-21T18:06:11.269" v="96" actId="47"/>
        <pc:sldMkLst>
          <pc:docMk/>
          <pc:sldMk cId="3148932296" sldId="2144328013"/>
        </pc:sldMkLst>
      </pc:sldChg>
    </pc:docChg>
  </pc:docChgLst>
  <pc:docChgLst>
    <pc:chgData name="Leah Montner Dixon" userId="d5b2ae9e-9213-4442-b7df-4db8cbe51e5d" providerId="ADAL" clId="{C773613A-0EA9-4A23-9FD4-2D0564AE3644}"/>
    <pc:docChg chg="modSld">
      <pc:chgData name="Leah Montner Dixon" userId="d5b2ae9e-9213-4442-b7df-4db8cbe51e5d" providerId="ADAL" clId="{C773613A-0EA9-4A23-9FD4-2D0564AE3644}" dt="2021-06-22T16:45:19.817" v="14" actId="555"/>
      <pc:docMkLst>
        <pc:docMk/>
      </pc:docMkLst>
      <pc:sldChg chg="modSp mod">
        <pc:chgData name="Leah Montner Dixon" userId="d5b2ae9e-9213-4442-b7df-4db8cbe51e5d" providerId="ADAL" clId="{C773613A-0EA9-4A23-9FD4-2D0564AE3644}" dt="2021-06-22T16:41:01.609" v="13" actId="20577"/>
        <pc:sldMkLst>
          <pc:docMk/>
          <pc:sldMk cId="4089185269" sldId="2144327639"/>
        </pc:sldMkLst>
        <pc:spChg chg="mod">
          <ac:chgData name="Leah Montner Dixon" userId="d5b2ae9e-9213-4442-b7df-4db8cbe51e5d" providerId="ADAL" clId="{C773613A-0EA9-4A23-9FD4-2D0564AE3644}" dt="2021-06-22T16:41:01.609" v="13" actId="20577"/>
          <ac:spMkLst>
            <pc:docMk/>
            <pc:sldMk cId="4089185269" sldId="2144327639"/>
            <ac:spMk id="24" creationId="{FE51337C-7111-4FDD-BD9E-AAF8EAD4F674}"/>
          </ac:spMkLst>
        </pc:spChg>
      </pc:sldChg>
      <pc:sldChg chg="modSp mod">
        <pc:chgData name="Leah Montner Dixon" userId="d5b2ae9e-9213-4442-b7df-4db8cbe51e5d" providerId="ADAL" clId="{C773613A-0EA9-4A23-9FD4-2D0564AE3644}" dt="2021-06-22T16:45:19.817" v="14" actId="555"/>
        <pc:sldMkLst>
          <pc:docMk/>
          <pc:sldMk cId="2474325738" sldId="2144327787"/>
        </pc:sldMkLst>
        <pc:spChg chg="mod">
          <ac:chgData name="Leah Montner Dixon" userId="d5b2ae9e-9213-4442-b7df-4db8cbe51e5d" providerId="ADAL" clId="{C773613A-0EA9-4A23-9FD4-2D0564AE3644}" dt="2021-06-22T16:45:19.817" v="14" actId="555"/>
          <ac:spMkLst>
            <pc:docMk/>
            <pc:sldMk cId="2474325738" sldId="2144327787"/>
            <ac:spMk id="25" creationId="{50DE379D-CAC9-4715-8784-BA079934B57F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364183645349396"/>
          <c:y val="0.160242957574217"/>
          <c:w val="0.27054112970526378"/>
          <c:h val="0.8397570424257830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F1A62"/>
            </a:solidFill>
          </c:spPr>
          <c:dPt>
            <c:idx val="0"/>
            <c:bubble3D val="0"/>
            <c:spPr>
              <a:solidFill>
                <a:srgbClr val="1F1A6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052-4926-81B3-8F1D0DF8F9AB}"/>
              </c:ext>
            </c:extLst>
          </c:dPt>
          <c:dPt>
            <c:idx val="1"/>
            <c:bubble3D val="0"/>
            <c:spPr>
              <a:solidFill>
                <a:srgbClr val="00C0F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052-4926-81B3-8F1D0DF8F9AB}"/>
              </c:ext>
            </c:extLst>
          </c:dPt>
          <c:dPt>
            <c:idx val="2"/>
            <c:bubble3D val="0"/>
            <c:spPr>
              <a:solidFill>
                <a:srgbClr val="1F1A6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052-4926-81B3-8F1D0DF8F9AB}"/>
              </c:ext>
            </c:extLst>
          </c:dPt>
          <c:dPt>
            <c:idx val="3"/>
            <c:bubble3D val="0"/>
            <c:spPr>
              <a:solidFill>
                <a:srgbClr val="1F1A6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052-4926-81B3-8F1D0DF8F9AB}"/>
              </c:ext>
            </c:extLst>
          </c:dPt>
          <c:dPt>
            <c:idx val="4"/>
            <c:bubble3D val="0"/>
            <c:spPr>
              <a:solidFill>
                <a:srgbClr val="1F1A6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052-4926-81B3-8F1D0DF8F9AB}"/>
              </c:ext>
            </c:extLst>
          </c:dPt>
          <c:dPt>
            <c:idx val="5"/>
            <c:bubble3D val="0"/>
            <c:spPr>
              <a:solidFill>
                <a:srgbClr val="B0E3F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052-4926-81B3-8F1D0DF8F9AB}"/>
              </c:ext>
            </c:extLst>
          </c:dPt>
          <c:dPt>
            <c:idx val="6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052-4926-81B3-8F1D0DF8F9AB}"/>
              </c:ext>
            </c:extLst>
          </c:dPt>
          <c:dLbls>
            <c:dLbl>
              <c:idx val="0"/>
              <c:layout>
                <c:manualLayout>
                  <c:x val="-7.5233524589950918E-2"/>
                  <c:y val="0.14172861398887293"/>
                </c:manualLayout>
              </c:layout>
              <c:tx>
                <c:rich>
                  <a:bodyPr/>
                  <a:lstStyle/>
                  <a:p>
                    <a:fld id="{D9986B6B-1C6F-48E3-9EF7-8A07BA1A1BBF}" type="VALUE">
                      <a:rPr lang="en-US" smtClean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>
                      <a:solidFill>
                        <a:schemeClr val="bg1"/>
                      </a:solidFill>
                    </a:endParaRPr>
                  </a:p>
                  <a:p>
                    <a:r>
                      <a:rPr lang="en-US" sz="1400" b="0" i="0" u="none" strike="noStrike" kern="1200" baseline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3.4 hours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052-4926-81B3-8F1D0DF8F9AB}"/>
                </c:ext>
              </c:extLst>
            </c:dLbl>
            <c:dLbl>
              <c:idx val="1"/>
              <c:layout>
                <c:manualLayout>
                  <c:x val="8.8509183047401657E-2"/>
                  <c:y val="-0.161225944189157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rgbClr val="1F1A62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defRPr>
                    </a:pPr>
                    <a:fld id="{A6274EF6-A9DC-4A61-BAA3-4AD8533DA75F}" type="VALUE">
                      <a:rPr lang="en-US" sz="1600" smtClean="0">
                        <a:solidFill>
                          <a:srgbClr val="1F1A62"/>
                        </a:solidFill>
                      </a:rPr>
                      <a:pPr>
                        <a:defRPr sz="1600" b="1"/>
                      </a:pPr>
                      <a:t>[VALUE]</a:t>
                    </a:fld>
                    <a:endParaRPr lang="en-US" sz="1600">
                      <a:solidFill>
                        <a:srgbClr val="1F1A62"/>
                      </a:solidFill>
                    </a:endParaRPr>
                  </a:p>
                  <a:p>
                    <a:pPr>
                      <a:defRPr sz="1600" b="1"/>
                    </a:pPr>
                    <a:r>
                      <a:rPr lang="en-US" sz="1600" b="0" i="0" u="none" strike="noStrike" kern="1200" baseline="0">
                        <a:solidFill>
                          <a:srgbClr val="1F1A62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5.6 hours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1F1A62"/>
                      </a:solidFill>
                      <a:latin typeface="Helvetica" panose="020B0604020202020204" pitchFamily="34" charset="0"/>
                      <a:ea typeface="+mn-ea"/>
                      <a:cs typeface="Helvetica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052-4926-81B3-8F1D0DF8F9AB}"/>
                </c:ext>
              </c:extLst>
            </c:dLbl>
            <c:dLbl>
              <c:idx val="5"/>
              <c:layout>
                <c:manualLayout>
                  <c:x val="-5.9594835161406928E-2"/>
                  <c:y val="0.1213559768259266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rgbClr val="1F1A62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defRPr>
                    </a:pPr>
                    <a:fld id="{015D0324-3E29-4F7D-B700-3DFE2253D22D}" type="VALUE">
                      <a:rPr lang="en-US" sz="1600" smtClean="0"/>
                      <a:pPr>
                        <a:defRPr sz="1600" b="1"/>
                      </a:pPr>
                      <a:t>[VALUE]</a:t>
                    </a:fld>
                    <a:endParaRPr lang="en-US" sz="1600" b="0"/>
                  </a:p>
                  <a:p>
                    <a:pPr>
                      <a:defRPr sz="1600" b="1"/>
                    </a:pPr>
                    <a:r>
                      <a:rPr lang="en-US" sz="1600" b="0"/>
                      <a:t>1.5 hours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1F1A62"/>
                      </a:solidFill>
                      <a:latin typeface="Helvetica" panose="020B0604020202020204" pitchFamily="34" charset="0"/>
                      <a:ea typeface="+mn-ea"/>
                      <a:cs typeface="Helvetica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0052-4926-81B3-8F1D0DF8F9AB}"/>
                </c:ext>
              </c:extLst>
            </c:dLbl>
            <c:dLbl>
              <c:idx val="6"/>
              <c:layout>
                <c:manualLayout>
                  <c:x val="-7.5836184417481953E-2"/>
                  <c:y val="6.557337775686387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rgbClr val="1F1A62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defRPr>
                    </a:pPr>
                    <a:fld id="{E65AB405-CC90-48DF-AA2B-9414597D8F5B}" type="VALUE">
                      <a:rPr lang="en-US" sz="1600" smtClean="0">
                        <a:solidFill>
                          <a:srgbClr val="1F1A62"/>
                        </a:solidFill>
                      </a:rPr>
                      <a:pPr>
                        <a:defRPr sz="1600" b="1"/>
                      </a:pPr>
                      <a:t>[VALUE]</a:t>
                    </a:fld>
                    <a:endParaRPr lang="en-US" sz="1600">
                      <a:solidFill>
                        <a:srgbClr val="1F1A62"/>
                      </a:solidFill>
                    </a:endParaRPr>
                  </a:p>
                  <a:p>
                    <a:pPr>
                      <a:defRPr sz="1600" b="1"/>
                    </a:pPr>
                    <a:r>
                      <a:rPr lang="en-US" sz="1600" b="0">
                        <a:solidFill>
                          <a:srgbClr val="1F1A62"/>
                        </a:solidFill>
                      </a:rPr>
                      <a:t>1.5 hours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1F1A62"/>
                      </a:solidFill>
                      <a:latin typeface="Helvetica" panose="020B0604020202020204" pitchFamily="34" charset="0"/>
                      <a:ea typeface="+mn-ea"/>
                      <a:cs typeface="Helvetica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9645475485442573E-2"/>
                      <c:h val="0.1393152784565546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0052-4926-81B3-8F1D0DF8F9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Paid Subscription Streaming Services w/out Ads</c:v>
                </c:pt>
                <c:pt idx="1">
                  <c:v>Streaming Services w/ Ads (Paid / Free)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0.375</c:v>
                </c:pt>
                <c:pt idx="1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052-4926-81B3-8F1D0DF8F9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53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9088019207121298"/>
          <c:y val="4.8039751191915399E-2"/>
          <c:w val="0.61720783103556753"/>
          <c:h val="5.73241581191214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1F1A62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rgbClr val="1F1A62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5820115409235761E-2"/>
          <c:w val="1"/>
          <c:h val="0.835045477707758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F1A6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strCache>
            </c:strRef>
          </c:cat>
          <c:val>
            <c:numRef>
              <c:f>Sheet1!$B$2:$B$9</c:f>
              <c:numCache>
                <c:formatCode>"$"#,##0.00</c:formatCode>
                <c:ptCount val="8"/>
                <c:pt idx="0">
                  <c:v>2.64</c:v>
                </c:pt>
                <c:pt idx="1">
                  <c:v>4.3600000000000003</c:v>
                </c:pt>
                <c:pt idx="2">
                  <c:v>6.42</c:v>
                </c:pt>
                <c:pt idx="3">
                  <c:v>9.0299999999999994</c:v>
                </c:pt>
                <c:pt idx="4">
                  <c:v>13.41</c:v>
                </c:pt>
                <c:pt idx="5">
                  <c:v>17.440000000000001</c:v>
                </c:pt>
                <c:pt idx="6">
                  <c:v>21.37</c:v>
                </c:pt>
                <c:pt idx="7">
                  <c:v>24.76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7B-4D36-95EB-D8A8D34133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4505264"/>
        <c:axId val="484500344"/>
      </c:barChart>
      <c:catAx>
        <c:axId val="484505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484500344"/>
        <c:crosses val="autoZero"/>
        <c:auto val="1"/>
        <c:lblAlgn val="ctr"/>
        <c:lblOffset val="100"/>
        <c:noMultiLvlLbl val="0"/>
      </c:catAx>
      <c:valAx>
        <c:axId val="484500344"/>
        <c:scaling>
          <c:orientation val="minMax"/>
        </c:scaling>
        <c:delete val="1"/>
        <c:axPos val="l"/>
        <c:numFmt formatCode="&quot;$&quot;#,##0.00" sourceLinked="1"/>
        <c:majorTickMark val="none"/>
        <c:minorTickMark val="none"/>
        <c:tickLblPos val="nextTo"/>
        <c:crossAx val="4845052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B0F0"/>
            </a:solidFill>
          </c:spPr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794-4D7E-8263-307BB2001563}"/>
              </c:ext>
            </c:extLst>
          </c:dPt>
          <c:dPt>
            <c:idx val="1"/>
            <c:bubble3D val="0"/>
            <c:spPr>
              <a:solidFill>
                <a:srgbClr val="1B146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794-4D7E-8263-307BB2001563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0%</c:formatCode>
                <c:ptCount val="2"/>
                <c:pt idx="0">
                  <c:v>0.24</c:v>
                </c:pt>
                <c:pt idx="1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94-4D7E-8263-307BB20015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1B1464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B0F0"/>
            </a:solidFill>
          </c:spPr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43C-436B-860B-E712EB3E602B}"/>
              </c:ext>
            </c:extLst>
          </c:dPt>
          <c:dPt>
            <c:idx val="1"/>
            <c:bubble3D val="0"/>
            <c:spPr>
              <a:solidFill>
                <a:srgbClr val="1B146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43C-436B-860B-E712EB3E602B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0%</c:formatCode>
                <c:ptCount val="2"/>
                <c:pt idx="0">
                  <c:v>0.41</c:v>
                </c:pt>
                <c:pt idx="1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3C-436B-860B-E712EB3E60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1B1464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B0F0"/>
            </a:solidFill>
          </c:spPr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C7-48C0-8C57-B8CC0A4B8590}"/>
              </c:ext>
            </c:extLst>
          </c:dPt>
          <c:dPt>
            <c:idx val="1"/>
            <c:bubble3D val="0"/>
            <c:spPr>
              <a:solidFill>
                <a:srgbClr val="1B146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0C7-48C0-8C57-B8CC0A4B8590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0%</c:formatCode>
                <c:ptCount val="2"/>
                <c:pt idx="0">
                  <c:v>0.11</c:v>
                </c:pt>
                <c:pt idx="1">
                  <c:v>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0C7-48C0-8C57-B8CC0A4B85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1B1464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B0F0"/>
            </a:solidFill>
          </c:spPr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352-4C09-B622-A40AB16F716A}"/>
              </c:ext>
            </c:extLst>
          </c:dPt>
          <c:dPt>
            <c:idx val="1"/>
            <c:bubble3D val="0"/>
            <c:spPr>
              <a:solidFill>
                <a:srgbClr val="1B146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352-4C09-B622-A40AB16F716A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0%</c:formatCode>
                <c:ptCount val="2"/>
                <c:pt idx="0">
                  <c:v>0.24</c:v>
                </c:pt>
                <c:pt idx="1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352-4C09-B622-A40AB16F71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1B1464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106396157634465"/>
          <c:y val="2.6189549917541896E-2"/>
          <c:w val="0.54893603842365535"/>
          <c:h val="0.973810450082457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F1A6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The types of shows that I watch regularly</c:v>
                </c:pt>
                <c:pt idx="1">
                  <c:v>Anonymous demographic data about me (gender, age, etc)</c:v>
                </c:pt>
                <c:pt idx="2">
                  <c:v>The time of day I watch CTV</c:v>
                </c:pt>
                <c:pt idx="3">
                  <c:v>Length of time I spend watching TV</c:v>
                </c:pt>
                <c:pt idx="4">
                  <c:v>I am not comfortable with sharing any data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0.44</c:v>
                </c:pt>
                <c:pt idx="1">
                  <c:v>0.31</c:v>
                </c:pt>
                <c:pt idx="2">
                  <c:v>0.31</c:v>
                </c:pt>
                <c:pt idx="3">
                  <c:v>0.3</c:v>
                </c:pt>
                <c:pt idx="4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A2-4AC6-89CE-583B44FD19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84505264"/>
        <c:axId val="484500344"/>
      </c:barChart>
      <c:catAx>
        <c:axId val="4845052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484500344"/>
        <c:crosses val="autoZero"/>
        <c:auto val="1"/>
        <c:lblAlgn val="ctr"/>
        <c:lblOffset val="100"/>
        <c:noMultiLvlLbl val="0"/>
      </c:catAx>
      <c:valAx>
        <c:axId val="48450034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4845052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230296001923375"/>
          <c:y val="0.1859120132770439"/>
          <c:w val="0.53299740528154382"/>
          <c:h val="0.81300390830970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Digital Audio/Radio</c:v>
                </c:pt>
              </c:strCache>
            </c:strRef>
          </c:tx>
          <c:spPr>
            <a:solidFill>
              <a:srgbClr val="4EBEA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Increasing Sales</c:v>
                </c:pt>
                <c:pt idx="1">
                  <c:v>Improving Consideration / Buying Intent</c:v>
                </c:pt>
                <c:pt idx="2">
                  <c:v>Improving Brand Preference / Favorability</c:v>
                </c:pt>
                <c:pt idx="3">
                  <c:v>Improving Brand Awareness / Recall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0.11</c:v>
                </c:pt>
                <c:pt idx="1">
                  <c:v>0.16</c:v>
                </c:pt>
                <c:pt idx="2">
                  <c:v>0.18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7E-407D-A2B3-FAD3134AC4E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Podcasts</c:v>
                </c:pt>
              </c:strCache>
            </c:strRef>
          </c:tx>
          <c:spPr>
            <a:solidFill>
              <a:srgbClr val="ED3C8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Increasing Sales</c:v>
                </c:pt>
                <c:pt idx="1">
                  <c:v>Improving Consideration / Buying Intent</c:v>
                </c:pt>
                <c:pt idx="2">
                  <c:v>Improving Brand Preference / Favorability</c:v>
                </c:pt>
                <c:pt idx="3">
                  <c:v>Improving Brand Awareness / Recall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0.18</c:v>
                </c:pt>
                <c:pt idx="1">
                  <c:v>0.27</c:v>
                </c:pt>
                <c:pt idx="2">
                  <c:v>0.39</c:v>
                </c:pt>
                <c:pt idx="3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7E-407D-A2B3-FAD3134AC4E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TV</c:v>
                </c:pt>
              </c:strCache>
            </c:strRef>
          </c:tx>
          <c:spPr>
            <a:solidFill>
              <a:srgbClr val="00BB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Increasing Sales</c:v>
                </c:pt>
                <c:pt idx="1">
                  <c:v>Improving Consideration / Buying Intent</c:v>
                </c:pt>
                <c:pt idx="2">
                  <c:v>Improving Brand Preference / Favorability</c:v>
                </c:pt>
                <c:pt idx="3">
                  <c:v>Improving Brand Awareness / Recall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0.28999999999999998</c:v>
                </c:pt>
                <c:pt idx="1">
                  <c:v>0.27</c:v>
                </c:pt>
                <c:pt idx="2">
                  <c:v>0.42</c:v>
                </c:pt>
                <c:pt idx="3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D7E-407D-A2B3-FAD3134AC4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60325792"/>
        <c:axId val="560315392"/>
      </c:barChart>
      <c:catAx>
        <c:axId val="560325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560315392"/>
        <c:crosses val="autoZero"/>
        <c:auto val="1"/>
        <c:lblAlgn val="ctr"/>
        <c:lblOffset val="100"/>
        <c:noMultiLvlLbl val="0"/>
      </c:catAx>
      <c:valAx>
        <c:axId val="56031539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560325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67550195388383"/>
          <c:y val="0.12678707661407929"/>
          <c:w val="0.59628934829810154"/>
          <c:h val="5.97537890702294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1B1464"/>
              </a:solidFill>
              <a:latin typeface="Helvetica" panose="020B04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1B1464"/>
          </a:solidFill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2A27E-0BE5-4A46-A6C5-B0B0D1464A88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4EFE2-3D8F-4FA9-AF11-29E630630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5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E44481-CC7E-F441-937B-5481639038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1723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93864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720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204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893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5348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111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534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8889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9805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031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149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E759C-AE60-461D-8811-5E4C3153E8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FC7BF6-3B29-4719-9BA1-930DB933D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859D3-171D-421F-83CE-4BBCF99ED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11BC-F834-417A-AFA8-8C825A696C41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946F0-2D25-4064-8A42-9A817595C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0C5EF-A2BA-4DB0-A6ED-A972EB6B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027C-25C8-4773-BB18-3036C59EB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32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D2532-8303-456B-82CC-84D53CFE6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60B2C7-AD07-458B-8B9A-72E255DB2B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EF5FF-0B1F-4297-85CE-248EBB698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11BC-F834-417A-AFA8-8C825A696C41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F09FC-029E-4361-9748-C5715BB67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29A3D-E500-4210-ABE5-AFDB88863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027C-25C8-4773-BB18-3036C59EB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29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046B52-D2A6-4240-AD1F-7480237E77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07A2DF-6F5D-4013-A50F-432D477F5E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0D0F7-BFFE-418F-B666-4B2B0CCA2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11BC-F834-417A-AFA8-8C825A696C41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ACDD9-AAC7-4ACB-8850-03FEDE955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BF62B3-CA98-42E8-B6E0-4EB3D23BC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027C-25C8-4773-BB18-3036C59EB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85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378EF-6415-42CA-9416-88761FDEF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FD409-CAE2-4E6B-B3CE-654B62B43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15737-BE0D-42CD-BEF4-650A80D2D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11BC-F834-417A-AFA8-8C825A696C41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E6BE45-3D39-41B9-8D60-DCDFE915C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2EFF5-6AF8-4F7B-B690-575CBDDB8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027C-25C8-4773-BB18-3036C59EB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9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65983-F4E0-4313-AEC9-53002BBE6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0B2FBE-F83E-4D35-AF63-92DDB301B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558D2-59C5-45F4-8615-8781D86F7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11BC-F834-417A-AFA8-8C825A696C41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133E2-F431-41E7-A2DC-25026DDC7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B64C6-B3D7-4B60-9DA7-FBEEDB916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027C-25C8-4773-BB18-3036C59EB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14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411F2-9A0E-4372-BD7C-C57B80D28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B8825-B325-4AE6-92CC-4356E20886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419600-7103-4B7A-A434-A1B341B658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0F0B99-F0DD-4E79-9424-55F777EAD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11BC-F834-417A-AFA8-8C825A696C41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BECC44-19BA-4FEA-A38F-DAFC566B1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ACD2E6-A57A-4819-BFCE-21E027FDE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027C-25C8-4773-BB18-3036C59EB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036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252D6-7B10-4CCF-96E4-3F2F5A76B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BC73CE-7906-4959-AB4C-6FBDC4F6A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571B28-C285-4485-87F0-AEF40FCF17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F33933-8AF4-4258-A90D-0A0D72E730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482A2D-BD5A-4AFA-A982-5C0B00A62C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B53CC9-5F5E-474C-91F2-BE690C1B2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11BC-F834-417A-AFA8-8C825A696C41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E8E4B5-80E9-4583-93D7-722803F51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F2F92B-119C-49D1-A192-DC1C88BAE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027C-25C8-4773-BB18-3036C59EB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83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E62E1-2F63-4688-B74E-C00A4A54D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1B16C4-BF71-499F-A9E0-F45665040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11BC-F834-417A-AFA8-8C825A696C41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5950A5-BA76-4796-A9F8-27CB1D271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76271F-BCCD-4FDA-89C3-2AC1014A8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027C-25C8-4773-BB18-3036C59EB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43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1CE4EB-60FB-47BB-A13D-B1155705F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11BC-F834-417A-AFA8-8C825A696C41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ECB9FE-594A-4CC5-A04D-D5939EC55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6855B4-5524-4540-9CC7-F21109E37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027C-25C8-4773-BB18-3036C59EB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725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48403-F5FB-4FA9-8D49-C407FF23D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2AB56-164B-41EB-AB4D-5814E3148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7367BB-69C0-4437-BC56-A14C577DB5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14F966-1838-4E0C-9750-5DFC8BD41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11BC-F834-417A-AFA8-8C825A696C41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6734D7-D843-4C76-9A15-0FE4152CE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0F429F-0ABC-42B1-8FC1-E0D59575B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027C-25C8-4773-BB18-3036C59EB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03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A7AFF-A6A6-482D-90CE-E8B20FE17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63C451-C617-4FEC-A1EB-BD2262517F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AB2B36-BFBA-47A2-920F-DAD250CAC7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6898E9-0101-4108-BA45-ECAFDD7A7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11BC-F834-417A-AFA8-8C825A696C41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7F0477-29FE-4E42-9B7A-069E62AF6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872B04-6F8C-44A6-91CF-E9E461E1F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027C-25C8-4773-BB18-3036C59EB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93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FC53CF-8FD6-4E07-8532-53BCE1E00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5A89F3-AC18-4106-A985-6BDE10A9F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B351A-3434-4149-BA37-9CE96A4E59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511BC-F834-417A-AFA8-8C825A696C41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9A1CAC-750E-4E20-BFE3-511DE4899A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0810B-18EB-42B8-B645-D792FACA66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D027C-25C8-4773-BB18-3036C59EB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579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13" Type="http://schemas.openxmlformats.org/officeDocument/2006/relationships/image" Target="../media/image36.png"/><Relationship Id="rId3" Type="http://schemas.openxmlformats.org/officeDocument/2006/relationships/image" Target="../media/image8.png"/><Relationship Id="rId7" Type="http://schemas.openxmlformats.org/officeDocument/2006/relationships/chart" Target="../charts/chart2.xml"/><Relationship Id="rId12" Type="http://schemas.openxmlformats.org/officeDocument/2006/relationships/hyperlink" Target="https://thevab.com/insight/growth-ctv-advertisin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chart" Target="../charts/chart6.xml"/><Relationship Id="rId5" Type="http://schemas.openxmlformats.org/officeDocument/2006/relationships/image" Target="../media/image9.png"/><Relationship Id="rId10" Type="http://schemas.openxmlformats.org/officeDocument/2006/relationships/chart" Target="../charts/chart5.xml"/><Relationship Id="rId4" Type="http://schemas.openxmlformats.org/officeDocument/2006/relationships/hyperlink" Target="https://thevab.com/insight/top-line-view-how-industry-adopting-audience-based-buying" TargetMode="External"/><Relationship Id="rId9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thevab.com/insight/data-driven-opportunities" TargetMode="External"/><Relationship Id="rId3" Type="http://schemas.openxmlformats.org/officeDocument/2006/relationships/image" Target="../media/image8.png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thevab.com/insight/top-line-view-how-industry-adopting-audience-based-buying" TargetMode="External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thevab.com/insight/how-audio-podcasts-complement-video-viewing" TargetMode="External"/><Relationship Id="rId3" Type="http://schemas.openxmlformats.org/officeDocument/2006/relationships/image" Target="../media/image8.png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emf"/><Relationship Id="rId5" Type="http://schemas.openxmlformats.org/officeDocument/2006/relationships/image" Target="../media/image9.png"/><Relationship Id="rId4" Type="http://schemas.openxmlformats.org/officeDocument/2006/relationships/hyperlink" Target="https://thevab.com/insight/top-line-view-how-industry-adopting-audience-based-buying" TargetMode="External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thevab.com/insight/innovators-testing-abb" TargetMode="External"/><Relationship Id="rId13" Type="http://schemas.openxmlformats.org/officeDocument/2006/relationships/image" Target="../media/image25.png"/><Relationship Id="rId18" Type="http://schemas.openxmlformats.org/officeDocument/2006/relationships/hyperlink" Target="https://thevab.com/insight/how-audio-podcasts-complement-video-viewing" TargetMode="External"/><Relationship Id="rId3" Type="http://schemas.openxmlformats.org/officeDocument/2006/relationships/image" Target="../media/image6.png"/><Relationship Id="rId21" Type="http://schemas.openxmlformats.org/officeDocument/2006/relationships/image" Target="../media/image35.png"/><Relationship Id="rId7" Type="http://schemas.openxmlformats.org/officeDocument/2006/relationships/image" Target="../media/image18.png"/><Relationship Id="rId12" Type="http://schemas.openxmlformats.org/officeDocument/2006/relationships/hyperlink" Target="https://thevab.com/insight/meeting-industry-challenges" TargetMode="External"/><Relationship Id="rId17" Type="http://schemas.openxmlformats.org/officeDocument/2006/relationships/image" Target="../media/image36.png"/><Relationship Id="rId2" Type="http://schemas.openxmlformats.org/officeDocument/2006/relationships/image" Target="../media/image38.png"/><Relationship Id="rId16" Type="http://schemas.openxmlformats.org/officeDocument/2006/relationships/hyperlink" Target="https://thevab.com/insight/growth-ctv-advertising" TargetMode="External"/><Relationship Id="rId20" Type="http://schemas.openxmlformats.org/officeDocument/2006/relationships/hyperlink" Target="https://thevab.com/insight/adults-50-streaming-video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hevab.com/insight/secret-of-my-success" TargetMode="External"/><Relationship Id="rId11" Type="http://schemas.openxmlformats.org/officeDocument/2006/relationships/image" Target="../media/image29.png"/><Relationship Id="rId5" Type="http://schemas.openxmlformats.org/officeDocument/2006/relationships/hyperlink" Target="https://thevab.com/team-board" TargetMode="External"/><Relationship Id="rId15" Type="http://schemas.openxmlformats.org/officeDocument/2006/relationships/image" Target="../media/image15.png"/><Relationship Id="rId23" Type="http://schemas.openxmlformats.org/officeDocument/2006/relationships/image" Target="../media/image39.png"/><Relationship Id="rId10" Type="http://schemas.openxmlformats.org/officeDocument/2006/relationships/hyperlink" Target="https://thevab.com/insight/importance-education-training-audience-based-buying" TargetMode="External"/><Relationship Id="rId19" Type="http://schemas.openxmlformats.org/officeDocument/2006/relationships/image" Target="../media/image37.png"/><Relationship Id="rId4" Type="http://schemas.openxmlformats.org/officeDocument/2006/relationships/hyperlink" Target="https://thevab.com/" TargetMode="External"/><Relationship Id="rId9" Type="http://schemas.openxmlformats.org/officeDocument/2006/relationships/image" Target="../media/image34.png"/><Relationship Id="rId14" Type="http://schemas.openxmlformats.org/officeDocument/2006/relationships/hyperlink" Target="https://thevab.com/insight/data-driven-opportunities" TargetMode="External"/><Relationship Id="rId22" Type="http://schemas.openxmlformats.org/officeDocument/2006/relationships/hyperlink" Target="https://thevab.com/insight/untangling-dat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thevab.com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hyperlink" Target="https://thevab.com/insight/untangling-data" TargetMode="External"/><Relationship Id="rId12" Type="http://schemas.openxmlformats.org/officeDocument/2006/relationships/hyperlink" Target="https://thevab.com/insight/data-driven-opportunitie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hyperlink" Target="https://thevab.com/insight/top-line-view-how-industry-adopting-audience-based-buying" TargetMode="External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hyperlink" Target="https://thevab.com/insight/secret-of-my-succes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hyperlink" Target="https://thevab.com/insight/top-line-view-how-industry-adopting-audience-based-buying" TargetMode="External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8.png"/><Relationship Id="rId5" Type="http://schemas.openxmlformats.org/officeDocument/2006/relationships/image" Target="../media/image16.png"/><Relationship Id="rId10" Type="http://schemas.openxmlformats.org/officeDocument/2006/relationships/hyperlink" Target="https://thevab.com/insight/secret-of-my-success" TargetMode="External"/><Relationship Id="rId4" Type="http://schemas.openxmlformats.org/officeDocument/2006/relationships/hyperlink" Target="https://thevab.com/insight/top-line-view-how-industry-adopting-audience-based-buying" TargetMode="External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8.png"/><Relationship Id="rId7" Type="http://schemas.openxmlformats.org/officeDocument/2006/relationships/hyperlink" Target="https://thevab.com/insight/meeting-industry-challenge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https://thevab.com/insight/top-line-view-how-industry-adopting-audience-based-buying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8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emf"/><Relationship Id="rId5" Type="http://schemas.openxmlformats.org/officeDocument/2006/relationships/image" Target="../media/image9.png"/><Relationship Id="rId10" Type="http://schemas.openxmlformats.org/officeDocument/2006/relationships/image" Target="../media/image29.png"/><Relationship Id="rId4" Type="http://schemas.openxmlformats.org/officeDocument/2006/relationships/hyperlink" Target="https://thevab.com/insight/top-line-view-how-industry-adopting-audience-based-buying" TargetMode="External"/><Relationship Id="rId9" Type="http://schemas.openxmlformats.org/officeDocument/2006/relationships/hyperlink" Target="https://thevab.com/insight/importance-education-training-audience-based-buying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8.png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hyperlink" Target="https://thevab.com/insight/innovators-testing-abb" TargetMode="External"/><Relationship Id="rId5" Type="http://schemas.openxmlformats.org/officeDocument/2006/relationships/image" Target="../media/image9.png"/><Relationship Id="rId10" Type="http://schemas.openxmlformats.org/officeDocument/2006/relationships/image" Target="../media/image33.png"/><Relationship Id="rId4" Type="http://schemas.openxmlformats.org/officeDocument/2006/relationships/hyperlink" Target="https://thevab.com/insight/top-line-view-how-industry-adopting-audience-based-buying" TargetMode="External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thevab.com/insight/adults-50-streaming-video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chart" Target="../charts/chart1.xml"/><Relationship Id="rId4" Type="http://schemas.openxmlformats.org/officeDocument/2006/relationships/hyperlink" Target="https://thevab.com/insight/top-line-view-how-industry-adopting-audience-based-buying" TargetMode="External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, table&#10;&#10;Description automatically generated">
            <a:extLst>
              <a:ext uri="{FF2B5EF4-FFF2-40B4-BE49-F238E27FC236}">
                <a16:creationId xmlns:a16="http://schemas.microsoft.com/office/drawing/2014/main" id="{C3C3D991-4E11-5346-8736-765CFE7D6D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" y="893"/>
            <a:ext cx="12188952" cy="68571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121FEB-E7DA-6544-BD8E-06D2CB674FBA}"/>
              </a:ext>
            </a:extLst>
          </p:cNvPr>
          <p:cNvSpPr txBox="1"/>
          <p:nvPr/>
        </p:nvSpPr>
        <p:spPr>
          <a:xfrm>
            <a:off x="398958" y="3020373"/>
            <a:ext cx="229805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2021 – 3</a:t>
            </a:r>
            <a:r>
              <a:rPr lang="en-US" sz="1500" b="1" baseline="30000" err="1">
                <a:solidFill>
                  <a:srgbClr val="1F1A62"/>
                </a:solidFill>
                <a:latin typeface="Helvetica" pitchFamily="2" charset="0"/>
              </a:rPr>
              <a:t>rd</a:t>
            </a: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Quarter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8A06ED-9D12-3B4C-B59C-10A0964513FE}"/>
              </a:ext>
            </a:extLst>
          </p:cNvPr>
          <p:cNvCxnSpPr/>
          <p:nvPr/>
        </p:nvCxnSpPr>
        <p:spPr>
          <a:xfrm>
            <a:off x="494572" y="2940104"/>
            <a:ext cx="521140" cy="0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594222F3-ED4C-8C46-BA4B-CD5D3A9925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572" y="5745044"/>
            <a:ext cx="2202443" cy="728188"/>
          </a:xfrm>
          <a:prstGeom prst="rect">
            <a:avLst/>
          </a:prstGeom>
        </p:spPr>
      </p:pic>
      <p:pic>
        <p:nvPicPr>
          <p:cNvPr id="5" name="Picture 4" descr="A close up of sunglasses&#10;&#10;Description automatically generated">
            <a:extLst>
              <a:ext uri="{FF2B5EF4-FFF2-40B4-BE49-F238E27FC236}">
                <a16:creationId xmlns:a16="http://schemas.microsoft.com/office/drawing/2014/main" id="{E4B658CB-7EC7-4266-8976-AFE90405028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0058" y="1608918"/>
            <a:ext cx="4780575" cy="18200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F15B9F-5264-AE47-BBD3-053C6C2957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8735"/>
          <a:stretch/>
        </p:blipFill>
        <p:spPr>
          <a:xfrm>
            <a:off x="398958" y="4140064"/>
            <a:ext cx="5991929" cy="13042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7F04B0-CA61-694B-BE44-2ACCEC3B32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945" y="382614"/>
            <a:ext cx="2692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481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0E3F8FDC-1594-4091-A781-E4CE7EB122D7}"/>
              </a:ext>
            </a:extLst>
          </p:cNvPr>
          <p:cNvSpPr/>
          <p:nvPr/>
        </p:nvSpPr>
        <p:spPr>
          <a:xfrm>
            <a:off x="-25655" y="-120858"/>
            <a:ext cx="12243310" cy="1551952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07C0E06-A025-6444-A897-359A6F2930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D79A3BA-44F7-4138-A0A8-3A12506A5005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D9186F-5E83-4D49-830F-5289517B09DE}"/>
              </a:ext>
            </a:extLst>
          </p:cNvPr>
          <p:cNvSpPr/>
          <p:nvPr/>
        </p:nvSpPr>
        <p:spPr>
          <a:xfrm>
            <a:off x="526244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E51337C-7111-4FDD-BD9E-AAF8EAD4F674}"/>
              </a:ext>
            </a:extLst>
          </p:cNvPr>
          <p:cNvSpPr txBox="1">
            <a:spLocks/>
          </p:cNvSpPr>
          <p:nvPr/>
        </p:nvSpPr>
        <p:spPr>
          <a:xfrm>
            <a:off x="67287" y="-1698"/>
            <a:ext cx="10354515" cy="1278371"/>
          </a:xfrm>
          <a:prstGeom prst="rect">
            <a:avLst/>
          </a:prstGeom>
        </p:spPr>
        <p:txBody>
          <a:bodyPr vert="horz" lIns="116656" tIns="58311" rIns="116656" bIns="58311" rtlCol="0" anchor="ctr">
            <a:noAutofit/>
          </a:bodyPr>
          <a:lstStyle>
            <a:lvl1pPr algn="ctr" defTabSz="583178" rtl="0" eaLnBrk="1" latinLnBrk="0" hangingPunct="1">
              <a:spcBef>
                <a:spcPct val="0"/>
              </a:spcBef>
              <a:buNone/>
              <a:defRPr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j-ea"/>
                <a:cs typeface="+mj-cs"/>
              </a:rPr>
              <a:t>The growth of CTV advertising: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anose="020B0403020202020204" pitchFamily="34" charset="0"/>
                <a:ea typeface="+mj-ea"/>
                <a:cs typeface="+mj-cs"/>
              </a:rPr>
              <a:t> </a:t>
            </a:r>
            <a:r>
              <a:rPr lang="en-US" sz="2400" b="1" dirty="0">
                <a:solidFill>
                  <a:srgbClr val="1B1464"/>
                </a:solidFill>
                <a:latin typeface="Helvetica" panose="020B0604020202020204" pitchFamily="34" charset="0"/>
                <a:ea typeface="+mn-ea"/>
              </a:rPr>
              <a:t>Marketers are flocking to the platform as two-thirds began shifting some of their media investment into connected TV within the last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three years</a:t>
            </a:r>
          </a:p>
        </p:txBody>
      </p:sp>
      <p:sp>
        <p:nvSpPr>
          <p:cNvPr id="31" name="TextBox 30">
            <a:hlinkClick r:id="rId4"/>
            <a:extLst>
              <a:ext uri="{FF2B5EF4-FFF2-40B4-BE49-F238E27FC236}">
                <a16:creationId xmlns:a16="http://schemas.microsoft.com/office/drawing/2014/main" id="{568D8840-B3D9-4FCD-AA9A-402B62F48C64}"/>
              </a:ext>
            </a:extLst>
          </p:cNvPr>
          <p:cNvSpPr txBox="1"/>
          <p:nvPr/>
        </p:nvSpPr>
        <p:spPr>
          <a:xfrm>
            <a:off x="10482763" y="1062363"/>
            <a:ext cx="1422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Click here for the full report</a:t>
            </a:r>
          </a:p>
        </p:txBody>
      </p:sp>
      <p:pic>
        <p:nvPicPr>
          <p:cNvPr id="30" name="Picture 29" descr="Logo&#10;&#10;Description automatically generated with low confidence">
            <a:extLst>
              <a:ext uri="{FF2B5EF4-FFF2-40B4-BE49-F238E27FC236}">
                <a16:creationId xmlns:a16="http://schemas.microsoft.com/office/drawing/2014/main" id="{46D5E876-E9A7-4F79-9DBD-684CEF7B14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248" y="1490863"/>
            <a:ext cx="1410542" cy="491984"/>
          </a:xfrm>
          <a:prstGeom prst="rect">
            <a:avLst/>
          </a:prstGeom>
        </p:spPr>
      </p:pic>
      <p:pic>
        <p:nvPicPr>
          <p:cNvPr id="32" name="Picture 31" descr="Text&#10;&#10;Description automatically generated">
            <a:extLst>
              <a:ext uri="{FF2B5EF4-FFF2-40B4-BE49-F238E27FC236}">
                <a16:creationId xmlns:a16="http://schemas.microsoft.com/office/drawing/2014/main" id="{1B955820-E45B-4001-AEFD-474302D782B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8790" y="1532254"/>
            <a:ext cx="948682" cy="500079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2C6D5A45-7E94-4FD1-B4C7-B4933185E4D7}"/>
              </a:ext>
            </a:extLst>
          </p:cNvPr>
          <p:cNvSpPr/>
          <p:nvPr/>
        </p:nvSpPr>
        <p:spPr>
          <a:xfrm>
            <a:off x="546751" y="6302371"/>
            <a:ext cx="1164524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eMarketer’s Connected TV Ad Spending in the U.S., June 2020 &amp; March 2021. Innovid: The State of CTV Advertising, May 2021.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B6B3DA4-DAA3-4235-A1D8-E66E20F50A14}"/>
              </a:ext>
            </a:extLst>
          </p:cNvPr>
          <p:cNvSpPr txBox="1"/>
          <p:nvPr/>
        </p:nvSpPr>
        <p:spPr>
          <a:xfrm>
            <a:off x="-25655" y="1726742"/>
            <a:ext cx="12217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>
                <a:solidFill>
                  <a:srgbClr val="1B1464"/>
                </a:solidFill>
                <a:latin typeface="Helvetica" panose="020B0403020202020204" pitchFamily="34" charset="0"/>
              </a:rPr>
              <a:t>Connected TV: Annual Advertising Spend </a:t>
            </a:r>
            <a:endParaRPr lang="en-US" sz="1600">
              <a:solidFill>
                <a:srgbClr val="1B1464"/>
              </a:solidFill>
              <a:latin typeface="Helvetica" panose="020B0403020202020204" pitchFamily="34" charset="0"/>
            </a:endParaRPr>
          </a:p>
        </p:txBody>
      </p:sp>
      <p:graphicFrame>
        <p:nvGraphicFramePr>
          <p:cNvPr id="49" name="Chart 48">
            <a:extLst>
              <a:ext uri="{FF2B5EF4-FFF2-40B4-BE49-F238E27FC236}">
                <a16:creationId xmlns:a16="http://schemas.microsoft.com/office/drawing/2014/main" id="{78A3F67F-1D64-426A-8A0D-6970172CEE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3200346"/>
              </p:ext>
            </p:extLst>
          </p:nvPr>
        </p:nvGraphicFramePr>
        <p:xfrm>
          <a:off x="795130" y="1779065"/>
          <a:ext cx="10833244" cy="2807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0" name="TextBox 49">
            <a:extLst>
              <a:ext uri="{FF2B5EF4-FFF2-40B4-BE49-F238E27FC236}">
                <a16:creationId xmlns:a16="http://schemas.microsoft.com/office/drawing/2014/main" id="{316BE027-CCF6-4E35-8111-DA7420B495BE}"/>
              </a:ext>
            </a:extLst>
          </p:cNvPr>
          <p:cNvSpPr txBox="1"/>
          <p:nvPr/>
        </p:nvSpPr>
        <p:spPr>
          <a:xfrm>
            <a:off x="1" y="4698097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Two-thirds of marketers began shifting their media investment to connected TV within the last three years 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96BC0A5-1871-42E1-831F-C3261C3641C6}"/>
              </a:ext>
            </a:extLst>
          </p:cNvPr>
          <p:cNvGrpSpPr/>
          <p:nvPr/>
        </p:nvGrpSpPr>
        <p:grpSpPr>
          <a:xfrm>
            <a:off x="1558013" y="4851872"/>
            <a:ext cx="1618247" cy="1424389"/>
            <a:chOff x="4631764" y="759487"/>
            <a:chExt cx="1618247" cy="1424389"/>
          </a:xfrm>
        </p:grpSpPr>
        <p:graphicFrame>
          <p:nvGraphicFramePr>
            <p:cNvPr id="52" name="Chart 51">
              <a:extLst>
                <a:ext uri="{FF2B5EF4-FFF2-40B4-BE49-F238E27FC236}">
                  <a16:creationId xmlns:a16="http://schemas.microsoft.com/office/drawing/2014/main" id="{E19B5258-032A-422D-BE39-1B20C73B05F8}"/>
                </a:ext>
              </a:extLst>
            </p:cNvPr>
            <p:cNvGraphicFramePr/>
            <p:nvPr/>
          </p:nvGraphicFramePr>
          <p:xfrm>
            <a:off x="4852081" y="759487"/>
            <a:ext cx="1179095" cy="13117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8D1A967-D4CB-470E-8A44-48FE5B915C26}"/>
                </a:ext>
              </a:extLst>
            </p:cNvPr>
            <p:cNvSpPr txBox="1"/>
            <p:nvPr/>
          </p:nvSpPr>
          <p:spPr>
            <a:xfrm>
              <a:off x="4631764" y="1906877"/>
              <a:ext cx="16182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>
                  <a:solidFill>
                    <a:srgbClr val="1B1464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&gt; One year ago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8645106-181A-403D-B227-BA39D25E8157}"/>
                </a:ext>
              </a:extLst>
            </p:cNvPr>
            <p:cNvSpPr txBox="1"/>
            <p:nvPr/>
          </p:nvSpPr>
          <p:spPr>
            <a:xfrm>
              <a:off x="5102873" y="1230682"/>
              <a:ext cx="6918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rgbClr val="00B0F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24%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50758FE-7D37-4442-9F64-025225CE11B5}"/>
              </a:ext>
            </a:extLst>
          </p:cNvPr>
          <p:cNvGrpSpPr/>
          <p:nvPr/>
        </p:nvGrpSpPr>
        <p:grpSpPr>
          <a:xfrm>
            <a:off x="4035796" y="4844807"/>
            <a:ext cx="1618247" cy="1424389"/>
            <a:chOff x="6180355" y="752422"/>
            <a:chExt cx="1618247" cy="1424389"/>
          </a:xfrm>
        </p:grpSpPr>
        <p:graphicFrame>
          <p:nvGraphicFramePr>
            <p:cNvPr id="56" name="Chart 55">
              <a:extLst>
                <a:ext uri="{FF2B5EF4-FFF2-40B4-BE49-F238E27FC236}">
                  <a16:creationId xmlns:a16="http://schemas.microsoft.com/office/drawing/2014/main" id="{7C274DF2-E01B-40E5-9A5D-D61D59DF0FB5}"/>
                </a:ext>
              </a:extLst>
            </p:cNvPr>
            <p:cNvGraphicFramePr/>
            <p:nvPr/>
          </p:nvGraphicFramePr>
          <p:xfrm>
            <a:off x="6400672" y="752422"/>
            <a:ext cx="1179095" cy="13117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E61EA20-CF63-4312-A607-B764282868AB}"/>
                </a:ext>
              </a:extLst>
            </p:cNvPr>
            <p:cNvSpPr txBox="1"/>
            <p:nvPr/>
          </p:nvSpPr>
          <p:spPr>
            <a:xfrm>
              <a:off x="6180355" y="1899812"/>
              <a:ext cx="16182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>
                  <a:solidFill>
                    <a:srgbClr val="1B1464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1-3 years ago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C82D78D-8EFE-47A7-A526-3B0563428931}"/>
                </a:ext>
              </a:extLst>
            </p:cNvPr>
            <p:cNvSpPr txBox="1"/>
            <p:nvPr/>
          </p:nvSpPr>
          <p:spPr>
            <a:xfrm>
              <a:off x="6651464" y="1223617"/>
              <a:ext cx="6918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rgbClr val="00B0F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41%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004C7E3-7358-4E64-A3CE-AECB30DDACA2}"/>
              </a:ext>
            </a:extLst>
          </p:cNvPr>
          <p:cNvGrpSpPr/>
          <p:nvPr/>
        </p:nvGrpSpPr>
        <p:grpSpPr>
          <a:xfrm>
            <a:off x="6507921" y="4849517"/>
            <a:ext cx="1618247" cy="1424389"/>
            <a:chOff x="7521090" y="752422"/>
            <a:chExt cx="1618247" cy="1424389"/>
          </a:xfrm>
        </p:grpSpPr>
        <p:graphicFrame>
          <p:nvGraphicFramePr>
            <p:cNvPr id="60" name="Chart 59">
              <a:extLst>
                <a:ext uri="{FF2B5EF4-FFF2-40B4-BE49-F238E27FC236}">
                  <a16:creationId xmlns:a16="http://schemas.microsoft.com/office/drawing/2014/main" id="{F342BD39-0A63-4DBF-83AD-E8BA43AD3060}"/>
                </a:ext>
              </a:extLst>
            </p:cNvPr>
            <p:cNvGraphicFramePr/>
            <p:nvPr/>
          </p:nvGraphicFramePr>
          <p:xfrm>
            <a:off x="7741407" y="752422"/>
            <a:ext cx="1179095" cy="13117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34513D57-1E19-4A83-86A7-157BE0089986}"/>
                </a:ext>
              </a:extLst>
            </p:cNvPr>
            <p:cNvSpPr txBox="1"/>
            <p:nvPr/>
          </p:nvSpPr>
          <p:spPr>
            <a:xfrm>
              <a:off x="7521090" y="1899812"/>
              <a:ext cx="16182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>
                  <a:solidFill>
                    <a:srgbClr val="1B1464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&lt; 3 years ago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92322A8-A55C-4489-B78A-1C18C40B90B2}"/>
                </a:ext>
              </a:extLst>
            </p:cNvPr>
            <p:cNvSpPr txBox="1"/>
            <p:nvPr/>
          </p:nvSpPr>
          <p:spPr>
            <a:xfrm>
              <a:off x="7992199" y="1223617"/>
              <a:ext cx="6918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rgbClr val="00B0F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11%</a:t>
              </a:r>
            </a:p>
          </p:txBody>
        </p:sp>
      </p:grpSp>
      <p:graphicFrame>
        <p:nvGraphicFramePr>
          <p:cNvPr id="64" name="Chart 63">
            <a:extLst>
              <a:ext uri="{FF2B5EF4-FFF2-40B4-BE49-F238E27FC236}">
                <a16:creationId xmlns:a16="http://schemas.microsoft.com/office/drawing/2014/main" id="{EA8B4F29-813B-447F-A745-44E550FD2F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0925775"/>
              </p:ext>
            </p:extLst>
          </p:nvPr>
        </p:nvGraphicFramePr>
        <p:xfrm>
          <a:off x="9571245" y="4854227"/>
          <a:ext cx="1179095" cy="1311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65" name="TextBox 64">
            <a:extLst>
              <a:ext uri="{FF2B5EF4-FFF2-40B4-BE49-F238E27FC236}">
                <a16:creationId xmlns:a16="http://schemas.microsoft.com/office/drawing/2014/main" id="{1BDF90D7-C96B-4298-9267-A241A6091B47}"/>
              </a:ext>
            </a:extLst>
          </p:cNvPr>
          <p:cNvSpPr txBox="1"/>
          <p:nvPr/>
        </p:nvSpPr>
        <p:spPr>
          <a:xfrm>
            <a:off x="8651464" y="5994552"/>
            <a:ext cx="2976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Have not started shifting strategy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B237ED0-354D-4F0C-8235-9B076E0BFBF7}"/>
              </a:ext>
            </a:extLst>
          </p:cNvPr>
          <p:cNvSpPr txBox="1"/>
          <p:nvPr/>
        </p:nvSpPr>
        <p:spPr>
          <a:xfrm>
            <a:off x="9814885" y="5318357"/>
            <a:ext cx="691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24%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BB6DCEB-019A-4AB3-8F8F-4633C9813C23}"/>
              </a:ext>
            </a:extLst>
          </p:cNvPr>
          <p:cNvCxnSpPr>
            <a:cxnSpLocks/>
          </p:cNvCxnSpPr>
          <p:nvPr/>
        </p:nvCxnSpPr>
        <p:spPr>
          <a:xfrm>
            <a:off x="128248" y="4631837"/>
            <a:ext cx="12063752" cy="0"/>
          </a:xfrm>
          <a:prstGeom prst="line">
            <a:avLst/>
          </a:prstGeom>
          <a:ln w="1270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hlinkClick r:id="rId12"/>
            <a:extLst>
              <a:ext uri="{FF2B5EF4-FFF2-40B4-BE49-F238E27FC236}">
                <a16:creationId xmlns:a16="http://schemas.microsoft.com/office/drawing/2014/main" id="{43333594-2BE4-4B18-BFE8-7D21ADBA0F2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19348" y="65664"/>
            <a:ext cx="1744403" cy="980112"/>
          </a:xfrm>
          <a:prstGeom prst="rect">
            <a:avLst/>
          </a:prstGeom>
          <a:ln>
            <a:solidFill>
              <a:srgbClr val="1B1464"/>
            </a:solidFill>
          </a:ln>
        </p:spPr>
      </p:pic>
    </p:spTree>
    <p:extLst>
      <p:ext uri="{BB962C8B-B14F-4D97-AF65-F5344CB8AC3E}">
        <p14:creationId xmlns:p14="http://schemas.microsoft.com/office/powerpoint/2010/main" val="2864103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0E3F8FDC-1594-4091-A781-E4CE7EB122D7}"/>
              </a:ext>
            </a:extLst>
          </p:cNvPr>
          <p:cNvSpPr/>
          <p:nvPr/>
        </p:nvSpPr>
        <p:spPr>
          <a:xfrm>
            <a:off x="-25655" y="-120858"/>
            <a:ext cx="12243310" cy="1551952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07C0E06-A025-6444-A897-359A6F2930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D79A3BA-44F7-4138-A0A8-3A12506A5005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D9186F-5E83-4D49-830F-5289517B09DE}"/>
              </a:ext>
            </a:extLst>
          </p:cNvPr>
          <p:cNvSpPr/>
          <p:nvPr/>
        </p:nvSpPr>
        <p:spPr>
          <a:xfrm>
            <a:off x="526244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E51337C-7111-4FDD-BD9E-AAF8EAD4F674}"/>
              </a:ext>
            </a:extLst>
          </p:cNvPr>
          <p:cNvSpPr txBox="1">
            <a:spLocks/>
          </p:cNvSpPr>
          <p:nvPr/>
        </p:nvSpPr>
        <p:spPr>
          <a:xfrm>
            <a:off x="128248" y="-1698"/>
            <a:ext cx="10195710" cy="1278371"/>
          </a:xfrm>
          <a:prstGeom prst="rect">
            <a:avLst/>
          </a:prstGeom>
        </p:spPr>
        <p:txBody>
          <a:bodyPr vert="horz" lIns="116656" tIns="58311" rIns="116656" bIns="58311" rtlCol="0" anchor="ctr">
            <a:noAutofit/>
          </a:bodyPr>
          <a:lstStyle>
            <a:lvl1pPr algn="ctr" defTabSz="583178" rtl="0" eaLnBrk="1" latinLnBrk="0" hangingPunct="1">
              <a:spcBef>
                <a:spcPct val="0"/>
              </a:spcBef>
              <a:buNone/>
              <a:defRPr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anose="020B0403020202020204" pitchFamily="34" charset="0"/>
                <a:ea typeface="+mj-ea"/>
                <a:cs typeface="+mj-cs"/>
              </a:rPr>
              <a:t>Bartering data for a better experience: </a:t>
            </a:r>
            <a:r>
              <a:rPr lang="en-US" sz="2400" b="1" dirty="0">
                <a:solidFill>
                  <a:srgbClr val="1B1464"/>
                </a:solidFill>
                <a:latin typeface="Helvetica" panose="020B0604020202020204" pitchFamily="34" charset="0"/>
                <a:ea typeface="+mn-ea"/>
              </a:rPr>
              <a:t>Marketers searching for consumer data should consider CTV as over two-thirds of viewers are willing to share their information for improved personalization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31" name="TextBox 30">
            <a:hlinkClick r:id="rId4"/>
            <a:extLst>
              <a:ext uri="{FF2B5EF4-FFF2-40B4-BE49-F238E27FC236}">
                <a16:creationId xmlns:a16="http://schemas.microsoft.com/office/drawing/2014/main" id="{568D8840-B3D9-4FCD-AA9A-402B62F48C64}"/>
              </a:ext>
            </a:extLst>
          </p:cNvPr>
          <p:cNvSpPr txBox="1"/>
          <p:nvPr/>
        </p:nvSpPr>
        <p:spPr>
          <a:xfrm>
            <a:off x="10482763" y="1062363"/>
            <a:ext cx="1422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Click here for the full report</a:t>
            </a:r>
          </a:p>
        </p:txBody>
      </p:sp>
      <p:pic>
        <p:nvPicPr>
          <p:cNvPr id="30" name="Picture 29" descr="Logo&#10;&#10;Description automatically generated with low confidence">
            <a:extLst>
              <a:ext uri="{FF2B5EF4-FFF2-40B4-BE49-F238E27FC236}">
                <a16:creationId xmlns:a16="http://schemas.microsoft.com/office/drawing/2014/main" id="{46D5E876-E9A7-4F79-9DBD-684CEF7B14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248" y="1490863"/>
            <a:ext cx="1410542" cy="491984"/>
          </a:xfrm>
          <a:prstGeom prst="rect">
            <a:avLst/>
          </a:prstGeom>
        </p:spPr>
      </p:pic>
      <p:pic>
        <p:nvPicPr>
          <p:cNvPr id="32" name="Picture 31" descr="Text&#10;&#10;Description automatically generated">
            <a:extLst>
              <a:ext uri="{FF2B5EF4-FFF2-40B4-BE49-F238E27FC236}">
                <a16:creationId xmlns:a16="http://schemas.microsoft.com/office/drawing/2014/main" id="{1B955820-E45B-4001-AEFD-474302D782B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8790" y="1532254"/>
            <a:ext cx="948682" cy="500079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58820FF0-EE65-452A-A139-2CDDE2CFB754}"/>
              </a:ext>
            </a:extLst>
          </p:cNvPr>
          <p:cNvSpPr/>
          <p:nvPr/>
        </p:nvSpPr>
        <p:spPr>
          <a:xfrm>
            <a:off x="546749" y="6310607"/>
            <a:ext cx="1168727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Source: Integral Ad Science, Press Play: CTV &amp; Ads, October 2020;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Valassis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Connected TV Isn’t Just Cool, It Really Works, March 2021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E42F47E-2D87-4EBE-A29D-6885EF77A5A2}"/>
              </a:ext>
            </a:extLst>
          </p:cNvPr>
          <p:cNvSpPr txBox="1"/>
          <p:nvPr/>
        </p:nvSpPr>
        <p:spPr>
          <a:xfrm>
            <a:off x="292232" y="2282447"/>
            <a:ext cx="11899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1B1464"/>
                </a:solidFill>
                <a:latin typeface="Helvetica" panose="020B0403020202020204" pitchFamily="34" charset="0"/>
              </a:rPr>
              <a:t>What type of data are you comfortable sharing with brands to improve your CTV ad experience?</a:t>
            </a:r>
            <a:endParaRPr lang="en-US" sz="1600" dirty="0">
              <a:solidFill>
                <a:srgbClr val="1B1464"/>
              </a:solidFill>
              <a:latin typeface="Helvetica" panose="020B0403020202020204" pitchFamily="34" charset="0"/>
            </a:endParaRPr>
          </a:p>
        </p:txBody>
      </p:sp>
      <p:graphicFrame>
        <p:nvGraphicFramePr>
          <p:cNvPr id="38" name="Chart 37">
            <a:extLst>
              <a:ext uri="{FF2B5EF4-FFF2-40B4-BE49-F238E27FC236}">
                <a16:creationId xmlns:a16="http://schemas.microsoft.com/office/drawing/2014/main" id="{85CD6C88-8B6B-43E6-A412-DE1C6B80CE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5047378"/>
              </p:ext>
            </p:extLst>
          </p:nvPr>
        </p:nvGraphicFramePr>
        <p:xfrm>
          <a:off x="1032316" y="2695753"/>
          <a:ext cx="10419600" cy="3364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7" name="Picture 6">
            <a:hlinkClick r:id="rId8"/>
            <a:extLst>
              <a:ext uri="{FF2B5EF4-FFF2-40B4-BE49-F238E27FC236}">
                <a16:creationId xmlns:a16="http://schemas.microsoft.com/office/drawing/2014/main" id="{316291EA-E08D-4BF5-A15D-98D3CFE84D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21330" y="64340"/>
            <a:ext cx="1742421" cy="977827"/>
          </a:xfrm>
          <a:prstGeom prst="rect">
            <a:avLst/>
          </a:prstGeom>
          <a:ln>
            <a:solidFill>
              <a:srgbClr val="1F1A62"/>
            </a:solidFill>
          </a:ln>
        </p:spPr>
      </p:pic>
    </p:spTree>
    <p:extLst>
      <p:ext uri="{BB962C8B-B14F-4D97-AF65-F5344CB8AC3E}">
        <p14:creationId xmlns:p14="http://schemas.microsoft.com/office/powerpoint/2010/main" val="3999788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0E3F8FDC-1594-4091-A781-E4CE7EB122D7}"/>
              </a:ext>
            </a:extLst>
          </p:cNvPr>
          <p:cNvSpPr/>
          <p:nvPr/>
        </p:nvSpPr>
        <p:spPr>
          <a:xfrm>
            <a:off x="-25655" y="-120858"/>
            <a:ext cx="12243310" cy="1551952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07C0E06-A025-6444-A897-359A6F2930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D79A3BA-44F7-4138-A0A8-3A12506A5005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D9186F-5E83-4D49-830F-5289517B09DE}"/>
              </a:ext>
            </a:extLst>
          </p:cNvPr>
          <p:cNvSpPr/>
          <p:nvPr/>
        </p:nvSpPr>
        <p:spPr>
          <a:xfrm>
            <a:off x="526244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E51337C-7111-4FDD-BD9E-AAF8EAD4F674}"/>
              </a:ext>
            </a:extLst>
          </p:cNvPr>
          <p:cNvSpPr txBox="1">
            <a:spLocks/>
          </p:cNvSpPr>
          <p:nvPr/>
        </p:nvSpPr>
        <p:spPr>
          <a:xfrm>
            <a:off x="128248" y="-1698"/>
            <a:ext cx="9880375" cy="1278371"/>
          </a:xfrm>
          <a:prstGeom prst="rect">
            <a:avLst/>
          </a:prstGeom>
        </p:spPr>
        <p:txBody>
          <a:bodyPr vert="horz" lIns="116656" tIns="58311" rIns="116656" bIns="58311" rtlCol="0" anchor="ctr">
            <a:noAutofit/>
          </a:bodyPr>
          <a:lstStyle>
            <a:lvl1pPr algn="ctr" defTabSz="583178" rtl="0" eaLnBrk="1" latinLnBrk="0" hangingPunct="1">
              <a:spcBef>
                <a:spcPct val="0"/>
              </a:spcBef>
              <a:buNone/>
              <a:defRPr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E84A99"/>
                </a:solidFill>
                <a:latin typeface="Helvetica" panose="020B0403020202020204" pitchFamily="34" charset="0"/>
              </a:rPr>
              <a:t>Audio podcasts complement video viewing: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j-ea"/>
                <a:cs typeface="+mj-cs"/>
              </a:rPr>
              <a:t>While TV drives outcomes throughout the entire funnel, adding podcasts to the media mix can build consideration and purchase intent</a:t>
            </a:r>
          </a:p>
        </p:txBody>
      </p:sp>
      <p:sp>
        <p:nvSpPr>
          <p:cNvPr id="31" name="TextBox 30">
            <a:hlinkClick r:id="rId4"/>
            <a:extLst>
              <a:ext uri="{FF2B5EF4-FFF2-40B4-BE49-F238E27FC236}">
                <a16:creationId xmlns:a16="http://schemas.microsoft.com/office/drawing/2014/main" id="{568D8840-B3D9-4FCD-AA9A-402B62F48C64}"/>
              </a:ext>
            </a:extLst>
          </p:cNvPr>
          <p:cNvSpPr txBox="1"/>
          <p:nvPr/>
        </p:nvSpPr>
        <p:spPr>
          <a:xfrm>
            <a:off x="10482763" y="1062363"/>
            <a:ext cx="1422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Click here for the full report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9B3CD4F-F247-4C3D-AD35-8FD54D03D274}"/>
              </a:ext>
            </a:extLst>
          </p:cNvPr>
          <p:cNvSpPr txBox="1"/>
          <p:nvPr/>
        </p:nvSpPr>
        <p:spPr>
          <a:xfrm>
            <a:off x="508607" y="6288211"/>
            <a:ext cx="115111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Source: VAB analysis of Advertiser Perceptions’ Podcast Advertising Market Report, 2020. </a:t>
            </a:r>
          </a:p>
        </p:txBody>
      </p:sp>
      <p:pic>
        <p:nvPicPr>
          <p:cNvPr id="40" name="Picture 39" descr="Logo&#10;&#10;Description automatically generated with low confidence">
            <a:extLst>
              <a:ext uri="{FF2B5EF4-FFF2-40B4-BE49-F238E27FC236}">
                <a16:creationId xmlns:a16="http://schemas.microsoft.com/office/drawing/2014/main" id="{BE254C73-DC88-4F10-9984-C04D298155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248" y="1490863"/>
            <a:ext cx="1410542" cy="49198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12D7022-16D5-4C36-BC43-AB25F92C178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682"/>
          <a:stretch/>
        </p:blipFill>
        <p:spPr>
          <a:xfrm>
            <a:off x="1538790" y="1563362"/>
            <a:ext cx="1232505" cy="364023"/>
          </a:xfrm>
          <a:prstGeom prst="rect">
            <a:avLst/>
          </a:prstGeom>
          <a:ln>
            <a:solidFill>
              <a:srgbClr val="3399FF"/>
            </a:solidFill>
          </a:ln>
          <a:effectLst/>
        </p:spPr>
      </p:pic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1F244034-297D-47A8-A9E0-96A5CED653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7437886"/>
              </p:ext>
            </p:extLst>
          </p:nvPr>
        </p:nvGraphicFramePr>
        <p:xfrm>
          <a:off x="1644650" y="1916756"/>
          <a:ext cx="8902700" cy="4371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4" name="Left Brace 33">
            <a:extLst>
              <a:ext uri="{FF2B5EF4-FFF2-40B4-BE49-F238E27FC236}">
                <a16:creationId xmlns:a16="http://schemas.microsoft.com/office/drawing/2014/main" id="{4CAFA4B7-8F1F-42CD-8097-8EA4B5D1F2BB}"/>
              </a:ext>
            </a:extLst>
          </p:cNvPr>
          <p:cNvSpPr/>
          <p:nvPr/>
        </p:nvSpPr>
        <p:spPr>
          <a:xfrm>
            <a:off x="2300952" y="2803511"/>
            <a:ext cx="283130" cy="728225"/>
          </a:xfrm>
          <a:prstGeom prst="leftBrace">
            <a:avLst/>
          </a:prstGeom>
          <a:ln>
            <a:solidFill>
              <a:srgbClr val="1B146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" panose="020B0403020202020204" pitchFamily="34" charset="0"/>
            </a:endParaRPr>
          </a:p>
        </p:txBody>
      </p:sp>
      <p:sp>
        <p:nvSpPr>
          <p:cNvPr id="36" name="Left Brace 35">
            <a:extLst>
              <a:ext uri="{FF2B5EF4-FFF2-40B4-BE49-F238E27FC236}">
                <a16:creationId xmlns:a16="http://schemas.microsoft.com/office/drawing/2014/main" id="{C773922C-DB3E-417A-A202-2FAC470F9849}"/>
              </a:ext>
            </a:extLst>
          </p:cNvPr>
          <p:cNvSpPr/>
          <p:nvPr/>
        </p:nvSpPr>
        <p:spPr>
          <a:xfrm>
            <a:off x="2300951" y="3690465"/>
            <a:ext cx="283130" cy="770705"/>
          </a:xfrm>
          <a:prstGeom prst="leftBrace">
            <a:avLst/>
          </a:prstGeom>
          <a:ln>
            <a:solidFill>
              <a:srgbClr val="1B146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" panose="020B0403020202020204" pitchFamily="34" charset="0"/>
            </a:endParaRPr>
          </a:p>
        </p:txBody>
      </p:sp>
      <p:sp>
        <p:nvSpPr>
          <p:cNvPr id="37" name="Left Brace 36">
            <a:extLst>
              <a:ext uri="{FF2B5EF4-FFF2-40B4-BE49-F238E27FC236}">
                <a16:creationId xmlns:a16="http://schemas.microsoft.com/office/drawing/2014/main" id="{A09E9516-6E9F-4CEE-94F3-D6F2275B498E}"/>
              </a:ext>
            </a:extLst>
          </p:cNvPr>
          <p:cNvSpPr/>
          <p:nvPr/>
        </p:nvSpPr>
        <p:spPr>
          <a:xfrm>
            <a:off x="2373542" y="4812407"/>
            <a:ext cx="215258" cy="1167025"/>
          </a:xfrm>
          <a:prstGeom prst="leftBrace">
            <a:avLst/>
          </a:prstGeom>
          <a:ln>
            <a:solidFill>
              <a:srgbClr val="1B146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" panose="020B0403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8F29A02-397C-4DA2-A93B-B5EA9C1568E9}"/>
              </a:ext>
            </a:extLst>
          </p:cNvPr>
          <p:cNvSpPr txBox="1"/>
          <p:nvPr/>
        </p:nvSpPr>
        <p:spPr>
          <a:xfrm>
            <a:off x="1044332" y="3018103"/>
            <a:ext cx="12329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</a:rPr>
              <a:t>Upper Funnel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B0D2505-CCAE-4FB6-91C3-F9C676A6217B}"/>
              </a:ext>
            </a:extLst>
          </p:cNvPr>
          <p:cNvSpPr txBox="1"/>
          <p:nvPr/>
        </p:nvSpPr>
        <p:spPr>
          <a:xfrm>
            <a:off x="1092447" y="3940178"/>
            <a:ext cx="12329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</a:rPr>
              <a:t>Mid Funnel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A9DA4C3-7852-4E89-967C-F51F9C9CD99D}"/>
              </a:ext>
            </a:extLst>
          </p:cNvPr>
          <p:cNvSpPr txBox="1"/>
          <p:nvPr/>
        </p:nvSpPr>
        <p:spPr>
          <a:xfrm>
            <a:off x="1044332" y="5252433"/>
            <a:ext cx="1458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</a:rPr>
              <a:t>Lower Funnel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625D0C1-8934-44FF-9237-3C34E4732B1A}"/>
              </a:ext>
            </a:extLst>
          </p:cNvPr>
          <p:cNvSpPr txBox="1"/>
          <p:nvPr/>
        </p:nvSpPr>
        <p:spPr>
          <a:xfrm>
            <a:off x="0" y="1945075"/>
            <a:ext cx="12192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862" b="0" i="0" u="none" strike="noStrike" kern="1200" spc="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r>
              <a:rPr lang="en-US" sz="1400" b="1" u="sng"/>
              <a:t>Media</a:t>
            </a:r>
            <a:r>
              <a:rPr lang="en-US" sz="1400" b="1" u="sng" baseline="0"/>
              <a:t> Types Best at Delivering Campaign Objectives</a:t>
            </a:r>
          </a:p>
          <a:p>
            <a:pPr algn="ctr" rtl="0">
              <a:defRPr sz="1862" b="0" i="0" u="none" strike="noStrike" kern="1200" spc="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r>
              <a:rPr lang="en-US" sz="1200" baseline="0"/>
              <a:t>% of advertisers</a:t>
            </a:r>
            <a:endParaRPr lang="en-US" sz="1200"/>
          </a:p>
        </p:txBody>
      </p:sp>
      <p:pic>
        <p:nvPicPr>
          <p:cNvPr id="4" name="Picture 3">
            <a:hlinkClick r:id="rId8"/>
            <a:extLst>
              <a:ext uri="{FF2B5EF4-FFF2-40B4-BE49-F238E27FC236}">
                <a16:creationId xmlns:a16="http://schemas.microsoft.com/office/drawing/2014/main" id="{6BDCF1EA-8B29-4742-B62D-B5A6BFBC5D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21331" y="59895"/>
            <a:ext cx="1742421" cy="976973"/>
          </a:xfrm>
          <a:prstGeom prst="rect">
            <a:avLst/>
          </a:prstGeom>
          <a:ln>
            <a:solidFill>
              <a:srgbClr val="1F1A62"/>
            </a:solidFill>
          </a:ln>
        </p:spPr>
      </p:pic>
    </p:spTree>
    <p:extLst>
      <p:ext uri="{BB962C8B-B14F-4D97-AF65-F5344CB8AC3E}">
        <p14:creationId xmlns:p14="http://schemas.microsoft.com/office/powerpoint/2010/main" val="3908917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08D3A7C3-9423-4DEA-8167-5DB6C29266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7180" y="0"/>
            <a:ext cx="2474819" cy="144108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92812D1-C2E7-6145-8C2A-95A25EFCD80C}"/>
              </a:ext>
            </a:extLst>
          </p:cNvPr>
          <p:cNvSpPr/>
          <p:nvPr/>
        </p:nvSpPr>
        <p:spPr>
          <a:xfrm>
            <a:off x="0" y="0"/>
            <a:ext cx="5241303" cy="6869150"/>
          </a:xfrm>
          <a:prstGeom prst="rect">
            <a:avLst/>
          </a:prstGeom>
          <a:solidFill>
            <a:srgbClr val="00C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D54650-E124-0942-8B03-A438165B55A6}"/>
              </a:ext>
            </a:extLst>
          </p:cNvPr>
          <p:cNvSpPr/>
          <p:nvPr/>
        </p:nvSpPr>
        <p:spPr>
          <a:xfrm>
            <a:off x="155150" y="2188364"/>
            <a:ext cx="508615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Discover more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-Normal" pitchFamily="2" charset="0"/>
                <a:ea typeface="+mn-ea"/>
                <a:cs typeface="+mn-cs"/>
              </a:rPr>
              <a:t>Looking for more data, insights and takeaways? Check out this related VAB content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07C0E06-A025-6444-A897-359A6F2930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33B3C66-BB54-4899-9837-0457B0BFA117}"/>
              </a:ext>
            </a:extLst>
          </p:cNvPr>
          <p:cNvSpPr/>
          <p:nvPr/>
        </p:nvSpPr>
        <p:spPr>
          <a:xfrm>
            <a:off x="5885319" y="6089303"/>
            <a:ext cx="5651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Members, brand marketers and agencies get free and immediate access to VAB’s content library.  Get access at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4"/>
              </a:rPr>
              <a:t>theVAB.com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B973AC1-8E1F-406F-B2A6-A7902FA37173}"/>
              </a:ext>
            </a:extLst>
          </p:cNvPr>
          <p:cNvSpPr/>
          <p:nvPr/>
        </p:nvSpPr>
        <p:spPr>
          <a:xfrm>
            <a:off x="544398" y="6586958"/>
            <a:ext cx="11669120" cy="25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3832B338-C18C-445E-BC27-61C8789B93D7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FD45E7E-C500-43A2-8120-8ED21E2A2C7B}"/>
              </a:ext>
            </a:extLst>
          </p:cNvPr>
          <p:cNvGrpSpPr/>
          <p:nvPr/>
        </p:nvGrpSpPr>
        <p:grpSpPr>
          <a:xfrm>
            <a:off x="2408580" y="404520"/>
            <a:ext cx="1880099" cy="914270"/>
            <a:chOff x="198561" y="542425"/>
            <a:chExt cx="1453627" cy="91427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E4170BE-0D5F-4F59-B2ED-D07DFD84BE95}"/>
                </a:ext>
              </a:extLst>
            </p:cNvPr>
            <p:cNvSpPr txBox="1"/>
            <p:nvPr/>
          </p:nvSpPr>
          <p:spPr>
            <a:xfrm>
              <a:off x="198561" y="542425"/>
              <a:ext cx="118250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Reed Kiely</a:t>
              </a:r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7F9895F-B2CF-4F6E-A124-87D6BB078209}"/>
                </a:ext>
              </a:extLst>
            </p:cNvPr>
            <p:cNvSpPr txBox="1"/>
            <p:nvPr/>
          </p:nvSpPr>
          <p:spPr>
            <a:xfrm>
              <a:off x="198562" y="856531"/>
              <a:ext cx="1453626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Associate Insights Director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reedk@thevab.com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C736EE8-AB58-4D19-A9C8-A0FEE809FAA8}"/>
              </a:ext>
            </a:extLst>
          </p:cNvPr>
          <p:cNvGrpSpPr/>
          <p:nvPr/>
        </p:nvGrpSpPr>
        <p:grpSpPr>
          <a:xfrm>
            <a:off x="249927" y="404520"/>
            <a:ext cx="1951735" cy="914270"/>
            <a:chOff x="2529808" y="542425"/>
            <a:chExt cx="1573920" cy="91427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1472BB9-452F-4CF4-A8C5-463CE801978E}"/>
                </a:ext>
              </a:extLst>
            </p:cNvPr>
            <p:cNvSpPr txBox="1"/>
            <p:nvPr/>
          </p:nvSpPr>
          <p:spPr>
            <a:xfrm>
              <a:off x="2529808" y="542425"/>
              <a:ext cx="15739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Leah Montner-Dixon</a:t>
              </a:r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C6BDDA2-DAD0-4175-8F77-77A09826BDCD}"/>
                </a:ext>
              </a:extLst>
            </p:cNvPr>
            <p:cNvSpPr txBox="1"/>
            <p:nvPr/>
          </p:nvSpPr>
          <p:spPr>
            <a:xfrm>
              <a:off x="2529808" y="856531"/>
              <a:ext cx="157392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Associate Insights Director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leahm@thevab.com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2254169-E83C-4230-8068-0511F6A21E42}"/>
              </a:ext>
            </a:extLst>
          </p:cNvPr>
          <p:cNvGrpSpPr/>
          <p:nvPr/>
        </p:nvGrpSpPr>
        <p:grpSpPr>
          <a:xfrm>
            <a:off x="227068" y="1278940"/>
            <a:ext cx="1714453" cy="744993"/>
            <a:chOff x="4357874" y="542425"/>
            <a:chExt cx="1714453" cy="744993"/>
          </a:xfrm>
        </p:grpSpPr>
        <p:sp>
          <p:nvSpPr>
            <p:cNvPr id="35" name="TextBox 34">
              <a:hlinkClick r:id="rId5"/>
              <a:extLst>
                <a:ext uri="{FF2B5EF4-FFF2-40B4-BE49-F238E27FC236}">
                  <a16:creationId xmlns:a16="http://schemas.microsoft.com/office/drawing/2014/main" id="{6EDD71D5-BD13-4184-A7FC-C00FC3DA7ACD}"/>
                </a:ext>
              </a:extLst>
            </p:cNvPr>
            <p:cNvSpPr txBox="1"/>
            <p:nvPr/>
          </p:nvSpPr>
          <p:spPr>
            <a:xfrm>
              <a:off x="4357874" y="542425"/>
              <a:ext cx="135341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Karolina</a:t>
              </a: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Guillen</a:t>
              </a:r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623445B-7C75-4A2A-8C53-AD691BEBA31B}"/>
                </a:ext>
              </a:extLst>
            </p:cNvPr>
            <p:cNvSpPr txBox="1"/>
            <p:nvPr/>
          </p:nvSpPr>
          <p:spPr>
            <a:xfrm>
              <a:off x="4357874" y="856531"/>
              <a:ext cx="171445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Insights Manager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karolinag@thevab.com</a:t>
              </a:r>
            </a:p>
          </p:txBody>
        </p:sp>
      </p:grpSp>
      <p:pic>
        <p:nvPicPr>
          <p:cNvPr id="29" name="Picture 28">
            <a:hlinkClick r:id="rId6"/>
            <a:extLst>
              <a:ext uri="{FF2B5EF4-FFF2-40B4-BE49-F238E27FC236}">
                <a16:creationId xmlns:a16="http://schemas.microsoft.com/office/drawing/2014/main" id="{4F5F05C8-B72E-4794-AF9F-4925F9869E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6225" y="1651230"/>
            <a:ext cx="2024413" cy="1137763"/>
          </a:xfrm>
          <a:prstGeom prst="rect">
            <a:avLst/>
          </a:prstGeom>
          <a:ln>
            <a:solidFill>
              <a:srgbClr val="1F1A62"/>
            </a:solidFill>
          </a:ln>
        </p:spPr>
      </p:pic>
      <p:pic>
        <p:nvPicPr>
          <p:cNvPr id="30" name="Picture 29">
            <a:hlinkClick r:id="rId8"/>
            <a:extLst>
              <a:ext uri="{FF2B5EF4-FFF2-40B4-BE49-F238E27FC236}">
                <a16:creationId xmlns:a16="http://schemas.microsoft.com/office/drawing/2014/main" id="{7ADC416C-EE66-4731-A1DD-91E210E79E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62586" y="2977765"/>
            <a:ext cx="2021119" cy="1153824"/>
          </a:xfrm>
          <a:prstGeom prst="rect">
            <a:avLst/>
          </a:prstGeom>
          <a:ln>
            <a:solidFill>
              <a:srgbClr val="1F1A62"/>
            </a:solidFill>
          </a:ln>
        </p:spPr>
      </p:pic>
      <p:pic>
        <p:nvPicPr>
          <p:cNvPr id="32" name="Picture 31">
            <a:hlinkClick r:id="rId10"/>
            <a:extLst>
              <a:ext uri="{FF2B5EF4-FFF2-40B4-BE49-F238E27FC236}">
                <a16:creationId xmlns:a16="http://schemas.microsoft.com/office/drawing/2014/main" id="{1B61D549-0250-4D11-9C1B-DE783C72C43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68864" y="1630837"/>
            <a:ext cx="2011145" cy="1182186"/>
          </a:xfrm>
          <a:prstGeom prst="rect">
            <a:avLst/>
          </a:prstGeom>
          <a:ln>
            <a:solidFill>
              <a:srgbClr val="1F1A62"/>
            </a:solidFill>
          </a:ln>
        </p:spPr>
      </p:pic>
      <p:pic>
        <p:nvPicPr>
          <p:cNvPr id="37" name="Picture 36">
            <a:hlinkClick r:id="rId12"/>
            <a:extLst>
              <a:ext uri="{FF2B5EF4-FFF2-40B4-BE49-F238E27FC236}">
                <a16:creationId xmlns:a16="http://schemas.microsoft.com/office/drawing/2014/main" id="{38CEE525-860D-47A4-A6F0-B2C6E797101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29529" y="1642407"/>
            <a:ext cx="2052467" cy="1155409"/>
          </a:xfrm>
          <a:prstGeom prst="rect">
            <a:avLst/>
          </a:prstGeom>
          <a:ln>
            <a:solidFill>
              <a:srgbClr val="1F1A62"/>
            </a:solidFill>
          </a:ln>
        </p:spPr>
      </p:pic>
      <p:pic>
        <p:nvPicPr>
          <p:cNvPr id="41" name="Picture 40">
            <a:hlinkClick r:id="rId14"/>
            <a:extLst>
              <a:ext uri="{FF2B5EF4-FFF2-40B4-BE49-F238E27FC236}">
                <a16:creationId xmlns:a16="http://schemas.microsoft.com/office/drawing/2014/main" id="{115866E1-FC1F-4972-A0FE-1FAECF63F4B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000212" y="2982284"/>
            <a:ext cx="2021119" cy="1134229"/>
          </a:xfrm>
          <a:prstGeom prst="rect">
            <a:avLst/>
          </a:prstGeom>
          <a:ln>
            <a:solidFill>
              <a:srgbClr val="1F1A62"/>
            </a:solidFill>
          </a:ln>
        </p:spPr>
      </p:pic>
      <p:pic>
        <p:nvPicPr>
          <p:cNvPr id="46" name="Picture 45">
            <a:hlinkClick r:id="rId16"/>
            <a:extLst>
              <a:ext uri="{FF2B5EF4-FFF2-40B4-BE49-F238E27FC236}">
                <a16:creationId xmlns:a16="http://schemas.microsoft.com/office/drawing/2014/main" id="{D16012C8-48D8-4105-A1C1-1C6E044AF9A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729529" y="2981604"/>
            <a:ext cx="2021119" cy="1135588"/>
          </a:xfrm>
          <a:prstGeom prst="rect">
            <a:avLst/>
          </a:prstGeom>
          <a:ln>
            <a:solidFill>
              <a:srgbClr val="1B1464"/>
            </a:solidFill>
          </a:ln>
        </p:spPr>
      </p:pic>
      <p:pic>
        <p:nvPicPr>
          <p:cNvPr id="48" name="Picture 47">
            <a:hlinkClick r:id="rId18"/>
            <a:extLst>
              <a:ext uri="{FF2B5EF4-FFF2-40B4-BE49-F238E27FC236}">
                <a16:creationId xmlns:a16="http://schemas.microsoft.com/office/drawing/2014/main" id="{063C7736-4F31-42B9-99FB-EBA7165C8B8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456224" y="4306878"/>
            <a:ext cx="2011145" cy="1127646"/>
          </a:xfrm>
          <a:prstGeom prst="rect">
            <a:avLst/>
          </a:prstGeom>
          <a:ln>
            <a:solidFill>
              <a:srgbClr val="1F1A62"/>
            </a:solidFill>
          </a:ln>
        </p:spPr>
      </p:pic>
      <p:pic>
        <p:nvPicPr>
          <p:cNvPr id="50" name="Picture 49">
            <a:hlinkClick r:id="rId20"/>
            <a:extLst>
              <a:ext uri="{FF2B5EF4-FFF2-40B4-BE49-F238E27FC236}">
                <a16:creationId xmlns:a16="http://schemas.microsoft.com/office/drawing/2014/main" id="{2F1EBFCE-6E37-4B95-8C75-A78E39AD177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729529" y="4306885"/>
            <a:ext cx="2005852" cy="1127633"/>
          </a:xfrm>
          <a:prstGeom prst="rect">
            <a:avLst/>
          </a:prstGeom>
          <a:ln>
            <a:solidFill>
              <a:srgbClr val="1F1A62"/>
            </a:solidFill>
          </a:ln>
        </p:spPr>
      </p:pic>
      <p:pic>
        <p:nvPicPr>
          <p:cNvPr id="14" name="Picture 13">
            <a:hlinkClick r:id="rId22"/>
            <a:extLst>
              <a:ext uri="{FF2B5EF4-FFF2-40B4-BE49-F238E27FC236}">
                <a16:creationId xmlns:a16="http://schemas.microsoft.com/office/drawing/2014/main" id="{0ECC4947-9286-410D-9810-66968BFD747B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t="1665" r="1162" b="37934"/>
          <a:stretch/>
        </p:blipFill>
        <p:spPr>
          <a:xfrm>
            <a:off x="9997541" y="4304484"/>
            <a:ext cx="2005852" cy="1132434"/>
          </a:xfrm>
          <a:prstGeom prst="rect">
            <a:avLst/>
          </a:prstGeom>
          <a:ln>
            <a:solidFill>
              <a:srgbClr val="1F1A62"/>
            </a:solidFill>
          </a:ln>
        </p:spPr>
      </p:pic>
    </p:spTree>
    <p:extLst>
      <p:ext uri="{BB962C8B-B14F-4D97-AF65-F5344CB8AC3E}">
        <p14:creationId xmlns:p14="http://schemas.microsoft.com/office/powerpoint/2010/main" val="2469683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D49DEB-7177-4C53-A63F-C8DEAEFFD3CD}"/>
              </a:ext>
            </a:extLst>
          </p:cNvPr>
          <p:cNvSpPr/>
          <p:nvPr/>
        </p:nvSpPr>
        <p:spPr>
          <a:xfrm>
            <a:off x="449869" y="221925"/>
            <a:ext cx="9576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About VAB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B14815-07B9-42AB-B09B-0447810891B3}"/>
              </a:ext>
            </a:extLst>
          </p:cNvPr>
          <p:cNvSpPr txBox="1"/>
          <p:nvPr/>
        </p:nvSpPr>
        <p:spPr>
          <a:xfrm>
            <a:off x="449869" y="1079775"/>
            <a:ext cx="599757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is an insights-driven organization that inspires marketers to reimagine their media strategies resulting in fully informed decisions.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A8ECD1EE-DE3D-4E60-89D9-2446CC8D6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750" y="3529324"/>
            <a:ext cx="3662680" cy="195079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t" anchorCtr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Simplify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We save you time by bringing you the latest data &amp; actionable takeaways you can use to inform your marketing plans.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5FA2EED1-43F8-4410-9F5C-0FD8EDCB6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9468" y="3788433"/>
            <a:ext cx="3183572" cy="14325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Discover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We keep you one step ahead with the latest thinking so you can create innovative, forward-looking strategies.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ABB7EF40-FE21-4E67-B6E5-8BE8D4EA3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3079" y="3789940"/>
            <a:ext cx="3183572" cy="142955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Transform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We help you build your brand by focusing on core marketing principles that will help drive tangible business outcomes.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70CFDB-CBA4-474B-AEE9-C54BE1FFDF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AF8E182-A927-4EEC-8509-3F413A48E93C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62BAA6-0F79-41FA-BE2A-F7E8FDCF791E}"/>
              </a:ext>
            </a:extLst>
          </p:cNvPr>
          <p:cNvSpPr txBox="1"/>
          <p:nvPr/>
        </p:nvSpPr>
        <p:spPr>
          <a:xfrm>
            <a:off x="449869" y="2471551"/>
            <a:ext cx="88036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Drawing on our marketing expertise, we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simplify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the complexities in our industry and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discover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new insights that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transform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the way marketers look at their media strategy. 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8C2595C-7341-4CA0-9F44-52A5F4AE501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00BFF2"/>
              </a:clrFrom>
              <a:clrTo>
                <a:srgbClr val="00BF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5201" y="0"/>
            <a:ext cx="5256799" cy="306056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D96A7EE-222D-4484-A9C9-19F3EADA1517}"/>
              </a:ext>
            </a:extLst>
          </p:cNvPr>
          <p:cNvSpPr/>
          <p:nvPr/>
        </p:nvSpPr>
        <p:spPr>
          <a:xfrm>
            <a:off x="-21518" y="6586958"/>
            <a:ext cx="122350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E24592-D711-4D6C-B85F-C4216232DCD9}"/>
              </a:ext>
            </a:extLst>
          </p:cNvPr>
          <p:cNvSpPr txBox="1"/>
          <p:nvPr/>
        </p:nvSpPr>
        <p:spPr>
          <a:xfrm>
            <a:off x="518961" y="5528376"/>
            <a:ext cx="114357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We are committed to your business growth and proud to offer VAB members, brand marketers and agencies </a:t>
            </a:r>
            <a:r>
              <a:rPr kumimoji="0" lang="en-US" sz="1600" b="1" i="1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complimentary access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to our continuously-growing Insights library.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Get </a:t>
            </a: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mmediate access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at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theVAB.com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.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5945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0E3F8FDC-1594-4091-A781-E4CE7EB122D7}"/>
              </a:ext>
            </a:extLst>
          </p:cNvPr>
          <p:cNvSpPr/>
          <p:nvPr/>
        </p:nvSpPr>
        <p:spPr>
          <a:xfrm>
            <a:off x="-25655" y="-120858"/>
            <a:ext cx="12243310" cy="1551952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07C0E06-A025-6444-A897-359A6F2930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D79A3BA-44F7-4138-A0A8-3A12506A5005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D9186F-5E83-4D49-830F-5289517B09DE}"/>
              </a:ext>
            </a:extLst>
          </p:cNvPr>
          <p:cNvSpPr/>
          <p:nvPr/>
        </p:nvSpPr>
        <p:spPr>
          <a:xfrm>
            <a:off x="526244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E51337C-7111-4FDD-BD9E-AAF8EAD4F674}"/>
              </a:ext>
            </a:extLst>
          </p:cNvPr>
          <p:cNvSpPr txBox="1">
            <a:spLocks/>
          </p:cNvSpPr>
          <p:nvPr/>
        </p:nvSpPr>
        <p:spPr>
          <a:xfrm>
            <a:off x="128248" y="-1698"/>
            <a:ext cx="10195710" cy="1278371"/>
          </a:xfrm>
          <a:prstGeom prst="rect">
            <a:avLst/>
          </a:prstGeom>
        </p:spPr>
        <p:txBody>
          <a:bodyPr vert="horz" lIns="116656" tIns="58311" rIns="116656" bIns="58311" rtlCol="0" anchor="ctr">
            <a:noAutofit/>
          </a:bodyPr>
          <a:lstStyle>
            <a:lvl1pPr algn="ctr" defTabSz="583178" rtl="0" eaLnBrk="1" latinLnBrk="0" hangingPunct="1">
              <a:spcBef>
                <a:spcPct val="0"/>
              </a:spcBef>
              <a:buNone/>
              <a:defRPr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E84A99"/>
                </a:solidFill>
                <a:latin typeface="Helvetica" panose="020B0403020202020204" pitchFamily="34" charset="0"/>
              </a:rPr>
              <a:t>Solutions to the crumbling cookie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anose="020B0403020202020204" pitchFamily="34" charset="0"/>
                <a:ea typeface="+mj-ea"/>
                <a:cs typeface="+mj-cs"/>
              </a:rPr>
              <a:t>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The anticipated phase-out is driving marketers to reallocate budgets to channels without third-party cookies like streaming platforms and connected TV</a:t>
            </a:r>
          </a:p>
        </p:txBody>
      </p:sp>
      <p:sp>
        <p:nvSpPr>
          <p:cNvPr id="31" name="TextBox 30">
            <a:hlinkClick r:id="rId4"/>
            <a:extLst>
              <a:ext uri="{FF2B5EF4-FFF2-40B4-BE49-F238E27FC236}">
                <a16:creationId xmlns:a16="http://schemas.microsoft.com/office/drawing/2014/main" id="{568D8840-B3D9-4FCD-AA9A-402B62F48C64}"/>
              </a:ext>
            </a:extLst>
          </p:cNvPr>
          <p:cNvSpPr txBox="1"/>
          <p:nvPr/>
        </p:nvSpPr>
        <p:spPr>
          <a:xfrm>
            <a:off x="10482763" y="1062363"/>
            <a:ext cx="1422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Click here for the full report</a:t>
            </a:r>
          </a:p>
        </p:txBody>
      </p:sp>
      <p:pic>
        <p:nvPicPr>
          <p:cNvPr id="30" name="Picture 29" descr="Logo&#10;&#10;Description automatically generated with low confidence">
            <a:extLst>
              <a:ext uri="{FF2B5EF4-FFF2-40B4-BE49-F238E27FC236}">
                <a16:creationId xmlns:a16="http://schemas.microsoft.com/office/drawing/2014/main" id="{46D5E876-E9A7-4F79-9DBD-684CEF7B14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248" y="1490863"/>
            <a:ext cx="1410542" cy="491984"/>
          </a:xfrm>
          <a:prstGeom prst="rect">
            <a:avLst/>
          </a:prstGeom>
        </p:spPr>
      </p:pic>
      <p:pic>
        <p:nvPicPr>
          <p:cNvPr id="32" name="Picture 31" descr="Text&#10;&#10;Description automatically generated">
            <a:extLst>
              <a:ext uri="{FF2B5EF4-FFF2-40B4-BE49-F238E27FC236}">
                <a16:creationId xmlns:a16="http://schemas.microsoft.com/office/drawing/2014/main" id="{1B955820-E45B-4001-AEFD-474302D782B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8790" y="1532254"/>
            <a:ext cx="948682" cy="500079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58820FF0-EE65-452A-A139-2CDDE2CFB754}"/>
              </a:ext>
            </a:extLst>
          </p:cNvPr>
          <p:cNvSpPr/>
          <p:nvPr/>
        </p:nvSpPr>
        <p:spPr>
          <a:xfrm>
            <a:off x="546749" y="6310607"/>
            <a:ext cx="1168727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Source: Xandr, 2020 Ad Relevance Report</a:t>
            </a:r>
          </a:p>
        </p:txBody>
      </p:sp>
      <p:sp>
        <p:nvSpPr>
          <p:cNvPr id="43" name="Rectangle: Rounded Corners 42">
            <a:hlinkClick r:id="rId7"/>
            <a:extLst>
              <a:ext uri="{FF2B5EF4-FFF2-40B4-BE49-F238E27FC236}">
                <a16:creationId xmlns:a16="http://schemas.microsoft.com/office/drawing/2014/main" id="{E34A2444-CFE7-4416-B463-EA3394A67C51}"/>
              </a:ext>
            </a:extLst>
          </p:cNvPr>
          <p:cNvSpPr/>
          <p:nvPr/>
        </p:nvSpPr>
        <p:spPr>
          <a:xfrm>
            <a:off x="9193100" y="3189547"/>
            <a:ext cx="2895652" cy="1126454"/>
          </a:xfrm>
          <a:prstGeom prst="roundRect">
            <a:avLst/>
          </a:prstGeom>
          <a:noFill/>
          <a:ln w="38100">
            <a:solidFill>
              <a:srgbClr val="4EB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hlinkClick r:id="rId7"/>
            <a:extLst>
              <a:ext uri="{FF2B5EF4-FFF2-40B4-BE49-F238E27FC236}">
                <a16:creationId xmlns:a16="http://schemas.microsoft.com/office/drawing/2014/main" id="{A01E6032-A1E9-4941-973D-2F2E761884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3254" y="3612998"/>
            <a:ext cx="2551814" cy="620359"/>
          </a:xfrm>
          <a:prstGeom prst="rect">
            <a:avLst/>
          </a:prstGeom>
        </p:spPr>
      </p:pic>
      <p:sp>
        <p:nvSpPr>
          <p:cNvPr id="42" name="TextBox 41">
            <a:hlinkClick r:id="rId7"/>
            <a:extLst>
              <a:ext uri="{FF2B5EF4-FFF2-40B4-BE49-F238E27FC236}">
                <a16:creationId xmlns:a16="http://schemas.microsoft.com/office/drawing/2014/main" id="{0E86C92A-41EE-45E6-A334-CC0067FBB9CD}"/>
              </a:ext>
            </a:extLst>
          </p:cNvPr>
          <p:cNvSpPr txBox="1"/>
          <p:nvPr/>
        </p:nvSpPr>
        <p:spPr>
          <a:xfrm>
            <a:off x="9153871" y="3212804"/>
            <a:ext cx="299838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u="sng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Click below</a:t>
            </a:r>
            <a:r>
              <a:rPr kumimoji="0" lang="en-US" sz="1050" b="1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050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to untangle the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terminology within data, privacy &amp; identity</a:t>
            </a:r>
            <a:endParaRPr kumimoji="0" lang="en-US" sz="1050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2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87247B-902F-4128-920F-898D9330034C}"/>
              </a:ext>
            </a:extLst>
          </p:cNvPr>
          <p:cNvSpPr txBox="1"/>
          <p:nvPr/>
        </p:nvSpPr>
        <p:spPr>
          <a:xfrm>
            <a:off x="1759509" y="2223587"/>
            <a:ext cx="7693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>
                <a:solidFill>
                  <a:srgbClr val="1B1464"/>
                </a:solidFill>
                <a:latin typeface="Helvetica" panose="020B0403020202020204" pitchFamily="34" charset="0"/>
              </a:rPr>
              <a:t>Because of major browsers phasing out third-party cookies… </a:t>
            </a:r>
            <a:endParaRPr lang="en-US" sz="1600">
              <a:solidFill>
                <a:srgbClr val="1B1464"/>
              </a:solidFill>
              <a:latin typeface="Helvetica" panose="020B0403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3394B6-3577-4907-933F-1CD605B90E2B}"/>
              </a:ext>
            </a:extLst>
          </p:cNvPr>
          <p:cNvSpPr txBox="1"/>
          <p:nvPr/>
        </p:nvSpPr>
        <p:spPr>
          <a:xfrm>
            <a:off x="2004845" y="5006697"/>
            <a:ext cx="22896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>
                <a:solidFill>
                  <a:srgbClr val="1B1464"/>
                </a:solidFill>
                <a:latin typeface="Helvetica" panose="020B0403020202020204" pitchFamily="34" charset="0"/>
              </a:rPr>
              <a:t>My company/main client will </a:t>
            </a:r>
            <a:r>
              <a:rPr lang="en-US" sz="1500" b="1">
                <a:solidFill>
                  <a:srgbClr val="1B1464"/>
                </a:solidFill>
                <a:latin typeface="Helvetica" panose="020B0403020202020204" pitchFamily="34" charset="0"/>
              </a:rPr>
              <a:t>reallocate spend to other channels </a:t>
            </a:r>
            <a:r>
              <a:rPr lang="en-US" sz="1500">
                <a:solidFill>
                  <a:srgbClr val="1B1464"/>
                </a:solidFill>
                <a:latin typeface="Helvetica" panose="020B0403020202020204" pitchFamily="34" charset="0"/>
              </a:rPr>
              <a:t>without third-party cookies</a:t>
            </a:r>
            <a:endParaRPr lang="en-US" sz="1500" b="1">
              <a:solidFill>
                <a:srgbClr val="1B1464"/>
              </a:solidFill>
              <a:latin typeface="Helvetica" panose="020B0403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144B113-71DA-49B8-A896-98A23FE60A82}"/>
              </a:ext>
            </a:extLst>
          </p:cNvPr>
          <p:cNvSpPr txBox="1"/>
          <p:nvPr/>
        </p:nvSpPr>
        <p:spPr>
          <a:xfrm>
            <a:off x="4424065" y="5006697"/>
            <a:ext cx="2289636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>
                <a:solidFill>
                  <a:srgbClr val="1B1464"/>
                </a:solidFill>
                <a:latin typeface="Helvetica" panose="020B0403020202020204" pitchFamily="34" charset="0"/>
              </a:rPr>
              <a:t>My company/client will build an </a:t>
            </a:r>
            <a:r>
              <a:rPr lang="en-US" sz="1500" b="1">
                <a:solidFill>
                  <a:srgbClr val="1B1464"/>
                </a:solidFill>
                <a:latin typeface="Helvetica" panose="020B0403020202020204" pitchFamily="34" charset="0"/>
              </a:rPr>
              <a:t>effective identity solution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03D9A4-3E96-40FE-A8BB-3A663F646C3B}"/>
              </a:ext>
            </a:extLst>
          </p:cNvPr>
          <p:cNvSpPr txBox="1"/>
          <p:nvPr/>
        </p:nvSpPr>
        <p:spPr>
          <a:xfrm>
            <a:off x="6843285" y="5006697"/>
            <a:ext cx="22896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>
                <a:solidFill>
                  <a:srgbClr val="1B1464"/>
                </a:solidFill>
                <a:latin typeface="Helvetica" panose="020B0403020202020204" pitchFamily="34" charset="0"/>
              </a:rPr>
              <a:t>My company/main client will develop a </a:t>
            </a:r>
            <a:r>
              <a:rPr lang="en-US" sz="1500" b="1">
                <a:solidFill>
                  <a:srgbClr val="1B1464"/>
                </a:solidFill>
                <a:latin typeface="Helvetica" panose="020B0403020202020204" pitchFamily="34" charset="0"/>
              </a:rPr>
              <a:t>more sophisticated tech stack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4E3709F-979C-4666-96A8-F28579F435B0}"/>
              </a:ext>
            </a:extLst>
          </p:cNvPr>
          <p:cNvSpPr txBox="1"/>
          <p:nvPr/>
        </p:nvSpPr>
        <p:spPr>
          <a:xfrm>
            <a:off x="2317813" y="4325070"/>
            <a:ext cx="1663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ED3C8D"/>
                </a:solidFill>
                <a:latin typeface="Helvetica" panose="020B0403020202020204" pitchFamily="34" charset="0"/>
              </a:rPr>
              <a:t>36%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35FA89F-C2F9-4091-8A15-FB13264D1535}"/>
              </a:ext>
            </a:extLst>
          </p:cNvPr>
          <p:cNvSpPr txBox="1"/>
          <p:nvPr/>
        </p:nvSpPr>
        <p:spPr>
          <a:xfrm>
            <a:off x="4737033" y="4323421"/>
            <a:ext cx="1663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ED3C8D"/>
                </a:solidFill>
                <a:latin typeface="Helvetica" panose="020B0403020202020204" pitchFamily="34" charset="0"/>
              </a:rPr>
              <a:t>33%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D95760F-BF49-48CB-8BD7-78A36F2B530A}"/>
              </a:ext>
            </a:extLst>
          </p:cNvPr>
          <p:cNvSpPr txBox="1"/>
          <p:nvPr/>
        </p:nvSpPr>
        <p:spPr>
          <a:xfrm>
            <a:off x="7156253" y="4323421"/>
            <a:ext cx="1663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ED3C8D"/>
                </a:solidFill>
                <a:latin typeface="Helvetica" panose="020B0403020202020204" pitchFamily="34" charset="0"/>
              </a:rPr>
              <a:t>32%</a:t>
            </a:r>
          </a:p>
        </p:txBody>
      </p:sp>
      <p:pic>
        <p:nvPicPr>
          <p:cNvPr id="29" name="Picture 28" descr="Shape, icon&#10;&#10;Description automatically generated">
            <a:extLst>
              <a:ext uri="{FF2B5EF4-FFF2-40B4-BE49-F238E27FC236}">
                <a16:creationId xmlns:a16="http://schemas.microsoft.com/office/drawing/2014/main" id="{CCC1A046-A9A9-4693-A449-734DD82B59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74673" y="3035950"/>
            <a:ext cx="1149980" cy="1126344"/>
          </a:xfrm>
          <a:prstGeom prst="rect">
            <a:avLst/>
          </a:prstGeom>
        </p:spPr>
      </p:pic>
      <p:pic>
        <p:nvPicPr>
          <p:cNvPr id="33" name="Picture 32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5FAF7844-24ED-43B5-B924-BFBEBAD438F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892" y="3024129"/>
            <a:ext cx="1149982" cy="1149982"/>
          </a:xfrm>
          <a:prstGeom prst="rect">
            <a:avLst/>
          </a:prstGeom>
        </p:spPr>
      </p:pic>
      <p:pic>
        <p:nvPicPr>
          <p:cNvPr id="39" name="Picture 38" descr="Graphical user interface&#10;&#10;Description automatically generated">
            <a:extLst>
              <a:ext uri="{FF2B5EF4-FFF2-40B4-BE49-F238E27FC236}">
                <a16:creationId xmlns:a16="http://schemas.microsoft.com/office/drawing/2014/main" id="{DE8ED393-CDB4-42F7-8990-3126FE48083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112" y="3024129"/>
            <a:ext cx="1149982" cy="1149982"/>
          </a:xfrm>
          <a:prstGeom prst="rect">
            <a:avLst/>
          </a:prstGeom>
        </p:spPr>
      </p:pic>
      <p:pic>
        <p:nvPicPr>
          <p:cNvPr id="37" name="Picture 36">
            <a:hlinkClick r:id="rId12"/>
            <a:extLst>
              <a:ext uri="{FF2B5EF4-FFF2-40B4-BE49-F238E27FC236}">
                <a16:creationId xmlns:a16="http://schemas.microsoft.com/office/drawing/2014/main" id="{1F8E0DFF-D73F-41B3-B5B4-820020A7EAC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21330" y="64340"/>
            <a:ext cx="1742421" cy="977827"/>
          </a:xfrm>
          <a:prstGeom prst="rect">
            <a:avLst/>
          </a:prstGeom>
          <a:ln>
            <a:solidFill>
              <a:srgbClr val="1F1A62"/>
            </a:solidFill>
          </a:ln>
        </p:spPr>
      </p:pic>
    </p:spTree>
    <p:extLst>
      <p:ext uri="{BB962C8B-B14F-4D97-AF65-F5344CB8AC3E}">
        <p14:creationId xmlns:p14="http://schemas.microsoft.com/office/powerpoint/2010/main" val="2187705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0E3F8FDC-1594-4091-A781-E4CE7EB122D7}"/>
              </a:ext>
            </a:extLst>
          </p:cNvPr>
          <p:cNvSpPr/>
          <p:nvPr/>
        </p:nvSpPr>
        <p:spPr>
          <a:xfrm>
            <a:off x="-25655" y="-120858"/>
            <a:ext cx="12243310" cy="1551952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07C0E06-A025-6444-A897-359A6F2930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D79A3BA-44F7-4138-A0A8-3A12506A5005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D9186F-5E83-4D49-830F-5289517B09DE}"/>
              </a:ext>
            </a:extLst>
          </p:cNvPr>
          <p:cNvSpPr/>
          <p:nvPr/>
        </p:nvSpPr>
        <p:spPr>
          <a:xfrm>
            <a:off x="526244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E51337C-7111-4FDD-BD9E-AAF8EAD4F674}"/>
              </a:ext>
            </a:extLst>
          </p:cNvPr>
          <p:cNvSpPr txBox="1">
            <a:spLocks/>
          </p:cNvSpPr>
          <p:nvPr/>
        </p:nvSpPr>
        <p:spPr>
          <a:xfrm>
            <a:off x="128248" y="-1698"/>
            <a:ext cx="9877740" cy="1278371"/>
          </a:xfrm>
          <a:prstGeom prst="rect">
            <a:avLst/>
          </a:prstGeom>
        </p:spPr>
        <p:txBody>
          <a:bodyPr vert="horz" lIns="116656" tIns="58311" rIns="116656" bIns="58311" rtlCol="0" anchor="ctr">
            <a:noAutofit/>
          </a:bodyPr>
          <a:lstStyle>
            <a:lvl1pPr algn="ctr" defTabSz="583178" rtl="0" eaLnBrk="1" latinLnBrk="0" hangingPunct="1">
              <a:spcBef>
                <a:spcPct val="0"/>
              </a:spcBef>
              <a:buNone/>
              <a:defRPr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ED3C8D"/>
                </a:solidFill>
                <a:latin typeface="Helvetica" panose="020B0403020202020204" pitchFamily="34" charset="0"/>
              </a:rPr>
              <a:t>A total audience buying approach engages best prospects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anose="020B0403020202020204" pitchFamily="34" charset="0"/>
                <a:ea typeface="+mj-ea"/>
                <a:cs typeface="+mj-cs"/>
              </a:rPr>
              <a:t>: 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anose="020B0403020202020204" pitchFamily="34" charset="0"/>
                <a:ea typeface="+mj-ea"/>
                <a:cs typeface="+mj-cs"/>
              </a:rPr>
            </a:br>
            <a:r>
              <a:rPr lang="en-US" sz="2400" b="1" dirty="0">
                <a:solidFill>
                  <a:srgbClr val="1B1464"/>
                </a:solidFill>
                <a:latin typeface="Helvetica" panose="020B0604020202020204" pitchFamily="34" charset="0"/>
                <a:ea typeface="+mn-ea"/>
              </a:rPr>
              <a:t>TV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j-cs"/>
              </a:rPr>
              <a:t>exposure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to adult 50+ viewers resulted in the influx of new consumers through the ‘digital storefronts’ of 30 DTC brands</a:t>
            </a:r>
          </a:p>
        </p:txBody>
      </p:sp>
      <p:sp>
        <p:nvSpPr>
          <p:cNvPr id="31" name="TextBox 30">
            <a:hlinkClick r:id="rId4"/>
            <a:extLst>
              <a:ext uri="{FF2B5EF4-FFF2-40B4-BE49-F238E27FC236}">
                <a16:creationId xmlns:a16="http://schemas.microsoft.com/office/drawing/2014/main" id="{568D8840-B3D9-4FCD-AA9A-402B62F48C64}"/>
              </a:ext>
            </a:extLst>
          </p:cNvPr>
          <p:cNvSpPr txBox="1"/>
          <p:nvPr/>
        </p:nvSpPr>
        <p:spPr>
          <a:xfrm>
            <a:off x="10482763" y="1062363"/>
            <a:ext cx="1422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Click here for the full report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BAEC739-FC10-47C7-9A60-DE751AD466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7" y="1490151"/>
            <a:ext cx="1389471" cy="443966"/>
          </a:xfrm>
          <a:prstGeom prst="rect">
            <a:avLst/>
          </a:prstGeom>
        </p:spPr>
      </p:pic>
      <p:pic>
        <p:nvPicPr>
          <p:cNvPr id="27" name="Picture 26" descr="A picture containing text&#10;&#10;Description automatically generated">
            <a:extLst>
              <a:ext uri="{FF2B5EF4-FFF2-40B4-BE49-F238E27FC236}">
                <a16:creationId xmlns:a16="http://schemas.microsoft.com/office/drawing/2014/main" id="{A39571D2-FACF-4AE9-85A1-B0415069DB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5328" y="1490151"/>
            <a:ext cx="1435417" cy="489478"/>
          </a:xfrm>
          <a:prstGeom prst="rect">
            <a:avLst/>
          </a:prstGeom>
        </p:spPr>
      </p:pic>
      <p:pic>
        <p:nvPicPr>
          <p:cNvPr id="4" name="Picture 3">
            <a:hlinkClick r:id="rId7"/>
            <a:extLst>
              <a:ext uri="{FF2B5EF4-FFF2-40B4-BE49-F238E27FC236}">
                <a16:creationId xmlns:a16="http://schemas.microsoft.com/office/drawing/2014/main" id="{4E7EDE18-727D-4F81-9F1E-D5BC56E2D0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18696" y="74247"/>
            <a:ext cx="1742422" cy="979278"/>
          </a:xfrm>
          <a:prstGeom prst="rect">
            <a:avLst/>
          </a:prstGeom>
          <a:ln>
            <a:solidFill>
              <a:srgbClr val="1F1A62"/>
            </a:solidFill>
          </a:ln>
        </p:spPr>
      </p:pic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EBDCACEA-651B-41EC-91EA-ECA246ADA7C8}"/>
              </a:ext>
            </a:extLst>
          </p:cNvPr>
          <p:cNvSpPr txBox="1">
            <a:spLocks/>
          </p:cNvSpPr>
          <p:nvPr/>
        </p:nvSpPr>
        <p:spPr>
          <a:xfrm>
            <a:off x="526244" y="6089201"/>
            <a:ext cx="11665756" cy="451260"/>
          </a:xfrm>
          <a:prstGeom prst="rect">
            <a:avLst/>
          </a:prstGeom>
        </p:spPr>
        <p:txBody>
          <a:bodyPr vert="horz" lIns="90964" tIns="45482" rIns="90964" bIns="45482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Source: VAB analysis of Comscore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mediametrix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multiplatform media trend data, P18+. 1Q ’17: January – March ‘17, 1Q ‘21: January – March ‘21 (calendar months), monthly average within each quarter, P50+ comp% is based on monthly unique visitors; figures are based on monthly averages for each 3-month time period across the 30 brands analyzed. *1Q ‘17 (Jan-Mar ‘ 17) is reflective of the first 3-month measurement period available and is inclusive of a few brands that were first measured after this time period, </a:t>
            </a:r>
            <a:r>
              <a:rPr lang="en-US" sz="800">
                <a:solidFill>
                  <a:srgbClr val="1B1464"/>
                </a:solidFill>
                <a:latin typeface="Helvetica" panose="020B0403020202020204" pitchFamily="34" charset="0"/>
              </a:rPr>
              <a:t>based on their first 3-month measurement period. Note: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Comscore did not begin measuring ‘median age’ as a reported metric until February ‘17, therefore the first time period reflects Feb-Apr ‘17.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2B3EB52-A39F-4486-98ED-0783C002BC6E}"/>
              </a:ext>
            </a:extLst>
          </p:cNvPr>
          <p:cNvSpPr txBox="1"/>
          <p:nvPr/>
        </p:nvSpPr>
        <p:spPr>
          <a:xfrm>
            <a:off x="2196177" y="2867813"/>
            <a:ext cx="18286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Median Age 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4E3BF64-64F4-468F-91F1-652D41624F5F}"/>
              </a:ext>
            </a:extLst>
          </p:cNvPr>
          <p:cNvCxnSpPr>
            <a:cxnSpLocks/>
          </p:cNvCxnSpPr>
          <p:nvPr/>
        </p:nvCxnSpPr>
        <p:spPr>
          <a:xfrm>
            <a:off x="612285" y="4380010"/>
            <a:ext cx="10992111" cy="0"/>
          </a:xfrm>
          <a:prstGeom prst="line">
            <a:avLst/>
          </a:prstGeom>
          <a:ln w="28575">
            <a:solidFill>
              <a:srgbClr val="1B146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>
            <a:extLst>
              <a:ext uri="{FF2B5EF4-FFF2-40B4-BE49-F238E27FC236}">
                <a16:creationId xmlns:a16="http://schemas.microsoft.com/office/drawing/2014/main" id="{D570CA03-E15A-4F86-A910-5047509904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2285" y="2854133"/>
            <a:ext cx="1356038" cy="135603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C986C1B0-31DD-405F-A271-A8304061571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9475" t="24636" r="30752" b="38515"/>
          <a:stretch/>
        </p:blipFill>
        <p:spPr>
          <a:xfrm>
            <a:off x="747849" y="4669461"/>
            <a:ext cx="1197100" cy="1116031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3D34C4ED-2A17-4797-9FEC-1D7065C478BF}"/>
              </a:ext>
            </a:extLst>
          </p:cNvPr>
          <p:cNvSpPr txBox="1"/>
          <p:nvPr/>
        </p:nvSpPr>
        <p:spPr>
          <a:xfrm>
            <a:off x="4653221" y="2495822"/>
            <a:ext cx="1561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1Q ‘17*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(Monthly Avg)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DB40BFC-0FA5-4FEB-B866-BFB1148789CC}"/>
              </a:ext>
            </a:extLst>
          </p:cNvPr>
          <p:cNvSpPr txBox="1"/>
          <p:nvPr/>
        </p:nvSpPr>
        <p:spPr>
          <a:xfrm>
            <a:off x="7028152" y="2495822"/>
            <a:ext cx="1480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1Q ‘21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(Monthly Avg)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0792544-9732-4626-A70C-1969F96089E1}"/>
              </a:ext>
            </a:extLst>
          </p:cNvPr>
          <p:cNvSpPr txBox="1"/>
          <p:nvPr/>
        </p:nvSpPr>
        <p:spPr>
          <a:xfrm>
            <a:off x="2196177" y="3844542"/>
            <a:ext cx="23962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Total U.S. Internet Avg</a:t>
            </a:r>
            <a:endParaRPr kumimoji="0" lang="en-US" sz="1000" b="0" i="1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F248E8E-8F91-4E5A-8815-2E44185B3772}"/>
              </a:ext>
            </a:extLst>
          </p:cNvPr>
          <p:cNvSpPr txBox="1"/>
          <p:nvPr/>
        </p:nvSpPr>
        <p:spPr>
          <a:xfrm>
            <a:off x="2196177" y="3300122"/>
            <a:ext cx="1877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30 Brand Avg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2B89E21F-91EC-43F0-9ECB-15CDD9F76870}"/>
              </a:ext>
            </a:extLst>
          </p:cNvPr>
          <p:cNvSpPr/>
          <p:nvPr/>
        </p:nvSpPr>
        <p:spPr>
          <a:xfrm>
            <a:off x="5057421" y="3893246"/>
            <a:ext cx="752718" cy="26161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44.3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3F8F188B-3299-40C0-9874-6C83E7927101}"/>
              </a:ext>
            </a:extLst>
          </p:cNvPr>
          <p:cNvSpPr/>
          <p:nvPr/>
        </p:nvSpPr>
        <p:spPr>
          <a:xfrm>
            <a:off x="7387016" y="3894818"/>
            <a:ext cx="752718" cy="26161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45.2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2C3AA62-E589-468E-9525-F488AE0F4D98}"/>
              </a:ext>
            </a:extLst>
          </p:cNvPr>
          <p:cNvSpPr txBox="1"/>
          <p:nvPr/>
        </p:nvSpPr>
        <p:spPr>
          <a:xfrm>
            <a:off x="2196177" y="4561924"/>
            <a:ext cx="19061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P50+ Comp %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54DBC57-3CF8-4C16-9FB2-C1EE4B033D59}"/>
              </a:ext>
            </a:extLst>
          </p:cNvPr>
          <p:cNvSpPr txBox="1"/>
          <p:nvPr/>
        </p:nvSpPr>
        <p:spPr>
          <a:xfrm>
            <a:off x="2271568" y="5576865"/>
            <a:ext cx="26731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Total U.S. Internet Avg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CF82A9E-43A6-475D-AEB6-B0DDA6E55801}"/>
              </a:ext>
            </a:extLst>
          </p:cNvPr>
          <p:cNvSpPr txBox="1"/>
          <p:nvPr/>
        </p:nvSpPr>
        <p:spPr>
          <a:xfrm>
            <a:off x="2196177" y="4958248"/>
            <a:ext cx="1695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30 Brand Avg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8074B6F1-9A4D-4B6A-BCB0-276401349A79}"/>
              </a:ext>
            </a:extLst>
          </p:cNvPr>
          <p:cNvSpPr/>
          <p:nvPr/>
        </p:nvSpPr>
        <p:spPr>
          <a:xfrm>
            <a:off x="4952696" y="5579402"/>
            <a:ext cx="962168" cy="26161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39.7%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20E640BA-C846-4DFC-BA80-0EF463A10597}"/>
              </a:ext>
            </a:extLst>
          </p:cNvPr>
          <p:cNvSpPr/>
          <p:nvPr/>
        </p:nvSpPr>
        <p:spPr>
          <a:xfrm>
            <a:off x="7282291" y="5580974"/>
            <a:ext cx="962169" cy="26161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42.2%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7DCFA025-00E3-42B6-AA74-959D2A2F34A2}"/>
              </a:ext>
            </a:extLst>
          </p:cNvPr>
          <p:cNvSpPr/>
          <p:nvPr/>
        </p:nvSpPr>
        <p:spPr>
          <a:xfrm>
            <a:off x="4618641" y="4841412"/>
            <a:ext cx="1630278" cy="603004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37.6%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EFCF6340-EDC7-4475-BE05-688FAA42673F}"/>
              </a:ext>
            </a:extLst>
          </p:cNvPr>
          <p:cNvSpPr/>
          <p:nvPr/>
        </p:nvSpPr>
        <p:spPr>
          <a:xfrm>
            <a:off x="6948236" y="4841412"/>
            <a:ext cx="1630278" cy="603004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51.7%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1F91456C-F3F3-4B07-910C-280DFD146435}"/>
              </a:ext>
            </a:extLst>
          </p:cNvPr>
          <p:cNvSpPr/>
          <p:nvPr/>
        </p:nvSpPr>
        <p:spPr>
          <a:xfrm>
            <a:off x="4588034" y="3183286"/>
            <a:ext cx="1730373" cy="603004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43.2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3352E07A-98DD-486F-9686-0C6BD1AC9644}"/>
              </a:ext>
            </a:extLst>
          </p:cNvPr>
          <p:cNvSpPr/>
          <p:nvPr/>
        </p:nvSpPr>
        <p:spPr>
          <a:xfrm>
            <a:off x="6998671" y="3183286"/>
            <a:ext cx="1579842" cy="603004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49.9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8C69541-8D05-47C0-A4CD-770B80D9D8D9}"/>
              </a:ext>
            </a:extLst>
          </p:cNvPr>
          <p:cNvSpPr txBox="1"/>
          <p:nvPr/>
        </p:nvSpPr>
        <p:spPr>
          <a:xfrm>
            <a:off x="2293087" y="1852933"/>
            <a:ext cx="9410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Unique Website Visitors: 30 Brand Average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93EA2A7-EBFA-4F0F-BC56-262B02F2CEAC}"/>
              </a:ext>
            </a:extLst>
          </p:cNvPr>
          <p:cNvCxnSpPr>
            <a:cxnSpLocks/>
          </p:cNvCxnSpPr>
          <p:nvPr/>
        </p:nvCxnSpPr>
        <p:spPr>
          <a:xfrm>
            <a:off x="9049728" y="2495822"/>
            <a:ext cx="0" cy="3527906"/>
          </a:xfrm>
          <a:prstGeom prst="line">
            <a:avLst/>
          </a:prstGeom>
          <a:ln w="28575">
            <a:solidFill>
              <a:srgbClr val="1B146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75DCA939-15D9-453A-ACA1-EB4E264415B0}"/>
              </a:ext>
            </a:extLst>
          </p:cNvPr>
          <p:cNvSpPr txBox="1"/>
          <p:nvPr/>
        </p:nvSpPr>
        <p:spPr>
          <a:xfrm>
            <a:off x="9312527" y="2495822"/>
            <a:ext cx="2202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1Q ‘21 vs. 1Q ‘17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(Monthly Avg)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B0DA57CE-D75F-4F45-8E7D-7F54904D22AC}"/>
              </a:ext>
            </a:extLst>
          </p:cNvPr>
          <p:cNvSpPr/>
          <p:nvPr/>
        </p:nvSpPr>
        <p:spPr>
          <a:xfrm>
            <a:off x="9814191" y="3896387"/>
            <a:ext cx="1199225" cy="252035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>
                <a:solidFill>
                  <a:srgbClr val="1B1464"/>
                </a:solidFill>
                <a:latin typeface="Helvetica" panose="020B0403020202020204" pitchFamily="34" charset="0"/>
              </a:rPr>
              <a:t>+0.9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1">
                <a:solidFill>
                  <a:srgbClr val="1B1464"/>
                </a:solidFill>
                <a:latin typeface="Helvetica" panose="020B0403020202020204" pitchFamily="34" charset="0"/>
              </a:rPr>
              <a:t>years</a:t>
            </a:r>
            <a:endParaRPr kumimoji="0" lang="en-US" sz="900" b="0" i="1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31C5F1A7-2F7C-4486-AB29-F18FCE779D24}"/>
              </a:ext>
            </a:extLst>
          </p:cNvPr>
          <p:cNvSpPr/>
          <p:nvPr/>
        </p:nvSpPr>
        <p:spPr>
          <a:xfrm>
            <a:off x="9598664" y="3185641"/>
            <a:ext cx="1630278" cy="603004"/>
          </a:xfrm>
          <a:prstGeom prst="roundRect">
            <a:avLst/>
          </a:prstGeom>
          <a:solidFill>
            <a:srgbClr val="00BFF2"/>
          </a:solidFill>
          <a:ln w="38100"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+6.7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white"/>
                </a:solidFill>
                <a:latin typeface="Helvetica" panose="020B0403020202020204" pitchFamily="34" charset="0"/>
              </a:rPr>
              <a:t>years</a:t>
            </a:r>
            <a:endParaRPr kumimoji="0" lang="en-US" sz="12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24615FEC-DBA2-4CC8-96F8-E2B405D461FC}"/>
              </a:ext>
            </a:extLst>
          </p:cNvPr>
          <p:cNvSpPr/>
          <p:nvPr/>
        </p:nvSpPr>
        <p:spPr>
          <a:xfrm>
            <a:off x="9598664" y="4842983"/>
            <a:ext cx="1630278" cy="603004"/>
          </a:xfrm>
          <a:prstGeom prst="roundRect">
            <a:avLst/>
          </a:prstGeom>
          <a:solidFill>
            <a:srgbClr val="00BFF2"/>
          </a:solidFill>
          <a:ln w="38100"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+14.1%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white"/>
                </a:solidFill>
                <a:latin typeface="Helvetica" panose="020B0403020202020204" pitchFamily="34" charset="0"/>
              </a:rPr>
              <a:t>percentage points</a:t>
            </a:r>
            <a:endParaRPr kumimoji="0" lang="en-US" sz="12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F9DA5308-BEB9-4031-BBDB-4F6A08825DD8}"/>
              </a:ext>
            </a:extLst>
          </p:cNvPr>
          <p:cNvSpPr/>
          <p:nvPr/>
        </p:nvSpPr>
        <p:spPr>
          <a:xfrm>
            <a:off x="9549721" y="5582543"/>
            <a:ext cx="1728164" cy="369295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+2.5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percentage points</a:t>
            </a:r>
          </a:p>
        </p:txBody>
      </p:sp>
    </p:spTree>
    <p:extLst>
      <p:ext uri="{BB962C8B-B14F-4D97-AF65-F5344CB8AC3E}">
        <p14:creationId xmlns:p14="http://schemas.microsoft.com/office/powerpoint/2010/main" val="1532210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0E3F8FDC-1594-4091-A781-E4CE7EB122D7}"/>
              </a:ext>
            </a:extLst>
          </p:cNvPr>
          <p:cNvSpPr/>
          <p:nvPr/>
        </p:nvSpPr>
        <p:spPr>
          <a:xfrm>
            <a:off x="-25655" y="-120858"/>
            <a:ext cx="12243310" cy="1551952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07C0E06-A025-6444-A897-359A6F2930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D79A3BA-44F7-4138-A0A8-3A12506A5005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D9186F-5E83-4D49-830F-5289517B09DE}"/>
              </a:ext>
            </a:extLst>
          </p:cNvPr>
          <p:cNvSpPr/>
          <p:nvPr/>
        </p:nvSpPr>
        <p:spPr>
          <a:xfrm>
            <a:off x="526244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E51337C-7111-4FDD-BD9E-AAF8EAD4F674}"/>
              </a:ext>
            </a:extLst>
          </p:cNvPr>
          <p:cNvSpPr txBox="1">
            <a:spLocks/>
          </p:cNvSpPr>
          <p:nvPr/>
        </p:nvSpPr>
        <p:spPr>
          <a:xfrm>
            <a:off x="128248" y="-1698"/>
            <a:ext cx="10113032" cy="1278371"/>
          </a:xfrm>
          <a:prstGeom prst="rect">
            <a:avLst/>
          </a:prstGeom>
        </p:spPr>
        <p:txBody>
          <a:bodyPr vert="horz" lIns="116656" tIns="58311" rIns="116656" bIns="58311" rtlCol="0" anchor="ctr">
            <a:noAutofit/>
          </a:bodyPr>
          <a:lstStyle>
            <a:lvl1pPr algn="ctr" defTabSz="583178" rtl="0" eaLnBrk="1" latinLnBrk="0" hangingPunct="1">
              <a:spcBef>
                <a:spcPct val="0"/>
              </a:spcBef>
              <a:buNone/>
              <a:defRPr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anose="020B0403020202020204" pitchFamily="34" charset="0"/>
                <a:ea typeface="+mj-ea"/>
                <a:cs typeface="+mj-cs"/>
              </a:rPr>
              <a:t>Driving business outcomes through total audience-based buying: 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anose="020B0403020202020204" pitchFamily="34" charset="0"/>
                <a:ea typeface="+mj-ea"/>
                <a:cs typeface="+mj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The TV investment strategies of 30 DTC brands analyzed led to exponential growth in consumer action and digital engagement</a:t>
            </a:r>
          </a:p>
        </p:txBody>
      </p:sp>
      <p:sp>
        <p:nvSpPr>
          <p:cNvPr id="31" name="TextBox 30">
            <a:hlinkClick r:id="rId4"/>
            <a:extLst>
              <a:ext uri="{FF2B5EF4-FFF2-40B4-BE49-F238E27FC236}">
                <a16:creationId xmlns:a16="http://schemas.microsoft.com/office/drawing/2014/main" id="{568D8840-B3D9-4FCD-AA9A-402B62F48C64}"/>
              </a:ext>
            </a:extLst>
          </p:cNvPr>
          <p:cNvSpPr txBox="1"/>
          <p:nvPr/>
        </p:nvSpPr>
        <p:spPr>
          <a:xfrm>
            <a:off x="10482763" y="1062363"/>
            <a:ext cx="1422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Click here for the full report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BAEC739-FC10-47C7-9A60-DE751AD466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7" y="1490151"/>
            <a:ext cx="1389471" cy="443966"/>
          </a:xfrm>
          <a:prstGeom prst="rect">
            <a:avLst/>
          </a:prstGeom>
        </p:spPr>
      </p:pic>
      <p:pic>
        <p:nvPicPr>
          <p:cNvPr id="27" name="Picture 26" descr="A picture containing text&#10;&#10;Description automatically generated">
            <a:extLst>
              <a:ext uri="{FF2B5EF4-FFF2-40B4-BE49-F238E27FC236}">
                <a16:creationId xmlns:a16="http://schemas.microsoft.com/office/drawing/2014/main" id="{A39571D2-FACF-4AE9-85A1-B0415069DB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5328" y="1490151"/>
            <a:ext cx="1435417" cy="489478"/>
          </a:xfrm>
          <a:prstGeom prst="rect">
            <a:avLst/>
          </a:prstGeom>
        </p:spPr>
      </p:pic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7DEB632E-AEB9-4615-B132-9CD8832113E2}"/>
              </a:ext>
            </a:extLst>
          </p:cNvPr>
          <p:cNvSpPr txBox="1">
            <a:spLocks/>
          </p:cNvSpPr>
          <p:nvPr/>
        </p:nvSpPr>
        <p:spPr>
          <a:xfrm>
            <a:off x="526244" y="6211069"/>
            <a:ext cx="11665756" cy="328079"/>
          </a:xfrm>
          <a:prstGeom prst="rect">
            <a:avLst/>
          </a:prstGeom>
        </p:spPr>
        <p:txBody>
          <a:bodyPr vert="horz" lIns="90964" tIns="45482" rIns="90964" bIns="45482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Source: VAB analysis of Comscore mediametrix multiplatform media trend data, P18+. January – March ’17, January – March ‘21 (calendar months), figures are based on averages across the 30 brands analyzed.  *Jan-Mar ’17 is reflective of the first 3-month measurement period and is inclusive of brands that were not Comscore measured until later into 2017. </a:t>
            </a:r>
          </a:p>
        </p:txBody>
      </p:sp>
      <p:pic>
        <p:nvPicPr>
          <p:cNvPr id="32" name="Picture 31" descr="Logo&#10;&#10;Description automatically generated">
            <a:extLst>
              <a:ext uri="{FF2B5EF4-FFF2-40B4-BE49-F238E27FC236}">
                <a16:creationId xmlns:a16="http://schemas.microsoft.com/office/drawing/2014/main" id="{49B508B6-F3FB-4B0B-AAB4-7F970706B4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0882" y="2647593"/>
            <a:ext cx="1095571" cy="1095571"/>
          </a:xfrm>
          <a:prstGeom prst="rect">
            <a:avLst/>
          </a:prstGeom>
        </p:spPr>
      </p:pic>
      <p:pic>
        <p:nvPicPr>
          <p:cNvPr id="33" name="Picture 32" descr="Graphical user interface&#10;&#10;Description automatically generated">
            <a:extLst>
              <a:ext uri="{FF2B5EF4-FFF2-40B4-BE49-F238E27FC236}">
                <a16:creationId xmlns:a16="http://schemas.microsoft.com/office/drawing/2014/main" id="{9AAB8546-11FE-4864-9C86-52D9156D97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5709" y="2647593"/>
            <a:ext cx="1095571" cy="1095571"/>
          </a:xfrm>
          <a:prstGeom prst="rect">
            <a:avLst/>
          </a:prstGeom>
        </p:spPr>
      </p:pic>
      <p:pic>
        <p:nvPicPr>
          <p:cNvPr id="45" name="Picture 44" descr="A picture containing text, clock, gauge&#10;&#10;Description automatically generated">
            <a:extLst>
              <a:ext uri="{FF2B5EF4-FFF2-40B4-BE49-F238E27FC236}">
                <a16:creationId xmlns:a16="http://schemas.microsoft.com/office/drawing/2014/main" id="{A0A22112-76FF-445E-85EF-DA9586A774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05376" y="2647593"/>
            <a:ext cx="1095571" cy="1095571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4E53BDD2-0BCE-4539-AA2E-3868EFF92E2B}"/>
              </a:ext>
            </a:extLst>
          </p:cNvPr>
          <p:cNvSpPr txBox="1"/>
          <p:nvPr/>
        </p:nvSpPr>
        <p:spPr>
          <a:xfrm>
            <a:off x="2916385" y="3766495"/>
            <a:ext cx="2484565" cy="338554"/>
          </a:xfrm>
          <a:prstGeom prst="rect">
            <a:avLst/>
          </a:prstGeom>
          <a:solidFill>
            <a:srgbClr val="1B1464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Unique Visitors (000)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4462FF7-03DB-43D8-9C04-9D19710699CD}"/>
              </a:ext>
            </a:extLst>
          </p:cNvPr>
          <p:cNvSpPr txBox="1"/>
          <p:nvPr/>
        </p:nvSpPr>
        <p:spPr>
          <a:xfrm>
            <a:off x="6092184" y="3766495"/>
            <a:ext cx="2062620" cy="338554"/>
          </a:xfrm>
          <a:prstGeom prst="rect">
            <a:avLst/>
          </a:prstGeom>
          <a:solidFill>
            <a:srgbClr val="1B1464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rgbClr val="1B1464"/>
                </a:solidFill>
                <a:latin typeface="Helvetica" panose="020B0403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Total Visits (000)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5463561-7F47-4136-8CCA-47B6FBB2FBA7}"/>
              </a:ext>
            </a:extLst>
          </p:cNvPr>
          <p:cNvSpPr txBox="1"/>
          <p:nvPr/>
        </p:nvSpPr>
        <p:spPr>
          <a:xfrm>
            <a:off x="9032271" y="3766495"/>
            <a:ext cx="2241780" cy="338554"/>
          </a:xfrm>
          <a:prstGeom prst="rect">
            <a:avLst/>
          </a:prstGeom>
          <a:solidFill>
            <a:srgbClr val="1B1464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rgbClr val="1B1464"/>
                </a:solidFill>
                <a:latin typeface="Helvetica" panose="020B0403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Total Minutes (MM)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B0C614C-72E4-4476-AD09-E27839AE29A6}"/>
              </a:ext>
            </a:extLst>
          </p:cNvPr>
          <p:cNvSpPr txBox="1"/>
          <p:nvPr/>
        </p:nvSpPr>
        <p:spPr>
          <a:xfrm>
            <a:off x="3691175" y="5682245"/>
            <a:ext cx="9349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+10%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57AA907-7F1F-4C2C-BA3D-82FE25537083}"/>
              </a:ext>
            </a:extLst>
          </p:cNvPr>
          <p:cNvSpPr txBox="1"/>
          <p:nvPr/>
        </p:nvSpPr>
        <p:spPr>
          <a:xfrm>
            <a:off x="6656002" y="5682245"/>
            <a:ext cx="9349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+26%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732349D-27C6-45BF-BADF-B09AFC4FF87D}"/>
              </a:ext>
            </a:extLst>
          </p:cNvPr>
          <p:cNvSpPr txBox="1"/>
          <p:nvPr/>
        </p:nvSpPr>
        <p:spPr>
          <a:xfrm>
            <a:off x="9685669" y="5682245"/>
            <a:ext cx="9349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+34%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1C336CF-CD71-4F40-9411-EDA8ED027232}"/>
              </a:ext>
            </a:extLst>
          </p:cNvPr>
          <p:cNvSpPr txBox="1"/>
          <p:nvPr/>
        </p:nvSpPr>
        <p:spPr>
          <a:xfrm>
            <a:off x="678727" y="5636079"/>
            <a:ext cx="2176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Total U.S. Internet Avg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 Difference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82C1D1B-C382-4D6B-806D-3D790569A20F}"/>
              </a:ext>
            </a:extLst>
          </p:cNvPr>
          <p:cNvSpPr txBox="1"/>
          <p:nvPr/>
        </p:nvSpPr>
        <p:spPr>
          <a:xfrm>
            <a:off x="966125" y="5086657"/>
            <a:ext cx="18888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 Difference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A63868A-4FC5-4401-A999-E4141A6AC305}"/>
              </a:ext>
            </a:extLst>
          </p:cNvPr>
          <p:cNvSpPr txBox="1"/>
          <p:nvPr/>
        </p:nvSpPr>
        <p:spPr>
          <a:xfrm>
            <a:off x="2916385" y="1774547"/>
            <a:ext cx="835766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Key Website Metrics: 30 Brand Average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Jan-Mar ‘21 vs. Jan-Mar ’17: Three-Month Avg Comparison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D03B7B6A-3106-47FE-9238-F853C92C0245}"/>
              </a:ext>
            </a:extLst>
          </p:cNvPr>
          <p:cNvSpPr/>
          <p:nvPr/>
        </p:nvSpPr>
        <p:spPr>
          <a:xfrm>
            <a:off x="3452188" y="5085298"/>
            <a:ext cx="1412959" cy="390893"/>
          </a:xfrm>
          <a:prstGeom prst="roundRect">
            <a:avLst/>
          </a:prstGeom>
          <a:solidFill>
            <a:srgbClr val="00BFF2"/>
          </a:solidFill>
          <a:ln w="38100"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+63%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B18BDE2D-F26C-4446-8982-009270C6B0D4}"/>
              </a:ext>
            </a:extLst>
          </p:cNvPr>
          <p:cNvSpPr/>
          <p:nvPr/>
        </p:nvSpPr>
        <p:spPr>
          <a:xfrm>
            <a:off x="6417015" y="5085298"/>
            <a:ext cx="1412959" cy="390893"/>
          </a:xfrm>
          <a:prstGeom prst="roundRect">
            <a:avLst/>
          </a:prstGeom>
          <a:solidFill>
            <a:srgbClr val="00BFF2"/>
          </a:solidFill>
          <a:ln w="38100"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+135%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C6030473-9CDD-4916-8277-7C4C037F401D}"/>
              </a:ext>
            </a:extLst>
          </p:cNvPr>
          <p:cNvSpPr/>
          <p:nvPr/>
        </p:nvSpPr>
        <p:spPr>
          <a:xfrm>
            <a:off x="9446682" y="5085298"/>
            <a:ext cx="1412959" cy="390893"/>
          </a:xfrm>
          <a:prstGeom prst="roundRect">
            <a:avLst/>
          </a:prstGeom>
          <a:solidFill>
            <a:srgbClr val="00BFF2"/>
          </a:solidFill>
          <a:ln w="38100"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+89%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C89AB42-B1C4-4344-B7FB-891376134008}"/>
              </a:ext>
            </a:extLst>
          </p:cNvPr>
          <p:cNvSpPr txBox="1"/>
          <p:nvPr/>
        </p:nvSpPr>
        <p:spPr>
          <a:xfrm>
            <a:off x="967694" y="4315224"/>
            <a:ext cx="18888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# Difference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152CE5F5-BC20-4735-A775-1AECE11D7E50}"/>
              </a:ext>
            </a:extLst>
          </p:cNvPr>
          <p:cNvSpPr/>
          <p:nvPr/>
        </p:nvSpPr>
        <p:spPr>
          <a:xfrm>
            <a:off x="3452188" y="4323293"/>
            <a:ext cx="1412959" cy="390893"/>
          </a:xfrm>
          <a:prstGeom prst="roundRect">
            <a:avLst/>
          </a:prstGeom>
          <a:solidFill>
            <a:srgbClr val="00BFF2"/>
          </a:solidFill>
          <a:ln w="38100"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+3,156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DD50085D-BCEE-4B69-93E9-E447B5E81C8A}"/>
              </a:ext>
            </a:extLst>
          </p:cNvPr>
          <p:cNvSpPr/>
          <p:nvPr/>
        </p:nvSpPr>
        <p:spPr>
          <a:xfrm>
            <a:off x="6417015" y="4323293"/>
            <a:ext cx="1412959" cy="390893"/>
          </a:xfrm>
          <a:prstGeom prst="roundRect">
            <a:avLst/>
          </a:prstGeom>
          <a:solidFill>
            <a:srgbClr val="00BFF2"/>
          </a:solidFill>
          <a:ln w="38100"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+22,184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08FA9683-A824-461D-9245-E0C549E63342}"/>
              </a:ext>
            </a:extLst>
          </p:cNvPr>
          <p:cNvSpPr/>
          <p:nvPr/>
        </p:nvSpPr>
        <p:spPr>
          <a:xfrm>
            <a:off x="9446682" y="4323293"/>
            <a:ext cx="1412959" cy="390893"/>
          </a:xfrm>
          <a:prstGeom prst="roundRect">
            <a:avLst/>
          </a:prstGeom>
          <a:solidFill>
            <a:srgbClr val="00BFF2"/>
          </a:solidFill>
          <a:ln w="38100"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+95</a:t>
            </a:r>
          </a:p>
        </p:txBody>
      </p:sp>
      <p:pic>
        <p:nvPicPr>
          <p:cNvPr id="34" name="Picture 33">
            <a:hlinkClick r:id="rId10"/>
            <a:extLst>
              <a:ext uri="{FF2B5EF4-FFF2-40B4-BE49-F238E27FC236}">
                <a16:creationId xmlns:a16="http://schemas.microsoft.com/office/drawing/2014/main" id="{5F58D7BE-682A-4AF3-B717-CCAE8AEDC15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18696" y="74247"/>
            <a:ext cx="1742422" cy="979278"/>
          </a:xfrm>
          <a:prstGeom prst="rect">
            <a:avLst/>
          </a:prstGeom>
          <a:ln>
            <a:solidFill>
              <a:srgbClr val="1F1A62"/>
            </a:solidFill>
          </a:ln>
        </p:spPr>
      </p:pic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8E04B4AB-ABC9-4AFB-8B34-BE24D93B4D0D}"/>
              </a:ext>
            </a:extLst>
          </p:cNvPr>
          <p:cNvSpPr/>
          <p:nvPr/>
        </p:nvSpPr>
        <p:spPr>
          <a:xfrm>
            <a:off x="115217" y="2205658"/>
            <a:ext cx="2995592" cy="1247839"/>
          </a:xfrm>
          <a:prstGeom prst="roundRect">
            <a:avLst>
              <a:gd name="adj" fmla="val 12553"/>
            </a:avLst>
          </a:prstGeom>
          <a:solidFill>
            <a:srgbClr val="E2E8F1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6105BE0B-17DE-49D1-BD03-9A03B8D789A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2329" y="2270865"/>
            <a:ext cx="2893581" cy="111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198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0E3F8FDC-1594-4091-A781-E4CE7EB122D7}"/>
              </a:ext>
            </a:extLst>
          </p:cNvPr>
          <p:cNvSpPr/>
          <p:nvPr/>
        </p:nvSpPr>
        <p:spPr>
          <a:xfrm>
            <a:off x="-25655" y="-120858"/>
            <a:ext cx="12243310" cy="1551952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07C0E06-A025-6444-A897-359A6F2930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D79A3BA-44F7-4138-A0A8-3A12506A5005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D9186F-5E83-4D49-830F-5289517B09DE}"/>
              </a:ext>
            </a:extLst>
          </p:cNvPr>
          <p:cNvSpPr/>
          <p:nvPr/>
        </p:nvSpPr>
        <p:spPr>
          <a:xfrm>
            <a:off x="526244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E51337C-7111-4FDD-BD9E-AAF8EAD4F674}"/>
              </a:ext>
            </a:extLst>
          </p:cNvPr>
          <p:cNvSpPr txBox="1">
            <a:spLocks/>
          </p:cNvSpPr>
          <p:nvPr/>
        </p:nvSpPr>
        <p:spPr>
          <a:xfrm>
            <a:off x="128248" y="-1698"/>
            <a:ext cx="10195710" cy="1278371"/>
          </a:xfrm>
          <a:prstGeom prst="rect">
            <a:avLst/>
          </a:prstGeom>
        </p:spPr>
        <p:txBody>
          <a:bodyPr vert="horz" lIns="116656" tIns="58311" rIns="116656" bIns="58311" rtlCol="0" anchor="ctr">
            <a:noAutofit/>
          </a:bodyPr>
          <a:lstStyle>
            <a:lvl1pPr algn="ctr" defTabSz="583178" rtl="0" eaLnBrk="1" latinLnBrk="0" hangingPunct="1">
              <a:spcBef>
                <a:spcPct val="0"/>
              </a:spcBef>
              <a:buNone/>
              <a:defRPr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anose="020B0403020202020204" pitchFamily="34" charset="0"/>
                <a:ea typeface="+mj-ea"/>
                <a:cs typeface="+mj-cs"/>
              </a:rPr>
              <a:t>What would encourage </a:t>
            </a:r>
            <a:r>
              <a:rPr lang="en-US" sz="2400" b="1" u="sng" dirty="0">
                <a:solidFill>
                  <a:srgbClr val="E84A99"/>
                </a:solidFill>
                <a:latin typeface="Helvetica" panose="020B0403020202020204" pitchFamily="34" charset="0"/>
              </a:rPr>
              <a:t>brand marketers</a:t>
            </a:r>
            <a:r>
              <a:rPr lang="en-US" sz="2400" b="1" dirty="0">
                <a:solidFill>
                  <a:srgbClr val="E84A99"/>
                </a:solidFill>
                <a:latin typeface="Helvetica" panose="020B0403020202020204" pitchFamily="34" charset="0"/>
              </a:rPr>
              <a:t> to increase their investment in audience-based TV buying?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j-ea"/>
                <a:cs typeface="+mj-cs"/>
              </a:rPr>
              <a:t>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evelopment of enhanced performance metrics, as well as more education and training</a:t>
            </a:r>
          </a:p>
        </p:txBody>
      </p:sp>
      <p:sp>
        <p:nvSpPr>
          <p:cNvPr id="31" name="TextBox 30">
            <a:hlinkClick r:id="rId4"/>
            <a:extLst>
              <a:ext uri="{FF2B5EF4-FFF2-40B4-BE49-F238E27FC236}">
                <a16:creationId xmlns:a16="http://schemas.microsoft.com/office/drawing/2014/main" id="{568D8840-B3D9-4FCD-AA9A-402B62F48C64}"/>
              </a:ext>
            </a:extLst>
          </p:cNvPr>
          <p:cNvSpPr txBox="1"/>
          <p:nvPr/>
        </p:nvSpPr>
        <p:spPr>
          <a:xfrm>
            <a:off x="10482763" y="1062363"/>
            <a:ext cx="1422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Click here for the full report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B6C42944-8899-49DE-8FE4-BAEA36F461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439" y="1539442"/>
            <a:ext cx="1389471" cy="443966"/>
          </a:xfrm>
          <a:prstGeom prst="rect">
            <a:avLst/>
          </a:prstGeom>
        </p:spPr>
      </p:pic>
      <p:pic>
        <p:nvPicPr>
          <p:cNvPr id="70" name="Picture 69" descr="A picture containing text&#10;&#10;Description automatically generated">
            <a:extLst>
              <a:ext uri="{FF2B5EF4-FFF2-40B4-BE49-F238E27FC236}">
                <a16:creationId xmlns:a16="http://schemas.microsoft.com/office/drawing/2014/main" id="{450C36F5-F061-4F0B-AEF9-AB70A31C88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5910" y="1495900"/>
            <a:ext cx="1435417" cy="489478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C7DD37CC-3CD1-400A-8994-D5C0B6F1F57D}"/>
              </a:ext>
            </a:extLst>
          </p:cNvPr>
          <p:cNvSpPr txBox="1"/>
          <p:nvPr/>
        </p:nvSpPr>
        <p:spPr>
          <a:xfrm>
            <a:off x="546752" y="6204914"/>
            <a:ext cx="115487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/ Advertiser Perceptions ‘Audience-Based Buying Survey,’ March 23 – 31, 2021. Survey base: Advertising decision-makers who are involved in buying or planning digital video, cable / broadcast TV, or advanced TV (n=211). Brand Marketers = respondents who work for a company selling products or services to consumers (B2C) or businesses (B2B), ‘Small Business’ Brand Marketers = business with annual total ad spend of $10K - $5MM.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Q130. Which of the following would encourage you to increase your investment in audience-based TV buying?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A2C7EF4-2BB2-4797-AE05-9109DC589980}"/>
              </a:ext>
            </a:extLst>
          </p:cNvPr>
          <p:cNvSpPr txBox="1"/>
          <p:nvPr/>
        </p:nvSpPr>
        <p:spPr>
          <a:xfrm>
            <a:off x="296179" y="2083352"/>
            <a:ext cx="115996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Which of the following would encourage you to increase your investment in audience-based TV buying?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 of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brand marketer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respondents that ranked the following statement 1-3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3D271ECD-2053-44A9-BE29-3E6307BED633}"/>
              </a:ext>
            </a:extLst>
          </p:cNvPr>
          <p:cNvSpPr/>
          <p:nvPr/>
        </p:nvSpPr>
        <p:spPr>
          <a:xfrm>
            <a:off x="273779" y="2759301"/>
            <a:ext cx="1795233" cy="1807966"/>
          </a:xfrm>
          <a:prstGeom prst="ellipse">
            <a:avLst/>
          </a:prstGeom>
          <a:solidFill>
            <a:schemeClr val="bg1"/>
          </a:solidFill>
          <a:ln w="28575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243A150-4FA6-4F64-843F-0954E4355E11}"/>
              </a:ext>
            </a:extLst>
          </p:cNvPr>
          <p:cNvSpPr txBox="1"/>
          <p:nvPr/>
        </p:nvSpPr>
        <p:spPr>
          <a:xfrm>
            <a:off x="373709" y="3247786"/>
            <a:ext cx="15953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48%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92432A4-58A7-4188-AD47-9F0B59FCA975}"/>
              </a:ext>
            </a:extLst>
          </p:cNvPr>
          <p:cNvSpPr txBox="1"/>
          <p:nvPr/>
        </p:nvSpPr>
        <p:spPr>
          <a:xfrm>
            <a:off x="195906" y="4759864"/>
            <a:ext cx="195097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Development of better performance metrics solutions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3982151F-388B-4553-8440-81C30575CA2A}"/>
              </a:ext>
            </a:extLst>
          </p:cNvPr>
          <p:cNvSpPr/>
          <p:nvPr/>
        </p:nvSpPr>
        <p:spPr>
          <a:xfrm>
            <a:off x="2667210" y="2759301"/>
            <a:ext cx="1795233" cy="1807966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D7E0425-F3FB-4F4E-BF3D-AFEFA8CB9B0B}"/>
              </a:ext>
            </a:extLst>
          </p:cNvPr>
          <p:cNvSpPr txBox="1"/>
          <p:nvPr/>
        </p:nvSpPr>
        <p:spPr>
          <a:xfrm>
            <a:off x="2767140" y="3247786"/>
            <a:ext cx="15953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43%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9B732F4-CF16-4E30-B801-9E963F39AD7B}"/>
              </a:ext>
            </a:extLst>
          </p:cNvPr>
          <p:cNvSpPr txBox="1"/>
          <p:nvPr/>
        </p:nvSpPr>
        <p:spPr>
          <a:xfrm>
            <a:off x="2350854" y="4759864"/>
            <a:ext cx="242794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Having a better understanding of benefits and how it works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7978FCDE-0A18-43F2-A3CD-BF33399E6564}"/>
              </a:ext>
            </a:extLst>
          </p:cNvPr>
          <p:cNvSpPr/>
          <p:nvPr/>
        </p:nvSpPr>
        <p:spPr>
          <a:xfrm>
            <a:off x="5176649" y="2759301"/>
            <a:ext cx="1795233" cy="1807966"/>
          </a:xfrm>
          <a:prstGeom prst="ellipse">
            <a:avLst/>
          </a:prstGeom>
          <a:solidFill>
            <a:schemeClr val="bg1"/>
          </a:solidFill>
          <a:ln w="28575"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588825D-0EC6-4994-A091-A5DAAF89DAC9}"/>
              </a:ext>
            </a:extLst>
          </p:cNvPr>
          <p:cNvSpPr txBox="1"/>
          <p:nvPr/>
        </p:nvSpPr>
        <p:spPr>
          <a:xfrm>
            <a:off x="5276579" y="3247786"/>
            <a:ext cx="15953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41%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281C293-157A-4498-ABB9-934B4718F3C3}"/>
              </a:ext>
            </a:extLst>
          </p:cNvPr>
          <p:cNvSpPr txBox="1"/>
          <p:nvPr/>
        </p:nvSpPr>
        <p:spPr>
          <a:xfrm>
            <a:off x="4970654" y="4759864"/>
            <a:ext cx="22072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Unified measurement across media platforms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EF134542-BCC7-4C5B-8A04-523BB85ABD0A}"/>
              </a:ext>
            </a:extLst>
          </p:cNvPr>
          <p:cNvSpPr/>
          <p:nvPr/>
        </p:nvSpPr>
        <p:spPr>
          <a:xfrm>
            <a:off x="9884506" y="2759301"/>
            <a:ext cx="1795233" cy="1807966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E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73EF27A-7353-46B1-A3F6-8883EADE7269}"/>
              </a:ext>
            </a:extLst>
          </p:cNvPr>
          <p:cNvSpPr txBox="1"/>
          <p:nvPr/>
        </p:nvSpPr>
        <p:spPr>
          <a:xfrm>
            <a:off x="9984436" y="3247786"/>
            <a:ext cx="15953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33%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B170904-17D6-4039-8762-E446916C4923}"/>
              </a:ext>
            </a:extLst>
          </p:cNvPr>
          <p:cNvSpPr txBox="1"/>
          <p:nvPr/>
        </p:nvSpPr>
        <p:spPr>
          <a:xfrm>
            <a:off x="9568150" y="4759864"/>
            <a:ext cx="242794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Introduction of a new advanced solution or offering in the market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EF7F3EF-C943-4924-964D-E892B5532C01}"/>
              </a:ext>
            </a:extLst>
          </p:cNvPr>
          <p:cNvSpPr/>
          <p:nvPr/>
        </p:nvSpPr>
        <p:spPr>
          <a:xfrm>
            <a:off x="7475398" y="2759301"/>
            <a:ext cx="1795233" cy="1807966"/>
          </a:xfrm>
          <a:prstGeom prst="ellipse">
            <a:avLst/>
          </a:prstGeom>
          <a:solidFill>
            <a:schemeClr val="bg1"/>
          </a:solidFill>
          <a:ln w="28575">
            <a:solidFill>
              <a:srgbClr val="4EB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BFFF793-5ED3-4CF4-AE8A-55E50CB78CDD}"/>
              </a:ext>
            </a:extLst>
          </p:cNvPr>
          <p:cNvSpPr txBox="1"/>
          <p:nvPr/>
        </p:nvSpPr>
        <p:spPr>
          <a:xfrm>
            <a:off x="7575328" y="3247786"/>
            <a:ext cx="15953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39%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7C92CD0-AC5F-497F-BC66-67CF25C83DAF}"/>
              </a:ext>
            </a:extLst>
          </p:cNvPr>
          <p:cNvSpPr txBox="1"/>
          <p:nvPr/>
        </p:nvSpPr>
        <p:spPr>
          <a:xfrm>
            <a:off x="7369732" y="4759864"/>
            <a:ext cx="20065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Incentives provided by media companies</a:t>
            </a:r>
          </a:p>
        </p:txBody>
      </p:sp>
      <p:sp>
        <p:nvSpPr>
          <p:cNvPr id="93" name="Rectangle 3">
            <a:extLst>
              <a:ext uri="{FF2B5EF4-FFF2-40B4-BE49-F238E27FC236}">
                <a16:creationId xmlns:a16="http://schemas.microsoft.com/office/drawing/2014/main" id="{4E801C4A-7FD8-4343-918C-27BD39E9E38C}"/>
              </a:ext>
            </a:extLst>
          </p:cNvPr>
          <p:cNvSpPr/>
          <p:nvPr/>
        </p:nvSpPr>
        <p:spPr>
          <a:xfrm>
            <a:off x="7705162" y="5575418"/>
            <a:ext cx="1335704" cy="487227"/>
          </a:xfrm>
          <a:prstGeom prst="rect">
            <a:avLst/>
          </a:prstGeom>
          <a:solidFill>
            <a:schemeClr val="bg1"/>
          </a:solidFill>
          <a:ln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vs.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26%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among ‘agency pros’</a:t>
            </a: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384127D7-6476-4F78-970D-0512280E7BD4}"/>
              </a:ext>
            </a:extLst>
          </p:cNvPr>
          <p:cNvCxnSpPr>
            <a:cxnSpLocks/>
          </p:cNvCxnSpPr>
          <p:nvPr/>
        </p:nvCxnSpPr>
        <p:spPr>
          <a:xfrm flipH="1">
            <a:off x="2242812" y="4718295"/>
            <a:ext cx="12114" cy="821803"/>
          </a:xfrm>
          <a:prstGeom prst="line">
            <a:avLst/>
          </a:prstGeom>
          <a:ln w="12700">
            <a:solidFill>
              <a:srgbClr val="1B146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7EF879D2-A685-4D56-AD7F-19BD935A0C78}"/>
              </a:ext>
            </a:extLst>
          </p:cNvPr>
          <p:cNvCxnSpPr>
            <a:cxnSpLocks/>
          </p:cNvCxnSpPr>
          <p:nvPr/>
        </p:nvCxnSpPr>
        <p:spPr>
          <a:xfrm>
            <a:off x="4874726" y="4700002"/>
            <a:ext cx="0" cy="858388"/>
          </a:xfrm>
          <a:prstGeom prst="line">
            <a:avLst/>
          </a:prstGeom>
          <a:ln w="12700">
            <a:solidFill>
              <a:srgbClr val="1B146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3B63B070-7F86-48A3-8B33-AE4CB1D6C3DA}"/>
              </a:ext>
            </a:extLst>
          </p:cNvPr>
          <p:cNvCxnSpPr>
            <a:cxnSpLocks/>
          </p:cNvCxnSpPr>
          <p:nvPr/>
        </p:nvCxnSpPr>
        <p:spPr>
          <a:xfrm>
            <a:off x="7273804" y="4700002"/>
            <a:ext cx="0" cy="858388"/>
          </a:xfrm>
          <a:prstGeom prst="line">
            <a:avLst/>
          </a:prstGeom>
          <a:ln w="12700">
            <a:solidFill>
              <a:srgbClr val="1B146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0004515B-CCE2-443F-A8A3-EE05CD2EE6BD}"/>
              </a:ext>
            </a:extLst>
          </p:cNvPr>
          <p:cNvCxnSpPr>
            <a:cxnSpLocks/>
          </p:cNvCxnSpPr>
          <p:nvPr/>
        </p:nvCxnSpPr>
        <p:spPr>
          <a:xfrm>
            <a:off x="9472225" y="4700002"/>
            <a:ext cx="0" cy="858388"/>
          </a:xfrm>
          <a:prstGeom prst="line">
            <a:avLst/>
          </a:prstGeom>
          <a:ln w="12700">
            <a:solidFill>
              <a:srgbClr val="1B146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hlinkClick r:id="rId7"/>
            <a:extLst>
              <a:ext uri="{FF2B5EF4-FFF2-40B4-BE49-F238E27FC236}">
                <a16:creationId xmlns:a16="http://schemas.microsoft.com/office/drawing/2014/main" id="{3CB7015D-8E6E-47B7-99BC-3627801846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21330" y="47532"/>
            <a:ext cx="1742421" cy="980873"/>
          </a:xfrm>
          <a:prstGeom prst="rect">
            <a:avLst/>
          </a:prstGeom>
          <a:ln>
            <a:solidFill>
              <a:srgbClr val="1F1A62"/>
            </a:solidFill>
          </a:ln>
        </p:spPr>
      </p:pic>
    </p:spTree>
    <p:extLst>
      <p:ext uri="{BB962C8B-B14F-4D97-AF65-F5344CB8AC3E}">
        <p14:creationId xmlns:p14="http://schemas.microsoft.com/office/powerpoint/2010/main" val="793448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0E3F8FDC-1594-4091-A781-E4CE7EB122D7}"/>
              </a:ext>
            </a:extLst>
          </p:cNvPr>
          <p:cNvSpPr/>
          <p:nvPr/>
        </p:nvSpPr>
        <p:spPr>
          <a:xfrm>
            <a:off x="-25655" y="-120858"/>
            <a:ext cx="12243310" cy="1551952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07C0E06-A025-6444-A897-359A6F2930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D79A3BA-44F7-4138-A0A8-3A12506A5005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D9186F-5E83-4D49-830F-5289517B09DE}"/>
              </a:ext>
            </a:extLst>
          </p:cNvPr>
          <p:cNvSpPr/>
          <p:nvPr/>
        </p:nvSpPr>
        <p:spPr>
          <a:xfrm>
            <a:off x="526244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E51337C-7111-4FDD-BD9E-AAF8EAD4F674}"/>
              </a:ext>
            </a:extLst>
          </p:cNvPr>
          <p:cNvSpPr txBox="1">
            <a:spLocks/>
          </p:cNvSpPr>
          <p:nvPr/>
        </p:nvSpPr>
        <p:spPr>
          <a:xfrm>
            <a:off x="128248" y="-1698"/>
            <a:ext cx="10195710" cy="1278371"/>
          </a:xfrm>
          <a:prstGeom prst="rect">
            <a:avLst/>
          </a:prstGeom>
        </p:spPr>
        <p:txBody>
          <a:bodyPr vert="horz" lIns="116656" tIns="58311" rIns="116656" bIns="58311" rtlCol="0" anchor="ctr">
            <a:noAutofit/>
          </a:bodyPr>
          <a:lstStyle>
            <a:lvl1pPr algn="ctr" defTabSz="583178" rtl="0" eaLnBrk="1" latinLnBrk="0" hangingPunct="1">
              <a:spcBef>
                <a:spcPct val="0"/>
              </a:spcBef>
              <a:buNone/>
              <a:defRPr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E84A99"/>
                </a:solidFill>
                <a:latin typeface="Helvetica" panose="020B0403020202020204" pitchFamily="34" charset="0"/>
              </a:rPr>
              <a:t>Greater education on audience-based buying leads to higher satisfaction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anose="020B0403020202020204" pitchFamily="34" charset="0"/>
                <a:ea typeface="+mj-ea"/>
                <a:cs typeface="+mj-cs"/>
              </a:rPr>
              <a:t>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Marketers that are formally trained are more likely to see successes from their </a:t>
            </a:r>
            <a:r>
              <a:rPr lang="en-US" sz="2400" b="1" dirty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ABB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TV campaigns</a:t>
            </a:r>
          </a:p>
        </p:txBody>
      </p:sp>
      <p:sp>
        <p:nvSpPr>
          <p:cNvPr id="31" name="TextBox 30">
            <a:hlinkClick r:id="rId4"/>
            <a:extLst>
              <a:ext uri="{FF2B5EF4-FFF2-40B4-BE49-F238E27FC236}">
                <a16:creationId xmlns:a16="http://schemas.microsoft.com/office/drawing/2014/main" id="{568D8840-B3D9-4FCD-AA9A-402B62F48C64}"/>
              </a:ext>
            </a:extLst>
          </p:cNvPr>
          <p:cNvSpPr txBox="1"/>
          <p:nvPr/>
        </p:nvSpPr>
        <p:spPr>
          <a:xfrm>
            <a:off x="10482763" y="1062363"/>
            <a:ext cx="1422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Click here for the full report</a:t>
            </a:r>
          </a:p>
        </p:txBody>
      </p:sp>
      <p:pic>
        <p:nvPicPr>
          <p:cNvPr id="30" name="Picture 29" descr="Logo&#10;&#10;Description automatically generated with low confidence">
            <a:extLst>
              <a:ext uri="{FF2B5EF4-FFF2-40B4-BE49-F238E27FC236}">
                <a16:creationId xmlns:a16="http://schemas.microsoft.com/office/drawing/2014/main" id="{46D5E876-E9A7-4F79-9DBD-684CEF7B14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248" y="1490863"/>
            <a:ext cx="1410542" cy="49198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A9C078F-77EB-4C4A-8E3C-A61476602B0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682"/>
          <a:stretch/>
        </p:blipFill>
        <p:spPr>
          <a:xfrm>
            <a:off x="1538790" y="1563362"/>
            <a:ext cx="1232505" cy="364023"/>
          </a:xfrm>
          <a:prstGeom prst="rect">
            <a:avLst/>
          </a:prstGeom>
          <a:ln>
            <a:solidFill>
              <a:srgbClr val="3399FF"/>
            </a:solidFill>
          </a:ln>
          <a:effectLst/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FAFEECD-7223-4EF1-B48B-E4460A227198}"/>
              </a:ext>
            </a:extLst>
          </p:cNvPr>
          <p:cNvSpPr txBox="1"/>
          <p:nvPr/>
        </p:nvSpPr>
        <p:spPr>
          <a:xfrm>
            <a:off x="526244" y="6135489"/>
            <a:ext cx="116657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 VAB / Advertiser Perceptions ‘Audience-Based Buying Survey,’ March 23 – 31, 2021. Survey base: Advertising decision-makers who are involved in buying or planning digital video, cable / broadcast TV, or advanced TV (n=211). Q103. How satisfied are you with the following aspects of the audience-based buying process in TV advertising? (very satisfied / satisfied). Base = Respondents who say audience-based buying is a ‘key part’ / ‘small part’ of their TV strategy or are currently testing audience-based buying and determining its role. ‘Formal Company Training’ = formal internal training program offered by your company; ‘Informal In-house Training’ = informal internal training provided by a colleague.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A09DE88-C121-4C3E-B88A-3AA4BDC3F6BC}"/>
              </a:ext>
            </a:extLst>
          </p:cNvPr>
          <p:cNvSpPr txBox="1"/>
          <p:nvPr/>
        </p:nvSpPr>
        <p:spPr>
          <a:xfrm>
            <a:off x="-1" y="2287765"/>
            <a:ext cx="121920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 of respondents who are satisfied with the following aspects of the audience-based TV buying process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FF6B897-7FBF-44A0-AEDA-D3270A861598}"/>
              </a:ext>
            </a:extLst>
          </p:cNvPr>
          <p:cNvGrpSpPr/>
          <p:nvPr/>
        </p:nvGrpSpPr>
        <p:grpSpPr>
          <a:xfrm>
            <a:off x="2908232" y="2816453"/>
            <a:ext cx="2291825" cy="276999"/>
            <a:chOff x="5061736" y="5215671"/>
            <a:chExt cx="2291825" cy="276999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F73CB35-5369-4E65-BE7E-7B99BD825ECE}"/>
                </a:ext>
              </a:extLst>
            </p:cNvPr>
            <p:cNvSpPr/>
            <p:nvPr/>
          </p:nvSpPr>
          <p:spPr>
            <a:xfrm>
              <a:off x="5061736" y="5250437"/>
              <a:ext cx="231615" cy="207467"/>
            </a:xfrm>
            <a:prstGeom prst="rect">
              <a:avLst/>
            </a:prstGeom>
            <a:solidFill>
              <a:srgbClr val="4EBEA4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E6FBEC1-888E-4B8D-A65B-ED55DC4955F2}"/>
                </a:ext>
              </a:extLst>
            </p:cNvPr>
            <p:cNvSpPr txBox="1"/>
            <p:nvPr/>
          </p:nvSpPr>
          <p:spPr>
            <a:xfrm>
              <a:off x="5272065" y="5215671"/>
              <a:ext cx="20814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>
                  <a:solidFill>
                    <a:srgbClr val="1B1464"/>
                  </a:solidFill>
                  <a:latin typeface="Helvetica" panose="020B0403020202020204" pitchFamily="34" charset="0"/>
                </a:rPr>
                <a:t>Formal Company Training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7651C9F-0346-4F26-B6FB-05487A8963B1}"/>
              </a:ext>
            </a:extLst>
          </p:cNvPr>
          <p:cNvGrpSpPr/>
          <p:nvPr/>
        </p:nvGrpSpPr>
        <p:grpSpPr>
          <a:xfrm>
            <a:off x="5408836" y="2816453"/>
            <a:ext cx="2243106" cy="276999"/>
            <a:chOff x="7624335" y="5215671"/>
            <a:chExt cx="2243106" cy="276999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9F17675E-EED3-46DB-AFF3-267598C0FC68}"/>
                </a:ext>
              </a:extLst>
            </p:cNvPr>
            <p:cNvSpPr/>
            <p:nvPr/>
          </p:nvSpPr>
          <p:spPr>
            <a:xfrm>
              <a:off x="7624335" y="5250437"/>
              <a:ext cx="231615" cy="207467"/>
            </a:xfrm>
            <a:prstGeom prst="rect">
              <a:avLst/>
            </a:prstGeom>
            <a:solidFill>
              <a:srgbClr val="00C0F3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066193E-A2C1-446B-9F7C-49E6566957F7}"/>
                </a:ext>
              </a:extLst>
            </p:cNvPr>
            <p:cNvSpPr txBox="1"/>
            <p:nvPr/>
          </p:nvSpPr>
          <p:spPr>
            <a:xfrm>
              <a:off x="7834664" y="5215671"/>
              <a:ext cx="20327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Informal </a:t>
              </a:r>
              <a:r>
                <a:rPr lang="en-US" sz="1200" kern="0">
                  <a:solidFill>
                    <a:srgbClr val="1B1464"/>
                  </a:solidFill>
                  <a:latin typeface="Helvetica" panose="020B0403020202020204" pitchFamily="34" charset="0"/>
                </a:rPr>
                <a:t>I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n-house </a:t>
              </a:r>
              <a:r>
                <a:rPr lang="en-US" sz="1200" kern="0">
                  <a:solidFill>
                    <a:srgbClr val="1B1464"/>
                  </a:solidFill>
                  <a:latin typeface="Helvetica" panose="020B0403020202020204" pitchFamily="34" charset="0"/>
                </a:rPr>
                <a:t>T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raining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D29C1D8F-75AB-4B9A-919C-2BBABF4FB526}"/>
              </a:ext>
            </a:extLst>
          </p:cNvPr>
          <p:cNvGrpSpPr/>
          <p:nvPr/>
        </p:nvGrpSpPr>
        <p:grpSpPr>
          <a:xfrm>
            <a:off x="7909441" y="2816453"/>
            <a:ext cx="1293106" cy="276999"/>
            <a:chOff x="10062945" y="5215671"/>
            <a:chExt cx="1293106" cy="276999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310C74EF-B41D-4D78-9017-57A05902E6C8}"/>
                </a:ext>
              </a:extLst>
            </p:cNvPr>
            <p:cNvSpPr/>
            <p:nvPr/>
          </p:nvSpPr>
          <p:spPr>
            <a:xfrm>
              <a:off x="10062945" y="5250437"/>
              <a:ext cx="231615" cy="207467"/>
            </a:xfrm>
            <a:prstGeom prst="rect">
              <a:avLst/>
            </a:prstGeom>
            <a:solidFill>
              <a:srgbClr val="ED3C8D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AFE252DE-F04B-41F1-8DEF-8EBBCFE33A4E}"/>
                </a:ext>
              </a:extLst>
            </p:cNvPr>
            <p:cNvSpPr txBox="1"/>
            <p:nvPr/>
          </p:nvSpPr>
          <p:spPr>
            <a:xfrm>
              <a:off x="10260795" y="5215671"/>
              <a:ext cx="10952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No Training</a:t>
              </a:r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DA9E161E-8A5A-455B-AF7F-94FABDB2AE17}"/>
              </a:ext>
            </a:extLst>
          </p:cNvPr>
          <p:cNvSpPr/>
          <p:nvPr/>
        </p:nvSpPr>
        <p:spPr>
          <a:xfrm>
            <a:off x="2103073" y="5089942"/>
            <a:ext cx="2940227" cy="523220"/>
          </a:xfrm>
          <a:prstGeom prst="rect">
            <a:avLst/>
          </a:prstGeom>
          <a:noFill/>
          <a:effectLst/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4EBEA4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72% </a:t>
            </a:r>
            <a:r>
              <a:rPr kumimoji="0" lang="en-US" sz="2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4EBEA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/</a:t>
            </a:r>
            <a:r>
              <a:rPr kumimoji="0" lang="en-US" sz="2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4EBEA4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C0F3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55%</a:t>
            </a:r>
            <a:r>
              <a:rPr kumimoji="0" lang="en-US" sz="2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/</a:t>
            </a:r>
            <a:r>
              <a:rPr kumimoji="0" lang="en-US" sz="2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C0F3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</a:t>
            </a:r>
            <a:r>
              <a:rPr lang="en-US" sz="2800" b="1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40</a:t>
            </a:r>
            <a:r>
              <a:rPr kumimoji="0" lang="en-US" sz="2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%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CDB2C93-4BF2-4FE8-914C-3070C82796F8}"/>
              </a:ext>
            </a:extLst>
          </p:cNvPr>
          <p:cNvSpPr txBox="1"/>
          <p:nvPr/>
        </p:nvSpPr>
        <p:spPr>
          <a:xfrm>
            <a:off x="1908307" y="4668940"/>
            <a:ext cx="33297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Ability to Deliver Outcomes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BC31E21-2D33-4F21-BE28-AAE276F42235}"/>
              </a:ext>
            </a:extLst>
          </p:cNvPr>
          <p:cNvSpPr/>
          <p:nvPr/>
        </p:nvSpPr>
        <p:spPr>
          <a:xfrm>
            <a:off x="6953935" y="5089942"/>
            <a:ext cx="2940227" cy="523220"/>
          </a:xfrm>
          <a:prstGeom prst="rect">
            <a:avLst/>
          </a:prstGeom>
          <a:noFill/>
          <a:effectLst/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4EBEA4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72%</a:t>
            </a:r>
            <a:r>
              <a:rPr kumimoji="0" lang="en-US" sz="2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C0F3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/</a:t>
            </a:r>
            <a:r>
              <a:rPr kumimoji="0" lang="en-US" sz="2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C0F3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55%</a:t>
            </a:r>
            <a:r>
              <a:rPr kumimoji="0" lang="en-US" sz="2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/</a:t>
            </a:r>
            <a:r>
              <a:rPr kumimoji="0" lang="en-US" sz="2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C0F3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23%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5C06938-1140-43AA-A4DB-37541608FC9B}"/>
              </a:ext>
            </a:extLst>
          </p:cNvPr>
          <p:cNvSpPr txBox="1"/>
          <p:nvPr/>
        </p:nvSpPr>
        <p:spPr>
          <a:xfrm>
            <a:off x="6759169" y="4668940"/>
            <a:ext cx="33297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Media Measurement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81" name="Picture 80" descr="Icon&#10;&#10;Description automatically generated">
            <a:extLst>
              <a:ext uri="{FF2B5EF4-FFF2-40B4-BE49-F238E27FC236}">
                <a16:creationId xmlns:a16="http://schemas.microsoft.com/office/drawing/2014/main" id="{B028AB18-C044-483D-B421-3A1241CB60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941" y="3389603"/>
            <a:ext cx="1284214" cy="1284214"/>
          </a:xfrm>
          <a:prstGeom prst="rect">
            <a:avLst/>
          </a:prstGeom>
        </p:spPr>
      </p:pic>
      <p:pic>
        <p:nvPicPr>
          <p:cNvPr id="82" name="Picture 81" descr="Icon&#10;&#10;Description automatically generated">
            <a:extLst>
              <a:ext uri="{FF2B5EF4-FFF2-40B4-BE49-F238E27FC236}">
                <a16:creationId xmlns:a16="http://schemas.microsoft.com/office/drawing/2014/main" id="{63C016FD-E69D-4F15-A994-511891DE1E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453" y="3389603"/>
            <a:ext cx="1167467" cy="1167467"/>
          </a:xfrm>
          <a:prstGeom prst="rect">
            <a:avLst/>
          </a:prstGeom>
        </p:spPr>
      </p:pic>
      <p:pic>
        <p:nvPicPr>
          <p:cNvPr id="4" name="Picture 3">
            <a:hlinkClick r:id="rId9"/>
            <a:extLst>
              <a:ext uri="{FF2B5EF4-FFF2-40B4-BE49-F238E27FC236}">
                <a16:creationId xmlns:a16="http://schemas.microsoft.com/office/drawing/2014/main" id="{BAE58E5B-FBAE-4E0A-A32D-678758BE8DD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21331" y="50977"/>
            <a:ext cx="1742421" cy="980207"/>
          </a:xfrm>
          <a:prstGeom prst="rect">
            <a:avLst/>
          </a:prstGeom>
          <a:ln>
            <a:solidFill>
              <a:srgbClr val="1F1A62"/>
            </a:solidFill>
          </a:ln>
        </p:spPr>
      </p:pic>
    </p:spTree>
    <p:extLst>
      <p:ext uri="{BB962C8B-B14F-4D97-AF65-F5344CB8AC3E}">
        <p14:creationId xmlns:p14="http://schemas.microsoft.com/office/powerpoint/2010/main" val="1284553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0E3F8FDC-1594-4091-A781-E4CE7EB122D7}"/>
              </a:ext>
            </a:extLst>
          </p:cNvPr>
          <p:cNvSpPr/>
          <p:nvPr/>
        </p:nvSpPr>
        <p:spPr>
          <a:xfrm>
            <a:off x="-25655" y="-120858"/>
            <a:ext cx="12243310" cy="1551952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07C0E06-A025-6444-A897-359A6F2930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D79A3BA-44F7-4138-A0A8-3A12506A5005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D9186F-5E83-4D49-830F-5289517B09DE}"/>
              </a:ext>
            </a:extLst>
          </p:cNvPr>
          <p:cNvSpPr/>
          <p:nvPr/>
        </p:nvSpPr>
        <p:spPr>
          <a:xfrm>
            <a:off x="526244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E51337C-7111-4FDD-BD9E-AAF8EAD4F674}"/>
              </a:ext>
            </a:extLst>
          </p:cNvPr>
          <p:cNvSpPr txBox="1">
            <a:spLocks/>
          </p:cNvSpPr>
          <p:nvPr/>
        </p:nvSpPr>
        <p:spPr>
          <a:xfrm>
            <a:off x="128248" y="-1698"/>
            <a:ext cx="10195710" cy="1278371"/>
          </a:xfrm>
          <a:prstGeom prst="rect">
            <a:avLst/>
          </a:prstGeom>
        </p:spPr>
        <p:txBody>
          <a:bodyPr vert="horz" lIns="116656" tIns="58311" rIns="116656" bIns="58311" rtlCol="0" anchor="ctr">
            <a:noAutofit/>
          </a:bodyPr>
          <a:lstStyle>
            <a:lvl1pPr algn="ctr" defTabSz="583178" rtl="0" eaLnBrk="1" latinLnBrk="0" hangingPunct="1">
              <a:spcBef>
                <a:spcPct val="0"/>
              </a:spcBef>
              <a:buNone/>
              <a:defRPr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E84A99"/>
                </a:solidFill>
                <a:latin typeface="Helvetica" panose="020B0403020202020204" pitchFamily="34" charset="0"/>
              </a:rPr>
              <a:t>Embracing innovative buying strategies through ‘test and learns’: </a:t>
            </a:r>
            <a:r>
              <a:rPr lang="en-US" sz="2400" b="1" dirty="0">
                <a:solidFill>
                  <a:srgbClr val="1B1464"/>
                </a:solidFill>
                <a:latin typeface="Helvetica" panose="020B0604020202020204" pitchFamily="34" charset="0"/>
                <a:ea typeface="+mn-ea"/>
              </a:rPr>
              <a:t>Marketers are learning that ABB TV campaigns can deliver greater ROI and quantifiable business outcomes against their objective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31" name="TextBox 30">
            <a:hlinkClick r:id="rId4"/>
            <a:extLst>
              <a:ext uri="{FF2B5EF4-FFF2-40B4-BE49-F238E27FC236}">
                <a16:creationId xmlns:a16="http://schemas.microsoft.com/office/drawing/2014/main" id="{568D8840-B3D9-4FCD-AA9A-402B62F48C64}"/>
              </a:ext>
            </a:extLst>
          </p:cNvPr>
          <p:cNvSpPr txBox="1"/>
          <p:nvPr/>
        </p:nvSpPr>
        <p:spPr>
          <a:xfrm>
            <a:off x="10482763" y="1062363"/>
            <a:ext cx="1422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Click here for the full report</a:t>
            </a:r>
          </a:p>
        </p:txBody>
      </p:sp>
      <p:pic>
        <p:nvPicPr>
          <p:cNvPr id="30" name="Picture 29" descr="Logo&#10;&#10;Description automatically generated with low confidence">
            <a:extLst>
              <a:ext uri="{FF2B5EF4-FFF2-40B4-BE49-F238E27FC236}">
                <a16:creationId xmlns:a16="http://schemas.microsoft.com/office/drawing/2014/main" id="{46D5E876-E9A7-4F79-9DBD-684CEF7B14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248" y="1490863"/>
            <a:ext cx="1410542" cy="491984"/>
          </a:xfrm>
          <a:prstGeom prst="rect">
            <a:avLst/>
          </a:prstGeom>
        </p:spPr>
      </p:pic>
      <p:pic>
        <p:nvPicPr>
          <p:cNvPr id="32" name="Picture 31" descr="Text&#10;&#10;Description automatically generated">
            <a:extLst>
              <a:ext uri="{FF2B5EF4-FFF2-40B4-BE49-F238E27FC236}">
                <a16:creationId xmlns:a16="http://schemas.microsoft.com/office/drawing/2014/main" id="{1B955820-E45B-4001-AEFD-474302D782B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8790" y="1532254"/>
            <a:ext cx="948682" cy="500079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5A4E3456-717E-46A5-84E0-287DC29D05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163" y="2602097"/>
            <a:ext cx="1059194" cy="1059194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A2422CC8-689D-4719-A255-7E2BBE6CEA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473" y="2602097"/>
            <a:ext cx="1062979" cy="1062979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20D76B51-291D-4636-A1E5-C382A19B1C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505" y="2602097"/>
            <a:ext cx="1056797" cy="1056797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2CE08743-4F2B-481C-9D9B-AFB30F323CF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596" y="2602097"/>
            <a:ext cx="1059194" cy="105919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4EF7A98-4999-4EDE-A6D3-CEC03E5AF322}"/>
              </a:ext>
            </a:extLst>
          </p:cNvPr>
          <p:cNvSpPr txBox="1"/>
          <p:nvPr/>
        </p:nvSpPr>
        <p:spPr>
          <a:xfrm>
            <a:off x="0" y="1887271"/>
            <a:ext cx="12192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Top Benefits of Audience-Based Buying in TV Advertising</a:t>
            </a:r>
            <a:b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 of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marketers ‘currently testing ABB TV’ that ranked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each between #1-3 in priority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D741339-8D31-421B-819F-86C1A93D18D8}"/>
              </a:ext>
            </a:extLst>
          </p:cNvPr>
          <p:cNvSpPr txBox="1"/>
          <p:nvPr/>
        </p:nvSpPr>
        <p:spPr>
          <a:xfrm>
            <a:off x="546751" y="6198888"/>
            <a:ext cx="11517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/ Advertiser Perceptions ‘Audience-Based Buying Survey,’ March 23 – 31, 2021. Base: Marketers who are “currently testing audience-based buying and determining its role in our TV strategies.” Q110. Rank up to 3 factors that you believe are the top benefits of audience-based buying in TV advertising (rank 1-3). Top 4 on percentage are reflected. Index calculated against survey respondents who are not currently testing audience-based TV buying (n=168).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2020DB6-C1AC-430A-A426-DCAE85D5F3A6}"/>
              </a:ext>
            </a:extLst>
          </p:cNvPr>
          <p:cNvSpPr txBox="1"/>
          <p:nvPr/>
        </p:nvSpPr>
        <p:spPr>
          <a:xfrm>
            <a:off x="974998" y="3904691"/>
            <a:ext cx="1985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Better Return on Investment (ROI)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211E71E-5520-42AD-AC05-CBD0B49895CC}"/>
              </a:ext>
            </a:extLst>
          </p:cNvPr>
          <p:cNvSpPr txBox="1"/>
          <p:nvPr/>
        </p:nvSpPr>
        <p:spPr>
          <a:xfrm>
            <a:off x="3481916" y="3812358"/>
            <a:ext cx="2065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Execute Against Objectives With A Smaller Initial Investment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E4AECDA-CF9A-4D9C-B423-4E42C2DF3EC2}"/>
              </a:ext>
            </a:extLst>
          </p:cNvPr>
          <p:cNvSpPr txBox="1"/>
          <p:nvPr/>
        </p:nvSpPr>
        <p:spPr>
          <a:xfrm>
            <a:off x="6652964" y="3904691"/>
            <a:ext cx="1404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Ability to Deliver Outcomes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040C592-2519-4026-8374-93E662CFBB93}"/>
              </a:ext>
            </a:extLst>
          </p:cNvPr>
          <p:cNvSpPr txBox="1"/>
          <p:nvPr/>
        </p:nvSpPr>
        <p:spPr>
          <a:xfrm>
            <a:off x="9158200" y="3904691"/>
            <a:ext cx="1985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Increased Ad Relevance for Consumers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961BD9B-1173-48BA-A29A-C83BFCFD3B45}"/>
              </a:ext>
            </a:extLst>
          </p:cNvPr>
          <p:cNvSpPr txBox="1"/>
          <p:nvPr/>
        </p:nvSpPr>
        <p:spPr>
          <a:xfrm>
            <a:off x="1201802" y="4436232"/>
            <a:ext cx="1531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44%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2D5DAF3-6E7A-4FCD-83C7-693A2F8A2B63}"/>
              </a:ext>
            </a:extLst>
          </p:cNvPr>
          <p:cNvSpPr txBox="1"/>
          <p:nvPr/>
        </p:nvSpPr>
        <p:spPr>
          <a:xfrm>
            <a:off x="3748945" y="4435479"/>
            <a:ext cx="1531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30%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F1AC6EA-817A-4B88-BA2D-2BE677A881B9}"/>
              </a:ext>
            </a:extLst>
          </p:cNvPr>
          <p:cNvSpPr txBox="1"/>
          <p:nvPr/>
        </p:nvSpPr>
        <p:spPr>
          <a:xfrm>
            <a:off x="6589235" y="4442236"/>
            <a:ext cx="1531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28%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8FBA47D-7CC3-47EE-A369-03F16BE95699}"/>
              </a:ext>
            </a:extLst>
          </p:cNvPr>
          <p:cNvSpPr txBox="1"/>
          <p:nvPr/>
        </p:nvSpPr>
        <p:spPr>
          <a:xfrm>
            <a:off x="9385004" y="4441483"/>
            <a:ext cx="1531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28%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6D1B236C-F68F-428A-A100-6624041B64D5}"/>
              </a:ext>
            </a:extLst>
          </p:cNvPr>
          <p:cNvSpPr/>
          <p:nvPr/>
        </p:nvSpPr>
        <p:spPr>
          <a:xfrm>
            <a:off x="1512109" y="5100549"/>
            <a:ext cx="911302" cy="293120"/>
          </a:xfrm>
          <a:prstGeom prst="roundRect">
            <a:avLst/>
          </a:prstGeom>
          <a:solidFill>
            <a:schemeClr val="bg1"/>
          </a:solidFill>
          <a:ln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122 index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B5116831-2D5D-4587-8B00-FFDAEB443D0B}"/>
              </a:ext>
            </a:extLst>
          </p:cNvPr>
          <p:cNvSpPr/>
          <p:nvPr/>
        </p:nvSpPr>
        <p:spPr>
          <a:xfrm>
            <a:off x="4059252" y="5108174"/>
            <a:ext cx="911302" cy="293120"/>
          </a:xfrm>
          <a:prstGeom prst="roundRect">
            <a:avLst/>
          </a:prstGeom>
          <a:solidFill>
            <a:schemeClr val="bg1"/>
          </a:solidFill>
          <a:ln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149 index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5950CFE8-047C-4522-B148-DCD708153BAC}"/>
              </a:ext>
            </a:extLst>
          </p:cNvPr>
          <p:cNvSpPr/>
          <p:nvPr/>
        </p:nvSpPr>
        <p:spPr>
          <a:xfrm>
            <a:off x="6899542" y="5098399"/>
            <a:ext cx="911302" cy="293120"/>
          </a:xfrm>
          <a:prstGeom prst="roundRect">
            <a:avLst/>
          </a:prstGeom>
          <a:solidFill>
            <a:schemeClr val="bg1"/>
          </a:solidFill>
          <a:ln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107 index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D21438E-7409-4A04-ABC1-5B6DBCCF46C7}"/>
              </a:ext>
            </a:extLst>
          </p:cNvPr>
          <p:cNvSpPr txBox="1"/>
          <p:nvPr/>
        </p:nvSpPr>
        <p:spPr>
          <a:xfrm>
            <a:off x="546751" y="5709703"/>
            <a:ext cx="11358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How to read the indices: </a:t>
            </a: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example - marketers ‘currently testing ABB TV’ are 22% more likely then all other respondents to rank ‘Better Return on Investment (ROI)’ in their top 3 benefits of audience-based buying in TV.</a:t>
            </a:r>
          </a:p>
        </p:txBody>
      </p:sp>
      <p:pic>
        <p:nvPicPr>
          <p:cNvPr id="6" name="Picture 5">
            <a:hlinkClick r:id="rId11"/>
            <a:extLst>
              <a:ext uri="{FF2B5EF4-FFF2-40B4-BE49-F238E27FC236}">
                <a16:creationId xmlns:a16="http://schemas.microsoft.com/office/drawing/2014/main" id="{53BE5A4F-0ED6-421A-B5E8-9393CBD2DC0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21330" y="68273"/>
            <a:ext cx="1742421" cy="982591"/>
          </a:xfrm>
          <a:prstGeom prst="rect">
            <a:avLst/>
          </a:prstGeom>
          <a:ln>
            <a:solidFill>
              <a:srgbClr val="1F1A62"/>
            </a:solidFill>
          </a:ln>
        </p:spPr>
      </p:pic>
    </p:spTree>
    <p:extLst>
      <p:ext uri="{BB962C8B-B14F-4D97-AF65-F5344CB8AC3E}">
        <p14:creationId xmlns:p14="http://schemas.microsoft.com/office/powerpoint/2010/main" val="199515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0E3F8FDC-1594-4091-A781-E4CE7EB122D7}"/>
              </a:ext>
            </a:extLst>
          </p:cNvPr>
          <p:cNvSpPr/>
          <p:nvPr/>
        </p:nvSpPr>
        <p:spPr>
          <a:xfrm>
            <a:off x="-25655" y="-120858"/>
            <a:ext cx="12243310" cy="1551952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07C0E06-A025-6444-A897-359A6F2930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D79A3BA-44F7-4138-A0A8-3A12506A5005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D9186F-5E83-4D49-830F-5289517B09DE}"/>
              </a:ext>
            </a:extLst>
          </p:cNvPr>
          <p:cNvSpPr/>
          <p:nvPr/>
        </p:nvSpPr>
        <p:spPr>
          <a:xfrm>
            <a:off x="526244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E51337C-7111-4FDD-BD9E-AAF8EAD4F674}"/>
              </a:ext>
            </a:extLst>
          </p:cNvPr>
          <p:cNvSpPr txBox="1">
            <a:spLocks/>
          </p:cNvSpPr>
          <p:nvPr/>
        </p:nvSpPr>
        <p:spPr>
          <a:xfrm>
            <a:off x="128248" y="-1698"/>
            <a:ext cx="10195710" cy="1278371"/>
          </a:xfrm>
          <a:prstGeom prst="rect">
            <a:avLst/>
          </a:prstGeom>
        </p:spPr>
        <p:txBody>
          <a:bodyPr vert="horz" lIns="116656" tIns="58311" rIns="116656" bIns="58311" rtlCol="0" anchor="ctr">
            <a:noAutofit/>
          </a:bodyPr>
          <a:lstStyle>
            <a:lvl1pPr algn="ctr" defTabSz="583178" rtl="0" eaLnBrk="1" latinLnBrk="0" hangingPunct="1">
              <a:spcBef>
                <a:spcPct val="0"/>
              </a:spcBef>
              <a:buNone/>
              <a:defRPr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anose="020B0403020202020204" pitchFamily="34" charset="0"/>
                <a:ea typeface="+mj-ea"/>
                <a:cs typeface="+mj-cs"/>
              </a:rPr>
              <a:t>Ad opportunity in streaming</a:t>
            </a:r>
            <a:r>
              <a:rPr lang="en-US" sz="2400" b="1" dirty="0">
                <a:solidFill>
                  <a:srgbClr val="E84A99"/>
                </a:solidFill>
                <a:latin typeface="Helvetica" panose="020B0403020202020204" pitchFamily="34" charset="0"/>
              </a:rPr>
              <a:t> for older consumers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j-ea"/>
                <a:cs typeface="+mj-cs"/>
              </a:rPr>
              <a:t>: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anose="020B0403020202020204" pitchFamily="34" charset="0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j-ea"/>
                <a:cs typeface="+mj-cs"/>
              </a:rPr>
              <a:t>On average, adults 50+ spend nine hours with video streaming per week, over five of which are through services with at least a limited ad load</a:t>
            </a:r>
          </a:p>
        </p:txBody>
      </p:sp>
      <p:sp>
        <p:nvSpPr>
          <p:cNvPr id="31" name="TextBox 30">
            <a:hlinkClick r:id="rId4"/>
            <a:extLst>
              <a:ext uri="{FF2B5EF4-FFF2-40B4-BE49-F238E27FC236}">
                <a16:creationId xmlns:a16="http://schemas.microsoft.com/office/drawing/2014/main" id="{568D8840-B3D9-4FCD-AA9A-402B62F48C64}"/>
              </a:ext>
            </a:extLst>
          </p:cNvPr>
          <p:cNvSpPr txBox="1"/>
          <p:nvPr/>
        </p:nvSpPr>
        <p:spPr>
          <a:xfrm>
            <a:off x="10482763" y="1062363"/>
            <a:ext cx="1422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Click here for the full report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6B4987A-55D1-48C6-9F52-62A4439BE176}"/>
              </a:ext>
            </a:extLst>
          </p:cNvPr>
          <p:cNvSpPr txBox="1"/>
          <p:nvPr/>
        </p:nvSpPr>
        <p:spPr>
          <a:xfrm>
            <a:off x="390524" y="6114453"/>
            <a:ext cx="1164826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MRI-Simmons Cord Evolution Study, April 2021.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Percentage breakout represents average time spent in a typical week with various</a:t>
            </a:r>
            <a:r>
              <a:rPr lang="en-US" sz="7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sources used to watch content. Average hours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represents </a:t>
            </a:r>
            <a:r>
              <a:rPr lang="en-US" sz="7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‘hours of time-shifted streaming in typical week’ and ‘hours of live streaming in typical week’. ‘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Paid Subscription Streaming w/out Ads’ includes pure paid subscription services (e.g., Netflix, Prime Video, HBO Max, Commercial-free Hulu, </a:t>
            </a:r>
            <a:r>
              <a:rPr kumimoji="0" lang="en-US" sz="7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etc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). ‘Streaming Services w/ Ads (Paid/Free)’ includes Paid Subscription Streaming w/ Ads (e.g., versions of Hulu, Discovery+, Peacock, etc. with ads/commercials), Free Streaming services (e.g., Pluto TV, YouTube, Tubi, etc.), Streaming Cable TV network apps (e.g., A&amp;E app, Bravo app, E! app, etc.) and Streaming Broadcast TV network apps (e.g., ABC app, NBC app, CBS app, FOX app, etc.). </a:t>
            </a:r>
          </a:p>
        </p:txBody>
      </p: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494F8974-6967-4662-A1CF-E87E27D25EDA}"/>
              </a:ext>
            </a:extLst>
          </p:cNvPr>
          <p:cNvGraphicFramePr/>
          <p:nvPr/>
        </p:nvGraphicFramePr>
        <p:xfrm>
          <a:off x="-45746" y="2068797"/>
          <a:ext cx="12308768" cy="3965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1B2E4505-5B06-4297-8C24-B033E4556B0B}"/>
              </a:ext>
            </a:extLst>
          </p:cNvPr>
          <p:cNvSpPr txBox="1"/>
          <p:nvPr/>
        </p:nvSpPr>
        <p:spPr>
          <a:xfrm>
            <a:off x="390524" y="1766857"/>
            <a:ext cx="114109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u="sng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Average % of time spent with streaming in a typical week by platform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A50+</a:t>
            </a:r>
          </a:p>
        </p:txBody>
      </p:sp>
      <p:sp>
        <p:nvSpPr>
          <p:cNvPr id="30" name="Right Brace 29">
            <a:extLst>
              <a:ext uri="{FF2B5EF4-FFF2-40B4-BE49-F238E27FC236}">
                <a16:creationId xmlns:a16="http://schemas.microsoft.com/office/drawing/2014/main" id="{551C8924-EB21-4BA3-B7FE-F99716B0ECA8}"/>
              </a:ext>
            </a:extLst>
          </p:cNvPr>
          <p:cNvSpPr/>
          <p:nvPr/>
        </p:nvSpPr>
        <p:spPr>
          <a:xfrm rot="20911436">
            <a:off x="7799143" y="2487083"/>
            <a:ext cx="491163" cy="2676163"/>
          </a:xfrm>
          <a:prstGeom prst="rightBrace">
            <a:avLst>
              <a:gd name="adj1" fmla="val 44503"/>
              <a:gd name="adj2" fmla="val 50000"/>
            </a:avLst>
          </a:prstGeom>
          <a:ln w="12700"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Brace 31">
            <a:extLst>
              <a:ext uri="{FF2B5EF4-FFF2-40B4-BE49-F238E27FC236}">
                <a16:creationId xmlns:a16="http://schemas.microsoft.com/office/drawing/2014/main" id="{795074BE-43F9-499B-A898-84F9745802D2}"/>
              </a:ext>
            </a:extLst>
          </p:cNvPr>
          <p:cNvSpPr/>
          <p:nvPr/>
        </p:nvSpPr>
        <p:spPr>
          <a:xfrm rot="10800000">
            <a:off x="3747863" y="2744080"/>
            <a:ext cx="491163" cy="3151044"/>
          </a:xfrm>
          <a:prstGeom prst="rightBrace">
            <a:avLst>
              <a:gd name="adj1" fmla="val 44503"/>
              <a:gd name="adj2" fmla="val 50000"/>
            </a:avLst>
          </a:prstGeom>
          <a:ln w="12700"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4E2C568-0B4C-40FF-B1EC-0A9B150244EF}"/>
              </a:ext>
            </a:extLst>
          </p:cNvPr>
          <p:cNvSpPr/>
          <p:nvPr/>
        </p:nvSpPr>
        <p:spPr>
          <a:xfrm>
            <a:off x="8551620" y="3294791"/>
            <a:ext cx="3298803" cy="756739"/>
          </a:xfrm>
          <a:prstGeom prst="roundRect">
            <a:avLst/>
          </a:prstGeom>
          <a:solidFill>
            <a:schemeClr val="bg1"/>
          </a:solidFill>
          <a:ln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 average, adults 50+ spend nearly </a:t>
            </a:r>
          </a:p>
          <a:p>
            <a:pPr algn="ctr"/>
            <a:r>
              <a:rPr lang="en-US" sz="12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38% </a:t>
            </a:r>
            <a:r>
              <a:rPr lang="en-US" sz="12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of their time streaming on subscription services </a:t>
            </a:r>
            <a:r>
              <a:rPr lang="en-US" sz="12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without ads </a:t>
            </a:r>
            <a:r>
              <a:rPr lang="en-US" sz="12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 a typical week</a:t>
            </a:r>
            <a:endParaRPr lang="en-US" sz="12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0A29702-362F-4CEA-A548-B68149F9E2F5}"/>
              </a:ext>
            </a:extLst>
          </p:cNvPr>
          <p:cNvSpPr/>
          <p:nvPr/>
        </p:nvSpPr>
        <p:spPr>
          <a:xfrm>
            <a:off x="647506" y="3941232"/>
            <a:ext cx="2901910" cy="756739"/>
          </a:xfrm>
          <a:prstGeom prst="roundRect">
            <a:avLst/>
          </a:prstGeom>
          <a:solidFill>
            <a:schemeClr val="bg1"/>
          </a:solidFill>
          <a:ln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 average, adults 50+ spend </a:t>
            </a:r>
          </a:p>
          <a:p>
            <a:pPr algn="ctr"/>
            <a:r>
              <a:rPr lang="en-US" sz="12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62% </a:t>
            </a:r>
            <a:r>
              <a:rPr lang="en-US" sz="12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of their time streaming on services</a:t>
            </a:r>
            <a:r>
              <a:rPr lang="en-US" sz="12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with ads</a:t>
            </a:r>
            <a:r>
              <a:rPr lang="en-US" sz="12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 a typical week</a:t>
            </a:r>
            <a:endParaRPr lang="en-US" sz="12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3" name="Picture 42" descr="Logo&#10;&#10;Description automatically generated with low confidence">
            <a:extLst>
              <a:ext uri="{FF2B5EF4-FFF2-40B4-BE49-F238E27FC236}">
                <a16:creationId xmlns:a16="http://schemas.microsoft.com/office/drawing/2014/main" id="{74E7664F-12D0-4717-8157-FC251B4961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248" y="1490863"/>
            <a:ext cx="1410542" cy="49198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48A4FEF-3C27-4300-A9A0-D67618A3D31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682"/>
          <a:stretch/>
        </p:blipFill>
        <p:spPr>
          <a:xfrm>
            <a:off x="1538790" y="1563362"/>
            <a:ext cx="1232505" cy="364023"/>
          </a:xfrm>
          <a:prstGeom prst="rect">
            <a:avLst/>
          </a:prstGeom>
          <a:ln>
            <a:solidFill>
              <a:srgbClr val="3399FF"/>
            </a:solidFill>
          </a:ln>
          <a:effectLst/>
        </p:spPr>
      </p:pic>
      <p:pic>
        <p:nvPicPr>
          <p:cNvPr id="4" name="Picture 3">
            <a:hlinkClick r:id="rId8"/>
            <a:extLst>
              <a:ext uri="{FF2B5EF4-FFF2-40B4-BE49-F238E27FC236}">
                <a16:creationId xmlns:a16="http://schemas.microsoft.com/office/drawing/2014/main" id="{A375ABD6-49CB-4A5C-B0E3-D5F3C017EF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20310" y="46280"/>
            <a:ext cx="1743439" cy="980112"/>
          </a:xfrm>
          <a:prstGeom prst="rect">
            <a:avLst/>
          </a:prstGeom>
          <a:ln>
            <a:solidFill>
              <a:srgbClr val="1F1A62"/>
            </a:solidFill>
          </a:ln>
        </p:spPr>
      </p:pic>
    </p:spTree>
    <p:extLst>
      <p:ext uri="{BB962C8B-B14F-4D97-AF65-F5344CB8AC3E}">
        <p14:creationId xmlns:p14="http://schemas.microsoft.com/office/powerpoint/2010/main" val="2085088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f6166fe-9f5b-43aa-b8a9-b4d7ad530bda">
      <UserInfo>
        <DisplayName>Jason Wiese</DisplayName>
        <AccountId>13</AccountId>
        <AccountType/>
      </UserInfo>
      <UserInfo>
        <DisplayName>Karolina Guillen</DisplayName>
        <AccountId>14</AccountId>
        <AccountType/>
      </UserInfo>
      <UserInfo>
        <DisplayName>Danielle Delauro</DisplayName>
        <AccountId>38</AccountId>
        <AccountType/>
      </UserInfo>
      <UserInfo>
        <DisplayName>Marianne Vita</DisplayName>
        <AccountId>43</AccountId>
        <AccountType/>
      </UserInfo>
      <UserInfo>
        <DisplayName>Reed Kiely</DisplayName>
        <AccountId>39</AccountId>
        <AccountType/>
      </UserInfo>
      <UserInfo>
        <DisplayName>Dylan Breger</DisplayName>
        <AccountId>93</AccountId>
        <AccountType/>
      </UserInfo>
      <UserInfo>
        <DisplayName>Nellie Chung</DisplayName>
        <AccountId>63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0AAE1E4240B941A4C52734E19288AB" ma:contentTypeVersion="12" ma:contentTypeDescription="Create a new document." ma:contentTypeScope="" ma:versionID="cacc7f4b9ec85f2467a5f7a2fdc209a8">
  <xsd:schema xmlns:xsd="http://www.w3.org/2001/XMLSchema" xmlns:xs="http://www.w3.org/2001/XMLSchema" xmlns:p="http://schemas.microsoft.com/office/2006/metadata/properties" xmlns:ns2="a86b28e8-29a6-4ab8-af18-2a7f61acfad2" xmlns:ns3="9f6166fe-9f5b-43aa-b8a9-b4d7ad530bda" targetNamespace="http://schemas.microsoft.com/office/2006/metadata/properties" ma:root="true" ma:fieldsID="eb55a7ab2ddd844569615820c4389860" ns2:_="" ns3:_="">
    <xsd:import namespace="a86b28e8-29a6-4ab8-af18-2a7f61acfad2"/>
    <xsd:import namespace="9f6166fe-9f5b-43aa-b8a9-b4d7ad530b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6b28e8-29a6-4ab8-af18-2a7f61acfa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6166fe-9f5b-43aa-b8a9-b4d7ad530bd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653F105-5EA6-4DEE-8A79-99500119FB72}">
  <ds:schemaRefs>
    <ds:schemaRef ds:uri="9f6166fe-9f5b-43aa-b8a9-b4d7ad530bda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6012399-FD63-448D-8E56-7CB68422634C}">
  <ds:schemaRefs>
    <ds:schemaRef ds:uri="9f6166fe-9f5b-43aa-b8a9-b4d7ad530bda"/>
    <ds:schemaRef ds:uri="a86b28e8-29a6-4ab8-af18-2a7f61acfad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04B8162-7963-4D80-A0C4-AB755D5DAF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2222</Words>
  <Application>Microsoft Office PowerPoint</Application>
  <PresentationFormat>Widescreen</PresentationFormat>
  <Paragraphs>208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Helvetica</vt:lpstr>
      <vt:lpstr>Helvetica Light</vt:lpstr>
      <vt:lpstr>Helvetica-Normal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Karolina Guillen</dc:creator>
  <cp:lastModifiedBy>Karolina Guillen</cp:lastModifiedBy>
  <cp:revision>1</cp:revision>
  <dcterms:created xsi:type="dcterms:W3CDTF">2021-06-10T19:55:25Z</dcterms:created>
  <dcterms:modified xsi:type="dcterms:W3CDTF">2021-10-08T19:14:07Z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0x010100AD0AAE1E4240B941A4C52734E19288AB</vt:lpwstr>
  </property>
</Properties>
</file>