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4"/>
    <p:sldMasterId id="2147483685" r:id="rId5"/>
  </p:sldMasterIdLst>
  <p:notesMasterIdLst>
    <p:notesMasterId r:id="rId20"/>
  </p:notesMasterIdLst>
  <p:sldIdLst>
    <p:sldId id="2839" r:id="rId6"/>
    <p:sldId id="2146846275" r:id="rId7"/>
    <p:sldId id="2146846615" r:id="rId8"/>
    <p:sldId id="2146846610" r:id="rId9"/>
    <p:sldId id="2147376311" r:id="rId10"/>
    <p:sldId id="2146846619" r:id="rId11"/>
    <p:sldId id="2146846378" r:id="rId12"/>
    <p:sldId id="2146846153" r:id="rId13"/>
    <p:sldId id="2147376308" r:id="rId14"/>
    <p:sldId id="2146846617" r:id="rId15"/>
    <p:sldId id="2147376312" r:id="rId16"/>
    <p:sldId id="2147376310" r:id="rId17"/>
    <p:sldId id="2147376313" r:id="rId18"/>
    <p:sldId id="214684620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644001F-98D2-AF68-925B-F4D39E797894}" name="Jason Wiese" initials="JW" userId="S::jasonw@thevab.com::4bff8d5b-7de6-4655-b397-69b0afc81113" providerId="AD"/>
  <p188:author id="{A5C48789-DAFD-4389-7A87-B92CBB8A351A}" name="Reed Kiely" initials="RK" userId="S::reedk@thevab.com::768be38e-2fb5-40ce-925d-bd8e9d9e3c31" providerId="AD"/>
  <p188:author id="{F0141AB7-7F25-3C16-C77D-5FEA2DA4B116}" name="Karolina Guillen" initials="" userId="S::karolinaG@thevab.com::c1c08796-a0be-47c6-af52-5d31fd96ec50" providerId="AD"/>
  <p188:author id="{40CDBCD8-5C78-F3A3-F41F-DA4694EE60DF}" name="Kaileen Cain" initials="KC" userId="S::KaileenC@thevab.com::21167d2d-fdf2-4320-ae3a-272888c89590" providerId="AD"/>
  <p188:author id="{21855EDF-F9CE-3B66-C6A5-06158391F461}" name="Leah Montner Dixon" initials="LMD" userId="S::leahm@thevab.com::d5b2ae9e-9213-4442-b7df-4db8cbe51e5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1464"/>
    <a:srgbClr val="FFE600"/>
    <a:srgbClr val="00BFF2"/>
    <a:srgbClr val="E2E8F1"/>
    <a:srgbClr val="ED3C8D"/>
    <a:srgbClr val="FAFAF4"/>
    <a:srgbClr val="4EBE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ed Kiely" userId="768be38e-2fb5-40ce-925d-bd8e9d9e3c31" providerId="ADAL" clId="{9162CACE-D4E6-4D52-BC34-F65AEC71427A}"/>
    <pc:docChg chg="undo redo custSel addSld delSld modSld">
      <pc:chgData name="Reed Kiely" userId="768be38e-2fb5-40ce-925d-bd8e9d9e3c31" providerId="ADAL" clId="{9162CACE-D4E6-4D52-BC34-F65AEC71427A}" dt="2024-03-15T20:41:47.370" v="525" actId="1076"/>
      <pc:docMkLst>
        <pc:docMk/>
      </pc:docMkLst>
      <pc:sldChg chg="addSp delSp modSp mod">
        <pc:chgData name="Reed Kiely" userId="768be38e-2fb5-40ce-925d-bd8e9d9e3c31" providerId="ADAL" clId="{9162CACE-D4E6-4D52-BC34-F65AEC71427A}" dt="2024-03-15T15:59:41.820" v="383"/>
        <pc:sldMkLst>
          <pc:docMk/>
          <pc:sldMk cId="2730071227" sldId="2146846015"/>
        </pc:sldMkLst>
        <pc:spChg chg="add del mod">
          <ac:chgData name="Reed Kiely" userId="768be38e-2fb5-40ce-925d-bd8e9d9e3c31" providerId="ADAL" clId="{9162CACE-D4E6-4D52-BC34-F65AEC71427A}" dt="2024-03-15T15:58:08.270" v="315" actId="478"/>
          <ac:spMkLst>
            <pc:docMk/>
            <pc:sldMk cId="2730071227" sldId="2146846015"/>
            <ac:spMk id="8" creationId="{58AF598C-CCED-6E63-29DD-7AA04DEBC4BC}"/>
          </ac:spMkLst>
        </pc:spChg>
        <pc:spChg chg="add del mod">
          <ac:chgData name="Reed Kiely" userId="768be38e-2fb5-40ce-925d-bd8e9d9e3c31" providerId="ADAL" clId="{9162CACE-D4E6-4D52-BC34-F65AEC71427A}" dt="2024-03-15T15:58:08.270" v="315" actId="478"/>
          <ac:spMkLst>
            <pc:docMk/>
            <pc:sldMk cId="2730071227" sldId="2146846015"/>
            <ac:spMk id="10" creationId="{D21D91CA-88AD-AD51-61E3-6AF3A0955552}"/>
          </ac:spMkLst>
        </pc:spChg>
        <pc:spChg chg="add mod">
          <ac:chgData name="Reed Kiely" userId="768be38e-2fb5-40ce-925d-bd8e9d9e3c31" providerId="ADAL" clId="{9162CACE-D4E6-4D52-BC34-F65AEC71427A}" dt="2024-03-15T15:59:41.820" v="383"/>
          <ac:spMkLst>
            <pc:docMk/>
            <pc:sldMk cId="2730071227" sldId="2146846015"/>
            <ac:spMk id="16" creationId="{18F85476-484E-40D8-4C99-37E1438B0671}"/>
          </ac:spMkLst>
        </pc:spChg>
        <pc:spChg chg="add mod">
          <ac:chgData name="Reed Kiely" userId="768be38e-2fb5-40ce-925d-bd8e9d9e3c31" providerId="ADAL" clId="{9162CACE-D4E6-4D52-BC34-F65AEC71427A}" dt="2024-03-15T15:59:41.820" v="383"/>
          <ac:spMkLst>
            <pc:docMk/>
            <pc:sldMk cId="2730071227" sldId="2146846015"/>
            <ac:spMk id="20" creationId="{1B14513B-24A0-7F6A-F827-83F5CD26DEF6}"/>
          </ac:spMkLst>
        </pc:spChg>
        <pc:spChg chg="mod">
          <ac:chgData name="Reed Kiely" userId="768be38e-2fb5-40ce-925d-bd8e9d9e3c31" providerId="ADAL" clId="{9162CACE-D4E6-4D52-BC34-F65AEC71427A}" dt="2024-03-15T15:57:57.488" v="314" actId="1076"/>
          <ac:spMkLst>
            <pc:docMk/>
            <pc:sldMk cId="2730071227" sldId="2146846015"/>
            <ac:spMk id="22" creationId="{B063526A-A719-D7A2-0651-3CE16F96D078}"/>
          </ac:spMkLst>
        </pc:spChg>
      </pc:sldChg>
      <pc:sldChg chg="addSp delSp modSp mod">
        <pc:chgData name="Reed Kiely" userId="768be38e-2fb5-40ce-925d-bd8e9d9e3c31" providerId="ADAL" clId="{9162CACE-D4E6-4D52-BC34-F65AEC71427A}" dt="2024-03-15T16:00:10.495" v="412" actId="478"/>
        <pc:sldMkLst>
          <pc:docMk/>
          <pc:sldMk cId="1303131640" sldId="2146846086"/>
        </pc:sldMkLst>
        <pc:spChg chg="add del mod">
          <ac:chgData name="Reed Kiely" userId="768be38e-2fb5-40ce-925d-bd8e9d9e3c31" providerId="ADAL" clId="{9162CACE-D4E6-4D52-BC34-F65AEC71427A}" dt="2024-03-15T16:00:10.495" v="412" actId="478"/>
          <ac:spMkLst>
            <pc:docMk/>
            <pc:sldMk cId="1303131640" sldId="2146846086"/>
            <ac:spMk id="10" creationId="{C19AD017-C6B7-0C52-A56E-1F74B6A5F571}"/>
          </ac:spMkLst>
        </pc:spChg>
        <pc:spChg chg="mod">
          <ac:chgData name="Reed Kiely" userId="768be38e-2fb5-40ce-925d-bd8e9d9e3c31" providerId="ADAL" clId="{9162CACE-D4E6-4D52-BC34-F65AEC71427A}" dt="2024-03-15T15:55:52.590" v="256" actId="1076"/>
          <ac:spMkLst>
            <pc:docMk/>
            <pc:sldMk cId="1303131640" sldId="2146846086"/>
            <ac:spMk id="11" creationId="{DBED4D2D-4AAB-0831-B5DC-D89EA709F473}"/>
          </ac:spMkLst>
        </pc:spChg>
        <pc:spChg chg="add del mod">
          <ac:chgData name="Reed Kiely" userId="768be38e-2fb5-40ce-925d-bd8e9d9e3c31" providerId="ADAL" clId="{9162CACE-D4E6-4D52-BC34-F65AEC71427A}" dt="2024-03-15T16:00:10.495" v="412" actId="478"/>
          <ac:spMkLst>
            <pc:docMk/>
            <pc:sldMk cId="1303131640" sldId="2146846086"/>
            <ac:spMk id="12" creationId="{51626258-D02C-3E1C-85B0-44BF5384FE07}"/>
          </ac:spMkLst>
        </pc:spChg>
        <pc:picChg chg="mod">
          <ac:chgData name="Reed Kiely" userId="768be38e-2fb5-40ce-925d-bd8e9d9e3c31" providerId="ADAL" clId="{9162CACE-D4E6-4D52-BC34-F65AEC71427A}" dt="2024-03-15T15:52:15.568" v="177" actId="1076"/>
          <ac:picMkLst>
            <pc:docMk/>
            <pc:sldMk cId="1303131640" sldId="2146846086"/>
            <ac:picMk id="4" creationId="{5858CA03-4ADE-3C9B-84B2-9D836E4A4EF9}"/>
          </ac:picMkLst>
        </pc:picChg>
      </pc:sldChg>
      <pc:sldChg chg="delSp modSp mod">
        <pc:chgData name="Reed Kiely" userId="768be38e-2fb5-40ce-925d-bd8e9d9e3c31" providerId="ADAL" clId="{9162CACE-D4E6-4D52-BC34-F65AEC71427A}" dt="2024-03-15T16:04:37.554" v="477" actId="1076"/>
        <pc:sldMkLst>
          <pc:docMk/>
          <pc:sldMk cId="957495863" sldId="2146846202"/>
        </pc:sldMkLst>
        <pc:spChg chg="mod">
          <ac:chgData name="Reed Kiely" userId="768be38e-2fb5-40ce-925d-bd8e9d9e3c31" providerId="ADAL" clId="{9162CACE-D4E6-4D52-BC34-F65AEC71427A}" dt="2024-03-15T16:04:24.187" v="470" actId="14100"/>
          <ac:spMkLst>
            <pc:docMk/>
            <pc:sldMk cId="957495863" sldId="2146846202"/>
            <ac:spMk id="2" creationId="{892812D1-C2E7-6145-8C2A-95A25EFCD80C}"/>
          </ac:spMkLst>
        </pc:spChg>
        <pc:spChg chg="mod">
          <ac:chgData name="Reed Kiely" userId="768be38e-2fb5-40ce-925d-bd8e9d9e3c31" providerId="ADAL" clId="{9162CACE-D4E6-4D52-BC34-F65AEC71427A}" dt="2024-03-15T16:02:05.628" v="440" actId="1076"/>
          <ac:spMkLst>
            <pc:docMk/>
            <pc:sldMk cId="957495863" sldId="2146846202"/>
            <ac:spMk id="4" creationId="{3ED54650-E124-0942-8B03-A438165B55A6}"/>
          </ac:spMkLst>
        </pc:spChg>
        <pc:spChg chg="mod">
          <ac:chgData name="Reed Kiely" userId="768be38e-2fb5-40ce-925d-bd8e9d9e3c31" providerId="ADAL" clId="{9162CACE-D4E6-4D52-BC34-F65AEC71427A}" dt="2024-03-15T16:02:53.807" v="444" actId="20577"/>
          <ac:spMkLst>
            <pc:docMk/>
            <pc:sldMk cId="957495863" sldId="2146846202"/>
            <ac:spMk id="32" creationId="{E89A4EEA-E4E9-F60C-3FC9-276A5F4956EF}"/>
          </ac:spMkLst>
        </pc:spChg>
        <pc:spChg chg="mod">
          <ac:chgData name="Reed Kiely" userId="768be38e-2fb5-40ce-925d-bd8e9d9e3c31" providerId="ADAL" clId="{9162CACE-D4E6-4D52-BC34-F65AEC71427A}" dt="2024-03-15T16:02:05.628" v="440" actId="1076"/>
          <ac:spMkLst>
            <pc:docMk/>
            <pc:sldMk cId="957495863" sldId="2146846202"/>
            <ac:spMk id="44" creationId="{DB77B6BD-1046-CE8E-FE57-9A913D919C96}"/>
          </ac:spMkLst>
        </pc:spChg>
        <pc:grpChg chg="mod">
          <ac:chgData name="Reed Kiely" userId="768be38e-2fb5-40ce-925d-bd8e9d9e3c31" providerId="ADAL" clId="{9162CACE-D4E6-4D52-BC34-F65AEC71427A}" dt="2024-03-15T16:03:46.022" v="459" actId="1076"/>
          <ac:grpSpMkLst>
            <pc:docMk/>
            <pc:sldMk cId="957495863" sldId="2146846202"/>
            <ac:grpSpMk id="7" creationId="{5E3D5055-91ED-33B7-C9E9-5818EAB6E2CE}"/>
          </ac:grpSpMkLst>
        </pc:grpChg>
        <pc:grpChg chg="mod">
          <ac:chgData name="Reed Kiely" userId="768be38e-2fb5-40ce-925d-bd8e9d9e3c31" providerId="ADAL" clId="{9162CACE-D4E6-4D52-BC34-F65AEC71427A}" dt="2024-03-15T16:03:43.180" v="458" actId="1076"/>
          <ac:grpSpMkLst>
            <pc:docMk/>
            <pc:sldMk cId="957495863" sldId="2146846202"/>
            <ac:grpSpMk id="19" creationId="{21CA05B0-CD80-DA4C-1E8C-F2715B8B11A7}"/>
          </ac:grpSpMkLst>
        </pc:grpChg>
        <pc:grpChg chg="mod">
          <ac:chgData name="Reed Kiely" userId="768be38e-2fb5-40ce-925d-bd8e9d9e3c31" providerId="ADAL" clId="{9162CACE-D4E6-4D52-BC34-F65AEC71427A}" dt="2024-03-15T16:04:28.113" v="476" actId="1038"/>
          <ac:grpSpMkLst>
            <pc:docMk/>
            <pc:sldMk cId="957495863" sldId="2146846202"/>
            <ac:grpSpMk id="24" creationId="{52B7FA00-77DB-ACFC-7024-C678EECC1DC9}"/>
          </ac:grpSpMkLst>
        </pc:grpChg>
        <pc:grpChg chg="mod">
          <ac:chgData name="Reed Kiely" userId="768be38e-2fb5-40ce-925d-bd8e9d9e3c31" providerId="ADAL" clId="{9162CACE-D4E6-4D52-BC34-F65AEC71427A}" dt="2024-03-15T16:04:37.554" v="477" actId="1076"/>
          <ac:grpSpMkLst>
            <pc:docMk/>
            <pc:sldMk cId="957495863" sldId="2146846202"/>
            <ac:grpSpMk id="29" creationId="{A93F92E1-2D8C-F994-163A-E4FDD34BAE7A}"/>
          </ac:grpSpMkLst>
        </pc:grpChg>
        <pc:grpChg chg="mod">
          <ac:chgData name="Reed Kiely" userId="768be38e-2fb5-40ce-925d-bd8e9d9e3c31" providerId="ADAL" clId="{9162CACE-D4E6-4D52-BC34-F65AEC71427A}" dt="2024-03-15T16:03:43.180" v="458" actId="1076"/>
          <ac:grpSpMkLst>
            <pc:docMk/>
            <pc:sldMk cId="957495863" sldId="2146846202"/>
            <ac:grpSpMk id="37" creationId="{93D9307B-9641-6CD0-B3E6-9DD44D2FD75B}"/>
          </ac:grpSpMkLst>
        </pc:grpChg>
        <pc:grpChg chg="del">
          <ac:chgData name="Reed Kiely" userId="768be38e-2fb5-40ce-925d-bd8e9d9e3c31" providerId="ADAL" clId="{9162CACE-D4E6-4D52-BC34-F65AEC71427A}" dt="2024-03-15T16:03:15.847" v="449" actId="478"/>
          <ac:grpSpMkLst>
            <pc:docMk/>
            <pc:sldMk cId="957495863" sldId="2146846202"/>
            <ac:grpSpMk id="45" creationId="{05F48217-DF5C-741C-2A63-6349D5F23FD5}"/>
          </ac:grpSpMkLst>
        </pc:grpChg>
        <pc:picChg chg="mod">
          <ac:chgData name="Reed Kiely" userId="768be38e-2fb5-40ce-925d-bd8e9d9e3c31" providerId="ADAL" clId="{9162CACE-D4E6-4D52-BC34-F65AEC71427A}" dt="2024-03-15T16:02:05.628" v="440" actId="1076"/>
          <ac:picMkLst>
            <pc:docMk/>
            <pc:sldMk cId="957495863" sldId="2146846202"/>
            <ac:picMk id="41" creationId="{BCE9D051-434E-71E3-114E-2B5B1207F166}"/>
          </ac:picMkLst>
        </pc:picChg>
      </pc:sldChg>
      <pc:sldChg chg="addSp delSp modSp mod">
        <pc:chgData name="Reed Kiely" userId="768be38e-2fb5-40ce-925d-bd8e9d9e3c31" providerId="ADAL" clId="{9162CACE-D4E6-4D52-BC34-F65AEC71427A}" dt="2024-03-15T16:00:07.441" v="411" actId="478"/>
        <pc:sldMkLst>
          <pc:docMk/>
          <pc:sldMk cId="92633938" sldId="2146846254"/>
        </pc:sldMkLst>
        <pc:spChg chg="mod">
          <ac:chgData name="Reed Kiely" userId="768be38e-2fb5-40ce-925d-bd8e9d9e3c31" providerId="ADAL" clId="{9162CACE-D4E6-4D52-BC34-F65AEC71427A}" dt="2024-03-15T16:00:04.750" v="410" actId="1036"/>
          <ac:spMkLst>
            <pc:docMk/>
            <pc:sldMk cId="92633938" sldId="2146846254"/>
            <ac:spMk id="5" creationId="{B0B4805F-DF1A-EBD4-7F79-75487B08FE67}"/>
          </ac:spMkLst>
        </pc:spChg>
        <pc:spChg chg="add del mod">
          <ac:chgData name="Reed Kiely" userId="768be38e-2fb5-40ce-925d-bd8e9d9e3c31" providerId="ADAL" clId="{9162CACE-D4E6-4D52-BC34-F65AEC71427A}" dt="2024-03-15T16:00:07.441" v="411" actId="478"/>
          <ac:spMkLst>
            <pc:docMk/>
            <pc:sldMk cId="92633938" sldId="2146846254"/>
            <ac:spMk id="7" creationId="{0C107C68-2E07-DDE9-6CDD-DA51D68FB549}"/>
          </ac:spMkLst>
        </pc:spChg>
        <pc:spChg chg="add del mod">
          <ac:chgData name="Reed Kiely" userId="768be38e-2fb5-40ce-925d-bd8e9d9e3c31" providerId="ADAL" clId="{9162CACE-D4E6-4D52-BC34-F65AEC71427A}" dt="2024-03-15T16:00:07.441" v="411" actId="478"/>
          <ac:spMkLst>
            <pc:docMk/>
            <pc:sldMk cId="92633938" sldId="2146846254"/>
            <ac:spMk id="9" creationId="{394B2CE9-8AD9-DD6D-986A-CB6AB7061B9E}"/>
          </ac:spMkLst>
        </pc:spChg>
        <pc:spChg chg="add mod">
          <ac:chgData name="Reed Kiely" userId="768be38e-2fb5-40ce-925d-bd8e9d9e3c31" providerId="ADAL" clId="{9162CACE-D4E6-4D52-BC34-F65AEC71427A}" dt="2024-03-15T16:00:01.934" v="409"/>
          <ac:spMkLst>
            <pc:docMk/>
            <pc:sldMk cId="92633938" sldId="2146846254"/>
            <ac:spMk id="11" creationId="{2A500105-E211-DAAF-F027-7AC95DDCEF0B}"/>
          </ac:spMkLst>
        </pc:spChg>
        <pc:spChg chg="add mod">
          <ac:chgData name="Reed Kiely" userId="768be38e-2fb5-40ce-925d-bd8e9d9e3c31" providerId="ADAL" clId="{9162CACE-D4E6-4D52-BC34-F65AEC71427A}" dt="2024-03-15T16:00:01.934" v="409"/>
          <ac:spMkLst>
            <pc:docMk/>
            <pc:sldMk cId="92633938" sldId="2146846254"/>
            <ac:spMk id="14" creationId="{2BC1F917-F948-D9E2-F383-02B0CF8A756B}"/>
          </ac:spMkLst>
        </pc:spChg>
      </pc:sldChg>
      <pc:sldChg chg="addSp delSp modSp mod">
        <pc:chgData name="Reed Kiely" userId="768be38e-2fb5-40ce-925d-bd8e9d9e3c31" providerId="ADAL" clId="{9162CACE-D4E6-4D52-BC34-F65AEC71427A}" dt="2024-03-15T16:00:00.900" v="408" actId="478"/>
        <pc:sldMkLst>
          <pc:docMk/>
          <pc:sldMk cId="3613248877" sldId="2146846272"/>
        </pc:sldMkLst>
        <pc:spChg chg="mod">
          <ac:chgData name="Reed Kiely" userId="768be38e-2fb5-40ce-925d-bd8e9d9e3c31" providerId="ADAL" clId="{9162CACE-D4E6-4D52-BC34-F65AEC71427A}" dt="2024-03-15T15:59:58.224" v="407" actId="1036"/>
          <ac:spMkLst>
            <pc:docMk/>
            <pc:sldMk cId="3613248877" sldId="2146846272"/>
            <ac:spMk id="2" creationId="{9C533197-BF94-F425-2285-C9791CA820AD}"/>
          </ac:spMkLst>
        </pc:spChg>
        <pc:spChg chg="add del mod">
          <ac:chgData name="Reed Kiely" userId="768be38e-2fb5-40ce-925d-bd8e9d9e3c31" providerId="ADAL" clId="{9162CACE-D4E6-4D52-BC34-F65AEC71427A}" dt="2024-03-15T15:57:30.413" v="305" actId="478"/>
          <ac:spMkLst>
            <pc:docMk/>
            <pc:sldMk cId="3613248877" sldId="2146846272"/>
            <ac:spMk id="8" creationId="{DB6C8F60-0AA5-700D-073D-C7FC63DBD7D5}"/>
          </ac:spMkLst>
        </pc:spChg>
        <pc:spChg chg="add del mod">
          <ac:chgData name="Reed Kiely" userId="768be38e-2fb5-40ce-925d-bd8e9d9e3c31" providerId="ADAL" clId="{9162CACE-D4E6-4D52-BC34-F65AEC71427A}" dt="2024-03-15T15:57:30.413" v="305" actId="478"/>
          <ac:spMkLst>
            <pc:docMk/>
            <pc:sldMk cId="3613248877" sldId="2146846272"/>
            <ac:spMk id="10" creationId="{9BB42692-C574-6975-8C8E-FB050685117A}"/>
          </ac:spMkLst>
        </pc:spChg>
        <pc:spChg chg="mod">
          <ac:chgData name="Reed Kiely" userId="768be38e-2fb5-40ce-925d-bd8e9d9e3c31" providerId="ADAL" clId="{9162CACE-D4E6-4D52-BC34-F65AEC71427A}" dt="2024-03-15T15:57:34.224" v="306" actId="1076"/>
          <ac:spMkLst>
            <pc:docMk/>
            <pc:sldMk cId="3613248877" sldId="2146846272"/>
            <ac:spMk id="12" creationId="{9B8D9CA3-877C-0886-D53D-B79B0A8EEC99}"/>
          </ac:spMkLst>
        </pc:spChg>
        <pc:spChg chg="add del mod">
          <ac:chgData name="Reed Kiely" userId="768be38e-2fb5-40ce-925d-bd8e9d9e3c31" providerId="ADAL" clId="{9162CACE-D4E6-4D52-BC34-F65AEC71427A}" dt="2024-03-15T16:00:00.900" v="408" actId="478"/>
          <ac:spMkLst>
            <pc:docMk/>
            <pc:sldMk cId="3613248877" sldId="2146846272"/>
            <ac:spMk id="15" creationId="{986139E6-5E9E-13F8-51A1-3152F546FAEA}"/>
          </ac:spMkLst>
        </pc:spChg>
        <pc:spChg chg="add del mod">
          <ac:chgData name="Reed Kiely" userId="768be38e-2fb5-40ce-925d-bd8e9d9e3c31" providerId="ADAL" clId="{9162CACE-D4E6-4D52-BC34-F65AEC71427A}" dt="2024-03-15T16:00:00.900" v="408" actId="478"/>
          <ac:spMkLst>
            <pc:docMk/>
            <pc:sldMk cId="3613248877" sldId="2146846272"/>
            <ac:spMk id="19" creationId="{8FB6FCAF-59CF-5304-9282-5767D1A2C89B}"/>
          </ac:spMkLst>
        </pc:spChg>
      </pc:sldChg>
      <pc:sldChg chg="addSp modSp">
        <pc:chgData name="Reed Kiely" userId="768be38e-2fb5-40ce-925d-bd8e9d9e3c31" providerId="ADAL" clId="{9162CACE-D4E6-4D52-BC34-F65AEC71427A}" dt="2024-03-15T15:53:11.382" v="203"/>
        <pc:sldMkLst>
          <pc:docMk/>
          <pc:sldMk cId="450180875" sldId="2146846275"/>
        </pc:sldMkLst>
        <pc:spChg chg="add mod">
          <ac:chgData name="Reed Kiely" userId="768be38e-2fb5-40ce-925d-bd8e9d9e3c31" providerId="ADAL" clId="{9162CACE-D4E6-4D52-BC34-F65AEC71427A}" dt="2024-03-15T15:53:11.382" v="203"/>
          <ac:spMkLst>
            <pc:docMk/>
            <pc:sldMk cId="450180875" sldId="2146846275"/>
            <ac:spMk id="4" creationId="{37B0C426-D1B6-901A-FD66-F255C3984F24}"/>
          </ac:spMkLst>
        </pc:spChg>
      </pc:sldChg>
      <pc:sldChg chg="addSp delSp modSp mod">
        <pc:chgData name="Reed Kiely" userId="768be38e-2fb5-40ce-925d-bd8e9d9e3c31" providerId="ADAL" clId="{9162CACE-D4E6-4D52-BC34-F65AEC71427A}" dt="2024-03-15T16:01:13.058" v="437" actId="20577"/>
        <pc:sldMkLst>
          <pc:docMk/>
          <pc:sldMk cId="551601610" sldId="2146846289"/>
        </pc:sldMkLst>
        <pc:spChg chg="mod">
          <ac:chgData name="Reed Kiely" userId="768be38e-2fb5-40ce-925d-bd8e9d9e3c31" providerId="ADAL" clId="{9162CACE-D4E6-4D52-BC34-F65AEC71427A}" dt="2024-03-15T16:01:13.058" v="437" actId="20577"/>
          <ac:spMkLst>
            <pc:docMk/>
            <pc:sldMk cId="551601610" sldId="2146846289"/>
            <ac:spMk id="7" creationId="{2108560D-1D73-901A-4F3E-1CDA233820A9}"/>
          </ac:spMkLst>
        </pc:spChg>
        <pc:spChg chg="add mod">
          <ac:chgData name="Reed Kiely" userId="768be38e-2fb5-40ce-925d-bd8e9d9e3c31" providerId="ADAL" clId="{9162CACE-D4E6-4D52-BC34-F65AEC71427A}" dt="2024-01-04T17:02:34.679" v="27" actId="207"/>
          <ac:spMkLst>
            <pc:docMk/>
            <pc:sldMk cId="551601610" sldId="2146846289"/>
            <ac:spMk id="10" creationId="{4B0D1621-4D92-D62B-917C-BD5676CBD8BB}"/>
          </ac:spMkLst>
        </pc:spChg>
        <pc:spChg chg="add mod">
          <ac:chgData name="Reed Kiely" userId="768be38e-2fb5-40ce-925d-bd8e9d9e3c31" providerId="ADAL" clId="{9162CACE-D4E6-4D52-BC34-F65AEC71427A}" dt="2024-03-15T15:52:36.552" v="189"/>
          <ac:spMkLst>
            <pc:docMk/>
            <pc:sldMk cId="551601610" sldId="2146846289"/>
            <ac:spMk id="14" creationId="{90387EEE-32AC-28F7-F9FF-94F12478EE0E}"/>
          </ac:spMkLst>
        </pc:spChg>
        <pc:spChg chg="add mod">
          <ac:chgData name="Reed Kiely" userId="768be38e-2fb5-40ce-925d-bd8e9d9e3c31" providerId="ADAL" clId="{9162CACE-D4E6-4D52-BC34-F65AEC71427A}" dt="2024-01-04T17:02:41.067" v="38" actId="207"/>
          <ac:spMkLst>
            <pc:docMk/>
            <pc:sldMk cId="551601610" sldId="2146846289"/>
            <ac:spMk id="14" creationId="{FF3ADE33-7384-0EBD-06B3-6778885B5889}"/>
          </ac:spMkLst>
        </pc:spChg>
        <pc:spChg chg="add mod">
          <ac:chgData name="Reed Kiely" userId="768be38e-2fb5-40ce-925d-bd8e9d9e3c31" providerId="ADAL" clId="{9162CACE-D4E6-4D52-BC34-F65AEC71427A}" dt="2024-03-15T15:52:40.347" v="190"/>
          <ac:spMkLst>
            <pc:docMk/>
            <pc:sldMk cId="551601610" sldId="2146846289"/>
            <ac:spMk id="22" creationId="{B8B67D97-9F3D-94F3-57A4-20C378ED6718}"/>
          </ac:spMkLst>
        </pc:spChg>
        <pc:spChg chg="add del mod">
          <ac:chgData name="Reed Kiely" userId="768be38e-2fb5-40ce-925d-bd8e9d9e3c31" providerId="ADAL" clId="{9162CACE-D4E6-4D52-BC34-F65AEC71427A}" dt="2024-03-15T15:53:10.141" v="202" actId="478"/>
          <ac:spMkLst>
            <pc:docMk/>
            <pc:sldMk cId="551601610" sldId="2146846289"/>
            <ac:spMk id="56" creationId="{FA5651AD-486B-AF5F-10D2-164F80E85B61}"/>
          </ac:spMkLst>
        </pc:spChg>
        <pc:spChg chg="add del mod">
          <ac:chgData name="Reed Kiely" userId="768be38e-2fb5-40ce-925d-bd8e9d9e3c31" providerId="ADAL" clId="{9162CACE-D4E6-4D52-BC34-F65AEC71427A}" dt="2024-03-15T16:00:47.306" v="436" actId="478"/>
          <ac:spMkLst>
            <pc:docMk/>
            <pc:sldMk cId="551601610" sldId="2146846289"/>
            <ac:spMk id="57" creationId="{6465009B-07E3-5547-D1B2-6EE8A0E5781B}"/>
          </ac:spMkLst>
        </pc:spChg>
        <pc:spChg chg="add del mod">
          <ac:chgData name="Reed Kiely" userId="768be38e-2fb5-40ce-925d-bd8e9d9e3c31" providerId="ADAL" clId="{9162CACE-D4E6-4D52-BC34-F65AEC71427A}" dt="2024-03-15T16:00:47.306" v="436" actId="478"/>
          <ac:spMkLst>
            <pc:docMk/>
            <pc:sldMk cId="551601610" sldId="2146846289"/>
            <ac:spMk id="61" creationId="{5BE69D1F-BF38-57F2-D424-4E8F390FE009}"/>
          </ac:spMkLst>
        </pc:spChg>
      </pc:sldChg>
      <pc:sldChg chg="addSp delSp modSp mod">
        <pc:chgData name="Reed Kiely" userId="768be38e-2fb5-40ce-925d-bd8e9d9e3c31" providerId="ADAL" clId="{9162CACE-D4E6-4D52-BC34-F65AEC71427A}" dt="2024-03-15T16:00:23.217" v="417"/>
        <pc:sldMkLst>
          <pc:docMk/>
          <pc:sldMk cId="726589213" sldId="2146846358"/>
        </pc:sldMkLst>
        <pc:spChg chg="add mod">
          <ac:chgData name="Reed Kiely" userId="768be38e-2fb5-40ce-925d-bd8e9d9e3c31" providerId="ADAL" clId="{9162CACE-D4E6-4D52-BC34-F65AEC71427A}" dt="2024-01-04T17:02:48.653" v="42" actId="20577"/>
          <ac:spMkLst>
            <pc:docMk/>
            <pc:sldMk cId="726589213" sldId="2146846358"/>
            <ac:spMk id="4" creationId="{79167E42-E39A-24FD-5176-A87FACE9FE0C}"/>
          </ac:spMkLst>
        </pc:spChg>
        <pc:spChg chg="mod">
          <ac:chgData name="Reed Kiely" userId="768be38e-2fb5-40ce-925d-bd8e9d9e3c31" providerId="ADAL" clId="{9162CACE-D4E6-4D52-BC34-F65AEC71427A}" dt="2024-03-15T16:00:20.537" v="415" actId="1076"/>
          <ac:spMkLst>
            <pc:docMk/>
            <pc:sldMk cId="726589213" sldId="2146846358"/>
            <ac:spMk id="4" creationId="{D9C8F047-F723-EF8E-749A-01FDDE897B14}"/>
          </ac:spMkLst>
        </pc:spChg>
        <pc:spChg chg="add mod">
          <ac:chgData name="Reed Kiely" userId="768be38e-2fb5-40ce-925d-bd8e9d9e3c31" providerId="ADAL" clId="{9162CACE-D4E6-4D52-BC34-F65AEC71427A}" dt="2024-03-15T15:52:08.079" v="175"/>
          <ac:spMkLst>
            <pc:docMk/>
            <pc:sldMk cId="726589213" sldId="2146846358"/>
            <ac:spMk id="12" creationId="{4EC8B494-D9D9-EF09-B7C2-5B706F6A3073}"/>
          </ac:spMkLst>
        </pc:spChg>
        <pc:spChg chg="add mod">
          <ac:chgData name="Reed Kiely" userId="768be38e-2fb5-40ce-925d-bd8e9d9e3c31" providerId="ADAL" clId="{9162CACE-D4E6-4D52-BC34-F65AEC71427A}" dt="2024-03-15T15:53:15.344" v="205"/>
          <ac:spMkLst>
            <pc:docMk/>
            <pc:sldMk cId="726589213" sldId="2146846358"/>
            <ac:spMk id="15" creationId="{060318AC-F931-6FEA-2EC9-99EF0EA62DFC}"/>
          </ac:spMkLst>
        </pc:spChg>
        <pc:spChg chg="add mod">
          <ac:chgData name="Reed Kiely" userId="768be38e-2fb5-40ce-925d-bd8e9d9e3c31" providerId="ADAL" clId="{9162CACE-D4E6-4D52-BC34-F65AEC71427A}" dt="2024-01-04T17:02:46.841" v="41"/>
          <ac:spMkLst>
            <pc:docMk/>
            <pc:sldMk cId="726589213" sldId="2146846358"/>
            <ac:spMk id="15" creationId="{8CC9C09A-3DF1-E0E0-9455-51FA40251817}"/>
          </ac:spMkLst>
        </pc:spChg>
        <pc:spChg chg="add mod">
          <ac:chgData name="Reed Kiely" userId="768be38e-2fb5-40ce-925d-bd8e9d9e3c31" providerId="ADAL" clId="{9162CACE-D4E6-4D52-BC34-F65AEC71427A}" dt="2024-03-15T15:53:20.119" v="207"/>
          <ac:spMkLst>
            <pc:docMk/>
            <pc:sldMk cId="726589213" sldId="2146846358"/>
            <ac:spMk id="16" creationId="{67875150-230C-90F4-F2F3-45803C97D4E6}"/>
          </ac:spMkLst>
        </pc:spChg>
        <pc:spChg chg="del">
          <ac:chgData name="Reed Kiely" userId="768be38e-2fb5-40ce-925d-bd8e9d9e3c31" providerId="ADAL" clId="{9162CACE-D4E6-4D52-BC34-F65AEC71427A}" dt="2024-03-15T15:52:07.966" v="174" actId="478"/>
          <ac:spMkLst>
            <pc:docMk/>
            <pc:sldMk cId="726589213" sldId="2146846358"/>
            <ac:spMk id="33" creationId="{87B7543A-B692-B4F1-C50B-37904DCE5F3C}"/>
          </ac:spMkLst>
        </pc:spChg>
        <pc:spChg chg="add mod">
          <ac:chgData name="Reed Kiely" userId="768be38e-2fb5-40ce-925d-bd8e9d9e3c31" providerId="ADAL" clId="{9162CACE-D4E6-4D52-BC34-F65AEC71427A}" dt="2024-03-15T15:53:25.147" v="208"/>
          <ac:spMkLst>
            <pc:docMk/>
            <pc:sldMk cId="726589213" sldId="2146846358"/>
            <ac:spMk id="34" creationId="{1D3793EC-7A35-626A-DF8D-8014A3F5FBD5}"/>
          </ac:spMkLst>
        </pc:spChg>
        <pc:spChg chg="add mod">
          <ac:chgData name="Reed Kiely" userId="768be38e-2fb5-40ce-925d-bd8e9d9e3c31" providerId="ADAL" clId="{9162CACE-D4E6-4D52-BC34-F65AEC71427A}" dt="2024-03-15T15:53:27.208" v="209"/>
          <ac:spMkLst>
            <pc:docMk/>
            <pc:sldMk cId="726589213" sldId="2146846358"/>
            <ac:spMk id="36" creationId="{7C201710-7A74-25C3-B031-833D038E3152}"/>
          </ac:spMkLst>
        </pc:spChg>
        <pc:spChg chg="add del">
          <ac:chgData name="Reed Kiely" userId="768be38e-2fb5-40ce-925d-bd8e9d9e3c31" providerId="ADAL" clId="{9162CACE-D4E6-4D52-BC34-F65AEC71427A}" dt="2024-03-15T15:54:54.263" v="236" actId="478"/>
          <ac:spMkLst>
            <pc:docMk/>
            <pc:sldMk cId="726589213" sldId="2146846358"/>
            <ac:spMk id="38" creationId="{DD4587A3-1732-B782-6047-0B82A947367C}"/>
          </ac:spMkLst>
        </pc:spChg>
        <pc:spChg chg="add del mod">
          <ac:chgData name="Reed Kiely" userId="768be38e-2fb5-40ce-925d-bd8e9d9e3c31" providerId="ADAL" clId="{9162CACE-D4E6-4D52-BC34-F65AEC71427A}" dt="2024-03-15T16:00:22.564" v="416" actId="478"/>
          <ac:spMkLst>
            <pc:docMk/>
            <pc:sldMk cId="726589213" sldId="2146846358"/>
            <ac:spMk id="42" creationId="{C71640F9-F66A-C036-8CC2-FF22EC653BA6}"/>
          </ac:spMkLst>
        </pc:spChg>
        <pc:spChg chg="add del">
          <ac:chgData name="Reed Kiely" userId="768be38e-2fb5-40ce-925d-bd8e9d9e3c31" providerId="ADAL" clId="{9162CACE-D4E6-4D52-BC34-F65AEC71427A}" dt="2024-03-15T16:00:22.564" v="416" actId="478"/>
          <ac:spMkLst>
            <pc:docMk/>
            <pc:sldMk cId="726589213" sldId="2146846358"/>
            <ac:spMk id="43" creationId="{E87C57F7-22B6-849D-2B5B-07583A41CAD8}"/>
          </ac:spMkLst>
        </pc:spChg>
        <pc:spChg chg="add mod">
          <ac:chgData name="Reed Kiely" userId="768be38e-2fb5-40ce-925d-bd8e9d9e3c31" providerId="ADAL" clId="{9162CACE-D4E6-4D52-BC34-F65AEC71427A}" dt="2024-03-15T16:00:23.217" v="417"/>
          <ac:spMkLst>
            <pc:docMk/>
            <pc:sldMk cId="726589213" sldId="2146846358"/>
            <ac:spMk id="44" creationId="{01EC1036-F842-C59F-7605-8F1027516D84}"/>
          </ac:spMkLst>
        </pc:spChg>
        <pc:spChg chg="add mod">
          <ac:chgData name="Reed Kiely" userId="768be38e-2fb5-40ce-925d-bd8e9d9e3c31" providerId="ADAL" clId="{9162CACE-D4E6-4D52-BC34-F65AEC71427A}" dt="2024-03-15T16:00:23.217" v="417"/>
          <ac:spMkLst>
            <pc:docMk/>
            <pc:sldMk cId="726589213" sldId="2146846358"/>
            <ac:spMk id="45" creationId="{85A43AF8-CF97-75D7-1BA5-FFAE5D239CE5}"/>
          </ac:spMkLst>
        </pc:spChg>
        <pc:picChg chg="add mod">
          <ac:chgData name="Reed Kiely" userId="768be38e-2fb5-40ce-925d-bd8e9d9e3c31" providerId="ADAL" clId="{9162CACE-D4E6-4D52-BC34-F65AEC71427A}" dt="2024-03-15T15:52:08.079" v="175"/>
          <ac:picMkLst>
            <pc:docMk/>
            <pc:sldMk cId="726589213" sldId="2146846358"/>
            <ac:picMk id="8" creationId="{3501138E-38F5-3AF6-6D28-D075B92183C5}"/>
          </ac:picMkLst>
        </pc:picChg>
        <pc:picChg chg="del">
          <ac:chgData name="Reed Kiely" userId="768be38e-2fb5-40ce-925d-bd8e9d9e3c31" providerId="ADAL" clId="{9162CACE-D4E6-4D52-BC34-F65AEC71427A}" dt="2024-03-15T15:52:07.966" v="174" actId="478"/>
          <ac:picMkLst>
            <pc:docMk/>
            <pc:sldMk cId="726589213" sldId="2146846358"/>
            <ac:picMk id="32" creationId="{35B2393B-8D3C-FFAC-B3E1-A2095FA5D053}"/>
          </ac:picMkLst>
        </pc:picChg>
      </pc:sldChg>
      <pc:sldChg chg="addSp delSp modSp mod">
        <pc:chgData name="Reed Kiely" userId="768be38e-2fb5-40ce-925d-bd8e9d9e3c31" providerId="ADAL" clId="{9162CACE-D4E6-4D52-BC34-F65AEC71427A}" dt="2024-03-15T16:00:28.943" v="420" actId="478"/>
        <pc:sldMkLst>
          <pc:docMk/>
          <pc:sldMk cId="3361597119" sldId="2146846378"/>
        </pc:sldMkLst>
        <pc:spChg chg="mod">
          <ac:chgData name="Reed Kiely" userId="768be38e-2fb5-40ce-925d-bd8e9d9e3c31" providerId="ADAL" clId="{9162CACE-D4E6-4D52-BC34-F65AEC71427A}" dt="2024-03-15T16:00:26.749" v="419" actId="1076"/>
          <ac:spMkLst>
            <pc:docMk/>
            <pc:sldMk cId="3361597119" sldId="2146846378"/>
            <ac:spMk id="2" creationId="{F4E70A9B-6A9A-E128-5EA4-3AB6891687B5}"/>
          </ac:spMkLst>
        </pc:spChg>
        <pc:spChg chg="add mod">
          <ac:chgData name="Reed Kiely" userId="768be38e-2fb5-40ce-925d-bd8e9d9e3c31" providerId="ADAL" clId="{9162CACE-D4E6-4D52-BC34-F65AEC71427A}" dt="2024-01-04T17:02:44.870" v="40" actId="20577"/>
          <ac:spMkLst>
            <pc:docMk/>
            <pc:sldMk cId="3361597119" sldId="2146846378"/>
            <ac:spMk id="13" creationId="{07F1FFED-FADB-D626-CD73-D9DA0338A6E0}"/>
          </ac:spMkLst>
        </pc:spChg>
        <pc:spChg chg="add mod">
          <ac:chgData name="Reed Kiely" userId="768be38e-2fb5-40ce-925d-bd8e9d9e3c31" providerId="ADAL" clId="{9162CACE-D4E6-4D52-BC34-F65AEC71427A}" dt="2024-03-15T15:52:04.770" v="173"/>
          <ac:spMkLst>
            <pc:docMk/>
            <pc:sldMk cId="3361597119" sldId="2146846378"/>
            <ac:spMk id="27" creationId="{852187FD-27D5-340F-745C-98669985D0FD}"/>
          </ac:spMkLst>
        </pc:spChg>
        <pc:spChg chg="add mod">
          <ac:chgData name="Reed Kiely" userId="768be38e-2fb5-40ce-925d-bd8e9d9e3c31" providerId="ADAL" clId="{9162CACE-D4E6-4D52-BC34-F65AEC71427A}" dt="2024-01-04T17:02:43.540" v="39"/>
          <ac:spMkLst>
            <pc:docMk/>
            <pc:sldMk cId="3361597119" sldId="2146846378"/>
            <ac:spMk id="27" creationId="{93697B16-BF55-EA49-0471-2E95B519A9BF}"/>
          </ac:spMkLst>
        </pc:spChg>
        <pc:spChg chg="del">
          <ac:chgData name="Reed Kiely" userId="768be38e-2fb5-40ce-925d-bd8e9d9e3c31" providerId="ADAL" clId="{9162CACE-D4E6-4D52-BC34-F65AEC71427A}" dt="2024-03-15T15:52:04.592" v="172" actId="478"/>
          <ac:spMkLst>
            <pc:docMk/>
            <pc:sldMk cId="3361597119" sldId="2146846378"/>
            <ac:spMk id="39" creationId="{716804B3-FE17-B5DF-91E1-24C4C62E1393}"/>
          </ac:spMkLst>
        </pc:spChg>
        <pc:spChg chg="add mod">
          <ac:chgData name="Reed Kiely" userId="768be38e-2fb5-40ce-925d-bd8e9d9e3c31" providerId="ADAL" clId="{9162CACE-D4E6-4D52-BC34-F65AEC71427A}" dt="2024-03-15T15:52:34.533" v="188"/>
          <ac:spMkLst>
            <pc:docMk/>
            <pc:sldMk cId="3361597119" sldId="2146846378"/>
            <ac:spMk id="40" creationId="{6FA5F560-0516-90C5-02EA-081889670821}"/>
          </ac:spMkLst>
        </pc:spChg>
        <pc:spChg chg="add mod">
          <ac:chgData name="Reed Kiely" userId="768be38e-2fb5-40ce-925d-bd8e9d9e3c31" providerId="ADAL" clId="{9162CACE-D4E6-4D52-BC34-F65AEC71427A}" dt="2024-03-15T15:53:13.002" v="204"/>
          <ac:spMkLst>
            <pc:docMk/>
            <pc:sldMk cId="3361597119" sldId="2146846378"/>
            <ac:spMk id="41" creationId="{BA643DD4-46A8-C9A9-E210-A7056249E0AB}"/>
          </ac:spMkLst>
        </pc:spChg>
        <pc:spChg chg="add mod">
          <ac:chgData name="Reed Kiely" userId="768be38e-2fb5-40ce-925d-bd8e9d9e3c31" providerId="ADAL" clId="{9162CACE-D4E6-4D52-BC34-F65AEC71427A}" dt="2024-03-15T15:53:17.703" v="206"/>
          <ac:spMkLst>
            <pc:docMk/>
            <pc:sldMk cId="3361597119" sldId="2146846378"/>
            <ac:spMk id="42" creationId="{5DD99A1C-537D-BBF9-24E1-8F5C2704BDE6}"/>
          </ac:spMkLst>
        </pc:spChg>
        <pc:spChg chg="add del mod">
          <ac:chgData name="Reed Kiely" userId="768be38e-2fb5-40ce-925d-bd8e9d9e3c31" providerId="ADAL" clId="{9162CACE-D4E6-4D52-BC34-F65AEC71427A}" dt="2024-03-15T16:00:28.943" v="420" actId="478"/>
          <ac:spMkLst>
            <pc:docMk/>
            <pc:sldMk cId="3361597119" sldId="2146846378"/>
            <ac:spMk id="43" creationId="{2FC1518F-4AD0-6F73-C15C-21F7A833D08A}"/>
          </ac:spMkLst>
        </pc:spChg>
        <pc:spChg chg="add del mod">
          <ac:chgData name="Reed Kiely" userId="768be38e-2fb5-40ce-925d-bd8e9d9e3c31" providerId="ADAL" clId="{9162CACE-D4E6-4D52-BC34-F65AEC71427A}" dt="2024-03-15T16:00:28.943" v="420" actId="478"/>
          <ac:spMkLst>
            <pc:docMk/>
            <pc:sldMk cId="3361597119" sldId="2146846378"/>
            <ac:spMk id="44" creationId="{E7C6E0BF-165F-8464-FCCC-ACD58FBD3268}"/>
          </ac:spMkLst>
        </pc:spChg>
        <pc:picChg chg="add mod">
          <ac:chgData name="Reed Kiely" userId="768be38e-2fb5-40ce-925d-bd8e9d9e3c31" providerId="ADAL" clId="{9162CACE-D4E6-4D52-BC34-F65AEC71427A}" dt="2024-03-15T15:52:04.770" v="173"/>
          <ac:picMkLst>
            <pc:docMk/>
            <pc:sldMk cId="3361597119" sldId="2146846378"/>
            <ac:picMk id="13" creationId="{6E1A726F-E173-EDFA-9AB4-444D2F85D3B0}"/>
          </ac:picMkLst>
        </pc:picChg>
        <pc:picChg chg="del">
          <ac:chgData name="Reed Kiely" userId="768be38e-2fb5-40ce-925d-bd8e9d9e3c31" providerId="ADAL" clId="{9162CACE-D4E6-4D52-BC34-F65AEC71427A}" dt="2024-03-15T15:52:04.592" v="172" actId="478"/>
          <ac:picMkLst>
            <pc:docMk/>
            <pc:sldMk cId="3361597119" sldId="2146846378"/>
            <ac:picMk id="38" creationId="{A16A42AD-C636-EAF0-29BD-550CC835852E}"/>
          </ac:picMkLst>
        </pc:picChg>
      </pc:sldChg>
      <pc:sldChg chg="addSp delSp modSp mod">
        <pc:chgData name="Reed Kiely" userId="768be38e-2fb5-40ce-925d-bd8e9d9e3c31" providerId="ADAL" clId="{9162CACE-D4E6-4D52-BC34-F65AEC71427A}" dt="2024-03-15T16:00:15.446" v="414" actId="478"/>
        <pc:sldMkLst>
          <pc:docMk/>
          <pc:sldMk cId="3746188261" sldId="2146846396"/>
        </pc:sldMkLst>
        <pc:spChg chg="mod">
          <ac:chgData name="Reed Kiely" userId="768be38e-2fb5-40ce-925d-bd8e9d9e3c31" providerId="ADAL" clId="{9162CACE-D4E6-4D52-BC34-F65AEC71427A}" dt="2024-03-15T15:55:36.826" v="253" actId="1076"/>
          <ac:spMkLst>
            <pc:docMk/>
            <pc:sldMk cId="3746188261" sldId="2146846396"/>
            <ac:spMk id="4" creationId="{1BF894CE-5EB9-4BB3-F6C7-477E37F6A6AA}"/>
          </ac:spMkLst>
        </pc:spChg>
        <pc:spChg chg="ord">
          <ac:chgData name="Reed Kiely" userId="768be38e-2fb5-40ce-925d-bd8e9d9e3c31" providerId="ADAL" clId="{9162CACE-D4E6-4D52-BC34-F65AEC71427A}" dt="2024-03-15T15:54:37.083" v="232" actId="167"/>
          <ac:spMkLst>
            <pc:docMk/>
            <pc:sldMk cId="3746188261" sldId="2146846396"/>
            <ac:spMk id="6" creationId="{F1165F3B-68E4-E911-E601-C18B1B676A7E}"/>
          </ac:spMkLst>
        </pc:spChg>
        <pc:spChg chg="add del mod ord">
          <ac:chgData name="Reed Kiely" userId="768be38e-2fb5-40ce-925d-bd8e9d9e3c31" providerId="ADAL" clId="{9162CACE-D4E6-4D52-BC34-F65AEC71427A}" dt="2024-03-15T15:54:41.460" v="234" actId="478"/>
          <ac:spMkLst>
            <pc:docMk/>
            <pc:sldMk cId="3746188261" sldId="2146846396"/>
            <ac:spMk id="14" creationId="{80DD575C-8D1D-10F3-0E4E-7FA881321C56}"/>
          </ac:spMkLst>
        </pc:spChg>
        <pc:spChg chg="add del mod">
          <ac:chgData name="Reed Kiely" userId="768be38e-2fb5-40ce-925d-bd8e9d9e3c31" providerId="ADAL" clId="{9162CACE-D4E6-4D52-BC34-F65AEC71427A}" dt="2024-03-15T16:00:15.446" v="414" actId="478"/>
          <ac:spMkLst>
            <pc:docMk/>
            <pc:sldMk cId="3746188261" sldId="2146846396"/>
            <ac:spMk id="15" creationId="{A8383286-FFB4-B9F3-2C08-08270D4F7D62}"/>
          </ac:spMkLst>
        </pc:spChg>
        <pc:spChg chg="add del mod">
          <ac:chgData name="Reed Kiely" userId="768be38e-2fb5-40ce-925d-bd8e9d9e3c31" providerId="ADAL" clId="{9162CACE-D4E6-4D52-BC34-F65AEC71427A}" dt="2024-03-15T16:00:13.218" v="413" actId="478"/>
          <ac:spMkLst>
            <pc:docMk/>
            <pc:sldMk cId="3746188261" sldId="2146846396"/>
            <ac:spMk id="16" creationId="{A0573077-184F-E220-F9B6-C4D409A6C0AF}"/>
          </ac:spMkLst>
        </pc:spChg>
        <pc:spChg chg="add del mod">
          <ac:chgData name="Reed Kiely" userId="768be38e-2fb5-40ce-925d-bd8e9d9e3c31" providerId="ADAL" clId="{9162CACE-D4E6-4D52-BC34-F65AEC71427A}" dt="2024-03-15T16:00:13.218" v="413" actId="478"/>
          <ac:spMkLst>
            <pc:docMk/>
            <pc:sldMk cId="3746188261" sldId="2146846396"/>
            <ac:spMk id="17" creationId="{80CC5C9A-114D-9BD8-6E0B-D67D09AA1EC0}"/>
          </ac:spMkLst>
        </pc:spChg>
        <pc:picChg chg="mod">
          <ac:chgData name="Reed Kiely" userId="768be38e-2fb5-40ce-925d-bd8e9d9e3c31" providerId="ADAL" clId="{9162CACE-D4E6-4D52-BC34-F65AEC71427A}" dt="2024-03-15T15:52:13.178" v="176" actId="1076"/>
          <ac:picMkLst>
            <pc:docMk/>
            <pc:sldMk cId="3746188261" sldId="2146846396"/>
            <ac:picMk id="12" creationId="{D6823624-3BCA-19A9-5BAD-DD82F00AC3DA}"/>
          </ac:picMkLst>
        </pc:picChg>
      </pc:sldChg>
      <pc:sldChg chg="addSp delSp modSp mod">
        <pc:chgData name="Reed Kiely" userId="768be38e-2fb5-40ce-925d-bd8e9d9e3c31" providerId="ADAL" clId="{9162CACE-D4E6-4D52-BC34-F65AEC71427A}" dt="2024-03-15T15:59:40.394" v="382"/>
        <pc:sldMkLst>
          <pc:docMk/>
          <pc:sldMk cId="2360928187" sldId="2146846398"/>
        </pc:sldMkLst>
        <pc:spChg chg="add del mod">
          <ac:chgData name="Reed Kiely" userId="768be38e-2fb5-40ce-925d-bd8e9d9e3c31" providerId="ADAL" clId="{9162CACE-D4E6-4D52-BC34-F65AEC71427A}" dt="2024-03-15T15:58:30.911" v="322" actId="478"/>
          <ac:spMkLst>
            <pc:docMk/>
            <pc:sldMk cId="2360928187" sldId="2146846398"/>
            <ac:spMk id="3" creationId="{3FE30D4F-0C1C-B8D9-5774-142C9B773FD6}"/>
          </ac:spMkLst>
        </pc:spChg>
        <pc:spChg chg="add del mod">
          <ac:chgData name="Reed Kiely" userId="768be38e-2fb5-40ce-925d-bd8e9d9e3c31" providerId="ADAL" clId="{9162CACE-D4E6-4D52-BC34-F65AEC71427A}" dt="2024-03-15T15:58:30.911" v="322" actId="478"/>
          <ac:spMkLst>
            <pc:docMk/>
            <pc:sldMk cId="2360928187" sldId="2146846398"/>
            <ac:spMk id="4" creationId="{A0393814-6206-24E7-1390-BC22E3D3F1D0}"/>
          </ac:spMkLst>
        </pc:spChg>
        <pc:spChg chg="add mod">
          <ac:chgData name="Reed Kiely" userId="768be38e-2fb5-40ce-925d-bd8e9d9e3c31" providerId="ADAL" clId="{9162CACE-D4E6-4D52-BC34-F65AEC71427A}" dt="2024-03-15T15:59:40.394" v="382"/>
          <ac:spMkLst>
            <pc:docMk/>
            <pc:sldMk cId="2360928187" sldId="2146846398"/>
            <ac:spMk id="6" creationId="{01D54B8A-E365-0D43-D1AC-C56564C1CC8B}"/>
          </ac:spMkLst>
        </pc:spChg>
        <pc:spChg chg="add mod">
          <ac:chgData name="Reed Kiely" userId="768be38e-2fb5-40ce-925d-bd8e9d9e3c31" providerId="ADAL" clId="{9162CACE-D4E6-4D52-BC34-F65AEC71427A}" dt="2024-03-15T15:59:40.394" v="382"/>
          <ac:spMkLst>
            <pc:docMk/>
            <pc:sldMk cId="2360928187" sldId="2146846398"/>
            <ac:spMk id="7" creationId="{60D1BD4E-CF4D-3665-814F-A97D9B4D4F2E}"/>
          </ac:spMkLst>
        </pc:spChg>
        <pc:spChg chg="mod">
          <ac:chgData name="Reed Kiely" userId="768be38e-2fb5-40ce-925d-bd8e9d9e3c31" providerId="ADAL" clId="{9162CACE-D4E6-4D52-BC34-F65AEC71427A}" dt="2024-03-15T15:58:26.969" v="321" actId="14100"/>
          <ac:spMkLst>
            <pc:docMk/>
            <pc:sldMk cId="2360928187" sldId="2146846398"/>
            <ac:spMk id="33" creationId="{5F644213-0A8E-021E-11CD-A1363C24F7C1}"/>
          </ac:spMkLst>
        </pc:spChg>
        <pc:spChg chg="mod">
          <ac:chgData name="Reed Kiely" userId="768be38e-2fb5-40ce-925d-bd8e9d9e3c31" providerId="ADAL" clId="{9162CACE-D4E6-4D52-BC34-F65AEC71427A}" dt="2024-03-15T15:58:21.138" v="320" actId="14100"/>
          <ac:spMkLst>
            <pc:docMk/>
            <pc:sldMk cId="2360928187" sldId="2146846398"/>
            <ac:spMk id="140" creationId="{7186653F-BB6F-43D2-4EAF-03D564C486D0}"/>
          </ac:spMkLst>
        </pc:spChg>
      </pc:sldChg>
      <pc:sldChg chg="addSp delSp modSp mod">
        <pc:chgData name="Reed Kiely" userId="768be38e-2fb5-40ce-925d-bd8e9d9e3c31" providerId="ADAL" clId="{9162CACE-D4E6-4D52-BC34-F65AEC71427A}" dt="2024-03-15T15:59:43.039" v="384"/>
        <pc:sldMkLst>
          <pc:docMk/>
          <pc:sldMk cId="1231175612" sldId="2146846413"/>
        </pc:sldMkLst>
        <pc:spChg chg="mod">
          <ac:chgData name="Reed Kiely" userId="768be38e-2fb5-40ce-925d-bd8e9d9e3c31" providerId="ADAL" clId="{9162CACE-D4E6-4D52-BC34-F65AEC71427A}" dt="2024-03-15T15:57:45.803" v="311" actId="1036"/>
          <ac:spMkLst>
            <pc:docMk/>
            <pc:sldMk cId="1231175612" sldId="2146846413"/>
            <ac:spMk id="5" creationId="{53777E9C-510F-2054-91A7-A072D02B65AA}"/>
          </ac:spMkLst>
        </pc:spChg>
        <pc:spChg chg="add del mod">
          <ac:chgData name="Reed Kiely" userId="768be38e-2fb5-40ce-925d-bd8e9d9e3c31" providerId="ADAL" clId="{9162CACE-D4E6-4D52-BC34-F65AEC71427A}" dt="2024-03-15T15:57:50.615" v="312" actId="478"/>
          <ac:spMkLst>
            <pc:docMk/>
            <pc:sldMk cId="1231175612" sldId="2146846413"/>
            <ac:spMk id="6" creationId="{A69B5453-86C7-8EE0-9E69-18FB7E0E078F}"/>
          </ac:spMkLst>
        </pc:spChg>
        <pc:spChg chg="add del mod">
          <ac:chgData name="Reed Kiely" userId="768be38e-2fb5-40ce-925d-bd8e9d9e3c31" providerId="ADAL" clId="{9162CACE-D4E6-4D52-BC34-F65AEC71427A}" dt="2024-03-15T15:57:50.615" v="312" actId="478"/>
          <ac:spMkLst>
            <pc:docMk/>
            <pc:sldMk cId="1231175612" sldId="2146846413"/>
            <ac:spMk id="7" creationId="{0C8D731B-78B6-5784-F38E-EB97417B0228}"/>
          </ac:spMkLst>
        </pc:spChg>
        <pc:spChg chg="add mod">
          <ac:chgData name="Reed Kiely" userId="768be38e-2fb5-40ce-925d-bd8e9d9e3c31" providerId="ADAL" clId="{9162CACE-D4E6-4D52-BC34-F65AEC71427A}" dt="2024-03-15T15:59:43.039" v="384"/>
          <ac:spMkLst>
            <pc:docMk/>
            <pc:sldMk cId="1231175612" sldId="2146846413"/>
            <ac:spMk id="13" creationId="{6B329A64-AD47-B4A7-DB7A-C203209A065F}"/>
          </ac:spMkLst>
        </pc:spChg>
        <pc:spChg chg="add mod">
          <ac:chgData name="Reed Kiely" userId="768be38e-2fb5-40ce-925d-bd8e9d9e3c31" providerId="ADAL" clId="{9162CACE-D4E6-4D52-BC34-F65AEC71427A}" dt="2024-03-15T15:59:43.039" v="384"/>
          <ac:spMkLst>
            <pc:docMk/>
            <pc:sldMk cId="1231175612" sldId="2146846413"/>
            <ac:spMk id="14" creationId="{E6A25718-4545-65F4-75E4-7A766A0C7177}"/>
          </ac:spMkLst>
        </pc:spChg>
      </pc:sldChg>
      <pc:sldChg chg="addSp delSp modSp mod">
        <pc:chgData name="Reed Kiely" userId="768be38e-2fb5-40ce-925d-bd8e9d9e3c31" providerId="ADAL" clId="{9162CACE-D4E6-4D52-BC34-F65AEC71427A}" dt="2024-03-15T15:59:39.252" v="381"/>
        <pc:sldMkLst>
          <pc:docMk/>
          <pc:sldMk cId="271821959" sldId="2146846414"/>
        </pc:sldMkLst>
        <pc:spChg chg="mod">
          <ac:chgData name="Reed Kiely" userId="768be38e-2fb5-40ce-925d-bd8e9d9e3c31" providerId="ADAL" clId="{9162CACE-D4E6-4D52-BC34-F65AEC71427A}" dt="2024-03-15T15:58:37.751" v="327" actId="1076"/>
          <ac:spMkLst>
            <pc:docMk/>
            <pc:sldMk cId="271821959" sldId="2146846414"/>
            <ac:spMk id="2" creationId="{30AD2CB9-53E3-26AB-F808-6655B0461FBF}"/>
          </ac:spMkLst>
        </pc:spChg>
        <pc:spChg chg="del">
          <ac:chgData name="Reed Kiely" userId="768be38e-2fb5-40ce-925d-bd8e9d9e3c31" providerId="ADAL" clId="{9162CACE-D4E6-4D52-BC34-F65AEC71427A}" dt="2024-02-07T16:42:59.013" v="68" actId="478"/>
          <ac:spMkLst>
            <pc:docMk/>
            <pc:sldMk cId="271821959" sldId="2146846414"/>
            <ac:spMk id="3" creationId="{E4B92088-22AB-4586-15C7-96636E595966}"/>
          </ac:spMkLst>
        </pc:spChg>
        <pc:spChg chg="add mod">
          <ac:chgData name="Reed Kiely" userId="768be38e-2fb5-40ce-925d-bd8e9d9e3c31" providerId="ADAL" clId="{9162CACE-D4E6-4D52-BC34-F65AEC71427A}" dt="2024-02-07T16:44:03.379" v="159" actId="207"/>
          <ac:spMkLst>
            <pc:docMk/>
            <pc:sldMk cId="271821959" sldId="2146846414"/>
            <ac:spMk id="4" creationId="{EC6EDFD1-5610-7CB3-325B-37B38B84CAC9}"/>
          </ac:spMkLst>
        </pc:spChg>
        <pc:spChg chg="del">
          <ac:chgData name="Reed Kiely" userId="768be38e-2fb5-40ce-925d-bd8e9d9e3c31" providerId="ADAL" clId="{9162CACE-D4E6-4D52-BC34-F65AEC71427A}" dt="2024-02-07T16:42:59.013" v="68" actId="478"/>
          <ac:spMkLst>
            <pc:docMk/>
            <pc:sldMk cId="271821959" sldId="2146846414"/>
            <ac:spMk id="6" creationId="{D0823BCD-9F97-DBE4-7ADD-B704748165C8}"/>
          </ac:spMkLst>
        </pc:spChg>
        <pc:spChg chg="add mod">
          <ac:chgData name="Reed Kiely" userId="768be38e-2fb5-40ce-925d-bd8e9d9e3c31" providerId="ADAL" clId="{9162CACE-D4E6-4D52-BC34-F65AEC71427A}" dt="2024-02-07T16:44:03.379" v="159" actId="207"/>
          <ac:spMkLst>
            <pc:docMk/>
            <pc:sldMk cId="271821959" sldId="2146846414"/>
            <ac:spMk id="8" creationId="{24E35DDF-A248-946F-6F35-D9E500934C52}"/>
          </ac:spMkLst>
        </pc:spChg>
        <pc:spChg chg="add mod">
          <ac:chgData name="Reed Kiely" userId="768be38e-2fb5-40ce-925d-bd8e9d9e3c31" providerId="ADAL" clId="{9162CACE-D4E6-4D52-BC34-F65AEC71427A}" dt="2024-02-07T16:43:52.494" v="157" actId="1076"/>
          <ac:spMkLst>
            <pc:docMk/>
            <pc:sldMk cId="271821959" sldId="2146846414"/>
            <ac:spMk id="10" creationId="{F4D20E88-BDA8-C63A-7996-D31A6C26785C}"/>
          </ac:spMkLst>
        </pc:spChg>
        <pc:spChg chg="add del mod">
          <ac:chgData name="Reed Kiely" userId="768be38e-2fb5-40ce-925d-bd8e9d9e3c31" providerId="ADAL" clId="{9162CACE-D4E6-4D52-BC34-F65AEC71427A}" dt="2024-03-15T15:58:46.220" v="332" actId="478"/>
          <ac:spMkLst>
            <pc:docMk/>
            <pc:sldMk cId="271821959" sldId="2146846414"/>
            <ac:spMk id="14" creationId="{8ED51C5E-2178-C5DD-A4C7-C9900E1D0AF6}"/>
          </ac:spMkLst>
        </pc:spChg>
        <pc:spChg chg="add mod">
          <ac:chgData name="Reed Kiely" userId="768be38e-2fb5-40ce-925d-bd8e9d9e3c31" providerId="ADAL" clId="{9162CACE-D4E6-4D52-BC34-F65AEC71427A}" dt="2024-02-07T16:43:52.494" v="157" actId="1076"/>
          <ac:spMkLst>
            <pc:docMk/>
            <pc:sldMk cId="271821959" sldId="2146846414"/>
            <ac:spMk id="16" creationId="{D932D629-E437-82EE-D871-5AD6E3E894C2}"/>
          </ac:spMkLst>
        </pc:spChg>
        <pc:spChg chg="del">
          <ac:chgData name="Reed Kiely" userId="768be38e-2fb5-40ce-925d-bd8e9d9e3c31" providerId="ADAL" clId="{9162CACE-D4E6-4D52-BC34-F65AEC71427A}" dt="2024-02-07T16:43:00.713" v="69" actId="478"/>
          <ac:spMkLst>
            <pc:docMk/>
            <pc:sldMk cId="271821959" sldId="2146846414"/>
            <ac:spMk id="17" creationId="{8D3660CC-AD7C-48A3-E9A7-D9A0F9D77D67}"/>
          </ac:spMkLst>
        </pc:spChg>
        <pc:spChg chg="add mod">
          <ac:chgData name="Reed Kiely" userId="768be38e-2fb5-40ce-925d-bd8e9d9e3c31" providerId="ADAL" clId="{9162CACE-D4E6-4D52-BC34-F65AEC71427A}" dt="2024-02-07T16:43:52.494" v="157" actId="1076"/>
          <ac:spMkLst>
            <pc:docMk/>
            <pc:sldMk cId="271821959" sldId="2146846414"/>
            <ac:spMk id="20" creationId="{219AC9CF-8C21-7E66-1F45-1850E266A348}"/>
          </ac:spMkLst>
        </pc:spChg>
        <pc:spChg chg="add mod">
          <ac:chgData name="Reed Kiely" userId="768be38e-2fb5-40ce-925d-bd8e9d9e3c31" providerId="ADAL" clId="{9162CACE-D4E6-4D52-BC34-F65AEC71427A}" dt="2024-02-07T16:44:34.583" v="163" actId="1076"/>
          <ac:spMkLst>
            <pc:docMk/>
            <pc:sldMk cId="271821959" sldId="2146846414"/>
            <ac:spMk id="21" creationId="{F13C5A1D-36FC-BCE7-8849-1E8C56AE469D}"/>
          </ac:spMkLst>
        </pc:spChg>
        <pc:spChg chg="mod">
          <ac:chgData name="Reed Kiely" userId="768be38e-2fb5-40ce-925d-bd8e9d9e3c31" providerId="ADAL" clId="{9162CACE-D4E6-4D52-BC34-F65AEC71427A}" dt="2024-03-15T15:58:43.328" v="331" actId="1038"/>
          <ac:spMkLst>
            <pc:docMk/>
            <pc:sldMk cId="271821959" sldId="2146846414"/>
            <ac:spMk id="22" creationId="{E7864F1C-D7BE-EE5B-B275-95B88DA84E66}"/>
          </ac:spMkLst>
        </pc:spChg>
        <pc:spChg chg="add mod">
          <ac:chgData name="Reed Kiely" userId="768be38e-2fb5-40ce-925d-bd8e9d9e3c31" providerId="ADAL" clId="{9162CACE-D4E6-4D52-BC34-F65AEC71427A}" dt="2024-02-07T16:44:34.583" v="163" actId="1076"/>
          <ac:spMkLst>
            <pc:docMk/>
            <pc:sldMk cId="271821959" sldId="2146846414"/>
            <ac:spMk id="23" creationId="{43D25D85-7769-0902-EBB2-B068609B243C}"/>
          </ac:spMkLst>
        </pc:spChg>
        <pc:spChg chg="add mod">
          <ac:chgData name="Reed Kiely" userId="768be38e-2fb5-40ce-925d-bd8e9d9e3c31" providerId="ADAL" clId="{9162CACE-D4E6-4D52-BC34-F65AEC71427A}" dt="2024-02-07T16:44:32.263" v="162" actId="1076"/>
          <ac:spMkLst>
            <pc:docMk/>
            <pc:sldMk cId="271821959" sldId="2146846414"/>
            <ac:spMk id="24" creationId="{FFDABC92-8868-F045-7EB8-3E16203271A1}"/>
          </ac:spMkLst>
        </pc:spChg>
        <pc:spChg chg="add del mod">
          <ac:chgData name="Reed Kiely" userId="768be38e-2fb5-40ce-925d-bd8e9d9e3c31" providerId="ADAL" clId="{9162CACE-D4E6-4D52-BC34-F65AEC71427A}" dt="2024-03-15T15:58:46.220" v="332" actId="478"/>
          <ac:spMkLst>
            <pc:docMk/>
            <pc:sldMk cId="271821959" sldId="2146846414"/>
            <ac:spMk id="26" creationId="{DD2B49DF-43CF-04C5-95B7-0943EA46CCA0}"/>
          </ac:spMkLst>
        </pc:spChg>
        <pc:spChg chg="add mod">
          <ac:chgData name="Reed Kiely" userId="768be38e-2fb5-40ce-925d-bd8e9d9e3c31" providerId="ADAL" clId="{9162CACE-D4E6-4D52-BC34-F65AEC71427A}" dt="2024-03-15T15:59:39.252" v="381"/>
          <ac:spMkLst>
            <pc:docMk/>
            <pc:sldMk cId="271821959" sldId="2146846414"/>
            <ac:spMk id="28" creationId="{3F694193-9C3B-1F53-B859-AC41E7B2FD02}"/>
          </ac:spMkLst>
        </pc:spChg>
        <pc:spChg chg="add mod">
          <ac:chgData name="Reed Kiely" userId="768be38e-2fb5-40ce-925d-bd8e9d9e3c31" providerId="ADAL" clId="{9162CACE-D4E6-4D52-BC34-F65AEC71427A}" dt="2024-03-15T15:59:39.252" v="381"/>
          <ac:spMkLst>
            <pc:docMk/>
            <pc:sldMk cId="271821959" sldId="2146846414"/>
            <ac:spMk id="29" creationId="{37C1DD31-AF5B-F092-605F-78ED592302C0}"/>
          </ac:spMkLst>
        </pc:spChg>
        <pc:grpChg chg="del">
          <ac:chgData name="Reed Kiely" userId="768be38e-2fb5-40ce-925d-bd8e9d9e3c31" providerId="ADAL" clId="{9162CACE-D4E6-4D52-BC34-F65AEC71427A}" dt="2024-02-07T16:43:01.360" v="70" actId="478"/>
          <ac:grpSpMkLst>
            <pc:docMk/>
            <pc:sldMk cId="271821959" sldId="2146846414"/>
            <ac:grpSpMk id="13" creationId="{6D7AF3CF-F667-7103-16A5-531C805DF142}"/>
          </ac:grpSpMkLst>
        </pc:grpChg>
        <pc:graphicFrameChg chg="del">
          <ac:chgData name="Reed Kiely" userId="768be38e-2fb5-40ce-925d-bd8e9d9e3c31" providerId="ADAL" clId="{9162CACE-D4E6-4D52-BC34-F65AEC71427A}" dt="2024-02-07T16:42:59.013" v="68" actId="478"/>
          <ac:graphicFrameMkLst>
            <pc:docMk/>
            <pc:sldMk cId="271821959" sldId="2146846414"/>
            <ac:graphicFrameMk id="5" creationId="{5D00D45D-4595-1D58-03AE-A7BEB095FFD0}"/>
          </ac:graphicFrameMkLst>
        </pc:graphicFrameChg>
        <pc:graphicFrameChg chg="del">
          <ac:chgData name="Reed Kiely" userId="768be38e-2fb5-40ce-925d-bd8e9d9e3c31" providerId="ADAL" clId="{9162CACE-D4E6-4D52-BC34-F65AEC71427A}" dt="2024-02-07T16:42:59.013" v="68" actId="478"/>
          <ac:graphicFrameMkLst>
            <pc:docMk/>
            <pc:sldMk cId="271821959" sldId="2146846414"/>
            <ac:graphicFrameMk id="7" creationId="{E1239B05-3013-8CD8-ACCB-A9AB380A915E}"/>
          </ac:graphicFrameMkLst>
        </pc:graphicFrameChg>
        <pc:picChg chg="del">
          <ac:chgData name="Reed Kiely" userId="768be38e-2fb5-40ce-925d-bd8e9d9e3c31" providerId="ADAL" clId="{9162CACE-D4E6-4D52-BC34-F65AEC71427A}" dt="2024-02-07T16:42:56.856" v="67" actId="478"/>
          <ac:picMkLst>
            <pc:docMk/>
            <pc:sldMk cId="271821959" sldId="2146846414"/>
            <ac:picMk id="18" creationId="{0167B559-AFD3-B00A-E405-85C1877AD893}"/>
          </ac:picMkLst>
        </pc:picChg>
      </pc:sldChg>
      <pc:sldChg chg="addSp delSp modSp mod">
        <pc:chgData name="Reed Kiely" userId="768be38e-2fb5-40ce-925d-bd8e9d9e3c31" providerId="ADAL" clId="{9162CACE-D4E6-4D52-BC34-F65AEC71427A}" dt="2024-03-15T15:59:37.425" v="379"/>
        <pc:sldMkLst>
          <pc:docMk/>
          <pc:sldMk cId="3056672077" sldId="2146846415"/>
        </pc:sldMkLst>
        <pc:spChg chg="add del mod">
          <ac:chgData name="Reed Kiely" userId="768be38e-2fb5-40ce-925d-bd8e9d9e3c31" providerId="ADAL" clId="{9162CACE-D4E6-4D52-BC34-F65AEC71427A}" dt="2024-03-15T15:59:01.145" v="339" actId="478"/>
          <ac:spMkLst>
            <pc:docMk/>
            <pc:sldMk cId="3056672077" sldId="2146846415"/>
            <ac:spMk id="5" creationId="{6F201272-BAA8-0301-76A7-11AD6AA6371C}"/>
          </ac:spMkLst>
        </pc:spChg>
        <pc:spChg chg="add del mod">
          <ac:chgData name="Reed Kiely" userId="768be38e-2fb5-40ce-925d-bd8e9d9e3c31" providerId="ADAL" clId="{9162CACE-D4E6-4D52-BC34-F65AEC71427A}" dt="2024-03-15T15:59:01.145" v="339" actId="478"/>
          <ac:spMkLst>
            <pc:docMk/>
            <pc:sldMk cId="3056672077" sldId="2146846415"/>
            <ac:spMk id="6" creationId="{5FB7125D-64EA-C99D-FD20-51EC91895D4E}"/>
          </ac:spMkLst>
        </pc:spChg>
        <pc:spChg chg="add mod">
          <ac:chgData name="Reed Kiely" userId="768be38e-2fb5-40ce-925d-bd8e9d9e3c31" providerId="ADAL" clId="{9162CACE-D4E6-4D52-BC34-F65AEC71427A}" dt="2024-03-15T15:59:37.425" v="379"/>
          <ac:spMkLst>
            <pc:docMk/>
            <pc:sldMk cId="3056672077" sldId="2146846415"/>
            <ac:spMk id="7" creationId="{F91D618D-2A00-ED52-2859-DA5435BE4CE4}"/>
          </ac:spMkLst>
        </pc:spChg>
        <pc:spChg chg="add mod">
          <ac:chgData name="Reed Kiely" userId="768be38e-2fb5-40ce-925d-bd8e9d9e3c31" providerId="ADAL" clId="{9162CACE-D4E6-4D52-BC34-F65AEC71427A}" dt="2024-03-15T15:59:37.425" v="379"/>
          <ac:spMkLst>
            <pc:docMk/>
            <pc:sldMk cId="3056672077" sldId="2146846415"/>
            <ac:spMk id="8" creationId="{742D3287-4476-D2A3-E506-ABF8CFBBAC89}"/>
          </ac:spMkLst>
        </pc:spChg>
        <pc:spChg chg="mod">
          <ac:chgData name="Reed Kiely" userId="768be38e-2fb5-40ce-925d-bd8e9d9e3c31" providerId="ADAL" clId="{9162CACE-D4E6-4D52-BC34-F65AEC71427A}" dt="2024-03-15T15:58:58.838" v="338" actId="1076"/>
          <ac:spMkLst>
            <pc:docMk/>
            <pc:sldMk cId="3056672077" sldId="2146846415"/>
            <ac:spMk id="22" creationId="{A57B7275-4782-A870-04F1-D2F8102FC085}"/>
          </ac:spMkLst>
        </pc:spChg>
      </pc:sldChg>
      <pc:sldChg chg="addSp delSp modSp mod">
        <pc:chgData name="Reed Kiely" userId="768be38e-2fb5-40ce-925d-bd8e9d9e3c31" providerId="ADAL" clId="{9162CACE-D4E6-4D52-BC34-F65AEC71427A}" dt="2024-03-15T15:59:38.312" v="380"/>
        <pc:sldMkLst>
          <pc:docMk/>
          <pc:sldMk cId="3275383021" sldId="2146846416"/>
        </pc:sldMkLst>
        <pc:spChg chg="add del mod">
          <ac:chgData name="Reed Kiely" userId="768be38e-2fb5-40ce-925d-bd8e9d9e3c31" providerId="ADAL" clId="{9162CACE-D4E6-4D52-BC34-F65AEC71427A}" dt="2024-03-15T15:58:53.154" v="335" actId="478"/>
          <ac:spMkLst>
            <pc:docMk/>
            <pc:sldMk cId="3275383021" sldId="2146846416"/>
            <ac:spMk id="14" creationId="{45786C83-FD9A-B495-C27B-4AF69DC52A0E}"/>
          </ac:spMkLst>
        </pc:spChg>
        <pc:spChg chg="add del mod">
          <ac:chgData name="Reed Kiely" userId="768be38e-2fb5-40ce-925d-bd8e9d9e3c31" providerId="ADAL" clId="{9162CACE-D4E6-4D52-BC34-F65AEC71427A}" dt="2024-03-15T15:58:53.154" v="335" actId="478"/>
          <ac:spMkLst>
            <pc:docMk/>
            <pc:sldMk cId="3275383021" sldId="2146846416"/>
            <ac:spMk id="16" creationId="{F031D215-024C-6969-5379-0B9444C8649F}"/>
          </ac:spMkLst>
        </pc:spChg>
        <pc:spChg chg="add mod">
          <ac:chgData name="Reed Kiely" userId="768be38e-2fb5-40ce-925d-bd8e9d9e3c31" providerId="ADAL" clId="{9162CACE-D4E6-4D52-BC34-F65AEC71427A}" dt="2024-03-15T15:59:38.312" v="380"/>
          <ac:spMkLst>
            <pc:docMk/>
            <pc:sldMk cId="3275383021" sldId="2146846416"/>
            <ac:spMk id="17" creationId="{57F8E95F-D713-9D39-11E8-97C03B62C546}"/>
          </ac:spMkLst>
        </pc:spChg>
        <pc:spChg chg="add mod">
          <ac:chgData name="Reed Kiely" userId="768be38e-2fb5-40ce-925d-bd8e9d9e3c31" providerId="ADAL" clId="{9162CACE-D4E6-4D52-BC34-F65AEC71427A}" dt="2024-03-15T15:59:38.312" v="380"/>
          <ac:spMkLst>
            <pc:docMk/>
            <pc:sldMk cId="3275383021" sldId="2146846416"/>
            <ac:spMk id="18" creationId="{2A3D1551-903C-342D-E6F1-1AB63770494E}"/>
          </ac:spMkLst>
        </pc:spChg>
        <pc:spChg chg="mod">
          <ac:chgData name="Reed Kiely" userId="768be38e-2fb5-40ce-925d-bd8e9d9e3c31" providerId="ADAL" clId="{9162CACE-D4E6-4D52-BC34-F65AEC71427A}" dt="2024-03-15T15:58:49.360" v="334" actId="14100"/>
          <ac:spMkLst>
            <pc:docMk/>
            <pc:sldMk cId="3275383021" sldId="2146846416"/>
            <ac:spMk id="22" creationId="{5FEE7D01-60ED-4CF3-A986-FBBAF2B337B3}"/>
          </ac:spMkLst>
        </pc:spChg>
      </pc:sldChg>
      <pc:sldChg chg="addSp delSp modSp mod">
        <pc:chgData name="Reed Kiely" userId="768be38e-2fb5-40ce-925d-bd8e9d9e3c31" providerId="ADAL" clId="{9162CACE-D4E6-4D52-BC34-F65AEC71427A}" dt="2024-03-15T15:59:36.431" v="378"/>
        <pc:sldMkLst>
          <pc:docMk/>
          <pc:sldMk cId="3019210604" sldId="2146846418"/>
        </pc:sldMkLst>
        <pc:spChg chg="add del mod">
          <ac:chgData name="Reed Kiely" userId="768be38e-2fb5-40ce-925d-bd8e9d9e3c31" providerId="ADAL" clId="{9162CACE-D4E6-4D52-BC34-F65AEC71427A}" dt="2024-03-15T15:59:09.128" v="343" actId="478"/>
          <ac:spMkLst>
            <pc:docMk/>
            <pc:sldMk cId="3019210604" sldId="2146846418"/>
            <ac:spMk id="15" creationId="{8E0595F5-A4E5-3BF4-1C55-D6B6E99F0B4C}"/>
          </ac:spMkLst>
        </pc:spChg>
        <pc:spChg chg="mod">
          <ac:chgData name="Reed Kiely" userId="768be38e-2fb5-40ce-925d-bd8e9d9e3c31" providerId="ADAL" clId="{9162CACE-D4E6-4D52-BC34-F65AEC71427A}" dt="2024-03-15T15:59:05.502" v="342" actId="14100"/>
          <ac:spMkLst>
            <pc:docMk/>
            <pc:sldMk cId="3019210604" sldId="2146846418"/>
            <ac:spMk id="22" creationId="{FADC383F-6F7D-B0C4-CB5E-A3B9040AD2AF}"/>
          </ac:spMkLst>
        </pc:spChg>
        <pc:spChg chg="add del mod">
          <ac:chgData name="Reed Kiely" userId="768be38e-2fb5-40ce-925d-bd8e9d9e3c31" providerId="ADAL" clId="{9162CACE-D4E6-4D52-BC34-F65AEC71427A}" dt="2024-03-15T15:59:09.128" v="343" actId="478"/>
          <ac:spMkLst>
            <pc:docMk/>
            <pc:sldMk cId="3019210604" sldId="2146846418"/>
            <ac:spMk id="23" creationId="{9A9D644E-79E8-40BF-788E-2C8CB9DEBEC2}"/>
          </ac:spMkLst>
        </pc:spChg>
        <pc:spChg chg="add mod">
          <ac:chgData name="Reed Kiely" userId="768be38e-2fb5-40ce-925d-bd8e9d9e3c31" providerId="ADAL" clId="{9162CACE-D4E6-4D52-BC34-F65AEC71427A}" dt="2024-03-15T15:59:36.431" v="378"/>
          <ac:spMkLst>
            <pc:docMk/>
            <pc:sldMk cId="3019210604" sldId="2146846418"/>
            <ac:spMk id="24" creationId="{1B27A81F-D47F-04AC-5A2F-5058C2436382}"/>
          </ac:spMkLst>
        </pc:spChg>
        <pc:spChg chg="add mod">
          <ac:chgData name="Reed Kiely" userId="768be38e-2fb5-40ce-925d-bd8e9d9e3c31" providerId="ADAL" clId="{9162CACE-D4E6-4D52-BC34-F65AEC71427A}" dt="2024-03-15T15:59:36.431" v="378"/>
          <ac:spMkLst>
            <pc:docMk/>
            <pc:sldMk cId="3019210604" sldId="2146846418"/>
            <ac:spMk id="25" creationId="{C4B19E2D-F7D3-A227-0F6B-0918927966B0}"/>
          </ac:spMkLst>
        </pc:spChg>
        <pc:picChg chg="mod">
          <ac:chgData name="Reed Kiely" userId="768be38e-2fb5-40ce-925d-bd8e9d9e3c31" providerId="ADAL" clId="{9162CACE-D4E6-4D52-BC34-F65AEC71427A}" dt="2024-03-15T15:48:34.659" v="167" actId="1076"/>
          <ac:picMkLst>
            <pc:docMk/>
            <pc:sldMk cId="3019210604" sldId="2146846418"/>
            <ac:picMk id="40" creationId="{0669DA66-2F7C-E699-685F-D4BF73D85566}"/>
          </ac:picMkLst>
        </pc:picChg>
      </pc:sldChg>
      <pc:sldChg chg="addSp delSp modSp mod">
        <pc:chgData name="Reed Kiely" userId="768be38e-2fb5-40ce-925d-bd8e9d9e3c31" providerId="ADAL" clId="{9162CACE-D4E6-4D52-BC34-F65AEC71427A}" dt="2024-03-15T15:59:34.394" v="377" actId="478"/>
        <pc:sldMkLst>
          <pc:docMk/>
          <pc:sldMk cId="1116158472" sldId="2146846419"/>
        </pc:sldMkLst>
        <pc:spChg chg="add del mod">
          <ac:chgData name="Reed Kiely" userId="768be38e-2fb5-40ce-925d-bd8e9d9e3c31" providerId="ADAL" clId="{9162CACE-D4E6-4D52-BC34-F65AEC71427A}" dt="2024-03-15T15:59:34.394" v="377" actId="478"/>
          <ac:spMkLst>
            <pc:docMk/>
            <pc:sldMk cId="1116158472" sldId="2146846419"/>
            <ac:spMk id="4" creationId="{90B7A5AF-1BC8-5B37-65EE-49D112364B7B}"/>
          </ac:spMkLst>
        </pc:spChg>
        <pc:spChg chg="add del mod">
          <ac:chgData name="Reed Kiely" userId="768be38e-2fb5-40ce-925d-bd8e9d9e3c31" providerId="ADAL" clId="{9162CACE-D4E6-4D52-BC34-F65AEC71427A}" dt="2024-03-15T15:59:34.394" v="377" actId="478"/>
          <ac:spMkLst>
            <pc:docMk/>
            <pc:sldMk cId="1116158472" sldId="2146846419"/>
            <ac:spMk id="5" creationId="{4C39A03B-B8E4-E11F-B278-4F41A1487F15}"/>
          </ac:spMkLst>
        </pc:spChg>
        <pc:spChg chg="mod">
          <ac:chgData name="Reed Kiely" userId="768be38e-2fb5-40ce-925d-bd8e9d9e3c31" providerId="ADAL" clId="{9162CACE-D4E6-4D52-BC34-F65AEC71427A}" dt="2024-03-15T15:59:27.758" v="376" actId="20577"/>
          <ac:spMkLst>
            <pc:docMk/>
            <pc:sldMk cId="1116158472" sldId="2146846419"/>
            <ac:spMk id="22" creationId="{CFB159AD-DB98-52A6-271A-A2202B0BF092}"/>
          </ac:spMkLst>
        </pc:spChg>
      </pc:sldChg>
      <pc:sldChg chg="modSp add mod">
        <pc:chgData name="Reed Kiely" userId="768be38e-2fb5-40ce-925d-bd8e9d9e3c31" providerId="ADAL" clId="{9162CACE-D4E6-4D52-BC34-F65AEC71427A}" dt="2024-03-15T20:41:47.370" v="525" actId="1076"/>
        <pc:sldMkLst>
          <pc:docMk/>
          <pc:sldMk cId="2920624847" sldId="2146846420"/>
        </pc:sldMkLst>
        <pc:spChg chg="mod">
          <ac:chgData name="Reed Kiely" userId="768be38e-2fb5-40ce-925d-bd8e9d9e3c31" providerId="ADAL" clId="{9162CACE-D4E6-4D52-BC34-F65AEC71427A}" dt="2024-03-15T20:41:47.370" v="525" actId="1076"/>
          <ac:spMkLst>
            <pc:docMk/>
            <pc:sldMk cId="2920624847" sldId="2146846420"/>
            <ac:spMk id="8" creationId="{0E70F7EA-4BAA-A226-9EAA-2450970F950F}"/>
          </ac:spMkLst>
        </pc:spChg>
        <pc:spChg chg="mod">
          <ac:chgData name="Reed Kiely" userId="768be38e-2fb5-40ce-925d-bd8e9d9e3c31" providerId="ADAL" clId="{9162CACE-D4E6-4D52-BC34-F65AEC71427A}" dt="2024-03-15T20:41:43.451" v="523" actId="207"/>
          <ac:spMkLst>
            <pc:docMk/>
            <pc:sldMk cId="2920624847" sldId="2146846420"/>
            <ac:spMk id="22" creationId="{CFB159AD-DB98-52A6-271A-A2202B0BF092}"/>
          </ac:spMkLst>
        </pc:spChg>
      </pc:sldChg>
      <pc:sldChg chg="add del">
        <pc:chgData name="Reed Kiely" userId="768be38e-2fb5-40ce-925d-bd8e9d9e3c31" providerId="ADAL" clId="{9162CACE-D4E6-4D52-BC34-F65AEC71427A}" dt="2024-01-04T17:02:19.126" v="1" actId="47"/>
        <pc:sldMkLst>
          <pc:docMk/>
          <pc:sldMk cId="3809355853" sldId="2147327047"/>
        </pc:sldMkLst>
      </pc:sldChg>
    </pc:docChg>
  </pc:docChgLst>
  <pc:docChgLst>
    <pc:chgData name="Kaileen Cain" userId="21167d2d-fdf2-4320-ae3a-272888c89590" providerId="ADAL" clId="{BBB2CE76-5E3F-4148-8347-81093801FB7D}"/>
    <pc:docChg chg="custSel modSld">
      <pc:chgData name="Kaileen Cain" userId="21167d2d-fdf2-4320-ae3a-272888c89590" providerId="ADAL" clId="{BBB2CE76-5E3F-4148-8347-81093801FB7D}" dt="2023-10-12T20:25:33.350" v="385" actId="478"/>
      <pc:docMkLst>
        <pc:docMk/>
      </pc:docMkLst>
      <pc:sldChg chg="addSp delSp modSp mod">
        <pc:chgData name="Kaileen Cain" userId="21167d2d-fdf2-4320-ae3a-272888c89590" providerId="ADAL" clId="{BBB2CE76-5E3F-4148-8347-81093801FB7D}" dt="2023-10-12T20:09:07.207" v="138"/>
        <pc:sldMkLst>
          <pc:docMk/>
          <pc:sldMk cId="714752505" sldId="2146846026"/>
        </pc:sldMkLst>
        <pc:spChg chg="del">
          <ac:chgData name="Kaileen Cain" userId="21167d2d-fdf2-4320-ae3a-272888c89590" providerId="ADAL" clId="{BBB2CE76-5E3F-4148-8347-81093801FB7D}" dt="2023-10-12T19:31:16.136" v="1" actId="478"/>
          <ac:spMkLst>
            <pc:docMk/>
            <pc:sldMk cId="714752505" sldId="2146846026"/>
            <ac:spMk id="3" creationId="{05B46C07-C3C9-142F-8978-D53698D252F7}"/>
          </ac:spMkLst>
        </pc:spChg>
        <pc:spChg chg="mod">
          <ac:chgData name="Kaileen Cain" userId="21167d2d-fdf2-4320-ae3a-272888c89590" providerId="ADAL" clId="{BBB2CE76-5E3F-4148-8347-81093801FB7D}" dt="2023-10-12T19:38:50.290" v="121" actId="255"/>
          <ac:spMkLst>
            <pc:docMk/>
            <pc:sldMk cId="714752505" sldId="2146846026"/>
            <ac:spMk id="4" creationId="{1BF894CE-5EB9-4BB3-F6C7-477E37F6A6AA}"/>
          </ac:spMkLst>
        </pc:spChg>
        <pc:spChg chg="del mod">
          <ac:chgData name="Kaileen Cain" userId="21167d2d-fdf2-4320-ae3a-272888c89590" providerId="ADAL" clId="{BBB2CE76-5E3F-4148-8347-81093801FB7D}" dt="2023-10-12T19:37:40.701" v="79" actId="478"/>
          <ac:spMkLst>
            <pc:docMk/>
            <pc:sldMk cId="714752505" sldId="2146846026"/>
            <ac:spMk id="6" creationId="{954DA966-95F3-6A1D-A696-E3ACCB5F2F75}"/>
          </ac:spMkLst>
        </pc:spChg>
        <pc:spChg chg="del mod">
          <ac:chgData name="Kaileen Cain" userId="21167d2d-fdf2-4320-ae3a-272888c89590" providerId="ADAL" clId="{BBB2CE76-5E3F-4148-8347-81093801FB7D}" dt="2023-10-12T19:38:56.200" v="122" actId="478"/>
          <ac:spMkLst>
            <pc:docMk/>
            <pc:sldMk cId="714752505" sldId="2146846026"/>
            <ac:spMk id="10" creationId="{7553BF67-36D8-721D-DD65-69064319D18A}"/>
          </ac:spMkLst>
        </pc:spChg>
        <pc:spChg chg="add mod ord">
          <ac:chgData name="Kaileen Cain" userId="21167d2d-fdf2-4320-ae3a-272888c89590" providerId="ADAL" clId="{BBB2CE76-5E3F-4148-8347-81093801FB7D}" dt="2023-10-12T19:31:48.657" v="5" actId="167"/>
          <ac:spMkLst>
            <pc:docMk/>
            <pc:sldMk cId="714752505" sldId="2146846026"/>
            <ac:spMk id="12" creationId="{B48F532F-7785-A7A1-1EF3-1C496C72EAF4}"/>
          </ac:spMkLst>
        </pc:spChg>
        <pc:spChg chg="add mod">
          <ac:chgData name="Kaileen Cain" userId="21167d2d-fdf2-4320-ae3a-272888c89590" providerId="ADAL" clId="{BBB2CE76-5E3F-4148-8347-81093801FB7D}" dt="2023-10-12T19:39:51.904" v="126" actId="3626"/>
          <ac:spMkLst>
            <pc:docMk/>
            <pc:sldMk cId="714752505" sldId="2146846026"/>
            <ac:spMk id="13" creationId="{0702B10B-4887-1D06-2BA0-45E18F01EB19}"/>
          </ac:spMkLst>
        </pc:spChg>
        <pc:grpChg chg="add mod">
          <ac:chgData name="Kaileen Cain" userId="21167d2d-fdf2-4320-ae3a-272888c89590" providerId="ADAL" clId="{BBB2CE76-5E3F-4148-8347-81093801FB7D}" dt="2023-10-12T20:09:07.207" v="138"/>
          <ac:grpSpMkLst>
            <pc:docMk/>
            <pc:sldMk cId="714752505" sldId="2146846026"/>
            <ac:grpSpMk id="14" creationId="{2089B408-C932-8AEA-DC36-651B8E031904}"/>
          </ac:grpSpMkLst>
        </pc:grpChg>
        <pc:picChg chg="mod">
          <ac:chgData name="Kaileen Cain" userId="21167d2d-fdf2-4320-ae3a-272888c89590" providerId="ADAL" clId="{BBB2CE76-5E3F-4148-8347-81093801FB7D}" dt="2023-10-12T19:40:00.015" v="127" actId="208"/>
          <ac:picMkLst>
            <pc:docMk/>
            <pc:sldMk cId="714752505" sldId="2146846026"/>
            <ac:picMk id="8" creationId="{1D271F42-ADD0-B1E8-A605-7BC19BEA3D67}"/>
          </ac:picMkLst>
        </pc:picChg>
        <pc:picChg chg="mod">
          <ac:chgData name="Kaileen Cain" userId="21167d2d-fdf2-4320-ae3a-272888c89590" providerId="ADAL" clId="{BBB2CE76-5E3F-4148-8347-81093801FB7D}" dt="2023-10-12T19:39:04" v="123" actId="1076"/>
          <ac:picMkLst>
            <pc:docMk/>
            <pc:sldMk cId="714752505" sldId="2146846026"/>
            <ac:picMk id="11" creationId="{B7263031-4038-778F-309E-00FB8D105D6C}"/>
          </ac:picMkLst>
        </pc:picChg>
        <pc:picChg chg="mod">
          <ac:chgData name="Kaileen Cain" userId="21167d2d-fdf2-4320-ae3a-272888c89590" providerId="ADAL" clId="{BBB2CE76-5E3F-4148-8347-81093801FB7D}" dt="2023-10-12T20:09:07.207" v="138"/>
          <ac:picMkLst>
            <pc:docMk/>
            <pc:sldMk cId="714752505" sldId="2146846026"/>
            <ac:picMk id="15" creationId="{1CC6E42B-3BB9-975A-1CD0-51B23B4E47A1}"/>
          </ac:picMkLst>
        </pc:picChg>
        <pc:picChg chg="mod">
          <ac:chgData name="Kaileen Cain" userId="21167d2d-fdf2-4320-ae3a-272888c89590" providerId="ADAL" clId="{BBB2CE76-5E3F-4148-8347-81093801FB7D}" dt="2023-10-12T20:09:07.207" v="138"/>
          <ac:picMkLst>
            <pc:docMk/>
            <pc:sldMk cId="714752505" sldId="2146846026"/>
            <ac:picMk id="16" creationId="{CAD8AFAB-C011-FF0B-26CB-5F90B8F11324}"/>
          </ac:picMkLst>
        </pc:picChg>
      </pc:sldChg>
      <pc:sldChg chg="addSp delSp modSp mod">
        <pc:chgData name="Kaileen Cain" userId="21167d2d-fdf2-4320-ae3a-272888c89590" providerId="ADAL" clId="{BBB2CE76-5E3F-4148-8347-81093801FB7D}" dt="2023-10-12T20:24:22.365" v="382"/>
        <pc:sldMkLst>
          <pc:docMk/>
          <pc:sldMk cId="3916546839" sldId="2146846126"/>
        </pc:sldMkLst>
        <pc:spChg chg="del">
          <ac:chgData name="Kaileen Cain" userId="21167d2d-fdf2-4320-ae3a-272888c89590" providerId="ADAL" clId="{BBB2CE76-5E3F-4148-8347-81093801FB7D}" dt="2023-10-12T20:21:30.816" v="344" actId="478"/>
          <ac:spMkLst>
            <pc:docMk/>
            <pc:sldMk cId="3916546839" sldId="2146846126"/>
            <ac:spMk id="3" creationId="{E3B1DF98-3899-5E38-AA9F-90DC33C38175}"/>
          </ac:spMkLst>
        </pc:spChg>
        <pc:spChg chg="mod">
          <ac:chgData name="Kaileen Cain" userId="21167d2d-fdf2-4320-ae3a-272888c89590" providerId="ADAL" clId="{BBB2CE76-5E3F-4148-8347-81093801FB7D}" dt="2023-10-12T20:20:58.669" v="325" actId="14100"/>
          <ac:spMkLst>
            <pc:docMk/>
            <pc:sldMk cId="3916546839" sldId="2146846126"/>
            <ac:spMk id="4" creationId="{1BF894CE-5EB9-4BB3-F6C7-477E37F6A6AA}"/>
          </ac:spMkLst>
        </pc:spChg>
        <pc:spChg chg="add mod ord">
          <ac:chgData name="Kaileen Cain" userId="21167d2d-fdf2-4320-ae3a-272888c89590" providerId="ADAL" clId="{BBB2CE76-5E3F-4148-8347-81093801FB7D}" dt="2023-10-12T20:18:56.561" v="274" actId="167"/>
          <ac:spMkLst>
            <pc:docMk/>
            <pc:sldMk cId="3916546839" sldId="2146846126"/>
            <ac:spMk id="6" creationId="{989F1858-3C96-7756-3CE8-9BEB8789DC35}"/>
          </ac:spMkLst>
        </pc:spChg>
        <pc:spChg chg="del">
          <ac:chgData name="Kaileen Cain" userId="21167d2d-fdf2-4320-ae3a-272888c89590" providerId="ADAL" clId="{BBB2CE76-5E3F-4148-8347-81093801FB7D}" dt="2023-10-12T20:18:46.835" v="272" actId="478"/>
          <ac:spMkLst>
            <pc:docMk/>
            <pc:sldMk cId="3916546839" sldId="2146846126"/>
            <ac:spMk id="7" creationId="{BF552AD7-7F6F-4810-03DE-C115B33C9778}"/>
          </ac:spMkLst>
        </pc:spChg>
        <pc:spChg chg="mod">
          <ac:chgData name="Kaileen Cain" userId="21167d2d-fdf2-4320-ae3a-272888c89590" providerId="ADAL" clId="{BBB2CE76-5E3F-4148-8347-81093801FB7D}" dt="2023-10-12T20:21:40.637" v="379" actId="1035"/>
          <ac:spMkLst>
            <pc:docMk/>
            <pc:sldMk cId="3916546839" sldId="2146846126"/>
            <ac:spMk id="20" creationId="{9047B68E-F8FA-57C5-DAD2-E936B631A3C0}"/>
          </ac:spMkLst>
        </pc:spChg>
        <pc:spChg chg="add mod">
          <ac:chgData name="Kaileen Cain" userId="21167d2d-fdf2-4320-ae3a-272888c89590" providerId="ADAL" clId="{BBB2CE76-5E3F-4148-8347-81093801FB7D}" dt="2023-10-12T20:22:17.232" v="381"/>
          <ac:spMkLst>
            <pc:docMk/>
            <pc:sldMk cId="3916546839" sldId="2146846126"/>
            <ac:spMk id="25" creationId="{3C12D7B2-6ABF-8782-01D9-C630FB69E3DC}"/>
          </ac:spMkLst>
        </pc:spChg>
        <pc:picChg chg="mod">
          <ac:chgData name="Kaileen Cain" userId="21167d2d-fdf2-4320-ae3a-272888c89590" providerId="ADAL" clId="{BBB2CE76-5E3F-4148-8347-81093801FB7D}" dt="2023-10-12T20:22:07.822" v="380"/>
          <ac:picMkLst>
            <pc:docMk/>
            <pc:sldMk cId="3916546839" sldId="2146846126"/>
            <ac:picMk id="24" creationId="{4EE0E5E7-5FA3-E684-BAA5-A3583FB1E2B1}"/>
          </ac:picMkLst>
        </pc:picChg>
        <pc:picChg chg="add mod">
          <ac:chgData name="Kaileen Cain" userId="21167d2d-fdf2-4320-ae3a-272888c89590" providerId="ADAL" clId="{BBB2CE76-5E3F-4148-8347-81093801FB7D}" dt="2023-10-12T20:24:22.365" v="382"/>
          <ac:picMkLst>
            <pc:docMk/>
            <pc:sldMk cId="3916546839" sldId="2146846126"/>
            <ac:picMk id="26" creationId="{AAFD85C5-B8D8-90DE-979B-539F289EC0A3}"/>
          </ac:picMkLst>
        </pc:picChg>
        <pc:picChg chg="add mod">
          <ac:chgData name="Kaileen Cain" userId="21167d2d-fdf2-4320-ae3a-272888c89590" providerId="ADAL" clId="{BBB2CE76-5E3F-4148-8347-81093801FB7D}" dt="2023-10-12T20:24:22.365" v="382"/>
          <ac:picMkLst>
            <pc:docMk/>
            <pc:sldMk cId="3916546839" sldId="2146846126"/>
            <ac:picMk id="27" creationId="{DAB214BB-9B92-D33F-4487-D7AC478D620F}"/>
          </ac:picMkLst>
        </pc:picChg>
      </pc:sldChg>
      <pc:sldChg chg="delSp modSp mod">
        <pc:chgData name="Kaileen Cain" userId="21167d2d-fdf2-4320-ae3a-272888c89590" providerId="ADAL" clId="{BBB2CE76-5E3F-4148-8347-81093801FB7D}" dt="2023-10-12T20:25:33.350" v="385" actId="478"/>
        <pc:sldMkLst>
          <pc:docMk/>
          <pc:sldMk cId="3300276714" sldId="2146846260"/>
        </pc:sldMkLst>
        <pc:spChg chg="mod">
          <ac:chgData name="Kaileen Cain" userId="21167d2d-fdf2-4320-ae3a-272888c89590" providerId="ADAL" clId="{BBB2CE76-5E3F-4148-8347-81093801FB7D}" dt="2023-10-12T20:25:30.244" v="384"/>
          <ac:spMkLst>
            <pc:docMk/>
            <pc:sldMk cId="3300276714" sldId="2146846260"/>
            <ac:spMk id="28" creationId="{D83E7A5C-07D3-4BA0-E9DB-9D8DF42ABC6B}"/>
          </ac:spMkLst>
        </pc:spChg>
        <pc:spChg chg="del mod">
          <ac:chgData name="Kaileen Cain" userId="21167d2d-fdf2-4320-ae3a-272888c89590" providerId="ADAL" clId="{BBB2CE76-5E3F-4148-8347-81093801FB7D}" dt="2023-10-12T20:25:33.350" v="385" actId="478"/>
          <ac:spMkLst>
            <pc:docMk/>
            <pc:sldMk cId="3300276714" sldId="2146846260"/>
            <ac:spMk id="33" creationId="{C01C7BD2-1594-DF1D-C51A-A10D4B3DC0CD}"/>
          </ac:spMkLst>
        </pc:spChg>
        <pc:spChg chg="mod">
          <ac:chgData name="Kaileen Cain" userId="21167d2d-fdf2-4320-ae3a-272888c89590" providerId="ADAL" clId="{BBB2CE76-5E3F-4148-8347-81093801FB7D}" dt="2023-10-12T19:36:14.854" v="66" actId="108"/>
          <ac:spMkLst>
            <pc:docMk/>
            <pc:sldMk cId="3300276714" sldId="2146846260"/>
            <ac:spMk id="39" creationId="{5FF39CF9-87A3-A547-262E-BA4FD04BB4C0}"/>
          </ac:spMkLst>
        </pc:spChg>
        <pc:picChg chg="mod">
          <ac:chgData name="Kaileen Cain" userId="21167d2d-fdf2-4320-ae3a-272888c89590" providerId="ADAL" clId="{BBB2CE76-5E3F-4148-8347-81093801FB7D}" dt="2023-10-12T20:25:21.174" v="383"/>
          <ac:picMkLst>
            <pc:docMk/>
            <pc:sldMk cId="3300276714" sldId="2146846260"/>
            <ac:picMk id="32" creationId="{117D09A5-5950-AF72-109A-8A319F496B34}"/>
          </ac:picMkLst>
        </pc:picChg>
      </pc:sldChg>
      <pc:sldChg chg="addSp delSp modSp mod">
        <pc:chgData name="Kaileen Cain" userId="21167d2d-fdf2-4320-ae3a-272888c89590" providerId="ADAL" clId="{BBB2CE76-5E3F-4148-8347-81093801FB7D}" dt="2023-10-12T20:17:59.579" v="271" actId="1076"/>
        <pc:sldMkLst>
          <pc:docMk/>
          <pc:sldMk cId="862213053" sldId="2146846276"/>
        </pc:sldMkLst>
        <pc:spChg chg="del">
          <ac:chgData name="Kaileen Cain" userId="21167d2d-fdf2-4320-ae3a-272888c89590" providerId="ADAL" clId="{BBB2CE76-5E3F-4148-8347-81093801FB7D}" dt="2023-10-12T20:07:11.817" v="128" actId="478"/>
          <ac:spMkLst>
            <pc:docMk/>
            <pc:sldMk cId="862213053" sldId="2146846276"/>
            <ac:spMk id="3" creationId="{05B46C07-C3C9-142F-8978-D53698D252F7}"/>
          </ac:spMkLst>
        </pc:spChg>
        <pc:spChg chg="mod">
          <ac:chgData name="Kaileen Cain" userId="21167d2d-fdf2-4320-ae3a-272888c89590" providerId="ADAL" clId="{BBB2CE76-5E3F-4148-8347-81093801FB7D}" dt="2023-10-12T20:17:59.579" v="271" actId="1076"/>
          <ac:spMkLst>
            <pc:docMk/>
            <pc:sldMk cId="862213053" sldId="2146846276"/>
            <ac:spMk id="4" creationId="{1BF894CE-5EB9-4BB3-F6C7-477E37F6A6AA}"/>
          </ac:spMkLst>
        </pc:spChg>
        <pc:spChg chg="add mod ord">
          <ac:chgData name="Kaileen Cain" userId="21167d2d-fdf2-4320-ae3a-272888c89590" providerId="ADAL" clId="{BBB2CE76-5E3F-4148-8347-81093801FB7D}" dt="2023-10-12T20:07:15.895" v="130" actId="167"/>
          <ac:spMkLst>
            <pc:docMk/>
            <pc:sldMk cId="862213053" sldId="2146846276"/>
            <ac:spMk id="6" creationId="{55F7F9A8-30EE-AEA6-DE14-F0B6A55017A0}"/>
          </ac:spMkLst>
        </pc:spChg>
        <pc:spChg chg="add mod">
          <ac:chgData name="Kaileen Cain" userId="21167d2d-fdf2-4320-ae3a-272888c89590" providerId="ADAL" clId="{BBB2CE76-5E3F-4148-8347-81093801FB7D}" dt="2023-10-12T20:10:13.310" v="140"/>
          <ac:spMkLst>
            <pc:docMk/>
            <pc:sldMk cId="862213053" sldId="2146846276"/>
            <ac:spMk id="8" creationId="{1D69881A-FB64-3CFC-C56D-CC1440044506}"/>
          </ac:spMkLst>
        </pc:spChg>
        <pc:spChg chg="del mod">
          <ac:chgData name="Kaileen Cain" userId="21167d2d-fdf2-4320-ae3a-272888c89590" providerId="ADAL" clId="{BBB2CE76-5E3F-4148-8347-81093801FB7D}" dt="2023-10-12T20:17:39.958" v="263" actId="478"/>
          <ac:spMkLst>
            <pc:docMk/>
            <pc:sldMk cId="862213053" sldId="2146846276"/>
            <ac:spMk id="14" creationId="{A82D393C-9837-302C-BBD1-2E353CD62E46}"/>
          </ac:spMkLst>
        </pc:spChg>
        <pc:spChg chg="mod">
          <ac:chgData name="Kaileen Cain" userId="21167d2d-fdf2-4320-ae3a-272888c89590" providerId="ADAL" clId="{BBB2CE76-5E3F-4148-8347-81093801FB7D}" dt="2023-10-12T20:09:22.754" v="139" actId="113"/>
          <ac:spMkLst>
            <pc:docMk/>
            <pc:sldMk cId="862213053" sldId="2146846276"/>
            <ac:spMk id="69" creationId="{1BD4E3B4-F723-8E7C-1784-3DB9AB3B4C65}"/>
          </ac:spMkLst>
        </pc:spChg>
        <pc:grpChg chg="add mod">
          <ac:chgData name="Kaileen Cain" userId="21167d2d-fdf2-4320-ae3a-272888c89590" providerId="ADAL" clId="{BBB2CE76-5E3F-4148-8347-81093801FB7D}" dt="2023-10-12T20:08:45.521" v="137"/>
          <ac:grpSpMkLst>
            <pc:docMk/>
            <pc:sldMk cId="862213053" sldId="2146846276"/>
            <ac:grpSpMk id="9" creationId="{37F0A1D4-C0DB-4A0E-E390-6E153290F6DD}"/>
          </ac:grpSpMkLst>
        </pc:grpChg>
        <pc:picChg chg="mod">
          <ac:chgData name="Kaileen Cain" userId="21167d2d-fdf2-4320-ae3a-272888c89590" providerId="ADAL" clId="{BBB2CE76-5E3F-4148-8347-81093801FB7D}" dt="2023-10-12T20:08:45.521" v="137"/>
          <ac:picMkLst>
            <pc:docMk/>
            <pc:sldMk cId="862213053" sldId="2146846276"/>
            <ac:picMk id="10" creationId="{5624211D-95F4-FCCF-10FA-45536B3E038B}"/>
          </ac:picMkLst>
        </pc:picChg>
        <pc:picChg chg="mod">
          <ac:chgData name="Kaileen Cain" userId="21167d2d-fdf2-4320-ae3a-272888c89590" providerId="ADAL" clId="{BBB2CE76-5E3F-4148-8347-81093801FB7D}" dt="2023-10-12T20:08:45.521" v="137"/>
          <ac:picMkLst>
            <pc:docMk/>
            <pc:sldMk cId="862213053" sldId="2146846276"/>
            <ac:picMk id="11" creationId="{10A11DB7-18DF-0994-7459-F060C16FB7FB}"/>
          </ac:picMkLst>
        </pc:picChg>
        <pc:picChg chg="mod modCrop">
          <ac:chgData name="Kaileen Cain" userId="21167d2d-fdf2-4320-ae3a-272888c89590" providerId="ADAL" clId="{BBB2CE76-5E3F-4148-8347-81093801FB7D}" dt="2023-10-12T20:15:12.578" v="141"/>
          <ac:picMkLst>
            <pc:docMk/>
            <pc:sldMk cId="862213053" sldId="2146846276"/>
            <ac:picMk id="13" creationId="{DB71619E-6B64-5C98-B0C7-629CC5E721BE}"/>
          </ac:picMkLst>
        </pc:picChg>
      </pc:sldChg>
    </pc:docChg>
  </pc:docChgLst>
  <pc:docChgLst>
    <pc:chgData name="Karolina Guillen" userId="c1c08796-a0be-47c6-af52-5d31fd96ec50" providerId="ADAL" clId="{BC342E8C-FCB2-41D8-8A37-9B2D336196B1}"/>
    <pc:docChg chg="custSel modSld">
      <pc:chgData name="Karolina Guillen" userId="c1c08796-a0be-47c6-af52-5d31fd96ec50" providerId="ADAL" clId="{BC342E8C-FCB2-41D8-8A37-9B2D336196B1}" dt="2024-01-23T22:14:07.412" v="58" actId="207"/>
      <pc:docMkLst>
        <pc:docMk/>
      </pc:docMkLst>
      <pc:sldChg chg="addSp delSp modSp mod">
        <pc:chgData name="Karolina Guillen" userId="c1c08796-a0be-47c6-af52-5d31fd96ec50" providerId="ADAL" clId="{BC342E8C-FCB2-41D8-8A37-9B2D336196B1}" dt="2024-01-23T22:14:07.412" v="58" actId="207"/>
        <pc:sldMkLst>
          <pc:docMk/>
          <pc:sldMk cId="3746188261" sldId="2146846396"/>
        </pc:sldMkLst>
        <pc:spChg chg="mod">
          <ac:chgData name="Karolina Guillen" userId="c1c08796-a0be-47c6-af52-5d31fd96ec50" providerId="ADAL" clId="{BC342E8C-FCB2-41D8-8A37-9B2D336196B1}" dt="2024-01-23T22:14:07.412" v="58" actId="207"/>
          <ac:spMkLst>
            <pc:docMk/>
            <pc:sldMk cId="3746188261" sldId="2146846396"/>
            <ac:spMk id="4" creationId="{1BF894CE-5EB9-4BB3-F6C7-477E37F6A6AA}"/>
          </ac:spMkLst>
        </pc:spChg>
        <pc:spChg chg="add mod ord">
          <ac:chgData name="Karolina Guillen" userId="c1c08796-a0be-47c6-af52-5d31fd96ec50" providerId="ADAL" clId="{BC342E8C-FCB2-41D8-8A37-9B2D336196B1}" dt="2024-01-23T22:11:51.268" v="1" actId="167"/>
          <ac:spMkLst>
            <pc:docMk/>
            <pc:sldMk cId="3746188261" sldId="2146846396"/>
            <ac:spMk id="6" creationId="{F1165F3B-68E4-E911-E601-C18B1B676A7E}"/>
          </ac:spMkLst>
        </pc:spChg>
        <pc:spChg chg="del">
          <ac:chgData name="Karolina Guillen" userId="c1c08796-a0be-47c6-af52-5d31fd96ec50" providerId="ADAL" clId="{BC342E8C-FCB2-41D8-8A37-9B2D336196B1}" dt="2024-01-23T22:11:52.995" v="2" actId="478"/>
          <ac:spMkLst>
            <pc:docMk/>
            <pc:sldMk cId="3746188261" sldId="2146846396"/>
            <ac:spMk id="7" creationId="{BF552AD7-7F6F-4810-03DE-C115B33C9778}"/>
          </ac:spMkLst>
        </pc:spChg>
        <pc:spChg chg="add mod">
          <ac:chgData name="Karolina Guillen" userId="c1c08796-a0be-47c6-af52-5d31fd96ec50" providerId="ADAL" clId="{BC342E8C-FCB2-41D8-8A37-9B2D336196B1}" dt="2024-01-23T22:12:57.109" v="9"/>
          <ac:spMkLst>
            <pc:docMk/>
            <pc:sldMk cId="3746188261" sldId="2146846396"/>
            <ac:spMk id="13" creationId="{6F61EE57-26FC-DCE2-CAEF-8A6B9964410A}"/>
          </ac:spMkLst>
        </pc:spChg>
        <pc:grpChg chg="add mod">
          <ac:chgData name="Karolina Guillen" userId="c1c08796-a0be-47c6-af52-5d31fd96ec50" providerId="ADAL" clId="{BC342E8C-FCB2-41D8-8A37-9B2D336196B1}" dt="2024-01-23T22:12:15.034" v="5"/>
          <ac:grpSpMkLst>
            <pc:docMk/>
            <pc:sldMk cId="3746188261" sldId="2146846396"/>
            <ac:grpSpMk id="8" creationId="{54419057-182F-CEAA-A06A-B9C449B31E6E}"/>
          </ac:grpSpMkLst>
        </pc:grpChg>
        <pc:picChg chg="mod">
          <ac:chgData name="Karolina Guillen" userId="c1c08796-a0be-47c6-af52-5d31fd96ec50" providerId="ADAL" clId="{BC342E8C-FCB2-41D8-8A37-9B2D336196B1}" dt="2024-01-23T22:12:15.034" v="5"/>
          <ac:picMkLst>
            <pc:docMk/>
            <pc:sldMk cId="3746188261" sldId="2146846396"/>
            <ac:picMk id="10" creationId="{8EF01013-B5ED-252B-F037-CDEE6C0AA337}"/>
          </ac:picMkLst>
        </pc:picChg>
        <pc:picChg chg="mod">
          <ac:chgData name="Karolina Guillen" userId="c1c08796-a0be-47c6-af52-5d31fd96ec50" providerId="ADAL" clId="{BC342E8C-FCB2-41D8-8A37-9B2D336196B1}" dt="2024-01-23T22:12:15.034" v="5"/>
          <ac:picMkLst>
            <pc:docMk/>
            <pc:sldMk cId="3746188261" sldId="2146846396"/>
            <ac:picMk id="11" creationId="{CC22F62B-A8D0-8FF5-6774-341B17821FB5}"/>
          </ac:picMkLst>
        </pc:picChg>
        <pc:picChg chg="add mod">
          <ac:chgData name="Karolina Guillen" userId="c1c08796-a0be-47c6-af52-5d31fd96ec50" providerId="ADAL" clId="{BC342E8C-FCB2-41D8-8A37-9B2D336196B1}" dt="2024-01-23T22:12:44.746" v="8"/>
          <ac:picMkLst>
            <pc:docMk/>
            <pc:sldMk cId="3746188261" sldId="2146846396"/>
            <ac:picMk id="12" creationId="{D6823624-3BCA-19A9-5BAD-DD82F00AC3DA}"/>
          </ac:picMkLst>
        </pc:picChg>
      </pc:sldChg>
    </pc:docChg>
  </pc:docChgLst>
  <pc:docChgLst>
    <pc:chgData name="Karolina Guillen" userId="c1c08796-a0be-47c6-af52-5d31fd96ec50" providerId="ADAL" clId="{0BE9C2AA-5A33-445F-B326-C9FA72787253}"/>
    <pc:docChg chg="undo custSel addSld delSld modSld sldOrd">
      <pc:chgData name="Karolina Guillen" userId="c1c08796-a0be-47c6-af52-5d31fd96ec50" providerId="ADAL" clId="{0BE9C2AA-5A33-445F-B326-C9FA72787253}" dt="2023-12-05T18:40:26.564" v="726" actId="2711"/>
      <pc:docMkLst>
        <pc:docMk/>
      </pc:docMkLst>
      <pc:sldChg chg="delSp modSp mod ord addCm delCm modCm">
        <pc:chgData name="Karolina Guillen" userId="c1c08796-a0be-47c6-af52-5d31fd96ec50" providerId="ADAL" clId="{0BE9C2AA-5A33-445F-B326-C9FA72787253}" dt="2023-11-28T16:39:51.780" v="295"/>
        <pc:sldMkLst>
          <pc:docMk/>
          <pc:sldMk cId="714752505" sldId="2146846026"/>
        </pc:sldMkLst>
        <pc:spChg chg="del">
          <ac:chgData name="Karolina Guillen" userId="c1c08796-a0be-47c6-af52-5d31fd96ec50" providerId="ADAL" clId="{0BE9C2AA-5A33-445F-B326-C9FA72787253}" dt="2023-11-28T16:38:07.859" v="285" actId="478"/>
          <ac:spMkLst>
            <pc:docMk/>
            <pc:sldMk cId="714752505" sldId="2146846026"/>
            <ac:spMk id="9" creationId="{224A85FD-C52E-49CF-E02C-1C2E9EE2E98A}"/>
          </ac:spMkLst>
        </pc:spChg>
        <pc:spChg chg="mod">
          <ac:chgData name="Karolina Guillen" userId="c1c08796-a0be-47c6-af52-5d31fd96ec50" providerId="ADAL" clId="{0BE9C2AA-5A33-445F-B326-C9FA72787253}" dt="2023-11-28T15:48:12.365" v="61" actId="1037"/>
          <ac:spMkLst>
            <pc:docMk/>
            <pc:sldMk cId="714752505" sldId="2146846026"/>
            <ac:spMk id="91" creationId="{39BB0C5C-2A91-4D1B-8827-9B584D407C02}"/>
          </ac:spMkLst>
        </pc:spChg>
        <pc:spChg chg="mod">
          <ac:chgData name="Karolina Guillen" userId="c1c08796-a0be-47c6-af52-5d31fd96ec50" providerId="ADAL" clId="{0BE9C2AA-5A33-445F-B326-C9FA72787253}" dt="2023-11-28T15:48:44.493" v="70" actId="1036"/>
          <ac:spMkLst>
            <pc:docMk/>
            <pc:sldMk cId="714752505" sldId="2146846026"/>
            <ac:spMk id="98" creationId="{50557F7E-C680-982E-F08A-9BF06850D1B1}"/>
          </ac:spMkLst>
        </pc:spChg>
        <pc:spChg chg="mod">
          <ac:chgData name="Karolina Guillen" userId="c1c08796-a0be-47c6-af52-5d31fd96ec50" providerId="ADAL" clId="{0BE9C2AA-5A33-445F-B326-C9FA72787253}" dt="2023-11-28T15:47:43.874" v="50" actId="207"/>
          <ac:spMkLst>
            <pc:docMk/>
            <pc:sldMk cId="714752505" sldId="2146846026"/>
            <ac:spMk id="99" creationId="{6EE8F5D3-45F0-0218-5B91-716DB93B5D90}"/>
          </ac:spMkLst>
        </pc:spChg>
        <pc:spChg chg="mod">
          <ac:chgData name="Karolina Guillen" userId="c1c08796-a0be-47c6-af52-5d31fd96ec50" providerId="ADAL" clId="{0BE9C2AA-5A33-445F-B326-C9FA72787253}" dt="2023-11-28T15:47:43.874" v="50" actId="207"/>
          <ac:spMkLst>
            <pc:docMk/>
            <pc:sldMk cId="714752505" sldId="2146846026"/>
            <ac:spMk id="100" creationId="{C5271A06-F6E9-ECBB-C419-2F213133FFFA}"/>
          </ac:spMkLst>
        </pc:spChg>
        <pc:spChg chg="mod">
          <ac:chgData name="Karolina Guillen" userId="c1c08796-a0be-47c6-af52-5d31fd96ec50" providerId="ADAL" clId="{0BE9C2AA-5A33-445F-B326-C9FA72787253}" dt="2023-11-28T15:47:43.874" v="50" actId="207"/>
          <ac:spMkLst>
            <pc:docMk/>
            <pc:sldMk cId="714752505" sldId="2146846026"/>
            <ac:spMk id="101" creationId="{37A01A42-D0C2-5E9E-2903-CE7E0727ABD7}"/>
          </ac:spMkLst>
        </pc:spChg>
        <pc:spChg chg="mod">
          <ac:chgData name="Karolina Guillen" userId="c1c08796-a0be-47c6-af52-5d31fd96ec50" providerId="ADAL" clId="{0BE9C2AA-5A33-445F-B326-C9FA72787253}" dt="2023-11-28T15:48:20.975" v="62" actId="207"/>
          <ac:spMkLst>
            <pc:docMk/>
            <pc:sldMk cId="714752505" sldId="2146846026"/>
            <ac:spMk id="104" creationId="{A6ABFABF-5A40-5DD8-DDE4-CADDCD58DD2A}"/>
          </ac:spMkLst>
        </pc:spChg>
        <pc:spChg chg="mod">
          <ac:chgData name="Karolina Guillen" userId="c1c08796-a0be-47c6-af52-5d31fd96ec50" providerId="ADAL" clId="{0BE9C2AA-5A33-445F-B326-C9FA72787253}" dt="2023-11-28T15:48:20.975" v="62" actId="207"/>
          <ac:spMkLst>
            <pc:docMk/>
            <pc:sldMk cId="714752505" sldId="2146846026"/>
            <ac:spMk id="105" creationId="{2FCF7F3D-61E5-90CB-3382-0FE0C253C544}"/>
          </ac:spMkLst>
        </pc:spChg>
        <pc:spChg chg="mod">
          <ac:chgData name="Karolina Guillen" userId="c1c08796-a0be-47c6-af52-5d31fd96ec50" providerId="ADAL" clId="{0BE9C2AA-5A33-445F-B326-C9FA72787253}" dt="2023-11-28T15:48:20.975" v="62" actId="207"/>
          <ac:spMkLst>
            <pc:docMk/>
            <pc:sldMk cId="714752505" sldId="2146846026"/>
            <ac:spMk id="106" creationId="{2578A6FE-5E95-A48E-2185-3EC4295443FB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 mod modRxn">
              <pc226:chgData name="Karolina Guillen" userId="c1c08796-a0be-47c6-af52-5d31fd96ec50" providerId="ADAL" clId="{0BE9C2AA-5A33-445F-B326-C9FA72787253}" dt="2023-11-28T16:39:51.780" v="295"/>
              <pc2:cmMkLst xmlns:pc2="http://schemas.microsoft.com/office/powerpoint/2019/9/main/command">
                <pc:docMk/>
                <pc:sldMk cId="714752505" sldId="2146846026"/>
                <pc2:cmMk id="{F4BA5A6E-46DD-4111-B498-A2D4CB29B4B4}"/>
              </pc2:cmMkLst>
              <pc226:cmRplyChg chg="add">
                <pc226:chgData name="Karolina Guillen" userId="c1c08796-a0be-47c6-af52-5d31fd96ec50" providerId="ADAL" clId="{0BE9C2AA-5A33-445F-B326-C9FA72787253}" dt="2023-11-28T16:38:30.665" v="291"/>
                <pc2:cmRplyMkLst xmlns:pc2="http://schemas.microsoft.com/office/powerpoint/2019/9/main/command">
                  <pc:docMk/>
                  <pc:sldMk cId="714752505" sldId="2146846026"/>
                  <pc2:cmMk id="{F4BA5A6E-46DD-4111-B498-A2D4CB29B4B4}"/>
                  <pc2:cmRplyMk id="{07213211-D48F-48AE-841A-743881FBB242}"/>
                </pc2:cmRplyMkLst>
              </pc226:cmRplyChg>
            </pc226:cmChg>
            <pc226:cmChg xmlns:pc226="http://schemas.microsoft.com/office/powerpoint/2022/06/main/command" chg="add del mod">
              <pc226:chgData name="Karolina Guillen" userId="c1c08796-a0be-47c6-af52-5d31fd96ec50" providerId="ADAL" clId="{0BE9C2AA-5A33-445F-B326-C9FA72787253}" dt="2023-11-28T16:39:50.281" v="294"/>
              <pc2:cmMkLst xmlns:pc2="http://schemas.microsoft.com/office/powerpoint/2019/9/main/command">
                <pc:docMk/>
                <pc:sldMk cId="714752505" sldId="2146846026"/>
                <pc2:cmMk id="{9BB9FB96-DF90-40F6-B7AD-9E04A8991A8C}"/>
              </pc2:cmMkLst>
              <pc226:cmRplyChg chg="mod modRxn">
                <pc226:chgData name="Karolina Guillen" userId="c1c08796-a0be-47c6-af52-5d31fd96ec50" providerId="ADAL" clId="{0BE9C2AA-5A33-445F-B326-C9FA72787253}" dt="2023-11-28T16:38:10.802" v="287"/>
                <pc2:cmRplyMkLst xmlns:pc2="http://schemas.microsoft.com/office/powerpoint/2019/9/main/command">
                  <pc:docMk/>
                  <pc:sldMk cId="714752505" sldId="2146846026"/>
                  <pc2:cmMk id="{9BB9FB96-DF90-40F6-B7AD-9E04A8991A8C}"/>
                  <pc2:cmRplyMk id="{6DB1EF73-F235-4821-A877-7576A023F8A3}"/>
                </pc2:cmRplyMkLst>
              </pc226:cmRplyChg>
            </pc226:cmChg>
          </p:ext>
        </pc:extLst>
      </pc:sldChg>
      <pc:sldChg chg="modSp mod ord addCm delCm">
        <pc:chgData name="Karolina Guillen" userId="c1c08796-a0be-47c6-af52-5d31fd96ec50" providerId="ADAL" clId="{0BE9C2AA-5A33-445F-B326-C9FA72787253}" dt="2023-11-28T16:14:27.529" v="271"/>
        <pc:sldMkLst>
          <pc:docMk/>
          <pc:sldMk cId="3813308834" sldId="2146846083"/>
        </pc:sldMkLst>
        <pc:spChg chg="mod">
          <ac:chgData name="Karolina Guillen" userId="c1c08796-a0be-47c6-af52-5d31fd96ec50" providerId="ADAL" clId="{0BE9C2AA-5A33-445F-B326-C9FA72787253}" dt="2023-11-28T15:47:10.924" v="48" actId="12788"/>
          <ac:spMkLst>
            <pc:docMk/>
            <pc:sldMk cId="3813308834" sldId="2146846083"/>
            <ac:spMk id="2" creationId="{5E22990F-28B3-E049-7C41-B7D817EB0304}"/>
          </ac:spMkLst>
        </pc:spChg>
        <pc:spChg chg="mod">
          <ac:chgData name="Karolina Guillen" userId="c1c08796-a0be-47c6-af52-5d31fd96ec50" providerId="ADAL" clId="{0BE9C2AA-5A33-445F-B326-C9FA72787253}" dt="2023-11-28T15:46:41.818" v="42" actId="14100"/>
          <ac:spMkLst>
            <pc:docMk/>
            <pc:sldMk cId="3813308834" sldId="2146846083"/>
            <ac:spMk id="3" creationId="{6A66138F-2403-57C0-06FE-2F733625C2E7}"/>
          </ac:spMkLst>
        </pc:spChg>
        <pc:spChg chg="mod">
          <ac:chgData name="Karolina Guillen" userId="c1c08796-a0be-47c6-af52-5d31fd96ec50" providerId="ADAL" clId="{0BE9C2AA-5A33-445F-B326-C9FA72787253}" dt="2023-11-28T15:47:01.677" v="46" actId="12788"/>
          <ac:spMkLst>
            <pc:docMk/>
            <pc:sldMk cId="3813308834" sldId="2146846083"/>
            <ac:spMk id="9" creationId="{23277D65-9B6C-120B-B0E0-1DE93BB6CF14}"/>
          </ac:spMkLst>
        </pc:spChg>
        <pc:spChg chg="mod">
          <ac:chgData name="Karolina Guillen" userId="c1c08796-a0be-47c6-af52-5d31fd96ec50" providerId="ADAL" clId="{0BE9C2AA-5A33-445F-B326-C9FA72787253}" dt="2023-11-28T15:47:07.044" v="47" actId="12788"/>
          <ac:spMkLst>
            <pc:docMk/>
            <pc:sldMk cId="3813308834" sldId="2146846083"/>
            <ac:spMk id="10" creationId="{65BFC1D9-F10E-BE39-BA0F-F52448CEE26E}"/>
          </ac:spMkLst>
        </pc:spChg>
        <pc:spChg chg="mod">
          <ac:chgData name="Karolina Guillen" userId="c1c08796-a0be-47c6-af52-5d31fd96ec50" providerId="ADAL" clId="{0BE9C2AA-5A33-445F-B326-C9FA72787253}" dt="2023-11-28T15:32:38.994" v="3" actId="20577"/>
          <ac:spMkLst>
            <pc:docMk/>
            <pc:sldMk cId="3813308834" sldId="2146846083"/>
            <ac:spMk id="12" creationId="{AD798C3F-A21A-84F9-0EF0-F654057785C9}"/>
          </ac:spMkLst>
        </pc:spChg>
        <pc:spChg chg="mod">
          <ac:chgData name="Karolina Guillen" userId="c1c08796-a0be-47c6-af52-5d31fd96ec50" providerId="ADAL" clId="{0BE9C2AA-5A33-445F-B326-C9FA72787253}" dt="2023-11-28T15:46:41.818" v="42" actId="14100"/>
          <ac:spMkLst>
            <pc:docMk/>
            <pc:sldMk cId="3813308834" sldId="2146846083"/>
            <ac:spMk id="15" creationId="{CA7C4812-942D-4D39-7D5B-132D567EA3A8}"/>
          </ac:spMkLst>
        </pc:spChg>
        <pc:picChg chg="mod">
          <ac:chgData name="Karolina Guillen" userId="c1c08796-a0be-47c6-af52-5d31fd96ec50" providerId="ADAL" clId="{0BE9C2AA-5A33-445F-B326-C9FA72787253}" dt="2023-11-28T15:46:53.747" v="45" actId="12788"/>
          <ac:picMkLst>
            <pc:docMk/>
            <pc:sldMk cId="3813308834" sldId="2146846083"/>
            <ac:picMk id="21" creationId="{920D6514-3D24-548A-5B5C-17D496E87D12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Karolina Guillen" userId="c1c08796-a0be-47c6-af52-5d31fd96ec50" providerId="ADAL" clId="{0BE9C2AA-5A33-445F-B326-C9FA72787253}" dt="2023-11-28T16:05:07.780" v="264"/>
              <pc2:cmMkLst xmlns:pc2="http://schemas.microsoft.com/office/powerpoint/2019/9/main/command">
                <pc:docMk/>
                <pc:sldMk cId="3813308834" sldId="2146846083"/>
                <pc2:cmMk id="{BA1AC09D-FAA7-4572-BACB-42B11CD26CE6}"/>
              </pc2:cmMkLst>
            </pc226:cmChg>
          </p:ext>
        </pc:extLst>
      </pc:sldChg>
      <pc:sldChg chg="ord">
        <pc:chgData name="Karolina Guillen" userId="c1c08796-a0be-47c6-af52-5d31fd96ec50" providerId="ADAL" clId="{0BE9C2AA-5A33-445F-B326-C9FA72787253}" dt="2023-11-28T16:14:44.574" v="273"/>
        <pc:sldMkLst>
          <pc:docMk/>
          <pc:sldMk cId="3916546839" sldId="2146846126"/>
        </pc:sldMkLst>
      </pc:sldChg>
      <pc:sldChg chg="addSp delSp modSp mod">
        <pc:chgData name="Karolina Guillen" userId="c1c08796-a0be-47c6-af52-5d31fd96ec50" providerId="ADAL" clId="{0BE9C2AA-5A33-445F-B326-C9FA72787253}" dt="2023-12-05T16:43:57.533" v="713"/>
        <pc:sldMkLst>
          <pc:docMk/>
          <pc:sldMk cId="957495863" sldId="2146846202"/>
        </pc:sldMkLst>
        <pc:spChg chg="mod">
          <ac:chgData name="Karolina Guillen" userId="c1c08796-a0be-47c6-af52-5d31fd96ec50" providerId="ADAL" clId="{0BE9C2AA-5A33-445F-B326-C9FA72787253}" dt="2023-11-28T18:44:57.519" v="591" actId="1036"/>
          <ac:spMkLst>
            <pc:docMk/>
            <pc:sldMk cId="957495863" sldId="2146846202"/>
            <ac:spMk id="14" creationId="{237385A6-91E7-26AD-9647-0A82C96BC2EE}"/>
          </ac:spMkLst>
        </pc:spChg>
        <pc:spChg chg="del">
          <ac:chgData name="Karolina Guillen" userId="c1c08796-a0be-47c6-af52-5d31fd96ec50" providerId="ADAL" clId="{0BE9C2AA-5A33-445F-B326-C9FA72787253}" dt="2023-12-05T16:43:54.217" v="712" actId="478"/>
          <ac:spMkLst>
            <pc:docMk/>
            <pc:sldMk cId="957495863" sldId="2146846202"/>
            <ac:spMk id="14" creationId="{2DDBEF7C-3EB4-03B5-8A76-69EFB897353A}"/>
          </ac:spMkLst>
        </pc:spChg>
        <pc:spChg chg="add mod">
          <ac:chgData name="Karolina Guillen" userId="c1c08796-a0be-47c6-af52-5d31fd96ec50" providerId="ADAL" clId="{0BE9C2AA-5A33-445F-B326-C9FA72787253}" dt="2023-11-28T18:45:11.833" v="604" actId="1076"/>
          <ac:spMkLst>
            <pc:docMk/>
            <pc:sldMk cId="957495863" sldId="2146846202"/>
            <ac:spMk id="19" creationId="{2BE332CC-D3EA-52B4-02EA-2A1DF1D04D04}"/>
          </ac:spMkLst>
        </pc:spChg>
        <pc:picChg chg="mod">
          <ac:chgData name="Karolina Guillen" userId="c1c08796-a0be-47c6-af52-5d31fd96ec50" providerId="ADAL" clId="{0BE9C2AA-5A33-445F-B326-C9FA72787253}" dt="2023-11-28T18:44:50.451" v="566" actId="1035"/>
          <ac:picMkLst>
            <pc:docMk/>
            <pc:sldMk cId="957495863" sldId="2146846202"/>
            <ac:picMk id="3" creationId="{E43E0F78-67EB-C530-243B-3FAD22DEC849}"/>
          </ac:picMkLst>
        </pc:picChg>
        <pc:picChg chg="mod modCrop">
          <ac:chgData name="Karolina Guillen" userId="c1c08796-a0be-47c6-af52-5d31fd96ec50" providerId="ADAL" clId="{0BE9C2AA-5A33-445F-B326-C9FA72787253}" dt="2023-11-28T18:44:50.451" v="566" actId="1035"/>
          <ac:picMkLst>
            <pc:docMk/>
            <pc:sldMk cId="957495863" sldId="2146846202"/>
            <ac:picMk id="5" creationId="{7C188B35-DED4-C2B0-788F-388FB0B0232D}"/>
          </ac:picMkLst>
        </pc:picChg>
        <pc:picChg chg="mod">
          <ac:chgData name="Karolina Guillen" userId="c1c08796-a0be-47c6-af52-5d31fd96ec50" providerId="ADAL" clId="{0BE9C2AA-5A33-445F-B326-C9FA72787253}" dt="2023-11-28T18:45:01.381" v="602" actId="1036"/>
          <ac:picMkLst>
            <pc:docMk/>
            <pc:sldMk cId="957495863" sldId="2146846202"/>
            <ac:picMk id="9" creationId="{425E74C8-DB9E-DF4E-FF76-734B0CCC761A}"/>
          </ac:picMkLst>
        </pc:picChg>
        <pc:picChg chg="mod">
          <ac:chgData name="Karolina Guillen" userId="c1c08796-a0be-47c6-af52-5d31fd96ec50" providerId="ADAL" clId="{0BE9C2AA-5A33-445F-B326-C9FA72787253}" dt="2023-11-28T18:45:01.381" v="602" actId="1036"/>
          <ac:picMkLst>
            <pc:docMk/>
            <pc:sldMk cId="957495863" sldId="2146846202"/>
            <ac:picMk id="10" creationId="{9623E047-396C-9B2E-11D5-F3387D438316}"/>
          </ac:picMkLst>
        </pc:picChg>
        <pc:picChg chg="mod">
          <ac:chgData name="Karolina Guillen" userId="c1c08796-a0be-47c6-af52-5d31fd96ec50" providerId="ADAL" clId="{0BE9C2AA-5A33-445F-B326-C9FA72787253}" dt="2023-11-28T18:45:01.381" v="602" actId="1036"/>
          <ac:picMkLst>
            <pc:docMk/>
            <pc:sldMk cId="957495863" sldId="2146846202"/>
            <ac:picMk id="11" creationId="{0F835433-C2DA-5F45-7505-4349BF3FE562}"/>
          </ac:picMkLst>
        </pc:picChg>
        <pc:picChg chg="mod">
          <ac:chgData name="Karolina Guillen" userId="c1c08796-a0be-47c6-af52-5d31fd96ec50" providerId="ADAL" clId="{0BE9C2AA-5A33-445F-B326-C9FA72787253}" dt="2023-11-28T18:44:57.519" v="591" actId="1036"/>
          <ac:picMkLst>
            <pc:docMk/>
            <pc:sldMk cId="957495863" sldId="2146846202"/>
            <ac:picMk id="12" creationId="{5AF19D5C-DB7A-DF9B-9B06-6ADCEAA43FC7}"/>
          </ac:picMkLst>
        </pc:picChg>
        <pc:picChg chg="mod">
          <ac:chgData name="Karolina Guillen" userId="c1c08796-a0be-47c6-af52-5d31fd96ec50" providerId="ADAL" clId="{0BE9C2AA-5A33-445F-B326-C9FA72787253}" dt="2023-11-28T18:44:57.519" v="591" actId="1036"/>
          <ac:picMkLst>
            <pc:docMk/>
            <pc:sldMk cId="957495863" sldId="2146846202"/>
            <ac:picMk id="13" creationId="{9E734A3A-4950-40C7-4CE4-A954E79A9F86}"/>
          </ac:picMkLst>
        </pc:picChg>
        <pc:picChg chg="add mod">
          <ac:chgData name="Karolina Guillen" userId="c1c08796-a0be-47c6-af52-5d31fd96ec50" providerId="ADAL" clId="{0BE9C2AA-5A33-445F-B326-C9FA72787253}" dt="2023-11-28T15:57:25.690" v="227" actId="14100"/>
          <ac:picMkLst>
            <pc:docMk/>
            <pc:sldMk cId="957495863" sldId="2146846202"/>
            <ac:picMk id="15" creationId="{67143943-CB1E-FB6D-EEF4-AA6CEEC5A728}"/>
          </ac:picMkLst>
        </pc:picChg>
        <pc:picChg chg="add mod">
          <ac:chgData name="Karolina Guillen" userId="c1c08796-a0be-47c6-af52-5d31fd96ec50" providerId="ADAL" clId="{0BE9C2AA-5A33-445F-B326-C9FA72787253}" dt="2023-12-05T16:43:57.533" v="713"/>
          <ac:picMkLst>
            <pc:docMk/>
            <pc:sldMk cId="957495863" sldId="2146846202"/>
            <ac:picMk id="16" creationId="{BDE48A4D-F50F-B674-7F12-01D0DB728540}"/>
          </ac:picMkLst>
        </pc:picChg>
        <pc:picChg chg="mod">
          <ac:chgData name="Karolina Guillen" userId="c1c08796-a0be-47c6-af52-5d31fd96ec50" providerId="ADAL" clId="{0BE9C2AA-5A33-445F-B326-C9FA72787253}" dt="2023-11-28T18:44:50.451" v="566" actId="1035"/>
          <ac:picMkLst>
            <pc:docMk/>
            <pc:sldMk cId="957495863" sldId="2146846202"/>
            <ac:picMk id="18" creationId="{36D8456A-62B5-D4F9-8A3B-EF7C342AAE44}"/>
          </ac:picMkLst>
        </pc:picChg>
      </pc:sldChg>
      <pc:sldChg chg="modSp mod ord delCm modCm">
        <pc:chgData name="Karolina Guillen" userId="c1c08796-a0be-47c6-af52-5d31fd96ec50" providerId="ADAL" clId="{0BE9C2AA-5A33-445F-B326-C9FA72787253}" dt="2023-11-28T16:39:55.524" v="296"/>
        <pc:sldMkLst>
          <pc:docMk/>
          <pc:sldMk cId="3300276714" sldId="2146846260"/>
        </pc:sldMkLst>
        <pc:spChg chg="mod">
          <ac:chgData name="Karolina Guillen" userId="c1c08796-a0be-47c6-af52-5d31fd96ec50" providerId="ADAL" clId="{0BE9C2AA-5A33-445F-B326-C9FA72787253}" dt="2023-11-28T16:38:43.003" v="292" actId="20577"/>
          <ac:spMkLst>
            <pc:docMk/>
            <pc:sldMk cId="3300276714" sldId="2146846260"/>
            <ac:spMk id="39" creationId="{5FF39CF9-87A3-A547-262E-BA4FD04BB4C0}"/>
          </ac:spMkLst>
        </pc:spChg>
        <pc:cxnChg chg="mod">
          <ac:chgData name="Karolina Guillen" userId="c1c08796-a0be-47c6-af52-5d31fd96ec50" providerId="ADAL" clId="{0BE9C2AA-5A33-445F-B326-C9FA72787253}" dt="2023-11-28T15:18:03.915" v="0" actId="1038"/>
          <ac:cxnSpMkLst>
            <pc:docMk/>
            <pc:sldMk cId="3300276714" sldId="2146846260"/>
            <ac:cxnSpMk id="23" creationId="{390C3B38-0AA1-BC1C-8A43-42EB761742DC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Karolina Guillen" userId="c1c08796-a0be-47c6-af52-5d31fd96ec50" providerId="ADAL" clId="{0BE9C2AA-5A33-445F-B326-C9FA72787253}" dt="2023-11-28T16:39:55.524" v="296"/>
              <pc2:cmMkLst xmlns:pc2="http://schemas.microsoft.com/office/powerpoint/2019/9/main/command">
                <pc:docMk/>
                <pc:sldMk cId="3300276714" sldId="2146846260"/>
                <pc2:cmMk id="{96FF43CD-31BF-489D-A8A3-C1DABDD62257}"/>
              </pc2:cmMkLst>
              <pc226:cmRplyChg chg="add">
                <pc226:chgData name="Karolina Guillen" userId="c1c08796-a0be-47c6-af52-5d31fd96ec50" providerId="ADAL" clId="{0BE9C2AA-5A33-445F-B326-C9FA72787253}" dt="2023-11-28T16:38:48.409" v="293"/>
                <pc2:cmRplyMkLst xmlns:pc2="http://schemas.microsoft.com/office/powerpoint/2019/9/main/command">
                  <pc:docMk/>
                  <pc:sldMk cId="3300276714" sldId="2146846260"/>
                  <pc2:cmMk id="{96FF43CD-31BF-489D-A8A3-C1DABDD62257}"/>
                  <pc2:cmRplyMk id="{C9905490-73AB-4C12-8CA8-A0C530614018}"/>
                </pc2:cmRplyMkLst>
              </pc226:cmRplyChg>
            </pc226:cmChg>
          </p:ext>
        </pc:extLst>
      </pc:sldChg>
      <pc:sldChg chg="modSp mod ord">
        <pc:chgData name="Karolina Guillen" userId="c1c08796-a0be-47c6-af52-5d31fd96ec50" providerId="ADAL" clId="{0BE9C2AA-5A33-445F-B326-C9FA72787253}" dt="2023-11-28T16:16:01.717" v="275"/>
        <pc:sldMkLst>
          <pc:docMk/>
          <pc:sldMk cId="4048580068" sldId="2146846277"/>
        </pc:sldMkLst>
        <pc:spChg chg="mod">
          <ac:chgData name="Karolina Guillen" userId="c1c08796-a0be-47c6-af52-5d31fd96ec50" providerId="ADAL" clId="{0BE9C2AA-5A33-445F-B326-C9FA72787253}" dt="2023-11-28T15:33:40.842" v="24" actId="1035"/>
          <ac:spMkLst>
            <pc:docMk/>
            <pc:sldMk cId="4048580068" sldId="2146846277"/>
            <ac:spMk id="12" creationId="{18074A0B-E58D-745C-F539-FF418458E9E5}"/>
          </ac:spMkLst>
        </pc:spChg>
        <pc:spChg chg="mod">
          <ac:chgData name="Karolina Guillen" userId="c1c08796-a0be-47c6-af52-5d31fd96ec50" providerId="ADAL" clId="{0BE9C2AA-5A33-445F-B326-C9FA72787253}" dt="2023-11-28T15:33:40.842" v="24" actId="1035"/>
          <ac:spMkLst>
            <pc:docMk/>
            <pc:sldMk cId="4048580068" sldId="2146846277"/>
            <ac:spMk id="37" creationId="{7199B811-DFF7-19DC-3024-02B08003BFF5}"/>
          </ac:spMkLst>
        </pc:spChg>
      </pc:sldChg>
      <pc:sldChg chg="ord addCm delCm">
        <pc:chgData name="Karolina Guillen" userId="c1c08796-a0be-47c6-af52-5d31fd96ec50" providerId="ADAL" clId="{0BE9C2AA-5A33-445F-B326-C9FA72787253}" dt="2023-11-28T16:18:16.797" v="277"/>
        <pc:sldMkLst>
          <pc:docMk/>
          <pc:sldMk cId="660351924" sldId="214684627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Karolina Guillen" userId="c1c08796-a0be-47c6-af52-5d31fd96ec50" providerId="ADAL" clId="{0BE9C2AA-5A33-445F-B326-C9FA72787253}" dt="2023-11-28T16:05:12.641" v="265"/>
              <pc2:cmMkLst xmlns:pc2="http://schemas.microsoft.com/office/powerpoint/2019/9/main/command">
                <pc:docMk/>
                <pc:sldMk cId="660351924" sldId="2146846278"/>
                <pc2:cmMk id="{5B1D72A7-66E0-405F-8010-B95AC626993F}"/>
              </pc2:cmMkLst>
            </pc226:cmChg>
          </p:ext>
        </pc:extLst>
      </pc:sldChg>
      <pc:sldChg chg="del modTransition">
        <pc:chgData name="Karolina Guillen" userId="c1c08796-a0be-47c6-af52-5d31fd96ec50" providerId="ADAL" clId="{0BE9C2AA-5A33-445F-B326-C9FA72787253}" dt="2023-11-28T18:41:53.557" v="484" actId="47"/>
        <pc:sldMkLst>
          <pc:docMk/>
          <pc:sldMk cId="2429267875" sldId="2146846412"/>
        </pc:sldMkLst>
      </pc:sldChg>
      <pc:sldChg chg="ord addCm">
        <pc:chgData name="Karolina Guillen" userId="c1c08796-a0be-47c6-af52-5d31fd96ec50" providerId="ADAL" clId="{0BE9C2AA-5A33-445F-B326-C9FA72787253}" dt="2023-11-28T16:18:20.216" v="279"/>
        <pc:sldMkLst>
          <pc:docMk/>
          <pc:sldMk cId="216616025" sldId="214732703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Karolina Guillen" userId="c1c08796-a0be-47c6-af52-5d31fd96ec50" providerId="ADAL" clId="{0BE9C2AA-5A33-445F-B326-C9FA72787253}" dt="2023-11-28T15:35:03.943" v="26"/>
              <pc2:cmMkLst xmlns:pc2="http://schemas.microsoft.com/office/powerpoint/2019/9/main/command">
                <pc:docMk/>
                <pc:sldMk cId="216616025" sldId="2147327031"/>
                <pc2:cmMk id="{43F481F7-E060-486F-847B-C861596613D2}"/>
              </pc2:cmMkLst>
            </pc226:cmChg>
          </p:ext>
        </pc:extLst>
      </pc:sldChg>
      <pc:sldChg chg="modSp mod ord addCm">
        <pc:chgData name="Karolina Guillen" userId="c1c08796-a0be-47c6-af52-5d31fd96ec50" providerId="ADAL" clId="{0BE9C2AA-5A33-445F-B326-C9FA72787253}" dt="2023-11-28T16:18:50.777" v="284"/>
        <pc:sldMkLst>
          <pc:docMk/>
          <pc:sldMk cId="4234762483" sldId="2147327032"/>
        </pc:sldMkLst>
        <pc:spChg chg="mod">
          <ac:chgData name="Karolina Guillen" userId="c1c08796-a0be-47c6-af52-5d31fd96ec50" providerId="ADAL" clId="{0BE9C2AA-5A33-445F-B326-C9FA72787253}" dt="2023-11-28T15:35:32.881" v="28" actId="1582"/>
          <ac:spMkLst>
            <pc:docMk/>
            <pc:sldMk cId="4234762483" sldId="2147327032"/>
            <ac:spMk id="17" creationId="{E14DF553-3263-3904-A8E1-647631816C99}"/>
          </ac:spMkLst>
        </pc:spChg>
        <pc:spChg chg="mod">
          <ac:chgData name="Karolina Guillen" userId="c1c08796-a0be-47c6-af52-5d31fd96ec50" providerId="ADAL" clId="{0BE9C2AA-5A33-445F-B326-C9FA72787253}" dt="2023-11-28T15:35:32.881" v="28" actId="1582"/>
          <ac:spMkLst>
            <pc:docMk/>
            <pc:sldMk cId="4234762483" sldId="2147327032"/>
            <ac:spMk id="25" creationId="{54821A88-5EFA-7725-530B-7CCE3255D10F}"/>
          </ac:spMkLst>
        </pc:spChg>
        <pc:spChg chg="mod">
          <ac:chgData name="Karolina Guillen" userId="c1c08796-a0be-47c6-af52-5d31fd96ec50" providerId="ADAL" clId="{0BE9C2AA-5A33-445F-B326-C9FA72787253}" dt="2023-11-28T15:35:32.881" v="28" actId="1582"/>
          <ac:spMkLst>
            <pc:docMk/>
            <pc:sldMk cId="4234762483" sldId="2147327032"/>
            <ac:spMk id="33" creationId="{040DF11A-D5BE-F366-62B0-2D88179E8E18}"/>
          </ac:spMkLst>
        </pc:spChg>
        <pc:graphicFrameChg chg="mod">
          <ac:chgData name="Karolina Guillen" userId="c1c08796-a0be-47c6-af52-5d31fd96ec50" providerId="ADAL" clId="{0BE9C2AA-5A33-445F-B326-C9FA72787253}" dt="2023-11-28T15:35:46.237" v="41" actId="1036"/>
          <ac:graphicFrameMkLst>
            <pc:docMk/>
            <pc:sldMk cId="4234762483" sldId="2147327032"/>
            <ac:graphicFrameMk id="14" creationId="{93310B67-9D7C-D7E6-1E37-121D19A75FB4}"/>
          </ac:graphicFrameMkLst>
        </pc:graphicFrame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Karolina Guillen" userId="c1c08796-a0be-47c6-af52-5d31fd96ec50" providerId="ADAL" clId="{0BE9C2AA-5A33-445F-B326-C9FA72787253}" dt="2023-11-28T15:35:20.624" v="27"/>
              <pc2:cmMkLst xmlns:pc2="http://schemas.microsoft.com/office/powerpoint/2019/9/main/command">
                <pc:docMk/>
                <pc:sldMk cId="4234762483" sldId="2147327032"/>
                <pc2:cmMk id="{3F798714-1871-4AE3-A1FA-C37D48BF3C4A}"/>
              </pc2:cmMkLst>
            </pc226:cmChg>
          </p:ext>
        </pc:extLst>
      </pc:sldChg>
      <pc:sldChg chg="del">
        <pc:chgData name="Karolina Guillen" userId="c1c08796-a0be-47c6-af52-5d31fd96ec50" providerId="ADAL" clId="{0BE9C2AA-5A33-445F-B326-C9FA72787253}" dt="2023-11-28T18:38:35.450" v="398" actId="47"/>
        <pc:sldMkLst>
          <pc:docMk/>
          <pc:sldMk cId="638132083" sldId="2147327033"/>
        </pc:sldMkLst>
      </pc:sldChg>
      <pc:sldChg chg="modSp mod ord">
        <pc:chgData name="Karolina Guillen" userId="c1c08796-a0be-47c6-af52-5d31fd96ec50" providerId="ADAL" clId="{0BE9C2AA-5A33-445F-B326-C9FA72787253}" dt="2023-11-28T18:29:25.618" v="397" actId="1036"/>
        <pc:sldMkLst>
          <pc:docMk/>
          <pc:sldMk cId="1508047624" sldId="2147327034"/>
        </pc:sldMkLst>
        <pc:spChg chg="mod">
          <ac:chgData name="Karolina Guillen" userId="c1c08796-a0be-47c6-af52-5d31fd96ec50" providerId="ADAL" clId="{0BE9C2AA-5A33-445F-B326-C9FA72787253}" dt="2023-11-28T18:28:41.400" v="336" actId="1035"/>
          <ac:spMkLst>
            <pc:docMk/>
            <pc:sldMk cId="1508047624" sldId="2147327034"/>
            <ac:spMk id="8" creationId="{1D69881A-FB64-3CFC-C56D-CC1440044506}"/>
          </ac:spMkLst>
        </pc:spChg>
        <pc:spChg chg="mod">
          <ac:chgData name="Karolina Guillen" userId="c1c08796-a0be-47c6-af52-5d31fd96ec50" providerId="ADAL" clId="{0BE9C2AA-5A33-445F-B326-C9FA72787253}" dt="2023-11-28T18:29:19.229" v="394" actId="1036"/>
          <ac:spMkLst>
            <pc:docMk/>
            <pc:sldMk cId="1508047624" sldId="2147327034"/>
            <ac:spMk id="9" creationId="{56CD0AEF-8C4A-237D-2352-158F3F7D3A41}"/>
          </ac:spMkLst>
        </pc:spChg>
        <pc:spChg chg="mod">
          <ac:chgData name="Karolina Guillen" userId="c1c08796-a0be-47c6-af52-5d31fd96ec50" providerId="ADAL" clId="{0BE9C2AA-5A33-445F-B326-C9FA72787253}" dt="2023-11-28T18:29:19.229" v="394" actId="1036"/>
          <ac:spMkLst>
            <pc:docMk/>
            <pc:sldMk cId="1508047624" sldId="2147327034"/>
            <ac:spMk id="10" creationId="{D7B5D489-3F7B-F5D5-886E-C54C7E03DA82}"/>
          </ac:spMkLst>
        </pc:spChg>
        <pc:spChg chg="mod">
          <ac:chgData name="Karolina Guillen" userId="c1c08796-a0be-47c6-af52-5d31fd96ec50" providerId="ADAL" clId="{0BE9C2AA-5A33-445F-B326-C9FA72787253}" dt="2023-11-28T18:29:19.229" v="394" actId="1036"/>
          <ac:spMkLst>
            <pc:docMk/>
            <pc:sldMk cId="1508047624" sldId="2147327034"/>
            <ac:spMk id="11" creationId="{34BD3ADD-39AE-C062-54E2-BD1A2752863D}"/>
          </ac:spMkLst>
        </pc:spChg>
        <pc:spChg chg="mod">
          <ac:chgData name="Karolina Guillen" userId="c1c08796-a0be-47c6-af52-5d31fd96ec50" providerId="ADAL" clId="{0BE9C2AA-5A33-445F-B326-C9FA72787253}" dt="2023-11-28T18:29:19.229" v="394" actId="1036"/>
          <ac:spMkLst>
            <pc:docMk/>
            <pc:sldMk cId="1508047624" sldId="2147327034"/>
            <ac:spMk id="34" creationId="{901F6F46-34F2-412A-F241-6DE5E16DA048}"/>
          </ac:spMkLst>
        </pc:spChg>
        <pc:spChg chg="mod">
          <ac:chgData name="Karolina Guillen" userId="c1c08796-a0be-47c6-af52-5d31fd96ec50" providerId="ADAL" clId="{0BE9C2AA-5A33-445F-B326-C9FA72787253}" dt="2023-11-28T18:29:19.229" v="394" actId="1036"/>
          <ac:spMkLst>
            <pc:docMk/>
            <pc:sldMk cId="1508047624" sldId="2147327034"/>
            <ac:spMk id="69" creationId="{19FD6ABE-CF51-1317-7E64-923D852A7B1E}"/>
          </ac:spMkLst>
        </pc:spChg>
        <pc:spChg chg="mod">
          <ac:chgData name="Karolina Guillen" userId="c1c08796-a0be-47c6-af52-5d31fd96ec50" providerId="ADAL" clId="{0BE9C2AA-5A33-445F-B326-C9FA72787253}" dt="2023-11-28T18:29:19.229" v="394" actId="1036"/>
          <ac:spMkLst>
            <pc:docMk/>
            <pc:sldMk cId="1508047624" sldId="2147327034"/>
            <ac:spMk id="125" creationId="{E1270ACD-804F-70A2-8AFB-078E53208C37}"/>
          </ac:spMkLst>
        </pc:spChg>
        <pc:spChg chg="mod">
          <ac:chgData name="Karolina Guillen" userId="c1c08796-a0be-47c6-af52-5d31fd96ec50" providerId="ADAL" clId="{0BE9C2AA-5A33-445F-B326-C9FA72787253}" dt="2023-11-28T18:29:19.229" v="394" actId="1036"/>
          <ac:spMkLst>
            <pc:docMk/>
            <pc:sldMk cId="1508047624" sldId="2147327034"/>
            <ac:spMk id="126" creationId="{36CFC73C-CC69-504E-F4F4-04F138E85E7E}"/>
          </ac:spMkLst>
        </pc:spChg>
        <pc:spChg chg="mod">
          <ac:chgData name="Karolina Guillen" userId="c1c08796-a0be-47c6-af52-5d31fd96ec50" providerId="ADAL" clId="{0BE9C2AA-5A33-445F-B326-C9FA72787253}" dt="2023-11-28T18:29:19.229" v="394" actId="1036"/>
          <ac:spMkLst>
            <pc:docMk/>
            <pc:sldMk cId="1508047624" sldId="2147327034"/>
            <ac:spMk id="127" creationId="{6E5D4FA5-800E-276A-95C8-AFF874A6E71E}"/>
          </ac:spMkLst>
        </pc:spChg>
        <pc:spChg chg="mod">
          <ac:chgData name="Karolina Guillen" userId="c1c08796-a0be-47c6-af52-5d31fd96ec50" providerId="ADAL" clId="{0BE9C2AA-5A33-445F-B326-C9FA72787253}" dt="2023-11-28T18:29:19.229" v="394" actId="1036"/>
          <ac:spMkLst>
            <pc:docMk/>
            <pc:sldMk cId="1508047624" sldId="2147327034"/>
            <ac:spMk id="128" creationId="{EDD61B26-050E-D9C6-AD99-3A880A2A432B}"/>
          </ac:spMkLst>
        </pc:spChg>
        <pc:spChg chg="mod">
          <ac:chgData name="Karolina Guillen" userId="c1c08796-a0be-47c6-af52-5d31fd96ec50" providerId="ADAL" clId="{0BE9C2AA-5A33-445F-B326-C9FA72787253}" dt="2023-11-28T18:29:19.229" v="394" actId="1036"/>
          <ac:spMkLst>
            <pc:docMk/>
            <pc:sldMk cId="1508047624" sldId="2147327034"/>
            <ac:spMk id="129" creationId="{96B2E7B7-00B1-A1E1-7F57-79050624106D}"/>
          </ac:spMkLst>
        </pc:spChg>
        <pc:spChg chg="mod">
          <ac:chgData name="Karolina Guillen" userId="c1c08796-a0be-47c6-af52-5d31fd96ec50" providerId="ADAL" clId="{0BE9C2AA-5A33-445F-B326-C9FA72787253}" dt="2023-11-28T18:29:19.229" v="394" actId="1036"/>
          <ac:spMkLst>
            <pc:docMk/>
            <pc:sldMk cId="1508047624" sldId="2147327034"/>
            <ac:spMk id="130" creationId="{174D9869-7586-5942-D634-88A6C954B628}"/>
          </ac:spMkLst>
        </pc:spChg>
        <pc:spChg chg="mod">
          <ac:chgData name="Karolina Guillen" userId="c1c08796-a0be-47c6-af52-5d31fd96ec50" providerId="ADAL" clId="{0BE9C2AA-5A33-445F-B326-C9FA72787253}" dt="2023-11-28T18:29:19.229" v="394" actId="1036"/>
          <ac:spMkLst>
            <pc:docMk/>
            <pc:sldMk cId="1508047624" sldId="2147327034"/>
            <ac:spMk id="131" creationId="{9D466D9E-E432-FC8C-6A72-C7C93E6D0F73}"/>
          </ac:spMkLst>
        </pc:spChg>
        <pc:spChg chg="mod">
          <ac:chgData name="Karolina Guillen" userId="c1c08796-a0be-47c6-af52-5d31fd96ec50" providerId="ADAL" clId="{0BE9C2AA-5A33-445F-B326-C9FA72787253}" dt="2023-11-28T18:29:19.229" v="394" actId="1036"/>
          <ac:spMkLst>
            <pc:docMk/>
            <pc:sldMk cId="1508047624" sldId="2147327034"/>
            <ac:spMk id="132" creationId="{A248E692-5CFF-EA7E-0A0B-417A7350B735}"/>
          </ac:spMkLst>
        </pc:spChg>
        <pc:spChg chg="mod">
          <ac:chgData name="Karolina Guillen" userId="c1c08796-a0be-47c6-af52-5d31fd96ec50" providerId="ADAL" clId="{0BE9C2AA-5A33-445F-B326-C9FA72787253}" dt="2023-11-28T18:29:19.229" v="394" actId="1036"/>
          <ac:spMkLst>
            <pc:docMk/>
            <pc:sldMk cId="1508047624" sldId="2147327034"/>
            <ac:spMk id="133" creationId="{A43B7FC0-2031-F70E-6DCC-EDE4724B89C2}"/>
          </ac:spMkLst>
        </pc:spChg>
        <pc:spChg chg="mod">
          <ac:chgData name="Karolina Guillen" userId="c1c08796-a0be-47c6-af52-5d31fd96ec50" providerId="ADAL" clId="{0BE9C2AA-5A33-445F-B326-C9FA72787253}" dt="2023-11-28T18:29:19.229" v="394" actId="1036"/>
          <ac:spMkLst>
            <pc:docMk/>
            <pc:sldMk cId="1508047624" sldId="2147327034"/>
            <ac:spMk id="134" creationId="{17CAC071-6803-BB73-A1B7-1F81B9C5AB24}"/>
          </ac:spMkLst>
        </pc:spChg>
        <pc:spChg chg="mod">
          <ac:chgData name="Karolina Guillen" userId="c1c08796-a0be-47c6-af52-5d31fd96ec50" providerId="ADAL" clId="{0BE9C2AA-5A33-445F-B326-C9FA72787253}" dt="2023-11-28T18:29:19.229" v="394" actId="1036"/>
          <ac:spMkLst>
            <pc:docMk/>
            <pc:sldMk cId="1508047624" sldId="2147327034"/>
            <ac:spMk id="136" creationId="{74ED3331-6DC8-6142-450A-EBF06B8FEDFC}"/>
          </ac:spMkLst>
        </pc:spChg>
        <pc:graphicFrameChg chg="mod">
          <ac:chgData name="Karolina Guillen" userId="c1c08796-a0be-47c6-af52-5d31fd96ec50" providerId="ADAL" clId="{0BE9C2AA-5A33-445F-B326-C9FA72787253}" dt="2023-11-28T18:29:25.618" v="397" actId="1036"/>
          <ac:graphicFrameMkLst>
            <pc:docMk/>
            <pc:sldMk cId="1508047624" sldId="2147327034"/>
            <ac:graphicFrameMk id="135" creationId="{74CC1684-3DAF-DC74-318B-31831AB691EB}"/>
          </ac:graphicFrameMkLst>
        </pc:graphicFrameChg>
      </pc:sldChg>
      <pc:sldChg chg="addSp delSp modSp add mod">
        <pc:chgData name="Karolina Guillen" userId="c1c08796-a0be-47c6-af52-5d31fd96ec50" providerId="ADAL" clId="{0BE9C2AA-5A33-445F-B326-C9FA72787253}" dt="2023-12-05T16:43:39.832" v="710"/>
        <pc:sldMkLst>
          <pc:docMk/>
          <pc:sldMk cId="580894001" sldId="2147327035"/>
        </pc:sldMkLst>
        <pc:spChg chg="del">
          <ac:chgData name="Karolina Guillen" userId="c1c08796-a0be-47c6-af52-5d31fd96ec50" providerId="ADAL" clId="{0BE9C2AA-5A33-445F-B326-C9FA72787253}" dt="2023-12-05T16:43:29.878" v="708" actId="478"/>
          <ac:spMkLst>
            <pc:docMk/>
            <pc:sldMk cId="580894001" sldId="2147327035"/>
            <ac:spMk id="3" creationId="{2C7A1FE6-8CA2-7004-703E-94709568CCE3}"/>
          </ac:spMkLst>
        </pc:spChg>
        <pc:spChg chg="add mod">
          <ac:chgData name="Karolina Guillen" userId="c1c08796-a0be-47c6-af52-5d31fd96ec50" providerId="ADAL" clId="{0BE9C2AA-5A33-445F-B326-C9FA72787253}" dt="2023-11-28T18:40:59.010" v="417" actId="1036"/>
          <ac:spMkLst>
            <pc:docMk/>
            <pc:sldMk cId="580894001" sldId="2147327035"/>
            <ac:spMk id="7" creationId="{E98BF5CD-0C0C-50AC-25B3-194DAEC1AA17}"/>
          </ac:spMkLst>
        </pc:spChg>
        <pc:spChg chg="mod">
          <ac:chgData name="Karolina Guillen" userId="c1c08796-a0be-47c6-af52-5d31fd96ec50" providerId="ADAL" clId="{0BE9C2AA-5A33-445F-B326-C9FA72787253}" dt="2023-12-05T16:43:39.832" v="710"/>
          <ac:spMkLst>
            <pc:docMk/>
            <pc:sldMk cId="580894001" sldId="2147327035"/>
            <ac:spMk id="8" creationId="{1D69881A-FB64-3CFC-C56D-CC1440044506}"/>
          </ac:spMkLst>
        </pc:spChg>
        <pc:spChg chg="del">
          <ac:chgData name="Karolina Guillen" userId="c1c08796-a0be-47c6-af52-5d31fd96ec50" providerId="ADAL" clId="{0BE9C2AA-5A33-445F-B326-C9FA72787253}" dt="2023-11-28T18:40:56.285" v="407" actId="478"/>
          <ac:spMkLst>
            <pc:docMk/>
            <pc:sldMk cId="580894001" sldId="2147327035"/>
            <ac:spMk id="9" creationId="{56CD0AEF-8C4A-237D-2352-158F3F7D3A41}"/>
          </ac:spMkLst>
        </pc:spChg>
        <pc:spChg chg="del">
          <ac:chgData name="Karolina Guillen" userId="c1c08796-a0be-47c6-af52-5d31fd96ec50" providerId="ADAL" clId="{0BE9C2AA-5A33-445F-B326-C9FA72787253}" dt="2023-11-28T18:40:56.285" v="407" actId="478"/>
          <ac:spMkLst>
            <pc:docMk/>
            <pc:sldMk cId="580894001" sldId="2147327035"/>
            <ac:spMk id="10" creationId="{D7B5D489-3F7B-F5D5-886E-C54C7E03DA82}"/>
          </ac:spMkLst>
        </pc:spChg>
        <pc:spChg chg="del">
          <ac:chgData name="Karolina Guillen" userId="c1c08796-a0be-47c6-af52-5d31fd96ec50" providerId="ADAL" clId="{0BE9C2AA-5A33-445F-B326-C9FA72787253}" dt="2023-11-28T18:40:56.285" v="407" actId="478"/>
          <ac:spMkLst>
            <pc:docMk/>
            <pc:sldMk cId="580894001" sldId="2147327035"/>
            <ac:spMk id="11" creationId="{34BD3ADD-39AE-C062-54E2-BD1A2752863D}"/>
          </ac:spMkLst>
        </pc:spChg>
        <pc:spChg chg="add mod">
          <ac:chgData name="Karolina Guillen" userId="c1c08796-a0be-47c6-af52-5d31fd96ec50" providerId="ADAL" clId="{0BE9C2AA-5A33-445F-B326-C9FA72787253}" dt="2023-11-28T18:40:59.010" v="417" actId="1036"/>
          <ac:spMkLst>
            <pc:docMk/>
            <pc:sldMk cId="580894001" sldId="2147327035"/>
            <ac:spMk id="12" creationId="{5B813713-536A-A51F-44C8-E18CC50DAD97}"/>
          </ac:spMkLst>
        </pc:spChg>
        <pc:spChg chg="add mod">
          <ac:chgData name="Karolina Guillen" userId="c1c08796-a0be-47c6-af52-5d31fd96ec50" providerId="ADAL" clId="{0BE9C2AA-5A33-445F-B326-C9FA72787253}" dt="2023-11-28T18:40:59.010" v="417" actId="1036"/>
          <ac:spMkLst>
            <pc:docMk/>
            <pc:sldMk cId="580894001" sldId="2147327035"/>
            <ac:spMk id="14" creationId="{BF67A3BF-CADF-4B6D-F6F0-9816F4187D24}"/>
          </ac:spMkLst>
        </pc:spChg>
        <pc:spChg chg="add mod">
          <ac:chgData name="Karolina Guillen" userId="c1c08796-a0be-47c6-af52-5d31fd96ec50" providerId="ADAL" clId="{0BE9C2AA-5A33-445F-B326-C9FA72787253}" dt="2023-11-28T18:40:59.010" v="417" actId="1036"/>
          <ac:spMkLst>
            <pc:docMk/>
            <pc:sldMk cId="580894001" sldId="2147327035"/>
            <ac:spMk id="16" creationId="{BF48A7A4-0DBD-A04A-EC68-834D3309B7B3}"/>
          </ac:spMkLst>
        </pc:spChg>
        <pc:spChg chg="add mod">
          <ac:chgData name="Karolina Guillen" userId="c1c08796-a0be-47c6-af52-5d31fd96ec50" providerId="ADAL" clId="{0BE9C2AA-5A33-445F-B326-C9FA72787253}" dt="2023-11-28T18:40:59.010" v="417" actId="1036"/>
          <ac:spMkLst>
            <pc:docMk/>
            <pc:sldMk cId="580894001" sldId="2147327035"/>
            <ac:spMk id="17" creationId="{B36F62E2-9572-2523-4364-27451A3BBD4E}"/>
          </ac:spMkLst>
        </pc:spChg>
        <pc:spChg chg="add mod">
          <ac:chgData name="Karolina Guillen" userId="c1c08796-a0be-47c6-af52-5d31fd96ec50" providerId="ADAL" clId="{0BE9C2AA-5A33-445F-B326-C9FA72787253}" dt="2023-11-28T18:40:59.010" v="417" actId="1036"/>
          <ac:spMkLst>
            <pc:docMk/>
            <pc:sldMk cId="580894001" sldId="2147327035"/>
            <ac:spMk id="18" creationId="{DEA32F2B-9011-501B-F223-C49427D70A6C}"/>
          </ac:spMkLst>
        </pc:spChg>
        <pc:spChg chg="add mod">
          <ac:chgData name="Karolina Guillen" userId="c1c08796-a0be-47c6-af52-5d31fd96ec50" providerId="ADAL" clId="{0BE9C2AA-5A33-445F-B326-C9FA72787253}" dt="2023-11-28T18:40:59.010" v="417" actId="1036"/>
          <ac:spMkLst>
            <pc:docMk/>
            <pc:sldMk cId="580894001" sldId="2147327035"/>
            <ac:spMk id="19" creationId="{DD75B3BA-47E2-1AC9-4137-EC0358144E01}"/>
          </ac:spMkLst>
        </pc:spChg>
        <pc:spChg chg="add mod">
          <ac:chgData name="Karolina Guillen" userId="c1c08796-a0be-47c6-af52-5d31fd96ec50" providerId="ADAL" clId="{0BE9C2AA-5A33-445F-B326-C9FA72787253}" dt="2023-11-28T18:40:59.010" v="417" actId="1036"/>
          <ac:spMkLst>
            <pc:docMk/>
            <pc:sldMk cId="580894001" sldId="2147327035"/>
            <ac:spMk id="20" creationId="{7CB8C666-FBCE-4C71-756F-4A9EA8C454E9}"/>
          </ac:spMkLst>
        </pc:spChg>
        <pc:spChg chg="add mod">
          <ac:chgData name="Karolina Guillen" userId="c1c08796-a0be-47c6-af52-5d31fd96ec50" providerId="ADAL" clId="{0BE9C2AA-5A33-445F-B326-C9FA72787253}" dt="2023-11-28T18:40:59.010" v="417" actId="1036"/>
          <ac:spMkLst>
            <pc:docMk/>
            <pc:sldMk cId="580894001" sldId="2147327035"/>
            <ac:spMk id="21" creationId="{8D949987-B7A5-01F9-51B6-305CD48F7F05}"/>
          </ac:spMkLst>
        </pc:spChg>
        <pc:spChg chg="add mod">
          <ac:chgData name="Karolina Guillen" userId="c1c08796-a0be-47c6-af52-5d31fd96ec50" providerId="ADAL" clId="{0BE9C2AA-5A33-445F-B326-C9FA72787253}" dt="2023-11-28T18:40:59.010" v="417" actId="1036"/>
          <ac:spMkLst>
            <pc:docMk/>
            <pc:sldMk cId="580894001" sldId="2147327035"/>
            <ac:spMk id="22" creationId="{B14544D5-5B18-99FD-5EE6-603A286D7F28}"/>
          </ac:spMkLst>
        </pc:spChg>
        <pc:spChg chg="add mod">
          <ac:chgData name="Karolina Guillen" userId="c1c08796-a0be-47c6-af52-5d31fd96ec50" providerId="ADAL" clId="{0BE9C2AA-5A33-445F-B326-C9FA72787253}" dt="2023-11-28T18:40:59.010" v="417" actId="1036"/>
          <ac:spMkLst>
            <pc:docMk/>
            <pc:sldMk cId="580894001" sldId="2147327035"/>
            <ac:spMk id="23" creationId="{D1643E91-D463-2D44-28A0-BF006F3DD90C}"/>
          </ac:spMkLst>
        </pc:spChg>
        <pc:spChg chg="add mod">
          <ac:chgData name="Karolina Guillen" userId="c1c08796-a0be-47c6-af52-5d31fd96ec50" providerId="ADAL" clId="{0BE9C2AA-5A33-445F-B326-C9FA72787253}" dt="2023-11-28T18:40:59.010" v="417" actId="1036"/>
          <ac:spMkLst>
            <pc:docMk/>
            <pc:sldMk cId="580894001" sldId="2147327035"/>
            <ac:spMk id="24" creationId="{F874382B-4224-A6BF-1F8C-802C6E496FED}"/>
          </ac:spMkLst>
        </pc:spChg>
        <pc:spChg chg="add mod">
          <ac:chgData name="Karolina Guillen" userId="c1c08796-a0be-47c6-af52-5d31fd96ec50" providerId="ADAL" clId="{0BE9C2AA-5A33-445F-B326-C9FA72787253}" dt="2023-11-28T18:40:59.010" v="417" actId="1036"/>
          <ac:spMkLst>
            <pc:docMk/>
            <pc:sldMk cId="580894001" sldId="2147327035"/>
            <ac:spMk id="25" creationId="{5FFD688D-7FE0-AF84-AE94-0730997B6D4B}"/>
          </ac:spMkLst>
        </pc:spChg>
        <pc:spChg chg="add mod">
          <ac:chgData name="Karolina Guillen" userId="c1c08796-a0be-47c6-af52-5d31fd96ec50" providerId="ADAL" clId="{0BE9C2AA-5A33-445F-B326-C9FA72787253}" dt="2023-11-28T18:40:59.010" v="417" actId="1036"/>
          <ac:spMkLst>
            <pc:docMk/>
            <pc:sldMk cId="580894001" sldId="2147327035"/>
            <ac:spMk id="26" creationId="{AB27CC82-7285-BAEC-3B38-AD09607BF5B2}"/>
          </ac:spMkLst>
        </pc:spChg>
        <pc:spChg chg="add mod">
          <ac:chgData name="Karolina Guillen" userId="c1c08796-a0be-47c6-af52-5d31fd96ec50" providerId="ADAL" clId="{0BE9C2AA-5A33-445F-B326-C9FA72787253}" dt="2023-11-28T18:40:59.010" v="417" actId="1036"/>
          <ac:spMkLst>
            <pc:docMk/>
            <pc:sldMk cId="580894001" sldId="2147327035"/>
            <ac:spMk id="27" creationId="{5251862F-7E3D-C4E0-2787-F3A762B04760}"/>
          </ac:spMkLst>
        </pc:spChg>
        <pc:spChg chg="add mod">
          <ac:chgData name="Karolina Guillen" userId="c1c08796-a0be-47c6-af52-5d31fd96ec50" providerId="ADAL" clId="{0BE9C2AA-5A33-445F-B326-C9FA72787253}" dt="2023-11-28T18:41:19.740" v="430" actId="1035"/>
          <ac:spMkLst>
            <pc:docMk/>
            <pc:sldMk cId="580894001" sldId="2147327035"/>
            <ac:spMk id="28" creationId="{62C3B945-3C0E-D0F6-A230-6AEF77F8DAEA}"/>
          </ac:spMkLst>
        </pc:spChg>
        <pc:spChg chg="add mod">
          <ac:chgData name="Karolina Guillen" userId="c1c08796-a0be-47c6-af52-5d31fd96ec50" providerId="ADAL" clId="{0BE9C2AA-5A33-445F-B326-C9FA72787253}" dt="2023-11-28T18:41:19.740" v="430" actId="1035"/>
          <ac:spMkLst>
            <pc:docMk/>
            <pc:sldMk cId="580894001" sldId="2147327035"/>
            <ac:spMk id="29" creationId="{130E5368-C67E-7AD2-6E8A-98118AF1228B}"/>
          </ac:spMkLst>
        </pc:spChg>
        <pc:spChg chg="mod">
          <ac:chgData name="Karolina Guillen" userId="c1c08796-a0be-47c6-af52-5d31fd96ec50" providerId="ADAL" clId="{0BE9C2AA-5A33-445F-B326-C9FA72787253}" dt="2023-11-28T18:40:56.682" v="408"/>
          <ac:spMkLst>
            <pc:docMk/>
            <pc:sldMk cId="580894001" sldId="2147327035"/>
            <ac:spMk id="31" creationId="{D8B6CB91-E9CB-A7AE-C404-3E6D32606965}"/>
          </ac:spMkLst>
        </pc:spChg>
        <pc:spChg chg="mod">
          <ac:chgData name="Karolina Guillen" userId="c1c08796-a0be-47c6-af52-5d31fd96ec50" providerId="ADAL" clId="{0BE9C2AA-5A33-445F-B326-C9FA72787253}" dt="2023-11-28T18:40:56.682" v="408"/>
          <ac:spMkLst>
            <pc:docMk/>
            <pc:sldMk cId="580894001" sldId="2147327035"/>
            <ac:spMk id="32" creationId="{647D7DFE-3478-0DB7-E553-F7753CEFEC2B}"/>
          </ac:spMkLst>
        </pc:spChg>
        <pc:spChg chg="del">
          <ac:chgData name="Karolina Guillen" userId="c1c08796-a0be-47c6-af52-5d31fd96ec50" providerId="ADAL" clId="{0BE9C2AA-5A33-445F-B326-C9FA72787253}" dt="2023-11-28T18:40:56.285" v="407" actId="478"/>
          <ac:spMkLst>
            <pc:docMk/>
            <pc:sldMk cId="580894001" sldId="2147327035"/>
            <ac:spMk id="34" creationId="{901F6F46-34F2-412A-F241-6DE5E16DA048}"/>
          </ac:spMkLst>
        </pc:spChg>
        <pc:spChg chg="mod">
          <ac:chgData name="Karolina Guillen" userId="c1c08796-a0be-47c6-af52-5d31fd96ec50" providerId="ADAL" clId="{0BE9C2AA-5A33-445F-B326-C9FA72787253}" dt="2023-11-28T18:40:56.682" v="408"/>
          <ac:spMkLst>
            <pc:docMk/>
            <pc:sldMk cId="580894001" sldId="2147327035"/>
            <ac:spMk id="35" creationId="{A7321CC4-732F-876B-9B79-7BF1B9861B86}"/>
          </ac:spMkLst>
        </pc:spChg>
        <pc:spChg chg="mod">
          <ac:chgData name="Karolina Guillen" userId="c1c08796-a0be-47c6-af52-5d31fd96ec50" providerId="ADAL" clId="{0BE9C2AA-5A33-445F-B326-C9FA72787253}" dt="2023-11-28T18:40:56.682" v="408"/>
          <ac:spMkLst>
            <pc:docMk/>
            <pc:sldMk cId="580894001" sldId="2147327035"/>
            <ac:spMk id="36" creationId="{46CC4D4A-2841-FCF4-52C2-F95AA0C23A1E}"/>
          </ac:spMkLst>
        </pc:spChg>
        <pc:spChg chg="add mod">
          <ac:chgData name="Karolina Guillen" userId="c1c08796-a0be-47c6-af52-5d31fd96ec50" providerId="ADAL" clId="{0BE9C2AA-5A33-445F-B326-C9FA72787253}" dt="2023-11-28T18:41:30.858" v="466" actId="1035"/>
          <ac:spMkLst>
            <pc:docMk/>
            <pc:sldMk cId="580894001" sldId="2147327035"/>
            <ac:spMk id="39" creationId="{11CC762C-A9FA-0695-1762-0BF51C1BE3ED}"/>
          </ac:spMkLst>
        </pc:spChg>
        <pc:spChg chg="add mod">
          <ac:chgData name="Karolina Guillen" userId="c1c08796-a0be-47c6-af52-5d31fd96ec50" providerId="ADAL" clId="{0BE9C2AA-5A33-445F-B326-C9FA72787253}" dt="2023-11-28T18:41:48.480" v="483" actId="14100"/>
          <ac:spMkLst>
            <pc:docMk/>
            <pc:sldMk cId="580894001" sldId="2147327035"/>
            <ac:spMk id="40" creationId="{F0384964-6261-DFA3-F6F4-48D29CECE4E6}"/>
          </ac:spMkLst>
        </pc:spChg>
        <pc:spChg chg="del">
          <ac:chgData name="Karolina Guillen" userId="c1c08796-a0be-47c6-af52-5d31fd96ec50" providerId="ADAL" clId="{0BE9C2AA-5A33-445F-B326-C9FA72787253}" dt="2023-11-28T18:40:56.285" v="407" actId="478"/>
          <ac:spMkLst>
            <pc:docMk/>
            <pc:sldMk cId="580894001" sldId="2147327035"/>
            <ac:spMk id="69" creationId="{19FD6ABE-CF51-1317-7E64-923D852A7B1E}"/>
          </ac:spMkLst>
        </pc:spChg>
        <pc:spChg chg="del">
          <ac:chgData name="Karolina Guillen" userId="c1c08796-a0be-47c6-af52-5d31fd96ec50" providerId="ADAL" clId="{0BE9C2AA-5A33-445F-B326-C9FA72787253}" dt="2023-11-28T18:40:56.285" v="407" actId="478"/>
          <ac:spMkLst>
            <pc:docMk/>
            <pc:sldMk cId="580894001" sldId="2147327035"/>
            <ac:spMk id="125" creationId="{E1270ACD-804F-70A2-8AFB-078E53208C37}"/>
          </ac:spMkLst>
        </pc:spChg>
        <pc:spChg chg="del">
          <ac:chgData name="Karolina Guillen" userId="c1c08796-a0be-47c6-af52-5d31fd96ec50" providerId="ADAL" clId="{0BE9C2AA-5A33-445F-B326-C9FA72787253}" dt="2023-11-28T18:40:56.285" v="407" actId="478"/>
          <ac:spMkLst>
            <pc:docMk/>
            <pc:sldMk cId="580894001" sldId="2147327035"/>
            <ac:spMk id="126" creationId="{36CFC73C-CC69-504E-F4F4-04F138E85E7E}"/>
          </ac:spMkLst>
        </pc:spChg>
        <pc:spChg chg="del">
          <ac:chgData name="Karolina Guillen" userId="c1c08796-a0be-47c6-af52-5d31fd96ec50" providerId="ADAL" clId="{0BE9C2AA-5A33-445F-B326-C9FA72787253}" dt="2023-11-28T18:40:56.285" v="407" actId="478"/>
          <ac:spMkLst>
            <pc:docMk/>
            <pc:sldMk cId="580894001" sldId="2147327035"/>
            <ac:spMk id="127" creationId="{6E5D4FA5-800E-276A-95C8-AFF874A6E71E}"/>
          </ac:spMkLst>
        </pc:spChg>
        <pc:spChg chg="del">
          <ac:chgData name="Karolina Guillen" userId="c1c08796-a0be-47c6-af52-5d31fd96ec50" providerId="ADAL" clId="{0BE9C2AA-5A33-445F-B326-C9FA72787253}" dt="2023-11-28T18:40:56.285" v="407" actId="478"/>
          <ac:spMkLst>
            <pc:docMk/>
            <pc:sldMk cId="580894001" sldId="2147327035"/>
            <ac:spMk id="128" creationId="{EDD61B26-050E-D9C6-AD99-3A880A2A432B}"/>
          </ac:spMkLst>
        </pc:spChg>
        <pc:spChg chg="del">
          <ac:chgData name="Karolina Guillen" userId="c1c08796-a0be-47c6-af52-5d31fd96ec50" providerId="ADAL" clId="{0BE9C2AA-5A33-445F-B326-C9FA72787253}" dt="2023-11-28T18:40:56.285" v="407" actId="478"/>
          <ac:spMkLst>
            <pc:docMk/>
            <pc:sldMk cId="580894001" sldId="2147327035"/>
            <ac:spMk id="129" creationId="{96B2E7B7-00B1-A1E1-7F57-79050624106D}"/>
          </ac:spMkLst>
        </pc:spChg>
        <pc:spChg chg="del">
          <ac:chgData name="Karolina Guillen" userId="c1c08796-a0be-47c6-af52-5d31fd96ec50" providerId="ADAL" clId="{0BE9C2AA-5A33-445F-B326-C9FA72787253}" dt="2023-11-28T18:40:56.285" v="407" actId="478"/>
          <ac:spMkLst>
            <pc:docMk/>
            <pc:sldMk cId="580894001" sldId="2147327035"/>
            <ac:spMk id="130" creationId="{174D9869-7586-5942-D634-88A6C954B628}"/>
          </ac:spMkLst>
        </pc:spChg>
        <pc:spChg chg="del">
          <ac:chgData name="Karolina Guillen" userId="c1c08796-a0be-47c6-af52-5d31fd96ec50" providerId="ADAL" clId="{0BE9C2AA-5A33-445F-B326-C9FA72787253}" dt="2023-11-28T18:40:56.285" v="407" actId="478"/>
          <ac:spMkLst>
            <pc:docMk/>
            <pc:sldMk cId="580894001" sldId="2147327035"/>
            <ac:spMk id="131" creationId="{9D466D9E-E432-FC8C-6A72-C7C93E6D0F73}"/>
          </ac:spMkLst>
        </pc:spChg>
        <pc:spChg chg="del">
          <ac:chgData name="Karolina Guillen" userId="c1c08796-a0be-47c6-af52-5d31fd96ec50" providerId="ADAL" clId="{0BE9C2AA-5A33-445F-B326-C9FA72787253}" dt="2023-11-28T18:40:56.285" v="407" actId="478"/>
          <ac:spMkLst>
            <pc:docMk/>
            <pc:sldMk cId="580894001" sldId="2147327035"/>
            <ac:spMk id="132" creationId="{A248E692-5CFF-EA7E-0A0B-417A7350B735}"/>
          </ac:spMkLst>
        </pc:spChg>
        <pc:spChg chg="del">
          <ac:chgData name="Karolina Guillen" userId="c1c08796-a0be-47c6-af52-5d31fd96ec50" providerId="ADAL" clId="{0BE9C2AA-5A33-445F-B326-C9FA72787253}" dt="2023-11-28T18:40:56.285" v="407" actId="478"/>
          <ac:spMkLst>
            <pc:docMk/>
            <pc:sldMk cId="580894001" sldId="2147327035"/>
            <ac:spMk id="133" creationId="{A43B7FC0-2031-F70E-6DCC-EDE4724B89C2}"/>
          </ac:spMkLst>
        </pc:spChg>
        <pc:spChg chg="del">
          <ac:chgData name="Karolina Guillen" userId="c1c08796-a0be-47c6-af52-5d31fd96ec50" providerId="ADAL" clId="{0BE9C2AA-5A33-445F-B326-C9FA72787253}" dt="2023-11-28T18:40:56.285" v="407" actId="478"/>
          <ac:spMkLst>
            <pc:docMk/>
            <pc:sldMk cId="580894001" sldId="2147327035"/>
            <ac:spMk id="134" creationId="{17CAC071-6803-BB73-A1B7-1F81B9C5AB24}"/>
          </ac:spMkLst>
        </pc:spChg>
        <pc:spChg chg="del">
          <ac:chgData name="Karolina Guillen" userId="c1c08796-a0be-47c6-af52-5d31fd96ec50" providerId="ADAL" clId="{0BE9C2AA-5A33-445F-B326-C9FA72787253}" dt="2023-11-28T18:40:56.285" v="407" actId="478"/>
          <ac:spMkLst>
            <pc:docMk/>
            <pc:sldMk cId="580894001" sldId="2147327035"/>
            <ac:spMk id="136" creationId="{74ED3331-6DC8-6142-450A-EBF06B8FEDFC}"/>
          </ac:spMkLst>
        </pc:spChg>
        <pc:spChg chg="del">
          <ac:chgData name="Karolina Guillen" userId="c1c08796-a0be-47c6-af52-5d31fd96ec50" providerId="ADAL" clId="{0BE9C2AA-5A33-445F-B326-C9FA72787253}" dt="2023-11-28T18:40:56.285" v="407" actId="478"/>
          <ac:spMkLst>
            <pc:docMk/>
            <pc:sldMk cId="580894001" sldId="2147327035"/>
            <ac:spMk id="137" creationId="{0DF2A95A-0C2A-6BCF-7523-6FEF7A454EE3}"/>
          </ac:spMkLst>
        </pc:spChg>
        <pc:grpChg chg="add mod">
          <ac:chgData name="Karolina Guillen" userId="c1c08796-a0be-47c6-af52-5d31fd96ec50" providerId="ADAL" clId="{0BE9C2AA-5A33-445F-B326-C9FA72787253}" dt="2023-11-28T18:41:30.858" v="466" actId="1035"/>
          <ac:grpSpMkLst>
            <pc:docMk/>
            <pc:sldMk cId="580894001" sldId="2147327035"/>
            <ac:grpSpMk id="30" creationId="{F602ED42-DE77-563C-5241-833013A09562}"/>
          </ac:grpSpMkLst>
        </pc:grpChg>
        <pc:grpChg chg="add mod">
          <ac:chgData name="Karolina Guillen" userId="c1c08796-a0be-47c6-af52-5d31fd96ec50" providerId="ADAL" clId="{0BE9C2AA-5A33-445F-B326-C9FA72787253}" dt="2023-11-28T18:41:30.858" v="466" actId="1035"/>
          <ac:grpSpMkLst>
            <pc:docMk/>
            <pc:sldMk cId="580894001" sldId="2147327035"/>
            <ac:grpSpMk id="33" creationId="{4B3139D1-F1B1-A205-BB05-6F87553660E4}"/>
          </ac:grpSpMkLst>
        </pc:grpChg>
        <pc:graphicFrameChg chg="del">
          <ac:chgData name="Karolina Guillen" userId="c1c08796-a0be-47c6-af52-5d31fd96ec50" providerId="ADAL" clId="{0BE9C2AA-5A33-445F-B326-C9FA72787253}" dt="2023-11-28T18:40:56.285" v="407" actId="478"/>
          <ac:graphicFrameMkLst>
            <pc:docMk/>
            <pc:sldMk cId="580894001" sldId="2147327035"/>
            <ac:graphicFrameMk id="135" creationId="{74CC1684-3DAF-DC74-318B-31831AB691EB}"/>
          </ac:graphicFrameMkLst>
        </pc:graphicFrameChg>
        <pc:picChg chg="mod">
          <ac:chgData name="Karolina Guillen" userId="c1c08796-a0be-47c6-af52-5d31fd96ec50" providerId="ADAL" clId="{0BE9C2AA-5A33-445F-B326-C9FA72787253}" dt="2023-12-05T16:43:34.247" v="709"/>
          <ac:picMkLst>
            <pc:docMk/>
            <pc:sldMk cId="580894001" sldId="2147327035"/>
            <ac:picMk id="11" creationId="{A9F7B29B-4451-EBB4-AC26-50E412B9CAD5}"/>
          </ac:picMkLst>
        </pc:picChg>
        <pc:picChg chg="add mod">
          <ac:chgData name="Karolina Guillen" userId="c1c08796-a0be-47c6-af52-5d31fd96ec50" providerId="ADAL" clId="{0BE9C2AA-5A33-445F-B326-C9FA72787253}" dt="2023-11-28T18:41:25.483" v="450" actId="1036"/>
          <ac:picMkLst>
            <pc:docMk/>
            <pc:sldMk cId="580894001" sldId="2147327035"/>
            <ac:picMk id="37" creationId="{BB3744AF-9121-D169-C7D1-AEDF70468AB0}"/>
          </ac:picMkLst>
        </pc:picChg>
        <pc:picChg chg="add mod">
          <ac:chgData name="Karolina Guillen" userId="c1c08796-a0be-47c6-af52-5d31fd96ec50" providerId="ADAL" clId="{0BE9C2AA-5A33-445F-B326-C9FA72787253}" dt="2023-11-28T18:41:25.483" v="450" actId="1036"/>
          <ac:picMkLst>
            <pc:docMk/>
            <pc:sldMk cId="580894001" sldId="2147327035"/>
            <ac:picMk id="38" creationId="{43174388-2CA3-F4F6-457E-132FA096451D}"/>
          </ac:picMkLst>
        </pc:picChg>
      </pc:sldChg>
      <pc:sldChg chg="delSp modSp mod addCm">
        <pc:chgData name="Karolina Guillen" userId="c1c08796-a0be-47c6-af52-5d31fd96ec50" providerId="ADAL" clId="{0BE9C2AA-5A33-445F-B326-C9FA72787253}" dt="2023-12-05T16:44:46.946" v="716"/>
        <pc:sldMkLst>
          <pc:docMk/>
          <pc:sldMk cId="2987732408" sldId="2147327038"/>
        </pc:sldMkLst>
        <pc:spChg chg="del">
          <ac:chgData name="Karolina Guillen" userId="c1c08796-a0be-47c6-af52-5d31fd96ec50" providerId="ADAL" clId="{0BE9C2AA-5A33-445F-B326-C9FA72787253}" dt="2023-12-05T16:43:48.348" v="711" actId="478"/>
          <ac:spMkLst>
            <pc:docMk/>
            <pc:sldMk cId="2987732408" sldId="2147327038"/>
            <ac:spMk id="3" creationId="{2C7A1FE6-8CA2-7004-703E-94709568CCE3}"/>
          </ac:spMkLst>
        </pc:spChg>
        <pc:spChg chg="mod">
          <ac:chgData name="Karolina Guillen" userId="c1c08796-a0be-47c6-af52-5d31fd96ec50" providerId="ADAL" clId="{0BE9C2AA-5A33-445F-B326-C9FA72787253}" dt="2023-12-05T16:44:22.510" v="715"/>
          <ac:spMkLst>
            <pc:docMk/>
            <pc:sldMk cId="2987732408" sldId="2147327038"/>
            <ac:spMk id="8" creationId="{1D69881A-FB64-3CFC-C56D-CC1440044506}"/>
          </ac:spMkLst>
        </pc:spChg>
        <pc:picChg chg="mod">
          <ac:chgData name="Karolina Guillen" userId="c1c08796-a0be-47c6-af52-5d31fd96ec50" providerId="ADAL" clId="{0BE9C2AA-5A33-445F-B326-C9FA72787253}" dt="2023-12-05T16:44:17.293" v="714"/>
          <ac:picMkLst>
            <pc:docMk/>
            <pc:sldMk cId="2987732408" sldId="2147327038"/>
            <ac:picMk id="11" creationId="{A9F7B29B-4451-EBB4-AC26-50E412B9CAD5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Karolina Guillen" userId="c1c08796-a0be-47c6-af52-5d31fd96ec50" providerId="ADAL" clId="{0BE9C2AA-5A33-445F-B326-C9FA72787253}" dt="2023-12-05T16:44:46.946" v="716"/>
              <pc2:cmMkLst xmlns:pc2="http://schemas.microsoft.com/office/powerpoint/2019/9/main/command">
                <pc:docMk/>
                <pc:sldMk cId="2987732408" sldId="2147327038"/>
                <pc2:cmMk id="{360D4F73-97D0-4F7E-A619-C9C93C387172}"/>
              </pc2:cmMkLst>
            </pc226:cmChg>
          </p:ext>
        </pc:extLst>
      </pc:sldChg>
      <pc:sldChg chg="addSp delSp modSp mod">
        <pc:chgData name="Karolina Guillen" userId="c1c08796-a0be-47c6-af52-5d31fd96ec50" providerId="ADAL" clId="{0BE9C2AA-5A33-445F-B326-C9FA72787253}" dt="2023-12-05T14:31:17.083" v="679" actId="1035"/>
        <pc:sldMkLst>
          <pc:docMk/>
          <pc:sldMk cId="162319760" sldId="2147327040"/>
        </pc:sldMkLst>
        <pc:spChg chg="mod">
          <ac:chgData name="Karolina Guillen" userId="c1c08796-a0be-47c6-af52-5d31fd96ec50" providerId="ADAL" clId="{0BE9C2AA-5A33-445F-B326-C9FA72787253}" dt="2023-12-05T14:31:17.083" v="679" actId="1035"/>
          <ac:spMkLst>
            <pc:docMk/>
            <pc:sldMk cId="162319760" sldId="2147327040"/>
            <ac:spMk id="6" creationId="{487ECF4C-7784-249E-1000-D0AF008D9867}"/>
          </ac:spMkLst>
        </pc:spChg>
        <pc:spChg chg="del">
          <ac:chgData name="Karolina Guillen" userId="c1c08796-a0be-47c6-af52-5d31fd96ec50" providerId="ADAL" clId="{0BE9C2AA-5A33-445F-B326-C9FA72787253}" dt="2023-12-05T14:29:55.840" v="610" actId="478"/>
          <ac:spMkLst>
            <pc:docMk/>
            <pc:sldMk cId="162319760" sldId="2147327040"/>
            <ac:spMk id="7" creationId="{B010EF42-E318-271B-3F1E-968FFE46F889}"/>
          </ac:spMkLst>
        </pc:spChg>
        <pc:spChg chg="mod">
          <ac:chgData name="Karolina Guillen" userId="c1c08796-a0be-47c6-af52-5d31fd96ec50" providerId="ADAL" clId="{0BE9C2AA-5A33-445F-B326-C9FA72787253}" dt="2023-12-05T14:29:52.867" v="609" actId="207"/>
          <ac:spMkLst>
            <pc:docMk/>
            <pc:sldMk cId="162319760" sldId="2147327040"/>
            <ac:spMk id="9" creationId="{BD9ABAD9-45ED-EA54-DEE1-76F4376F87A5}"/>
          </ac:spMkLst>
        </pc:spChg>
        <pc:grpChg chg="mod">
          <ac:chgData name="Karolina Guillen" userId="c1c08796-a0be-47c6-af52-5d31fd96ec50" providerId="ADAL" clId="{0BE9C2AA-5A33-445F-B326-C9FA72787253}" dt="2023-12-05T14:30:53.793" v="661" actId="1035"/>
          <ac:grpSpMkLst>
            <pc:docMk/>
            <pc:sldMk cId="162319760" sldId="2147327040"/>
            <ac:grpSpMk id="10" creationId="{5F15DF95-F4A9-B72B-82E1-C3F52EBC72C3}"/>
          </ac:grpSpMkLst>
        </pc:grpChg>
        <pc:graphicFrameChg chg="mod">
          <ac:chgData name="Karolina Guillen" userId="c1c08796-a0be-47c6-af52-5d31fd96ec50" providerId="ADAL" clId="{0BE9C2AA-5A33-445F-B326-C9FA72787253}" dt="2023-12-05T14:31:17.083" v="679" actId="1035"/>
          <ac:graphicFrameMkLst>
            <pc:docMk/>
            <pc:sldMk cId="162319760" sldId="2147327040"/>
            <ac:graphicFrameMk id="3" creationId="{58731C87-C8A9-CCE0-EF47-DE854B4021BE}"/>
          </ac:graphicFrameMkLst>
        </pc:graphicFrameChg>
        <pc:cxnChg chg="add mod">
          <ac:chgData name="Karolina Guillen" userId="c1c08796-a0be-47c6-af52-5d31fd96ec50" providerId="ADAL" clId="{0BE9C2AA-5A33-445F-B326-C9FA72787253}" dt="2023-12-05T14:30:45.858" v="650" actId="693"/>
          <ac:cxnSpMkLst>
            <pc:docMk/>
            <pc:sldMk cId="162319760" sldId="2147327040"/>
            <ac:cxnSpMk id="12" creationId="{065F0DD8-6343-4338-938E-D421EC538680}"/>
          </ac:cxnSpMkLst>
        </pc:cxnChg>
      </pc:sldChg>
      <pc:sldChg chg="modSp mod">
        <pc:chgData name="Karolina Guillen" userId="c1c08796-a0be-47c6-af52-5d31fd96ec50" providerId="ADAL" clId="{0BE9C2AA-5A33-445F-B326-C9FA72787253}" dt="2023-12-05T14:32:17.888" v="707" actId="1035"/>
        <pc:sldMkLst>
          <pc:docMk/>
          <pc:sldMk cId="3096946518" sldId="2147327041"/>
        </pc:sldMkLst>
        <pc:spChg chg="mod">
          <ac:chgData name="Karolina Guillen" userId="c1c08796-a0be-47c6-af52-5d31fd96ec50" providerId="ADAL" clId="{0BE9C2AA-5A33-445F-B326-C9FA72787253}" dt="2023-12-05T14:32:17.888" v="707" actId="1035"/>
          <ac:spMkLst>
            <pc:docMk/>
            <pc:sldMk cId="3096946518" sldId="2147327041"/>
            <ac:spMk id="36" creationId="{0F1E129F-9659-C419-50AF-9424A89B2308}"/>
          </ac:spMkLst>
        </pc:spChg>
      </pc:sldChg>
      <pc:sldChg chg="modSp mod">
        <pc:chgData name="Karolina Guillen" userId="c1c08796-a0be-47c6-af52-5d31fd96ec50" providerId="ADAL" clId="{0BE9C2AA-5A33-445F-B326-C9FA72787253}" dt="2023-12-05T14:32:02.550" v="700" actId="1036"/>
        <pc:sldMkLst>
          <pc:docMk/>
          <pc:sldMk cId="4019403111" sldId="2147327042"/>
        </pc:sldMkLst>
        <pc:spChg chg="mod">
          <ac:chgData name="Karolina Guillen" userId="c1c08796-a0be-47c6-af52-5d31fd96ec50" providerId="ADAL" clId="{0BE9C2AA-5A33-445F-B326-C9FA72787253}" dt="2023-12-05T14:32:02.550" v="700" actId="1036"/>
          <ac:spMkLst>
            <pc:docMk/>
            <pc:sldMk cId="4019403111" sldId="2147327042"/>
            <ac:spMk id="9" creationId="{3662744A-89F3-7C76-6900-4EE54A7C3E7F}"/>
          </ac:spMkLst>
        </pc:spChg>
        <pc:spChg chg="mod">
          <ac:chgData name="Karolina Guillen" userId="c1c08796-a0be-47c6-af52-5d31fd96ec50" providerId="ADAL" clId="{0BE9C2AA-5A33-445F-B326-C9FA72787253}" dt="2023-12-05T14:32:02.550" v="700" actId="1036"/>
          <ac:spMkLst>
            <pc:docMk/>
            <pc:sldMk cId="4019403111" sldId="2147327042"/>
            <ac:spMk id="10" creationId="{71B5FA0E-32E5-5A5F-4386-3AC9A5FCAE63}"/>
          </ac:spMkLst>
        </pc:spChg>
        <pc:spChg chg="mod">
          <ac:chgData name="Karolina Guillen" userId="c1c08796-a0be-47c6-af52-5d31fd96ec50" providerId="ADAL" clId="{0BE9C2AA-5A33-445F-B326-C9FA72787253}" dt="2023-12-05T14:32:02.550" v="700" actId="1036"/>
          <ac:spMkLst>
            <pc:docMk/>
            <pc:sldMk cId="4019403111" sldId="2147327042"/>
            <ac:spMk id="11" creationId="{189237B1-560F-1E51-9FBC-9DD395DC0EB6}"/>
          </ac:spMkLst>
        </pc:spChg>
        <pc:spChg chg="mod">
          <ac:chgData name="Karolina Guillen" userId="c1c08796-a0be-47c6-af52-5d31fd96ec50" providerId="ADAL" clId="{0BE9C2AA-5A33-445F-B326-C9FA72787253}" dt="2023-12-05T14:32:02.550" v="700" actId="1036"/>
          <ac:spMkLst>
            <pc:docMk/>
            <pc:sldMk cId="4019403111" sldId="2147327042"/>
            <ac:spMk id="13" creationId="{21FEC13C-59CD-A849-B079-C2BBD8FAD5BE}"/>
          </ac:spMkLst>
        </pc:spChg>
        <pc:graphicFrameChg chg="mod">
          <ac:chgData name="Karolina Guillen" userId="c1c08796-a0be-47c6-af52-5d31fd96ec50" providerId="ADAL" clId="{0BE9C2AA-5A33-445F-B326-C9FA72787253}" dt="2023-12-05T14:32:02.550" v="700" actId="1036"/>
          <ac:graphicFrameMkLst>
            <pc:docMk/>
            <pc:sldMk cId="4019403111" sldId="2147327042"/>
            <ac:graphicFrameMk id="7" creationId="{E362A74A-89F2-E552-20C0-8FB31D7FC207}"/>
          </ac:graphicFrameMkLst>
        </pc:graphicFrameChg>
      </pc:sldChg>
      <pc:sldChg chg="addSp delSp modSp mod">
        <pc:chgData name="Karolina Guillen" userId="c1c08796-a0be-47c6-af52-5d31fd96ec50" providerId="ADAL" clId="{0BE9C2AA-5A33-445F-B326-C9FA72787253}" dt="2023-12-05T18:40:26.564" v="726" actId="2711"/>
        <pc:sldMkLst>
          <pc:docMk/>
          <pc:sldMk cId="1959864201" sldId="2147327045"/>
        </pc:sldMkLst>
        <pc:spChg chg="add del mod">
          <ac:chgData name="Karolina Guillen" userId="c1c08796-a0be-47c6-af52-5d31fd96ec50" providerId="ADAL" clId="{0BE9C2AA-5A33-445F-B326-C9FA72787253}" dt="2023-12-05T18:39:48.107" v="722"/>
          <ac:spMkLst>
            <pc:docMk/>
            <pc:sldMk cId="1959864201" sldId="2147327045"/>
            <ac:spMk id="3" creationId="{7C978ACF-408C-23DC-05D8-4406BA6881D6}"/>
          </ac:spMkLst>
        </pc:spChg>
        <pc:spChg chg="add del">
          <ac:chgData name="Karolina Guillen" userId="c1c08796-a0be-47c6-af52-5d31fd96ec50" providerId="ADAL" clId="{0BE9C2AA-5A33-445F-B326-C9FA72787253}" dt="2023-12-05T18:39:47.474" v="721" actId="478"/>
          <ac:spMkLst>
            <pc:docMk/>
            <pc:sldMk cId="1959864201" sldId="2147327045"/>
            <ac:spMk id="4" creationId="{C4395274-2EDF-B68F-1564-C5DF8F3F1660}"/>
          </ac:spMkLst>
        </pc:spChg>
        <pc:spChg chg="add del mod">
          <ac:chgData name="Karolina Guillen" userId="c1c08796-a0be-47c6-af52-5d31fd96ec50" providerId="ADAL" clId="{0BE9C2AA-5A33-445F-B326-C9FA72787253}" dt="2023-12-05T18:39:48.107" v="722"/>
          <ac:spMkLst>
            <pc:docMk/>
            <pc:sldMk cId="1959864201" sldId="2147327045"/>
            <ac:spMk id="30" creationId="{CCFFD6DD-B31E-7ECE-432C-21F82DBE3BA4}"/>
          </ac:spMkLst>
        </pc:spChg>
        <pc:spChg chg="add del mod">
          <ac:chgData name="Karolina Guillen" userId="c1c08796-a0be-47c6-af52-5d31fd96ec50" providerId="ADAL" clId="{0BE9C2AA-5A33-445F-B326-C9FA72787253}" dt="2023-12-05T18:39:48.107" v="722"/>
          <ac:spMkLst>
            <pc:docMk/>
            <pc:sldMk cId="1959864201" sldId="2147327045"/>
            <ac:spMk id="31" creationId="{AC0BCFED-1524-FD03-5634-B378376ACD8D}"/>
          </ac:spMkLst>
        </pc:spChg>
        <pc:spChg chg="add del">
          <ac:chgData name="Karolina Guillen" userId="c1c08796-a0be-47c6-af52-5d31fd96ec50" providerId="ADAL" clId="{0BE9C2AA-5A33-445F-B326-C9FA72787253}" dt="2023-12-05T18:39:47.474" v="721" actId="478"/>
          <ac:spMkLst>
            <pc:docMk/>
            <pc:sldMk cId="1959864201" sldId="2147327045"/>
            <ac:spMk id="60" creationId="{FBFA05F6-386C-75F1-AAC4-58B9C5DBD60C}"/>
          </ac:spMkLst>
        </pc:spChg>
        <pc:spChg chg="add del">
          <ac:chgData name="Karolina Guillen" userId="c1c08796-a0be-47c6-af52-5d31fd96ec50" providerId="ADAL" clId="{0BE9C2AA-5A33-445F-B326-C9FA72787253}" dt="2023-12-05T18:39:47.474" v="721" actId="478"/>
          <ac:spMkLst>
            <pc:docMk/>
            <pc:sldMk cId="1959864201" sldId="2147327045"/>
            <ac:spMk id="61" creationId="{EA07543A-976E-A7AA-25DA-84EF6EC6089B}"/>
          </ac:spMkLst>
        </pc:spChg>
        <pc:graphicFrameChg chg="add del">
          <ac:chgData name="Karolina Guillen" userId="c1c08796-a0be-47c6-af52-5d31fd96ec50" providerId="ADAL" clId="{0BE9C2AA-5A33-445F-B326-C9FA72787253}" dt="2023-12-05T18:39:47.474" v="721" actId="478"/>
          <ac:graphicFrameMkLst>
            <pc:docMk/>
            <pc:sldMk cId="1959864201" sldId="2147327045"/>
            <ac:graphicFrameMk id="7" creationId="{4B15A7CA-B3B0-A21E-195E-A91FAC3A3554}"/>
          </ac:graphicFrameMkLst>
        </pc:graphicFrameChg>
        <pc:graphicFrameChg chg="add del mod">
          <ac:chgData name="Karolina Guillen" userId="c1c08796-a0be-47c6-af52-5d31fd96ec50" providerId="ADAL" clId="{0BE9C2AA-5A33-445F-B326-C9FA72787253}" dt="2023-12-05T18:40:26.564" v="726" actId="2711"/>
          <ac:graphicFrameMkLst>
            <pc:docMk/>
            <pc:sldMk cId="1959864201" sldId="2147327045"/>
            <ac:graphicFrameMk id="14" creationId="{9600B4B7-F093-CF68-081E-F709AFE2ECA7}"/>
          </ac:graphicFrameMkLst>
        </pc:graphicFrameChg>
        <pc:picChg chg="add del">
          <ac:chgData name="Karolina Guillen" userId="c1c08796-a0be-47c6-af52-5d31fd96ec50" providerId="ADAL" clId="{0BE9C2AA-5A33-445F-B326-C9FA72787253}" dt="2023-12-05T18:39:47.474" v="721" actId="478"/>
          <ac:picMkLst>
            <pc:docMk/>
            <pc:sldMk cId="1959864201" sldId="2147327045"/>
            <ac:picMk id="9" creationId="{BC2DC247-AAE0-F186-83B8-2CA4E97A909D}"/>
          </ac:picMkLst>
        </pc:picChg>
        <pc:picChg chg="add del">
          <ac:chgData name="Karolina Guillen" userId="c1c08796-a0be-47c6-af52-5d31fd96ec50" providerId="ADAL" clId="{0BE9C2AA-5A33-445F-B326-C9FA72787253}" dt="2023-12-05T18:39:47.474" v="721" actId="478"/>
          <ac:picMkLst>
            <pc:docMk/>
            <pc:sldMk cId="1959864201" sldId="2147327045"/>
            <ac:picMk id="10" creationId="{8E59D2B9-1880-568D-6298-9E31EFBAA587}"/>
          </ac:picMkLst>
        </pc:picChg>
        <pc:picChg chg="add del">
          <ac:chgData name="Karolina Guillen" userId="c1c08796-a0be-47c6-af52-5d31fd96ec50" providerId="ADAL" clId="{0BE9C2AA-5A33-445F-B326-C9FA72787253}" dt="2023-12-05T18:39:47.474" v="721" actId="478"/>
          <ac:picMkLst>
            <pc:docMk/>
            <pc:sldMk cId="1959864201" sldId="2147327045"/>
            <ac:picMk id="11" creationId="{27226E98-9EC0-F930-256E-1933D33AA89C}"/>
          </ac:picMkLst>
        </pc:picChg>
        <pc:picChg chg="add del">
          <ac:chgData name="Karolina Guillen" userId="c1c08796-a0be-47c6-af52-5d31fd96ec50" providerId="ADAL" clId="{0BE9C2AA-5A33-445F-B326-C9FA72787253}" dt="2023-12-05T18:39:47.474" v="721" actId="478"/>
          <ac:picMkLst>
            <pc:docMk/>
            <pc:sldMk cId="1959864201" sldId="2147327045"/>
            <ac:picMk id="13" creationId="{096F8376-B599-848C-EBED-C2AF84A477D3}"/>
          </ac:picMkLst>
        </pc:picChg>
        <pc:picChg chg="add del mod">
          <ac:chgData name="Karolina Guillen" userId="c1c08796-a0be-47c6-af52-5d31fd96ec50" providerId="ADAL" clId="{0BE9C2AA-5A33-445F-B326-C9FA72787253}" dt="2023-12-05T18:39:56.293" v="723"/>
          <ac:picMkLst>
            <pc:docMk/>
            <pc:sldMk cId="1959864201" sldId="2147327045"/>
            <ac:picMk id="16" creationId="{B927DF8D-F7AB-6EDF-167B-B3D573B67D44}"/>
          </ac:picMkLst>
        </pc:picChg>
        <pc:picChg chg="add del mod">
          <ac:chgData name="Karolina Guillen" userId="c1c08796-a0be-47c6-af52-5d31fd96ec50" providerId="ADAL" clId="{0BE9C2AA-5A33-445F-B326-C9FA72787253}" dt="2023-12-05T18:39:48.107" v="722"/>
          <ac:picMkLst>
            <pc:docMk/>
            <pc:sldMk cId="1959864201" sldId="2147327045"/>
            <ac:picMk id="17" creationId="{A032C38B-951C-BF9A-E82C-B958FB2B6735}"/>
          </ac:picMkLst>
        </pc:picChg>
        <pc:picChg chg="add del mod">
          <ac:chgData name="Karolina Guillen" userId="c1c08796-a0be-47c6-af52-5d31fd96ec50" providerId="ADAL" clId="{0BE9C2AA-5A33-445F-B326-C9FA72787253}" dt="2023-12-05T18:39:48.107" v="722"/>
          <ac:picMkLst>
            <pc:docMk/>
            <pc:sldMk cId="1959864201" sldId="2147327045"/>
            <ac:picMk id="18" creationId="{6EC7AA6E-DD8D-5BE9-D5E0-723ABF1886B9}"/>
          </ac:picMkLst>
        </pc:picChg>
        <pc:picChg chg="add del mod">
          <ac:chgData name="Karolina Guillen" userId="c1c08796-a0be-47c6-af52-5d31fd96ec50" providerId="ADAL" clId="{0BE9C2AA-5A33-445F-B326-C9FA72787253}" dt="2023-12-05T18:39:48.107" v="722"/>
          <ac:picMkLst>
            <pc:docMk/>
            <pc:sldMk cId="1959864201" sldId="2147327045"/>
            <ac:picMk id="19" creationId="{95521776-A53F-1A1F-547E-1BF38A66FDCA}"/>
          </ac:picMkLst>
        </pc:picChg>
        <pc:picChg chg="add del mod">
          <ac:chgData name="Karolina Guillen" userId="c1c08796-a0be-47c6-af52-5d31fd96ec50" providerId="ADAL" clId="{0BE9C2AA-5A33-445F-B326-C9FA72787253}" dt="2023-12-05T18:39:48.107" v="722"/>
          <ac:picMkLst>
            <pc:docMk/>
            <pc:sldMk cId="1959864201" sldId="2147327045"/>
            <ac:picMk id="20" creationId="{CDF0C6A5-4E07-5BF7-CD79-BFF8194FCDBC}"/>
          </ac:picMkLst>
        </pc:picChg>
        <pc:picChg chg="add del mod">
          <ac:chgData name="Karolina Guillen" userId="c1c08796-a0be-47c6-af52-5d31fd96ec50" providerId="ADAL" clId="{0BE9C2AA-5A33-445F-B326-C9FA72787253}" dt="2023-12-05T18:39:48.107" v="722"/>
          <ac:picMkLst>
            <pc:docMk/>
            <pc:sldMk cId="1959864201" sldId="2147327045"/>
            <ac:picMk id="21" creationId="{B90614AF-1E8F-873F-2163-B87AA9A12661}"/>
          </ac:picMkLst>
        </pc:picChg>
        <pc:picChg chg="add del mod">
          <ac:chgData name="Karolina Guillen" userId="c1c08796-a0be-47c6-af52-5d31fd96ec50" providerId="ADAL" clId="{0BE9C2AA-5A33-445F-B326-C9FA72787253}" dt="2023-12-05T18:39:48.107" v="722"/>
          <ac:picMkLst>
            <pc:docMk/>
            <pc:sldMk cId="1959864201" sldId="2147327045"/>
            <ac:picMk id="22" creationId="{0E23D956-3115-10F7-0EDB-7C951B6F86FB}"/>
          </ac:picMkLst>
        </pc:picChg>
        <pc:picChg chg="add del mod">
          <ac:chgData name="Karolina Guillen" userId="c1c08796-a0be-47c6-af52-5d31fd96ec50" providerId="ADAL" clId="{0BE9C2AA-5A33-445F-B326-C9FA72787253}" dt="2023-12-05T18:39:48.107" v="722"/>
          <ac:picMkLst>
            <pc:docMk/>
            <pc:sldMk cId="1959864201" sldId="2147327045"/>
            <ac:picMk id="23" creationId="{336294B3-3773-94A8-B8AB-528ADA7E5193}"/>
          </ac:picMkLst>
        </pc:picChg>
        <pc:picChg chg="add del mod">
          <ac:chgData name="Karolina Guillen" userId="c1c08796-a0be-47c6-af52-5d31fd96ec50" providerId="ADAL" clId="{0BE9C2AA-5A33-445F-B326-C9FA72787253}" dt="2023-12-05T18:39:48.107" v="722"/>
          <ac:picMkLst>
            <pc:docMk/>
            <pc:sldMk cId="1959864201" sldId="2147327045"/>
            <ac:picMk id="24" creationId="{C04D9A2B-4EB2-2CD7-FD44-ADA8D6E6284C}"/>
          </ac:picMkLst>
        </pc:picChg>
        <pc:picChg chg="add del mod">
          <ac:chgData name="Karolina Guillen" userId="c1c08796-a0be-47c6-af52-5d31fd96ec50" providerId="ADAL" clId="{0BE9C2AA-5A33-445F-B326-C9FA72787253}" dt="2023-12-05T18:39:48.107" v="722"/>
          <ac:picMkLst>
            <pc:docMk/>
            <pc:sldMk cId="1959864201" sldId="2147327045"/>
            <ac:picMk id="25" creationId="{331B9ABE-02B6-733E-DC0A-F4FAED7BE127}"/>
          </ac:picMkLst>
        </pc:picChg>
        <pc:picChg chg="add del mod">
          <ac:chgData name="Karolina Guillen" userId="c1c08796-a0be-47c6-af52-5d31fd96ec50" providerId="ADAL" clId="{0BE9C2AA-5A33-445F-B326-C9FA72787253}" dt="2023-12-05T18:39:48.107" v="722"/>
          <ac:picMkLst>
            <pc:docMk/>
            <pc:sldMk cId="1959864201" sldId="2147327045"/>
            <ac:picMk id="26" creationId="{EBC748AB-F2F0-1F8B-F300-D953E470577A}"/>
          </ac:picMkLst>
        </pc:picChg>
        <pc:picChg chg="add del mod">
          <ac:chgData name="Karolina Guillen" userId="c1c08796-a0be-47c6-af52-5d31fd96ec50" providerId="ADAL" clId="{0BE9C2AA-5A33-445F-B326-C9FA72787253}" dt="2023-12-05T18:39:48.107" v="722"/>
          <ac:picMkLst>
            <pc:docMk/>
            <pc:sldMk cId="1959864201" sldId="2147327045"/>
            <ac:picMk id="27" creationId="{DBF1DCC3-EDD9-D3C4-6594-7B20F8062FA9}"/>
          </ac:picMkLst>
        </pc:picChg>
        <pc:picChg chg="add del mod">
          <ac:chgData name="Karolina Guillen" userId="c1c08796-a0be-47c6-af52-5d31fd96ec50" providerId="ADAL" clId="{0BE9C2AA-5A33-445F-B326-C9FA72787253}" dt="2023-12-05T18:39:48.107" v="722"/>
          <ac:picMkLst>
            <pc:docMk/>
            <pc:sldMk cId="1959864201" sldId="2147327045"/>
            <ac:picMk id="28" creationId="{1C113F46-B28D-75A4-80FC-512EAAAD46A7}"/>
          </ac:picMkLst>
        </pc:picChg>
        <pc:picChg chg="add del mod">
          <ac:chgData name="Karolina Guillen" userId="c1c08796-a0be-47c6-af52-5d31fd96ec50" providerId="ADAL" clId="{0BE9C2AA-5A33-445F-B326-C9FA72787253}" dt="2023-12-05T18:39:48.107" v="722"/>
          <ac:picMkLst>
            <pc:docMk/>
            <pc:sldMk cId="1959864201" sldId="2147327045"/>
            <ac:picMk id="29" creationId="{578CBBEB-8CDA-F070-83A5-146C43EDD97F}"/>
          </ac:picMkLst>
        </pc:picChg>
        <pc:picChg chg="add del mod">
          <ac:chgData name="Karolina Guillen" userId="c1c08796-a0be-47c6-af52-5d31fd96ec50" providerId="ADAL" clId="{0BE9C2AA-5A33-445F-B326-C9FA72787253}" dt="2023-12-05T18:39:48.107" v="722"/>
          <ac:picMkLst>
            <pc:docMk/>
            <pc:sldMk cId="1959864201" sldId="2147327045"/>
            <ac:picMk id="32" creationId="{D044FFFD-7983-D442-13FF-4DB0B558C3E3}"/>
          </ac:picMkLst>
        </pc:picChg>
        <pc:picChg chg="add del">
          <ac:chgData name="Karolina Guillen" userId="c1c08796-a0be-47c6-af52-5d31fd96ec50" providerId="ADAL" clId="{0BE9C2AA-5A33-445F-B326-C9FA72787253}" dt="2023-12-05T18:39:47.474" v="721" actId="478"/>
          <ac:picMkLst>
            <pc:docMk/>
            <pc:sldMk cId="1959864201" sldId="2147327045"/>
            <ac:picMk id="34" creationId="{B5A2B24A-F6DB-8F7E-1127-F566042F0719}"/>
          </ac:picMkLst>
        </pc:picChg>
        <pc:picChg chg="add del">
          <ac:chgData name="Karolina Guillen" userId="c1c08796-a0be-47c6-af52-5d31fd96ec50" providerId="ADAL" clId="{0BE9C2AA-5A33-445F-B326-C9FA72787253}" dt="2023-12-05T18:39:47.474" v="721" actId="478"/>
          <ac:picMkLst>
            <pc:docMk/>
            <pc:sldMk cId="1959864201" sldId="2147327045"/>
            <ac:picMk id="48" creationId="{9A286E60-74D3-A417-FFD8-A2AAA7BC458C}"/>
          </ac:picMkLst>
        </pc:picChg>
        <pc:picChg chg="add del">
          <ac:chgData name="Karolina Guillen" userId="c1c08796-a0be-47c6-af52-5d31fd96ec50" providerId="ADAL" clId="{0BE9C2AA-5A33-445F-B326-C9FA72787253}" dt="2023-12-05T18:39:47.474" v="721" actId="478"/>
          <ac:picMkLst>
            <pc:docMk/>
            <pc:sldMk cId="1959864201" sldId="2147327045"/>
            <ac:picMk id="52" creationId="{7BD61572-A925-227E-AFF3-5037621583EA}"/>
          </ac:picMkLst>
        </pc:picChg>
        <pc:picChg chg="add del">
          <ac:chgData name="Karolina Guillen" userId="c1c08796-a0be-47c6-af52-5d31fd96ec50" providerId="ADAL" clId="{0BE9C2AA-5A33-445F-B326-C9FA72787253}" dt="2023-12-05T18:39:47.474" v="721" actId="478"/>
          <ac:picMkLst>
            <pc:docMk/>
            <pc:sldMk cId="1959864201" sldId="2147327045"/>
            <ac:picMk id="53" creationId="{A17713D1-24B9-2C2D-7754-0DAA01CD2CB2}"/>
          </ac:picMkLst>
        </pc:picChg>
        <pc:picChg chg="add del">
          <ac:chgData name="Karolina Guillen" userId="c1c08796-a0be-47c6-af52-5d31fd96ec50" providerId="ADAL" clId="{0BE9C2AA-5A33-445F-B326-C9FA72787253}" dt="2023-12-05T18:39:47.474" v="721" actId="478"/>
          <ac:picMkLst>
            <pc:docMk/>
            <pc:sldMk cId="1959864201" sldId="2147327045"/>
            <ac:picMk id="54" creationId="{EB178872-CDFD-3C3A-9E36-CD1461F7E72E}"/>
          </ac:picMkLst>
        </pc:picChg>
        <pc:picChg chg="add del">
          <ac:chgData name="Karolina Guillen" userId="c1c08796-a0be-47c6-af52-5d31fd96ec50" providerId="ADAL" clId="{0BE9C2AA-5A33-445F-B326-C9FA72787253}" dt="2023-12-05T18:39:47.474" v="721" actId="478"/>
          <ac:picMkLst>
            <pc:docMk/>
            <pc:sldMk cId="1959864201" sldId="2147327045"/>
            <ac:picMk id="55" creationId="{19960E63-A61B-CDCD-30A7-6CAE6C287CD2}"/>
          </ac:picMkLst>
        </pc:picChg>
        <pc:picChg chg="add del">
          <ac:chgData name="Karolina Guillen" userId="c1c08796-a0be-47c6-af52-5d31fd96ec50" providerId="ADAL" clId="{0BE9C2AA-5A33-445F-B326-C9FA72787253}" dt="2023-12-05T18:39:47.474" v="721" actId="478"/>
          <ac:picMkLst>
            <pc:docMk/>
            <pc:sldMk cId="1959864201" sldId="2147327045"/>
            <ac:picMk id="56" creationId="{598D3052-72EB-BE20-4042-A3AF26C70199}"/>
          </ac:picMkLst>
        </pc:picChg>
        <pc:picChg chg="add del">
          <ac:chgData name="Karolina Guillen" userId="c1c08796-a0be-47c6-af52-5d31fd96ec50" providerId="ADAL" clId="{0BE9C2AA-5A33-445F-B326-C9FA72787253}" dt="2023-12-05T18:39:47.474" v="721" actId="478"/>
          <ac:picMkLst>
            <pc:docMk/>
            <pc:sldMk cId="1959864201" sldId="2147327045"/>
            <ac:picMk id="57" creationId="{D11799EA-5E79-A97D-6C7A-32F8DBF8B42D}"/>
          </ac:picMkLst>
        </pc:picChg>
        <pc:picChg chg="add del">
          <ac:chgData name="Karolina Guillen" userId="c1c08796-a0be-47c6-af52-5d31fd96ec50" providerId="ADAL" clId="{0BE9C2AA-5A33-445F-B326-C9FA72787253}" dt="2023-12-05T18:39:47.474" v="721" actId="478"/>
          <ac:picMkLst>
            <pc:docMk/>
            <pc:sldMk cId="1959864201" sldId="2147327045"/>
            <ac:picMk id="58" creationId="{50D278D8-7E7D-C867-1E19-2E809179D6EA}"/>
          </ac:picMkLst>
        </pc:picChg>
        <pc:picChg chg="add del">
          <ac:chgData name="Karolina Guillen" userId="c1c08796-a0be-47c6-af52-5d31fd96ec50" providerId="ADAL" clId="{0BE9C2AA-5A33-445F-B326-C9FA72787253}" dt="2023-12-05T18:39:47.474" v="721" actId="478"/>
          <ac:picMkLst>
            <pc:docMk/>
            <pc:sldMk cId="1959864201" sldId="2147327045"/>
            <ac:picMk id="59" creationId="{B0D28511-C0AE-5818-749D-107E4D14E253}"/>
          </ac:picMkLst>
        </pc:picChg>
        <pc:picChg chg="add del">
          <ac:chgData name="Karolina Guillen" userId="c1c08796-a0be-47c6-af52-5d31fd96ec50" providerId="ADAL" clId="{0BE9C2AA-5A33-445F-B326-C9FA72787253}" dt="2023-12-05T18:39:47.474" v="721" actId="478"/>
          <ac:picMkLst>
            <pc:docMk/>
            <pc:sldMk cId="1959864201" sldId="2147327045"/>
            <ac:picMk id="62" creationId="{9C87E8CD-EA9A-2106-F1A6-DEEF7D5BA806}"/>
          </ac:picMkLst>
        </pc:picChg>
      </pc:sldChg>
    </pc:docChg>
  </pc:docChgLst>
  <pc:docChgLst>
    <pc:chgData name="Leah Montner Dixon" userId="d5b2ae9e-9213-4442-b7df-4db8cbe51e5d" providerId="ADAL" clId="{48610CBC-3DA1-4EA2-A23B-BF014EF29111}"/>
    <pc:docChg chg="custSel delSld modSld delMainMaster">
      <pc:chgData name="Leah Montner Dixon" userId="d5b2ae9e-9213-4442-b7df-4db8cbe51e5d" providerId="ADAL" clId="{48610CBC-3DA1-4EA2-A23B-BF014EF29111}" dt="2024-01-23T14:58:51.814" v="35" actId="1036"/>
      <pc:docMkLst>
        <pc:docMk/>
      </pc:docMkLst>
      <pc:sldChg chg="del">
        <pc:chgData name="Leah Montner Dixon" userId="d5b2ae9e-9213-4442-b7df-4db8cbe51e5d" providerId="ADAL" clId="{48610CBC-3DA1-4EA2-A23B-BF014EF29111}" dt="2024-01-23T14:57:19.348" v="4" actId="47"/>
        <pc:sldMkLst>
          <pc:docMk/>
          <pc:sldMk cId="3813308834" sldId="2146846083"/>
        </pc:sldMkLst>
      </pc:sldChg>
      <pc:sldChg chg="del">
        <pc:chgData name="Leah Montner Dixon" userId="d5b2ae9e-9213-4442-b7df-4db8cbe51e5d" providerId="ADAL" clId="{48610CBC-3DA1-4EA2-A23B-BF014EF29111}" dt="2024-01-23T14:57:23.150" v="9" actId="47"/>
        <pc:sldMkLst>
          <pc:docMk/>
          <pc:sldMk cId="3916546839" sldId="2146846126"/>
        </pc:sldMkLst>
      </pc:sldChg>
      <pc:sldChg chg="addSp modSp mod">
        <pc:chgData name="Leah Montner Dixon" userId="d5b2ae9e-9213-4442-b7df-4db8cbe51e5d" providerId="ADAL" clId="{48610CBC-3DA1-4EA2-A23B-BF014EF29111}" dt="2024-01-23T14:57:32.629" v="14" actId="207"/>
        <pc:sldMkLst>
          <pc:docMk/>
          <pc:sldMk cId="957495863" sldId="2146846202"/>
        </pc:sldMkLst>
        <pc:spChg chg="add mod">
          <ac:chgData name="Leah Montner Dixon" userId="d5b2ae9e-9213-4442-b7df-4db8cbe51e5d" providerId="ADAL" clId="{48610CBC-3DA1-4EA2-A23B-BF014EF29111}" dt="2024-01-23T14:57:32.629" v="14" actId="207"/>
          <ac:spMkLst>
            <pc:docMk/>
            <pc:sldMk cId="957495863" sldId="2146846202"/>
            <ac:spMk id="6" creationId="{548A6ED4-3753-5E69-509E-1E6C09F6FD6A}"/>
          </ac:spMkLst>
        </pc:spChg>
      </pc:sldChg>
      <pc:sldChg chg="del">
        <pc:chgData name="Leah Montner Dixon" userId="d5b2ae9e-9213-4442-b7df-4db8cbe51e5d" providerId="ADAL" clId="{48610CBC-3DA1-4EA2-A23B-BF014EF29111}" dt="2024-01-23T14:57:18.180" v="1" actId="47"/>
        <pc:sldMkLst>
          <pc:docMk/>
          <pc:sldMk cId="862213053" sldId="2146846276"/>
        </pc:sldMkLst>
      </pc:sldChg>
      <pc:sldChg chg="addSp delSp modSp mod">
        <pc:chgData name="Leah Montner Dixon" userId="d5b2ae9e-9213-4442-b7df-4db8cbe51e5d" providerId="ADAL" clId="{48610CBC-3DA1-4EA2-A23B-BF014EF29111}" dt="2024-01-23T14:58:51.814" v="35" actId="1036"/>
        <pc:sldMkLst>
          <pc:docMk/>
          <pc:sldMk cId="551601610" sldId="2146846289"/>
        </pc:sldMkLst>
        <pc:spChg chg="add mod">
          <ac:chgData name="Leah Montner Dixon" userId="d5b2ae9e-9213-4442-b7df-4db8cbe51e5d" providerId="ADAL" clId="{48610CBC-3DA1-4EA2-A23B-BF014EF29111}" dt="2024-01-23T14:58:10.021" v="21"/>
          <ac:spMkLst>
            <pc:docMk/>
            <pc:sldMk cId="551601610" sldId="2146846289"/>
            <ac:spMk id="9" creationId="{661964A7-7981-EC41-941B-5A521B5CA5CD}"/>
          </ac:spMkLst>
        </pc:spChg>
        <pc:spChg chg="del mod">
          <ac:chgData name="Leah Montner Dixon" userId="d5b2ae9e-9213-4442-b7df-4db8cbe51e5d" providerId="ADAL" clId="{48610CBC-3DA1-4EA2-A23B-BF014EF29111}" dt="2024-01-23T14:58:31.796" v="26" actId="478"/>
          <ac:spMkLst>
            <pc:docMk/>
            <pc:sldMk cId="551601610" sldId="2146846289"/>
            <ac:spMk id="22" creationId="{37F8F03F-EDDC-3198-5A6B-1B02961372FC}"/>
          </ac:spMkLst>
        </pc:spChg>
        <pc:spChg chg="ord">
          <ac:chgData name="Leah Montner Dixon" userId="d5b2ae9e-9213-4442-b7df-4db8cbe51e5d" providerId="ADAL" clId="{48610CBC-3DA1-4EA2-A23B-BF014EF29111}" dt="2024-01-23T14:58:49.398" v="31" actId="167"/>
          <ac:spMkLst>
            <pc:docMk/>
            <pc:sldMk cId="551601610" sldId="2146846289"/>
            <ac:spMk id="30" creationId="{945AE4A2-5FF7-F467-42DD-5C62389E3567}"/>
          </ac:spMkLst>
        </pc:spChg>
        <pc:spChg chg="del mod">
          <ac:chgData name="Leah Montner Dixon" userId="d5b2ae9e-9213-4442-b7df-4db8cbe51e5d" providerId="ADAL" clId="{48610CBC-3DA1-4EA2-A23B-BF014EF29111}" dt="2024-01-23T14:58:11.653" v="22" actId="478"/>
          <ac:spMkLst>
            <pc:docMk/>
            <pc:sldMk cId="551601610" sldId="2146846289"/>
            <ac:spMk id="56" creationId="{3FB2B824-44DB-C4B5-3364-D011D512CD47}"/>
          </ac:spMkLst>
        </pc:spChg>
        <pc:spChg chg="mod">
          <ac:chgData name="Leah Montner Dixon" userId="d5b2ae9e-9213-4442-b7df-4db8cbe51e5d" providerId="ADAL" clId="{48610CBC-3DA1-4EA2-A23B-BF014EF29111}" dt="2024-01-23T14:58:34.491" v="27" actId="1076"/>
          <ac:spMkLst>
            <pc:docMk/>
            <pc:sldMk cId="551601610" sldId="2146846289"/>
            <ac:spMk id="79" creationId="{5FCC578A-941F-166B-5299-3775DA65BCB6}"/>
          </ac:spMkLst>
        </pc:spChg>
        <pc:picChg chg="add del mod">
          <ac:chgData name="Leah Montner Dixon" userId="d5b2ae9e-9213-4442-b7df-4db8cbe51e5d" providerId="ADAL" clId="{48610CBC-3DA1-4EA2-A23B-BF014EF29111}" dt="2024-01-23T14:58:47.370" v="30" actId="478"/>
          <ac:picMkLst>
            <pc:docMk/>
            <pc:sldMk cId="551601610" sldId="2146846289"/>
            <ac:picMk id="7" creationId="{79E091DE-523C-E062-0639-F333C23417BF}"/>
          </ac:picMkLst>
        </pc:picChg>
        <pc:picChg chg="mod ord">
          <ac:chgData name="Leah Montner Dixon" userId="d5b2ae9e-9213-4442-b7df-4db8cbe51e5d" providerId="ADAL" clId="{48610CBC-3DA1-4EA2-A23B-BF014EF29111}" dt="2024-01-23T14:58:51.814" v="35" actId="1036"/>
          <ac:picMkLst>
            <pc:docMk/>
            <pc:sldMk cId="551601610" sldId="2146846289"/>
            <ac:picMk id="52" creationId="{C824AF4A-CCAE-0158-FA77-90C78789E4A2}"/>
          </ac:picMkLst>
        </pc:picChg>
      </pc:sldChg>
      <pc:sldChg chg="del">
        <pc:chgData name="Leah Montner Dixon" userId="d5b2ae9e-9213-4442-b7df-4db8cbe51e5d" providerId="ADAL" clId="{48610CBC-3DA1-4EA2-A23B-BF014EF29111}" dt="2024-01-23T14:57:24.396" v="11" actId="47"/>
        <pc:sldMkLst>
          <pc:docMk/>
          <pc:sldMk cId="580894001" sldId="2147327035"/>
        </pc:sldMkLst>
      </pc:sldChg>
      <pc:sldChg chg="del">
        <pc:chgData name="Leah Montner Dixon" userId="d5b2ae9e-9213-4442-b7df-4db8cbe51e5d" providerId="ADAL" clId="{48610CBC-3DA1-4EA2-A23B-BF014EF29111}" dt="2024-01-23T14:57:25.023" v="12" actId="47"/>
        <pc:sldMkLst>
          <pc:docMk/>
          <pc:sldMk cId="2987732408" sldId="2147327038"/>
        </pc:sldMkLst>
      </pc:sldChg>
      <pc:sldChg chg="del">
        <pc:chgData name="Leah Montner Dixon" userId="d5b2ae9e-9213-4442-b7df-4db8cbe51e5d" providerId="ADAL" clId="{48610CBC-3DA1-4EA2-A23B-BF014EF29111}" dt="2024-01-23T14:57:18.567" v="2" actId="47"/>
        <pc:sldMkLst>
          <pc:docMk/>
          <pc:sldMk cId="3125726786" sldId="2147327039"/>
        </pc:sldMkLst>
      </pc:sldChg>
      <pc:sldChg chg="del">
        <pc:chgData name="Leah Montner Dixon" userId="d5b2ae9e-9213-4442-b7df-4db8cbe51e5d" providerId="ADAL" clId="{48610CBC-3DA1-4EA2-A23B-BF014EF29111}" dt="2024-01-23T14:57:18.988" v="3" actId="47"/>
        <pc:sldMkLst>
          <pc:docMk/>
          <pc:sldMk cId="162319760" sldId="2147327040"/>
        </pc:sldMkLst>
      </pc:sldChg>
      <pc:sldChg chg="del">
        <pc:chgData name="Leah Montner Dixon" userId="d5b2ae9e-9213-4442-b7df-4db8cbe51e5d" providerId="ADAL" clId="{48610CBC-3DA1-4EA2-A23B-BF014EF29111}" dt="2024-01-23T14:57:20.182" v="6" actId="47"/>
        <pc:sldMkLst>
          <pc:docMk/>
          <pc:sldMk cId="3096946518" sldId="2147327041"/>
        </pc:sldMkLst>
      </pc:sldChg>
      <pc:sldChg chg="del">
        <pc:chgData name="Leah Montner Dixon" userId="d5b2ae9e-9213-4442-b7df-4db8cbe51e5d" providerId="ADAL" clId="{48610CBC-3DA1-4EA2-A23B-BF014EF29111}" dt="2024-01-23T14:57:19.754" v="5" actId="47"/>
        <pc:sldMkLst>
          <pc:docMk/>
          <pc:sldMk cId="4019403111" sldId="2147327042"/>
        </pc:sldMkLst>
      </pc:sldChg>
      <pc:sldChg chg="del">
        <pc:chgData name="Leah Montner Dixon" userId="d5b2ae9e-9213-4442-b7df-4db8cbe51e5d" providerId="ADAL" clId="{48610CBC-3DA1-4EA2-A23B-BF014EF29111}" dt="2024-01-23T14:57:21.250" v="7" actId="47"/>
        <pc:sldMkLst>
          <pc:docMk/>
          <pc:sldMk cId="2436896795" sldId="2147327043"/>
        </pc:sldMkLst>
      </pc:sldChg>
      <pc:sldChg chg="del">
        <pc:chgData name="Leah Montner Dixon" userId="d5b2ae9e-9213-4442-b7df-4db8cbe51e5d" providerId="ADAL" clId="{48610CBC-3DA1-4EA2-A23B-BF014EF29111}" dt="2024-01-23T14:57:22.344" v="8" actId="47"/>
        <pc:sldMkLst>
          <pc:docMk/>
          <pc:sldMk cId="3784931702" sldId="2147327044"/>
        </pc:sldMkLst>
      </pc:sldChg>
      <pc:sldChg chg="del">
        <pc:chgData name="Leah Montner Dixon" userId="d5b2ae9e-9213-4442-b7df-4db8cbe51e5d" providerId="ADAL" clId="{48610CBC-3DA1-4EA2-A23B-BF014EF29111}" dt="2024-01-23T14:57:23.884" v="10" actId="47"/>
        <pc:sldMkLst>
          <pc:docMk/>
          <pc:sldMk cId="1959864201" sldId="2147327045"/>
        </pc:sldMkLst>
      </pc:sldChg>
      <pc:sldChg chg="del">
        <pc:chgData name="Leah Montner Dixon" userId="d5b2ae9e-9213-4442-b7df-4db8cbe51e5d" providerId="ADAL" clId="{48610CBC-3DA1-4EA2-A23B-BF014EF29111}" dt="2024-01-23T14:57:16.986" v="0" actId="47"/>
        <pc:sldMkLst>
          <pc:docMk/>
          <pc:sldMk cId="1964659908" sldId="2147327046"/>
        </pc:sldMkLst>
      </pc:sldChg>
      <pc:sldMasterChg chg="del delSldLayout">
        <pc:chgData name="Leah Montner Dixon" userId="d5b2ae9e-9213-4442-b7df-4db8cbe51e5d" providerId="ADAL" clId="{48610CBC-3DA1-4EA2-A23B-BF014EF29111}" dt="2024-01-23T14:57:18.567" v="2" actId="47"/>
        <pc:sldMasterMkLst>
          <pc:docMk/>
          <pc:sldMasterMk cId="2270892452" sldId="2147483660"/>
        </pc:sldMasterMkLst>
        <pc:sldLayoutChg chg="del">
          <pc:chgData name="Leah Montner Dixon" userId="d5b2ae9e-9213-4442-b7df-4db8cbe51e5d" providerId="ADAL" clId="{48610CBC-3DA1-4EA2-A23B-BF014EF29111}" dt="2024-01-23T14:57:18.567" v="2" actId="47"/>
          <pc:sldLayoutMkLst>
            <pc:docMk/>
            <pc:sldMasterMk cId="2270892452" sldId="2147483660"/>
            <pc:sldLayoutMk cId="4259108150" sldId="2147483661"/>
          </pc:sldLayoutMkLst>
        </pc:sldLayoutChg>
        <pc:sldLayoutChg chg="del">
          <pc:chgData name="Leah Montner Dixon" userId="d5b2ae9e-9213-4442-b7df-4db8cbe51e5d" providerId="ADAL" clId="{48610CBC-3DA1-4EA2-A23B-BF014EF29111}" dt="2024-01-23T14:57:18.567" v="2" actId="47"/>
          <pc:sldLayoutMkLst>
            <pc:docMk/>
            <pc:sldMasterMk cId="2270892452" sldId="2147483660"/>
            <pc:sldLayoutMk cId="2529935304" sldId="2147483662"/>
          </pc:sldLayoutMkLst>
        </pc:sldLayoutChg>
        <pc:sldLayoutChg chg="del">
          <pc:chgData name="Leah Montner Dixon" userId="d5b2ae9e-9213-4442-b7df-4db8cbe51e5d" providerId="ADAL" clId="{48610CBC-3DA1-4EA2-A23B-BF014EF29111}" dt="2024-01-23T14:57:18.567" v="2" actId="47"/>
          <pc:sldLayoutMkLst>
            <pc:docMk/>
            <pc:sldMasterMk cId="2270892452" sldId="2147483660"/>
            <pc:sldLayoutMk cId="1593641569" sldId="2147483663"/>
          </pc:sldLayoutMkLst>
        </pc:sldLayoutChg>
        <pc:sldLayoutChg chg="del">
          <pc:chgData name="Leah Montner Dixon" userId="d5b2ae9e-9213-4442-b7df-4db8cbe51e5d" providerId="ADAL" clId="{48610CBC-3DA1-4EA2-A23B-BF014EF29111}" dt="2024-01-23T14:57:18.567" v="2" actId="47"/>
          <pc:sldLayoutMkLst>
            <pc:docMk/>
            <pc:sldMasterMk cId="2270892452" sldId="2147483660"/>
            <pc:sldLayoutMk cId="2706832713" sldId="2147483664"/>
          </pc:sldLayoutMkLst>
        </pc:sldLayoutChg>
        <pc:sldLayoutChg chg="del">
          <pc:chgData name="Leah Montner Dixon" userId="d5b2ae9e-9213-4442-b7df-4db8cbe51e5d" providerId="ADAL" clId="{48610CBC-3DA1-4EA2-A23B-BF014EF29111}" dt="2024-01-23T14:57:18.567" v="2" actId="47"/>
          <pc:sldLayoutMkLst>
            <pc:docMk/>
            <pc:sldMasterMk cId="2270892452" sldId="2147483660"/>
            <pc:sldLayoutMk cId="3538595154" sldId="2147483665"/>
          </pc:sldLayoutMkLst>
        </pc:sldLayoutChg>
        <pc:sldLayoutChg chg="del">
          <pc:chgData name="Leah Montner Dixon" userId="d5b2ae9e-9213-4442-b7df-4db8cbe51e5d" providerId="ADAL" clId="{48610CBC-3DA1-4EA2-A23B-BF014EF29111}" dt="2024-01-23T14:57:18.567" v="2" actId="47"/>
          <pc:sldLayoutMkLst>
            <pc:docMk/>
            <pc:sldMasterMk cId="2270892452" sldId="2147483660"/>
            <pc:sldLayoutMk cId="2975840911" sldId="2147483666"/>
          </pc:sldLayoutMkLst>
        </pc:sldLayoutChg>
        <pc:sldLayoutChg chg="del">
          <pc:chgData name="Leah Montner Dixon" userId="d5b2ae9e-9213-4442-b7df-4db8cbe51e5d" providerId="ADAL" clId="{48610CBC-3DA1-4EA2-A23B-BF014EF29111}" dt="2024-01-23T14:57:18.567" v="2" actId="47"/>
          <pc:sldLayoutMkLst>
            <pc:docMk/>
            <pc:sldMasterMk cId="2270892452" sldId="2147483660"/>
            <pc:sldLayoutMk cId="4275870257" sldId="2147483667"/>
          </pc:sldLayoutMkLst>
        </pc:sldLayoutChg>
        <pc:sldLayoutChg chg="del">
          <pc:chgData name="Leah Montner Dixon" userId="d5b2ae9e-9213-4442-b7df-4db8cbe51e5d" providerId="ADAL" clId="{48610CBC-3DA1-4EA2-A23B-BF014EF29111}" dt="2024-01-23T14:57:18.567" v="2" actId="47"/>
          <pc:sldLayoutMkLst>
            <pc:docMk/>
            <pc:sldMasterMk cId="2270892452" sldId="2147483660"/>
            <pc:sldLayoutMk cId="1757400577" sldId="2147483668"/>
          </pc:sldLayoutMkLst>
        </pc:sldLayoutChg>
        <pc:sldLayoutChg chg="del">
          <pc:chgData name="Leah Montner Dixon" userId="d5b2ae9e-9213-4442-b7df-4db8cbe51e5d" providerId="ADAL" clId="{48610CBC-3DA1-4EA2-A23B-BF014EF29111}" dt="2024-01-23T14:57:18.567" v="2" actId="47"/>
          <pc:sldLayoutMkLst>
            <pc:docMk/>
            <pc:sldMasterMk cId="2270892452" sldId="2147483660"/>
            <pc:sldLayoutMk cId="4014735030" sldId="2147483669"/>
          </pc:sldLayoutMkLst>
        </pc:sldLayoutChg>
        <pc:sldLayoutChg chg="del">
          <pc:chgData name="Leah Montner Dixon" userId="d5b2ae9e-9213-4442-b7df-4db8cbe51e5d" providerId="ADAL" clId="{48610CBC-3DA1-4EA2-A23B-BF014EF29111}" dt="2024-01-23T14:57:18.567" v="2" actId="47"/>
          <pc:sldLayoutMkLst>
            <pc:docMk/>
            <pc:sldMasterMk cId="2270892452" sldId="2147483660"/>
            <pc:sldLayoutMk cId="3382680306" sldId="2147483670"/>
          </pc:sldLayoutMkLst>
        </pc:sldLayoutChg>
        <pc:sldLayoutChg chg="del">
          <pc:chgData name="Leah Montner Dixon" userId="d5b2ae9e-9213-4442-b7df-4db8cbe51e5d" providerId="ADAL" clId="{48610CBC-3DA1-4EA2-A23B-BF014EF29111}" dt="2024-01-23T14:57:18.567" v="2" actId="47"/>
          <pc:sldLayoutMkLst>
            <pc:docMk/>
            <pc:sldMasterMk cId="2270892452" sldId="2147483660"/>
            <pc:sldLayoutMk cId="3141747865" sldId="2147483671"/>
          </pc:sldLayoutMkLst>
        </pc:sldLayoutChg>
        <pc:sldLayoutChg chg="del">
          <pc:chgData name="Leah Montner Dixon" userId="d5b2ae9e-9213-4442-b7df-4db8cbe51e5d" providerId="ADAL" clId="{48610CBC-3DA1-4EA2-A23B-BF014EF29111}" dt="2024-01-23T14:57:18.567" v="2" actId="47"/>
          <pc:sldLayoutMkLst>
            <pc:docMk/>
            <pc:sldMasterMk cId="2270892452" sldId="2147483660"/>
            <pc:sldLayoutMk cId="1658825268" sldId="2147483672"/>
          </pc:sldLayoutMkLst>
        </pc:sldLayoutChg>
      </pc:sldMasterChg>
    </pc:docChg>
  </pc:docChgLst>
  <pc:docChgLst>
    <pc:chgData name="Leah Montner Dixon" userId="d5b2ae9e-9213-4442-b7df-4db8cbe51e5d" providerId="ADAL" clId="{9E7F25B8-AC8A-4749-8964-91B91B308519}"/>
    <pc:docChg chg="undo custSel addSld delSld modSld sldOrd">
      <pc:chgData name="Leah Montner Dixon" userId="d5b2ae9e-9213-4442-b7df-4db8cbe51e5d" providerId="ADAL" clId="{9E7F25B8-AC8A-4749-8964-91B91B308519}" dt="2023-12-04T21:21:36.406" v="162"/>
      <pc:docMkLst>
        <pc:docMk/>
      </pc:docMkLst>
      <pc:sldChg chg="ord">
        <pc:chgData name="Leah Montner Dixon" userId="d5b2ae9e-9213-4442-b7df-4db8cbe51e5d" providerId="ADAL" clId="{9E7F25B8-AC8A-4749-8964-91B91B308519}" dt="2023-12-04T21:06:33.159" v="149"/>
        <pc:sldMkLst>
          <pc:docMk/>
          <pc:sldMk cId="714752505" sldId="2146846026"/>
        </pc:sldMkLst>
      </pc:sldChg>
      <pc:sldChg chg="addSp delSp modSp mod ord">
        <pc:chgData name="Leah Montner Dixon" userId="d5b2ae9e-9213-4442-b7df-4db8cbe51e5d" providerId="ADAL" clId="{9E7F25B8-AC8A-4749-8964-91B91B308519}" dt="2023-12-04T21:04:09.535" v="145"/>
        <pc:sldMkLst>
          <pc:docMk/>
          <pc:sldMk cId="3813308834" sldId="2146846083"/>
        </pc:sldMkLst>
        <pc:spChg chg="mod">
          <ac:chgData name="Leah Montner Dixon" userId="d5b2ae9e-9213-4442-b7df-4db8cbe51e5d" providerId="ADAL" clId="{9E7F25B8-AC8A-4749-8964-91B91B308519}" dt="2023-10-30T14:08:06.671" v="19" actId="1035"/>
          <ac:spMkLst>
            <pc:docMk/>
            <pc:sldMk cId="3813308834" sldId="2146846083"/>
            <ac:spMk id="2" creationId="{5E22990F-28B3-E049-7C41-B7D817EB0304}"/>
          </ac:spMkLst>
        </pc:spChg>
        <pc:spChg chg="mod">
          <ac:chgData name="Leah Montner Dixon" userId="d5b2ae9e-9213-4442-b7df-4db8cbe51e5d" providerId="ADAL" clId="{9E7F25B8-AC8A-4749-8964-91B91B308519}" dt="2023-10-30T14:08:06.671" v="19" actId="1035"/>
          <ac:spMkLst>
            <pc:docMk/>
            <pc:sldMk cId="3813308834" sldId="2146846083"/>
            <ac:spMk id="3" creationId="{6A66138F-2403-57C0-06FE-2F733625C2E7}"/>
          </ac:spMkLst>
        </pc:spChg>
        <pc:spChg chg="add mod ord">
          <ac:chgData name="Leah Montner Dixon" userId="d5b2ae9e-9213-4442-b7df-4db8cbe51e5d" providerId="ADAL" clId="{9E7F25B8-AC8A-4749-8964-91B91B308519}" dt="2023-10-30T14:12:38.765" v="130" actId="167"/>
          <ac:spMkLst>
            <pc:docMk/>
            <pc:sldMk cId="3813308834" sldId="2146846083"/>
            <ac:spMk id="4" creationId="{13A1E6BF-9EFC-667D-8902-E2554043B393}"/>
          </ac:spMkLst>
        </pc:spChg>
        <pc:spChg chg="add mod">
          <ac:chgData name="Leah Montner Dixon" userId="d5b2ae9e-9213-4442-b7df-4db8cbe51e5d" providerId="ADAL" clId="{9E7F25B8-AC8A-4749-8964-91B91B308519}" dt="2023-10-30T14:11:41.695" v="107" actId="20577"/>
          <ac:spMkLst>
            <pc:docMk/>
            <pc:sldMk cId="3813308834" sldId="2146846083"/>
            <ac:spMk id="5" creationId="{62AA41DC-03D0-308E-08C0-5B0D41139E56}"/>
          </ac:spMkLst>
        </pc:spChg>
        <pc:spChg chg="mod">
          <ac:chgData name="Leah Montner Dixon" userId="d5b2ae9e-9213-4442-b7df-4db8cbe51e5d" providerId="ADAL" clId="{9E7F25B8-AC8A-4749-8964-91B91B308519}" dt="2023-10-30T14:08:06.671" v="19" actId="1035"/>
          <ac:spMkLst>
            <pc:docMk/>
            <pc:sldMk cId="3813308834" sldId="2146846083"/>
            <ac:spMk id="6" creationId="{5EF200F6-226C-E0E0-DD1D-4DC139EC604D}"/>
          </ac:spMkLst>
        </pc:spChg>
        <pc:spChg chg="mod">
          <ac:chgData name="Leah Montner Dixon" userId="d5b2ae9e-9213-4442-b7df-4db8cbe51e5d" providerId="ADAL" clId="{9E7F25B8-AC8A-4749-8964-91B91B308519}" dt="2023-10-30T14:08:06.671" v="19" actId="1035"/>
          <ac:spMkLst>
            <pc:docMk/>
            <pc:sldMk cId="3813308834" sldId="2146846083"/>
            <ac:spMk id="7" creationId="{268F10EE-25FF-3548-9D60-D879B235DB95}"/>
          </ac:spMkLst>
        </pc:spChg>
        <pc:spChg chg="mod">
          <ac:chgData name="Leah Montner Dixon" userId="d5b2ae9e-9213-4442-b7df-4db8cbe51e5d" providerId="ADAL" clId="{9E7F25B8-AC8A-4749-8964-91B91B308519}" dt="2023-10-30T14:08:06.671" v="19" actId="1035"/>
          <ac:spMkLst>
            <pc:docMk/>
            <pc:sldMk cId="3813308834" sldId="2146846083"/>
            <ac:spMk id="9" creationId="{23277D65-9B6C-120B-B0E0-1DE93BB6CF14}"/>
          </ac:spMkLst>
        </pc:spChg>
        <pc:spChg chg="mod">
          <ac:chgData name="Leah Montner Dixon" userId="d5b2ae9e-9213-4442-b7df-4db8cbe51e5d" providerId="ADAL" clId="{9E7F25B8-AC8A-4749-8964-91B91B308519}" dt="2023-10-30T14:08:06.671" v="19" actId="1035"/>
          <ac:spMkLst>
            <pc:docMk/>
            <pc:sldMk cId="3813308834" sldId="2146846083"/>
            <ac:spMk id="10" creationId="{65BFC1D9-F10E-BE39-BA0F-F52448CEE26E}"/>
          </ac:spMkLst>
        </pc:spChg>
        <pc:spChg chg="mod">
          <ac:chgData name="Leah Montner Dixon" userId="d5b2ae9e-9213-4442-b7df-4db8cbe51e5d" providerId="ADAL" clId="{9E7F25B8-AC8A-4749-8964-91B91B308519}" dt="2023-10-30T14:08:06.671" v="19" actId="1035"/>
          <ac:spMkLst>
            <pc:docMk/>
            <pc:sldMk cId="3813308834" sldId="2146846083"/>
            <ac:spMk id="11" creationId="{8484ACBE-65C5-F4E5-DBAB-D7275C26D101}"/>
          </ac:spMkLst>
        </pc:spChg>
        <pc:spChg chg="mod">
          <ac:chgData name="Leah Montner Dixon" userId="d5b2ae9e-9213-4442-b7df-4db8cbe51e5d" providerId="ADAL" clId="{9E7F25B8-AC8A-4749-8964-91B91B308519}" dt="2023-10-30T14:08:06.671" v="19" actId="1035"/>
          <ac:spMkLst>
            <pc:docMk/>
            <pc:sldMk cId="3813308834" sldId="2146846083"/>
            <ac:spMk id="12" creationId="{AD798C3F-A21A-84F9-0EF0-F654057785C9}"/>
          </ac:spMkLst>
        </pc:spChg>
        <pc:spChg chg="add del mod">
          <ac:chgData name="Leah Montner Dixon" userId="d5b2ae9e-9213-4442-b7df-4db8cbe51e5d" providerId="ADAL" clId="{9E7F25B8-AC8A-4749-8964-91B91B308519}" dt="2023-10-30T14:11:48.561" v="110" actId="478"/>
          <ac:spMkLst>
            <pc:docMk/>
            <pc:sldMk cId="3813308834" sldId="2146846083"/>
            <ac:spMk id="14" creationId="{FF5AA5CB-44E4-9759-48AD-EEEA54D28313}"/>
          </ac:spMkLst>
        </pc:spChg>
        <pc:spChg chg="mod">
          <ac:chgData name="Leah Montner Dixon" userId="d5b2ae9e-9213-4442-b7df-4db8cbe51e5d" providerId="ADAL" clId="{9E7F25B8-AC8A-4749-8964-91B91B308519}" dt="2023-10-30T14:08:06.671" v="19" actId="1035"/>
          <ac:spMkLst>
            <pc:docMk/>
            <pc:sldMk cId="3813308834" sldId="2146846083"/>
            <ac:spMk id="15" creationId="{CA7C4812-942D-4D39-7D5B-132D567EA3A8}"/>
          </ac:spMkLst>
        </pc:spChg>
        <pc:spChg chg="add mod">
          <ac:chgData name="Leah Montner Dixon" userId="d5b2ae9e-9213-4442-b7df-4db8cbe51e5d" providerId="ADAL" clId="{9E7F25B8-AC8A-4749-8964-91B91B308519}" dt="2023-10-30T14:13:07.584" v="133"/>
          <ac:spMkLst>
            <pc:docMk/>
            <pc:sldMk cId="3813308834" sldId="2146846083"/>
            <ac:spMk id="25" creationId="{1422D3C8-9E8F-B65B-7F16-E76EA0453056}"/>
          </ac:spMkLst>
        </pc:spChg>
        <pc:spChg chg="mod">
          <ac:chgData name="Leah Montner Dixon" userId="d5b2ae9e-9213-4442-b7df-4db8cbe51e5d" providerId="ADAL" clId="{9E7F25B8-AC8A-4749-8964-91B91B308519}" dt="2023-10-30T14:08:00.036" v="0" actId="1076"/>
          <ac:spMkLst>
            <pc:docMk/>
            <pc:sldMk cId="3813308834" sldId="2146846083"/>
            <ac:spMk id="28" creationId="{031AD157-F125-436C-8C7B-25260A7EB27F}"/>
          </ac:spMkLst>
        </pc:spChg>
        <pc:picChg chg="add del mod">
          <ac:chgData name="Leah Montner Dixon" userId="d5b2ae9e-9213-4442-b7df-4db8cbe51e5d" providerId="ADAL" clId="{9E7F25B8-AC8A-4749-8964-91B91B308519}" dt="2023-10-30T14:09:59.509" v="21" actId="478"/>
          <ac:picMkLst>
            <pc:docMk/>
            <pc:sldMk cId="3813308834" sldId="2146846083"/>
            <ac:picMk id="13" creationId="{4A8F0997-0CFA-6AAF-7670-A43D08845832}"/>
          </ac:picMkLst>
        </pc:picChg>
        <pc:picChg chg="mod">
          <ac:chgData name="Leah Montner Dixon" userId="d5b2ae9e-9213-4442-b7df-4db8cbe51e5d" providerId="ADAL" clId="{9E7F25B8-AC8A-4749-8964-91B91B308519}" dt="2023-10-30T14:08:06.671" v="19" actId="1035"/>
          <ac:picMkLst>
            <pc:docMk/>
            <pc:sldMk cId="3813308834" sldId="2146846083"/>
            <ac:picMk id="19" creationId="{B727EE03-1145-26E7-5BC2-D2C75C0B4217}"/>
          </ac:picMkLst>
        </pc:picChg>
        <pc:picChg chg="add mod ord">
          <ac:chgData name="Leah Montner Dixon" userId="d5b2ae9e-9213-4442-b7df-4db8cbe51e5d" providerId="ADAL" clId="{9E7F25B8-AC8A-4749-8964-91B91B308519}" dt="2023-10-30T14:13:00.671" v="132"/>
          <ac:picMkLst>
            <pc:docMk/>
            <pc:sldMk cId="3813308834" sldId="2146846083"/>
            <ac:picMk id="20" creationId="{3383AABC-63FA-EAA0-D243-F5C03C2CCA22}"/>
          </ac:picMkLst>
        </pc:picChg>
        <pc:picChg chg="mod">
          <ac:chgData name="Leah Montner Dixon" userId="d5b2ae9e-9213-4442-b7df-4db8cbe51e5d" providerId="ADAL" clId="{9E7F25B8-AC8A-4749-8964-91B91B308519}" dt="2023-10-30T14:08:06.671" v="19" actId="1035"/>
          <ac:picMkLst>
            <pc:docMk/>
            <pc:sldMk cId="3813308834" sldId="2146846083"/>
            <ac:picMk id="21" creationId="{920D6514-3D24-548A-5B5C-17D496E87D12}"/>
          </ac:picMkLst>
        </pc:picChg>
        <pc:picChg chg="add del mod">
          <ac:chgData name="Leah Montner Dixon" userId="d5b2ae9e-9213-4442-b7df-4db8cbe51e5d" providerId="ADAL" clId="{9E7F25B8-AC8A-4749-8964-91B91B308519}" dt="2023-10-30T14:12:11.363" v="121" actId="478"/>
          <ac:picMkLst>
            <pc:docMk/>
            <pc:sldMk cId="3813308834" sldId="2146846083"/>
            <ac:picMk id="22" creationId="{28D2735F-3584-7E19-8F88-6C8D42684456}"/>
          </ac:picMkLst>
        </pc:picChg>
        <pc:picChg chg="mod">
          <ac:chgData name="Leah Montner Dixon" userId="d5b2ae9e-9213-4442-b7df-4db8cbe51e5d" providerId="ADAL" clId="{9E7F25B8-AC8A-4749-8964-91B91B308519}" dt="2023-10-30T14:08:06.671" v="19" actId="1035"/>
          <ac:picMkLst>
            <pc:docMk/>
            <pc:sldMk cId="3813308834" sldId="2146846083"/>
            <ac:picMk id="23" creationId="{AFD125C3-F08C-8FCA-4EA1-7B6D36C8152B}"/>
          </ac:picMkLst>
        </pc:picChg>
        <pc:picChg chg="add del mod ord">
          <ac:chgData name="Leah Montner Dixon" userId="d5b2ae9e-9213-4442-b7df-4db8cbe51e5d" providerId="ADAL" clId="{9E7F25B8-AC8A-4749-8964-91B91B308519}" dt="2023-10-30T14:12:39.817" v="131" actId="478"/>
          <ac:picMkLst>
            <pc:docMk/>
            <pc:sldMk cId="3813308834" sldId="2146846083"/>
            <ac:picMk id="24" creationId="{DC6CB292-79E9-A1EC-F777-AA9C0F64A0CC}"/>
          </ac:picMkLst>
        </pc:picChg>
      </pc:sldChg>
      <pc:sldChg chg="add">
        <pc:chgData name="Leah Montner Dixon" userId="d5b2ae9e-9213-4442-b7df-4db8cbe51e5d" providerId="ADAL" clId="{9E7F25B8-AC8A-4749-8964-91B91B308519}" dt="2023-12-04T21:18:00.860" v="156"/>
        <pc:sldMkLst>
          <pc:docMk/>
          <pc:sldMk cId="4276078758" sldId="2146846172"/>
        </pc:sldMkLst>
      </pc:sldChg>
      <pc:sldChg chg="modSp mod ord">
        <pc:chgData name="Leah Montner Dixon" userId="d5b2ae9e-9213-4442-b7df-4db8cbe51e5d" providerId="ADAL" clId="{9E7F25B8-AC8A-4749-8964-91B91B308519}" dt="2023-12-04T21:02:52.466" v="141" actId="207"/>
        <pc:sldMkLst>
          <pc:docMk/>
          <pc:sldMk cId="3300276714" sldId="2146846260"/>
        </pc:sldMkLst>
        <pc:spChg chg="mod">
          <ac:chgData name="Leah Montner Dixon" userId="d5b2ae9e-9213-4442-b7df-4db8cbe51e5d" providerId="ADAL" clId="{9E7F25B8-AC8A-4749-8964-91B91B308519}" dt="2023-12-04T21:02:52.466" v="141" actId="207"/>
          <ac:spMkLst>
            <pc:docMk/>
            <pc:sldMk cId="3300276714" sldId="2146846260"/>
            <ac:spMk id="39" creationId="{5FF39CF9-87A3-A547-262E-BA4FD04BB4C0}"/>
          </ac:spMkLst>
        </pc:spChg>
      </pc:sldChg>
      <pc:sldChg chg="ord">
        <pc:chgData name="Leah Montner Dixon" userId="d5b2ae9e-9213-4442-b7df-4db8cbe51e5d" providerId="ADAL" clId="{9E7F25B8-AC8A-4749-8964-91B91B308519}" dt="2023-12-04T21:02:06.440" v="138"/>
        <pc:sldMkLst>
          <pc:docMk/>
          <pc:sldMk cId="862213053" sldId="2146846276"/>
        </pc:sldMkLst>
      </pc:sldChg>
      <pc:sldChg chg="ord addCm">
        <pc:chgData name="Leah Montner Dixon" userId="d5b2ae9e-9213-4442-b7df-4db8cbe51e5d" providerId="ADAL" clId="{9E7F25B8-AC8A-4749-8964-91B91B308519}" dt="2023-12-04T21:11:24.361" v="154"/>
        <pc:sldMkLst>
          <pc:docMk/>
          <pc:sldMk cId="4048580068" sldId="214684627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Leah Montner Dixon" userId="d5b2ae9e-9213-4442-b7df-4db8cbe51e5d" providerId="ADAL" clId="{9E7F25B8-AC8A-4749-8964-91B91B308519}" dt="2023-12-04T21:11:24.361" v="154"/>
              <pc2:cmMkLst xmlns:pc2="http://schemas.microsoft.com/office/powerpoint/2019/9/main/command">
                <pc:docMk/>
                <pc:sldMk cId="4048580068" sldId="2146846277"/>
                <pc2:cmMk id="{35691076-D973-409A-8855-8DFE1EB97CF1}"/>
              </pc2:cmMkLst>
            </pc226:cmChg>
          </p:ext>
        </pc:extLst>
      </pc:sldChg>
      <pc:sldChg chg="ord">
        <pc:chgData name="Leah Montner Dixon" userId="d5b2ae9e-9213-4442-b7df-4db8cbe51e5d" providerId="ADAL" clId="{9E7F25B8-AC8A-4749-8964-91B91B308519}" dt="2023-12-04T21:05:33.497" v="147"/>
        <pc:sldMkLst>
          <pc:docMk/>
          <pc:sldMk cId="660351924" sldId="2146846278"/>
        </pc:sldMkLst>
      </pc:sldChg>
      <pc:sldChg chg="modSp mod">
        <pc:chgData name="Leah Montner Dixon" userId="d5b2ae9e-9213-4442-b7df-4db8cbe51e5d" providerId="ADAL" clId="{9E7F25B8-AC8A-4749-8964-91B91B308519}" dt="2023-12-04T21:13:18.305" v="155" actId="207"/>
        <pc:sldMkLst>
          <pc:docMk/>
          <pc:sldMk cId="216616025" sldId="2147327031"/>
        </pc:sldMkLst>
        <pc:spChg chg="mod">
          <ac:chgData name="Leah Montner Dixon" userId="d5b2ae9e-9213-4442-b7df-4db8cbe51e5d" providerId="ADAL" clId="{9E7F25B8-AC8A-4749-8964-91B91B308519}" dt="2023-12-04T21:13:18.305" v="155" actId="207"/>
          <ac:spMkLst>
            <pc:docMk/>
            <pc:sldMk cId="216616025" sldId="2147327031"/>
            <ac:spMk id="12" creationId="{18074A0B-E58D-745C-F539-FF418458E9E5}"/>
          </ac:spMkLst>
        </pc:spChg>
      </pc:sldChg>
      <pc:sldChg chg="del">
        <pc:chgData name="Leah Montner Dixon" userId="d5b2ae9e-9213-4442-b7df-4db8cbe51e5d" providerId="ADAL" clId="{9E7F25B8-AC8A-4749-8964-91B91B308519}" dt="2023-12-04T20:57:00.374" v="134" actId="2696"/>
        <pc:sldMkLst>
          <pc:docMk/>
          <pc:sldMk cId="4234762483" sldId="2147327032"/>
        </pc:sldMkLst>
      </pc:sldChg>
      <pc:sldChg chg="del">
        <pc:chgData name="Leah Montner Dixon" userId="d5b2ae9e-9213-4442-b7df-4db8cbe51e5d" providerId="ADAL" clId="{9E7F25B8-AC8A-4749-8964-91B91B308519}" dt="2023-12-04T21:00:45.188" v="136" actId="2696"/>
        <pc:sldMkLst>
          <pc:docMk/>
          <pc:sldMk cId="1508047624" sldId="2147327034"/>
        </pc:sldMkLst>
      </pc:sldChg>
      <pc:sldChg chg="delSp modSp mod modCm">
        <pc:chgData name="Leah Montner Dixon" userId="d5b2ae9e-9213-4442-b7df-4db8cbe51e5d" providerId="ADAL" clId="{9E7F25B8-AC8A-4749-8964-91B91B308519}" dt="2023-12-04T21:21:36.406" v="162"/>
        <pc:sldMkLst>
          <pc:docMk/>
          <pc:sldMk cId="580894001" sldId="2147327035"/>
        </pc:sldMkLst>
        <pc:spChg chg="del">
          <ac:chgData name="Leah Montner Dixon" userId="d5b2ae9e-9213-4442-b7df-4db8cbe51e5d" providerId="ADAL" clId="{9E7F25B8-AC8A-4749-8964-91B91B308519}" dt="2023-12-04T21:00:33.825" v="135" actId="478"/>
          <ac:spMkLst>
            <pc:docMk/>
            <pc:sldMk cId="580894001" sldId="2147327035"/>
            <ac:spMk id="7" creationId="{E98BF5CD-0C0C-50AC-25B3-194DAEC1AA17}"/>
          </ac:spMkLst>
        </pc:spChg>
        <pc:spChg chg="del">
          <ac:chgData name="Leah Montner Dixon" userId="d5b2ae9e-9213-4442-b7df-4db8cbe51e5d" providerId="ADAL" clId="{9E7F25B8-AC8A-4749-8964-91B91B308519}" dt="2023-12-04T21:00:33.825" v="135" actId="478"/>
          <ac:spMkLst>
            <pc:docMk/>
            <pc:sldMk cId="580894001" sldId="2147327035"/>
            <ac:spMk id="12" creationId="{5B813713-536A-A51F-44C8-E18CC50DAD97}"/>
          </ac:spMkLst>
        </pc:spChg>
        <pc:spChg chg="del">
          <ac:chgData name="Leah Montner Dixon" userId="d5b2ae9e-9213-4442-b7df-4db8cbe51e5d" providerId="ADAL" clId="{9E7F25B8-AC8A-4749-8964-91B91B308519}" dt="2023-12-04T21:00:33.825" v="135" actId="478"/>
          <ac:spMkLst>
            <pc:docMk/>
            <pc:sldMk cId="580894001" sldId="2147327035"/>
            <ac:spMk id="14" creationId="{BF67A3BF-CADF-4B6D-F6F0-9816F4187D24}"/>
          </ac:spMkLst>
        </pc:spChg>
        <pc:spChg chg="del">
          <ac:chgData name="Leah Montner Dixon" userId="d5b2ae9e-9213-4442-b7df-4db8cbe51e5d" providerId="ADAL" clId="{9E7F25B8-AC8A-4749-8964-91B91B308519}" dt="2023-12-04T21:00:33.825" v="135" actId="478"/>
          <ac:spMkLst>
            <pc:docMk/>
            <pc:sldMk cId="580894001" sldId="2147327035"/>
            <ac:spMk id="16" creationId="{BF48A7A4-0DBD-A04A-EC68-834D3309B7B3}"/>
          </ac:spMkLst>
        </pc:spChg>
        <pc:spChg chg="del">
          <ac:chgData name="Leah Montner Dixon" userId="d5b2ae9e-9213-4442-b7df-4db8cbe51e5d" providerId="ADAL" clId="{9E7F25B8-AC8A-4749-8964-91B91B308519}" dt="2023-12-04T21:00:33.825" v="135" actId="478"/>
          <ac:spMkLst>
            <pc:docMk/>
            <pc:sldMk cId="580894001" sldId="2147327035"/>
            <ac:spMk id="17" creationId="{B36F62E2-9572-2523-4364-27451A3BBD4E}"/>
          </ac:spMkLst>
        </pc:spChg>
        <pc:spChg chg="del">
          <ac:chgData name="Leah Montner Dixon" userId="d5b2ae9e-9213-4442-b7df-4db8cbe51e5d" providerId="ADAL" clId="{9E7F25B8-AC8A-4749-8964-91B91B308519}" dt="2023-12-04T21:00:33.825" v="135" actId="478"/>
          <ac:spMkLst>
            <pc:docMk/>
            <pc:sldMk cId="580894001" sldId="2147327035"/>
            <ac:spMk id="18" creationId="{DEA32F2B-9011-501B-F223-C49427D70A6C}"/>
          </ac:spMkLst>
        </pc:spChg>
        <pc:spChg chg="del">
          <ac:chgData name="Leah Montner Dixon" userId="d5b2ae9e-9213-4442-b7df-4db8cbe51e5d" providerId="ADAL" clId="{9E7F25B8-AC8A-4749-8964-91B91B308519}" dt="2023-12-04T21:00:33.825" v="135" actId="478"/>
          <ac:spMkLst>
            <pc:docMk/>
            <pc:sldMk cId="580894001" sldId="2147327035"/>
            <ac:spMk id="19" creationId="{DD75B3BA-47E2-1AC9-4137-EC0358144E01}"/>
          </ac:spMkLst>
        </pc:spChg>
        <pc:spChg chg="del">
          <ac:chgData name="Leah Montner Dixon" userId="d5b2ae9e-9213-4442-b7df-4db8cbe51e5d" providerId="ADAL" clId="{9E7F25B8-AC8A-4749-8964-91B91B308519}" dt="2023-12-04T21:00:33.825" v="135" actId="478"/>
          <ac:spMkLst>
            <pc:docMk/>
            <pc:sldMk cId="580894001" sldId="2147327035"/>
            <ac:spMk id="20" creationId="{7CB8C666-FBCE-4C71-756F-4A9EA8C454E9}"/>
          </ac:spMkLst>
        </pc:spChg>
        <pc:spChg chg="del">
          <ac:chgData name="Leah Montner Dixon" userId="d5b2ae9e-9213-4442-b7df-4db8cbe51e5d" providerId="ADAL" clId="{9E7F25B8-AC8A-4749-8964-91B91B308519}" dt="2023-12-04T21:00:33.825" v="135" actId="478"/>
          <ac:spMkLst>
            <pc:docMk/>
            <pc:sldMk cId="580894001" sldId="2147327035"/>
            <ac:spMk id="21" creationId="{8D949987-B7A5-01F9-51B6-305CD48F7F05}"/>
          </ac:spMkLst>
        </pc:spChg>
        <pc:spChg chg="del">
          <ac:chgData name="Leah Montner Dixon" userId="d5b2ae9e-9213-4442-b7df-4db8cbe51e5d" providerId="ADAL" clId="{9E7F25B8-AC8A-4749-8964-91B91B308519}" dt="2023-12-04T21:00:33.825" v="135" actId="478"/>
          <ac:spMkLst>
            <pc:docMk/>
            <pc:sldMk cId="580894001" sldId="2147327035"/>
            <ac:spMk id="22" creationId="{B14544D5-5B18-99FD-5EE6-603A286D7F28}"/>
          </ac:spMkLst>
        </pc:spChg>
        <pc:spChg chg="del">
          <ac:chgData name="Leah Montner Dixon" userId="d5b2ae9e-9213-4442-b7df-4db8cbe51e5d" providerId="ADAL" clId="{9E7F25B8-AC8A-4749-8964-91B91B308519}" dt="2023-12-04T21:00:33.825" v="135" actId="478"/>
          <ac:spMkLst>
            <pc:docMk/>
            <pc:sldMk cId="580894001" sldId="2147327035"/>
            <ac:spMk id="23" creationId="{D1643E91-D463-2D44-28A0-BF006F3DD90C}"/>
          </ac:spMkLst>
        </pc:spChg>
        <pc:spChg chg="del">
          <ac:chgData name="Leah Montner Dixon" userId="d5b2ae9e-9213-4442-b7df-4db8cbe51e5d" providerId="ADAL" clId="{9E7F25B8-AC8A-4749-8964-91B91B308519}" dt="2023-12-04T21:00:33.825" v="135" actId="478"/>
          <ac:spMkLst>
            <pc:docMk/>
            <pc:sldMk cId="580894001" sldId="2147327035"/>
            <ac:spMk id="24" creationId="{F874382B-4224-A6BF-1F8C-802C6E496FED}"/>
          </ac:spMkLst>
        </pc:spChg>
        <pc:spChg chg="del">
          <ac:chgData name="Leah Montner Dixon" userId="d5b2ae9e-9213-4442-b7df-4db8cbe51e5d" providerId="ADAL" clId="{9E7F25B8-AC8A-4749-8964-91B91B308519}" dt="2023-12-04T21:00:33.825" v="135" actId="478"/>
          <ac:spMkLst>
            <pc:docMk/>
            <pc:sldMk cId="580894001" sldId="2147327035"/>
            <ac:spMk id="25" creationId="{5FFD688D-7FE0-AF84-AE94-0730997B6D4B}"/>
          </ac:spMkLst>
        </pc:spChg>
        <pc:spChg chg="del">
          <ac:chgData name="Leah Montner Dixon" userId="d5b2ae9e-9213-4442-b7df-4db8cbe51e5d" providerId="ADAL" clId="{9E7F25B8-AC8A-4749-8964-91B91B308519}" dt="2023-12-04T21:00:33.825" v="135" actId="478"/>
          <ac:spMkLst>
            <pc:docMk/>
            <pc:sldMk cId="580894001" sldId="2147327035"/>
            <ac:spMk id="26" creationId="{AB27CC82-7285-BAEC-3B38-AD09607BF5B2}"/>
          </ac:spMkLst>
        </pc:spChg>
        <pc:spChg chg="del">
          <ac:chgData name="Leah Montner Dixon" userId="d5b2ae9e-9213-4442-b7df-4db8cbe51e5d" providerId="ADAL" clId="{9E7F25B8-AC8A-4749-8964-91B91B308519}" dt="2023-12-04T21:00:33.825" v="135" actId="478"/>
          <ac:spMkLst>
            <pc:docMk/>
            <pc:sldMk cId="580894001" sldId="2147327035"/>
            <ac:spMk id="27" creationId="{5251862F-7E3D-C4E0-2787-F3A762B04760}"/>
          </ac:spMkLst>
        </pc:spChg>
        <pc:spChg chg="mod">
          <ac:chgData name="Leah Montner Dixon" userId="d5b2ae9e-9213-4442-b7df-4db8cbe51e5d" providerId="ADAL" clId="{9E7F25B8-AC8A-4749-8964-91B91B308519}" dt="2023-12-04T21:20:50.261" v="158" actId="207"/>
          <ac:spMkLst>
            <pc:docMk/>
            <pc:sldMk cId="580894001" sldId="2147327035"/>
            <ac:spMk id="35" creationId="{A7321CC4-732F-876B-9B79-7BF1B9861B86}"/>
          </ac:spMkLst>
        </pc:spChg>
        <pc:spChg chg="mod">
          <ac:chgData name="Leah Montner Dixon" userId="d5b2ae9e-9213-4442-b7df-4db8cbe51e5d" providerId="ADAL" clId="{9E7F25B8-AC8A-4749-8964-91B91B308519}" dt="2023-12-04T21:20:58.839" v="159" actId="207"/>
          <ac:spMkLst>
            <pc:docMk/>
            <pc:sldMk cId="580894001" sldId="2147327035"/>
            <ac:spMk id="36" creationId="{46CC4D4A-2841-FCF4-52C2-F95AA0C23A1E}"/>
          </ac:spMkLst>
        </pc:spChg>
        <pc:spChg chg="mod">
          <ac:chgData name="Leah Montner Dixon" userId="d5b2ae9e-9213-4442-b7df-4db8cbe51e5d" providerId="ADAL" clId="{9E7F25B8-AC8A-4749-8964-91B91B308519}" dt="2023-12-04T21:21:02.987" v="160" actId="207"/>
          <ac:spMkLst>
            <pc:docMk/>
            <pc:sldMk cId="580894001" sldId="2147327035"/>
            <ac:spMk id="39" creationId="{11CC762C-A9FA-0695-1762-0BF51C1BE3ED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Leah Montner Dixon" userId="d5b2ae9e-9213-4442-b7df-4db8cbe51e5d" providerId="ADAL" clId="{9E7F25B8-AC8A-4749-8964-91B91B308519}" dt="2023-12-04T21:21:36.406" v="162"/>
              <pc2:cmMkLst xmlns:pc2="http://schemas.microsoft.com/office/powerpoint/2019/9/main/command">
                <pc:docMk/>
                <pc:sldMk cId="580894001" sldId="2147327035"/>
                <pc2:cmMk id="{BA1887E4-F9C8-4932-886E-E17B3DB4BE9B}"/>
              </pc2:cmMkLst>
              <pc226:cmRplyChg chg="add">
                <pc226:chgData name="Leah Montner Dixon" userId="d5b2ae9e-9213-4442-b7df-4db8cbe51e5d" providerId="ADAL" clId="{9E7F25B8-AC8A-4749-8964-91B91B308519}" dt="2023-12-04T21:21:36.406" v="162"/>
                <pc2:cmRplyMkLst xmlns:pc2="http://schemas.microsoft.com/office/powerpoint/2019/9/main/command">
                  <pc:docMk/>
                  <pc:sldMk cId="580894001" sldId="2147327035"/>
                  <pc2:cmMk id="{BA1887E4-F9C8-4932-886E-E17B3DB4BE9B}"/>
                  <pc2:cmRplyMk id="{62BAE2AA-83E9-4DCF-B3E4-8A36B450B94C}"/>
                </pc2:cmRplyMkLst>
              </pc226:cmRplyChg>
              <pc226:cmRplyChg chg="add">
                <pc226:chgData name="Leah Montner Dixon" userId="d5b2ae9e-9213-4442-b7df-4db8cbe51e5d" providerId="ADAL" clId="{9E7F25B8-AC8A-4749-8964-91B91B308519}" dt="2023-12-04T21:20:39.988" v="157"/>
                <pc2:cmRplyMkLst xmlns:pc2="http://schemas.microsoft.com/office/powerpoint/2019/9/main/command">
                  <pc:docMk/>
                  <pc:sldMk cId="580894001" sldId="2147327035"/>
                  <pc2:cmMk id="{BA1887E4-F9C8-4932-886E-E17B3DB4BE9B}"/>
                  <pc2:cmRplyMk id="{7985C3AD-64B4-4933-9B65-9D3FFA3C9591}"/>
                </pc2:cmRplyMkLst>
              </pc226:cmRplyChg>
              <pc226:cmRplyChg chg="add">
                <pc226:chgData name="Leah Montner Dixon" userId="d5b2ae9e-9213-4442-b7df-4db8cbe51e5d" providerId="ADAL" clId="{9E7F25B8-AC8A-4749-8964-91B91B308519}" dt="2023-12-04T21:21:15.171" v="161"/>
                <pc2:cmRplyMkLst xmlns:pc2="http://schemas.microsoft.com/office/powerpoint/2019/9/main/command">
                  <pc:docMk/>
                  <pc:sldMk cId="580894001" sldId="2147327035"/>
                  <pc2:cmMk id="{BA1887E4-F9C8-4932-886E-E17B3DB4BE9B}"/>
                  <pc2:cmRplyMk id="{42C4EECF-DCDA-46DB-AECF-87FF9F342948}"/>
                </pc2:cmRplyMkLst>
              </pc226:cmRplyChg>
            </pc226:cmChg>
          </p:ext>
        </pc:extLst>
      </pc:sldChg>
      <pc:sldChg chg="ord">
        <pc:chgData name="Leah Montner Dixon" userId="d5b2ae9e-9213-4442-b7df-4db8cbe51e5d" providerId="ADAL" clId="{9E7F25B8-AC8A-4749-8964-91B91B308519}" dt="2023-12-04T21:04:01.222" v="143"/>
        <pc:sldMkLst>
          <pc:docMk/>
          <pc:sldMk cId="656725741" sldId="2147327036"/>
        </pc:sldMkLst>
      </pc:sldChg>
    </pc:docChg>
  </pc:docChgLst>
  <pc:docChgLst>
    <pc:chgData name="Jason Wiese" userId="4bff8d5b-7de6-4655-b397-69b0afc81113" providerId="ADAL" clId="{C850D134-ADBA-46F7-AADF-3A463DE672F5}"/>
    <pc:docChg chg="undo redo custSel delSld modSld sldOrd">
      <pc:chgData name="Jason Wiese" userId="4bff8d5b-7de6-4655-b397-69b0afc81113" providerId="ADAL" clId="{C850D134-ADBA-46F7-AADF-3A463DE672F5}" dt="2023-12-05T05:35:52.825" v="3832" actId="1076"/>
      <pc:docMkLst>
        <pc:docMk/>
      </pc:docMkLst>
      <pc:sldChg chg="addSp modSp del mod">
        <pc:chgData name="Jason Wiese" userId="4bff8d5b-7de6-4655-b397-69b0afc81113" providerId="ADAL" clId="{C850D134-ADBA-46F7-AADF-3A463DE672F5}" dt="2023-12-05T05:04:38.804" v="2667" actId="47"/>
        <pc:sldMkLst>
          <pc:docMk/>
          <pc:sldMk cId="714752505" sldId="2146846026"/>
        </pc:sldMkLst>
        <pc:spChg chg="add mod">
          <ac:chgData name="Jason Wiese" userId="4bff8d5b-7de6-4655-b397-69b0afc81113" providerId="ADAL" clId="{C850D134-ADBA-46F7-AADF-3A463DE672F5}" dt="2023-12-05T05:01:03.515" v="2439" actId="207"/>
          <ac:spMkLst>
            <pc:docMk/>
            <pc:sldMk cId="714752505" sldId="2146846026"/>
            <ac:spMk id="3" creationId="{4B4D9025-64C9-0877-5D25-605B5F966986}"/>
          </ac:spMkLst>
        </pc:spChg>
        <pc:spChg chg="mod">
          <ac:chgData name="Jason Wiese" userId="4bff8d5b-7de6-4655-b397-69b0afc81113" providerId="ADAL" clId="{C850D134-ADBA-46F7-AADF-3A463DE672F5}" dt="2023-12-05T05:01:19.214" v="2473" actId="20577"/>
          <ac:spMkLst>
            <pc:docMk/>
            <pc:sldMk cId="714752505" sldId="2146846026"/>
            <ac:spMk id="4" creationId="{1BF894CE-5EB9-4BB3-F6C7-477E37F6A6AA}"/>
          </ac:spMkLst>
        </pc:spChg>
      </pc:sldChg>
      <pc:sldChg chg="addSp delSp modSp mod">
        <pc:chgData name="Jason Wiese" userId="4bff8d5b-7de6-4655-b397-69b0afc81113" providerId="ADAL" clId="{C850D134-ADBA-46F7-AADF-3A463DE672F5}" dt="2023-12-05T05:34:56.184" v="3828" actId="20577"/>
        <pc:sldMkLst>
          <pc:docMk/>
          <pc:sldMk cId="3813308834" sldId="2146846083"/>
        </pc:sldMkLst>
        <pc:spChg chg="mod">
          <ac:chgData name="Jason Wiese" userId="4bff8d5b-7de6-4655-b397-69b0afc81113" providerId="ADAL" clId="{C850D134-ADBA-46F7-AADF-3A463DE672F5}" dt="2023-12-05T05:34:56.184" v="3828" actId="20577"/>
          <ac:spMkLst>
            <pc:docMk/>
            <pc:sldMk cId="3813308834" sldId="2146846083"/>
            <ac:spMk id="5" creationId="{62AA41DC-03D0-308E-08C0-5B0D41139E56}"/>
          </ac:spMkLst>
        </pc:spChg>
        <pc:spChg chg="add del mod">
          <ac:chgData name="Jason Wiese" userId="4bff8d5b-7de6-4655-b397-69b0afc81113" providerId="ADAL" clId="{C850D134-ADBA-46F7-AADF-3A463DE672F5}" dt="2023-12-05T04:23:21.628" v="1545" actId="478"/>
          <ac:spMkLst>
            <pc:docMk/>
            <pc:sldMk cId="3813308834" sldId="2146846083"/>
            <ac:spMk id="22" creationId="{BBA13C02-011B-3C1F-7CBE-9FFA2038C8FD}"/>
          </ac:spMkLst>
        </pc:spChg>
        <pc:spChg chg="add del mod">
          <ac:chgData name="Jason Wiese" userId="4bff8d5b-7de6-4655-b397-69b0afc81113" providerId="ADAL" clId="{C850D134-ADBA-46F7-AADF-3A463DE672F5}" dt="2023-12-05T04:28:18.891" v="1612" actId="478"/>
          <ac:spMkLst>
            <pc:docMk/>
            <pc:sldMk cId="3813308834" sldId="2146846083"/>
            <ac:spMk id="24" creationId="{0DD37478-86FB-841D-5750-57F5786A66D6}"/>
          </ac:spMkLst>
        </pc:spChg>
      </pc:sldChg>
      <pc:sldChg chg="addSp delSp modSp mod">
        <pc:chgData name="Jason Wiese" userId="4bff8d5b-7de6-4655-b397-69b0afc81113" providerId="ADAL" clId="{C850D134-ADBA-46F7-AADF-3A463DE672F5}" dt="2023-12-05T05:35:52.825" v="3832" actId="1076"/>
        <pc:sldMkLst>
          <pc:docMk/>
          <pc:sldMk cId="3916546839" sldId="2146846126"/>
        </pc:sldMkLst>
        <pc:spChg chg="add del mod">
          <ac:chgData name="Jason Wiese" userId="4bff8d5b-7de6-4655-b397-69b0afc81113" providerId="ADAL" clId="{C850D134-ADBA-46F7-AADF-3A463DE672F5}" dt="2023-12-05T05:14:30.085" v="3177" actId="478"/>
          <ac:spMkLst>
            <pc:docMk/>
            <pc:sldMk cId="3916546839" sldId="2146846126"/>
            <ac:spMk id="3" creationId="{493BE9E3-3185-7139-CC90-650393748705}"/>
          </ac:spMkLst>
        </pc:spChg>
        <pc:spChg chg="mod">
          <ac:chgData name="Jason Wiese" userId="4bff8d5b-7de6-4655-b397-69b0afc81113" providerId="ADAL" clId="{C850D134-ADBA-46F7-AADF-3A463DE672F5}" dt="2023-12-05T05:35:52.825" v="3832" actId="1076"/>
          <ac:spMkLst>
            <pc:docMk/>
            <pc:sldMk cId="3916546839" sldId="2146846126"/>
            <ac:spMk id="4" creationId="{1BF894CE-5EB9-4BB3-F6C7-477E37F6A6AA}"/>
          </ac:spMkLst>
        </pc:spChg>
        <pc:picChg chg="mod">
          <ac:chgData name="Jason Wiese" userId="4bff8d5b-7de6-4655-b397-69b0afc81113" providerId="ADAL" clId="{C850D134-ADBA-46F7-AADF-3A463DE672F5}" dt="2023-12-05T05:19:36.788" v="3324" actId="1076"/>
          <ac:picMkLst>
            <pc:docMk/>
            <pc:sldMk cId="3916546839" sldId="2146846126"/>
            <ac:picMk id="24" creationId="{4EE0E5E7-5FA3-E684-BAA5-A3583FB1E2B1}"/>
          </ac:picMkLst>
        </pc:picChg>
      </pc:sldChg>
      <pc:sldChg chg="addSp delSp modSp mod">
        <pc:chgData name="Jason Wiese" userId="4bff8d5b-7de6-4655-b397-69b0afc81113" providerId="ADAL" clId="{C850D134-ADBA-46F7-AADF-3A463DE672F5}" dt="2023-12-05T03:22:08.485" v="97" actId="1076"/>
        <pc:sldMkLst>
          <pc:docMk/>
          <pc:sldMk cId="957495863" sldId="2146846202"/>
        </pc:sldMkLst>
        <pc:spChg chg="mod">
          <ac:chgData name="Jason Wiese" userId="4bff8d5b-7de6-4655-b397-69b0afc81113" providerId="ADAL" clId="{C850D134-ADBA-46F7-AADF-3A463DE672F5}" dt="2023-12-05T03:21:53.115" v="95" actId="1076"/>
          <ac:spMkLst>
            <pc:docMk/>
            <pc:sldMk cId="957495863" sldId="2146846202"/>
            <ac:spMk id="2" creationId="{892812D1-C2E7-6145-8C2A-95A25EFCD80C}"/>
          </ac:spMkLst>
        </pc:spChg>
        <pc:spChg chg="mod">
          <ac:chgData name="Jason Wiese" userId="4bff8d5b-7de6-4655-b397-69b0afc81113" providerId="ADAL" clId="{C850D134-ADBA-46F7-AADF-3A463DE672F5}" dt="2023-12-05T03:22:08.485" v="97" actId="1076"/>
          <ac:spMkLst>
            <pc:docMk/>
            <pc:sldMk cId="957495863" sldId="2146846202"/>
            <ac:spMk id="4" creationId="{3ED54650-E124-0942-8B03-A438165B55A6}"/>
          </ac:spMkLst>
        </pc:spChg>
        <pc:spChg chg="mod">
          <ac:chgData name="Jason Wiese" userId="4bff8d5b-7de6-4655-b397-69b0afc81113" providerId="ADAL" clId="{C850D134-ADBA-46F7-AADF-3A463DE672F5}" dt="2023-12-05T03:21:49.188" v="93"/>
          <ac:spMkLst>
            <pc:docMk/>
            <pc:sldMk cId="957495863" sldId="2146846202"/>
            <ac:spMk id="20" creationId="{3C4732BA-CF93-7530-0375-F4ADF794BD33}"/>
          </ac:spMkLst>
        </pc:spChg>
        <pc:spChg chg="mod">
          <ac:chgData name="Jason Wiese" userId="4bff8d5b-7de6-4655-b397-69b0afc81113" providerId="ADAL" clId="{C850D134-ADBA-46F7-AADF-3A463DE672F5}" dt="2023-12-05T03:21:49.188" v="93"/>
          <ac:spMkLst>
            <pc:docMk/>
            <pc:sldMk cId="957495863" sldId="2146846202"/>
            <ac:spMk id="23" creationId="{795A1D22-8BA0-E6B9-4727-95CD9F4A90DD}"/>
          </ac:spMkLst>
        </pc:spChg>
        <pc:spChg chg="mod">
          <ac:chgData name="Jason Wiese" userId="4bff8d5b-7de6-4655-b397-69b0afc81113" providerId="ADAL" clId="{C850D134-ADBA-46F7-AADF-3A463DE672F5}" dt="2023-12-05T03:21:49.188" v="93"/>
          <ac:spMkLst>
            <pc:docMk/>
            <pc:sldMk cId="957495863" sldId="2146846202"/>
            <ac:spMk id="25" creationId="{7018CB02-810B-63A4-8B7C-17C9635CCC5B}"/>
          </ac:spMkLst>
        </pc:spChg>
        <pc:spChg chg="mod">
          <ac:chgData name="Jason Wiese" userId="4bff8d5b-7de6-4655-b397-69b0afc81113" providerId="ADAL" clId="{C850D134-ADBA-46F7-AADF-3A463DE672F5}" dt="2023-12-05T03:21:49.188" v="93"/>
          <ac:spMkLst>
            <pc:docMk/>
            <pc:sldMk cId="957495863" sldId="2146846202"/>
            <ac:spMk id="26" creationId="{A739F5B9-2E66-50D9-6A6F-2DAEECD1768C}"/>
          </ac:spMkLst>
        </pc:spChg>
        <pc:spChg chg="mod">
          <ac:chgData name="Jason Wiese" userId="4bff8d5b-7de6-4655-b397-69b0afc81113" providerId="ADAL" clId="{C850D134-ADBA-46F7-AADF-3A463DE672F5}" dt="2023-12-05T03:21:49.188" v="93"/>
          <ac:spMkLst>
            <pc:docMk/>
            <pc:sldMk cId="957495863" sldId="2146846202"/>
            <ac:spMk id="30" creationId="{47318210-A070-9872-838D-2B3B4A0C7D99}"/>
          </ac:spMkLst>
        </pc:spChg>
        <pc:spChg chg="mod">
          <ac:chgData name="Jason Wiese" userId="4bff8d5b-7de6-4655-b397-69b0afc81113" providerId="ADAL" clId="{C850D134-ADBA-46F7-AADF-3A463DE672F5}" dt="2023-12-05T03:21:49.188" v="93"/>
          <ac:spMkLst>
            <pc:docMk/>
            <pc:sldMk cId="957495863" sldId="2146846202"/>
            <ac:spMk id="32" creationId="{E89A4EEA-E4E9-F60C-3FC9-276A5F4956EF}"/>
          </ac:spMkLst>
        </pc:spChg>
        <pc:spChg chg="mod">
          <ac:chgData name="Jason Wiese" userId="4bff8d5b-7de6-4655-b397-69b0afc81113" providerId="ADAL" clId="{C850D134-ADBA-46F7-AADF-3A463DE672F5}" dt="2023-12-05T03:21:49.188" v="93"/>
          <ac:spMkLst>
            <pc:docMk/>
            <pc:sldMk cId="957495863" sldId="2146846202"/>
            <ac:spMk id="38" creationId="{C05794EF-3358-DCD7-8374-38F515F45348}"/>
          </ac:spMkLst>
        </pc:spChg>
        <pc:spChg chg="mod">
          <ac:chgData name="Jason Wiese" userId="4bff8d5b-7de6-4655-b397-69b0afc81113" providerId="ADAL" clId="{C850D134-ADBA-46F7-AADF-3A463DE672F5}" dt="2023-12-05T03:21:49.188" v="93"/>
          <ac:spMkLst>
            <pc:docMk/>
            <pc:sldMk cId="957495863" sldId="2146846202"/>
            <ac:spMk id="43" creationId="{B4C67E93-331A-13AF-630E-A4CACD3DCF72}"/>
          </ac:spMkLst>
        </pc:spChg>
        <pc:spChg chg="mod">
          <ac:chgData name="Jason Wiese" userId="4bff8d5b-7de6-4655-b397-69b0afc81113" providerId="ADAL" clId="{C850D134-ADBA-46F7-AADF-3A463DE672F5}" dt="2023-12-05T03:21:49.188" v="93"/>
          <ac:spMkLst>
            <pc:docMk/>
            <pc:sldMk cId="957495863" sldId="2146846202"/>
            <ac:spMk id="46" creationId="{26B8AF5D-F194-65D1-6E3B-DF46942A8AA5}"/>
          </ac:spMkLst>
        </pc:spChg>
        <pc:spChg chg="mod">
          <ac:chgData name="Jason Wiese" userId="4bff8d5b-7de6-4655-b397-69b0afc81113" providerId="ADAL" clId="{C850D134-ADBA-46F7-AADF-3A463DE672F5}" dt="2023-12-05T03:21:49.188" v="93"/>
          <ac:spMkLst>
            <pc:docMk/>
            <pc:sldMk cId="957495863" sldId="2146846202"/>
            <ac:spMk id="47" creationId="{146E29D9-D378-847E-99F9-6A0EF1D03311}"/>
          </ac:spMkLst>
        </pc:spChg>
        <pc:grpChg chg="del">
          <ac:chgData name="Jason Wiese" userId="4bff8d5b-7de6-4655-b397-69b0afc81113" providerId="ADAL" clId="{C850D134-ADBA-46F7-AADF-3A463DE672F5}" dt="2023-12-05T03:21:46.494" v="92" actId="478"/>
          <ac:grpSpMkLst>
            <pc:docMk/>
            <pc:sldMk cId="957495863" sldId="2146846202"/>
            <ac:grpSpMk id="6" creationId="{CFD45E7E-C500-43A2-8120-8ED21E2A2C7B}"/>
          </ac:grpSpMkLst>
        </pc:grpChg>
        <pc:grpChg chg="del">
          <ac:chgData name="Jason Wiese" userId="4bff8d5b-7de6-4655-b397-69b0afc81113" providerId="ADAL" clId="{C850D134-ADBA-46F7-AADF-3A463DE672F5}" dt="2023-12-05T03:21:46.494" v="92" actId="478"/>
          <ac:grpSpMkLst>
            <pc:docMk/>
            <pc:sldMk cId="957495863" sldId="2146846202"/>
            <ac:grpSpMk id="7" creationId="{EC736EE8-AB58-4D19-A9C8-A0FEE809FAA8}"/>
          </ac:grpSpMkLst>
        </pc:grpChg>
        <pc:grpChg chg="del">
          <ac:chgData name="Jason Wiese" userId="4bff8d5b-7de6-4655-b397-69b0afc81113" providerId="ADAL" clId="{C850D134-ADBA-46F7-AADF-3A463DE672F5}" dt="2023-12-05T03:21:46.494" v="92" actId="478"/>
          <ac:grpSpMkLst>
            <pc:docMk/>
            <pc:sldMk cId="957495863" sldId="2146846202"/>
            <ac:grpSpMk id="8" creationId="{E2254169-E83C-4230-8068-0511F6A21E42}"/>
          </ac:grpSpMkLst>
        </pc:grpChg>
        <pc:grpChg chg="add mod">
          <ac:chgData name="Jason Wiese" userId="4bff8d5b-7de6-4655-b397-69b0afc81113" providerId="ADAL" clId="{C850D134-ADBA-46F7-AADF-3A463DE672F5}" dt="2023-12-05T03:21:49.188" v="93"/>
          <ac:grpSpMkLst>
            <pc:docMk/>
            <pc:sldMk cId="957495863" sldId="2146846202"/>
            <ac:grpSpMk id="19" creationId="{21CA05B0-CD80-DA4C-1E8C-F2715B8B11A7}"/>
          </ac:grpSpMkLst>
        </pc:grpChg>
        <pc:grpChg chg="add mod">
          <ac:chgData name="Jason Wiese" userId="4bff8d5b-7de6-4655-b397-69b0afc81113" providerId="ADAL" clId="{C850D134-ADBA-46F7-AADF-3A463DE672F5}" dt="2023-12-05T03:21:49.188" v="93"/>
          <ac:grpSpMkLst>
            <pc:docMk/>
            <pc:sldMk cId="957495863" sldId="2146846202"/>
            <ac:grpSpMk id="24" creationId="{52B7FA00-77DB-ACFC-7024-C678EECC1DC9}"/>
          </ac:grpSpMkLst>
        </pc:grpChg>
        <pc:grpChg chg="del">
          <ac:chgData name="Jason Wiese" userId="4bff8d5b-7de6-4655-b397-69b0afc81113" providerId="ADAL" clId="{C850D134-ADBA-46F7-AADF-3A463DE672F5}" dt="2023-12-05T03:21:46.494" v="92" actId="478"/>
          <ac:grpSpMkLst>
            <pc:docMk/>
            <pc:sldMk cId="957495863" sldId="2146846202"/>
            <ac:grpSpMk id="27" creationId="{71735001-7320-48CE-AC1E-E936DB3D063C}"/>
          </ac:grpSpMkLst>
        </pc:grpChg>
        <pc:grpChg chg="add mod">
          <ac:chgData name="Jason Wiese" userId="4bff8d5b-7de6-4655-b397-69b0afc81113" providerId="ADAL" clId="{C850D134-ADBA-46F7-AADF-3A463DE672F5}" dt="2023-12-05T03:21:49.188" v="93"/>
          <ac:grpSpMkLst>
            <pc:docMk/>
            <pc:sldMk cId="957495863" sldId="2146846202"/>
            <ac:grpSpMk id="29" creationId="{A93F92E1-2D8C-F994-163A-E4FDD34BAE7A}"/>
          </ac:grpSpMkLst>
        </pc:grpChg>
        <pc:grpChg chg="add mod">
          <ac:chgData name="Jason Wiese" userId="4bff8d5b-7de6-4655-b397-69b0afc81113" providerId="ADAL" clId="{C850D134-ADBA-46F7-AADF-3A463DE672F5}" dt="2023-12-05T03:21:49.188" v="93"/>
          <ac:grpSpMkLst>
            <pc:docMk/>
            <pc:sldMk cId="957495863" sldId="2146846202"/>
            <ac:grpSpMk id="37" creationId="{93D9307B-9641-6CD0-B3E6-9DD44D2FD75B}"/>
          </ac:grpSpMkLst>
        </pc:grpChg>
        <pc:grpChg chg="add mod">
          <ac:chgData name="Jason Wiese" userId="4bff8d5b-7de6-4655-b397-69b0afc81113" providerId="ADAL" clId="{C850D134-ADBA-46F7-AADF-3A463DE672F5}" dt="2023-12-05T03:21:49.188" v="93"/>
          <ac:grpSpMkLst>
            <pc:docMk/>
            <pc:sldMk cId="957495863" sldId="2146846202"/>
            <ac:grpSpMk id="45" creationId="{05F48217-DF5C-741C-2A63-6349D5F23FD5}"/>
          </ac:grpSpMkLst>
        </pc:grpChg>
      </pc:sldChg>
      <pc:sldChg chg="addSp modSp del mod">
        <pc:chgData name="Jason Wiese" userId="4bff8d5b-7de6-4655-b397-69b0afc81113" providerId="ADAL" clId="{C850D134-ADBA-46F7-AADF-3A463DE672F5}" dt="2023-12-05T03:58:41.705" v="1071" actId="47"/>
        <pc:sldMkLst>
          <pc:docMk/>
          <pc:sldMk cId="3300276714" sldId="2146846260"/>
        </pc:sldMkLst>
        <pc:spChg chg="add mod">
          <ac:chgData name="Jason Wiese" userId="4bff8d5b-7de6-4655-b397-69b0afc81113" providerId="ADAL" clId="{C850D134-ADBA-46F7-AADF-3A463DE672F5}" dt="2023-12-05T03:47:57.917" v="853" actId="207"/>
          <ac:spMkLst>
            <pc:docMk/>
            <pc:sldMk cId="3300276714" sldId="2146846260"/>
            <ac:spMk id="30" creationId="{FF7E5630-1C58-5E4A-670E-CF5D5BCDA5D2}"/>
          </ac:spMkLst>
        </pc:spChg>
      </pc:sldChg>
      <pc:sldChg chg="modSp mod">
        <pc:chgData name="Jason Wiese" userId="4bff8d5b-7de6-4655-b397-69b0afc81113" providerId="ADAL" clId="{C850D134-ADBA-46F7-AADF-3A463DE672F5}" dt="2023-12-05T05:05:10.327" v="2716" actId="20577"/>
        <pc:sldMkLst>
          <pc:docMk/>
          <pc:sldMk cId="862213053" sldId="2146846276"/>
        </pc:sldMkLst>
        <pc:spChg chg="mod">
          <ac:chgData name="Jason Wiese" userId="4bff8d5b-7de6-4655-b397-69b0afc81113" providerId="ADAL" clId="{C850D134-ADBA-46F7-AADF-3A463DE672F5}" dt="2023-12-05T05:05:10.327" v="2716" actId="20577"/>
          <ac:spMkLst>
            <pc:docMk/>
            <pc:sldMk cId="862213053" sldId="2146846276"/>
            <ac:spMk id="4" creationId="{1BF894CE-5EB9-4BB3-F6C7-477E37F6A6AA}"/>
          </ac:spMkLst>
        </pc:spChg>
      </pc:sldChg>
      <pc:sldChg chg="addSp delSp modSp del mod ord delCm">
        <pc:chgData name="Jason Wiese" userId="4bff8d5b-7de6-4655-b397-69b0afc81113" providerId="ADAL" clId="{C850D134-ADBA-46F7-AADF-3A463DE672F5}" dt="2023-12-05T04:54:52.843" v="2296" actId="47"/>
        <pc:sldMkLst>
          <pc:docMk/>
          <pc:sldMk cId="4048580068" sldId="2146846277"/>
        </pc:sldMkLst>
        <pc:spChg chg="add mod">
          <ac:chgData name="Jason Wiese" userId="4bff8d5b-7de6-4655-b397-69b0afc81113" providerId="ADAL" clId="{C850D134-ADBA-46F7-AADF-3A463DE672F5}" dt="2023-12-05T04:30:06.535" v="1623" actId="207"/>
          <ac:spMkLst>
            <pc:docMk/>
            <pc:sldMk cId="4048580068" sldId="2146846277"/>
            <ac:spMk id="4" creationId="{595FDA22-EBBE-F703-A130-A0D9071FF1E3}"/>
          </ac:spMkLst>
        </pc:spChg>
        <pc:spChg chg="mod">
          <ac:chgData name="Jason Wiese" userId="4bff8d5b-7de6-4655-b397-69b0afc81113" providerId="ADAL" clId="{C850D134-ADBA-46F7-AADF-3A463DE672F5}" dt="2023-12-05T04:47:53.364" v="2002" actId="14100"/>
          <ac:spMkLst>
            <pc:docMk/>
            <pc:sldMk cId="4048580068" sldId="2146846277"/>
            <ac:spMk id="12" creationId="{18074A0B-E58D-745C-F539-FF418458E9E5}"/>
          </ac:spMkLst>
        </pc:spChg>
        <pc:spChg chg="del">
          <ac:chgData name="Jason Wiese" userId="4bff8d5b-7de6-4655-b397-69b0afc81113" providerId="ADAL" clId="{C850D134-ADBA-46F7-AADF-3A463DE672F5}" dt="2023-12-05T04:30:25.131" v="1624" actId="478"/>
          <ac:spMkLst>
            <pc:docMk/>
            <pc:sldMk cId="4048580068" sldId="2146846277"/>
            <ac:spMk id="37" creationId="{7199B811-DFF7-19DC-3024-02B08003BFF5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ason Wiese" userId="4bff8d5b-7de6-4655-b397-69b0afc81113" providerId="ADAL" clId="{C850D134-ADBA-46F7-AADF-3A463DE672F5}" dt="2023-12-05T04:24:03.164" v="1548"/>
              <pc2:cmMkLst xmlns:pc2="http://schemas.microsoft.com/office/powerpoint/2019/9/main/command">
                <pc:docMk/>
                <pc:sldMk cId="4048580068" sldId="2146846277"/>
                <pc2:cmMk id="{35691076-D973-409A-8855-8DFE1EB97CF1}"/>
              </pc2:cmMkLst>
            </pc226:cmChg>
          </p:ext>
        </pc:extLst>
      </pc:sldChg>
      <pc:sldChg chg="delSp modSp del mod">
        <pc:chgData name="Jason Wiese" userId="4bff8d5b-7de6-4655-b397-69b0afc81113" providerId="ADAL" clId="{C850D134-ADBA-46F7-AADF-3A463DE672F5}" dt="2023-12-05T04:59:51.359" v="2436" actId="47"/>
        <pc:sldMkLst>
          <pc:docMk/>
          <pc:sldMk cId="660351924" sldId="2146846278"/>
        </pc:sldMkLst>
        <pc:spChg chg="mod">
          <ac:chgData name="Jason Wiese" userId="4bff8d5b-7de6-4655-b397-69b0afc81113" providerId="ADAL" clId="{C850D134-ADBA-46F7-AADF-3A463DE672F5}" dt="2023-12-05T04:55:13.240" v="2298" actId="1076"/>
          <ac:spMkLst>
            <pc:docMk/>
            <pc:sldMk cId="660351924" sldId="2146846278"/>
            <ac:spMk id="4" creationId="{AD4DB818-9C6B-EFD9-101D-F636BD16A98B}"/>
          </ac:spMkLst>
        </pc:spChg>
        <pc:spChg chg="del">
          <ac:chgData name="Jason Wiese" userId="4bff8d5b-7de6-4655-b397-69b0afc81113" providerId="ADAL" clId="{C850D134-ADBA-46F7-AADF-3A463DE672F5}" dt="2023-12-05T04:55:09.031" v="2297" actId="478"/>
          <ac:spMkLst>
            <pc:docMk/>
            <pc:sldMk cId="660351924" sldId="2146846278"/>
            <ac:spMk id="52" creationId="{C4EE527F-9868-5337-C8A4-B755A5F74DA2}"/>
          </ac:spMkLst>
        </pc:spChg>
      </pc:sldChg>
      <pc:sldChg chg="addSp modSp del mod">
        <pc:chgData name="Jason Wiese" userId="4bff8d5b-7de6-4655-b397-69b0afc81113" providerId="ADAL" clId="{C850D134-ADBA-46F7-AADF-3A463DE672F5}" dt="2023-12-05T05:33:15.332" v="3816" actId="47"/>
        <pc:sldMkLst>
          <pc:docMk/>
          <pc:sldMk cId="216616025" sldId="2147327031"/>
        </pc:sldMkLst>
        <pc:spChg chg="add mod">
          <ac:chgData name="Jason Wiese" userId="4bff8d5b-7de6-4655-b397-69b0afc81113" providerId="ADAL" clId="{C850D134-ADBA-46F7-AADF-3A463DE672F5}" dt="2023-12-05T05:23:17.485" v="3360" actId="207"/>
          <ac:spMkLst>
            <pc:docMk/>
            <pc:sldMk cId="216616025" sldId="2147327031"/>
            <ac:spMk id="3" creationId="{008AE4AE-D561-F5F3-9CAA-09421414CE09}"/>
          </ac:spMkLst>
        </pc:spChg>
      </pc:sldChg>
      <pc:sldChg chg="addSp delSp modSp mod delCm">
        <pc:chgData name="Jason Wiese" userId="4bff8d5b-7de6-4655-b397-69b0afc81113" providerId="ADAL" clId="{C850D134-ADBA-46F7-AADF-3A463DE672F5}" dt="2023-12-05T05:08:02.787" v="3115"/>
        <pc:sldMkLst>
          <pc:docMk/>
          <pc:sldMk cId="580894001" sldId="2147327035"/>
        </pc:sldMkLst>
        <pc:spChg chg="mod">
          <ac:chgData name="Jason Wiese" userId="4bff8d5b-7de6-4655-b397-69b0afc81113" providerId="ADAL" clId="{C850D134-ADBA-46F7-AADF-3A463DE672F5}" dt="2023-12-05T03:39:26.949" v="696" actId="20577"/>
          <ac:spMkLst>
            <pc:docMk/>
            <pc:sldMk cId="580894001" sldId="2147327035"/>
            <ac:spMk id="4" creationId="{1BF894CE-5EB9-4BB3-F6C7-477E37F6A6AA}"/>
          </ac:spMkLst>
        </pc:spChg>
        <pc:spChg chg="mod">
          <ac:chgData name="Jason Wiese" userId="4bff8d5b-7de6-4655-b397-69b0afc81113" providerId="ADAL" clId="{C850D134-ADBA-46F7-AADF-3A463DE672F5}" dt="2023-12-05T03:16:46.542" v="58" actId="164"/>
          <ac:spMkLst>
            <pc:docMk/>
            <pc:sldMk cId="580894001" sldId="2147327035"/>
            <ac:spMk id="7" creationId="{3A00758B-ECB3-ADA5-0603-7276AE27AF9B}"/>
          </ac:spMkLst>
        </pc:spChg>
        <pc:spChg chg="mod">
          <ac:chgData name="Jason Wiese" userId="4bff8d5b-7de6-4655-b397-69b0afc81113" providerId="ADAL" clId="{C850D134-ADBA-46F7-AADF-3A463DE672F5}" dt="2023-12-05T03:15:58.461" v="53" actId="1037"/>
          <ac:spMkLst>
            <pc:docMk/>
            <pc:sldMk cId="580894001" sldId="2147327035"/>
            <ac:spMk id="8" creationId="{1D69881A-FB64-3CFC-C56D-CC1440044506}"/>
          </ac:spMkLst>
        </pc:spChg>
        <pc:spChg chg="mod ord">
          <ac:chgData name="Jason Wiese" userId="4bff8d5b-7de6-4655-b397-69b0afc81113" providerId="ADAL" clId="{C850D134-ADBA-46F7-AADF-3A463DE672F5}" dt="2023-12-05T03:36:42.812" v="629" actId="1076"/>
          <ac:spMkLst>
            <pc:docMk/>
            <pc:sldMk cId="580894001" sldId="2147327035"/>
            <ac:spMk id="9" creationId="{4FE02FF8-DAD2-E9F5-C55F-ECE6714CB17C}"/>
          </ac:spMkLst>
        </pc:spChg>
        <pc:spChg chg="mod">
          <ac:chgData name="Jason Wiese" userId="4bff8d5b-7de6-4655-b397-69b0afc81113" providerId="ADAL" clId="{C850D134-ADBA-46F7-AADF-3A463DE672F5}" dt="2023-12-05T03:16:46.542" v="58" actId="164"/>
          <ac:spMkLst>
            <pc:docMk/>
            <pc:sldMk cId="580894001" sldId="2147327035"/>
            <ac:spMk id="10" creationId="{52851688-DFF7-DF61-C0A3-17AAD0EF88A3}"/>
          </ac:spMkLst>
        </pc:spChg>
        <pc:spChg chg="add del mod">
          <ac:chgData name="Jason Wiese" userId="4bff8d5b-7de6-4655-b397-69b0afc81113" providerId="ADAL" clId="{C850D134-ADBA-46F7-AADF-3A463DE672F5}" dt="2023-12-05T03:30:35.859" v="374" actId="478"/>
          <ac:spMkLst>
            <pc:docMk/>
            <pc:sldMk cId="580894001" sldId="2147327035"/>
            <ac:spMk id="13" creationId="{10672656-F708-CFC2-F7F4-A442BC27C80D}"/>
          </ac:spMkLst>
        </pc:spChg>
        <pc:spChg chg="add mod">
          <ac:chgData name="Jason Wiese" userId="4bff8d5b-7de6-4655-b397-69b0afc81113" providerId="ADAL" clId="{C850D134-ADBA-46F7-AADF-3A463DE672F5}" dt="2023-12-05T03:31:07.956" v="378" actId="1582"/>
          <ac:spMkLst>
            <pc:docMk/>
            <pc:sldMk cId="580894001" sldId="2147327035"/>
            <ac:spMk id="14" creationId="{4534C7DD-1D0F-2BFF-AD5E-8723EC82C1EF}"/>
          </ac:spMkLst>
        </pc:spChg>
        <pc:spChg chg="add mod">
          <ac:chgData name="Jason Wiese" userId="4bff8d5b-7de6-4655-b397-69b0afc81113" providerId="ADAL" clId="{C850D134-ADBA-46F7-AADF-3A463DE672F5}" dt="2023-12-05T03:34:21.784" v="525" actId="1076"/>
          <ac:spMkLst>
            <pc:docMk/>
            <pc:sldMk cId="580894001" sldId="2147327035"/>
            <ac:spMk id="17" creationId="{777D8EA4-7FB8-46B6-299D-BDF70BBCD24D}"/>
          </ac:spMkLst>
        </pc:spChg>
        <pc:spChg chg="add mod">
          <ac:chgData name="Jason Wiese" userId="4bff8d5b-7de6-4655-b397-69b0afc81113" providerId="ADAL" clId="{C850D134-ADBA-46F7-AADF-3A463DE672F5}" dt="2023-12-05T03:40:30.698" v="699" actId="207"/>
          <ac:spMkLst>
            <pc:docMk/>
            <pc:sldMk cId="580894001" sldId="2147327035"/>
            <ac:spMk id="18" creationId="{6D2E33CA-170E-D36F-5036-423A5E5EEC5E}"/>
          </ac:spMkLst>
        </pc:spChg>
        <pc:spChg chg="add del mod">
          <ac:chgData name="Jason Wiese" userId="4bff8d5b-7de6-4655-b397-69b0afc81113" providerId="ADAL" clId="{C850D134-ADBA-46F7-AADF-3A463DE672F5}" dt="2023-12-05T03:44:37.413" v="834" actId="478"/>
          <ac:spMkLst>
            <pc:docMk/>
            <pc:sldMk cId="580894001" sldId="2147327035"/>
            <ac:spMk id="19" creationId="{502D3050-A84F-AC9B-60FB-1A87E6195A7D}"/>
          </ac:spMkLst>
        </pc:spChg>
        <pc:spChg chg="mod">
          <ac:chgData name="Jason Wiese" userId="4bff8d5b-7de6-4655-b397-69b0afc81113" providerId="ADAL" clId="{C850D134-ADBA-46F7-AADF-3A463DE672F5}" dt="2023-12-05T03:36:06.700" v="626" actId="115"/>
          <ac:spMkLst>
            <pc:docMk/>
            <pc:sldMk cId="580894001" sldId="2147327035"/>
            <ac:spMk id="28" creationId="{62C3B945-3C0E-D0F6-A230-6AEF77F8DAEA}"/>
          </ac:spMkLst>
        </pc:spChg>
        <pc:spChg chg="mod">
          <ac:chgData name="Jason Wiese" userId="4bff8d5b-7de6-4655-b397-69b0afc81113" providerId="ADAL" clId="{C850D134-ADBA-46F7-AADF-3A463DE672F5}" dt="2023-12-05T03:35:04.915" v="560" actId="115"/>
          <ac:spMkLst>
            <pc:docMk/>
            <pc:sldMk cId="580894001" sldId="2147327035"/>
            <ac:spMk id="29" creationId="{130E5368-C67E-7AD2-6E8A-98118AF1228B}"/>
          </ac:spMkLst>
        </pc:spChg>
        <pc:spChg chg="mod topLvl">
          <ac:chgData name="Jason Wiese" userId="4bff8d5b-7de6-4655-b397-69b0afc81113" providerId="ADAL" clId="{C850D134-ADBA-46F7-AADF-3A463DE672F5}" dt="2023-12-05T03:36:02.305" v="625" actId="1037"/>
          <ac:spMkLst>
            <pc:docMk/>
            <pc:sldMk cId="580894001" sldId="2147327035"/>
            <ac:spMk id="31" creationId="{D8B6CB91-E9CB-A7AE-C404-3E6D32606965}"/>
          </ac:spMkLst>
        </pc:spChg>
        <pc:spChg chg="del mod topLvl">
          <ac:chgData name="Jason Wiese" userId="4bff8d5b-7de6-4655-b397-69b0afc81113" providerId="ADAL" clId="{C850D134-ADBA-46F7-AADF-3A463DE672F5}" dt="2023-12-05T03:32:31.819" v="392" actId="478"/>
          <ac:spMkLst>
            <pc:docMk/>
            <pc:sldMk cId="580894001" sldId="2147327035"/>
            <ac:spMk id="32" creationId="{647D7DFE-3478-0DB7-E553-F7753CEFEC2B}"/>
          </ac:spMkLst>
        </pc:spChg>
        <pc:spChg chg="mod">
          <ac:chgData name="Jason Wiese" userId="4bff8d5b-7de6-4655-b397-69b0afc81113" providerId="ADAL" clId="{C850D134-ADBA-46F7-AADF-3A463DE672F5}" dt="2023-12-05T03:32:58.979" v="408" actId="164"/>
          <ac:spMkLst>
            <pc:docMk/>
            <pc:sldMk cId="580894001" sldId="2147327035"/>
            <ac:spMk id="39" creationId="{11CC762C-A9FA-0695-1762-0BF51C1BE3ED}"/>
          </ac:spMkLst>
        </pc:spChg>
        <pc:grpChg chg="add mod">
          <ac:chgData name="Jason Wiese" userId="4bff8d5b-7de6-4655-b397-69b0afc81113" providerId="ADAL" clId="{C850D134-ADBA-46F7-AADF-3A463DE672F5}" dt="2023-12-05T03:36:49.819" v="630" actId="1076"/>
          <ac:grpSpMkLst>
            <pc:docMk/>
            <pc:sldMk cId="580894001" sldId="2147327035"/>
            <ac:grpSpMk id="12" creationId="{58269F34-E2ED-B86B-CE4E-59B7C48B505D}"/>
          </ac:grpSpMkLst>
        </pc:grpChg>
        <pc:grpChg chg="add del mod">
          <ac:chgData name="Jason Wiese" userId="4bff8d5b-7de6-4655-b397-69b0afc81113" providerId="ADAL" clId="{C850D134-ADBA-46F7-AADF-3A463DE672F5}" dt="2023-12-05T03:34:12.416" v="524" actId="478"/>
          <ac:grpSpMkLst>
            <pc:docMk/>
            <pc:sldMk cId="580894001" sldId="2147327035"/>
            <ac:grpSpMk id="16" creationId="{F015ECFB-366D-634B-3778-F79F99C000F2}"/>
          </ac:grpSpMkLst>
        </pc:grpChg>
        <pc:grpChg chg="del mod">
          <ac:chgData name="Jason Wiese" userId="4bff8d5b-7de6-4655-b397-69b0afc81113" providerId="ADAL" clId="{C850D134-ADBA-46F7-AADF-3A463DE672F5}" dt="2023-12-05T03:32:11.603" v="390" actId="165"/>
          <ac:grpSpMkLst>
            <pc:docMk/>
            <pc:sldMk cId="580894001" sldId="2147327035"/>
            <ac:grpSpMk id="30" creationId="{F602ED42-DE77-563C-5241-833013A09562}"/>
          </ac:grpSpMkLst>
        </pc:grpChg>
        <pc:grpChg chg="mod">
          <ac:chgData name="Jason Wiese" userId="4bff8d5b-7de6-4655-b397-69b0afc81113" providerId="ADAL" clId="{C850D134-ADBA-46F7-AADF-3A463DE672F5}" dt="2023-12-05T03:32:58.979" v="408" actId="164"/>
          <ac:grpSpMkLst>
            <pc:docMk/>
            <pc:sldMk cId="580894001" sldId="2147327035"/>
            <ac:grpSpMk id="33" creationId="{4B3139D1-F1B1-A205-BB05-6F87553660E4}"/>
          </ac:grpSpMkLst>
        </pc:grpChg>
        <pc:picChg chg="mod">
          <ac:chgData name="Jason Wiese" userId="4bff8d5b-7de6-4655-b397-69b0afc81113" providerId="ADAL" clId="{C850D134-ADBA-46F7-AADF-3A463DE672F5}" dt="2023-12-05T03:36:02.305" v="625" actId="1037"/>
          <ac:picMkLst>
            <pc:docMk/>
            <pc:sldMk cId="580894001" sldId="2147327035"/>
            <ac:picMk id="37" creationId="{BB3744AF-9121-D169-C7D1-AEDF70468AB0}"/>
          </ac:picMkLst>
        </pc:picChg>
        <pc:picChg chg="mod">
          <ac:chgData name="Jason Wiese" userId="4bff8d5b-7de6-4655-b397-69b0afc81113" providerId="ADAL" clId="{C850D134-ADBA-46F7-AADF-3A463DE672F5}" dt="2023-12-05T03:34:21.784" v="525" actId="1076"/>
          <ac:picMkLst>
            <pc:docMk/>
            <pc:sldMk cId="580894001" sldId="2147327035"/>
            <ac:picMk id="38" creationId="{43174388-2CA3-F4F6-457E-132FA096451D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ason Wiese" userId="4bff8d5b-7de6-4655-b397-69b0afc81113" providerId="ADAL" clId="{C850D134-ADBA-46F7-AADF-3A463DE672F5}" dt="2023-12-05T05:08:02.787" v="3115"/>
              <pc2:cmMkLst xmlns:pc2="http://schemas.microsoft.com/office/powerpoint/2019/9/main/command">
                <pc:docMk/>
                <pc:sldMk cId="580894001" sldId="2147327035"/>
                <pc2:cmMk id="{BA1887E4-F9C8-4932-886E-E17B3DB4BE9B}"/>
              </pc2:cmMkLst>
            </pc226:cmChg>
          </p:ext>
        </pc:extLst>
      </pc:sldChg>
      <pc:sldChg chg="del">
        <pc:chgData name="Jason Wiese" userId="4bff8d5b-7de6-4655-b397-69b0afc81113" providerId="ADAL" clId="{C850D134-ADBA-46F7-AADF-3A463DE672F5}" dt="2023-12-05T04:17:24.708" v="1427" actId="47"/>
        <pc:sldMkLst>
          <pc:docMk/>
          <pc:sldMk cId="656725741" sldId="2147327036"/>
        </pc:sldMkLst>
      </pc:sldChg>
      <pc:sldChg chg="del ord">
        <pc:chgData name="Jason Wiese" userId="4bff8d5b-7de6-4655-b397-69b0afc81113" providerId="ADAL" clId="{C850D134-ADBA-46F7-AADF-3A463DE672F5}" dt="2023-12-05T04:38:47.741" v="1850" actId="47"/>
        <pc:sldMkLst>
          <pc:docMk/>
          <pc:sldMk cId="1159834156" sldId="2147327037"/>
        </pc:sldMkLst>
      </pc:sldChg>
      <pc:sldChg chg="addSp delSp modSp mod">
        <pc:chgData name="Jason Wiese" userId="4bff8d5b-7de6-4655-b397-69b0afc81113" providerId="ADAL" clId="{C850D134-ADBA-46F7-AADF-3A463DE672F5}" dt="2023-12-05T05:33:37.491" v="3819" actId="1076"/>
        <pc:sldMkLst>
          <pc:docMk/>
          <pc:sldMk cId="2987732408" sldId="2147327038"/>
        </pc:sldMkLst>
        <pc:spChg chg="mod">
          <ac:chgData name="Jason Wiese" userId="4bff8d5b-7de6-4655-b397-69b0afc81113" providerId="ADAL" clId="{C850D134-ADBA-46F7-AADF-3A463DE672F5}" dt="2023-12-05T03:25:28.261" v="268" actId="207"/>
          <ac:spMkLst>
            <pc:docMk/>
            <pc:sldMk cId="2987732408" sldId="2147327038"/>
            <ac:spMk id="4" creationId="{1BF894CE-5EB9-4BB3-F6C7-477E37F6A6AA}"/>
          </ac:spMkLst>
        </pc:spChg>
        <pc:spChg chg="add del mod">
          <ac:chgData name="Jason Wiese" userId="4bff8d5b-7de6-4655-b397-69b0afc81113" providerId="ADAL" clId="{C850D134-ADBA-46F7-AADF-3A463DE672F5}" dt="2023-12-05T03:25:34.800" v="270" actId="478"/>
          <ac:spMkLst>
            <pc:docMk/>
            <pc:sldMk cId="2987732408" sldId="2147327038"/>
            <ac:spMk id="7" creationId="{257CE7FC-5163-E87D-A32C-EFCF53E1B18B}"/>
          </ac:spMkLst>
        </pc:spChg>
        <pc:spChg chg="add del mod">
          <ac:chgData name="Jason Wiese" userId="4bff8d5b-7de6-4655-b397-69b0afc81113" providerId="ADAL" clId="{C850D134-ADBA-46F7-AADF-3A463DE672F5}" dt="2023-12-05T03:27:18.419" v="272" actId="478"/>
          <ac:spMkLst>
            <pc:docMk/>
            <pc:sldMk cId="2987732408" sldId="2147327038"/>
            <ac:spMk id="9" creationId="{1FBC2812-61B2-B619-7D8E-FD8C89BE1486}"/>
          </ac:spMkLst>
        </pc:spChg>
        <pc:spChg chg="mod">
          <ac:chgData name="Jason Wiese" userId="4bff8d5b-7de6-4655-b397-69b0afc81113" providerId="ADAL" clId="{C850D134-ADBA-46F7-AADF-3A463DE672F5}" dt="2023-12-05T03:20:18.930" v="89" actId="207"/>
          <ac:spMkLst>
            <pc:docMk/>
            <pc:sldMk cId="2987732408" sldId="2147327038"/>
            <ac:spMk id="16" creationId="{5C01BBF0-F779-99FD-68A7-9CCE62A8627D}"/>
          </ac:spMkLst>
        </pc:spChg>
        <pc:spChg chg="mod">
          <ac:chgData name="Jason Wiese" userId="4bff8d5b-7de6-4655-b397-69b0afc81113" providerId="ADAL" clId="{C850D134-ADBA-46F7-AADF-3A463DE672F5}" dt="2023-12-05T03:19:46.722" v="85" actId="207"/>
          <ac:spMkLst>
            <pc:docMk/>
            <pc:sldMk cId="2987732408" sldId="2147327038"/>
            <ac:spMk id="17" creationId="{1D9E2072-E27E-CF40-83C7-355AAE91A5E6}"/>
          </ac:spMkLst>
        </pc:spChg>
        <pc:spChg chg="mod">
          <ac:chgData name="Jason Wiese" userId="4bff8d5b-7de6-4655-b397-69b0afc81113" providerId="ADAL" clId="{C850D134-ADBA-46F7-AADF-3A463DE672F5}" dt="2023-12-05T05:33:37.491" v="3819" actId="1076"/>
          <ac:spMkLst>
            <pc:docMk/>
            <pc:sldMk cId="2987732408" sldId="2147327038"/>
            <ac:spMk id="18" creationId="{67C0B305-4E9D-FA2C-5C46-0F9B543625A0}"/>
          </ac:spMkLst>
        </pc:spChg>
        <pc:spChg chg="mod">
          <ac:chgData name="Jason Wiese" userId="4bff8d5b-7de6-4655-b397-69b0afc81113" providerId="ADAL" clId="{C850D134-ADBA-46F7-AADF-3A463DE672F5}" dt="2023-12-05T03:20:42.754" v="91" actId="1076"/>
          <ac:spMkLst>
            <pc:docMk/>
            <pc:sldMk cId="2987732408" sldId="2147327038"/>
            <ac:spMk id="23" creationId="{B37E2B39-797B-B5EF-BDED-28B7FF9D1BA3}"/>
          </ac:spMkLst>
        </pc:spChg>
        <pc:spChg chg="mod">
          <ac:chgData name="Jason Wiese" userId="4bff8d5b-7de6-4655-b397-69b0afc81113" providerId="ADAL" clId="{C850D134-ADBA-46F7-AADF-3A463DE672F5}" dt="2023-12-05T03:20:42.754" v="91" actId="1076"/>
          <ac:spMkLst>
            <pc:docMk/>
            <pc:sldMk cId="2987732408" sldId="2147327038"/>
            <ac:spMk id="24" creationId="{F038D8D4-2D9E-F934-2898-6DAC6ECEADB7}"/>
          </ac:spMkLst>
        </pc:spChg>
        <pc:grpChg chg="mod">
          <ac:chgData name="Jason Wiese" userId="4bff8d5b-7de6-4655-b397-69b0afc81113" providerId="ADAL" clId="{C850D134-ADBA-46F7-AADF-3A463DE672F5}" dt="2023-12-05T03:20:42.754" v="91" actId="1076"/>
          <ac:grpSpMkLst>
            <pc:docMk/>
            <pc:sldMk cId="2987732408" sldId="2147327038"/>
            <ac:grpSpMk id="19" creationId="{B18D212A-7220-89EC-C599-A1DAFCADFA1C}"/>
          </ac:grpSpMkLst>
        </pc:grpChg>
        <pc:picChg chg="mod">
          <ac:chgData name="Jason Wiese" userId="4bff8d5b-7de6-4655-b397-69b0afc81113" providerId="ADAL" clId="{C850D134-ADBA-46F7-AADF-3A463DE672F5}" dt="2023-12-05T03:20:42.754" v="91" actId="1076"/>
          <ac:picMkLst>
            <pc:docMk/>
            <pc:sldMk cId="2987732408" sldId="2147327038"/>
            <ac:picMk id="20" creationId="{4B4C8A00-13AB-08F7-BD89-E8319BFD1462}"/>
          </ac:picMkLst>
        </pc:picChg>
        <pc:picChg chg="mod">
          <ac:chgData name="Jason Wiese" userId="4bff8d5b-7de6-4655-b397-69b0afc81113" providerId="ADAL" clId="{C850D134-ADBA-46F7-AADF-3A463DE672F5}" dt="2023-12-05T03:20:42.754" v="91" actId="1076"/>
          <ac:picMkLst>
            <pc:docMk/>
            <pc:sldMk cId="2987732408" sldId="2147327038"/>
            <ac:picMk id="21" creationId="{C55C0E5A-1C81-EBF6-107F-AB5095659345}"/>
          </ac:picMkLst>
        </pc:picChg>
        <pc:picChg chg="mod">
          <ac:chgData name="Jason Wiese" userId="4bff8d5b-7de6-4655-b397-69b0afc81113" providerId="ADAL" clId="{C850D134-ADBA-46F7-AADF-3A463DE672F5}" dt="2023-12-05T03:20:42.754" v="91" actId="1076"/>
          <ac:picMkLst>
            <pc:docMk/>
            <pc:sldMk cId="2987732408" sldId="2147327038"/>
            <ac:picMk id="22" creationId="{55CFD6C3-15FB-1E0B-ADC2-2FCDC0A97FCA}"/>
          </ac:picMkLst>
        </pc:picChg>
      </pc:sldChg>
      <pc:sldChg chg="modSp del mod">
        <pc:chgData name="Jason Wiese" userId="4bff8d5b-7de6-4655-b397-69b0afc81113" providerId="ADAL" clId="{C850D134-ADBA-46F7-AADF-3A463DE672F5}" dt="2023-12-05T03:44:40.307" v="835" actId="47"/>
        <pc:sldMkLst>
          <pc:docMk/>
          <pc:sldMk cId="401670310" sldId="2147327039"/>
        </pc:sldMkLst>
        <pc:spChg chg="mod">
          <ac:chgData name="Jason Wiese" userId="4bff8d5b-7de6-4655-b397-69b0afc81113" providerId="ADAL" clId="{C850D134-ADBA-46F7-AADF-3A463DE672F5}" dt="2023-12-05T03:43:42.762" v="833" actId="20577"/>
          <ac:spMkLst>
            <pc:docMk/>
            <pc:sldMk cId="401670310" sldId="2147327039"/>
            <ac:spMk id="4" creationId="{1BF894CE-5EB9-4BB3-F6C7-477E37F6A6AA}"/>
          </ac:spMkLst>
        </pc:spChg>
        <pc:spChg chg="mod">
          <ac:chgData name="Jason Wiese" userId="4bff8d5b-7de6-4655-b397-69b0afc81113" providerId="ADAL" clId="{C850D134-ADBA-46F7-AADF-3A463DE672F5}" dt="2023-12-05T03:42:58.657" v="720" actId="20577"/>
          <ac:spMkLst>
            <pc:docMk/>
            <pc:sldMk cId="401670310" sldId="2147327039"/>
            <ac:spMk id="28" creationId="{62C3B945-3C0E-D0F6-A230-6AEF77F8DAEA}"/>
          </ac:spMkLst>
        </pc:spChg>
      </pc:sldChg>
      <pc:sldChg chg="delSp modSp mod">
        <pc:chgData name="Jason Wiese" userId="4bff8d5b-7de6-4655-b397-69b0afc81113" providerId="ADAL" clId="{C850D134-ADBA-46F7-AADF-3A463DE672F5}" dt="2023-12-05T05:07:31.277" v="3114" actId="1076"/>
        <pc:sldMkLst>
          <pc:docMk/>
          <pc:sldMk cId="3125726786" sldId="2147327039"/>
        </pc:sldMkLst>
        <pc:spChg chg="del">
          <ac:chgData name="Jason Wiese" userId="4bff8d5b-7de6-4655-b397-69b0afc81113" providerId="ADAL" clId="{C850D134-ADBA-46F7-AADF-3A463DE672F5}" dt="2023-12-05T03:56:56.971" v="1031" actId="478"/>
          <ac:spMkLst>
            <pc:docMk/>
            <pc:sldMk cId="3125726786" sldId="2147327039"/>
            <ac:spMk id="30" creationId="{FF7E5630-1C58-5E4A-670E-CF5D5BCDA5D2}"/>
          </ac:spMkLst>
        </pc:spChg>
        <pc:spChg chg="mod">
          <ac:chgData name="Jason Wiese" userId="4bff8d5b-7de6-4655-b397-69b0afc81113" providerId="ADAL" clId="{C850D134-ADBA-46F7-AADF-3A463DE672F5}" dt="2023-12-05T05:07:31.277" v="3114" actId="1076"/>
          <ac:spMkLst>
            <pc:docMk/>
            <pc:sldMk cId="3125726786" sldId="2147327039"/>
            <ac:spMk id="39" creationId="{5FF39CF9-87A3-A547-262E-BA4FD04BB4C0}"/>
          </ac:spMkLst>
        </pc:spChg>
      </pc:sldChg>
      <pc:sldChg chg="addSp delSp modSp mod">
        <pc:chgData name="Jason Wiese" userId="4bff8d5b-7de6-4655-b397-69b0afc81113" providerId="ADAL" clId="{C850D134-ADBA-46F7-AADF-3A463DE672F5}" dt="2023-12-05T05:05:27.475" v="2793" actId="6549"/>
        <pc:sldMkLst>
          <pc:docMk/>
          <pc:sldMk cId="162319760" sldId="2147327040"/>
        </pc:sldMkLst>
        <pc:spChg chg="add del mod">
          <ac:chgData name="Jason Wiese" userId="4bff8d5b-7de6-4655-b397-69b0afc81113" providerId="ADAL" clId="{C850D134-ADBA-46F7-AADF-3A463DE672F5}" dt="2023-12-05T04:03:58.761" v="1076" actId="478"/>
          <ac:spMkLst>
            <pc:docMk/>
            <pc:sldMk cId="162319760" sldId="2147327040"/>
            <ac:spMk id="2" creationId="{DD66DEBC-B554-439F-313C-81C4F840432D}"/>
          </ac:spMkLst>
        </pc:spChg>
        <pc:spChg chg="mod">
          <ac:chgData name="Jason Wiese" userId="4bff8d5b-7de6-4655-b397-69b0afc81113" providerId="ADAL" clId="{C850D134-ADBA-46F7-AADF-3A463DE672F5}" dt="2023-12-05T05:05:27.475" v="2793" actId="6549"/>
          <ac:spMkLst>
            <pc:docMk/>
            <pc:sldMk cId="162319760" sldId="2147327040"/>
            <ac:spMk id="5" creationId="{62AA41DC-03D0-308E-08C0-5B0D41139E56}"/>
          </ac:spMkLst>
        </pc:spChg>
        <pc:spChg chg="add mod">
          <ac:chgData name="Jason Wiese" userId="4bff8d5b-7de6-4655-b397-69b0afc81113" providerId="ADAL" clId="{C850D134-ADBA-46F7-AADF-3A463DE672F5}" dt="2023-12-05T04:04:50.865" v="1088" actId="14100"/>
          <ac:spMkLst>
            <pc:docMk/>
            <pc:sldMk cId="162319760" sldId="2147327040"/>
            <ac:spMk id="6" creationId="{487ECF4C-7784-249E-1000-D0AF008D9867}"/>
          </ac:spMkLst>
        </pc:spChg>
        <pc:spChg chg="add del mod">
          <ac:chgData name="Jason Wiese" userId="4bff8d5b-7de6-4655-b397-69b0afc81113" providerId="ADAL" clId="{C850D134-ADBA-46F7-AADF-3A463DE672F5}" dt="2023-12-05T04:04:36.119" v="1084" actId="164"/>
          <ac:spMkLst>
            <pc:docMk/>
            <pc:sldMk cId="162319760" sldId="2147327040"/>
            <ac:spMk id="7" creationId="{B010EF42-E318-271B-3F1E-968FFE46F889}"/>
          </ac:spMkLst>
        </pc:spChg>
        <pc:spChg chg="add mod">
          <ac:chgData name="Jason Wiese" userId="4bff8d5b-7de6-4655-b397-69b0afc81113" providerId="ADAL" clId="{C850D134-ADBA-46F7-AADF-3A463DE672F5}" dt="2023-12-05T04:15:27.459" v="1409" actId="1076"/>
          <ac:spMkLst>
            <pc:docMk/>
            <pc:sldMk cId="162319760" sldId="2147327040"/>
            <ac:spMk id="8" creationId="{22370B6B-5379-8CD8-B354-A8F14B1434FA}"/>
          </ac:spMkLst>
        </pc:spChg>
        <pc:spChg chg="add mod">
          <ac:chgData name="Jason Wiese" userId="4bff8d5b-7de6-4655-b397-69b0afc81113" providerId="ADAL" clId="{C850D134-ADBA-46F7-AADF-3A463DE672F5}" dt="2023-12-05T04:15:24.666" v="1408" actId="1076"/>
          <ac:spMkLst>
            <pc:docMk/>
            <pc:sldMk cId="162319760" sldId="2147327040"/>
            <ac:spMk id="9" creationId="{BD9ABAD9-45ED-EA54-DEE1-76F4376F87A5}"/>
          </ac:spMkLst>
        </pc:spChg>
        <pc:spChg chg="add mod">
          <ac:chgData name="Jason Wiese" userId="4bff8d5b-7de6-4655-b397-69b0afc81113" providerId="ADAL" clId="{C850D134-ADBA-46F7-AADF-3A463DE672F5}" dt="2023-12-05T04:05:05.707" v="1089"/>
          <ac:spMkLst>
            <pc:docMk/>
            <pc:sldMk cId="162319760" sldId="2147327040"/>
            <ac:spMk id="11" creationId="{0CFD77AD-7128-11A0-C046-BDF1CB4F68A8}"/>
          </ac:spMkLst>
        </pc:spChg>
        <pc:spChg chg="add del mod">
          <ac:chgData name="Jason Wiese" userId="4bff8d5b-7de6-4655-b397-69b0afc81113" providerId="ADAL" clId="{C850D134-ADBA-46F7-AADF-3A463DE672F5}" dt="2023-12-05T04:09:11.857" v="1319" actId="478"/>
          <ac:spMkLst>
            <pc:docMk/>
            <pc:sldMk cId="162319760" sldId="2147327040"/>
            <ac:spMk id="12" creationId="{C3E7534E-B067-6A80-CFE3-58A92B7FB693}"/>
          </ac:spMkLst>
        </pc:spChg>
        <pc:spChg chg="del">
          <ac:chgData name="Jason Wiese" userId="4bff8d5b-7de6-4655-b397-69b0afc81113" providerId="ADAL" clId="{C850D134-ADBA-46F7-AADF-3A463DE672F5}" dt="2023-12-05T04:03:34.338" v="1072" actId="478"/>
          <ac:spMkLst>
            <pc:docMk/>
            <pc:sldMk cId="162319760" sldId="2147327040"/>
            <ac:spMk id="24" creationId="{A99B58B7-519C-BCA4-8035-9FB5BE51AEE3}"/>
          </ac:spMkLst>
        </pc:spChg>
        <pc:spChg chg="del">
          <ac:chgData name="Jason Wiese" userId="4bff8d5b-7de6-4655-b397-69b0afc81113" providerId="ADAL" clId="{C850D134-ADBA-46F7-AADF-3A463DE672F5}" dt="2023-12-05T04:03:34.338" v="1072" actId="478"/>
          <ac:spMkLst>
            <pc:docMk/>
            <pc:sldMk cId="162319760" sldId="2147327040"/>
            <ac:spMk id="26" creationId="{6B8069D9-5D99-EDFE-8FFF-E5304B455132}"/>
          </ac:spMkLst>
        </pc:spChg>
        <pc:grpChg chg="add mod">
          <ac:chgData name="Jason Wiese" userId="4bff8d5b-7de6-4655-b397-69b0afc81113" providerId="ADAL" clId="{C850D134-ADBA-46F7-AADF-3A463DE672F5}" dt="2023-12-05T04:15:09.672" v="1403" actId="14100"/>
          <ac:grpSpMkLst>
            <pc:docMk/>
            <pc:sldMk cId="162319760" sldId="2147327040"/>
            <ac:grpSpMk id="10" creationId="{5F15DF95-F4A9-B72B-82E1-C3F52EBC72C3}"/>
          </ac:grpSpMkLst>
        </pc:grpChg>
        <pc:graphicFrameChg chg="add mod">
          <ac:chgData name="Jason Wiese" userId="4bff8d5b-7de6-4655-b397-69b0afc81113" providerId="ADAL" clId="{C850D134-ADBA-46F7-AADF-3A463DE672F5}" dt="2023-12-05T04:04:45.728" v="1087" actId="14100"/>
          <ac:graphicFrameMkLst>
            <pc:docMk/>
            <pc:sldMk cId="162319760" sldId="2147327040"/>
            <ac:graphicFrameMk id="3" creationId="{58731C87-C8A9-CCE0-EF47-DE854B4021BE}"/>
          </ac:graphicFrameMkLst>
        </pc:graphicFrameChg>
        <pc:graphicFrameChg chg="del">
          <ac:chgData name="Jason Wiese" userId="4bff8d5b-7de6-4655-b397-69b0afc81113" providerId="ADAL" clId="{C850D134-ADBA-46F7-AADF-3A463DE672F5}" dt="2023-12-05T04:03:34.338" v="1072" actId="478"/>
          <ac:graphicFrameMkLst>
            <pc:docMk/>
            <pc:sldMk cId="162319760" sldId="2147327040"/>
            <ac:graphicFrameMk id="22" creationId="{0942C918-7CC1-C3AF-2639-4B148F6C0FD1}"/>
          </ac:graphicFrameMkLst>
        </pc:graphicFrameChg>
      </pc:sldChg>
      <pc:sldChg chg="delSp modSp mod">
        <pc:chgData name="Jason Wiese" userId="4bff8d5b-7de6-4655-b397-69b0afc81113" providerId="ADAL" clId="{C850D134-ADBA-46F7-AADF-3A463DE672F5}" dt="2023-12-05T05:06:24.135" v="3030" actId="20577"/>
        <pc:sldMkLst>
          <pc:docMk/>
          <pc:sldMk cId="3096946518" sldId="2147327041"/>
        </pc:sldMkLst>
        <pc:spChg chg="del mod">
          <ac:chgData name="Jason Wiese" userId="4bff8d5b-7de6-4655-b397-69b0afc81113" providerId="ADAL" clId="{C850D134-ADBA-46F7-AADF-3A463DE672F5}" dt="2023-12-05T04:53:47.173" v="2290" actId="478"/>
          <ac:spMkLst>
            <pc:docMk/>
            <pc:sldMk cId="3096946518" sldId="2147327041"/>
            <ac:spMk id="4" creationId="{595FDA22-EBBE-F703-A130-A0D9071FF1E3}"/>
          </ac:spMkLst>
        </pc:spChg>
        <pc:spChg chg="mod">
          <ac:chgData name="Jason Wiese" userId="4bff8d5b-7de6-4655-b397-69b0afc81113" providerId="ADAL" clId="{C850D134-ADBA-46F7-AADF-3A463DE672F5}" dt="2023-12-05T05:06:24.135" v="3030" actId="20577"/>
          <ac:spMkLst>
            <pc:docMk/>
            <pc:sldMk cId="3096946518" sldId="2147327041"/>
            <ac:spMk id="12" creationId="{18074A0B-E58D-745C-F539-FF418458E9E5}"/>
          </ac:spMkLst>
        </pc:spChg>
      </pc:sldChg>
      <pc:sldChg chg="addSp delSp modSp mod">
        <pc:chgData name="Jason Wiese" userId="4bff8d5b-7de6-4655-b397-69b0afc81113" providerId="ADAL" clId="{C850D134-ADBA-46F7-AADF-3A463DE672F5}" dt="2023-12-05T05:35:17.220" v="3831" actId="1035"/>
        <pc:sldMkLst>
          <pc:docMk/>
          <pc:sldMk cId="4019403111" sldId="2147327042"/>
        </pc:sldMkLst>
        <pc:spChg chg="add del mod">
          <ac:chgData name="Jason Wiese" userId="4bff8d5b-7de6-4655-b397-69b0afc81113" providerId="ADAL" clId="{C850D134-ADBA-46F7-AADF-3A463DE672F5}" dt="2023-12-05T04:38:37.072" v="1849" actId="478"/>
          <ac:spMkLst>
            <pc:docMk/>
            <pc:sldMk cId="4019403111" sldId="2147327042"/>
            <ac:spMk id="3" creationId="{3E26F4A7-A5C5-EE8B-6DE6-968B0ED897D6}"/>
          </ac:spMkLst>
        </pc:spChg>
        <pc:spChg chg="mod">
          <ac:chgData name="Jason Wiese" userId="4bff8d5b-7de6-4655-b397-69b0afc81113" providerId="ADAL" clId="{C850D134-ADBA-46F7-AADF-3A463DE672F5}" dt="2023-12-05T05:35:17.220" v="3831" actId="1035"/>
          <ac:spMkLst>
            <pc:docMk/>
            <pc:sldMk cId="4019403111" sldId="2147327042"/>
            <ac:spMk id="12" creationId="{18074A0B-E58D-745C-F539-FF418458E9E5}"/>
          </ac:spMkLst>
        </pc:spChg>
        <pc:spChg chg="add del mod">
          <ac:chgData name="Jason Wiese" userId="4bff8d5b-7de6-4655-b397-69b0afc81113" providerId="ADAL" clId="{C850D134-ADBA-46F7-AADF-3A463DE672F5}" dt="2023-12-05T04:38:34.529" v="1848" actId="478"/>
          <ac:spMkLst>
            <pc:docMk/>
            <pc:sldMk cId="4019403111" sldId="2147327042"/>
            <ac:spMk id="14" creationId="{E5ADC9FA-2D63-783F-4EA5-9B9827001BE1}"/>
          </ac:spMkLst>
        </pc:spChg>
        <pc:spChg chg="del">
          <ac:chgData name="Jason Wiese" userId="4bff8d5b-7de6-4655-b397-69b0afc81113" providerId="ADAL" clId="{C850D134-ADBA-46F7-AADF-3A463DE672F5}" dt="2023-12-05T04:36:10.759" v="1709" actId="478"/>
          <ac:spMkLst>
            <pc:docMk/>
            <pc:sldMk cId="4019403111" sldId="2147327042"/>
            <ac:spMk id="34" creationId="{05FE9962-36F7-9A00-D6F5-F9FCDAEB5871}"/>
          </ac:spMkLst>
        </pc:spChg>
      </pc:sldChg>
      <pc:sldChg chg="addSp delSp modSp mod">
        <pc:chgData name="Jason Wiese" userId="4bff8d5b-7de6-4655-b397-69b0afc81113" providerId="ADAL" clId="{C850D134-ADBA-46F7-AADF-3A463DE672F5}" dt="2023-12-05T05:06:40.744" v="3052" actId="20577"/>
        <pc:sldMkLst>
          <pc:docMk/>
          <pc:sldMk cId="2436896795" sldId="2147327043"/>
        </pc:sldMkLst>
        <pc:spChg chg="mod">
          <ac:chgData name="Jason Wiese" userId="4bff8d5b-7de6-4655-b397-69b0afc81113" providerId="ADAL" clId="{C850D134-ADBA-46F7-AADF-3A463DE672F5}" dt="2023-12-05T05:06:40.744" v="3052" actId="20577"/>
          <ac:spMkLst>
            <pc:docMk/>
            <pc:sldMk cId="2436896795" sldId="2147327043"/>
            <ac:spMk id="4" creationId="{AD4DB818-9C6B-EFD9-101D-F636BD16A98B}"/>
          </ac:spMkLst>
        </pc:spChg>
        <pc:spChg chg="add del mod">
          <ac:chgData name="Jason Wiese" userId="4bff8d5b-7de6-4655-b397-69b0afc81113" providerId="ADAL" clId="{C850D134-ADBA-46F7-AADF-3A463DE672F5}" dt="2023-12-05T04:59:48.402" v="2435" actId="478"/>
          <ac:spMkLst>
            <pc:docMk/>
            <pc:sldMk cId="2436896795" sldId="2147327043"/>
            <ac:spMk id="16" creationId="{F2C41014-91C5-6513-127D-81DD6AC0DB35}"/>
          </ac:spMkLst>
        </pc:spChg>
        <pc:spChg chg="add del mod">
          <ac:chgData name="Jason Wiese" userId="4bff8d5b-7de6-4655-b397-69b0afc81113" providerId="ADAL" clId="{C850D134-ADBA-46F7-AADF-3A463DE672F5}" dt="2023-12-05T04:59:44.708" v="2434" actId="478"/>
          <ac:spMkLst>
            <pc:docMk/>
            <pc:sldMk cId="2436896795" sldId="2147327043"/>
            <ac:spMk id="17" creationId="{3651F270-A91D-EBE9-E570-E662904E8519}"/>
          </ac:spMkLst>
        </pc:spChg>
      </pc:sldChg>
      <pc:sldChg chg="delSp modSp mod">
        <pc:chgData name="Jason Wiese" userId="4bff8d5b-7de6-4655-b397-69b0afc81113" providerId="ADAL" clId="{C850D134-ADBA-46F7-AADF-3A463DE672F5}" dt="2023-12-05T05:06:58.068" v="3113" actId="14100"/>
        <pc:sldMkLst>
          <pc:docMk/>
          <pc:sldMk cId="3784931702" sldId="2147327044"/>
        </pc:sldMkLst>
        <pc:spChg chg="del mod">
          <ac:chgData name="Jason Wiese" userId="4bff8d5b-7de6-4655-b397-69b0afc81113" providerId="ADAL" clId="{C850D134-ADBA-46F7-AADF-3A463DE672F5}" dt="2023-12-05T05:04:04.797" v="2660" actId="478"/>
          <ac:spMkLst>
            <pc:docMk/>
            <pc:sldMk cId="3784931702" sldId="2147327044"/>
            <ac:spMk id="3" creationId="{4B4D9025-64C9-0877-5D25-605B5F966986}"/>
          </ac:spMkLst>
        </pc:spChg>
        <pc:spChg chg="mod">
          <ac:chgData name="Jason Wiese" userId="4bff8d5b-7de6-4655-b397-69b0afc81113" providerId="ADAL" clId="{C850D134-ADBA-46F7-AADF-3A463DE672F5}" dt="2023-12-05T05:06:58.068" v="3113" actId="14100"/>
          <ac:spMkLst>
            <pc:docMk/>
            <pc:sldMk cId="3784931702" sldId="2147327044"/>
            <ac:spMk id="4" creationId="{1BF894CE-5EB9-4BB3-F6C7-477E37F6A6AA}"/>
          </ac:spMkLst>
        </pc:spChg>
        <pc:spChg chg="mod">
          <ac:chgData name="Jason Wiese" userId="4bff8d5b-7de6-4655-b397-69b0afc81113" providerId="ADAL" clId="{C850D134-ADBA-46F7-AADF-3A463DE672F5}" dt="2023-12-05T05:04:34.615" v="2666" actId="207"/>
          <ac:spMkLst>
            <pc:docMk/>
            <pc:sldMk cId="3784931702" sldId="2147327044"/>
            <ac:spMk id="95" creationId="{E25C1659-ADF6-FB58-AA55-813D15569802}"/>
          </ac:spMkLst>
        </pc:spChg>
        <pc:spChg chg="mod">
          <ac:chgData name="Jason Wiese" userId="4bff8d5b-7de6-4655-b397-69b0afc81113" providerId="ADAL" clId="{C850D134-ADBA-46F7-AADF-3A463DE672F5}" dt="2023-12-05T05:04:26.851" v="2664" actId="207"/>
          <ac:spMkLst>
            <pc:docMk/>
            <pc:sldMk cId="3784931702" sldId="2147327044"/>
            <ac:spMk id="99" creationId="{6EE8F5D3-45F0-0218-5B91-716DB93B5D90}"/>
          </ac:spMkLst>
        </pc:spChg>
        <pc:spChg chg="mod">
          <ac:chgData name="Jason Wiese" userId="4bff8d5b-7de6-4655-b397-69b0afc81113" providerId="ADAL" clId="{C850D134-ADBA-46F7-AADF-3A463DE672F5}" dt="2023-12-05T05:04:30.806" v="2665" actId="207"/>
          <ac:spMkLst>
            <pc:docMk/>
            <pc:sldMk cId="3784931702" sldId="2147327044"/>
            <ac:spMk id="100" creationId="{C5271A06-F6E9-ECBB-C419-2F213133FFFA}"/>
          </ac:spMkLst>
        </pc:spChg>
        <pc:spChg chg="mod">
          <ac:chgData name="Jason Wiese" userId="4bff8d5b-7de6-4655-b397-69b0afc81113" providerId="ADAL" clId="{C850D134-ADBA-46F7-AADF-3A463DE672F5}" dt="2023-12-05T05:04:23.193" v="2663" actId="207"/>
          <ac:spMkLst>
            <pc:docMk/>
            <pc:sldMk cId="3784931702" sldId="2147327044"/>
            <ac:spMk id="101" creationId="{37A01A42-D0C2-5E9E-2903-CE7E0727ABD7}"/>
          </ac:spMkLst>
        </pc:spChg>
        <pc:spChg chg="mod">
          <ac:chgData name="Jason Wiese" userId="4bff8d5b-7de6-4655-b397-69b0afc81113" providerId="ADAL" clId="{C850D134-ADBA-46F7-AADF-3A463DE672F5}" dt="2023-12-05T05:04:11.099" v="2661" actId="207"/>
          <ac:spMkLst>
            <pc:docMk/>
            <pc:sldMk cId="3784931702" sldId="2147327044"/>
            <ac:spMk id="104" creationId="{A6ABFABF-5A40-5DD8-DDE4-CADDCD58DD2A}"/>
          </ac:spMkLst>
        </pc:spChg>
        <pc:spChg chg="mod">
          <ac:chgData name="Jason Wiese" userId="4bff8d5b-7de6-4655-b397-69b0afc81113" providerId="ADAL" clId="{C850D134-ADBA-46F7-AADF-3A463DE672F5}" dt="2023-12-05T05:04:15.457" v="2662" actId="207"/>
          <ac:spMkLst>
            <pc:docMk/>
            <pc:sldMk cId="3784931702" sldId="2147327044"/>
            <ac:spMk id="105" creationId="{2FCF7F3D-61E5-90CB-3382-0FE0C253C544}"/>
          </ac:spMkLst>
        </pc:spChg>
      </pc:sldChg>
      <pc:sldChg chg="delSp modSp mod">
        <pc:chgData name="Jason Wiese" userId="4bff8d5b-7de6-4655-b397-69b0afc81113" providerId="ADAL" clId="{C850D134-ADBA-46F7-AADF-3A463DE672F5}" dt="2023-12-05T05:33:10.712" v="3815" actId="478"/>
        <pc:sldMkLst>
          <pc:docMk/>
          <pc:sldMk cId="1959864201" sldId="2147327045"/>
        </pc:sldMkLst>
        <pc:spChg chg="del">
          <ac:chgData name="Jason Wiese" userId="4bff8d5b-7de6-4655-b397-69b0afc81113" providerId="ADAL" clId="{C850D134-ADBA-46F7-AADF-3A463DE672F5}" dt="2023-12-05T05:33:10.712" v="3815" actId="478"/>
          <ac:spMkLst>
            <pc:docMk/>
            <pc:sldMk cId="1959864201" sldId="2147327045"/>
            <ac:spMk id="3" creationId="{008AE4AE-D561-F5F3-9CAA-09421414CE09}"/>
          </ac:spMkLst>
        </pc:spChg>
        <pc:spChg chg="mod">
          <ac:chgData name="Jason Wiese" userId="4bff8d5b-7de6-4655-b397-69b0afc81113" providerId="ADAL" clId="{C850D134-ADBA-46F7-AADF-3A463DE672F5}" dt="2023-12-05T05:32:52.781" v="3814" actId="20577"/>
          <ac:spMkLst>
            <pc:docMk/>
            <pc:sldMk cId="1959864201" sldId="2147327045"/>
            <ac:spMk id="12" creationId="{18074A0B-E58D-745C-F539-FF418458E9E5}"/>
          </ac:spMkLst>
        </pc:spChg>
      </pc:sldChg>
    </pc:docChg>
  </pc:docChgLst>
  <pc:docChgLst>
    <pc:chgData name="Reed Kiely" userId="768be38e-2fb5-40ce-925d-bd8e9d9e3c31" providerId="ADAL" clId="{FF3EB031-33E2-41DF-9CE8-05544657AF45}"/>
    <pc:docChg chg="undo redo custSel addSld delSld modSld sldOrd delMainMaster">
      <pc:chgData name="Reed Kiely" userId="768be38e-2fb5-40ce-925d-bd8e9d9e3c31" providerId="ADAL" clId="{FF3EB031-33E2-41DF-9CE8-05544657AF45}" dt="2024-06-26T15:39:56.268" v="7865" actId="20577"/>
      <pc:docMkLst>
        <pc:docMk/>
      </pc:docMkLst>
      <pc:sldChg chg="del">
        <pc:chgData name="Reed Kiely" userId="768be38e-2fb5-40ce-925d-bd8e9d9e3c31" providerId="ADAL" clId="{FF3EB031-33E2-41DF-9CE8-05544657AF45}" dt="2024-06-12T19:27:03.330" v="2174" actId="47"/>
        <pc:sldMkLst>
          <pc:docMk/>
          <pc:sldMk cId="0" sldId="256"/>
        </pc:sldMkLst>
      </pc:sldChg>
      <pc:sldChg chg="addSp delSp modSp mod addCm modCm">
        <pc:chgData name="Reed Kiely" userId="768be38e-2fb5-40ce-925d-bd8e9d9e3c31" providerId="ADAL" clId="{FF3EB031-33E2-41DF-9CE8-05544657AF45}" dt="2024-06-13T20:36:19.324" v="6531"/>
        <pc:sldMkLst>
          <pc:docMk/>
          <pc:sldMk cId="4086481096" sldId="2839"/>
        </pc:sldMkLst>
        <pc:spChg chg="add del mod">
          <ac:chgData name="Reed Kiely" userId="768be38e-2fb5-40ce-925d-bd8e9d9e3c31" providerId="ADAL" clId="{FF3EB031-33E2-41DF-9CE8-05544657AF45}" dt="2024-06-13T20:35:15.608" v="6529" actId="478"/>
          <ac:spMkLst>
            <pc:docMk/>
            <pc:sldMk cId="4086481096" sldId="2839"/>
            <ac:spMk id="2" creationId="{119B6CF4-14B1-8F92-A6EF-E4FA8BD2D1C1}"/>
          </ac:spMkLst>
        </pc:spChg>
        <pc:spChg chg="mod">
          <ac:chgData name="Reed Kiely" userId="768be38e-2fb5-40ce-925d-bd8e9d9e3c31" providerId="ADAL" clId="{FF3EB031-33E2-41DF-9CE8-05544657AF45}" dt="2024-06-13T14:46:20.970" v="4911" actId="20577"/>
          <ac:spMkLst>
            <pc:docMk/>
            <pc:sldMk cId="4086481096" sldId="2839"/>
            <ac:spMk id="6" creationId="{65121FEB-E7DA-6544-BD8E-06D2CB674FBA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Reed Kiely" userId="768be38e-2fb5-40ce-925d-bd8e9d9e3c31" providerId="ADAL" clId="{FF3EB031-33E2-41DF-9CE8-05544657AF45}" dt="2024-06-13T20:36:19.324" v="6531"/>
              <pc2:cmMkLst xmlns:pc2="http://schemas.microsoft.com/office/powerpoint/2019/9/main/command">
                <pc:docMk/>
                <pc:sldMk cId="4086481096" sldId="2839"/>
                <pc2:cmMk id="{9BE49185-BAAE-46F6-86D9-2A3EC895AA3A}"/>
              </pc2:cmMkLst>
            </pc226:cmChg>
          </p:ext>
        </pc:extLst>
      </pc:sldChg>
      <pc:sldChg chg="del">
        <pc:chgData name="Reed Kiely" userId="768be38e-2fb5-40ce-925d-bd8e9d9e3c31" providerId="ADAL" clId="{FF3EB031-33E2-41DF-9CE8-05544657AF45}" dt="2024-03-18T20:15:35.343" v="0" actId="47"/>
        <pc:sldMkLst>
          <pc:docMk/>
          <pc:sldMk cId="2730071227" sldId="2146846015"/>
        </pc:sldMkLst>
      </pc:sldChg>
      <pc:sldChg chg="addSp delSp modSp del mod ord addCm">
        <pc:chgData name="Reed Kiely" userId="768be38e-2fb5-40ce-925d-bd8e9d9e3c31" providerId="ADAL" clId="{FF3EB031-33E2-41DF-9CE8-05544657AF45}" dt="2024-06-13T19:50:29.486" v="5747" actId="47"/>
        <pc:sldMkLst>
          <pc:docMk/>
          <pc:sldMk cId="3133499737" sldId="2146846048"/>
        </pc:sldMkLst>
        <pc:spChg chg="ord">
          <ac:chgData name="Reed Kiely" userId="768be38e-2fb5-40ce-925d-bd8e9d9e3c31" providerId="ADAL" clId="{FF3EB031-33E2-41DF-9CE8-05544657AF45}" dt="2024-06-12T19:25:26.611" v="1952" actId="167"/>
          <ac:spMkLst>
            <pc:docMk/>
            <pc:sldMk cId="3133499737" sldId="2146846048"/>
            <ac:spMk id="2" creationId="{B487AB51-E85C-EADD-82DB-9793E36AF25F}"/>
          </ac:spMkLst>
        </pc:spChg>
        <pc:spChg chg="add mod">
          <ac:chgData name="Reed Kiely" userId="768be38e-2fb5-40ce-925d-bd8e9d9e3c31" providerId="ADAL" clId="{FF3EB031-33E2-41DF-9CE8-05544657AF45}" dt="2024-06-12T19:32:37.576" v="2340" actId="207"/>
          <ac:spMkLst>
            <pc:docMk/>
            <pc:sldMk cId="3133499737" sldId="2146846048"/>
            <ac:spMk id="3" creationId="{7A44C2C9-AEE3-2096-3756-0FFE3412E0D1}"/>
          </ac:spMkLst>
        </pc:spChg>
        <pc:spChg chg="del mod">
          <ac:chgData name="Reed Kiely" userId="768be38e-2fb5-40ce-925d-bd8e9d9e3c31" providerId="ADAL" clId="{FF3EB031-33E2-41DF-9CE8-05544657AF45}" dt="2024-06-11T16:04:03.204" v="1137" actId="478"/>
          <ac:spMkLst>
            <pc:docMk/>
            <pc:sldMk cId="3133499737" sldId="2146846048"/>
            <ac:spMk id="3" creationId="{C544981E-C067-4074-A6F0-54519EA1FA87}"/>
          </ac:spMkLst>
        </pc:spChg>
        <pc:spChg chg="mod">
          <ac:chgData name="Reed Kiely" userId="768be38e-2fb5-40ce-925d-bd8e9d9e3c31" providerId="ADAL" clId="{FF3EB031-33E2-41DF-9CE8-05544657AF45}" dt="2024-06-12T19:32:19.856" v="2335" actId="207"/>
          <ac:spMkLst>
            <pc:docMk/>
            <pc:sldMk cId="3133499737" sldId="2146846048"/>
            <ac:spMk id="5" creationId="{A9C1414B-E824-E306-C094-EEEE3CC60696}"/>
          </ac:spMkLst>
        </pc:spChg>
        <pc:spChg chg="add mod">
          <ac:chgData name="Reed Kiely" userId="768be38e-2fb5-40ce-925d-bd8e9d9e3c31" providerId="ADAL" clId="{FF3EB031-33E2-41DF-9CE8-05544657AF45}" dt="2024-06-11T16:03:26.399" v="1128" actId="1076"/>
          <ac:spMkLst>
            <pc:docMk/>
            <pc:sldMk cId="3133499737" sldId="2146846048"/>
            <ac:spMk id="6" creationId="{D4147018-0431-E128-8C15-D14676DC2A8E}"/>
          </ac:spMkLst>
        </pc:spChg>
        <pc:spChg chg="del">
          <ac:chgData name="Reed Kiely" userId="768be38e-2fb5-40ce-925d-bd8e9d9e3c31" providerId="ADAL" clId="{FF3EB031-33E2-41DF-9CE8-05544657AF45}" dt="2024-06-12T19:22:49.834" v="1819" actId="478"/>
          <ac:spMkLst>
            <pc:docMk/>
            <pc:sldMk cId="3133499737" sldId="2146846048"/>
            <ac:spMk id="7" creationId="{3AEA11D5-38E7-5234-E459-93A79645A473}"/>
          </ac:spMkLst>
        </pc:spChg>
        <pc:spChg chg="del">
          <ac:chgData name="Reed Kiely" userId="768be38e-2fb5-40ce-925d-bd8e9d9e3c31" providerId="ADAL" clId="{FF3EB031-33E2-41DF-9CE8-05544657AF45}" dt="2024-06-12T19:22:41.519" v="1813" actId="478"/>
          <ac:spMkLst>
            <pc:docMk/>
            <pc:sldMk cId="3133499737" sldId="2146846048"/>
            <ac:spMk id="11" creationId="{EB730851-8501-4625-FA58-CC633FEA0331}"/>
          </ac:spMkLst>
        </pc:spChg>
        <pc:spChg chg="del">
          <ac:chgData name="Reed Kiely" userId="768be38e-2fb5-40ce-925d-bd8e9d9e3c31" providerId="ADAL" clId="{FF3EB031-33E2-41DF-9CE8-05544657AF45}" dt="2024-06-12T19:22:41.519" v="1813" actId="478"/>
          <ac:spMkLst>
            <pc:docMk/>
            <pc:sldMk cId="3133499737" sldId="2146846048"/>
            <ac:spMk id="12" creationId="{C119A7D2-5F7D-9D65-99BA-E49D2C2A67C6}"/>
          </ac:spMkLst>
        </pc:spChg>
        <pc:spChg chg="del">
          <ac:chgData name="Reed Kiely" userId="768be38e-2fb5-40ce-925d-bd8e9d9e3c31" providerId="ADAL" clId="{FF3EB031-33E2-41DF-9CE8-05544657AF45}" dt="2024-06-12T19:22:41.519" v="1813" actId="478"/>
          <ac:spMkLst>
            <pc:docMk/>
            <pc:sldMk cId="3133499737" sldId="2146846048"/>
            <ac:spMk id="13" creationId="{EC88791C-E10B-62BA-3C77-E9F676D49E0B}"/>
          </ac:spMkLst>
        </pc:spChg>
        <pc:spChg chg="del">
          <ac:chgData name="Reed Kiely" userId="768be38e-2fb5-40ce-925d-bd8e9d9e3c31" providerId="ADAL" clId="{FF3EB031-33E2-41DF-9CE8-05544657AF45}" dt="2024-06-12T19:22:41.519" v="1813" actId="478"/>
          <ac:spMkLst>
            <pc:docMk/>
            <pc:sldMk cId="3133499737" sldId="2146846048"/>
            <ac:spMk id="23" creationId="{D572952F-FA61-DFB8-E2D6-B0EC471B706D}"/>
          </ac:spMkLst>
        </pc:spChg>
        <pc:spChg chg="del">
          <ac:chgData name="Reed Kiely" userId="768be38e-2fb5-40ce-925d-bd8e9d9e3c31" providerId="ADAL" clId="{FF3EB031-33E2-41DF-9CE8-05544657AF45}" dt="2024-06-12T19:22:42.577" v="1814" actId="478"/>
          <ac:spMkLst>
            <pc:docMk/>
            <pc:sldMk cId="3133499737" sldId="2146846048"/>
            <ac:spMk id="24" creationId="{7AECBA92-B60C-4F75-6135-A34E300723AB}"/>
          </ac:spMkLst>
        </pc:spChg>
        <pc:spChg chg="add mod">
          <ac:chgData name="Reed Kiely" userId="768be38e-2fb5-40ce-925d-bd8e9d9e3c31" providerId="ADAL" clId="{FF3EB031-33E2-41DF-9CE8-05544657AF45}" dt="2024-06-12T19:32:14.388" v="2333"/>
          <ac:spMkLst>
            <pc:docMk/>
            <pc:sldMk cId="3133499737" sldId="2146846048"/>
            <ac:spMk id="25" creationId="{B6B5AD1A-2491-4771-2C58-81BF5F59C0F3}"/>
          </ac:spMkLst>
        </pc:spChg>
        <pc:spChg chg="del">
          <ac:chgData name="Reed Kiely" userId="768be38e-2fb5-40ce-925d-bd8e9d9e3c31" providerId="ADAL" clId="{FF3EB031-33E2-41DF-9CE8-05544657AF45}" dt="2024-06-12T19:22:41.519" v="1813" actId="478"/>
          <ac:spMkLst>
            <pc:docMk/>
            <pc:sldMk cId="3133499737" sldId="2146846048"/>
            <ac:spMk id="31" creationId="{ECC6A240-FB5D-4343-3BBC-1C4CE43BB954}"/>
          </ac:spMkLst>
        </pc:spChg>
        <pc:grpChg chg="del">
          <ac:chgData name="Reed Kiely" userId="768be38e-2fb5-40ce-925d-bd8e9d9e3c31" providerId="ADAL" clId="{FF3EB031-33E2-41DF-9CE8-05544657AF45}" dt="2024-06-12T19:22:41.519" v="1813" actId="478"/>
          <ac:grpSpMkLst>
            <pc:docMk/>
            <pc:sldMk cId="3133499737" sldId="2146846048"/>
            <ac:grpSpMk id="9" creationId="{6F2479B1-CA16-A073-7074-84A7E7FEEC48}"/>
          </ac:grpSpMkLst>
        </pc:grpChg>
        <pc:graphicFrameChg chg="del">
          <ac:chgData name="Reed Kiely" userId="768be38e-2fb5-40ce-925d-bd8e9d9e3c31" providerId="ADAL" clId="{FF3EB031-33E2-41DF-9CE8-05544657AF45}" dt="2024-06-12T19:22:41.519" v="1813" actId="478"/>
          <ac:graphicFrameMkLst>
            <pc:docMk/>
            <pc:sldMk cId="3133499737" sldId="2146846048"/>
            <ac:graphicFrameMk id="10" creationId="{1AF5C13C-2004-DCE5-C58B-5F2FD78FE092}"/>
          </ac:graphicFrameMkLst>
        </pc:graphicFrameChg>
        <pc:picChg chg="add mod">
          <ac:chgData name="Reed Kiely" userId="768be38e-2fb5-40ce-925d-bd8e9d9e3c31" providerId="ADAL" clId="{FF3EB031-33E2-41DF-9CE8-05544657AF45}" dt="2024-06-11T16:03:26.399" v="1128" actId="1076"/>
          <ac:picMkLst>
            <pc:docMk/>
            <pc:sldMk cId="3133499737" sldId="2146846048"/>
            <ac:picMk id="4" creationId="{AD57D22C-703D-B594-9BB9-3ACB12D14333}"/>
          </ac:picMkLst>
        </pc:picChg>
        <pc:picChg chg="add del mod">
          <ac:chgData name="Reed Kiely" userId="768be38e-2fb5-40ce-925d-bd8e9d9e3c31" providerId="ADAL" clId="{FF3EB031-33E2-41DF-9CE8-05544657AF45}" dt="2024-06-12T19:24:52.640" v="1935" actId="478"/>
          <ac:picMkLst>
            <pc:docMk/>
            <pc:sldMk cId="3133499737" sldId="2146846048"/>
            <ac:picMk id="4" creationId="{E3DD0359-06B5-C9F0-E505-D4F4AA5EBC7B}"/>
          </ac:picMkLst>
        </pc:picChg>
        <pc:picChg chg="add del mod">
          <ac:chgData name="Reed Kiely" userId="768be38e-2fb5-40ce-925d-bd8e9d9e3c31" providerId="ADAL" clId="{FF3EB031-33E2-41DF-9CE8-05544657AF45}" dt="2024-06-12T19:25:24.466" v="1951" actId="478"/>
          <ac:picMkLst>
            <pc:docMk/>
            <pc:sldMk cId="3133499737" sldId="2146846048"/>
            <ac:picMk id="8" creationId="{95C2EF16-C366-F26B-774C-9DDBC83CA62E}"/>
          </ac:picMkLst>
        </pc:picChg>
        <pc:picChg chg="del">
          <ac:chgData name="Reed Kiely" userId="768be38e-2fb5-40ce-925d-bd8e9d9e3c31" providerId="ADAL" clId="{FF3EB031-33E2-41DF-9CE8-05544657AF45}" dt="2024-06-12T19:22:41.519" v="1813" actId="478"/>
          <ac:picMkLst>
            <pc:docMk/>
            <pc:sldMk cId="3133499737" sldId="2146846048"/>
            <ac:picMk id="14" creationId="{D2C35316-25FC-C89E-B6B9-2767970A9485}"/>
          </ac:picMkLst>
        </pc:picChg>
        <pc:picChg chg="del">
          <ac:chgData name="Reed Kiely" userId="768be38e-2fb5-40ce-925d-bd8e9d9e3c31" providerId="ADAL" clId="{FF3EB031-33E2-41DF-9CE8-05544657AF45}" dt="2024-06-12T19:22:41.519" v="1813" actId="478"/>
          <ac:picMkLst>
            <pc:docMk/>
            <pc:sldMk cId="3133499737" sldId="2146846048"/>
            <ac:picMk id="16" creationId="{4AF245EF-4068-4E37-7D15-B2A585D3EC3D}"/>
          </ac:picMkLst>
        </pc:picChg>
        <pc:picChg chg="del">
          <ac:chgData name="Reed Kiely" userId="768be38e-2fb5-40ce-925d-bd8e9d9e3c31" providerId="ADAL" clId="{FF3EB031-33E2-41DF-9CE8-05544657AF45}" dt="2024-06-12T19:22:41.519" v="1813" actId="478"/>
          <ac:picMkLst>
            <pc:docMk/>
            <pc:sldMk cId="3133499737" sldId="2146846048"/>
            <ac:picMk id="18" creationId="{06C5C722-259D-077A-0C0F-1B0D5DF4B851}"/>
          </ac:picMkLst>
        </pc:picChg>
        <pc:picChg chg="add del mod">
          <ac:chgData name="Reed Kiely" userId="768be38e-2fb5-40ce-925d-bd8e9d9e3c31" providerId="ADAL" clId="{FF3EB031-33E2-41DF-9CE8-05544657AF45}" dt="2024-06-11T16:03:38.332" v="1134" actId="478"/>
          <ac:picMkLst>
            <pc:docMk/>
            <pc:sldMk cId="3133499737" sldId="2146846048"/>
            <ac:picMk id="22" creationId="{371C3614-6083-7BB2-A36B-58FD5EA7D3F5}"/>
          </ac:picMkLst>
        </pc:picChg>
        <pc:picChg chg="del">
          <ac:chgData name="Reed Kiely" userId="768be38e-2fb5-40ce-925d-bd8e9d9e3c31" providerId="ADAL" clId="{FF3EB031-33E2-41DF-9CE8-05544657AF45}" dt="2024-06-12T19:22:41.519" v="1813" actId="478"/>
          <ac:picMkLst>
            <pc:docMk/>
            <pc:sldMk cId="3133499737" sldId="2146846048"/>
            <ac:picMk id="27" creationId="{4337532F-61D5-6087-11AC-B2BA3C9EE7E9}"/>
          </ac:picMkLst>
        </pc:picChg>
        <pc:picChg chg="del">
          <ac:chgData name="Reed Kiely" userId="768be38e-2fb5-40ce-925d-bd8e9d9e3c31" providerId="ADAL" clId="{FF3EB031-33E2-41DF-9CE8-05544657AF45}" dt="2024-06-12T19:22:41.519" v="1813" actId="478"/>
          <ac:picMkLst>
            <pc:docMk/>
            <pc:sldMk cId="3133499737" sldId="2146846048"/>
            <ac:picMk id="35" creationId="{1C0022D9-71FE-0722-F354-52FB84F35043}"/>
          </ac:picMkLst>
        </pc:picChg>
        <pc:picChg chg="add mod">
          <ac:chgData name="Reed Kiely" userId="768be38e-2fb5-40ce-925d-bd8e9d9e3c31" providerId="ADAL" clId="{FF3EB031-33E2-41DF-9CE8-05544657AF45}" dt="2024-06-12T19:23:16.058" v="1827" actId="167"/>
          <ac:picMkLst>
            <pc:docMk/>
            <pc:sldMk cId="3133499737" sldId="2146846048"/>
            <ac:picMk id="1026" creationId="{018E5FD8-89D3-6F6E-4897-B4DC818A5B42}"/>
          </ac:picMkLst>
        </pc:picChg>
        <pc:picChg chg="add mod">
          <ac:chgData name="Reed Kiely" userId="768be38e-2fb5-40ce-925d-bd8e9d9e3c31" providerId="ADAL" clId="{FF3EB031-33E2-41DF-9CE8-05544657AF45}" dt="2024-06-12T19:32:09.488" v="2332"/>
          <ac:picMkLst>
            <pc:docMk/>
            <pc:sldMk cId="3133499737" sldId="2146846048"/>
            <ac:picMk id="1028" creationId="{17101FC4-03D8-255B-50FE-25B14144D912}"/>
          </ac:picMkLst>
        </pc:picChg>
        <pc:picChg chg="add del mod">
          <ac:chgData name="Reed Kiely" userId="768be38e-2fb5-40ce-925d-bd8e9d9e3c31" providerId="ADAL" clId="{FF3EB031-33E2-41DF-9CE8-05544657AF45}" dt="2024-06-12T19:26:50.433" v="2173" actId="478"/>
          <ac:picMkLst>
            <pc:docMk/>
            <pc:sldMk cId="3133499737" sldId="2146846048"/>
            <ac:picMk id="1030" creationId="{86D856AC-FAC3-7E02-FE50-E57A5E816A3A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Reed Kiely" userId="768be38e-2fb5-40ce-925d-bd8e9d9e3c31" providerId="ADAL" clId="{FF3EB031-33E2-41DF-9CE8-05544657AF45}" dt="2024-06-12T19:27:33.385" v="2175"/>
              <pc2:cmMkLst xmlns:pc2="http://schemas.microsoft.com/office/powerpoint/2019/9/main/command">
                <pc:docMk/>
                <pc:sldMk cId="3133499737" sldId="2146846048"/>
                <pc2:cmMk id="{6C906D27-4312-40B0-B8DD-1914DCB55F8E}"/>
              </pc2:cmMkLst>
            </pc226:cmChg>
          </p:ext>
        </pc:extLst>
      </pc:sldChg>
      <pc:sldChg chg="del">
        <pc:chgData name="Reed Kiely" userId="768be38e-2fb5-40ce-925d-bd8e9d9e3c31" providerId="ADAL" clId="{FF3EB031-33E2-41DF-9CE8-05544657AF45}" dt="2024-03-18T20:15:35.343" v="0" actId="47"/>
        <pc:sldMkLst>
          <pc:docMk/>
          <pc:sldMk cId="1303131640" sldId="2146846086"/>
        </pc:sldMkLst>
      </pc:sldChg>
      <pc:sldChg chg="addSp delSp modSp del mod">
        <pc:chgData name="Reed Kiely" userId="768be38e-2fb5-40ce-925d-bd8e9d9e3c31" providerId="ADAL" clId="{FF3EB031-33E2-41DF-9CE8-05544657AF45}" dt="2024-06-11T15:44:34.602" v="651" actId="47"/>
        <pc:sldMkLst>
          <pc:docMk/>
          <pc:sldMk cId="4089776340" sldId="2146846137"/>
        </pc:sldMkLst>
        <pc:spChg chg="add mod">
          <ac:chgData name="Reed Kiely" userId="768be38e-2fb5-40ce-925d-bd8e9d9e3c31" providerId="ADAL" clId="{FF3EB031-33E2-41DF-9CE8-05544657AF45}" dt="2024-05-06T14:45:08.845" v="102"/>
          <ac:spMkLst>
            <pc:docMk/>
            <pc:sldMk cId="4089776340" sldId="2146846137"/>
            <ac:spMk id="3" creationId="{DBF8AE7F-48DB-6E6B-F156-913905AFC485}"/>
          </ac:spMkLst>
        </pc:spChg>
        <pc:spChg chg="del">
          <ac:chgData name="Reed Kiely" userId="768be38e-2fb5-40ce-925d-bd8e9d9e3c31" providerId="ADAL" clId="{FF3EB031-33E2-41DF-9CE8-05544657AF45}" dt="2024-05-06T14:45:10.512" v="103" actId="478"/>
          <ac:spMkLst>
            <pc:docMk/>
            <pc:sldMk cId="4089776340" sldId="2146846137"/>
            <ac:spMk id="10" creationId="{496E9087-64A3-A6A8-C57F-7A14D6C48EBC}"/>
          </ac:spMkLst>
        </pc:spChg>
      </pc:sldChg>
      <pc:sldChg chg="addSp delSp modSp mod">
        <pc:chgData name="Reed Kiely" userId="768be38e-2fb5-40ce-925d-bd8e9d9e3c31" providerId="ADAL" clId="{FF3EB031-33E2-41DF-9CE8-05544657AF45}" dt="2024-06-13T20:10:55.482" v="5907" actId="478"/>
        <pc:sldMkLst>
          <pc:docMk/>
          <pc:sldMk cId="913639366" sldId="2146846153"/>
        </pc:sldMkLst>
        <pc:spChg chg="mod">
          <ac:chgData name="Reed Kiely" userId="768be38e-2fb5-40ce-925d-bd8e9d9e3c31" providerId="ADAL" clId="{FF3EB031-33E2-41DF-9CE8-05544657AF45}" dt="2024-06-11T15:42:20.056" v="561" actId="1035"/>
          <ac:spMkLst>
            <pc:docMk/>
            <pc:sldMk cId="913639366" sldId="2146846153"/>
            <ac:spMk id="3" creationId="{58E3A85D-01EB-590F-EB94-B5EFABA51297}"/>
          </ac:spMkLst>
        </pc:spChg>
        <pc:spChg chg="del mod">
          <ac:chgData name="Reed Kiely" userId="768be38e-2fb5-40ce-925d-bd8e9d9e3c31" providerId="ADAL" clId="{FF3EB031-33E2-41DF-9CE8-05544657AF45}" dt="2024-06-11T15:42:55.533" v="573" actId="478"/>
          <ac:spMkLst>
            <pc:docMk/>
            <pc:sldMk cId="913639366" sldId="2146846153"/>
            <ac:spMk id="4" creationId="{1BF894CE-5EB9-4BB3-F6C7-477E37F6A6AA}"/>
          </ac:spMkLst>
        </pc:spChg>
        <pc:spChg chg="add del mod ord">
          <ac:chgData name="Reed Kiely" userId="768be38e-2fb5-40ce-925d-bd8e9d9e3c31" providerId="ADAL" clId="{FF3EB031-33E2-41DF-9CE8-05544657AF45}" dt="2024-06-13T20:10:55.482" v="5907" actId="478"/>
          <ac:spMkLst>
            <pc:docMk/>
            <pc:sldMk cId="913639366" sldId="2146846153"/>
            <ac:spMk id="4" creationId="{F2222A1B-E816-0C9C-D559-A70EFF698FC2}"/>
          </ac:spMkLst>
        </pc:spChg>
        <pc:spChg chg="add del">
          <ac:chgData name="Reed Kiely" userId="768be38e-2fb5-40ce-925d-bd8e9d9e3c31" providerId="ADAL" clId="{FF3EB031-33E2-41DF-9CE8-05544657AF45}" dt="2024-06-13T14:27:42.364" v="4560" actId="11529"/>
          <ac:spMkLst>
            <pc:docMk/>
            <pc:sldMk cId="913639366" sldId="2146846153"/>
            <ac:spMk id="7" creationId="{19068592-FE30-A148-D1D5-D11BCCD9CC88}"/>
          </ac:spMkLst>
        </pc:spChg>
        <pc:spChg chg="del">
          <ac:chgData name="Reed Kiely" userId="768be38e-2fb5-40ce-925d-bd8e9d9e3c31" providerId="ADAL" clId="{FF3EB031-33E2-41DF-9CE8-05544657AF45}" dt="2024-06-11T15:42:15.807" v="554" actId="478"/>
          <ac:spMkLst>
            <pc:docMk/>
            <pc:sldMk cId="913639366" sldId="2146846153"/>
            <ac:spMk id="7" creationId="{BF552AD7-7F6F-4810-03DE-C115B33C9778}"/>
          </ac:spMkLst>
        </pc:spChg>
        <pc:spChg chg="mod">
          <ac:chgData name="Reed Kiely" userId="768be38e-2fb5-40ce-925d-bd8e9d9e3c31" providerId="ADAL" clId="{FF3EB031-33E2-41DF-9CE8-05544657AF45}" dt="2024-06-11T15:42:20.056" v="561" actId="1035"/>
          <ac:spMkLst>
            <pc:docMk/>
            <pc:sldMk cId="913639366" sldId="2146846153"/>
            <ac:spMk id="10" creationId="{063ED769-3460-1BFF-7004-18044F54C090}"/>
          </ac:spMkLst>
        </pc:spChg>
        <pc:spChg chg="add del mod">
          <ac:chgData name="Reed Kiely" userId="768be38e-2fb5-40ce-925d-bd8e9d9e3c31" providerId="ADAL" clId="{FF3EB031-33E2-41DF-9CE8-05544657AF45}" dt="2024-06-11T15:42:23.971" v="562" actId="478"/>
          <ac:spMkLst>
            <pc:docMk/>
            <pc:sldMk cId="913639366" sldId="2146846153"/>
            <ac:spMk id="11" creationId="{758C03E9-4902-FBEC-DF2D-E16A8A593D41}"/>
          </ac:spMkLst>
        </pc:spChg>
        <pc:spChg chg="add del mod">
          <ac:chgData name="Reed Kiely" userId="768be38e-2fb5-40ce-925d-bd8e9d9e3c31" providerId="ADAL" clId="{FF3EB031-33E2-41DF-9CE8-05544657AF45}" dt="2024-06-13T14:37:14.457" v="4817" actId="478"/>
          <ac:spMkLst>
            <pc:docMk/>
            <pc:sldMk cId="913639366" sldId="2146846153"/>
            <ac:spMk id="11" creationId="{AFA0067E-AAD8-2163-C973-2B5D3B0570AB}"/>
          </ac:spMkLst>
        </pc:spChg>
        <pc:spChg chg="mod">
          <ac:chgData name="Reed Kiely" userId="768be38e-2fb5-40ce-925d-bd8e9d9e3c31" providerId="ADAL" clId="{FF3EB031-33E2-41DF-9CE8-05544657AF45}" dt="2024-06-11T15:42:38.408" v="569" actId="1076"/>
          <ac:spMkLst>
            <pc:docMk/>
            <pc:sldMk cId="913639366" sldId="2146846153"/>
            <ac:spMk id="12" creationId="{C99B9255-E67F-2F4A-8ECF-248B99D008E8}"/>
          </ac:spMkLst>
        </pc:spChg>
        <pc:spChg chg="add mod">
          <ac:chgData name="Reed Kiely" userId="768be38e-2fb5-40ce-925d-bd8e9d9e3c31" providerId="ADAL" clId="{FF3EB031-33E2-41DF-9CE8-05544657AF45}" dt="2024-06-12T19:10:23.004" v="1587" actId="1076"/>
          <ac:spMkLst>
            <pc:docMk/>
            <pc:sldMk cId="913639366" sldId="2146846153"/>
            <ac:spMk id="13" creationId="{130EA72D-F95A-F4E1-1AE8-A10F85CCEBC7}"/>
          </ac:spMkLst>
        </pc:spChg>
        <pc:spChg chg="add del mod">
          <ac:chgData name="Reed Kiely" userId="768be38e-2fb5-40ce-925d-bd8e9d9e3c31" providerId="ADAL" clId="{FF3EB031-33E2-41DF-9CE8-05544657AF45}" dt="2024-06-11T15:54:24.620" v="942" actId="478"/>
          <ac:spMkLst>
            <pc:docMk/>
            <pc:sldMk cId="913639366" sldId="2146846153"/>
            <ac:spMk id="14" creationId="{01E874A5-BAF5-49BF-F0D7-E90CE589AB7D}"/>
          </ac:spMkLst>
        </pc:spChg>
        <pc:spChg chg="del">
          <ac:chgData name="Reed Kiely" userId="768be38e-2fb5-40ce-925d-bd8e9d9e3c31" providerId="ADAL" clId="{FF3EB031-33E2-41DF-9CE8-05544657AF45}" dt="2024-05-06T14:43:45.414" v="99" actId="478"/>
          <ac:spMkLst>
            <pc:docMk/>
            <pc:sldMk cId="913639366" sldId="2146846153"/>
            <ac:spMk id="15" creationId="{37E88C35-E582-A3CE-F7D0-E5FE4DAC17D0}"/>
          </ac:spMkLst>
        </pc:spChg>
        <pc:spChg chg="add mod">
          <ac:chgData name="Reed Kiely" userId="768be38e-2fb5-40ce-925d-bd8e9d9e3c31" providerId="ADAL" clId="{FF3EB031-33E2-41DF-9CE8-05544657AF45}" dt="2024-06-12T19:29:45.097" v="2320" actId="20577"/>
          <ac:spMkLst>
            <pc:docMk/>
            <pc:sldMk cId="913639366" sldId="2146846153"/>
            <ac:spMk id="15" creationId="{3BFB65E1-5DA5-C833-8E66-CE8D6F16F488}"/>
          </ac:spMkLst>
        </pc:spChg>
        <pc:spChg chg="add del mod">
          <ac:chgData name="Reed Kiely" userId="768be38e-2fb5-40ce-925d-bd8e9d9e3c31" providerId="ADAL" clId="{FF3EB031-33E2-41DF-9CE8-05544657AF45}" dt="2024-06-11T15:42:47.999" v="570" actId="478"/>
          <ac:spMkLst>
            <pc:docMk/>
            <pc:sldMk cId="913639366" sldId="2146846153"/>
            <ac:spMk id="17" creationId="{43CD8733-B875-024E-3BE1-20F5780A36BC}"/>
          </ac:spMkLst>
        </pc:spChg>
        <pc:spChg chg="mod">
          <ac:chgData name="Reed Kiely" userId="768be38e-2fb5-40ce-925d-bd8e9d9e3c31" providerId="ADAL" clId="{FF3EB031-33E2-41DF-9CE8-05544657AF45}" dt="2024-06-11T15:42:20.056" v="561" actId="1035"/>
          <ac:spMkLst>
            <pc:docMk/>
            <pc:sldMk cId="913639366" sldId="2146846153"/>
            <ac:spMk id="18" creationId="{28C6F85F-137A-7523-C2B0-6285F6F44981}"/>
          </ac:spMkLst>
        </pc:spChg>
        <pc:spChg chg="mod">
          <ac:chgData name="Reed Kiely" userId="768be38e-2fb5-40ce-925d-bd8e9d9e3c31" providerId="ADAL" clId="{FF3EB031-33E2-41DF-9CE8-05544657AF45}" dt="2024-06-11T15:42:20.056" v="561" actId="1035"/>
          <ac:spMkLst>
            <pc:docMk/>
            <pc:sldMk cId="913639366" sldId="2146846153"/>
            <ac:spMk id="19" creationId="{8616064B-FD1B-E019-7396-28E1E04DD906}"/>
          </ac:spMkLst>
        </pc:spChg>
        <pc:spChg chg="mod">
          <ac:chgData name="Reed Kiely" userId="768be38e-2fb5-40ce-925d-bd8e9d9e3c31" providerId="ADAL" clId="{FF3EB031-33E2-41DF-9CE8-05544657AF45}" dt="2024-06-11T15:42:20.056" v="561" actId="1035"/>
          <ac:spMkLst>
            <pc:docMk/>
            <pc:sldMk cId="913639366" sldId="2146846153"/>
            <ac:spMk id="20" creationId="{A7C9E3FD-D10B-15DD-E8D2-DD177EACB0F7}"/>
          </ac:spMkLst>
        </pc:spChg>
        <pc:spChg chg="add del mod">
          <ac:chgData name="Reed Kiely" userId="768be38e-2fb5-40ce-925d-bd8e9d9e3c31" providerId="ADAL" clId="{FF3EB031-33E2-41DF-9CE8-05544657AF45}" dt="2024-06-11T15:54:05.405" v="937" actId="478"/>
          <ac:spMkLst>
            <pc:docMk/>
            <pc:sldMk cId="913639366" sldId="2146846153"/>
            <ac:spMk id="21" creationId="{60220CBD-A2E8-944B-7186-9FD627DFF622}"/>
          </ac:spMkLst>
        </pc:spChg>
        <pc:spChg chg="add del mod">
          <ac:chgData name="Reed Kiely" userId="768be38e-2fb5-40ce-925d-bd8e9d9e3c31" providerId="ADAL" clId="{FF3EB031-33E2-41DF-9CE8-05544657AF45}" dt="2024-06-11T15:54:55.429" v="952" actId="478"/>
          <ac:spMkLst>
            <pc:docMk/>
            <pc:sldMk cId="913639366" sldId="2146846153"/>
            <ac:spMk id="24" creationId="{84864941-CEE2-9B1B-EDF1-0ED4B0B64B21}"/>
          </ac:spMkLst>
        </pc:spChg>
        <pc:spChg chg="add mod">
          <ac:chgData name="Reed Kiely" userId="768be38e-2fb5-40ce-925d-bd8e9d9e3c31" providerId="ADAL" clId="{FF3EB031-33E2-41DF-9CE8-05544657AF45}" dt="2024-06-11T15:54:35.566" v="945"/>
          <ac:spMkLst>
            <pc:docMk/>
            <pc:sldMk cId="913639366" sldId="2146846153"/>
            <ac:spMk id="26" creationId="{14675A79-098E-1FAC-1D58-FE428BB79920}"/>
          </ac:spMkLst>
        </pc:spChg>
        <pc:spChg chg="add mod">
          <ac:chgData name="Reed Kiely" userId="768be38e-2fb5-40ce-925d-bd8e9d9e3c31" providerId="ADAL" clId="{FF3EB031-33E2-41DF-9CE8-05544657AF45}" dt="2024-06-11T15:55:33.173" v="958"/>
          <ac:spMkLst>
            <pc:docMk/>
            <pc:sldMk cId="913639366" sldId="2146846153"/>
            <ac:spMk id="28" creationId="{17C9D289-E614-B6DE-7A47-7416AE399C7C}"/>
          </ac:spMkLst>
        </pc:spChg>
        <pc:spChg chg="add del mod">
          <ac:chgData name="Reed Kiely" userId="768be38e-2fb5-40ce-925d-bd8e9d9e3c31" providerId="ADAL" clId="{FF3EB031-33E2-41DF-9CE8-05544657AF45}" dt="2024-06-12T19:10:28.194" v="1589" actId="478"/>
          <ac:spMkLst>
            <pc:docMk/>
            <pc:sldMk cId="913639366" sldId="2146846153"/>
            <ac:spMk id="29" creationId="{345A8094-9F2B-D8FD-1E74-5AB7004B5117}"/>
          </ac:spMkLst>
        </pc:spChg>
        <pc:spChg chg="mod">
          <ac:chgData name="Reed Kiely" userId="768be38e-2fb5-40ce-925d-bd8e9d9e3c31" providerId="ADAL" clId="{FF3EB031-33E2-41DF-9CE8-05544657AF45}" dt="2024-06-11T15:42:20.056" v="561" actId="1035"/>
          <ac:spMkLst>
            <pc:docMk/>
            <pc:sldMk cId="913639366" sldId="2146846153"/>
            <ac:spMk id="55" creationId="{BCB24C77-0B5F-19C7-09DA-A7F72DB6F119}"/>
          </ac:spMkLst>
        </pc:spChg>
        <pc:spChg chg="mod">
          <ac:chgData name="Reed Kiely" userId="768be38e-2fb5-40ce-925d-bd8e9d9e3c31" providerId="ADAL" clId="{FF3EB031-33E2-41DF-9CE8-05544657AF45}" dt="2024-06-11T15:42:20.056" v="561" actId="1035"/>
          <ac:spMkLst>
            <pc:docMk/>
            <pc:sldMk cId="913639366" sldId="2146846153"/>
            <ac:spMk id="57" creationId="{D1B3D243-15B8-86FC-7E91-C2E56BB38D72}"/>
          </ac:spMkLst>
        </pc:spChg>
        <pc:spChg chg="mod">
          <ac:chgData name="Reed Kiely" userId="768be38e-2fb5-40ce-925d-bd8e9d9e3c31" providerId="ADAL" clId="{FF3EB031-33E2-41DF-9CE8-05544657AF45}" dt="2024-06-11T15:42:20.056" v="561" actId="1035"/>
          <ac:spMkLst>
            <pc:docMk/>
            <pc:sldMk cId="913639366" sldId="2146846153"/>
            <ac:spMk id="58" creationId="{E62DC435-CFD2-378D-3F2D-992195C8FD00}"/>
          </ac:spMkLst>
        </pc:spChg>
        <pc:spChg chg="mod">
          <ac:chgData name="Reed Kiely" userId="768be38e-2fb5-40ce-925d-bd8e9d9e3c31" providerId="ADAL" clId="{FF3EB031-33E2-41DF-9CE8-05544657AF45}" dt="2024-06-11T15:42:20.056" v="561" actId="1035"/>
          <ac:spMkLst>
            <pc:docMk/>
            <pc:sldMk cId="913639366" sldId="2146846153"/>
            <ac:spMk id="59" creationId="{DA77F24E-F081-5C74-61B2-4F8B52379942}"/>
          </ac:spMkLst>
        </pc:spChg>
        <pc:spChg chg="mod">
          <ac:chgData name="Reed Kiely" userId="768be38e-2fb5-40ce-925d-bd8e9d9e3c31" providerId="ADAL" clId="{FF3EB031-33E2-41DF-9CE8-05544657AF45}" dt="2024-06-11T15:42:20.056" v="561" actId="1035"/>
          <ac:spMkLst>
            <pc:docMk/>
            <pc:sldMk cId="913639366" sldId="2146846153"/>
            <ac:spMk id="60" creationId="{D7121BDB-9AA6-9E5D-541A-1FDF75A0A073}"/>
          </ac:spMkLst>
        </pc:spChg>
        <pc:spChg chg="mod">
          <ac:chgData name="Reed Kiely" userId="768be38e-2fb5-40ce-925d-bd8e9d9e3c31" providerId="ADAL" clId="{FF3EB031-33E2-41DF-9CE8-05544657AF45}" dt="2024-06-11T15:42:20.056" v="561" actId="1035"/>
          <ac:spMkLst>
            <pc:docMk/>
            <pc:sldMk cId="913639366" sldId="2146846153"/>
            <ac:spMk id="62" creationId="{386ECDFD-FE21-06F0-5F71-06A7815D0957}"/>
          </ac:spMkLst>
        </pc:spChg>
        <pc:spChg chg="mod">
          <ac:chgData name="Reed Kiely" userId="768be38e-2fb5-40ce-925d-bd8e9d9e3c31" providerId="ADAL" clId="{FF3EB031-33E2-41DF-9CE8-05544657AF45}" dt="2024-06-11T15:42:20.056" v="561" actId="1035"/>
          <ac:spMkLst>
            <pc:docMk/>
            <pc:sldMk cId="913639366" sldId="2146846153"/>
            <ac:spMk id="71" creationId="{1277CA25-FA5E-0D88-284D-086B7929CC4A}"/>
          </ac:spMkLst>
        </pc:spChg>
        <pc:picChg chg="add mod">
          <ac:chgData name="Reed Kiely" userId="768be38e-2fb5-40ce-925d-bd8e9d9e3c31" providerId="ADAL" clId="{FF3EB031-33E2-41DF-9CE8-05544657AF45}" dt="2024-06-13T14:37:20.370" v="4827" actId="1037"/>
          <ac:picMkLst>
            <pc:docMk/>
            <pc:sldMk cId="913639366" sldId="2146846153"/>
            <ac:picMk id="14" creationId="{024CE0D6-633D-721C-81FB-364FF531ABF9}"/>
          </ac:picMkLst>
        </pc:picChg>
        <pc:picChg chg="add mod">
          <ac:chgData name="Reed Kiely" userId="768be38e-2fb5-40ce-925d-bd8e9d9e3c31" providerId="ADAL" clId="{FF3EB031-33E2-41DF-9CE8-05544657AF45}" dt="2024-06-13T14:37:20.370" v="4827" actId="1037"/>
          <ac:picMkLst>
            <pc:docMk/>
            <pc:sldMk cId="913639366" sldId="2146846153"/>
            <ac:picMk id="16" creationId="{3D79A75A-0940-DC42-6FAD-250DFE5EDC68}"/>
          </ac:picMkLst>
        </pc:picChg>
        <pc:picChg chg="add del mod">
          <ac:chgData name="Reed Kiely" userId="768be38e-2fb5-40ce-925d-bd8e9d9e3c31" providerId="ADAL" clId="{FF3EB031-33E2-41DF-9CE8-05544657AF45}" dt="2024-06-11T15:54:13.509" v="941" actId="478"/>
          <ac:picMkLst>
            <pc:docMk/>
            <pc:sldMk cId="913639366" sldId="2146846153"/>
            <ac:picMk id="16" creationId="{8514DA2F-4BE4-36DF-BF33-85C9347A6B7E}"/>
          </ac:picMkLst>
        </pc:picChg>
        <pc:picChg chg="add mod modCrop">
          <ac:chgData name="Reed Kiely" userId="768be38e-2fb5-40ce-925d-bd8e9d9e3c31" providerId="ADAL" clId="{FF3EB031-33E2-41DF-9CE8-05544657AF45}" dt="2024-06-11T15:55:28.298" v="957"/>
          <ac:picMkLst>
            <pc:docMk/>
            <pc:sldMk cId="913639366" sldId="2146846153"/>
            <ac:picMk id="23" creationId="{4A2AA9E9-08C4-8402-ADF0-8175FDAF58DB}"/>
          </ac:picMkLst>
        </pc:picChg>
        <pc:picChg chg="add mod">
          <ac:chgData name="Reed Kiely" userId="768be38e-2fb5-40ce-925d-bd8e9d9e3c31" providerId="ADAL" clId="{FF3EB031-33E2-41DF-9CE8-05544657AF45}" dt="2024-06-11T15:54:35.566" v="945"/>
          <ac:picMkLst>
            <pc:docMk/>
            <pc:sldMk cId="913639366" sldId="2146846153"/>
            <ac:picMk id="25" creationId="{FE3E5954-0749-265A-252E-0CF3E4E1315F}"/>
          </ac:picMkLst>
        </pc:picChg>
        <pc:picChg chg="add del mod">
          <ac:chgData name="Reed Kiely" userId="768be38e-2fb5-40ce-925d-bd8e9d9e3c31" providerId="ADAL" clId="{FF3EB031-33E2-41DF-9CE8-05544657AF45}" dt="2024-06-11T15:54:49.370" v="950" actId="478"/>
          <ac:picMkLst>
            <pc:docMk/>
            <pc:sldMk cId="913639366" sldId="2146846153"/>
            <ac:picMk id="27" creationId="{D4B54CAF-D2DF-1560-FA01-B1984DF4D202}"/>
          </ac:picMkLst>
        </pc:picChg>
        <pc:picChg chg="mod">
          <ac:chgData name="Reed Kiely" userId="768be38e-2fb5-40ce-925d-bd8e9d9e3c31" providerId="ADAL" clId="{FF3EB031-33E2-41DF-9CE8-05544657AF45}" dt="2024-06-11T15:42:20.056" v="561" actId="1035"/>
          <ac:picMkLst>
            <pc:docMk/>
            <pc:sldMk cId="913639366" sldId="2146846153"/>
            <ac:picMk id="31" creationId="{133B8E49-2D22-487F-A764-6CEDD1DDB060}"/>
          </ac:picMkLst>
        </pc:picChg>
        <pc:picChg chg="mod">
          <ac:chgData name="Reed Kiely" userId="768be38e-2fb5-40ce-925d-bd8e9d9e3c31" providerId="ADAL" clId="{FF3EB031-33E2-41DF-9CE8-05544657AF45}" dt="2024-06-11T15:42:20.056" v="561" actId="1035"/>
          <ac:picMkLst>
            <pc:docMk/>
            <pc:sldMk cId="913639366" sldId="2146846153"/>
            <ac:picMk id="32" creationId="{9FF0C4F6-F5FB-035B-0ACF-07E41E771307}"/>
          </ac:picMkLst>
        </pc:picChg>
        <pc:picChg chg="mod">
          <ac:chgData name="Reed Kiely" userId="768be38e-2fb5-40ce-925d-bd8e9d9e3c31" providerId="ADAL" clId="{FF3EB031-33E2-41DF-9CE8-05544657AF45}" dt="2024-06-11T15:42:20.056" v="561" actId="1035"/>
          <ac:picMkLst>
            <pc:docMk/>
            <pc:sldMk cId="913639366" sldId="2146846153"/>
            <ac:picMk id="37" creationId="{EC15527C-45BF-3558-9535-198532576FA7}"/>
          </ac:picMkLst>
        </pc:picChg>
      </pc:sldChg>
      <pc:sldChg chg="addSp delSp modSp mod addCm delCm">
        <pc:chgData name="Reed Kiely" userId="768be38e-2fb5-40ce-925d-bd8e9d9e3c31" providerId="ADAL" clId="{FF3EB031-33E2-41DF-9CE8-05544657AF45}" dt="2024-06-26T15:39:56.268" v="7865" actId="20577"/>
        <pc:sldMkLst>
          <pc:docMk/>
          <pc:sldMk cId="957495863" sldId="2146846202"/>
        </pc:sldMkLst>
        <pc:spChg chg="mod">
          <ac:chgData name="Reed Kiely" userId="768be38e-2fb5-40ce-925d-bd8e9d9e3c31" providerId="ADAL" clId="{FF3EB031-33E2-41DF-9CE8-05544657AF45}" dt="2024-06-13T21:06:19.899" v="7199" actId="1076"/>
          <ac:spMkLst>
            <pc:docMk/>
            <pc:sldMk cId="957495863" sldId="2146846202"/>
            <ac:spMk id="2" creationId="{892812D1-C2E7-6145-8C2A-95A25EFCD80C}"/>
          </ac:spMkLst>
        </pc:spChg>
        <pc:spChg chg="mod">
          <ac:chgData name="Reed Kiely" userId="768be38e-2fb5-40ce-925d-bd8e9d9e3c31" providerId="ADAL" clId="{FF3EB031-33E2-41DF-9CE8-05544657AF45}" dt="2024-06-13T21:06:23.593" v="7215" actId="1036"/>
          <ac:spMkLst>
            <pc:docMk/>
            <pc:sldMk cId="957495863" sldId="2146846202"/>
            <ac:spMk id="4" creationId="{3ED54650-E124-0942-8B03-A438165B55A6}"/>
          </ac:spMkLst>
        </pc:spChg>
        <pc:spChg chg="add del mod">
          <ac:chgData name="Reed Kiely" userId="768be38e-2fb5-40ce-925d-bd8e9d9e3c31" providerId="ADAL" clId="{FF3EB031-33E2-41DF-9CE8-05544657AF45}" dt="2024-06-13T21:06:01.673" v="7185" actId="478"/>
          <ac:spMkLst>
            <pc:docMk/>
            <pc:sldMk cId="957495863" sldId="2146846202"/>
            <ac:spMk id="5" creationId="{B6C373DA-478A-9DC8-0A27-407CFD4E5838}"/>
          </ac:spMkLst>
        </pc:spChg>
        <pc:spChg chg="add del mod">
          <ac:chgData name="Reed Kiely" userId="768be38e-2fb5-40ce-925d-bd8e9d9e3c31" providerId="ADAL" clId="{FF3EB031-33E2-41DF-9CE8-05544657AF45}" dt="2024-06-13T21:06:40.473" v="7217" actId="478"/>
          <ac:spMkLst>
            <pc:docMk/>
            <pc:sldMk cId="957495863" sldId="2146846202"/>
            <ac:spMk id="6" creationId="{FC87A531-C766-549A-4EB6-1919D71A778C}"/>
          </ac:spMkLst>
        </pc:spChg>
        <pc:spChg chg="mod">
          <ac:chgData name="Reed Kiely" userId="768be38e-2fb5-40ce-925d-bd8e9d9e3c31" providerId="ADAL" clId="{FF3EB031-33E2-41DF-9CE8-05544657AF45}" dt="2024-06-13T21:06:52.896" v="7218"/>
          <ac:spMkLst>
            <pc:docMk/>
            <pc:sldMk cId="957495863" sldId="2146846202"/>
            <ac:spMk id="10" creationId="{566F2408-8FB0-0868-A360-7CCB85CD00CB}"/>
          </ac:spMkLst>
        </pc:spChg>
        <pc:spChg chg="mod">
          <ac:chgData name="Reed Kiely" userId="768be38e-2fb5-40ce-925d-bd8e9d9e3c31" providerId="ADAL" clId="{FF3EB031-33E2-41DF-9CE8-05544657AF45}" dt="2024-06-13T21:05:41.913" v="7184" actId="207"/>
          <ac:spMkLst>
            <pc:docMk/>
            <pc:sldMk cId="957495863" sldId="2146846202"/>
            <ac:spMk id="11" creationId="{EE94CCD5-E145-0CAD-2155-35864F50C5C5}"/>
          </ac:spMkLst>
        </pc:spChg>
        <pc:spChg chg="mod">
          <ac:chgData name="Reed Kiely" userId="768be38e-2fb5-40ce-925d-bd8e9d9e3c31" providerId="ADAL" clId="{FF3EB031-33E2-41DF-9CE8-05544657AF45}" dt="2024-06-13T21:03:42.996" v="7104"/>
          <ac:spMkLst>
            <pc:docMk/>
            <pc:sldMk cId="957495863" sldId="2146846202"/>
            <ac:spMk id="13" creationId="{0D0A0104-4E86-90DE-9499-6D45F141C6E1}"/>
          </ac:spMkLst>
        </pc:spChg>
        <pc:spChg chg="add del mod">
          <ac:chgData name="Reed Kiely" userId="768be38e-2fb5-40ce-925d-bd8e9d9e3c31" providerId="ADAL" clId="{FF3EB031-33E2-41DF-9CE8-05544657AF45}" dt="2024-06-12T21:17:31.500" v="4358" actId="478"/>
          <ac:spMkLst>
            <pc:docMk/>
            <pc:sldMk cId="957495863" sldId="2146846202"/>
            <ac:spMk id="13" creationId="{1F12856D-321F-1C97-3872-DE03A39E4186}"/>
          </ac:spMkLst>
        </pc:spChg>
        <pc:spChg chg="mod">
          <ac:chgData name="Reed Kiely" userId="768be38e-2fb5-40ce-925d-bd8e9d9e3c31" providerId="ADAL" clId="{FF3EB031-33E2-41DF-9CE8-05544657AF45}" dt="2024-06-26T15:39:56.268" v="7865" actId="20577"/>
          <ac:spMkLst>
            <pc:docMk/>
            <pc:sldMk cId="957495863" sldId="2146846202"/>
            <ac:spMk id="16" creationId="{D4CF4294-BE1D-F971-6C3E-45BC1B696EC3}"/>
          </ac:spMkLst>
        </pc:spChg>
        <pc:spChg chg="mod">
          <ac:chgData name="Reed Kiely" userId="768be38e-2fb5-40ce-925d-bd8e9d9e3c31" providerId="ADAL" clId="{FF3EB031-33E2-41DF-9CE8-05544657AF45}" dt="2024-06-13T21:07:07.381" v="7226" actId="1076"/>
          <ac:spMkLst>
            <pc:docMk/>
            <pc:sldMk cId="957495863" sldId="2146846202"/>
            <ac:spMk id="17" creationId="{233B3C66-BB54-4899-9837-0457B0BFA117}"/>
          </ac:spMkLst>
        </pc:spChg>
        <pc:spChg chg="add del mod">
          <ac:chgData name="Reed Kiely" userId="768be38e-2fb5-40ce-925d-bd8e9d9e3c31" providerId="ADAL" clId="{FF3EB031-33E2-41DF-9CE8-05544657AF45}" dt="2024-06-13T21:06:17.185" v="7197" actId="478"/>
          <ac:spMkLst>
            <pc:docMk/>
            <pc:sldMk cId="957495863" sldId="2146846202"/>
            <ac:spMk id="18" creationId="{087B4057-4D60-F209-E317-640F97459CE2}"/>
          </ac:spMkLst>
        </pc:spChg>
        <pc:spChg chg="mod">
          <ac:chgData name="Reed Kiely" userId="768be38e-2fb5-40ce-925d-bd8e9d9e3c31" providerId="ADAL" clId="{FF3EB031-33E2-41DF-9CE8-05544657AF45}" dt="2024-06-13T21:02:12.557" v="7057" actId="207"/>
          <ac:spMkLst>
            <pc:docMk/>
            <pc:sldMk cId="957495863" sldId="2146846202"/>
            <ac:spMk id="25" creationId="{7018CB02-810B-63A4-8B7C-17C9635CCC5B}"/>
          </ac:spMkLst>
        </pc:spChg>
        <pc:spChg chg="mod">
          <ac:chgData name="Reed Kiely" userId="768be38e-2fb5-40ce-925d-bd8e9d9e3c31" providerId="ADAL" clId="{FF3EB031-33E2-41DF-9CE8-05544657AF45}" dt="2024-06-13T21:02:12.557" v="7057" actId="207"/>
          <ac:spMkLst>
            <pc:docMk/>
            <pc:sldMk cId="957495863" sldId="2146846202"/>
            <ac:spMk id="26" creationId="{A739F5B9-2E66-50D9-6A6F-2DAEECD1768C}"/>
          </ac:spMkLst>
        </pc:spChg>
        <pc:spChg chg="mod">
          <ac:chgData name="Reed Kiely" userId="768be38e-2fb5-40ce-925d-bd8e9d9e3c31" providerId="ADAL" clId="{FF3EB031-33E2-41DF-9CE8-05544657AF45}" dt="2024-06-13T21:03:39.278" v="7103"/>
          <ac:spMkLst>
            <pc:docMk/>
            <pc:sldMk cId="957495863" sldId="2146846202"/>
            <ac:spMk id="38" creationId="{C05794EF-3358-DCD7-8374-38F515F45348}"/>
          </ac:spMkLst>
        </pc:spChg>
        <pc:spChg chg="del">
          <ac:chgData name="Reed Kiely" userId="768be38e-2fb5-40ce-925d-bd8e9d9e3c31" providerId="ADAL" clId="{FF3EB031-33E2-41DF-9CE8-05544657AF45}" dt="2024-06-12T21:19:22.893" v="4387" actId="478"/>
          <ac:spMkLst>
            <pc:docMk/>
            <pc:sldMk cId="957495863" sldId="2146846202"/>
            <ac:spMk id="44" creationId="{DB77B6BD-1046-CE8E-FE57-9A913D919C96}"/>
          </ac:spMkLst>
        </pc:spChg>
        <pc:spChg chg="add del mod">
          <ac:chgData name="Reed Kiely" userId="768be38e-2fb5-40ce-925d-bd8e9d9e3c31" providerId="ADAL" clId="{FF3EB031-33E2-41DF-9CE8-05544657AF45}" dt="2024-06-13T14:43:10.457" v="4890" actId="478"/>
          <ac:spMkLst>
            <pc:docMk/>
            <pc:sldMk cId="957495863" sldId="2146846202"/>
            <ac:spMk id="46" creationId="{D575520F-CEC9-15A1-5097-960CD3C47BBE}"/>
          </ac:spMkLst>
        </pc:spChg>
        <pc:spChg chg="add del mod ord">
          <ac:chgData name="Reed Kiely" userId="768be38e-2fb5-40ce-925d-bd8e9d9e3c31" providerId="ADAL" clId="{FF3EB031-33E2-41DF-9CE8-05544657AF45}" dt="2024-06-12T21:24:33.052" v="4496" actId="478"/>
          <ac:spMkLst>
            <pc:docMk/>
            <pc:sldMk cId="957495863" sldId="2146846202"/>
            <ac:spMk id="52" creationId="{4CBA4F9B-6DEE-B634-94E2-A2F18FDEA4FE}"/>
          </ac:spMkLst>
        </pc:spChg>
        <pc:spChg chg="add del mod ord">
          <ac:chgData name="Reed Kiely" userId="768be38e-2fb5-40ce-925d-bd8e9d9e3c31" providerId="ADAL" clId="{FF3EB031-33E2-41DF-9CE8-05544657AF45}" dt="2024-06-12T21:24:33.052" v="4496" actId="478"/>
          <ac:spMkLst>
            <pc:docMk/>
            <pc:sldMk cId="957495863" sldId="2146846202"/>
            <ac:spMk id="53" creationId="{6CD3CFF1-5259-7FF6-6EC8-21610B28AE6A}"/>
          </ac:spMkLst>
        </pc:spChg>
        <pc:spChg chg="add del mod ord">
          <ac:chgData name="Reed Kiely" userId="768be38e-2fb5-40ce-925d-bd8e9d9e3c31" providerId="ADAL" clId="{FF3EB031-33E2-41DF-9CE8-05544657AF45}" dt="2024-06-12T21:24:33.052" v="4496" actId="478"/>
          <ac:spMkLst>
            <pc:docMk/>
            <pc:sldMk cId="957495863" sldId="2146846202"/>
            <ac:spMk id="54" creationId="{EA319C49-A9C5-5127-41D1-5BBEEC9DCA87}"/>
          </ac:spMkLst>
        </pc:spChg>
        <pc:spChg chg="add del mod ord">
          <ac:chgData name="Reed Kiely" userId="768be38e-2fb5-40ce-925d-bd8e9d9e3c31" providerId="ADAL" clId="{FF3EB031-33E2-41DF-9CE8-05544657AF45}" dt="2024-06-12T21:24:33.052" v="4496" actId="478"/>
          <ac:spMkLst>
            <pc:docMk/>
            <pc:sldMk cId="957495863" sldId="2146846202"/>
            <ac:spMk id="55" creationId="{5A0F4428-56CA-8BE3-20B4-F2D7A9E167DC}"/>
          </ac:spMkLst>
        </pc:spChg>
        <pc:spChg chg="add del mod ord">
          <ac:chgData name="Reed Kiely" userId="768be38e-2fb5-40ce-925d-bd8e9d9e3c31" providerId="ADAL" clId="{FF3EB031-33E2-41DF-9CE8-05544657AF45}" dt="2024-06-12T21:24:33.052" v="4496" actId="478"/>
          <ac:spMkLst>
            <pc:docMk/>
            <pc:sldMk cId="957495863" sldId="2146846202"/>
            <ac:spMk id="56" creationId="{15FDEC76-1E6D-BE7B-AE3C-290777065888}"/>
          </ac:spMkLst>
        </pc:spChg>
        <pc:spChg chg="add del mod ord">
          <ac:chgData name="Reed Kiely" userId="768be38e-2fb5-40ce-925d-bd8e9d9e3c31" providerId="ADAL" clId="{FF3EB031-33E2-41DF-9CE8-05544657AF45}" dt="2024-06-12T21:24:33.052" v="4496" actId="478"/>
          <ac:spMkLst>
            <pc:docMk/>
            <pc:sldMk cId="957495863" sldId="2146846202"/>
            <ac:spMk id="57" creationId="{A3BE3A59-D6E3-C50A-9EA3-0B4A1481EAE5}"/>
          </ac:spMkLst>
        </pc:spChg>
        <pc:spChg chg="add del mod ord">
          <ac:chgData name="Reed Kiely" userId="768be38e-2fb5-40ce-925d-bd8e9d9e3c31" providerId="ADAL" clId="{FF3EB031-33E2-41DF-9CE8-05544657AF45}" dt="2024-06-12T21:24:33.052" v="4496" actId="478"/>
          <ac:spMkLst>
            <pc:docMk/>
            <pc:sldMk cId="957495863" sldId="2146846202"/>
            <ac:spMk id="58" creationId="{8FFAEC43-4399-E8C7-3F9E-478FF1C46247}"/>
          </ac:spMkLst>
        </pc:spChg>
        <pc:spChg chg="add del mod ord">
          <ac:chgData name="Reed Kiely" userId="768be38e-2fb5-40ce-925d-bd8e9d9e3c31" providerId="ADAL" clId="{FF3EB031-33E2-41DF-9CE8-05544657AF45}" dt="2024-06-12T21:24:33.052" v="4496" actId="478"/>
          <ac:spMkLst>
            <pc:docMk/>
            <pc:sldMk cId="957495863" sldId="2146846202"/>
            <ac:spMk id="59" creationId="{16F6C555-A2F4-8CA8-D5AA-1D5EE64A86C5}"/>
          </ac:spMkLst>
        </pc:spChg>
        <pc:spChg chg="add del mod ord">
          <ac:chgData name="Reed Kiely" userId="768be38e-2fb5-40ce-925d-bd8e9d9e3c31" providerId="ADAL" clId="{FF3EB031-33E2-41DF-9CE8-05544657AF45}" dt="2024-06-12T21:24:33.052" v="4496" actId="478"/>
          <ac:spMkLst>
            <pc:docMk/>
            <pc:sldMk cId="957495863" sldId="2146846202"/>
            <ac:spMk id="60" creationId="{ACE4C651-7CC1-9E85-8712-4DDF5AE6B87B}"/>
          </ac:spMkLst>
        </pc:spChg>
        <pc:spChg chg="add del mod ord">
          <ac:chgData name="Reed Kiely" userId="768be38e-2fb5-40ce-925d-bd8e9d9e3c31" providerId="ADAL" clId="{FF3EB031-33E2-41DF-9CE8-05544657AF45}" dt="2024-06-12T21:24:33.052" v="4496" actId="478"/>
          <ac:spMkLst>
            <pc:docMk/>
            <pc:sldMk cId="957495863" sldId="2146846202"/>
            <ac:spMk id="61" creationId="{6478DD5A-37D2-3853-8961-8F3CD73C0F90}"/>
          </ac:spMkLst>
        </pc:spChg>
        <pc:spChg chg="add del mod ord">
          <ac:chgData name="Reed Kiely" userId="768be38e-2fb5-40ce-925d-bd8e9d9e3c31" providerId="ADAL" clId="{FF3EB031-33E2-41DF-9CE8-05544657AF45}" dt="2024-06-12T21:24:33.052" v="4496" actId="478"/>
          <ac:spMkLst>
            <pc:docMk/>
            <pc:sldMk cId="957495863" sldId="2146846202"/>
            <ac:spMk id="62" creationId="{85EE1804-F1F8-7164-40AE-FDC4AF116E9E}"/>
          </ac:spMkLst>
        </pc:spChg>
        <pc:spChg chg="add del mod ord">
          <ac:chgData name="Reed Kiely" userId="768be38e-2fb5-40ce-925d-bd8e9d9e3c31" providerId="ADAL" clId="{FF3EB031-33E2-41DF-9CE8-05544657AF45}" dt="2024-06-12T21:24:33.052" v="4496" actId="478"/>
          <ac:spMkLst>
            <pc:docMk/>
            <pc:sldMk cId="957495863" sldId="2146846202"/>
            <ac:spMk id="63" creationId="{907EDD0D-9842-5CE5-1D6C-EA8A027E4690}"/>
          </ac:spMkLst>
        </pc:spChg>
        <pc:grpChg chg="mod">
          <ac:chgData name="Reed Kiely" userId="768be38e-2fb5-40ce-925d-bd8e9d9e3c31" providerId="ADAL" clId="{FF3EB031-33E2-41DF-9CE8-05544657AF45}" dt="2024-06-13T21:05:15.097" v="7168" actId="1038"/>
          <ac:grpSpMkLst>
            <pc:docMk/>
            <pc:sldMk cId="957495863" sldId="2146846202"/>
            <ac:grpSpMk id="7" creationId="{5E3D5055-91ED-33B7-C9E9-5818EAB6E2CE}"/>
          </ac:grpSpMkLst>
        </pc:grpChg>
        <pc:grpChg chg="add mod">
          <ac:chgData name="Reed Kiely" userId="768be38e-2fb5-40ce-925d-bd8e9d9e3c31" providerId="ADAL" clId="{FF3EB031-33E2-41DF-9CE8-05544657AF45}" dt="2024-06-13T21:05:15.097" v="7168" actId="1038"/>
          <ac:grpSpMkLst>
            <pc:docMk/>
            <pc:sldMk cId="957495863" sldId="2146846202"/>
            <ac:grpSpMk id="9" creationId="{DD1DDFFA-0E8F-4F68-3261-C2A69D4C5F62}"/>
          </ac:grpSpMkLst>
        </pc:grpChg>
        <pc:grpChg chg="add mod">
          <ac:chgData name="Reed Kiely" userId="768be38e-2fb5-40ce-925d-bd8e9d9e3c31" providerId="ADAL" clId="{FF3EB031-33E2-41DF-9CE8-05544657AF45}" dt="2024-06-13T21:05:22.745" v="7175" actId="14100"/>
          <ac:grpSpMkLst>
            <pc:docMk/>
            <pc:sldMk cId="957495863" sldId="2146846202"/>
            <ac:grpSpMk id="12" creationId="{422133E5-61AE-117C-AB74-129086264E00}"/>
          </ac:grpSpMkLst>
        </pc:grpChg>
        <pc:grpChg chg="mod">
          <ac:chgData name="Reed Kiely" userId="768be38e-2fb5-40ce-925d-bd8e9d9e3c31" providerId="ADAL" clId="{FF3EB031-33E2-41DF-9CE8-05544657AF45}" dt="2024-06-13T21:05:15.097" v="7168" actId="1038"/>
          <ac:grpSpMkLst>
            <pc:docMk/>
            <pc:sldMk cId="957495863" sldId="2146846202"/>
            <ac:grpSpMk id="19" creationId="{21CA05B0-CD80-DA4C-1E8C-F2715B8B11A7}"/>
          </ac:grpSpMkLst>
        </pc:grpChg>
        <pc:grpChg chg="mod">
          <ac:chgData name="Reed Kiely" userId="768be38e-2fb5-40ce-925d-bd8e9d9e3c31" providerId="ADAL" clId="{FF3EB031-33E2-41DF-9CE8-05544657AF45}" dt="2024-06-13T21:05:22.745" v="7175" actId="14100"/>
          <ac:grpSpMkLst>
            <pc:docMk/>
            <pc:sldMk cId="957495863" sldId="2146846202"/>
            <ac:grpSpMk id="24" creationId="{52B7FA00-77DB-ACFC-7024-C678EECC1DC9}"/>
          </ac:grpSpMkLst>
        </pc:grpChg>
        <pc:grpChg chg="mod">
          <ac:chgData name="Reed Kiely" userId="768be38e-2fb5-40ce-925d-bd8e9d9e3c31" providerId="ADAL" clId="{FF3EB031-33E2-41DF-9CE8-05544657AF45}" dt="2024-06-13T21:05:22.745" v="7175" actId="14100"/>
          <ac:grpSpMkLst>
            <pc:docMk/>
            <pc:sldMk cId="957495863" sldId="2146846202"/>
            <ac:grpSpMk id="29" creationId="{A93F92E1-2D8C-F994-163A-E4FDD34BAE7A}"/>
          </ac:grpSpMkLst>
        </pc:grpChg>
        <pc:grpChg chg="mod">
          <ac:chgData name="Reed Kiely" userId="768be38e-2fb5-40ce-925d-bd8e9d9e3c31" providerId="ADAL" clId="{FF3EB031-33E2-41DF-9CE8-05544657AF45}" dt="2024-06-13T21:05:15.097" v="7168" actId="1038"/>
          <ac:grpSpMkLst>
            <pc:docMk/>
            <pc:sldMk cId="957495863" sldId="2146846202"/>
            <ac:grpSpMk id="37" creationId="{93D9307B-9641-6CD0-B3E6-9DD44D2FD75B}"/>
          </ac:grpSpMkLst>
        </pc:grpChg>
        <pc:picChg chg="add mod">
          <ac:chgData name="Reed Kiely" userId="768be38e-2fb5-40ce-925d-bd8e9d9e3c31" providerId="ADAL" clId="{FF3EB031-33E2-41DF-9CE8-05544657AF45}" dt="2024-06-17T14:13:54.620" v="7718" actId="1076"/>
          <ac:picMkLst>
            <pc:docMk/>
            <pc:sldMk cId="957495863" sldId="2146846202"/>
            <ac:picMk id="3" creationId="{D96E7989-8939-B0BA-4F48-AE4E07DCB3E2}"/>
          </ac:picMkLst>
        </pc:picChg>
        <pc:picChg chg="del">
          <ac:chgData name="Reed Kiely" userId="768be38e-2fb5-40ce-925d-bd8e9d9e3c31" providerId="ADAL" clId="{FF3EB031-33E2-41DF-9CE8-05544657AF45}" dt="2024-06-12T21:17:31.500" v="4358" actId="478"/>
          <ac:picMkLst>
            <pc:docMk/>
            <pc:sldMk cId="957495863" sldId="2146846202"/>
            <ac:picMk id="3" creationId="{E43E0F78-67EB-C530-243B-3FAD22DEC849}"/>
          </ac:picMkLst>
        </pc:picChg>
        <pc:picChg chg="del">
          <ac:chgData name="Reed Kiely" userId="768be38e-2fb5-40ce-925d-bd8e9d9e3c31" providerId="ADAL" clId="{FF3EB031-33E2-41DF-9CE8-05544657AF45}" dt="2024-06-12T21:17:31.500" v="4358" actId="478"/>
          <ac:picMkLst>
            <pc:docMk/>
            <pc:sldMk cId="957495863" sldId="2146846202"/>
            <ac:picMk id="5" creationId="{7C188B35-DED4-C2B0-788F-388FB0B0232D}"/>
          </ac:picMkLst>
        </pc:picChg>
        <pc:picChg chg="del">
          <ac:chgData name="Reed Kiely" userId="768be38e-2fb5-40ce-925d-bd8e9d9e3c31" providerId="ADAL" clId="{FF3EB031-33E2-41DF-9CE8-05544657AF45}" dt="2024-06-12T21:17:31.500" v="4358" actId="478"/>
          <ac:picMkLst>
            <pc:docMk/>
            <pc:sldMk cId="957495863" sldId="2146846202"/>
            <ac:picMk id="6" creationId="{91F99AF1-787A-983C-A32A-18BA49320DCB}"/>
          </ac:picMkLst>
        </pc:picChg>
        <pc:picChg chg="del">
          <ac:chgData name="Reed Kiely" userId="768be38e-2fb5-40ce-925d-bd8e9d9e3c31" providerId="ADAL" clId="{FF3EB031-33E2-41DF-9CE8-05544657AF45}" dt="2024-06-12T21:17:31.500" v="4358" actId="478"/>
          <ac:picMkLst>
            <pc:docMk/>
            <pc:sldMk cId="957495863" sldId="2146846202"/>
            <ac:picMk id="9" creationId="{425E74C8-DB9E-DF4E-FF76-734B0CCC761A}"/>
          </ac:picMkLst>
        </pc:picChg>
        <pc:picChg chg="del">
          <ac:chgData name="Reed Kiely" userId="768be38e-2fb5-40ce-925d-bd8e9d9e3c31" providerId="ADAL" clId="{FF3EB031-33E2-41DF-9CE8-05544657AF45}" dt="2024-06-12T21:17:31.500" v="4358" actId="478"/>
          <ac:picMkLst>
            <pc:docMk/>
            <pc:sldMk cId="957495863" sldId="2146846202"/>
            <ac:picMk id="10" creationId="{9623E047-396C-9B2E-11D5-F3387D438316}"/>
          </ac:picMkLst>
        </pc:picChg>
        <pc:picChg chg="del">
          <ac:chgData name="Reed Kiely" userId="768be38e-2fb5-40ce-925d-bd8e9d9e3c31" providerId="ADAL" clId="{FF3EB031-33E2-41DF-9CE8-05544657AF45}" dt="2024-06-12T21:17:31.500" v="4358" actId="478"/>
          <ac:picMkLst>
            <pc:docMk/>
            <pc:sldMk cId="957495863" sldId="2146846202"/>
            <ac:picMk id="11" creationId="{0F835433-C2DA-5F45-7505-4349BF3FE562}"/>
          </ac:picMkLst>
        </pc:picChg>
        <pc:picChg chg="del">
          <ac:chgData name="Reed Kiely" userId="768be38e-2fb5-40ce-925d-bd8e9d9e3c31" providerId="ADAL" clId="{FF3EB031-33E2-41DF-9CE8-05544657AF45}" dt="2024-06-12T21:17:31.500" v="4358" actId="478"/>
          <ac:picMkLst>
            <pc:docMk/>
            <pc:sldMk cId="957495863" sldId="2146846202"/>
            <ac:picMk id="12" creationId="{5AF19D5C-DB7A-DF9B-9B06-6ADCEAA43FC7}"/>
          </ac:picMkLst>
        </pc:picChg>
        <pc:picChg chg="mod">
          <ac:chgData name="Reed Kiely" userId="768be38e-2fb5-40ce-925d-bd8e9d9e3c31" providerId="ADAL" clId="{FF3EB031-33E2-41DF-9CE8-05544657AF45}" dt="2024-06-13T21:07:00.324" v="7219" actId="14100"/>
          <ac:picMkLst>
            <pc:docMk/>
            <pc:sldMk cId="957495863" sldId="2146846202"/>
            <ac:picMk id="15" creationId="{67143943-CB1E-FB6D-EEF4-AA6CEEC5A728}"/>
          </ac:picMkLst>
        </pc:picChg>
        <pc:picChg chg="add mod">
          <ac:chgData name="Reed Kiely" userId="768be38e-2fb5-40ce-925d-bd8e9d9e3c31" providerId="ADAL" clId="{FF3EB031-33E2-41DF-9CE8-05544657AF45}" dt="2024-06-12T21:17:31.756" v="4359"/>
          <ac:picMkLst>
            <pc:docMk/>
            <pc:sldMk cId="957495863" sldId="2146846202"/>
            <ac:picMk id="16" creationId="{C5F47617-DC44-B783-37AF-86C91E310A27}"/>
          </ac:picMkLst>
        </pc:picChg>
        <pc:picChg chg="del">
          <ac:chgData name="Reed Kiely" userId="768be38e-2fb5-40ce-925d-bd8e9d9e3c31" providerId="ADAL" clId="{FF3EB031-33E2-41DF-9CE8-05544657AF45}" dt="2024-06-12T21:17:31.500" v="4358" actId="478"/>
          <ac:picMkLst>
            <pc:docMk/>
            <pc:sldMk cId="957495863" sldId="2146846202"/>
            <ac:picMk id="18" creationId="{36D8456A-62B5-D4F9-8A3B-EF7C342AAE44}"/>
          </ac:picMkLst>
        </pc:picChg>
        <pc:picChg chg="del">
          <ac:chgData name="Reed Kiely" userId="768be38e-2fb5-40ce-925d-bd8e9d9e3c31" providerId="ADAL" clId="{FF3EB031-33E2-41DF-9CE8-05544657AF45}" dt="2024-06-12T21:17:31.500" v="4358" actId="478"/>
          <ac:picMkLst>
            <pc:docMk/>
            <pc:sldMk cId="957495863" sldId="2146846202"/>
            <ac:picMk id="21" creationId="{45DF1EEA-6167-FEF2-FFA8-D0226B2F43C7}"/>
          </ac:picMkLst>
        </pc:picChg>
        <pc:picChg chg="add del mod">
          <ac:chgData name="Reed Kiely" userId="768be38e-2fb5-40ce-925d-bd8e9d9e3c31" providerId="ADAL" clId="{FF3EB031-33E2-41DF-9CE8-05544657AF45}" dt="2024-06-13T14:31:15.657" v="4684" actId="478"/>
          <ac:picMkLst>
            <pc:docMk/>
            <pc:sldMk cId="957495863" sldId="2146846202"/>
            <ac:picMk id="22" creationId="{1C8E3011-C850-DD5A-C551-365CC99208AE}"/>
          </ac:picMkLst>
        </pc:picChg>
        <pc:picChg chg="add mod">
          <ac:chgData name="Reed Kiely" userId="768be38e-2fb5-40ce-925d-bd8e9d9e3c31" providerId="ADAL" clId="{FF3EB031-33E2-41DF-9CE8-05544657AF45}" dt="2024-06-17T14:13:54.620" v="7718" actId="1076"/>
          <ac:picMkLst>
            <pc:docMk/>
            <pc:sldMk cId="957495863" sldId="2146846202"/>
            <ac:picMk id="27" creationId="{34B6FB59-A3F5-5895-5F92-C7132A839D07}"/>
          </ac:picMkLst>
        </pc:picChg>
        <pc:picChg chg="add mod">
          <ac:chgData name="Reed Kiely" userId="768be38e-2fb5-40ce-925d-bd8e9d9e3c31" providerId="ADAL" clId="{FF3EB031-33E2-41DF-9CE8-05544657AF45}" dt="2024-06-13T21:07:02.984" v="7225" actId="1035"/>
          <ac:picMkLst>
            <pc:docMk/>
            <pc:sldMk cId="957495863" sldId="2146846202"/>
            <ac:picMk id="28" creationId="{5421A31A-5F7F-3BC6-2A71-B3E30F1F7FB3}"/>
          </ac:picMkLst>
        </pc:picChg>
        <pc:picChg chg="add mod">
          <ac:chgData name="Reed Kiely" userId="768be38e-2fb5-40ce-925d-bd8e9d9e3c31" providerId="ADAL" clId="{FF3EB031-33E2-41DF-9CE8-05544657AF45}" dt="2024-06-13T21:07:02.984" v="7225" actId="1035"/>
          <ac:picMkLst>
            <pc:docMk/>
            <pc:sldMk cId="957495863" sldId="2146846202"/>
            <ac:picMk id="31" creationId="{772B2268-65C7-27E1-1750-26ACF3776389}"/>
          </ac:picMkLst>
        </pc:picChg>
        <pc:picChg chg="add mod">
          <ac:chgData name="Reed Kiely" userId="768be38e-2fb5-40ce-925d-bd8e9d9e3c31" providerId="ADAL" clId="{FF3EB031-33E2-41DF-9CE8-05544657AF45}" dt="2024-06-24T14:01:04.306" v="7847"/>
          <ac:picMkLst>
            <pc:docMk/>
            <pc:sldMk cId="957495863" sldId="2146846202"/>
            <ac:picMk id="33" creationId="{9F5BC69F-FDD7-4E17-4D29-1D0828E04E96}"/>
          </ac:picMkLst>
        </pc:picChg>
        <pc:picChg chg="add mod">
          <ac:chgData name="Reed Kiely" userId="768be38e-2fb5-40ce-925d-bd8e9d9e3c31" providerId="ADAL" clId="{FF3EB031-33E2-41DF-9CE8-05544657AF45}" dt="2024-06-25T21:15:53.074" v="7859"/>
          <ac:picMkLst>
            <pc:docMk/>
            <pc:sldMk cId="957495863" sldId="2146846202"/>
            <ac:picMk id="34" creationId="{F6862FD8-793F-6F0C-384A-A222F8CE5C68}"/>
          </ac:picMkLst>
        </pc:picChg>
        <pc:picChg chg="add mod">
          <ac:chgData name="Reed Kiely" userId="768be38e-2fb5-40ce-925d-bd8e9d9e3c31" providerId="ADAL" clId="{FF3EB031-33E2-41DF-9CE8-05544657AF45}" dt="2024-06-17T14:13:54.620" v="7718" actId="1076"/>
          <ac:picMkLst>
            <pc:docMk/>
            <pc:sldMk cId="957495863" sldId="2146846202"/>
            <ac:picMk id="35" creationId="{78B4355A-04FA-CDEC-A515-9E2AFE1005AC}"/>
          </ac:picMkLst>
        </pc:picChg>
        <pc:picChg chg="add mod">
          <ac:chgData name="Reed Kiely" userId="768be38e-2fb5-40ce-925d-bd8e9d9e3c31" providerId="ADAL" clId="{FF3EB031-33E2-41DF-9CE8-05544657AF45}" dt="2024-06-24T14:00:40.702" v="7846"/>
          <ac:picMkLst>
            <pc:docMk/>
            <pc:sldMk cId="957495863" sldId="2146846202"/>
            <ac:picMk id="36" creationId="{32BD1ADA-7CD0-06B1-138B-3A47E7F0F305}"/>
          </ac:picMkLst>
        </pc:picChg>
        <pc:picChg chg="del">
          <ac:chgData name="Reed Kiely" userId="768be38e-2fb5-40ce-925d-bd8e9d9e3c31" providerId="ADAL" clId="{FF3EB031-33E2-41DF-9CE8-05544657AF45}" dt="2024-06-12T21:19:22.893" v="4387" actId="478"/>
          <ac:picMkLst>
            <pc:docMk/>
            <pc:sldMk cId="957495863" sldId="2146846202"/>
            <ac:picMk id="41" creationId="{BCE9D051-434E-71E3-114E-2B5B1207F166}"/>
          </ac:picMkLst>
        </pc:picChg>
        <pc:picChg chg="add mod">
          <ac:chgData name="Reed Kiely" userId="768be38e-2fb5-40ce-925d-bd8e9d9e3c31" providerId="ADAL" clId="{FF3EB031-33E2-41DF-9CE8-05544657AF45}" dt="2024-06-13T21:07:02.984" v="7225" actId="1035"/>
          <ac:picMkLst>
            <pc:docMk/>
            <pc:sldMk cId="957495863" sldId="2146846202"/>
            <ac:picMk id="45" creationId="{D2B95375-E7A9-F1BB-7934-FC6B284118B9}"/>
          </ac:picMkLst>
        </pc:picChg>
        <pc:picChg chg="add mod">
          <ac:chgData name="Reed Kiely" userId="768be38e-2fb5-40ce-925d-bd8e9d9e3c31" providerId="ADAL" clId="{FF3EB031-33E2-41DF-9CE8-05544657AF45}" dt="2024-06-17T14:13:54.620" v="7718" actId="1076"/>
          <ac:picMkLst>
            <pc:docMk/>
            <pc:sldMk cId="957495863" sldId="2146846202"/>
            <ac:picMk id="47" creationId="{4CF32972-FF1D-D737-CC90-4F15263E96A4}"/>
          </ac:picMkLst>
        </pc:picChg>
        <pc:picChg chg="add del mod">
          <ac:chgData name="Reed Kiely" userId="768be38e-2fb5-40ce-925d-bd8e9d9e3c31" providerId="ADAL" clId="{FF3EB031-33E2-41DF-9CE8-05544657AF45}" dt="2024-06-12T21:19:49.893" v="4407" actId="478"/>
          <ac:picMkLst>
            <pc:docMk/>
            <pc:sldMk cId="957495863" sldId="2146846202"/>
            <ac:picMk id="48" creationId="{EA3750F7-90CE-C835-BFB9-33B4543CE3D4}"/>
          </ac:picMkLst>
        </pc:picChg>
        <pc:picChg chg="add mod">
          <ac:chgData name="Reed Kiely" userId="768be38e-2fb5-40ce-925d-bd8e9d9e3c31" providerId="ADAL" clId="{FF3EB031-33E2-41DF-9CE8-05544657AF45}" dt="2024-06-13T21:07:02.984" v="7225" actId="1035"/>
          <ac:picMkLst>
            <pc:docMk/>
            <pc:sldMk cId="957495863" sldId="2146846202"/>
            <ac:picMk id="49" creationId="{E008D62A-80CE-07A2-9FDA-73F0E396B780}"/>
          </ac:picMkLst>
        </pc:picChg>
        <pc:picChg chg="add mod modCrop">
          <ac:chgData name="Reed Kiely" userId="768be38e-2fb5-40ce-925d-bd8e9d9e3c31" providerId="ADAL" clId="{FF3EB031-33E2-41DF-9CE8-05544657AF45}" dt="2024-06-24T14:01:44.319" v="7848"/>
          <ac:picMkLst>
            <pc:docMk/>
            <pc:sldMk cId="957495863" sldId="2146846202"/>
            <ac:picMk id="51" creationId="{1E29FB79-994B-5DCA-B678-6726B389E4D5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Reed Kiely" userId="768be38e-2fb5-40ce-925d-bd8e9d9e3c31" providerId="ADAL" clId="{FF3EB031-33E2-41DF-9CE8-05544657AF45}" dt="2024-06-13T21:06:38.873" v="7216"/>
              <pc2:cmMkLst xmlns:pc2="http://schemas.microsoft.com/office/powerpoint/2019/9/main/command">
                <pc:docMk/>
                <pc:sldMk cId="957495863" sldId="2146846202"/>
                <pc2:cmMk id="{18510A4E-0C4F-4481-B9AE-FB77760FFCFE}"/>
              </pc2:cmMkLst>
            </pc226:cmChg>
            <pc226:cmChg xmlns:pc226="http://schemas.microsoft.com/office/powerpoint/2022/06/main/command" chg="add del">
              <pc226:chgData name="Reed Kiely" userId="768be38e-2fb5-40ce-925d-bd8e9d9e3c31" providerId="ADAL" clId="{FF3EB031-33E2-41DF-9CE8-05544657AF45}" dt="2024-06-25T21:15:55.278" v="7860"/>
              <pc2:cmMkLst xmlns:pc2="http://schemas.microsoft.com/office/powerpoint/2019/9/main/command">
                <pc:docMk/>
                <pc:sldMk cId="957495863" sldId="2146846202"/>
                <pc2:cmMk id="{F98F2A6D-26E5-41AE-9B53-A0027D257D8E}"/>
              </pc2:cmMkLst>
            </pc226:cmChg>
          </p:ext>
        </pc:extLst>
      </pc:sldChg>
      <pc:sldChg chg="del">
        <pc:chgData name="Reed Kiely" userId="768be38e-2fb5-40ce-925d-bd8e9d9e3c31" providerId="ADAL" clId="{FF3EB031-33E2-41DF-9CE8-05544657AF45}" dt="2024-03-18T20:15:35.343" v="0" actId="47"/>
        <pc:sldMkLst>
          <pc:docMk/>
          <pc:sldMk cId="92633938" sldId="2146846254"/>
        </pc:sldMkLst>
      </pc:sldChg>
      <pc:sldChg chg="del">
        <pc:chgData name="Reed Kiely" userId="768be38e-2fb5-40ce-925d-bd8e9d9e3c31" providerId="ADAL" clId="{FF3EB031-33E2-41DF-9CE8-05544657AF45}" dt="2024-03-18T20:15:35.343" v="0" actId="47"/>
        <pc:sldMkLst>
          <pc:docMk/>
          <pc:sldMk cId="3613248877" sldId="2146846272"/>
        </pc:sldMkLst>
      </pc:sldChg>
      <pc:sldChg chg="del">
        <pc:chgData name="Reed Kiely" userId="768be38e-2fb5-40ce-925d-bd8e9d9e3c31" providerId="ADAL" clId="{FF3EB031-33E2-41DF-9CE8-05544657AF45}" dt="2024-03-18T20:15:35.343" v="0" actId="47"/>
        <pc:sldMkLst>
          <pc:docMk/>
          <pc:sldMk cId="551601610" sldId="2146846289"/>
        </pc:sldMkLst>
      </pc:sldChg>
      <pc:sldChg chg="del">
        <pc:chgData name="Reed Kiely" userId="768be38e-2fb5-40ce-925d-bd8e9d9e3c31" providerId="ADAL" clId="{FF3EB031-33E2-41DF-9CE8-05544657AF45}" dt="2024-03-18T20:15:35.343" v="0" actId="47"/>
        <pc:sldMkLst>
          <pc:docMk/>
          <pc:sldMk cId="726589213" sldId="2146846358"/>
        </pc:sldMkLst>
      </pc:sldChg>
      <pc:sldChg chg="addSp delSp modSp mod ord modShow">
        <pc:chgData name="Reed Kiely" userId="768be38e-2fb5-40ce-925d-bd8e9d9e3c31" providerId="ADAL" clId="{FF3EB031-33E2-41DF-9CE8-05544657AF45}" dt="2024-06-13T20:12:08.832" v="5957"/>
        <pc:sldMkLst>
          <pc:docMk/>
          <pc:sldMk cId="180655006" sldId="2146846378"/>
        </pc:sldMkLst>
        <pc:spChg chg="del mod">
          <ac:chgData name="Reed Kiely" userId="768be38e-2fb5-40ce-925d-bd8e9d9e3c31" providerId="ADAL" clId="{FF3EB031-33E2-41DF-9CE8-05544657AF45}" dt="2024-06-13T20:05:36.878" v="5761" actId="478"/>
          <ac:spMkLst>
            <pc:docMk/>
            <pc:sldMk cId="180655006" sldId="2146846378"/>
            <ac:spMk id="3" creationId="{D1ADD388-EA6D-A281-3F6E-8E742D3A87D7}"/>
          </ac:spMkLst>
        </pc:spChg>
        <pc:spChg chg="del">
          <ac:chgData name="Reed Kiely" userId="768be38e-2fb5-40ce-925d-bd8e9d9e3c31" providerId="ADAL" clId="{FF3EB031-33E2-41DF-9CE8-05544657AF45}" dt="2024-06-13T20:05:40.819" v="5763" actId="478"/>
          <ac:spMkLst>
            <pc:docMk/>
            <pc:sldMk cId="180655006" sldId="2146846378"/>
            <ac:spMk id="4" creationId="{2588952E-89A1-B6BF-4D07-1DD9F966FA7E}"/>
          </ac:spMkLst>
        </pc:spChg>
        <pc:spChg chg="add del mod">
          <ac:chgData name="Reed Kiely" userId="768be38e-2fb5-40ce-925d-bd8e9d9e3c31" providerId="ADAL" clId="{FF3EB031-33E2-41DF-9CE8-05544657AF45}" dt="2024-06-13T20:07:38.218" v="5819" actId="478"/>
          <ac:spMkLst>
            <pc:docMk/>
            <pc:sldMk cId="180655006" sldId="2146846378"/>
            <ac:spMk id="5" creationId="{2FBD62AF-EFA1-6093-7361-A4A039BB56D2}"/>
          </ac:spMkLst>
        </pc:spChg>
        <pc:spChg chg="add del mod ord">
          <ac:chgData name="Reed Kiely" userId="768be38e-2fb5-40ce-925d-bd8e9d9e3c31" providerId="ADAL" clId="{FF3EB031-33E2-41DF-9CE8-05544657AF45}" dt="2024-06-13T20:05:36.878" v="5761" actId="478"/>
          <ac:spMkLst>
            <pc:docMk/>
            <pc:sldMk cId="180655006" sldId="2146846378"/>
            <ac:spMk id="6" creationId="{00BEEDEF-B56F-43C2-82BD-450E5B77F603}"/>
          </ac:spMkLst>
        </pc:spChg>
        <pc:spChg chg="add del mod">
          <ac:chgData name="Reed Kiely" userId="768be38e-2fb5-40ce-925d-bd8e9d9e3c31" providerId="ADAL" clId="{FF3EB031-33E2-41DF-9CE8-05544657AF45}" dt="2024-06-13T14:33:03.561" v="4708" actId="478"/>
          <ac:spMkLst>
            <pc:docMk/>
            <pc:sldMk cId="180655006" sldId="2146846378"/>
            <ac:spMk id="7" creationId="{571A7AD5-2660-F67C-83A2-21C1C89D792B}"/>
          </ac:spMkLst>
        </pc:spChg>
        <pc:spChg chg="add mod">
          <ac:chgData name="Reed Kiely" userId="768be38e-2fb5-40ce-925d-bd8e9d9e3c31" providerId="ADAL" clId="{FF3EB031-33E2-41DF-9CE8-05544657AF45}" dt="2024-06-13T20:05:41.031" v="5764"/>
          <ac:spMkLst>
            <pc:docMk/>
            <pc:sldMk cId="180655006" sldId="2146846378"/>
            <ac:spMk id="7" creationId="{FFDF0B11-816F-0E7D-DD7C-E9D076025CD8}"/>
          </ac:spMkLst>
        </pc:spChg>
        <pc:spChg chg="del mod">
          <ac:chgData name="Reed Kiely" userId="768be38e-2fb5-40ce-925d-bd8e9d9e3c31" providerId="ADAL" clId="{FF3EB031-33E2-41DF-9CE8-05544657AF45}" dt="2024-06-13T20:05:36.878" v="5761" actId="478"/>
          <ac:spMkLst>
            <pc:docMk/>
            <pc:sldMk cId="180655006" sldId="2146846378"/>
            <ac:spMk id="8" creationId="{92A173CD-CE1D-11A7-B2E1-4BF32BA10F57}"/>
          </ac:spMkLst>
        </pc:spChg>
        <pc:spChg chg="del mod">
          <ac:chgData name="Reed Kiely" userId="768be38e-2fb5-40ce-925d-bd8e9d9e3c31" providerId="ADAL" clId="{FF3EB031-33E2-41DF-9CE8-05544657AF45}" dt="2024-06-13T20:05:36.878" v="5761" actId="478"/>
          <ac:spMkLst>
            <pc:docMk/>
            <pc:sldMk cId="180655006" sldId="2146846378"/>
            <ac:spMk id="15" creationId="{DBB1BB32-E935-282D-C69C-19685B99FCD0}"/>
          </ac:spMkLst>
        </pc:spChg>
        <pc:spChg chg="mod">
          <ac:chgData name="Reed Kiely" userId="768be38e-2fb5-40ce-925d-bd8e9d9e3c31" providerId="ADAL" clId="{FF3EB031-33E2-41DF-9CE8-05544657AF45}" dt="2024-06-13T20:05:55.822" v="5769" actId="1076"/>
          <ac:spMkLst>
            <pc:docMk/>
            <pc:sldMk cId="180655006" sldId="2146846378"/>
            <ac:spMk id="16" creationId="{3B99E054-2403-7012-751A-802EC48839FC}"/>
          </ac:spMkLst>
        </pc:spChg>
        <pc:spChg chg="mod">
          <ac:chgData name="Reed Kiely" userId="768be38e-2fb5-40ce-925d-bd8e9d9e3c31" providerId="ADAL" clId="{FF3EB031-33E2-41DF-9CE8-05544657AF45}" dt="2024-06-13T20:08:47.587" v="5862" actId="20577"/>
          <ac:spMkLst>
            <pc:docMk/>
            <pc:sldMk cId="180655006" sldId="2146846378"/>
            <ac:spMk id="18" creationId="{A5BBF722-1471-3831-DC3D-C3E19BAAB162}"/>
          </ac:spMkLst>
        </pc:spChg>
        <pc:spChg chg="del">
          <ac:chgData name="Reed Kiely" userId="768be38e-2fb5-40ce-925d-bd8e9d9e3c31" providerId="ADAL" clId="{FF3EB031-33E2-41DF-9CE8-05544657AF45}" dt="2024-06-13T20:05:36.878" v="5761" actId="478"/>
          <ac:spMkLst>
            <pc:docMk/>
            <pc:sldMk cId="180655006" sldId="2146846378"/>
            <ac:spMk id="19" creationId="{EA8D43F8-873E-2315-93E3-29A32919BE1E}"/>
          </ac:spMkLst>
        </pc:spChg>
        <pc:spChg chg="add del mod ord">
          <ac:chgData name="Reed Kiely" userId="768be38e-2fb5-40ce-925d-bd8e9d9e3c31" providerId="ADAL" clId="{FF3EB031-33E2-41DF-9CE8-05544657AF45}" dt="2024-06-13T20:08:55.722" v="5863" actId="478"/>
          <ac:spMkLst>
            <pc:docMk/>
            <pc:sldMk cId="180655006" sldId="2146846378"/>
            <ac:spMk id="21" creationId="{FE7F235C-88A5-D6F0-429C-3C7FF4DA8C5A}"/>
          </ac:spMkLst>
        </pc:spChg>
        <pc:spChg chg="add mod">
          <ac:chgData name="Reed Kiely" userId="768be38e-2fb5-40ce-925d-bd8e9d9e3c31" providerId="ADAL" clId="{FF3EB031-33E2-41DF-9CE8-05544657AF45}" dt="2024-06-13T20:06:31.148" v="5792" actId="1036"/>
          <ac:spMkLst>
            <pc:docMk/>
            <pc:sldMk cId="180655006" sldId="2146846378"/>
            <ac:spMk id="22" creationId="{9785C131-13A8-A2A2-936F-F383955D3348}"/>
          </ac:spMkLst>
        </pc:spChg>
        <pc:spChg chg="add mod">
          <ac:chgData name="Reed Kiely" userId="768be38e-2fb5-40ce-925d-bd8e9d9e3c31" providerId="ADAL" clId="{FF3EB031-33E2-41DF-9CE8-05544657AF45}" dt="2024-06-13T20:09:00.771" v="5874" actId="1035"/>
          <ac:spMkLst>
            <pc:docMk/>
            <pc:sldMk cId="180655006" sldId="2146846378"/>
            <ac:spMk id="24" creationId="{1859B848-9E7B-4F9C-508D-2A4FCBF084FE}"/>
          </ac:spMkLst>
        </pc:spChg>
        <pc:spChg chg="add mod">
          <ac:chgData name="Reed Kiely" userId="768be38e-2fb5-40ce-925d-bd8e9d9e3c31" providerId="ADAL" clId="{FF3EB031-33E2-41DF-9CE8-05544657AF45}" dt="2024-06-13T20:09:00.771" v="5874" actId="1035"/>
          <ac:spMkLst>
            <pc:docMk/>
            <pc:sldMk cId="180655006" sldId="2146846378"/>
            <ac:spMk id="25" creationId="{3B42F3FD-BD2C-72C0-B587-70105F55B8E4}"/>
          </ac:spMkLst>
        </pc:spChg>
        <pc:spChg chg="add mod">
          <ac:chgData name="Reed Kiely" userId="768be38e-2fb5-40ce-925d-bd8e9d9e3c31" providerId="ADAL" clId="{FF3EB031-33E2-41DF-9CE8-05544657AF45}" dt="2024-06-13T20:09:00.771" v="5874" actId="1035"/>
          <ac:spMkLst>
            <pc:docMk/>
            <pc:sldMk cId="180655006" sldId="2146846378"/>
            <ac:spMk id="27" creationId="{252CDE94-A25E-1432-2FF5-1E202B11F1E7}"/>
          </ac:spMkLst>
        </pc:spChg>
        <pc:spChg chg="add mod">
          <ac:chgData name="Reed Kiely" userId="768be38e-2fb5-40ce-925d-bd8e9d9e3c31" providerId="ADAL" clId="{FF3EB031-33E2-41DF-9CE8-05544657AF45}" dt="2024-06-13T20:09:00.771" v="5874" actId="1035"/>
          <ac:spMkLst>
            <pc:docMk/>
            <pc:sldMk cId="180655006" sldId="2146846378"/>
            <ac:spMk id="28" creationId="{94A6E9F6-7E62-73F7-FD0F-0867373E8FD1}"/>
          </ac:spMkLst>
        </pc:spChg>
        <pc:spChg chg="add mod">
          <ac:chgData name="Reed Kiely" userId="768be38e-2fb5-40ce-925d-bd8e9d9e3c31" providerId="ADAL" clId="{FF3EB031-33E2-41DF-9CE8-05544657AF45}" dt="2024-06-13T20:09:00.771" v="5874" actId="1035"/>
          <ac:spMkLst>
            <pc:docMk/>
            <pc:sldMk cId="180655006" sldId="2146846378"/>
            <ac:spMk id="29" creationId="{C33DDBF1-6B31-8937-2422-EF1A988AB8F3}"/>
          </ac:spMkLst>
        </pc:spChg>
        <pc:spChg chg="add mod">
          <ac:chgData name="Reed Kiely" userId="768be38e-2fb5-40ce-925d-bd8e9d9e3c31" providerId="ADAL" clId="{FF3EB031-33E2-41DF-9CE8-05544657AF45}" dt="2024-06-13T20:09:00.771" v="5874" actId="1035"/>
          <ac:spMkLst>
            <pc:docMk/>
            <pc:sldMk cId="180655006" sldId="2146846378"/>
            <ac:spMk id="31" creationId="{F70A7861-FFAB-85D1-9FBA-AD333E10A8C6}"/>
          </ac:spMkLst>
        </pc:spChg>
        <pc:spChg chg="add del mod">
          <ac:chgData name="Reed Kiely" userId="768be38e-2fb5-40ce-925d-bd8e9d9e3c31" providerId="ADAL" clId="{FF3EB031-33E2-41DF-9CE8-05544657AF45}" dt="2024-06-13T20:08:55.722" v="5863" actId="478"/>
          <ac:spMkLst>
            <pc:docMk/>
            <pc:sldMk cId="180655006" sldId="2146846378"/>
            <ac:spMk id="32" creationId="{1CF3D966-DFB4-8E8C-DD89-7AC97F503EA4}"/>
          </ac:spMkLst>
        </pc:spChg>
        <pc:spChg chg="add mod">
          <ac:chgData name="Reed Kiely" userId="768be38e-2fb5-40ce-925d-bd8e9d9e3c31" providerId="ADAL" clId="{FF3EB031-33E2-41DF-9CE8-05544657AF45}" dt="2024-06-13T20:09:04.282" v="5877" actId="1036"/>
          <ac:spMkLst>
            <pc:docMk/>
            <pc:sldMk cId="180655006" sldId="2146846378"/>
            <ac:spMk id="33" creationId="{7042F298-5B5E-F43E-EA01-DE2DCB050CFC}"/>
          </ac:spMkLst>
        </pc:spChg>
        <pc:grpChg chg="add mod">
          <ac:chgData name="Reed Kiely" userId="768be38e-2fb5-40ce-925d-bd8e9d9e3c31" providerId="ADAL" clId="{FF3EB031-33E2-41DF-9CE8-05544657AF45}" dt="2024-06-13T14:33:03.931" v="4709"/>
          <ac:grpSpMkLst>
            <pc:docMk/>
            <pc:sldMk cId="180655006" sldId="2146846378"/>
            <ac:grpSpMk id="9" creationId="{57FB5F62-9886-B772-A92F-5DD231CE7626}"/>
          </ac:grpSpMkLst>
        </pc:grpChg>
        <pc:graphicFrameChg chg="del mod">
          <ac:chgData name="Reed Kiely" userId="768be38e-2fb5-40ce-925d-bd8e9d9e3c31" providerId="ADAL" clId="{FF3EB031-33E2-41DF-9CE8-05544657AF45}" dt="2024-06-13T20:05:36.878" v="5761" actId="478"/>
          <ac:graphicFrameMkLst>
            <pc:docMk/>
            <pc:sldMk cId="180655006" sldId="2146846378"/>
            <ac:graphicFrameMk id="10" creationId="{29799F68-6873-D702-349E-660D5321322C}"/>
          </ac:graphicFrameMkLst>
        </pc:graphicFrameChg>
        <pc:picChg chg="del mod">
          <ac:chgData name="Reed Kiely" userId="768be38e-2fb5-40ce-925d-bd8e9d9e3c31" providerId="ADAL" clId="{FF3EB031-33E2-41DF-9CE8-05544657AF45}" dt="2024-06-13T14:44:58.729" v="4900" actId="478"/>
          <ac:picMkLst>
            <pc:docMk/>
            <pc:sldMk cId="180655006" sldId="2146846378"/>
            <ac:picMk id="5" creationId="{DAEE348B-1E33-6744-BE10-2CE58380142F}"/>
          </ac:picMkLst>
        </pc:picChg>
        <pc:picChg chg="mod">
          <ac:chgData name="Reed Kiely" userId="768be38e-2fb5-40ce-925d-bd8e9d9e3c31" providerId="ADAL" clId="{FF3EB031-33E2-41DF-9CE8-05544657AF45}" dt="2024-06-13T14:33:03.931" v="4709"/>
          <ac:picMkLst>
            <pc:docMk/>
            <pc:sldMk cId="180655006" sldId="2146846378"/>
            <ac:picMk id="14" creationId="{6DB67AD5-F353-FB63-B77B-5B16563E9CC9}"/>
          </ac:picMkLst>
        </pc:picChg>
        <pc:picChg chg="mod">
          <ac:chgData name="Reed Kiely" userId="768be38e-2fb5-40ce-925d-bd8e9d9e3c31" providerId="ADAL" clId="{FF3EB031-33E2-41DF-9CE8-05544657AF45}" dt="2024-06-13T14:33:03.931" v="4709"/>
          <ac:picMkLst>
            <pc:docMk/>
            <pc:sldMk cId="180655006" sldId="2146846378"/>
            <ac:picMk id="17" creationId="{1077FEA3-051A-B7CE-793B-62E540785F2E}"/>
          </ac:picMkLst>
        </pc:picChg>
        <pc:picChg chg="add mod">
          <ac:chgData name="Reed Kiely" userId="768be38e-2fb5-40ce-925d-bd8e9d9e3c31" providerId="ADAL" clId="{FF3EB031-33E2-41DF-9CE8-05544657AF45}" dt="2024-06-13T14:44:58.954" v="4901"/>
          <ac:picMkLst>
            <pc:docMk/>
            <pc:sldMk cId="180655006" sldId="2146846378"/>
            <ac:picMk id="20" creationId="{BAA8602B-C986-BD6D-B472-4C24DAB7EF23}"/>
          </ac:picMkLst>
        </pc:picChg>
        <pc:picChg chg="add mod modCrop">
          <ac:chgData name="Reed Kiely" userId="768be38e-2fb5-40ce-925d-bd8e9d9e3c31" providerId="ADAL" clId="{FF3EB031-33E2-41DF-9CE8-05544657AF45}" dt="2024-06-13T20:06:31.148" v="5792" actId="1036"/>
          <ac:picMkLst>
            <pc:docMk/>
            <pc:sldMk cId="180655006" sldId="2146846378"/>
            <ac:picMk id="23" creationId="{7FB841F2-D769-C5BC-028D-EC800A1CEFB9}"/>
          </ac:picMkLst>
        </pc:picChg>
        <pc:picChg chg="add mod">
          <ac:chgData name="Reed Kiely" userId="768be38e-2fb5-40ce-925d-bd8e9d9e3c31" providerId="ADAL" clId="{FF3EB031-33E2-41DF-9CE8-05544657AF45}" dt="2024-06-13T20:09:00.771" v="5874" actId="1035"/>
          <ac:picMkLst>
            <pc:docMk/>
            <pc:sldMk cId="180655006" sldId="2146846378"/>
            <ac:picMk id="26" creationId="{B6078C3A-2131-6409-735B-00A2C40E0F83}"/>
          </ac:picMkLst>
        </pc:picChg>
        <pc:picChg chg="add mod">
          <ac:chgData name="Reed Kiely" userId="768be38e-2fb5-40ce-925d-bd8e9d9e3c31" providerId="ADAL" clId="{FF3EB031-33E2-41DF-9CE8-05544657AF45}" dt="2024-06-13T20:09:00.771" v="5874" actId="1035"/>
          <ac:picMkLst>
            <pc:docMk/>
            <pc:sldMk cId="180655006" sldId="2146846378"/>
            <ac:picMk id="30" creationId="{D7EB2596-5D4A-3059-890F-CDB94F2EA0CC}"/>
          </ac:picMkLst>
        </pc:picChg>
      </pc:sldChg>
      <pc:sldChg chg="del">
        <pc:chgData name="Reed Kiely" userId="768be38e-2fb5-40ce-925d-bd8e9d9e3c31" providerId="ADAL" clId="{FF3EB031-33E2-41DF-9CE8-05544657AF45}" dt="2024-03-18T20:15:35.343" v="0" actId="47"/>
        <pc:sldMkLst>
          <pc:docMk/>
          <pc:sldMk cId="3361597119" sldId="2146846378"/>
        </pc:sldMkLst>
      </pc:sldChg>
      <pc:sldChg chg="del">
        <pc:chgData name="Reed Kiely" userId="768be38e-2fb5-40ce-925d-bd8e9d9e3c31" providerId="ADAL" clId="{FF3EB031-33E2-41DF-9CE8-05544657AF45}" dt="2024-03-18T20:15:35.343" v="0" actId="47"/>
        <pc:sldMkLst>
          <pc:docMk/>
          <pc:sldMk cId="3746188261" sldId="2146846396"/>
        </pc:sldMkLst>
      </pc:sldChg>
      <pc:sldChg chg="del">
        <pc:chgData name="Reed Kiely" userId="768be38e-2fb5-40ce-925d-bd8e9d9e3c31" providerId="ADAL" clId="{FF3EB031-33E2-41DF-9CE8-05544657AF45}" dt="2024-03-18T20:15:35.343" v="0" actId="47"/>
        <pc:sldMkLst>
          <pc:docMk/>
          <pc:sldMk cId="2360928187" sldId="2146846398"/>
        </pc:sldMkLst>
      </pc:sldChg>
      <pc:sldChg chg="del">
        <pc:chgData name="Reed Kiely" userId="768be38e-2fb5-40ce-925d-bd8e9d9e3c31" providerId="ADAL" clId="{FF3EB031-33E2-41DF-9CE8-05544657AF45}" dt="2024-03-18T20:15:35.343" v="0" actId="47"/>
        <pc:sldMkLst>
          <pc:docMk/>
          <pc:sldMk cId="1231175612" sldId="2146846413"/>
        </pc:sldMkLst>
      </pc:sldChg>
      <pc:sldChg chg="del">
        <pc:chgData name="Reed Kiely" userId="768be38e-2fb5-40ce-925d-bd8e9d9e3c31" providerId="ADAL" clId="{FF3EB031-33E2-41DF-9CE8-05544657AF45}" dt="2024-03-18T20:15:35.343" v="0" actId="47"/>
        <pc:sldMkLst>
          <pc:docMk/>
          <pc:sldMk cId="271821959" sldId="2146846414"/>
        </pc:sldMkLst>
      </pc:sldChg>
      <pc:sldChg chg="del">
        <pc:chgData name="Reed Kiely" userId="768be38e-2fb5-40ce-925d-bd8e9d9e3c31" providerId="ADAL" clId="{FF3EB031-33E2-41DF-9CE8-05544657AF45}" dt="2024-03-18T20:15:35.343" v="0" actId="47"/>
        <pc:sldMkLst>
          <pc:docMk/>
          <pc:sldMk cId="3056672077" sldId="2146846415"/>
        </pc:sldMkLst>
      </pc:sldChg>
      <pc:sldChg chg="del">
        <pc:chgData name="Reed Kiely" userId="768be38e-2fb5-40ce-925d-bd8e9d9e3c31" providerId="ADAL" clId="{FF3EB031-33E2-41DF-9CE8-05544657AF45}" dt="2024-03-18T20:15:35.343" v="0" actId="47"/>
        <pc:sldMkLst>
          <pc:docMk/>
          <pc:sldMk cId="3275383021" sldId="2146846416"/>
        </pc:sldMkLst>
      </pc:sldChg>
      <pc:sldChg chg="del">
        <pc:chgData name="Reed Kiely" userId="768be38e-2fb5-40ce-925d-bd8e9d9e3c31" providerId="ADAL" clId="{FF3EB031-33E2-41DF-9CE8-05544657AF45}" dt="2024-03-18T20:15:35.343" v="0" actId="47"/>
        <pc:sldMkLst>
          <pc:docMk/>
          <pc:sldMk cId="3019210604" sldId="2146846418"/>
        </pc:sldMkLst>
      </pc:sldChg>
      <pc:sldChg chg="del">
        <pc:chgData name="Reed Kiely" userId="768be38e-2fb5-40ce-925d-bd8e9d9e3c31" providerId="ADAL" clId="{FF3EB031-33E2-41DF-9CE8-05544657AF45}" dt="2024-03-18T20:15:35.343" v="0" actId="47"/>
        <pc:sldMkLst>
          <pc:docMk/>
          <pc:sldMk cId="2920624847" sldId="2146846420"/>
        </pc:sldMkLst>
      </pc:sldChg>
      <pc:sldChg chg="addSp modSp del mod">
        <pc:chgData name="Reed Kiely" userId="768be38e-2fb5-40ce-925d-bd8e9d9e3c31" providerId="ADAL" clId="{FF3EB031-33E2-41DF-9CE8-05544657AF45}" dt="2024-06-11T15:48:42.771" v="732" actId="47"/>
        <pc:sldMkLst>
          <pc:docMk/>
          <pc:sldMk cId="1703312371" sldId="2146846441"/>
        </pc:sldMkLst>
        <pc:spChg chg="add mod">
          <ac:chgData name="Reed Kiely" userId="768be38e-2fb5-40ce-925d-bd8e9d9e3c31" providerId="ADAL" clId="{FF3EB031-33E2-41DF-9CE8-05544657AF45}" dt="2024-04-08T20:41:47.106" v="75" actId="20577"/>
          <ac:spMkLst>
            <pc:docMk/>
            <pc:sldMk cId="1703312371" sldId="2146846441"/>
            <ac:spMk id="2" creationId="{207C7098-6F6E-1D72-F174-BCCEC3007E64}"/>
          </ac:spMkLst>
        </pc:spChg>
      </pc:sldChg>
      <pc:sldChg chg="addSp modSp del mod">
        <pc:chgData name="Reed Kiely" userId="768be38e-2fb5-40ce-925d-bd8e9d9e3c31" providerId="ADAL" clId="{FF3EB031-33E2-41DF-9CE8-05544657AF45}" dt="2024-06-11T15:45:39.736" v="682" actId="47"/>
        <pc:sldMkLst>
          <pc:docMk/>
          <pc:sldMk cId="3587712431" sldId="2146846500"/>
        </pc:sldMkLst>
        <pc:spChg chg="add mod">
          <ac:chgData name="Reed Kiely" userId="768be38e-2fb5-40ce-925d-bd8e9d9e3c31" providerId="ADAL" clId="{FF3EB031-33E2-41DF-9CE8-05544657AF45}" dt="2024-04-08T20:41:26.880" v="49" actId="207"/>
          <ac:spMkLst>
            <pc:docMk/>
            <pc:sldMk cId="3587712431" sldId="2146846500"/>
            <ac:spMk id="2" creationId="{FCDF3918-CFF0-3688-3035-705C37F94FB4}"/>
          </ac:spMkLst>
        </pc:spChg>
      </pc:sldChg>
      <pc:sldChg chg="addSp delSp modSp del mod modShow">
        <pc:chgData name="Reed Kiely" userId="768be38e-2fb5-40ce-925d-bd8e9d9e3c31" providerId="ADAL" clId="{FF3EB031-33E2-41DF-9CE8-05544657AF45}" dt="2024-06-13T19:50:22.371" v="5743" actId="47"/>
        <pc:sldMkLst>
          <pc:docMk/>
          <pc:sldMk cId="3159608473" sldId="2146846542"/>
        </pc:sldMkLst>
        <pc:spChg chg="add mod ord">
          <ac:chgData name="Reed Kiely" userId="768be38e-2fb5-40ce-925d-bd8e9d9e3c31" providerId="ADAL" clId="{FF3EB031-33E2-41DF-9CE8-05544657AF45}" dt="2024-06-13T14:41:09.013" v="4871" actId="1076"/>
          <ac:spMkLst>
            <pc:docMk/>
            <pc:sldMk cId="3159608473" sldId="2146846542"/>
            <ac:spMk id="2" creationId="{8F3CD435-FE75-29AC-1002-31628FD4F73C}"/>
          </ac:spMkLst>
        </pc:spChg>
        <pc:spChg chg="add del mod">
          <ac:chgData name="Reed Kiely" userId="768be38e-2fb5-40ce-925d-bd8e9d9e3c31" providerId="ADAL" clId="{FF3EB031-33E2-41DF-9CE8-05544657AF45}" dt="2024-06-13T14:33:10.786" v="4711" actId="478"/>
          <ac:spMkLst>
            <pc:docMk/>
            <pc:sldMk cId="3159608473" sldId="2146846542"/>
            <ac:spMk id="4" creationId="{B8F94BAE-0237-32F7-7524-0AD1AF559423}"/>
          </ac:spMkLst>
        </pc:spChg>
        <pc:spChg chg="mod">
          <ac:chgData name="Reed Kiely" userId="768be38e-2fb5-40ce-925d-bd8e9d9e3c31" providerId="ADAL" clId="{FF3EB031-33E2-41DF-9CE8-05544657AF45}" dt="2024-06-13T14:33:17.955" v="4717" actId="1036"/>
          <ac:spMkLst>
            <pc:docMk/>
            <pc:sldMk cId="3159608473" sldId="2146846542"/>
            <ac:spMk id="5" creationId="{F93D3FBA-8C07-9C29-CECE-60BD4D702727}"/>
          </ac:spMkLst>
        </pc:spChg>
        <pc:spChg chg="mod">
          <ac:chgData name="Reed Kiely" userId="768be38e-2fb5-40ce-925d-bd8e9d9e3c31" providerId="ADAL" clId="{FF3EB031-33E2-41DF-9CE8-05544657AF45}" dt="2024-06-13T14:33:35.729" v="4740" actId="1036"/>
          <ac:spMkLst>
            <pc:docMk/>
            <pc:sldMk cId="3159608473" sldId="2146846542"/>
            <ac:spMk id="15" creationId="{0C882EB1-395D-D553-3F27-4A612D01C0EE}"/>
          </ac:spMkLst>
        </pc:spChg>
        <pc:spChg chg="mod">
          <ac:chgData name="Reed Kiely" userId="768be38e-2fb5-40ce-925d-bd8e9d9e3c31" providerId="ADAL" clId="{FF3EB031-33E2-41DF-9CE8-05544657AF45}" dt="2024-06-13T14:33:17.955" v="4717" actId="1036"/>
          <ac:spMkLst>
            <pc:docMk/>
            <pc:sldMk cId="3159608473" sldId="2146846542"/>
            <ac:spMk id="16" creationId="{2BED3601-4088-F53D-70EA-D44D8E5FA924}"/>
          </ac:spMkLst>
        </pc:spChg>
        <pc:spChg chg="mod">
          <ac:chgData name="Reed Kiely" userId="768be38e-2fb5-40ce-925d-bd8e9d9e3c31" providerId="ADAL" clId="{FF3EB031-33E2-41DF-9CE8-05544657AF45}" dt="2024-06-13T14:33:17.955" v="4717" actId="1036"/>
          <ac:spMkLst>
            <pc:docMk/>
            <pc:sldMk cId="3159608473" sldId="2146846542"/>
            <ac:spMk id="17" creationId="{367AB03D-44D7-099A-4B1C-D2B72207E048}"/>
          </ac:spMkLst>
        </pc:spChg>
        <pc:spChg chg="mod">
          <ac:chgData name="Reed Kiely" userId="768be38e-2fb5-40ce-925d-bd8e9d9e3c31" providerId="ADAL" clId="{FF3EB031-33E2-41DF-9CE8-05544657AF45}" dt="2024-06-13T14:33:32.346" v="4733" actId="1036"/>
          <ac:spMkLst>
            <pc:docMk/>
            <pc:sldMk cId="3159608473" sldId="2146846542"/>
            <ac:spMk id="18" creationId="{03F1A4B7-1FF3-496F-2773-4C57E2EA0AA3}"/>
          </ac:spMkLst>
        </pc:spChg>
        <pc:spChg chg="mod">
          <ac:chgData name="Reed Kiely" userId="768be38e-2fb5-40ce-925d-bd8e9d9e3c31" providerId="ADAL" clId="{FF3EB031-33E2-41DF-9CE8-05544657AF45}" dt="2024-06-13T14:33:32.346" v="4733" actId="1036"/>
          <ac:spMkLst>
            <pc:docMk/>
            <pc:sldMk cId="3159608473" sldId="2146846542"/>
            <ac:spMk id="19" creationId="{2A89D2D2-CB70-0432-E2D4-D46795CB8BDA}"/>
          </ac:spMkLst>
        </pc:spChg>
        <pc:spChg chg="mod">
          <ac:chgData name="Reed Kiely" userId="768be38e-2fb5-40ce-925d-bd8e9d9e3c31" providerId="ADAL" clId="{FF3EB031-33E2-41DF-9CE8-05544657AF45}" dt="2024-06-13T14:33:17.955" v="4717" actId="1036"/>
          <ac:spMkLst>
            <pc:docMk/>
            <pc:sldMk cId="3159608473" sldId="2146846542"/>
            <ac:spMk id="20" creationId="{57930BDA-1CCA-C043-E454-7CC9A55E4159}"/>
          </ac:spMkLst>
        </pc:spChg>
        <pc:spChg chg="mod">
          <ac:chgData name="Reed Kiely" userId="768be38e-2fb5-40ce-925d-bd8e9d9e3c31" providerId="ADAL" clId="{FF3EB031-33E2-41DF-9CE8-05544657AF45}" dt="2024-06-13T14:33:17.955" v="4717" actId="1036"/>
          <ac:spMkLst>
            <pc:docMk/>
            <pc:sldMk cId="3159608473" sldId="2146846542"/>
            <ac:spMk id="22" creationId="{EFC2F3FC-D75A-00B0-1C18-EFBE9F88C40A}"/>
          </ac:spMkLst>
        </pc:spChg>
        <pc:spChg chg="mod">
          <ac:chgData name="Reed Kiely" userId="768be38e-2fb5-40ce-925d-bd8e9d9e3c31" providerId="ADAL" clId="{FF3EB031-33E2-41DF-9CE8-05544657AF45}" dt="2024-06-13T14:33:17.955" v="4717" actId="1036"/>
          <ac:spMkLst>
            <pc:docMk/>
            <pc:sldMk cId="3159608473" sldId="2146846542"/>
            <ac:spMk id="23" creationId="{68D2D050-E447-E871-812E-073DCE4D0FF6}"/>
          </ac:spMkLst>
        </pc:spChg>
        <pc:spChg chg="mod">
          <ac:chgData name="Reed Kiely" userId="768be38e-2fb5-40ce-925d-bd8e9d9e3c31" providerId="ADAL" clId="{FF3EB031-33E2-41DF-9CE8-05544657AF45}" dt="2024-06-13T14:33:17.955" v="4717" actId="1036"/>
          <ac:spMkLst>
            <pc:docMk/>
            <pc:sldMk cId="3159608473" sldId="2146846542"/>
            <ac:spMk id="25" creationId="{EC79C54F-6DA5-4309-EB63-3363AF1D0FB1}"/>
          </ac:spMkLst>
        </pc:spChg>
        <pc:spChg chg="mod">
          <ac:chgData name="Reed Kiely" userId="768be38e-2fb5-40ce-925d-bd8e9d9e3c31" providerId="ADAL" clId="{FF3EB031-33E2-41DF-9CE8-05544657AF45}" dt="2024-06-13T14:33:17.955" v="4717" actId="1036"/>
          <ac:spMkLst>
            <pc:docMk/>
            <pc:sldMk cId="3159608473" sldId="2146846542"/>
            <ac:spMk id="26" creationId="{F44EE0C1-DA88-219D-A15F-0A38F1B48D50}"/>
          </ac:spMkLst>
        </pc:spChg>
        <pc:spChg chg="mod">
          <ac:chgData name="Reed Kiely" userId="768be38e-2fb5-40ce-925d-bd8e9d9e3c31" providerId="ADAL" clId="{FF3EB031-33E2-41DF-9CE8-05544657AF45}" dt="2024-06-13T14:33:17.955" v="4717" actId="1036"/>
          <ac:spMkLst>
            <pc:docMk/>
            <pc:sldMk cId="3159608473" sldId="2146846542"/>
            <ac:spMk id="28" creationId="{A7A3F05B-0BE1-0E21-B261-8DB8622B0375}"/>
          </ac:spMkLst>
        </pc:spChg>
        <pc:spChg chg="mod">
          <ac:chgData name="Reed Kiely" userId="768be38e-2fb5-40ce-925d-bd8e9d9e3c31" providerId="ADAL" clId="{FF3EB031-33E2-41DF-9CE8-05544657AF45}" dt="2024-06-13T14:33:17.955" v="4717" actId="1036"/>
          <ac:spMkLst>
            <pc:docMk/>
            <pc:sldMk cId="3159608473" sldId="2146846542"/>
            <ac:spMk id="29" creationId="{A524029D-87EC-D215-3C4B-7498E5088BC9}"/>
          </ac:spMkLst>
        </pc:spChg>
        <pc:spChg chg="mod">
          <ac:chgData name="Reed Kiely" userId="768be38e-2fb5-40ce-925d-bd8e9d9e3c31" providerId="ADAL" clId="{FF3EB031-33E2-41DF-9CE8-05544657AF45}" dt="2024-06-13T14:33:17.955" v="4717" actId="1036"/>
          <ac:spMkLst>
            <pc:docMk/>
            <pc:sldMk cId="3159608473" sldId="2146846542"/>
            <ac:spMk id="31" creationId="{46ED9E2F-3EC2-7C56-5391-3A0D2C7D203D}"/>
          </ac:spMkLst>
        </pc:spChg>
        <pc:spChg chg="mod">
          <ac:chgData name="Reed Kiely" userId="768be38e-2fb5-40ce-925d-bd8e9d9e3c31" providerId="ADAL" clId="{FF3EB031-33E2-41DF-9CE8-05544657AF45}" dt="2024-06-13T14:33:17.955" v="4717" actId="1036"/>
          <ac:spMkLst>
            <pc:docMk/>
            <pc:sldMk cId="3159608473" sldId="2146846542"/>
            <ac:spMk id="32" creationId="{586E2718-E3C0-906A-20B5-03186B32C0EA}"/>
          </ac:spMkLst>
        </pc:spChg>
        <pc:spChg chg="mod">
          <ac:chgData name="Reed Kiely" userId="768be38e-2fb5-40ce-925d-bd8e9d9e3c31" providerId="ADAL" clId="{FF3EB031-33E2-41DF-9CE8-05544657AF45}" dt="2024-06-13T14:33:17.955" v="4717" actId="1036"/>
          <ac:spMkLst>
            <pc:docMk/>
            <pc:sldMk cId="3159608473" sldId="2146846542"/>
            <ac:spMk id="43" creationId="{B97AE917-BB9F-817A-6C08-67C21C1E2D5D}"/>
          </ac:spMkLst>
        </pc:spChg>
        <pc:spChg chg="mod">
          <ac:chgData name="Reed Kiely" userId="768be38e-2fb5-40ce-925d-bd8e9d9e3c31" providerId="ADAL" clId="{FF3EB031-33E2-41DF-9CE8-05544657AF45}" dt="2024-06-13T14:33:17.955" v="4717" actId="1036"/>
          <ac:spMkLst>
            <pc:docMk/>
            <pc:sldMk cId="3159608473" sldId="2146846542"/>
            <ac:spMk id="44" creationId="{62BA89B8-D22D-BE65-0E04-A9302CFCBDB1}"/>
          </ac:spMkLst>
        </pc:spChg>
        <pc:spChg chg="mod">
          <ac:chgData name="Reed Kiely" userId="768be38e-2fb5-40ce-925d-bd8e9d9e3c31" providerId="ADAL" clId="{FF3EB031-33E2-41DF-9CE8-05544657AF45}" dt="2024-06-13T14:33:17.955" v="4717" actId="1036"/>
          <ac:spMkLst>
            <pc:docMk/>
            <pc:sldMk cId="3159608473" sldId="2146846542"/>
            <ac:spMk id="47" creationId="{AC4F4BFC-58B5-9BAB-45FC-3CB0D5FA160D}"/>
          </ac:spMkLst>
        </pc:spChg>
        <pc:grpChg chg="add mod">
          <ac:chgData name="Reed Kiely" userId="768be38e-2fb5-40ce-925d-bd8e9d9e3c31" providerId="ADAL" clId="{FF3EB031-33E2-41DF-9CE8-05544657AF45}" dt="2024-06-13T14:33:10.978" v="4712"/>
          <ac:grpSpMkLst>
            <pc:docMk/>
            <pc:sldMk cId="3159608473" sldId="2146846542"/>
            <ac:grpSpMk id="8" creationId="{11D009B8-FF36-D5DE-0CB3-18ED4DEC37E0}"/>
          </ac:grpSpMkLst>
        </pc:grpChg>
        <pc:picChg chg="mod">
          <ac:chgData name="Reed Kiely" userId="768be38e-2fb5-40ce-925d-bd8e9d9e3c31" providerId="ADAL" clId="{FF3EB031-33E2-41DF-9CE8-05544657AF45}" dt="2024-06-13T14:44:56.143" v="4899" actId="1076"/>
          <ac:picMkLst>
            <pc:docMk/>
            <pc:sldMk cId="3159608473" sldId="2146846542"/>
            <ac:picMk id="10" creationId="{58CD87C1-0B8A-0E1C-6355-2BC5F2FC8748}"/>
          </ac:picMkLst>
        </pc:picChg>
        <pc:picChg chg="mod">
          <ac:chgData name="Reed Kiely" userId="768be38e-2fb5-40ce-925d-bd8e9d9e3c31" providerId="ADAL" clId="{FF3EB031-33E2-41DF-9CE8-05544657AF45}" dt="2024-06-13T14:33:10.978" v="4712"/>
          <ac:picMkLst>
            <pc:docMk/>
            <pc:sldMk cId="3159608473" sldId="2146846542"/>
            <ac:picMk id="14" creationId="{306F3642-484D-4D2C-2D40-5AE0B041EA90}"/>
          </ac:picMkLst>
        </pc:picChg>
        <pc:picChg chg="mod">
          <ac:chgData name="Reed Kiely" userId="768be38e-2fb5-40ce-925d-bd8e9d9e3c31" providerId="ADAL" clId="{FF3EB031-33E2-41DF-9CE8-05544657AF45}" dt="2024-06-13T14:33:10.978" v="4712"/>
          <ac:picMkLst>
            <pc:docMk/>
            <pc:sldMk cId="3159608473" sldId="2146846542"/>
            <ac:picMk id="21" creationId="{1340A1DB-DEE9-1FEC-3017-6F17A2201370}"/>
          </ac:picMkLst>
        </pc:picChg>
        <pc:picChg chg="mod">
          <ac:chgData name="Reed Kiely" userId="768be38e-2fb5-40ce-925d-bd8e9d9e3c31" providerId="ADAL" clId="{FF3EB031-33E2-41DF-9CE8-05544657AF45}" dt="2024-06-13T14:33:32.346" v="4733" actId="1036"/>
          <ac:picMkLst>
            <pc:docMk/>
            <pc:sldMk cId="3159608473" sldId="2146846542"/>
            <ac:picMk id="33" creationId="{64B6ABC6-1767-F2A2-816D-6B32BF3234AE}"/>
          </ac:picMkLst>
        </pc:picChg>
        <pc:picChg chg="mod">
          <ac:chgData name="Reed Kiely" userId="768be38e-2fb5-40ce-925d-bd8e9d9e3c31" providerId="ADAL" clId="{FF3EB031-33E2-41DF-9CE8-05544657AF45}" dt="2024-06-13T14:33:32.346" v="4733" actId="1036"/>
          <ac:picMkLst>
            <pc:docMk/>
            <pc:sldMk cId="3159608473" sldId="2146846542"/>
            <ac:picMk id="34" creationId="{BBFECAB0-4B05-8950-1BC9-509515D2F6EA}"/>
          </ac:picMkLst>
        </pc:picChg>
      </pc:sldChg>
      <pc:sldChg chg="addSp delSp modSp del mod modShow">
        <pc:chgData name="Reed Kiely" userId="768be38e-2fb5-40ce-925d-bd8e9d9e3c31" providerId="ADAL" clId="{FF3EB031-33E2-41DF-9CE8-05544657AF45}" dt="2024-06-13T19:50:23.466" v="5744" actId="47"/>
        <pc:sldMkLst>
          <pc:docMk/>
          <pc:sldMk cId="433779639" sldId="2146846609"/>
        </pc:sldMkLst>
        <pc:spChg chg="mod">
          <ac:chgData name="Reed Kiely" userId="768be38e-2fb5-40ce-925d-bd8e9d9e3c31" providerId="ADAL" clId="{FF3EB031-33E2-41DF-9CE8-05544657AF45}" dt="2024-06-13T14:34:43.285" v="4793" actId="1076"/>
          <ac:spMkLst>
            <pc:docMk/>
            <pc:sldMk cId="433779639" sldId="2146846609"/>
            <ac:spMk id="2" creationId="{A5DFF57E-A6C2-CD7D-486D-D72B544E4C3F}"/>
          </ac:spMkLst>
        </pc:spChg>
        <pc:spChg chg="add mod ord">
          <ac:chgData name="Reed Kiely" userId="768be38e-2fb5-40ce-925d-bd8e9d9e3c31" providerId="ADAL" clId="{FF3EB031-33E2-41DF-9CE8-05544657AF45}" dt="2024-06-13T14:41:19.155" v="4875" actId="1076"/>
          <ac:spMkLst>
            <pc:docMk/>
            <pc:sldMk cId="433779639" sldId="2146846609"/>
            <ac:spMk id="4" creationId="{7B32D24D-A15E-8B4B-6E2B-491BF0C21FFD}"/>
          </ac:spMkLst>
        </pc:spChg>
        <pc:spChg chg="add del mod">
          <ac:chgData name="Reed Kiely" userId="768be38e-2fb5-40ce-925d-bd8e9d9e3c31" providerId="ADAL" clId="{FF3EB031-33E2-41DF-9CE8-05544657AF45}" dt="2024-06-13T14:34:33" v="4779" actId="14100"/>
          <ac:spMkLst>
            <pc:docMk/>
            <pc:sldMk cId="433779639" sldId="2146846609"/>
            <ac:spMk id="6" creationId="{3DEC4F68-FC41-8CB6-33C1-352B4C49EA68}"/>
          </ac:spMkLst>
        </pc:spChg>
        <pc:spChg chg="mod">
          <ac:chgData name="Reed Kiely" userId="768be38e-2fb5-40ce-925d-bd8e9d9e3c31" providerId="ADAL" clId="{FF3EB031-33E2-41DF-9CE8-05544657AF45}" dt="2024-06-13T14:34:16.845" v="4774" actId="14100"/>
          <ac:spMkLst>
            <pc:docMk/>
            <pc:sldMk cId="433779639" sldId="2146846609"/>
            <ac:spMk id="7" creationId="{BEDB11EE-FF96-1227-B714-989CB99E382D}"/>
          </ac:spMkLst>
        </pc:spChg>
        <pc:spChg chg="mod">
          <ac:chgData name="Reed Kiely" userId="768be38e-2fb5-40ce-925d-bd8e9d9e3c31" providerId="ADAL" clId="{FF3EB031-33E2-41DF-9CE8-05544657AF45}" dt="2024-06-13T14:34:40.684" v="4792" actId="1035"/>
          <ac:spMkLst>
            <pc:docMk/>
            <pc:sldMk cId="433779639" sldId="2146846609"/>
            <ac:spMk id="8" creationId="{A28DF37A-8763-6C5E-8589-F08E4F5D8D80}"/>
          </ac:spMkLst>
        </pc:spChg>
        <pc:spChg chg="mod">
          <ac:chgData name="Reed Kiely" userId="768be38e-2fb5-40ce-925d-bd8e9d9e3c31" providerId="ADAL" clId="{FF3EB031-33E2-41DF-9CE8-05544657AF45}" dt="2024-06-13T14:34:40.684" v="4792" actId="1035"/>
          <ac:spMkLst>
            <pc:docMk/>
            <pc:sldMk cId="433779639" sldId="2146846609"/>
            <ac:spMk id="9" creationId="{ED083956-085E-7FA5-ED9F-261E1FDE0F31}"/>
          </ac:spMkLst>
        </pc:spChg>
        <pc:spChg chg="mod">
          <ac:chgData name="Reed Kiely" userId="768be38e-2fb5-40ce-925d-bd8e9d9e3c31" providerId="ADAL" clId="{FF3EB031-33E2-41DF-9CE8-05544657AF45}" dt="2024-06-13T14:34:40.684" v="4792" actId="1035"/>
          <ac:spMkLst>
            <pc:docMk/>
            <pc:sldMk cId="433779639" sldId="2146846609"/>
            <ac:spMk id="10" creationId="{FC4742C6-281C-C20D-899F-9D5D0A8DE488}"/>
          </ac:spMkLst>
        </pc:spChg>
        <pc:spChg chg="mod">
          <ac:chgData name="Reed Kiely" userId="768be38e-2fb5-40ce-925d-bd8e9d9e3c31" providerId="ADAL" clId="{FF3EB031-33E2-41DF-9CE8-05544657AF45}" dt="2024-06-13T14:34:40.684" v="4792" actId="1035"/>
          <ac:spMkLst>
            <pc:docMk/>
            <pc:sldMk cId="433779639" sldId="2146846609"/>
            <ac:spMk id="11" creationId="{414C9EF9-3590-7E70-8D10-245E3A5E8761}"/>
          </ac:spMkLst>
        </pc:spChg>
        <pc:spChg chg="mod">
          <ac:chgData name="Reed Kiely" userId="768be38e-2fb5-40ce-925d-bd8e9d9e3c31" providerId="ADAL" clId="{FF3EB031-33E2-41DF-9CE8-05544657AF45}" dt="2024-06-13T14:34:40.684" v="4792" actId="1035"/>
          <ac:spMkLst>
            <pc:docMk/>
            <pc:sldMk cId="433779639" sldId="2146846609"/>
            <ac:spMk id="12" creationId="{6036D17C-EED5-A5F4-7803-D39B756ABAA6}"/>
          </ac:spMkLst>
        </pc:spChg>
        <pc:spChg chg="mod">
          <ac:chgData name="Reed Kiely" userId="768be38e-2fb5-40ce-925d-bd8e9d9e3c31" providerId="ADAL" clId="{FF3EB031-33E2-41DF-9CE8-05544657AF45}" dt="2024-06-13T14:34:40.684" v="4792" actId="1035"/>
          <ac:spMkLst>
            <pc:docMk/>
            <pc:sldMk cId="433779639" sldId="2146846609"/>
            <ac:spMk id="13" creationId="{29446D2F-3385-34B5-BFC0-DCEB967E8386}"/>
          </ac:spMkLst>
        </pc:spChg>
        <pc:spChg chg="mod">
          <ac:chgData name="Reed Kiely" userId="768be38e-2fb5-40ce-925d-bd8e9d9e3c31" providerId="ADAL" clId="{FF3EB031-33E2-41DF-9CE8-05544657AF45}" dt="2024-06-13T14:34:40.684" v="4792" actId="1035"/>
          <ac:spMkLst>
            <pc:docMk/>
            <pc:sldMk cId="433779639" sldId="2146846609"/>
            <ac:spMk id="19" creationId="{F7EF849D-5A68-1A97-C922-F6E877108B53}"/>
          </ac:spMkLst>
        </pc:spChg>
        <pc:spChg chg="mod">
          <ac:chgData name="Reed Kiely" userId="768be38e-2fb5-40ce-925d-bd8e9d9e3c31" providerId="ADAL" clId="{FF3EB031-33E2-41DF-9CE8-05544657AF45}" dt="2024-06-13T14:34:40.684" v="4792" actId="1035"/>
          <ac:spMkLst>
            <pc:docMk/>
            <pc:sldMk cId="433779639" sldId="2146846609"/>
            <ac:spMk id="20" creationId="{2ED552ED-F982-FA94-52C6-6E77295EFB42}"/>
          </ac:spMkLst>
        </pc:spChg>
        <pc:spChg chg="mod">
          <ac:chgData name="Reed Kiely" userId="768be38e-2fb5-40ce-925d-bd8e9d9e3c31" providerId="ADAL" clId="{FF3EB031-33E2-41DF-9CE8-05544657AF45}" dt="2024-06-13T14:34:40.684" v="4792" actId="1035"/>
          <ac:spMkLst>
            <pc:docMk/>
            <pc:sldMk cId="433779639" sldId="2146846609"/>
            <ac:spMk id="22" creationId="{78A2A7EE-7379-D40C-E6F4-B16088FD7646}"/>
          </ac:spMkLst>
        </pc:spChg>
        <pc:spChg chg="mod">
          <ac:chgData name="Reed Kiely" userId="768be38e-2fb5-40ce-925d-bd8e9d9e3c31" providerId="ADAL" clId="{FF3EB031-33E2-41DF-9CE8-05544657AF45}" dt="2024-06-13T14:34:40.684" v="4792" actId="1035"/>
          <ac:spMkLst>
            <pc:docMk/>
            <pc:sldMk cId="433779639" sldId="2146846609"/>
            <ac:spMk id="24" creationId="{E61E18A4-E7D8-3C28-DD6D-D1EA72F9C320}"/>
          </ac:spMkLst>
        </pc:spChg>
        <pc:spChg chg="add del mod">
          <ac:chgData name="Reed Kiely" userId="768be38e-2fb5-40ce-925d-bd8e9d9e3c31" providerId="ADAL" clId="{FF3EB031-33E2-41DF-9CE8-05544657AF45}" dt="2024-06-13T14:34:12.962" v="4772" actId="478"/>
          <ac:spMkLst>
            <pc:docMk/>
            <pc:sldMk cId="433779639" sldId="2146846609"/>
            <ac:spMk id="26" creationId="{95D2304A-3B64-759D-7560-FA303EFFE564}"/>
          </ac:spMkLst>
        </pc:spChg>
        <pc:spChg chg="mod">
          <ac:chgData name="Reed Kiely" userId="768be38e-2fb5-40ce-925d-bd8e9d9e3c31" providerId="ADAL" clId="{FF3EB031-33E2-41DF-9CE8-05544657AF45}" dt="2024-06-13T14:34:40.684" v="4792" actId="1035"/>
          <ac:spMkLst>
            <pc:docMk/>
            <pc:sldMk cId="433779639" sldId="2146846609"/>
            <ac:spMk id="31" creationId="{C46F28E4-1921-15E7-8A2E-21321A590024}"/>
          </ac:spMkLst>
        </pc:spChg>
        <pc:spChg chg="mod">
          <ac:chgData name="Reed Kiely" userId="768be38e-2fb5-40ce-925d-bd8e9d9e3c31" providerId="ADAL" clId="{FF3EB031-33E2-41DF-9CE8-05544657AF45}" dt="2024-06-13T14:34:40.684" v="4792" actId="1035"/>
          <ac:spMkLst>
            <pc:docMk/>
            <pc:sldMk cId="433779639" sldId="2146846609"/>
            <ac:spMk id="33" creationId="{8DC87B04-AA20-5E50-8457-0321C7AAC9D4}"/>
          </ac:spMkLst>
        </pc:spChg>
        <pc:spChg chg="mod">
          <ac:chgData name="Reed Kiely" userId="768be38e-2fb5-40ce-925d-bd8e9d9e3c31" providerId="ADAL" clId="{FF3EB031-33E2-41DF-9CE8-05544657AF45}" dt="2024-06-13T14:34:40.684" v="4792" actId="1035"/>
          <ac:spMkLst>
            <pc:docMk/>
            <pc:sldMk cId="433779639" sldId="2146846609"/>
            <ac:spMk id="37" creationId="{A41270B3-432F-F8F0-E31A-D8A03F4DE4BF}"/>
          </ac:spMkLst>
        </pc:spChg>
        <pc:grpChg chg="add mod">
          <ac:chgData name="Reed Kiely" userId="768be38e-2fb5-40ce-925d-bd8e9d9e3c31" providerId="ADAL" clId="{FF3EB031-33E2-41DF-9CE8-05544657AF45}" dt="2024-06-13T14:34:13.129" v="4773"/>
          <ac:grpSpMkLst>
            <pc:docMk/>
            <pc:sldMk cId="433779639" sldId="2146846609"/>
            <ac:grpSpMk id="43" creationId="{1B009EA7-9F9C-D2B2-1B87-15EE04030860}"/>
          </ac:grpSpMkLst>
        </pc:grpChg>
        <pc:picChg chg="mod">
          <ac:chgData name="Reed Kiely" userId="768be38e-2fb5-40ce-925d-bd8e9d9e3c31" providerId="ADAL" clId="{FF3EB031-33E2-41DF-9CE8-05544657AF45}" dt="2024-06-13T14:34:40.684" v="4792" actId="1035"/>
          <ac:picMkLst>
            <pc:docMk/>
            <pc:sldMk cId="433779639" sldId="2146846609"/>
            <ac:picMk id="18" creationId="{465199DA-809A-EFBA-4501-E44D33DA39F2}"/>
          </ac:picMkLst>
        </pc:picChg>
        <pc:picChg chg="mod">
          <ac:chgData name="Reed Kiely" userId="768be38e-2fb5-40ce-925d-bd8e9d9e3c31" providerId="ADAL" clId="{FF3EB031-33E2-41DF-9CE8-05544657AF45}" dt="2024-06-13T14:34:40.684" v="4792" actId="1035"/>
          <ac:picMkLst>
            <pc:docMk/>
            <pc:sldMk cId="433779639" sldId="2146846609"/>
            <ac:picMk id="21" creationId="{2E4BFD74-A906-E2C4-29DC-2E1BD29A8DA2}"/>
          </ac:picMkLst>
        </pc:picChg>
        <pc:picChg chg="mod">
          <ac:chgData name="Reed Kiely" userId="768be38e-2fb5-40ce-925d-bd8e9d9e3c31" providerId="ADAL" clId="{FF3EB031-33E2-41DF-9CE8-05544657AF45}" dt="2024-06-13T14:34:40.684" v="4792" actId="1035"/>
          <ac:picMkLst>
            <pc:docMk/>
            <pc:sldMk cId="433779639" sldId="2146846609"/>
            <ac:picMk id="23" creationId="{1FDA0337-ED4C-B3A8-68F6-3BA8EF3404B1}"/>
          </ac:picMkLst>
        </pc:picChg>
        <pc:picChg chg="mod">
          <ac:chgData name="Reed Kiely" userId="768be38e-2fb5-40ce-925d-bd8e9d9e3c31" providerId="ADAL" clId="{FF3EB031-33E2-41DF-9CE8-05544657AF45}" dt="2024-06-13T14:45:48.532" v="4904" actId="1076"/>
          <ac:picMkLst>
            <pc:docMk/>
            <pc:sldMk cId="433779639" sldId="2146846609"/>
            <ac:picMk id="27" creationId="{75E68816-E004-D825-6D9D-9C875129CDCA}"/>
          </ac:picMkLst>
        </pc:picChg>
        <pc:picChg chg="mod modCrop">
          <ac:chgData name="Reed Kiely" userId="768be38e-2fb5-40ce-925d-bd8e9d9e3c31" providerId="ADAL" clId="{FF3EB031-33E2-41DF-9CE8-05544657AF45}" dt="2024-06-13T14:34:27.877" v="4778" actId="732"/>
          <ac:picMkLst>
            <pc:docMk/>
            <pc:sldMk cId="433779639" sldId="2146846609"/>
            <ac:picMk id="29" creationId="{4DF2DFDD-8ABF-2EC1-4109-E08E3259B439}"/>
          </ac:picMkLst>
        </pc:picChg>
        <pc:picChg chg="mod">
          <ac:chgData name="Reed Kiely" userId="768be38e-2fb5-40ce-925d-bd8e9d9e3c31" providerId="ADAL" clId="{FF3EB031-33E2-41DF-9CE8-05544657AF45}" dt="2024-06-13T14:34:40.684" v="4792" actId="1035"/>
          <ac:picMkLst>
            <pc:docMk/>
            <pc:sldMk cId="433779639" sldId="2146846609"/>
            <ac:picMk id="30" creationId="{646D0210-0621-D909-8624-4A84A759BDE0}"/>
          </ac:picMkLst>
        </pc:picChg>
        <pc:picChg chg="mod">
          <ac:chgData name="Reed Kiely" userId="768be38e-2fb5-40ce-925d-bd8e9d9e3c31" providerId="ADAL" clId="{FF3EB031-33E2-41DF-9CE8-05544657AF45}" dt="2024-06-13T14:34:40.684" v="4792" actId="1035"/>
          <ac:picMkLst>
            <pc:docMk/>
            <pc:sldMk cId="433779639" sldId="2146846609"/>
            <ac:picMk id="32" creationId="{EE959F56-D70F-AD6B-64BB-A02F47F5DFEE}"/>
          </ac:picMkLst>
        </pc:picChg>
        <pc:picChg chg="mod">
          <ac:chgData name="Reed Kiely" userId="768be38e-2fb5-40ce-925d-bd8e9d9e3c31" providerId="ADAL" clId="{FF3EB031-33E2-41DF-9CE8-05544657AF45}" dt="2024-06-13T14:34:13.129" v="4773"/>
          <ac:picMkLst>
            <pc:docMk/>
            <pc:sldMk cId="433779639" sldId="2146846609"/>
            <ac:picMk id="44" creationId="{A0BA340C-EAE7-2B55-2F9D-1745B77E1DD1}"/>
          </ac:picMkLst>
        </pc:picChg>
        <pc:picChg chg="mod">
          <ac:chgData name="Reed Kiely" userId="768be38e-2fb5-40ce-925d-bd8e9d9e3c31" providerId="ADAL" clId="{FF3EB031-33E2-41DF-9CE8-05544657AF45}" dt="2024-06-13T14:34:13.129" v="4773"/>
          <ac:picMkLst>
            <pc:docMk/>
            <pc:sldMk cId="433779639" sldId="2146846609"/>
            <ac:picMk id="45" creationId="{3F2E3E52-6E5E-CE62-563F-9C7D495237DC}"/>
          </ac:picMkLst>
        </pc:picChg>
        <pc:cxnChg chg="mod">
          <ac:chgData name="Reed Kiely" userId="768be38e-2fb5-40ce-925d-bd8e9d9e3c31" providerId="ADAL" clId="{FF3EB031-33E2-41DF-9CE8-05544657AF45}" dt="2024-06-13T14:34:40.684" v="4792" actId="1035"/>
          <ac:cxnSpMkLst>
            <pc:docMk/>
            <pc:sldMk cId="433779639" sldId="2146846609"/>
            <ac:cxnSpMk id="25" creationId="{F5AF0D0D-1A7E-283E-1620-500A7B99CE39}"/>
          </ac:cxnSpMkLst>
        </pc:cxnChg>
        <pc:cxnChg chg="mod">
          <ac:chgData name="Reed Kiely" userId="768be38e-2fb5-40ce-925d-bd8e9d9e3c31" providerId="ADAL" clId="{FF3EB031-33E2-41DF-9CE8-05544657AF45}" dt="2024-06-13T14:34:40.684" v="4792" actId="1035"/>
          <ac:cxnSpMkLst>
            <pc:docMk/>
            <pc:sldMk cId="433779639" sldId="2146846609"/>
            <ac:cxnSpMk id="34" creationId="{FD46AD06-0F7E-5796-8024-9EA9C67E72D5}"/>
          </ac:cxnSpMkLst>
        </pc:cxnChg>
        <pc:cxnChg chg="mod">
          <ac:chgData name="Reed Kiely" userId="768be38e-2fb5-40ce-925d-bd8e9d9e3c31" providerId="ADAL" clId="{FF3EB031-33E2-41DF-9CE8-05544657AF45}" dt="2024-06-13T14:34:40.684" v="4792" actId="1035"/>
          <ac:cxnSpMkLst>
            <pc:docMk/>
            <pc:sldMk cId="433779639" sldId="2146846609"/>
            <ac:cxnSpMk id="35" creationId="{1C1F6950-48AA-0DAC-2CBB-7C158F2F8CC4}"/>
          </ac:cxnSpMkLst>
        </pc:cxnChg>
        <pc:cxnChg chg="mod">
          <ac:chgData name="Reed Kiely" userId="768be38e-2fb5-40ce-925d-bd8e9d9e3c31" providerId="ADAL" clId="{FF3EB031-33E2-41DF-9CE8-05544657AF45}" dt="2024-06-13T14:34:40.684" v="4792" actId="1035"/>
          <ac:cxnSpMkLst>
            <pc:docMk/>
            <pc:sldMk cId="433779639" sldId="2146846609"/>
            <ac:cxnSpMk id="36" creationId="{01B8756F-AFA3-FDB5-EADB-1B3BE14AB99B}"/>
          </ac:cxnSpMkLst>
        </pc:cxnChg>
        <pc:cxnChg chg="mod">
          <ac:chgData name="Reed Kiely" userId="768be38e-2fb5-40ce-925d-bd8e9d9e3c31" providerId="ADAL" clId="{FF3EB031-33E2-41DF-9CE8-05544657AF45}" dt="2024-06-13T14:34:40.684" v="4792" actId="1035"/>
          <ac:cxnSpMkLst>
            <pc:docMk/>
            <pc:sldMk cId="433779639" sldId="2146846609"/>
            <ac:cxnSpMk id="46" creationId="{E3DB9FE2-C27B-BC95-6C4D-85D5E2C7AD5F}"/>
          </ac:cxnSpMkLst>
        </pc:cxnChg>
        <pc:cxnChg chg="mod">
          <ac:chgData name="Reed Kiely" userId="768be38e-2fb5-40ce-925d-bd8e9d9e3c31" providerId="ADAL" clId="{FF3EB031-33E2-41DF-9CE8-05544657AF45}" dt="2024-06-13T14:34:40.684" v="4792" actId="1035"/>
          <ac:cxnSpMkLst>
            <pc:docMk/>
            <pc:sldMk cId="433779639" sldId="2146846609"/>
            <ac:cxnSpMk id="47" creationId="{B2EB21BD-1C56-CB1B-43C9-9C16D92B4589}"/>
          </ac:cxnSpMkLst>
        </pc:cxnChg>
        <pc:cxnChg chg="mod">
          <ac:chgData name="Reed Kiely" userId="768be38e-2fb5-40ce-925d-bd8e9d9e3c31" providerId="ADAL" clId="{FF3EB031-33E2-41DF-9CE8-05544657AF45}" dt="2024-06-13T14:34:40.684" v="4792" actId="1035"/>
          <ac:cxnSpMkLst>
            <pc:docMk/>
            <pc:sldMk cId="433779639" sldId="2146846609"/>
            <ac:cxnSpMk id="49" creationId="{CE1212BA-2D3D-0C15-6878-84E45EC46A0C}"/>
          </ac:cxnSpMkLst>
        </pc:cxnChg>
        <pc:cxnChg chg="mod">
          <ac:chgData name="Reed Kiely" userId="768be38e-2fb5-40ce-925d-bd8e9d9e3c31" providerId="ADAL" clId="{FF3EB031-33E2-41DF-9CE8-05544657AF45}" dt="2024-06-13T14:34:40.684" v="4792" actId="1035"/>
          <ac:cxnSpMkLst>
            <pc:docMk/>
            <pc:sldMk cId="433779639" sldId="2146846609"/>
            <ac:cxnSpMk id="56" creationId="{4AA0A73F-4B01-74DB-B6B9-7A93DB8018ED}"/>
          </ac:cxnSpMkLst>
        </pc:cxnChg>
        <pc:cxnChg chg="mod">
          <ac:chgData name="Reed Kiely" userId="768be38e-2fb5-40ce-925d-bd8e9d9e3c31" providerId="ADAL" clId="{FF3EB031-33E2-41DF-9CE8-05544657AF45}" dt="2024-06-13T14:34:40.684" v="4792" actId="1035"/>
          <ac:cxnSpMkLst>
            <pc:docMk/>
            <pc:sldMk cId="433779639" sldId="2146846609"/>
            <ac:cxnSpMk id="57" creationId="{D8E9492D-BF3C-7B7F-4D3F-49D705D4202C}"/>
          </ac:cxnSpMkLst>
        </pc:cxnChg>
      </pc:sldChg>
      <pc:sldChg chg="addSp delSp modSp mod ord">
        <pc:chgData name="Reed Kiely" userId="768be38e-2fb5-40ce-925d-bd8e9d9e3c31" providerId="ADAL" clId="{FF3EB031-33E2-41DF-9CE8-05544657AF45}" dt="2024-06-13T20:12:14.490" v="5958" actId="478"/>
        <pc:sldMkLst>
          <pc:docMk/>
          <pc:sldMk cId="549373201" sldId="2146846610"/>
        </pc:sldMkLst>
        <pc:spChg chg="mod">
          <ac:chgData name="Reed Kiely" userId="768be38e-2fb5-40ce-925d-bd8e9d9e3c31" providerId="ADAL" clId="{FF3EB031-33E2-41DF-9CE8-05544657AF45}" dt="2024-06-13T14:33:54.930" v="4753" actId="1036"/>
          <ac:spMkLst>
            <pc:docMk/>
            <pc:sldMk cId="549373201" sldId="2146846610"/>
            <ac:spMk id="3" creationId="{A76707FA-6B11-8AFD-4DF0-3A2DC6A2B4F3}"/>
          </ac:spMkLst>
        </pc:spChg>
        <pc:spChg chg="mod">
          <ac:chgData name="Reed Kiely" userId="768be38e-2fb5-40ce-925d-bd8e9d9e3c31" providerId="ADAL" clId="{FF3EB031-33E2-41DF-9CE8-05544657AF45}" dt="2024-06-13T14:33:54.930" v="4753" actId="1036"/>
          <ac:spMkLst>
            <pc:docMk/>
            <pc:sldMk cId="549373201" sldId="2146846610"/>
            <ac:spMk id="4" creationId="{066C9352-FEF5-AF69-6A44-934B03B83A01}"/>
          </ac:spMkLst>
        </pc:spChg>
        <pc:spChg chg="mod">
          <ac:chgData name="Reed Kiely" userId="768be38e-2fb5-40ce-925d-bd8e9d9e3c31" providerId="ADAL" clId="{FF3EB031-33E2-41DF-9CE8-05544657AF45}" dt="2024-06-13T14:33:54.930" v="4753" actId="1036"/>
          <ac:spMkLst>
            <pc:docMk/>
            <pc:sldMk cId="549373201" sldId="2146846610"/>
            <ac:spMk id="5" creationId="{E8DF1814-76A0-0838-1E77-23BDC604E404}"/>
          </ac:spMkLst>
        </pc:spChg>
        <pc:spChg chg="mod">
          <ac:chgData name="Reed Kiely" userId="768be38e-2fb5-40ce-925d-bd8e9d9e3c31" providerId="ADAL" clId="{FF3EB031-33E2-41DF-9CE8-05544657AF45}" dt="2024-06-13T14:33:54.930" v="4753" actId="1036"/>
          <ac:spMkLst>
            <pc:docMk/>
            <pc:sldMk cId="549373201" sldId="2146846610"/>
            <ac:spMk id="6" creationId="{C3EEE3B0-6FD9-A0E6-4D08-54D18CAE46CF}"/>
          </ac:spMkLst>
        </pc:spChg>
        <pc:spChg chg="mod">
          <ac:chgData name="Reed Kiely" userId="768be38e-2fb5-40ce-925d-bd8e9d9e3c31" providerId="ADAL" clId="{FF3EB031-33E2-41DF-9CE8-05544657AF45}" dt="2024-06-11T16:07:44.750" v="1172" actId="207"/>
          <ac:spMkLst>
            <pc:docMk/>
            <pc:sldMk cId="549373201" sldId="2146846610"/>
            <ac:spMk id="7" creationId="{03D28515-946E-3D24-1D39-85BB5D56D1A1}"/>
          </ac:spMkLst>
        </pc:spChg>
        <pc:spChg chg="mod">
          <ac:chgData name="Reed Kiely" userId="768be38e-2fb5-40ce-925d-bd8e9d9e3c31" providerId="ADAL" clId="{FF3EB031-33E2-41DF-9CE8-05544657AF45}" dt="2024-06-13T14:33:54.930" v="4753" actId="1036"/>
          <ac:spMkLst>
            <pc:docMk/>
            <pc:sldMk cId="549373201" sldId="2146846610"/>
            <ac:spMk id="8" creationId="{E94CDEA0-E007-042A-D429-E75AEDC921A5}"/>
          </ac:spMkLst>
        </pc:spChg>
        <pc:spChg chg="add del mod">
          <ac:chgData name="Reed Kiely" userId="768be38e-2fb5-40ce-925d-bd8e9d9e3c31" providerId="ADAL" clId="{FF3EB031-33E2-41DF-9CE8-05544657AF45}" dt="2024-06-13T14:33:43.010" v="4743" actId="478"/>
          <ac:spMkLst>
            <pc:docMk/>
            <pc:sldMk cId="549373201" sldId="2146846610"/>
            <ac:spMk id="10" creationId="{A7A429EA-9ED3-3EC1-6F10-68E589958237}"/>
          </ac:spMkLst>
        </pc:spChg>
        <pc:spChg chg="add del mod">
          <ac:chgData name="Reed Kiely" userId="768be38e-2fb5-40ce-925d-bd8e9d9e3c31" providerId="ADAL" clId="{FF3EB031-33E2-41DF-9CE8-05544657AF45}" dt="2024-06-12T19:37:35.601" v="2349" actId="478"/>
          <ac:spMkLst>
            <pc:docMk/>
            <pc:sldMk cId="549373201" sldId="2146846610"/>
            <ac:spMk id="10" creationId="{D3978642-74B4-7AB1-8C0A-DEC34C695E10}"/>
          </ac:spMkLst>
        </pc:spChg>
        <pc:spChg chg="add del mod ord">
          <ac:chgData name="Reed Kiely" userId="768be38e-2fb5-40ce-925d-bd8e9d9e3c31" providerId="ADAL" clId="{FF3EB031-33E2-41DF-9CE8-05544657AF45}" dt="2024-06-13T20:12:14.490" v="5958" actId="478"/>
          <ac:spMkLst>
            <pc:docMk/>
            <pc:sldMk cId="549373201" sldId="2146846610"/>
            <ac:spMk id="14" creationId="{2F68FF32-939D-3251-0418-D7CAECB03AE4}"/>
          </ac:spMkLst>
        </pc:spChg>
        <pc:spChg chg="mod">
          <ac:chgData name="Reed Kiely" userId="768be38e-2fb5-40ce-925d-bd8e9d9e3c31" providerId="ADAL" clId="{FF3EB031-33E2-41DF-9CE8-05544657AF45}" dt="2024-06-13T14:33:54.930" v="4753" actId="1036"/>
          <ac:spMkLst>
            <pc:docMk/>
            <pc:sldMk cId="549373201" sldId="2146846610"/>
            <ac:spMk id="17" creationId="{DF56F0CA-F7B1-44CC-306C-7AC8F2867182}"/>
          </ac:spMkLst>
        </pc:spChg>
        <pc:spChg chg="mod">
          <ac:chgData name="Reed Kiely" userId="768be38e-2fb5-40ce-925d-bd8e9d9e3c31" providerId="ADAL" clId="{FF3EB031-33E2-41DF-9CE8-05544657AF45}" dt="2024-06-13T14:33:54.930" v="4753" actId="1036"/>
          <ac:spMkLst>
            <pc:docMk/>
            <pc:sldMk cId="549373201" sldId="2146846610"/>
            <ac:spMk id="19" creationId="{CE54BC30-E269-042F-901C-0A3599847E1E}"/>
          </ac:spMkLst>
        </pc:spChg>
        <pc:spChg chg="mod">
          <ac:chgData name="Reed Kiely" userId="768be38e-2fb5-40ce-925d-bd8e9d9e3c31" providerId="ADAL" clId="{FF3EB031-33E2-41DF-9CE8-05544657AF45}" dt="2024-06-13T14:33:54.930" v="4753" actId="1036"/>
          <ac:spMkLst>
            <pc:docMk/>
            <pc:sldMk cId="549373201" sldId="2146846610"/>
            <ac:spMk id="21" creationId="{F1CF55A9-86CD-3308-227F-880B14546802}"/>
          </ac:spMkLst>
        </pc:spChg>
        <pc:spChg chg="mod">
          <ac:chgData name="Reed Kiely" userId="768be38e-2fb5-40ce-925d-bd8e9d9e3c31" providerId="ADAL" clId="{FF3EB031-33E2-41DF-9CE8-05544657AF45}" dt="2024-06-13T14:33:54.930" v="4753" actId="1036"/>
          <ac:spMkLst>
            <pc:docMk/>
            <pc:sldMk cId="549373201" sldId="2146846610"/>
            <ac:spMk id="24" creationId="{5F4AE62B-E79B-5AD9-3F25-25B0F226DE7B}"/>
          </ac:spMkLst>
        </pc:spChg>
        <pc:spChg chg="mod">
          <ac:chgData name="Reed Kiely" userId="768be38e-2fb5-40ce-925d-bd8e9d9e3c31" providerId="ADAL" clId="{FF3EB031-33E2-41DF-9CE8-05544657AF45}" dt="2024-06-13T14:33:54.930" v="4753" actId="1036"/>
          <ac:spMkLst>
            <pc:docMk/>
            <pc:sldMk cId="549373201" sldId="2146846610"/>
            <ac:spMk id="29" creationId="{C85BA4E9-D633-EBD5-9236-93CCB0E6EDE8}"/>
          </ac:spMkLst>
        </pc:spChg>
        <pc:spChg chg="mod">
          <ac:chgData name="Reed Kiely" userId="768be38e-2fb5-40ce-925d-bd8e9d9e3c31" providerId="ADAL" clId="{FF3EB031-33E2-41DF-9CE8-05544657AF45}" dt="2024-06-13T14:33:47.174" v="4745" actId="14100"/>
          <ac:spMkLst>
            <pc:docMk/>
            <pc:sldMk cId="549373201" sldId="2146846610"/>
            <ac:spMk id="35" creationId="{B8E3109E-8042-196A-62B9-F29236C40257}"/>
          </ac:spMkLst>
        </pc:spChg>
        <pc:spChg chg="mod">
          <ac:chgData name="Reed Kiely" userId="768be38e-2fb5-40ce-925d-bd8e9d9e3c31" providerId="ADAL" clId="{FF3EB031-33E2-41DF-9CE8-05544657AF45}" dt="2024-06-13T14:33:50.431" v="4746" actId="14100"/>
          <ac:spMkLst>
            <pc:docMk/>
            <pc:sldMk cId="549373201" sldId="2146846610"/>
            <ac:spMk id="37" creationId="{09CA224C-480D-9B74-C018-DF7ABF632CDD}"/>
          </ac:spMkLst>
        </pc:spChg>
        <pc:spChg chg="mod">
          <ac:chgData name="Reed Kiely" userId="768be38e-2fb5-40ce-925d-bd8e9d9e3c31" providerId="ADAL" clId="{FF3EB031-33E2-41DF-9CE8-05544657AF45}" dt="2024-06-13T14:34:05.250" v="4766" actId="1036"/>
          <ac:spMkLst>
            <pc:docMk/>
            <pc:sldMk cId="549373201" sldId="2146846610"/>
            <ac:spMk id="38" creationId="{B97B4D36-4898-33D8-15D2-1C877D9ECF8D}"/>
          </ac:spMkLst>
        </pc:spChg>
        <pc:spChg chg="mod">
          <ac:chgData name="Reed Kiely" userId="768be38e-2fb5-40ce-925d-bd8e9d9e3c31" providerId="ADAL" clId="{FF3EB031-33E2-41DF-9CE8-05544657AF45}" dt="2024-06-13T14:34:05.250" v="4766" actId="1036"/>
          <ac:spMkLst>
            <pc:docMk/>
            <pc:sldMk cId="549373201" sldId="2146846610"/>
            <ac:spMk id="39" creationId="{F1D8BAA5-FA05-0324-6241-70DA96E04E30}"/>
          </ac:spMkLst>
        </pc:spChg>
        <pc:spChg chg="mod">
          <ac:chgData name="Reed Kiely" userId="768be38e-2fb5-40ce-925d-bd8e9d9e3c31" providerId="ADAL" clId="{FF3EB031-33E2-41DF-9CE8-05544657AF45}" dt="2024-06-13T14:34:08.145" v="4771" actId="1076"/>
          <ac:spMkLst>
            <pc:docMk/>
            <pc:sldMk cId="549373201" sldId="2146846610"/>
            <ac:spMk id="40" creationId="{DF5A8BE2-7197-F938-93FD-BD675174964B}"/>
          </ac:spMkLst>
        </pc:spChg>
        <pc:spChg chg="mod">
          <ac:chgData name="Reed Kiely" userId="768be38e-2fb5-40ce-925d-bd8e9d9e3c31" providerId="ADAL" clId="{FF3EB031-33E2-41DF-9CE8-05544657AF45}" dt="2024-06-13T14:33:54.930" v="4753" actId="1036"/>
          <ac:spMkLst>
            <pc:docMk/>
            <pc:sldMk cId="549373201" sldId="2146846610"/>
            <ac:spMk id="42" creationId="{C5DDA8C4-D2E5-603B-85F8-33FC05DDF193}"/>
          </ac:spMkLst>
        </pc:spChg>
        <pc:spChg chg="add del mod">
          <ac:chgData name="Reed Kiely" userId="768be38e-2fb5-40ce-925d-bd8e9d9e3c31" providerId="ADAL" clId="{FF3EB031-33E2-41DF-9CE8-05544657AF45}" dt="2024-06-13T20:12:14.490" v="5958" actId="478"/>
          <ac:spMkLst>
            <pc:docMk/>
            <pc:sldMk cId="549373201" sldId="2146846610"/>
            <ac:spMk id="44" creationId="{E3368A6D-2F8B-16C6-1984-403F1C59554E}"/>
          </ac:spMkLst>
        </pc:spChg>
        <pc:spChg chg="mod">
          <ac:chgData name="Reed Kiely" userId="768be38e-2fb5-40ce-925d-bd8e9d9e3c31" providerId="ADAL" clId="{FF3EB031-33E2-41DF-9CE8-05544657AF45}" dt="2024-06-13T14:33:54.930" v="4753" actId="1036"/>
          <ac:spMkLst>
            <pc:docMk/>
            <pc:sldMk cId="549373201" sldId="2146846610"/>
            <ac:spMk id="62" creationId="{4DFF5A6C-5E94-AD84-7745-BD823F5DE945}"/>
          </ac:spMkLst>
        </pc:spChg>
        <pc:grpChg chg="add mod">
          <ac:chgData name="Reed Kiely" userId="768be38e-2fb5-40ce-925d-bd8e9d9e3c31" providerId="ADAL" clId="{FF3EB031-33E2-41DF-9CE8-05544657AF45}" dt="2024-06-13T14:33:43.242" v="4744"/>
          <ac:grpSpMkLst>
            <pc:docMk/>
            <pc:sldMk cId="549373201" sldId="2146846610"/>
            <ac:grpSpMk id="26" creationId="{5276DB06-E3BA-3F75-7773-4F9B52EDF62B}"/>
          </ac:grpSpMkLst>
        </pc:grpChg>
        <pc:picChg chg="mod">
          <ac:chgData name="Reed Kiely" userId="768be38e-2fb5-40ce-925d-bd8e9d9e3c31" providerId="ADAL" clId="{FF3EB031-33E2-41DF-9CE8-05544657AF45}" dt="2024-06-13T14:34:05.250" v="4766" actId="1036"/>
          <ac:picMkLst>
            <pc:docMk/>
            <pc:sldMk cId="549373201" sldId="2146846610"/>
            <ac:picMk id="2" creationId="{DEB7F0F9-546A-47AC-48FF-1E199E8A7FDA}"/>
          </ac:picMkLst>
        </pc:picChg>
        <pc:picChg chg="mod">
          <ac:chgData name="Reed Kiely" userId="768be38e-2fb5-40ce-925d-bd8e9d9e3c31" providerId="ADAL" clId="{FF3EB031-33E2-41DF-9CE8-05544657AF45}" dt="2024-06-13T14:33:54.930" v="4753" actId="1036"/>
          <ac:picMkLst>
            <pc:docMk/>
            <pc:sldMk cId="549373201" sldId="2146846610"/>
            <ac:picMk id="16" creationId="{60B0F83F-01DB-4B32-24DA-F9350548726A}"/>
          </ac:picMkLst>
        </pc:picChg>
        <pc:picChg chg="mod">
          <ac:chgData name="Reed Kiely" userId="768be38e-2fb5-40ce-925d-bd8e9d9e3c31" providerId="ADAL" clId="{FF3EB031-33E2-41DF-9CE8-05544657AF45}" dt="2024-06-13T14:33:54.930" v="4753" actId="1036"/>
          <ac:picMkLst>
            <pc:docMk/>
            <pc:sldMk cId="549373201" sldId="2146846610"/>
            <ac:picMk id="18" creationId="{6C2EB0D3-FB93-DE4C-6A96-535043968303}"/>
          </ac:picMkLst>
        </pc:picChg>
        <pc:picChg chg="mod">
          <ac:chgData name="Reed Kiely" userId="768be38e-2fb5-40ce-925d-bd8e9d9e3c31" providerId="ADAL" clId="{FF3EB031-33E2-41DF-9CE8-05544657AF45}" dt="2024-06-13T14:33:54.930" v="4753" actId="1036"/>
          <ac:picMkLst>
            <pc:docMk/>
            <pc:sldMk cId="549373201" sldId="2146846610"/>
            <ac:picMk id="20" creationId="{739BD5E2-E4C9-3398-D108-52CB1E74EF23}"/>
          </ac:picMkLst>
        </pc:picChg>
        <pc:picChg chg="mod">
          <ac:chgData name="Reed Kiely" userId="768be38e-2fb5-40ce-925d-bd8e9d9e3c31" providerId="ADAL" clId="{FF3EB031-33E2-41DF-9CE8-05544657AF45}" dt="2024-06-13T14:33:54.930" v="4753" actId="1036"/>
          <ac:picMkLst>
            <pc:docMk/>
            <pc:sldMk cId="549373201" sldId="2146846610"/>
            <ac:picMk id="22" creationId="{4EB1A015-1C72-2A7D-3E83-422442220EAD}"/>
          </ac:picMkLst>
        </pc:picChg>
        <pc:picChg chg="mod">
          <ac:chgData name="Reed Kiely" userId="768be38e-2fb5-40ce-925d-bd8e9d9e3c31" providerId="ADAL" clId="{FF3EB031-33E2-41DF-9CE8-05544657AF45}" dt="2024-06-13T14:33:54.930" v="4753" actId="1036"/>
          <ac:picMkLst>
            <pc:docMk/>
            <pc:sldMk cId="549373201" sldId="2146846610"/>
            <ac:picMk id="25" creationId="{D3FBDC7E-140C-8FE1-2E86-1B09CE1BB4C3}"/>
          </ac:picMkLst>
        </pc:picChg>
        <pc:picChg chg="mod">
          <ac:chgData name="Reed Kiely" userId="768be38e-2fb5-40ce-925d-bd8e9d9e3c31" providerId="ADAL" clId="{FF3EB031-33E2-41DF-9CE8-05544657AF45}" dt="2024-06-13T14:33:43.242" v="4744"/>
          <ac:picMkLst>
            <pc:docMk/>
            <pc:sldMk cId="549373201" sldId="2146846610"/>
            <ac:picMk id="27" creationId="{79E38EB3-9CA5-A6BF-C83D-67CC34A11507}"/>
          </ac:picMkLst>
        </pc:picChg>
        <pc:picChg chg="mod">
          <ac:chgData name="Reed Kiely" userId="768be38e-2fb5-40ce-925d-bd8e9d9e3c31" providerId="ADAL" clId="{FF3EB031-33E2-41DF-9CE8-05544657AF45}" dt="2024-06-13T14:33:43.242" v="4744"/>
          <ac:picMkLst>
            <pc:docMk/>
            <pc:sldMk cId="549373201" sldId="2146846610"/>
            <ac:picMk id="28" creationId="{52D279C9-33A7-E20B-B08C-428B37245A9B}"/>
          </ac:picMkLst>
        </pc:picChg>
        <pc:picChg chg="del mod">
          <ac:chgData name="Reed Kiely" userId="768be38e-2fb5-40ce-925d-bd8e9d9e3c31" providerId="ADAL" clId="{FF3EB031-33E2-41DF-9CE8-05544657AF45}" dt="2024-06-13T14:45:53.441" v="4905" actId="478"/>
          <ac:picMkLst>
            <pc:docMk/>
            <pc:sldMk cId="549373201" sldId="2146846610"/>
            <ac:picMk id="41" creationId="{C278EAB3-3367-1E3B-AF8A-74F7C68C4942}"/>
          </ac:picMkLst>
        </pc:picChg>
        <pc:picChg chg="add mod">
          <ac:chgData name="Reed Kiely" userId="768be38e-2fb5-40ce-925d-bd8e9d9e3c31" providerId="ADAL" clId="{FF3EB031-33E2-41DF-9CE8-05544657AF45}" dt="2024-06-13T14:45:53.586" v="4906"/>
          <ac:picMkLst>
            <pc:docMk/>
            <pc:sldMk cId="549373201" sldId="2146846610"/>
            <ac:picMk id="43" creationId="{91EB6088-0D1C-D447-A187-D356E6CD6BA6}"/>
          </ac:picMkLst>
        </pc:picChg>
        <pc:cxnChg chg="mod">
          <ac:chgData name="Reed Kiely" userId="768be38e-2fb5-40ce-925d-bd8e9d9e3c31" providerId="ADAL" clId="{FF3EB031-33E2-41DF-9CE8-05544657AF45}" dt="2024-06-13T14:33:54.930" v="4753" actId="1036"/>
          <ac:cxnSpMkLst>
            <pc:docMk/>
            <pc:sldMk cId="549373201" sldId="2146846610"/>
            <ac:cxnSpMk id="30" creationId="{CEBF77DA-CEB7-4EE7-71BE-E1D8F6B568F6}"/>
          </ac:cxnSpMkLst>
        </pc:cxnChg>
        <pc:cxnChg chg="mod">
          <ac:chgData name="Reed Kiely" userId="768be38e-2fb5-40ce-925d-bd8e9d9e3c31" providerId="ADAL" clId="{FF3EB031-33E2-41DF-9CE8-05544657AF45}" dt="2024-06-13T14:33:54.930" v="4753" actId="1036"/>
          <ac:cxnSpMkLst>
            <pc:docMk/>
            <pc:sldMk cId="549373201" sldId="2146846610"/>
            <ac:cxnSpMk id="31" creationId="{B0194E96-D990-C872-167C-50230D8AFB88}"/>
          </ac:cxnSpMkLst>
        </pc:cxnChg>
        <pc:cxnChg chg="mod">
          <ac:chgData name="Reed Kiely" userId="768be38e-2fb5-40ce-925d-bd8e9d9e3c31" providerId="ADAL" clId="{FF3EB031-33E2-41DF-9CE8-05544657AF45}" dt="2024-06-13T14:33:54.930" v="4753" actId="1036"/>
          <ac:cxnSpMkLst>
            <pc:docMk/>
            <pc:sldMk cId="549373201" sldId="2146846610"/>
            <ac:cxnSpMk id="32" creationId="{7514FDE8-9431-D5BD-158F-4FA14A4000F3}"/>
          </ac:cxnSpMkLst>
        </pc:cxnChg>
        <pc:cxnChg chg="mod">
          <ac:chgData name="Reed Kiely" userId="768be38e-2fb5-40ce-925d-bd8e9d9e3c31" providerId="ADAL" clId="{FF3EB031-33E2-41DF-9CE8-05544657AF45}" dt="2024-06-13T14:33:54.930" v="4753" actId="1036"/>
          <ac:cxnSpMkLst>
            <pc:docMk/>
            <pc:sldMk cId="549373201" sldId="2146846610"/>
            <ac:cxnSpMk id="33" creationId="{521FBCB0-62FE-E448-A8B4-7040EC5309C9}"/>
          </ac:cxnSpMkLst>
        </pc:cxnChg>
        <pc:cxnChg chg="mod">
          <ac:chgData name="Reed Kiely" userId="768be38e-2fb5-40ce-925d-bd8e9d9e3c31" providerId="ADAL" clId="{FF3EB031-33E2-41DF-9CE8-05544657AF45}" dt="2024-06-13T14:33:54.930" v="4753" actId="1036"/>
          <ac:cxnSpMkLst>
            <pc:docMk/>
            <pc:sldMk cId="549373201" sldId="2146846610"/>
            <ac:cxnSpMk id="58" creationId="{A5D976E2-4BDC-FD70-8B16-86A70E8DCE61}"/>
          </ac:cxnSpMkLst>
        </pc:cxnChg>
        <pc:cxnChg chg="mod">
          <ac:chgData name="Reed Kiely" userId="768be38e-2fb5-40ce-925d-bd8e9d9e3c31" providerId="ADAL" clId="{FF3EB031-33E2-41DF-9CE8-05544657AF45}" dt="2024-06-13T14:33:54.930" v="4753" actId="1036"/>
          <ac:cxnSpMkLst>
            <pc:docMk/>
            <pc:sldMk cId="549373201" sldId="2146846610"/>
            <ac:cxnSpMk id="59" creationId="{3D50E7BE-B18D-0ECD-2693-5DE3B8ED4E1B}"/>
          </ac:cxnSpMkLst>
        </pc:cxnChg>
        <pc:cxnChg chg="mod">
          <ac:chgData name="Reed Kiely" userId="768be38e-2fb5-40ce-925d-bd8e9d9e3c31" providerId="ADAL" clId="{FF3EB031-33E2-41DF-9CE8-05544657AF45}" dt="2024-06-13T14:33:54.930" v="4753" actId="1036"/>
          <ac:cxnSpMkLst>
            <pc:docMk/>
            <pc:sldMk cId="549373201" sldId="2146846610"/>
            <ac:cxnSpMk id="60" creationId="{8AA90121-2E5F-F6FF-5D6C-CF9B7C5E0AAE}"/>
          </ac:cxnSpMkLst>
        </pc:cxnChg>
        <pc:cxnChg chg="mod">
          <ac:chgData name="Reed Kiely" userId="768be38e-2fb5-40ce-925d-bd8e9d9e3c31" providerId="ADAL" clId="{FF3EB031-33E2-41DF-9CE8-05544657AF45}" dt="2024-06-13T14:33:54.930" v="4753" actId="1036"/>
          <ac:cxnSpMkLst>
            <pc:docMk/>
            <pc:sldMk cId="549373201" sldId="2146846610"/>
            <ac:cxnSpMk id="61" creationId="{AFC12959-0B0F-C1EA-655C-F2B26C34D6B3}"/>
          </ac:cxnSpMkLst>
        </pc:cxnChg>
        <pc:cxnChg chg="mod">
          <ac:chgData name="Reed Kiely" userId="768be38e-2fb5-40ce-925d-bd8e9d9e3c31" providerId="ADAL" clId="{FF3EB031-33E2-41DF-9CE8-05544657AF45}" dt="2024-06-13T14:33:54.930" v="4753" actId="1036"/>
          <ac:cxnSpMkLst>
            <pc:docMk/>
            <pc:sldMk cId="549373201" sldId="2146846610"/>
            <ac:cxnSpMk id="79" creationId="{5F23C486-A06D-198D-0423-FD0E9399C280}"/>
          </ac:cxnSpMkLst>
        </pc:cxnChg>
      </pc:sldChg>
      <pc:sldChg chg="addSp modSp new del mod">
        <pc:chgData name="Reed Kiely" userId="768be38e-2fb5-40ce-925d-bd8e9d9e3c31" providerId="ADAL" clId="{FF3EB031-33E2-41DF-9CE8-05544657AF45}" dt="2024-06-12T21:26:00.873" v="4531" actId="47"/>
        <pc:sldMkLst>
          <pc:docMk/>
          <pc:sldMk cId="1040879552" sldId="2146846611"/>
        </pc:sldMkLst>
        <pc:spChg chg="add mod">
          <ac:chgData name="Reed Kiely" userId="768be38e-2fb5-40ce-925d-bd8e9d9e3c31" providerId="ADAL" clId="{FF3EB031-33E2-41DF-9CE8-05544657AF45}" dt="2024-06-12T21:17:03.834" v="4357" actId="114"/>
          <ac:spMkLst>
            <pc:docMk/>
            <pc:sldMk cId="1040879552" sldId="2146846611"/>
            <ac:spMk id="2" creationId="{76316364-DC14-2C55-7703-107D9BCF5353}"/>
          </ac:spMkLst>
        </pc:spChg>
        <pc:picChg chg="add">
          <ac:chgData name="Reed Kiely" userId="768be38e-2fb5-40ce-925d-bd8e9d9e3c31" providerId="ADAL" clId="{FF3EB031-33E2-41DF-9CE8-05544657AF45}" dt="2024-06-10T17:31:28.809" v="420"/>
          <ac:picMkLst>
            <pc:docMk/>
            <pc:sldMk cId="1040879552" sldId="2146846611"/>
            <ac:picMk id="1026" creationId="{C5B28875-9217-C44A-FC04-5E6538664A85}"/>
          </ac:picMkLst>
        </pc:picChg>
      </pc:sldChg>
      <pc:sldChg chg="add del">
        <pc:chgData name="Reed Kiely" userId="768be38e-2fb5-40ce-925d-bd8e9d9e3c31" providerId="ADAL" clId="{FF3EB031-33E2-41DF-9CE8-05544657AF45}" dt="2024-05-06T14:44:54.674" v="101"/>
        <pc:sldMkLst>
          <pc:docMk/>
          <pc:sldMk cId="2109500602" sldId="2146846611"/>
        </pc:sldMkLst>
      </pc:sldChg>
      <pc:sldChg chg="addSp delSp modSp add del mod">
        <pc:chgData name="Reed Kiely" userId="768be38e-2fb5-40ce-925d-bd8e9d9e3c31" providerId="ADAL" clId="{FF3EB031-33E2-41DF-9CE8-05544657AF45}" dt="2024-06-12T20:00:19.022" v="2492" actId="47"/>
        <pc:sldMkLst>
          <pc:docMk/>
          <pc:sldMk cId="443142020" sldId="2146846612"/>
        </pc:sldMkLst>
        <pc:spChg chg="add mod">
          <ac:chgData name="Reed Kiely" userId="768be38e-2fb5-40ce-925d-bd8e9d9e3c31" providerId="ADAL" clId="{FF3EB031-33E2-41DF-9CE8-05544657AF45}" dt="2024-06-12T19:37:27.300" v="2348"/>
          <ac:spMkLst>
            <pc:docMk/>
            <pc:sldMk cId="443142020" sldId="2146846612"/>
            <ac:spMk id="3" creationId="{0C6513FA-F9D9-B5B8-CE1B-0CDD1D73F483}"/>
          </ac:spMkLst>
        </pc:spChg>
        <pc:spChg chg="del">
          <ac:chgData name="Reed Kiely" userId="768be38e-2fb5-40ce-925d-bd8e9d9e3c31" providerId="ADAL" clId="{FF3EB031-33E2-41DF-9CE8-05544657AF45}" dt="2024-06-11T15:20:25.681" v="428" actId="478"/>
          <ac:spMkLst>
            <pc:docMk/>
            <pc:sldMk cId="443142020" sldId="2146846612"/>
            <ac:spMk id="3" creationId="{C544981E-C067-4074-A6F0-54519EA1FA87}"/>
          </ac:spMkLst>
        </pc:spChg>
        <pc:spChg chg="add del mod ord">
          <ac:chgData name="Reed Kiely" userId="768be38e-2fb5-40ce-925d-bd8e9d9e3c31" providerId="ADAL" clId="{FF3EB031-33E2-41DF-9CE8-05544657AF45}" dt="2024-06-11T16:06:15.278" v="1159" actId="166"/>
          <ac:spMkLst>
            <pc:docMk/>
            <pc:sldMk cId="443142020" sldId="2146846612"/>
            <ac:spMk id="4" creationId="{0206DA7C-05DD-466F-1643-CADE984CD387}"/>
          </ac:spMkLst>
        </pc:spChg>
        <pc:spChg chg="mod">
          <ac:chgData name="Reed Kiely" userId="768be38e-2fb5-40ce-925d-bd8e9d9e3c31" providerId="ADAL" clId="{FF3EB031-33E2-41DF-9CE8-05544657AF45}" dt="2024-06-11T15:20:30.465" v="433" actId="20577"/>
          <ac:spMkLst>
            <pc:docMk/>
            <pc:sldMk cId="443142020" sldId="2146846612"/>
            <ac:spMk id="5" creationId="{A9C1414B-E824-E306-C094-EEEE3CC60696}"/>
          </ac:spMkLst>
        </pc:spChg>
        <pc:spChg chg="del">
          <ac:chgData name="Reed Kiely" userId="768be38e-2fb5-40ce-925d-bd8e9d9e3c31" providerId="ADAL" clId="{FF3EB031-33E2-41DF-9CE8-05544657AF45}" dt="2024-06-11T15:20:25.681" v="428" actId="478"/>
          <ac:spMkLst>
            <pc:docMk/>
            <pc:sldMk cId="443142020" sldId="2146846612"/>
            <ac:spMk id="7" creationId="{3AEA11D5-38E7-5234-E459-93A79645A473}"/>
          </ac:spMkLst>
        </pc:spChg>
        <pc:spChg chg="del">
          <ac:chgData name="Reed Kiely" userId="768be38e-2fb5-40ce-925d-bd8e9d9e3c31" providerId="ADAL" clId="{FF3EB031-33E2-41DF-9CE8-05544657AF45}" dt="2024-06-11T15:20:25.681" v="428" actId="478"/>
          <ac:spMkLst>
            <pc:docMk/>
            <pc:sldMk cId="443142020" sldId="2146846612"/>
            <ac:spMk id="11" creationId="{EB730851-8501-4625-FA58-CC633FEA0331}"/>
          </ac:spMkLst>
        </pc:spChg>
        <pc:spChg chg="del">
          <ac:chgData name="Reed Kiely" userId="768be38e-2fb5-40ce-925d-bd8e9d9e3c31" providerId="ADAL" clId="{FF3EB031-33E2-41DF-9CE8-05544657AF45}" dt="2024-06-11T15:20:25.681" v="428" actId="478"/>
          <ac:spMkLst>
            <pc:docMk/>
            <pc:sldMk cId="443142020" sldId="2146846612"/>
            <ac:spMk id="12" creationId="{C119A7D2-5F7D-9D65-99BA-E49D2C2A67C6}"/>
          </ac:spMkLst>
        </pc:spChg>
        <pc:spChg chg="del">
          <ac:chgData name="Reed Kiely" userId="768be38e-2fb5-40ce-925d-bd8e9d9e3c31" providerId="ADAL" clId="{FF3EB031-33E2-41DF-9CE8-05544657AF45}" dt="2024-06-11T15:20:25.681" v="428" actId="478"/>
          <ac:spMkLst>
            <pc:docMk/>
            <pc:sldMk cId="443142020" sldId="2146846612"/>
            <ac:spMk id="13" creationId="{EC88791C-E10B-62BA-3C77-E9F676D49E0B}"/>
          </ac:spMkLst>
        </pc:spChg>
        <pc:spChg chg="add mod">
          <ac:chgData name="Reed Kiely" userId="768be38e-2fb5-40ce-925d-bd8e9d9e3c31" providerId="ADAL" clId="{FF3EB031-33E2-41DF-9CE8-05544657AF45}" dt="2024-06-11T16:06:05.255" v="1153"/>
          <ac:spMkLst>
            <pc:docMk/>
            <pc:sldMk cId="443142020" sldId="2146846612"/>
            <ac:spMk id="22" creationId="{AC25548B-775D-3EB6-51D1-39CFF15D22BB}"/>
          </ac:spMkLst>
        </pc:spChg>
        <pc:spChg chg="del">
          <ac:chgData name="Reed Kiely" userId="768be38e-2fb5-40ce-925d-bd8e9d9e3c31" providerId="ADAL" clId="{FF3EB031-33E2-41DF-9CE8-05544657AF45}" dt="2024-06-11T15:20:25.681" v="428" actId="478"/>
          <ac:spMkLst>
            <pc:docMk/>
            <pc:sldMk cId="443142020" sldId="2146846612"/>
            <ac:spMk id="23" creationId="{D572952F-FA61-DFB8-E2D6-B0EC471B706D}"/>
          </ac:spMkLst>
        </pc:spChg>
        <pc:spChg chg="del">
          <ac:chgData name="Reed Kiely" userId="768be38e-2fb5-40ce-925d-bd8e9d9e3c31" providerId="ADAL" clId="{FF3EB031-33E2-41DF-9CE8-05544657AF45}" dt="2024-06-11T15:20:26.407" v="429" actId="478"/>
          <ac:spMkLst>
            <pc:docMk/>
            <pc:sldMk cId="443142020" sldId="2146846612"/>
            <ac:spMk id="24" creationId="{7AECBA92-B60C-4F75-6135-A34E300723AB}"/>
          </ac:spMkLst>
        </pc:spChg>
        <pc:spChg chg="add mod">
          <ac:chgData name="Reed Kiely" userId="768be38e-2fb5-40ce-925d-bd8e9d9e3c31" providerId="ADAL" clId="{FF3EB031-33E2-41DF-9CE8-05544657AF45}" dt="2024-06-11T16:06:10.526" v="1157"/>
          <ac:spMkLst>
            <pc:docMk/>
            <pc:sldMk cId="443142020" sldId="2146846612"/>
            <ac:spMk id="26" creationId="{8C3F8CF7-3F92-7CEF-D627-60766240893C}"/>
          </ac:spMkLst>
        </pc:spChg>
        <pc:spChg chg="del">
          <ac:chgData name="Reed Kiely" userId="768be38e-2fb5-40ce-925d-bd8e9d9e3c31" providerId="ADAL" clId="{FF3EB031-33E2-41DF-9CE8-05544657AF45}" dt="2024-06-11T15:20:25.681" v="428" actId="478"/>
          <ac:spMkLst>
            <pc:docMk/>
            <pc:sldMk cId="443142020" sldId="2146846612"/>
            <ac:spMk id="31" creationId="{ECC6A240-FB5D-4343-3BBC-1C4CE43BB954}"/>
          </ac:spMkLst>
        </pc:spChg>
        <pc:grpChg chg="del">
          <ac:chgData name="Reed Kiely" userId="768be38e-2fb5-40ce-925d-bd8e9d9e3c31" providerId="ADAL" clId="{FF3EB031-33E2-41DF-9CE8-05544657AF45}" dt="2024-06-11T15:20:25.681" v="428" actId="478"/>
          <ac:grpSpMkLst>
            <pc:docMk/>
            <pc:sldMk cId="443142020" sldId="2146846612"/>
            <ac:grpSpMk id="9" creationId="{6F2479B1-CA16-A073-7074-84A7E7FEEC48}"/>
          </ac:grpSpMkLst>
        </pc:grpChg>
        <pc:graphicFrameChg chg="del">
          <ac:chgData name="Reed Kiely" userId="768be38e-2fb5-40ce-925d-bd8e9d9e3c31" providerId="ADAL" clId="{FF3EB031-33E2-41DF-9CE8-05544657AF45}" dt="2024-06-11T15:20:25.681" v="428" actId="478"/>
          <ac:graphicFrameMkLst>
            <pc:docMk/>
            <pc:sldMk cId="443142020" sldId="2146846612"/>
            <ac:graphicFrameMk id="10" creationId="{1AF5C13C-2004-DCE5-C58B-5F2FD78FE092}"/>
          </ac:graphicFrameMkLst>
        </pc:graphicFrameChg>
        <pc:picChg chg="add mod">
          <ac:chgData name="Reed Kiely" userId="768be38e-2fb5-40ce-925d-bd8e9d9e3c31" providerId="ADAL" clId="{FF3EB031-33E2-41DF-9CE8-05544657AF45}" dt="2024-06-11T16:06:05.255" v="1153"/>
          <ac:picMkLst>
            <pc:docMk/>
            <pc:sldMk cId="443142020" sldId="2146846612"/>
            <ac:picMk id="6" creationId="{C0A139E1-A18E-92D8-7B16-FD6C1D663749}"/>
          </ac:picMkLst>
        </pc:picChg>
        <pc:picChg chg="add del">
          <ac:chgData name="Reed Kiely" userId="768be38e-2fb5-40ce-925d-bd8e9d9e3c31" providerId="ADAL" clId="{FF3EB031-33E2-41DF-9CE8-05544657AF45}" dt="2024-06-11T16:06:10.404" v="1156" actId="478"/>
          <ac:picMkLst>
            <pc:docMk/>
            <pc:sldMk cId="443142020" sldId="2146846612"/>
            <ac:picMk id="8" creationId="{95C2EF16-C366-F26B-774C-9DDBC83CA62E}"/>
          </ac:picMkLst>
        </pc:picChg>
        <pc:picChg chg="del">
          <ac:chgData name="Reed Kiely" userId="768be38e-2fb5-40ce-925d-bd8e9d9e3c31" providerId="ADAL" clId="{FF3EB031-33E2-41DF-9CE8-05544657AF45}" dt="2024-06-11T15:20:25.681" v="428" actId="478"/>
          <ac:picMkLst>
            <pc:docMk/>
            <pc:sldMk cId="443142020" sldId="2146846612"/>
            <ac:picMk id="14" creationId="{D2C35316-25FC-C89E-B6B9-2767970A9485}"/>
          </ac:picMkLst>
        </pc:picChg>
        <pc:picChg chg="del">
          <ac:chgData name="Reed Kiely" userId="768be38e-2fb5-40ce-925d-bd8e9d9e3c31" providerId="ADAL" clId="{FF3EB031-33E2-41DF-9CE8-05544657AF45}" dt="2024-06-11T15:20:25.681" v="428" actId="478"/>
          <ac:picMkLst>
            <pc:docMk/>
            <pc:sldMk cId="443142020" sldId="2146846612"/>
            <ac:picMk id="16" creationId="{4AF245EF-4068-4E37-7D15-B2A585D3EC3D}"/>
          </ac:picMkLst>
        </pc:picChg>
        <pc:picChg chg="del">
          <ac:chgData name="Reed Kiely" userId="768be38e-2fb5-40ce-925d-bd8e9d9e3c31" providerId="ADAL" clId="{FF3EB031-33E2-41DF-9CE8-05544657AF45}" dt="2024-06-11T15:20:25.681" v="428" actId="478"/>
          <ac:picMkLst>
            <pc:docMk/>
            <pc:sldMk cId="443142020" sldId="2146846612"/>
            <ac:picMk id="18" creationId="{06C5C722-259D-077A-0C0F-1B0D5DF4B851}"/>
          </ac:picMkLst>
        </pc:picChg>
        <pc:picChg chg="add mod">
          <ac:chgData name="Reed Kiely" userId="768be38e-2fb5-40ce-925d-bd8e9d9e3c31" providerId="ADAL" clId="{FF3EB031-33E2-41DF-9CE8-05544657AF45}" dt="2024-06-11T16:06:10.526" v="1157"/>
          <ac:picMkLst>
            <pc:docMk/>
            <pc:sldMk cId="443142020" sldId="2146846612"/>
            <ac:picMk id="25" creationId="{6003F8CD-8F2B-7341-2E4D-A0F8F53B32F2}"/>
          </ac:picMkLst>
        </pc:picChg>
        <pc:picChg chg="del">
          <ac:chgData name="Reed Kiely" userId="768be38e-2fb5-40ce-925d-bd8e9d9e3c31" providerId="ADAL" clId="{FF3EB031-33E2-41DF-9CE8-05544657AF45}" dt="2024-06-11T15:20:25.681" v="428" actId="478"/>
          <ac:picMkLst>
            <pc:docMk/>
            <pc:sldMk cId="443142020" sldId="2146846612"/>
            <ac:picMk id="27" creationId="{4337532F-61D5-6087-11AC-B2BA3C9EE7E9}"/>
          </ac:picMkLst>
        </pc:picChg>
        <pc:picChg chg="del">
          <ac:chgData name="Reed Kiely" userId="768be38e-2fb5-40ce-925d-bd8e9d9e3c31" providerId="ADAL" clId="{FF3EB031-33E2-41DF-9CE8-05544657AF45}" dt="2024-06-11T15:20:25.681" v="428" actId="478"/>
          <ac:picMkLst>
            <pc:docMk/>
            <pc:sldMk cId="443142020" sldId="2146846612"/>
            <ac:picMk id="35" creationId="{1C0022D9-71FE-0722-F354-52FB84F35043}"/>
          </ac:picMkLst>
        </pc:picChg>
        <pc:picChg chg="add mod">
          <ac:chgData name="Reed Kiely" userId="768be38e-2fb5-40ce-925d-bd8e9d9e3c31" providerId="ADAL" clId="{FF3EB031-33E2-41DF-9CE8-05544657AF45}" dt="2024-06-11T15:20:55.449" v="445" actId="208"/>
          <ac:picMkLst>
            <pc:docMk/>
            <pc:sldMk cId="443142020" sldId="2146846612"/>
            <ac:picMk id="1026" creationId="{2A2F1CA8-27AC-E8CF-B07D-D589BDFA4B51}"/>
          </ac:picMkLst>
        </pc:picChg>
      </pc:sldChg>
      <pc:sldChg chg="addSp delSp modSp add del mod ord">
        <pc:chgData name="Reed Kiely" userId="768be38e-2fb5-40ce-925d-bd8e9d9e3c31" providerId="ADAL" clId="{FF3EB031-33E2-41DF-9CE8-05544657AF45}" dt="2024-06-12T20:00:20.536" v="2493" actId="47"/>
        <pc:sldMkLst>
          <pc:docMk/>
          <pc:sldMk cId="2853975624" sldId="2146846613"/>
        </pc:sldMkLst>
        <pc:spChg chg="del">
          <ac:chgData name="Reed Kiely" userId="768be38e-2fb5-40ce-925d-bd8e9d9e3c31" providerId="ADAL" clId="{FF3EB031-33E2-41DF-9CE8-05544657AF45}" dt="2024-06-11T16:06:18.892" v="1160" actId="478"/>
          <ac:spMkLst>
            <pc:docMk/>
            <pc:sldMk cId="2853975624" sldId="2146846613"/>
            <ac:spMk id="4" creationId="{0206DA7C-05DD-466F-1643-CADE984CD387}"/>
          </ac:spMkLst>
        </pc:spChg>
        <pc:spChg chg="add mod">
          <ac:chgData name="Reed Kiely" userId="768be38e-2fb5-40ce-925d-bd8e9d9e3c31" providerId="ADAL" clId="{FF3EB031-33E2-41DF-9CE8-05544657AF45}" dt="2024-06-12T19:37:26.227" v="2347"/>
          <ac:spMkLst>
            <pc:docMk/>
            <pc:sldMk cId="2853975624" sldId="2146846613"/>
            <ac:spMk id="4" creationId="{68A1AE13-FD50-4753-DE71-57AD86BC8F9C}"/>
          </ac:spMkLst>
        </pc:spChg>
        <pc:spChg chg="add mod">
          <ac:chgData name="Reed Kiely" userId="768be38e-2fb5-40ce-925d-bd8e9d9e3c31" providerId="ADAL" clId="{FF3EB031-33E2-41DF-9CE8-05544657AF45}" dt="2024-06-11T16:06:19.086" v="1161"/>
          <ac:spMkLst>
            <pc:docMk/>
            <pc:sldMk cId="2853975624" sldId="2146846613"/>
            <ac:spMk id="6" creationId="{2136792A-6EF8-A325-3EC5-2DC631943BF7}"/>
          </ac:spMkLst>
        </pc:spChg>
        <pc:spChg chg="add mod">
          <ac:chgData name="Reed Kiely" userId="768be38e-2fb5-40ce-925d-bd8e9d9e3c31" providerId="ADAL" clId="{FF3EB031-33E2-41DF-9CE8-05544657AF45}" dt="2024-06-11T16:06:19.086" v="1161"/>
          <ac:spMkLst>
            <pc:docMk/>
            <pc:sldMk cId="2853975624" sldId="2146846613"/>
            <ac:spMk id="7" creationId="{E18536E5-9289-0951-54AE-806D3D3B394D}"/>
          </ac:spMkLst>
        </pc:spChg>
        <pc:spChg chg="add mod">
          <ac:chgData name="Reed Kiely" userId="768be38e-2fb5-40ce-925d-bd8e9d9e3c31" providerId="ADAL" clId="{FF3EB031-33E2-41DF-9CE8-05544657AF45}" dt="2024-06-12T19:37:37.225" v="2351"/>
          <ac:spMkLst>
            <pc:docMk/>
            <pc:sldMk cId="2853975624" sldId="2146846613"/>
            <ac:spMk id="8" creationId="{9DA77DBA-8B2E-C843-CB24-38EA19854FF7}"/>
          </ac:spMkLst>
        </pc:spChg>
        <pc:picChg chg="add mod">
          <ac:chgData name="Reed Kiely" userId="768be38e-2fb5-40ce-925d-bd8e9d9e3c31" providerId="ADAL" clId="{FF3EB031-33E2-41DF-9CE8-05544657AF45}" dt="2024-06-11T16:06:19.086" v="1161"/>
          <ac:picMkLst>
            <pc:docMk/>
            <pc:sldMk cId="2853975624" sldId="2146846613"/>
            <ac:picMk id="3" creationId="{815E5351-85A5-6DB8-1CCC-4D5AB9DD1FDB}"/>
          </ac:picMkLst>
        </pc:picChg>
        <pc:picChg chg="del">
          <ac:chgData name="Reed Kiely" userId="768be38e-2fb5-40ce-925d-bd8e9d9e3c31" providerId="ADAL" clId="{FF3EB031-33E2-41DF-9CE8-05544657AF45}" dt="2024-06-11T16:06:18.892" v="1160" actId="478"/>
          <ac:picMkLst>
            <pc:docMk/>
            <pc:sldMk cId="2853975624" sldId="2146846613"/>
            <ac:picMk id="8" creationId="{95C2EF16-C366-F26B-774C-9DDBC83CA62E}"/>
          </ac:picMkLst>
        </pc:picChg>
        <pc:picChg chg="del">
          <ac:chgData name="Reed Kiely" userId="768be38e-2fb5-40ce-925d-bd8e9d9e3c31" providerId="ADAL" clId="{FF3EB031-33E2-41DF-9CE8-05544657AF45}" dt="2024-06-11T15:21:14.768" v="452" actId="478"/>
          <ac:picMkLst>
            <pc:docMk/>
            <pc:sldMk cId="2853975624" sldId="2146846613"/>
            <ac:picMk id="1026" creationId="{2A2F1CA8-27AC-E8CF-B07D-D589BDFA4B51}"/>
          </ac:picMkLst>
        </pc:picChg>
        <pc:picChg chg="add mod">
          <ac:chgData name="Reed Kiely" userId="768be38e-2fb5-40ce-925d-bd8e9d9e3c31" providerId="ADAL" clId="{FF3EB031-33E2-41DF-9CE8-05544657AF45}" dt="2024-06-11T15:21:16.251" v="453" actId="1076"/>
          <ac:picMkLst>
            <pc:docMk/>
            <pc:sldMk cId="2853975624" sldId="2146846613"/>
            <ac:picMk id="2050" creationId="{30BA5514-ED59-BE80-6A52-3D4853DBD3C5}"/>
          </ac:picMkLst>
        </pc:picChg>
      </pc:sldChg>
      <pc:sldChg chg="addSp delSp modSp add del mod modShow">
        <pc:chgData name="Reed Kiely" userId="768be38e-2fb5-40ce-925d-bd8e9d9e3c31" providerId="ADAL" clId="{FF3EB031-33E2-41DF-9CE8-05544657AF45}" dt="2024-06-13T19:50:20.233" v="5741" actId="47"/>
        <pc:sldMkLst>
          <pc:docMk/>
          <pc:sldMk cId="691825659" sldId="2146846614"/>
        </pc:sldMkLst>
        <pc:spChg chg="del">
          <ac:chgData name="Reed Kiely" userId="768be38e-2fb5-40ce-925d-bd8e9d9e3c31" providerId="ADAL" clId="{FF3EB031-33E2-41DF-9CE8-05544657AF45}" dt="2024-06-11T15:43:35.694" v="608" actId="478"/>
          <ac:spMkLst>
            <pc:docMk/>
            <pc:sldMk cId="691825659" sldId="2146846614"/>
            <ac:spMk id="3" creationId="{58E3A85D-01EB-590F-EB94-B5EFABA51297}"/>
          </ac:spMkLst>
        </pc:spChg>
        <pc:spChg chg="add mod ord">
          <ac:chgData name="Reed Kiely" userId="768be38e-2fb5-40ce-925d-bd8e9d9e3c31" providerId="ADAL" clId="{FF3EB031-33E2-41DF-9CE8-05544657AF45}" dt="2024-06-13T14:40:47.415" v="4863" actId="166"/>
          <ac:spMkLst>
            <pc:docMk/>
            <pc:sldMk cId="691825659" sldId="2146846614"/>
            <ac:spMk id="3" creationId="{C94C8EE4-BDA0-E918-8089-EA2034133DEB}"/>
          </ac:spMkLst>
        </pc:spChg>
        <pc:spChg chg="add del mod">
          <ac:chgData name="Reed Kiely" userId="768be38e-2fb5-40ce-925d-bd8e9d9e3c31" providerId="ADAL" clId="{FF3EB031-33E2-41DF-9CE8-05544657AF45}" dt="2024-06-13T14:37:01.810" v="4812" actId="478"/>
          <ac:spMkLst>
            <pc:docMk/>
            <pc:sldMk cId="691825659" sldId="2146846614"/>
            <ac:spMk id="4" creationId="{29C088E8-5C37-61A4-D03A-42CA5E2D54B4}"/>
          </ac:spMkLst>
        </pc:spChg>
        <pc:spChg chg="add del mod">
          <ac:chgData name="Reed Kiely" userId="768be38e-2fb5-40ce-925d-bd8e9d9e3c31" providerId="ADAL" clId="{FF3EB031-33E2-41DF-9CE8-05544657AF45}" dt="2024-06-11T15:44:05.350" v="644" actId="478"/>
          <ac:spMkLst>
            <pc:docMk/>
            <pc:sldMk cId="691825659" sldId="2146846614"/>
            <ac:spMk id="4" creationId="{A9A148A1-F861-9257-9A73-91DE8FB62CD1}"/>
          </ac:spMkLst>
        </pc:spChg>
        <pc:spChg chg="del">
          <ac:chgData name="Reed Kiely" userId="768be38e-2fb5-40ce-925d-bd8e9d9e3c31" providerId="ADAL" clId="{FF3EB031-33E2-41DF-9CE8-05544657AF45}" dt="2024-06-11T15:43:35.694" v="608" actId="478"/>
          <ac:spMkLst>
            <pc:docMk/>
            <pc:sldMk cId="691825659" sldId="2146846614"/>
            <ac:spMk id="6" creationId="{2DE310AD-E3CC-3CC2-9BCB-8FF3203010E6}"/>
          </ac:spMkLst>
        </pc:spChg>
        <pc:spChg chg="add mod">
          <ac:chgData name="Reed Kiely" userId="768be38e-2fb5-40ce-925d-bd8e9d9e3c31" providerId="ADAL" clId="{FF3EB031-33E2-41DF-9CE8-05544657AF45}" dt="2024-06-13T14:37:10.912" v="4816" actId="1076"/>
          <ac:spMkLst>
            <pc:docMk/>
            <pc:sldMk cId="691825659" sldId="2146846614"/>
            <ac:spMk id="7" creationId="{26BA61FF-53BE-90A9-8D7B-3EF6E1A75E52}"/>
          </ac:spMkLst>
        </pc:spChg>
        <pc:spChg chg="del">
          <ac:chgData name="Reed Kiely" userId="768be38e-2fb5-40ce-925d-bd8e9d9e3c31" providerId="ADAL" clId="{FF3EB031-33E2-41DF-9CE8-05544657AF45}" dt="2024-06-11T15:43:35.694" v="608" actId="478"/>
          <ac:spMkLst>
            <pc:docMk/>
            <pc:sldMk cId="691825659" sldId="2146846614"/>
            <ac:spMk id="8" creationId="{3351E766-DA40-FBC4-FFD4-06C9741793A3}"/>
          </ac:spMkLst>
        </pc:spChg>
        <pc:spChg chg="del">
          <ac:chgData name="Reed Kiely" userId="768be38e-2fb5-40ce-925d-bd8e9d9e3c31" providerId="ADAL" clId="{FF3EB031-33E2-41DF-9CE8-05544657AF45}" dt="2024-06-11T15:43:35.694" v="608" actId="478"/>
          <ac:spMkLst>
            <pc:docMk/>
            <pc:sldMk cId="691825659" sldId="2146846614"/>
            <ac:spMk id="10" creationId="{063ED769-3460-1BFF-7004-18044F54C090}"/>
          </ac:spMkLst>
        </pc:spChg>
        <pc:spChg chg="del">
          <ac:chgData name="Reed Kiely" userId="768be38e-2fb5-40ce-925d-bd8e9d9e3c31" providerId="ADAL" clId="{FF3EB031-33E2-41DF-9CE8-05544657AF45}" dt="2024-06-11T15:43:35.694" v="608" actId="478"/>
          <ac:spMkLst>
            <pc:docMk/>
            <pc:sldMk cId="691825659" sldId="2146846614"/>
            <ac:spMk id="12" creationId="{C99B9255-E67F-2F4A-8ECF-248B99D008E8}"/>
          </ac:spMkLst>
        </pc:spChg>
        <pc:spChg chg="del">
          <ac:chgData name="Reed Kiely" userId="768be38e-2fb5-40ce-925d-bd8e9d9e3c31" providerId="ADAL" clId="{FF3EB031-33E2-41DF-9CE8-05544657AF45}" dt="2024-06-11T15:55:53.670" v="959" actId="478"/>
          <ac:spMkLst>
            <pc:docMk/>
            <pc:sldMk cId="691825659" sldId="2146846614"/>
            <ac:spMk id="14" creationId="{01E874A5-BAF5-49BF-F0D7-E90CE589AB7D}"/>
          </ac:spMkLst>
        </pc:spChg>
        <pc:spChg chg="mod">
          <ac:chgData name="Reed Kiely" userId="768be38e-2fb5-40ce-925d-bd8e9d9e3c31" providerId="ADAL" clId="{FF3EB031-33E2-41DF-9CE8-05544657AF45}" dt="2024-06-12T19:29:51.788" v="2321" actId="14100"/>
          <ac:spMkLst>
            <pc:docMk/>
            <pc:sldMk cId="691825659" sldId="2146846614"/>
            <ac:spMk id="15" creationId="{3BFB65E1-5DA5-C833-8E66-CE8D6F16F488}"/>
          </ac:spMkLst>
        </pc:spChg>
        <pc:spChg chg="add mod">
          <ac:chgData name="Reed Kiely" userId="768be38e-2fb5-40ce-925d-bd8e9d9e3c31" providerId="ADAL" clId="{FF3EB031-33E2-41DF-9CE8-05544657AF45}" dt="2024-06-13T14:37:10.912" v="4816" actId="1076"/>
          <ac:spMkLst>
            <pc:docMk/>
            <pc:sldMk cId="691825659" sldId="2146846614"/>
            <ac:spMk id="17" creationId="{B8B8A969-DED4-AB79-89E4-392498A62CDA}"/>
          </ac:spMkLst>
        </pc:spChg>
        <pc:spChg chg="del">
          <ac:chgData name="Reed Kiely" userId="768be38e-2fb5-40ce-925d-bd8e9d9e3c31" providerId="ADAL" clId="{FF3EB031-33E2-41DF-9CE8-05544657AF45}" dt="2024-06-11T15:43:35.694" v="608" actId="478"/>
          <ac:spMkLst>
            <pc:docMk/>
            <pc:sldMk cId="691825659" sldId="2146846614"/>
            <ac:spMk id="18" creationId="{28C6F85F-137A-7523-C2B0-6285F6F44981}"/>
          </ac:spMkLst>
        </pc:spChg>
        <pc:spChg chg="del">
          <ac:chgData name="Reed Kiely" userId="768be38e-2fb5-40ce-925d-bd8e9d9e3c31" providerId="ADAL" clId="{FF3EB031-33E2-41DF-9CE8-05544657AF45}" dt="2024-06-11T15:43:35.694" v="608" actId="478"/>
          <ac:spMkLst>
            <pc:docMk/>
            <pc:sldMk cId="691825659" sldId="2146846614"/>
            <ac:spMk id="19" creationId="{8616064B-FD1B-E019-7396-28E1E04DD906}"/>
          </ac:spMkLst>
        </pc:spChg>
        <pc:spChg chg="del">
          <ac:chgData name="Reed Kiely" userId="768be38e-2fb5-40ce-925d-bd8e9d9e3c31" providerId="ADAL" clId="{FF3EB031-33E2-41DF-9CE8-05544657AF45}" dt="2024-06-11T15:43:35.694" v="608" actId="478"/>
          <ac:spMkLst>
            <pc:docMk/>
            <pc:sldMk cId="691825659" sldId="2146846614"/>
            <ac:spMk id="20" creationId="{A7C9E3FD-D10B-15DD-E8D2-DD177EACB0F7}"/>
          </ac:spMkLst>
        </pc:spChg>
        <pc:spChg chg="del">
          <ac:chgData name="Reed Kiely" userId="768be38e-2fb5-40ce-925d-bd8e9d9e3c31" providerId="ADAL" clId="{FF3EB031-33E2-41DF-9CE8-05544657AF45}" dt="2024-06-11T15:55:53.670" v="959" actId="478"/>
          <ac:spMkLst>
            <pc:docMk/>
            <pc:sldMk cId="691825659" sldId="2146846614"/>
            <ac:spMk id="21" creationId="{60220CBD-A2E8-944B-7186-9FD627DFF622}"/>
          </ac:spMkLst>
        </pc:spChg>
        <pc:spChg chg="add del mod">
          <ac:chgData name="Reed Kiely" userId="768be38e-2fb5-40ce-925d-bd8e9d9e3c31" providerId="ADAL" clId="{FF3EB031-33E2-41DF-9CE8-05544657AF45}" dt="2024-06-11T15:44:01.502" v="643" actId="478"/>
          <ac:spMkLst>
            <pc:docMk/>
            <pc:sldMk cId="691825659" sldId="2146846614"/>
            <ac:spMk id="22" creationId="{8DB3C1E1-72B4-231E-C029-DB4DF47F0A5B}"/>
          </ac:spMkLst>
        </pc:spChg>
        <pc:spChg chg="add mod">
          <ac:chgData name="Reed Kiely" userId="768be38e-2fb5-40ce-925d-bd8e9d9e3c31" providerId="ADAL" clId="{FF3EB031-33E2-41DF-9CE8-05544657AF45}" dt="2024-06-11T15:44:27.318" v="650" actId="14100"/>
          <ac:spMkLst>
            <pc:docMk/>
            <pc:sldMk cId="691825659" sldId="2146846614"/>
            <ac:spMk id="23" creationId="{B6177776-7E96-2AD8-6C73-2D279C6C03E4}"/>
          </ac:spMkLst>
        </pc:spChg>
        <pc:spChg chg="add mod">
          <ac:chgData name="Reed Kiely" userId="768be38e-2fb5-40ce-925d-bd8e9d9e3c31" providerId="ADAL" clId="{FF3EB031-33E2-41DF-9CE8-05544657AF45}" dt="2024-06-13T14:37:10.912" v="4816" actId="1076"/>
          <ac:spMkLst>
            <pc:docMk/>
            <pc:sldMk cId="691825659" sldId="2146846614"/>
            <ac:spMk id="24" creationId="{F7C21C1D-990E-11B3-EE4B-D9737B0EBFD0}"/>
          </ac:spMkLst>
        </pc:spChg>
        <pc:spChg chg="add mod">
          <ac:chgData name="Reed Kiely" userId="768be38e-2fb5-40ce-925d-bd8e9d9e3c31" providerId="ADAL" clId="{FF3EB031-33E2-41DF-9CE8-05544657AF45}" dt="2024-06-13T14:37:10.912" v="4816" actId="1076"/>
          <ac:spMkLst>
            <pc:docMk/>
            <pc:sldMk cId="691825659" sldId="2146846614"/>
            <ac:spMk id="25" creationId="{50212A46-0304-D4F1-72FF-08B384B35875}"/>
          </ac:spMkLst>
        </pc:spChg>
        <pc:spChg chg="add del mod">
          <ac:chgData name="Reed Kiely" userId="768be38e-2fb5-40ce-925d-bd8e9d9e3c31" providerId="ADAL" clId="{FF3EB031-33E2-41DF-9CE8-05544657AF45}" dt="2024-06-11T15:44:13.317" v="647" actId="478"/>
          <ac:spMkLst>
            <pc:docMk/>
            <pc:sldMk cId="691825659" sldId="2146846614"/>
            <ac:spMk id="27" creationId="{21858B58-612D-D054-E6C0-C0E03FA8BA83}"/>
          </ac:spMkLst>
        </pc:spChg>
        <pc:spChg chg="add mod">
          <ac:chgData name="Reed Kiely" userId="768be38e-2fb5-40ce-925d-bd8e9d9e3c31" providerId="ADAL" clId="{FF3EB031-33E2-41DF-9CE8-05544657AF45}" dt="2024-06-11T15:43:52.033" v="615" actId="571"/>
          <ac:spMkLst>
            <pc:docMk/>
            <pc:sldMk cId="691825659" sldId="2146846614"/>
            <ac:spMk id="28" creationId="{31D8CD6D-B66F-4DF9-69CC-7F78FC54D724}"/>
          </ac:spMkLst>
        </pc:spChg>
        <pc:spChg chg="add mod">
          <ac:chgData name="Reed Kiely" userId="768be38e-2fb5-40ce-925d-bd8e9d9e3c31" providerId="ADAL" clId="{FF3EB031-33E2-41DF-9CE8-05544657AF45}" dt="2024-06-11T15:43:52.033" v="615" actId="571"/>
          <ac:spMkLst>
            <pc:docMk/>
            <pc:sldMk cId="691825659" sldId="2146846614"/>
            <ac:spMk id="29" creationId="{CAE71F4D-A4FB-4CBF-25F2-F31C884C2168}"/>
          </ac:spMkLst>
        </pc:spChg>
        <pc:spChg chg="add mod">
          <ac:chgData name="Reed Kiely" userId="768be38e-2fb5-40ce-925d-bd8e9d9e3c31" providerId="ADAL" clId="{FF3EB031-33E2-41DF-9CE8-05544657AF45}" dt="2024-06-11T15:55:54.088" v="960"/>
          <ac:spMkLst>
            <pc:docMk/>
            <pc:sldMk cId="691825659" sldId="2146846614"/>
            <ac:spMk id="33" creationId="{A75EE5A8-C435-B2ED-F620-FE961812CB9D}"/>
          </ac:spMkLst>
        </pc:spChg>
        <pc:spChg chg="add del mod">
          <ac:chgData name="Reed Kiely" userId="768be38e-2fb5-40ce-925d-bd8e9d9e3c31" providerId="ADAL" clId="{FF3EB031-33E2-41DF-9CE8-05544657AF45}" dt="2024-06-12T19:16:26.387" v="1801" actId="478"/>
          <ac:spMkLst>
            <pc:docMk/>
            <pc:sldMk cId="691825659" sldId="2146846614"/>
            <ac:spMk id="34" creationId="{C5D9DC03-4097-D201-D17E-F836456594EC}"/>
          </ac:spMkLst>
        </pc:spChg>
        <pc:spChg chg="del">
          <ac:chgData name="Reed Kiely" userId="768be38e-2fb5-40ce-925d-bd8e9d9e3c31" providerId="ADAL" clId="{FF3EB031-33E2-41DF-9CE8-05544657AF45}" dt="2024-06-11T15:43:35.694" v="608" actId="478"/>
          <ac:spMkLst>
            <pc:docMk/>
            <pc:sldMk cId="691825659" sldId="2146846614"/>
            <ac:spMk id="55" creationId="{BCB24C77-0B5F-19C7-09DA-A7F72DB6F119}"/>
          </ac:spMkLst>
        </pc:spChg>
        <pc:spChg chg="del">
          <ac:chgData name="Reed Kiely" userId="768be38e-2fb5-40ce-925d-bd8e9d9e3c31" providerId="ADAL" clId="{FF3EB031-33E2-41DF-9CE8-05544657AF45}" dt="2024-06-11T15:43:35.694" v="608" actId="478"/>
          <ac:spMkLst>
            <pc:docMk/>
            <pc:sldMk cId="691825659" sldId="2146846614"/>
            <ac:spMk id="57" creationId="{D1B3D243-15B8-86FC-7E91-C2E56BB38D72}"/>
          </ac:spMkLst>
        </pc:spChg>
        <pc:spChg chg="del">
          <ac:chgData name="Reed Kiely" userId="768be38e-2fb5-40ce-925d-bd8e9d9e3c31" providerId="ADAL" clId="{FF3EB031-33E2-41DF-9CE8-05544657AF45}" dt="2024-06-11T15:43:35.694" v="608" actId="478"/>
          <ac:spMkLst>
            <pc:docMk/>
            <pc:sldMk cId="691825659" sldId="2146846614"/>
            <ac:spMk id="58" creationId="{E62DC435-CFD2-378D-3F2D-992195C8FD00}"/>
          </ac:spMkLst>
        </pc:spChg>
        <pc:spChg chg="del">
          <ac:chgData name="Reed Kiely" userId="768be38e-2fb5-40ce-925d-bd8e9d9e3c31" providerId="ADAL" clId="{FF3EB031-33E2-41DF-9CE8-05544657AF45}" dt="2024-06-11T15:43:35.694" v="608" actId="478"/>
          <ac:spMkLst>
            <pc:docMk/>
            <pc:sldMk cId="691825659" sldId="2146846614"/>
            <ac:spMk id="59" creationId="{DA77F24E-F081-5C74-61B2-4F8B52379942}"/>
          </ac:spMkLst>
        </pc:spChg>
        <pc:spChg chg="del">
          <ac:chgData name="Reed Kiely" userId="768be38e-2fb5-40ce-925d-bd8e9d9e3c31" providerId="ADAL" clId="{FF3EB031-33E2-41DF-9CE8-05544657AF45}" dt="2024-06-11T15:43:35.694" v="608" actId="478"/>
          <ac:spMkLst>
            <pc:docMk/>
            <pc:sldMk cId="691825659" sldId="2146846614"/>
            <ac:spMk id="60" creationId="{D7121BDB-9AA6-9E5D-541A-1FDF75A0A073}"/>
          </ac:spMkLst>
        </pc:spChg>
        <pc:spChg chg="del">
          <ac:chgData name="Reed Kiely" userId="768be38e-2fb5-40ce-925d-bd8e9d9e3c31" providerId="ADAL" clId="{FF3EB031-33E2-41DF-9CE8-05544657AF45}" dt="2024-06-11T15:43:35.694" v="608" actId="478"/>
          <ac:spMkLst>
            <pc:docMk/>
            <pc:sldMk cId="691825659" sldId="2146846614"/>
            <ac:spMk id="62" creationId="{386ECDFD-FE21-06F0-5F71-06A7815D0957}"/>
          </ac:spMkLst>
        </pc:spChg>
        <pc:spChg chg="del">
          <ac:chgData name="Reed Kiely" userId="768be38e-2fb5-40ce-925d-bd8e9d9e3c31" providerId="ADAL" clId="{FF3EB031-33E2-41DF-9CE8-05544657AF45}" dt="2024-06-11T15:43:35.694" v="608" actId="478"/>
          <ac:spMkLst>
            <pc:docMk/>
            <pc:sldMk cId="691825659" sldId="2146846614"/>
            <ac:spMk id="71" creationId="{1277CA25-FA5E-0D88-284D-086B7929CC4A}"/>
          </ac:spMkLst>
        </pc:spChg>
        <pc:picChg chg="add mod">
          <ac:chgData name="Reed Kiely" userId="768be38e-2fb5-40ce-925d-bd8e9d9e3c31" providerId="ADAL" clId="{FF3EB031-33E2-41DF-9CE8-05544657AF45}" dt="2024-06-13T14:37:01.978" v="4813"/>
          <ac:picMkLst>
            <pc:docMk/>
            <pc:sldMk cId="691825659" sldId="2146846614"/>
            <ac:picMk id="6" creationId="{690EF5C8-168F-D1F2-CCEF-2BA2F708E727}"/>
          </ac:picMkLst>
        </pc:picChg>
        <pc:picChg chg="add mod">
          <ac:chgData name="Reed Kiely" userId="768be38e-2fb5-40ce-925d-bd8e9d9e3c31" providerId="ADAL" clId="{FF3EB031-33E2-41DF-9CE8-05544657AF45}" dt="2024-06-13T14:37:24.481" v="4834" actId="1037"/>
          <ac:picMkLst>
            <pc:docMk/>
            <pc:sldMk cId="691825659" sldId="2146846614"/>
            <ac:picMk id="8" creationId="{91AEFE78-9741-4EC8-E53E-C039D5980C44}"/>
          </ac:picMkLst>
        </pc:picChg>
        <pc:picChg chg="add mod">
          <ac:chgData name="Reed Kiely" userId="768be38e-2fb5-40ce-925d-bd8e9d9e3c31" providerId="ADAL" clId="{FF3EB031-33E2-41DF-9CE8-05544657AF45}" dt="2024-06-13T14:37:24.481" v="4834" actId="1037"/>
          <ac:picMkLst>
            <pc:docMk/>
            <pc:sldMk cId="691825659" sldId="2146846614"/>
            <ac:picMk id="10" creationId="{9401D55F-E684-6BA6-F58B-34363523C897}"/>
          </ac:picMkLst>
        </pc:picChg>
        <pc:picChg chg="add mod ord">
          <ac:chgData name="Reed Kiely" userId="768be38e-2fb5-40ce-925d-bd8e9d9e3c31" providerId="ADAL" clId="{FF3EB031-33E2-41DF-9CE8-05544657AF45}" dt="2024-06-11T15:44:11.140" v="646" actId="14100"/>
          <ac:picMkLst>
            <pc:docMk/>
            <pc:sldMk cId="691825659" sldId="2146846614"/>
            <ac:picMk id="11" creationId="{7C9C65BB-DC40-ADA0-DE76-28ECBAC0C14E}"/>
          </ac:picMkLst>
        </pc:picChg>
        <pc:picChg chg="del">
          <ac:chgData name="Reed Kiely" userId="768be38e-2fb5-40ce-925d-bd8e9d9e3c31" providerId="ADAL" clId="{FF3EB031-33E2-41DF-9CE8-05544657AF45}" dt="2024-06-11T15:55:53.670" v="959" actId="478"/>
          <ac:picMkLst>
            <pc:docMk/>
            <pc:sldMk cId="691825659" sldId="2146846614"/>
            <ac:picMk id="16" creationId="{8514DA2F-4BE4-36DF-BF33-85C9347A6B7E}"/>
          </ac:picMkLst>
        </pc:picChg>
        <pc:picChg chg="add mod">
          <ac:chgData name="Reed Kiely" userId="768be38e-2fb5-40ce-925d-bd8e9d9e3c31" providerId="ADAL" clId="{FF3EB031-33E2-41DF-9CE8-05544657AF45}" dt="2024-06-13T14:37:10.912" v="4816" actId="1076"/>
          <ac:picMkLst>
            <pc:docMk/>
            <pc:sldMk cId="691825659" sldId="2146846614"/>
            <ac:picMk id="26" creationId="{F8886F33-EFA7-8013-5125-CE56FEA68D55}"/>
          </ac:picMkLst>
        </pc:picChg>
        <pc:picChg chg="add mod">
          <ac:chgData name="Reed Kiely" userId="768be38e-2fb5-40ce-925d-bd8e9d9e3c31" providerId="ADAL" clId="{FF3EB031-33E2-41DF-9CE8-05544657AF45}" dt="2024-06-11T15:55:54.088" v="960"/>
          <ac:picMkLst>
            <pc:docMk/>
            <pc:sldMk cId="691825659" sldId="2146846614"/>
            <ac:picMk id="30" creationId="{3CDF37A9-C06B-94F2-8FA4-C2012BE2A4DF}"/>
          </ac:picMkLst>
        </pc:picChg>
        <pc:picChg chg="del">
          <ac:chgData name="Reed Kiely" userId="768be38e-2fb5-40ce-925d-bd8e9d9e3c31" providerId="ADAL" clId="{FF3EB031-33E2-41DF-9CE8-05544657AF45}" dt="2024-06-11T15:43:35.694" v="608" actId="478"/>
          <ac:picMkLst>
            <pc:docMk/>
            <pc:sldMk cId="691825659" sldId="2146846614"/>
            <ac:picMk id="31" creationId="{133B8E49-2D22-487F-A764-6CEDD1DDB060}"/>
          </ac:picMkLst>
        </pc:picChg>
        <pc:picChg chg="del">
          <ac:chgData name="Reed Kiely" userId="768be38e-2fb5-40ce-925d-bd8e9d9e3c31" providerId="ADAL" clId="{FF3EB031-33E2-41DF-9CE8-05544657AF45}" dt="2024-06-11T15:43:35.694" v="608" actId="478"/>
          <ac:picMkLst>
            <pc:docMk/>
            <pc:sldMk cId="691825659" sldId="2146846614"/>
            <ac:picMk id="32" creationId="{9FF0C4F6-F5FB-035B-0ACF-07E41E771307}"/>
          </ac:picMkLst>
        </pc:picChg>
        <pc:picChg chg="del">
          <ac:chgData name="Reed Kiely" userId="768be38e-2fb5-40ce-925d-bd8e9d9e3c31" providerId="ADAL" clId="{FF3EB031-33E2-41DF-9CE8-05544657AF45}" dt="2024-06-11T15:43:35.694" v="608" actId="478"/>
          <ac:picMkLst>
            <pc:docMk/>
            <pc:sldMk cId="691825659" sldId="2146846614"/>
            <ac:picMk id="37" creationId="{EC15527C-45BF-3558-9535-198532576FA7}"/>
          </ac:picMkLst>
        </pc:picChg>
      </pc:sldChg>
      <pc:sldChg chg="addSp delSp modSp add mod">
        <pc:chgData name="Reed Kiely" userId="768be38e-2fb5-40ce-925d-bd8e9d9e3c31" providerId="ADAL" clId="{FF3EB031-33E2-41DF-9CE8-05544657AF45}" dt="2024-06-13T20:11:47.531" v="5953" actId="478"/>
        <pc:sldMkLst>
          <pc:docMk/>
          <pc:sldMk cId="985663613" sldId="2146846615"/>
        </pc:sldMkLst>
        <pc:spChg chg="add del mod">
          <ac:chgData name="Reed Kiely" userId="768be38e-2fb5-40ce-925d-bd8e9d9e3c31" providerId="ADAL" clId="{FF3EB031-33E2-41DF-9CE8-05544657AF45}" dt="2024-06-11T15:51:07.309" v="850" actId="478"/>
          <ac:spMkLst>
            <pc:docMk/>
            <pc:sldMk cId="985663613" sldId="2146846615"/>
            <ac:spMk id="3" creationId="{2FAB880E-6F92-35EF-80F1-F2723C2E483F}"/>
          </ac:spMkLst>
        </pc:spChg>
        <pc:spChg chg="add del mod">
          <ac:chgData name="Reed Kiely" userId="768be38e-2fb5-40ce-925d-bd8e9d9e3c31" providerId="ADAL" clId="{FF3EB031-33E2-41DF-9CE8-05544657AF45}" dt="2024-06-13T14:32:15.361" v="4686" actId="478"/>
          <ac:spMkLst>
            <pc:docMk/>
            <pc:sldMk cId="985663613" sldId="2146846615"/>
            <ac:spMk id="3" creationId="{369FDE33-1623-FEC5-EE1D-F7B6403F9B3F}"/>
          </ac:spMkLst>
        </pc:spChg>
        <pc:spChg chg="add mod">
          <ac:chgData name="Reed Kiely" userId="768be38e-2fb5-40ce-925d-bd8e9d9e3c31" providerId="ADAL" clId="{FF3EB031-33E2-41DF-9CE8-05544657AF45}" dt="2024-06-13T14:32:40.043" v="4698" actId="1036"/>
          <ac:spMkLst>
            <pc:docMk/>
            <pc:sldMk cId="985663613" sldId="2146846615"/>
            <ac:spMk id="4" creationId="{457044DA-6E18-7ACB-73DB-78BB19924A5E}"/>
          </ac:spMkLst>
        </pc:spChg>
        <pc:spChg chg="add mod">
          <ac:chgData name="Reed Kiely" userId="768be38e-2fb5-40ce-925d-bd8e9d9e3c31" providerId="ADAL" clId="{FF3EB031-33E2-41DF-9CE8-05544657AF45}" dt="2024-06-13T14:32:40.043" v="4698" actId="1036"/>
          <ac:spMkLst>
            <pc:docMk/>
            <pc:sldMk cId="985663613" sldId="2146846615"/>
            <ac:spMk id="6" creationId="{63867A7F-624E-999B-0D2D-7270AF747FA9}"/>
          </ac:spMkLst>
        </pc:spChg>
        <pc:spChg chg="del">
          <ac:chgData name="Reed Kiely" userId="768be38e-2fb5-40ce-925d-bd8e9d9e3c31" providerId="ADAL" clId="{FF3EB031-33E2-41DF-9CE8-05544657AF45}" dt="2024-06-11T15:45:26.301" v="679" actId="478"/>
          <ac:spMkLst>
            <pc:docMk/>
            <pc:sldMk cId="985663613" sldId="2146846615"/>
            <ac:spMk id="7" creationId="{26BA61FF-53BE-90A9-8D7B-3EF6E1A75E52}"/>
          </ac:spMkLst>
        </pc:spChg>
        <pc:spChg chg="add mod">
          <ac:chgData name="Reed Kiely" userId="768be38e-2fb5-40ce-925d-bd8e9d9e3c31" providerId="ADAL" clId="{FF3EB031-33E2-41DF-9CE8-05544657AF45}" dt="2024-06-13T14:32:40.043" v="4698" actId="1036"/>
          <ac:spMkLst>
            <pc:docMk/>
            <pc:sldMk cId="985663613" sldId="2146846615"/>
            <ac:spMk id="8" creationId="{A1115721-56D6-4974-4BB7-F528C8631F5E}"/>
          </ac:spMkLst>
        </pc:spChg>
        <pc:spChg chg="add mod">
          <ac:chgData name="Reed Kiely" userId="768be38e-2fb5-40ce-925d-bd8e9d9e3c31" providerId="ADAL" clId="{FF3EB031-33E2-41DF-9CE8-05544657AF45}" dt="2024-06-13T14:32:40.043" v="4698" actId="1036"/>
          <ac:spMkLst>
            <pc:docMk/>
            <pc:sldMk cId="985663613" sldId="2146846615"/>
            <ac:spMk id="10" creationId="{152A1842-5AF5-79FE-0FBE-706714A53A71}"/>
          </ac:spMkLst>
        </pc:spChg>
        <pc:spChg chg="mod">
          <ac:chgData name="Reed Kiely" userId="768be38e-2fb5-40ce-925d-bd8e9d9e3c31" providerId="ADAL" clId="{FF3EB031-33E2-41DF-9CE8-05544657AF45}" dt="2024-06-13T20:11:41.149" v="5944" actId="1076"/>
          <ac:spMkLst>
            <pc:docMk/>
            <pc:sldMk cId="985663613" sldId="2146846615"/>
            <ac:spMk id="13" creationId="{130EA72D-F95A-F4E1-1AE8-A10F85CCEBC7}"/>
          </ac:spMkLst>
        </pc:spChg>
        <pc:spChg chg="del">
          <ac:chgData name="Reed Kiely" userId="768be38e-2fb5-40ce-925d-bd8e9d9e3c31" providerId="ADAL" clId="{FF3EB031-33E2-41DF-9CE8-05544657AF45}" dt="2024-06-11T15:58:50.493" v="988" actId="478"/>
          <ac:spMkLst>
            <pc:docMk/>
            <pc:sldMk cId="985663613" sldId="2146846615"/>
            <ac:spMk id="14" creationId="{01E874A5-BAF5-49BF-F0D7-E90CE589AB7D}"/>
          </ac:spMkLst>
        </pc:spChg>
        <pc:spChg chg="mod">
          <ac:chgData name="Reed Kiely" userId="768be38e-2fb5-40ce-925d-bd8e9d9e3c31" providerId="ADAL" clId="{FF3EB031-33E2-41DF-9CE8-05544657AF45}" dt="2024-06-13T20:11:44.763" v="5952" actId="1037"/>
          <ac:spMkLst>
            <pc:docMk/>
            <pc:sldMk cId="985663613" sldId="2146846615"/>
            <ac:spMk id="15" creationId="{3BFB65E1-5DA5-C833-8E66-CE8D6F16F488}"/>
          </ac:spMkLst>
        </pc:spChg>
        <pc:spChg chg="add del mod">
          <ac:chgData name="Reed Kiely" userId="768be38e-2fb5-40ce-925d-bd8e9d9e3c31" providerId="ADAL" clId="{FF3EB031-33E2-41DF-9CE8-05544657AF45}" dt="2024-06-13T20:11:47.531" v="5953" actId="478"/>
          <ac:spMkLst>
            <pc:docMk/>
            <pc:sldMk cId="985663613" sldId="2146846615"/>
            <ac:spMk id="16" creationId="{702BBC11-A878-9E60-2CC1-038EB604E7CC}"/>
          </ac:spMkLst>
        </pc:spChg>
        <pc:spChg chg="del">
          <ac:chgData name="Reed Kiely" userId="768be38e-2fb5-40ce-925d-bd8e9d9e3c31" providerId="ADAL" clId="{FF3EB031-33E2-41DF-9CE8-05544657AF45}" dt="2024-06-11T15:45:26.301" v="679" actId="478"/>
          <ac:spMkLst>
            <pc:docMk/>
            <pc:sldMk cId="985663613" sldId="2146846615"/>
            <ac:spMk id="17" creationId="{B8B8A969-DED4-AB79-89E4-392498A62CDA}"/>
          </ac:spMkLst>
        </pc:spChg>
        <pc:spChg chg="add mod">
          <ac:chgData name="Reed Kiely" userId="768be38e-2fb5-40ce-925d-bd8e9d9e3c31" providerId="ADAL" clId="{FF3EB031-33E2-41DF-9CE8-05544657AF45}" dt="2024-06-11T15:45:33.326" v="681"/>
          <ac:spMkLst>
            <pc:docMk/>
            <pc:sldMk cId="985663613" sldId="2146846615"/>
            <ac:spMk id="19" creationId="{FC12C33E-DA67-5079-DBD4-579F20C30B06}"/>
          </ac:spMkLst>
        </pc:spChg>
        <pc:spChg chg="add mod">
          <ac:chgData name="Reed Kiely" userId="768be38e-2fb5-40ce-925d-bd8e9d9e3c31" providerId="ADAL" clId="{FF3EB031-33E2-41DF-9CE8-05544657AF45}" dt="2024-06-13T14:32:43.689" v="4700" actId="1036"/>
          <ac:spMkLst>
            <pc:docMk/>
            <pc:sldMk cId="985663613" sldId="2146846615"/>
            <ac:spMk id="20" creationId="{27088153-C758-2604-E6EE-3A23865DB7F6}"/>
          </ac:spMkLst>
        </pc:spChg>
        <pc:spChg chg="del mod">
          <ac:chgData name="Reed Kiely" userId="768be38e-2fb5-40ce-925d-bd8e9d9e3c31" providerId="ADAL" clId="{FF3EB031-33E2-41DF-9CE8-05544657AF45}" dt="2024-06-11T15:58:50.493" v="988" actId="478"/>
          <ac:spMkLst>
            <pc:docMk/>
            <pc:sldMk cId="985663613" sldId="2146846615"/>
            <ac:spMk id="21" creationId="{60220CBD-A2E8-944B-7186-9FD627DFF622}"/>
          </ac:spMkLst>
        </pc:spChg>
        <pc:spChg chg="add mod">
          <ac:chgData name="Reed Kiely" userId="768be38e-2fb5-40ce-925d-bd8e9d9e3c31" providerId="ADAL" clId="{FF3EB031-33E2-41DF-9CE8-05544657AF45}" dt="2024-06-13T14:32:40.043" v="4698" actId="1036"/>
          <ac:spMkLst>
            <pc:docMk/>
            <pc:sldMk cId="985663613" sldId="2146846615"/>
            <ac:spMk id="22" creationId="{FEB1C834-3937-5ECC-17DD-76F9D748C186}"/>
          </ac:spMkLst>
        </pc:spChg>
        <pc:spChg chg="del">
          <ac:chgData name="Reed Kiely" userId="768be38e-2fb5-40ce-925d-bd8e9d9e3c31" providerId="ADAL" clId="{FF3EB031-33E2-41DF-9CE8-05544657AF45}" dt="2024-06-11T15:45:26.301" v="679" actId="478"/>
          <ac:spMkLst>
            <pc:docMk/>
            <pc:sldMk cId="985663613" sldId="2146846615"/>
            <ac:spMk id="23" creationId="{B6177776-7E96-2AD8-6C73-2D279C6C03E4}"/>
          </ac:spMkLst>
        </pc:spChg>
        <pc:spChg chg="del">
          <ac:chgData name="Reed Kiely" userId="768be38e-2fb5-40ce-925d-bd8e9d9e3c31" providerId="ADAL" clId="{FF3EB031-33E2-41DF-9CE8-05544657AF45}" dt="2024-06-11T15:45:26.301" v="679" actId="478"/>
          <ac:spMkLst>
            <pc:docMk/>
            <pc:sldMk cId="985663613" sldId="2146846615"/>
            <ac:spMk id="24" creationId="{F7C21C1D-990E-11B3-EE4B-D9737B0EBFD0}"/>
          </ac:spMkLst>
        </pc:spChg>
        <pc:spChg chg="del">
          <ac:chgData name="Reed Kiely" userId="768be38e-2fb5-40ce-925d-bd8e9d9e3c31" providerId="ADAL" clId="{FF3EB031-33E2-41DF-9CE8-05544657AF45}" dt="2024-06-11T15:45:26.301" v="679" actId="478"/>
          <ac:spMkLst>
            <pc:docMk/>
            <pc:sldMk cId="985663613" sldId="2146846615"/>
            <ac:spMk id="25" creationId="{50212A46-0304-D4F1-72FF-08B384B35875}"/>
          </ac:spMkLst>
        </pc:spChg>
        <pc:spChg chg="add mod">
          <ac:chgData name="Reed Kiely" userId="768be38e-2fb5-40ce-925d-bd8e9d9e3c31" providerId="ADAL" clId="{FF3EB031-33E2-41DF-9CE8-05544657AF45}" dt="2024-06-13T14:32:40.043" v="4698" actId="1036"/>
          <ac:spMkLst>
            <pc:docMk/>
            <pc:sldMk cId="985663613" sldId="2146846615"/>
            <ac:spMk id="27" creationId="{4AC007E8-6DBA-CFF1-C467-701FB58EE8DC}"/>
          </ac:spMkLst>
        </pc:spChg>
        <pc:spChg chg="add mod">
          <ac:chgData name="Reed Kiely" userId="768be38e-2fb5-40ce-925d-bd8e9d9e3c31" providerId="ADAL" clId="{FF3EB031-33E2-41DF-9CE8-05544657AF45}" dt="2024-06-13T14:32:40.043" v="4698" actId="1036"/>
          <ac:spMkLst>
            <pc:docMk/>
            <pc:sldMk cId="985663613" sldId="2146846615"/>
            <ac:spMk id="28" creationId="{6D56F50F-B302-05BA-0194-6A4C3D70E31D}"/>
          </ac:spMkLst>
        </pc:spChg>
        <pc:spChg chg="add mod">
          <ac:chgData name="Reed Kiely" userId="768be38e-2fb5-40ce-925d-bd8e9d9e3c31" providerId="ADAL" clId="{FF3EB031-33E2-41DF-9CE8-05544657AF45}" dt="2024-06-13T14:32:40.043" v="4698" actId="1036"/>
          <ac:spMkLst>
            <pc:docMk/>
            <pc:sldMk cId="985663613" sldId="2146846615"/>
            <ac:spMk id="29" creationId="{56F0465C-C81C-3B6D-4505-F2A84C0BFB20}"/>
          </ac:spMkLst>
        </pc:spChg>
        <pc:spChg chg="add del mod ord">
          <ac:chgData name="Reed Kiely" userId="768be38e-2fb5-40ce-925d-bd8e9d9e3c31" providerId="ADAL" clId="{FF3EB031-33E2-41DF-9CE8-05544657AF45}" dt="2024-06-13T20:10:57.499" v="5908" actId="478"/>
          <ac:spMkLst>
            <pc:docMk/>
            <pc:sldMk cId="985663613" sldId="2146846615"/>
            <ac:spMk id="30" creationId="{0CAAA08F-0F01-2135-4EB6-69F2697C6D06}"/>
          </ac:spMkLst>
        </pc:spChg>
        <pc:spChg chg="add mod">
          <ac:chgData name="Reed Kiely" userId="768be38e-2fb5-40ce-925d-bd8e9d9e3c31" providerId="ADAL" clId="{FF3EB031-33E2-41DF-9CE8-05544657AF45}" dt="2024-06-11T15:59:50.051" v="997"/>
          <ac:spMkLst>
            <pc:docMk/>
            <pc:sldMk cId="985663613" sldId="2146846615"/>
            <ac:spMk id="34" creationId="{37483051-9085-6653-C29E-B670BF333227}"/>
          </ac:spMkLst>
        </pc:spChg>
        <pc:grpChg chg="add mod">
          <ac:chgData name="Reed Kiely" userId="768be38e-2fb5-40ce-925d-bd8e9d9e3c31" providerId="ADAL" clId="{FF3EB031-33E2-41DF-9CE8-05544657AF45}" dt="2024-06-13T14:32:15.570" v="4687"/>
          <ac:grpSpMkLst>
            <pc:docMk/>
            <pc:sldMk cId="985663613" sldId="2146846615"/>
            <ac:grpSpMk id="7" creationId="{E40E7BE2-114F-4ED8-0D90-402DE43041E2}"/>
          </ac:grpSpMkLst>
        </pc:grpChg>
        <pc:picChg chg="mod">
          <ac:chgData name="Reed Kiely" userId="768be38e-2fb5-40ce-925d-bd8e9d9e3c31" providerId="ADAL" clId="{FF3EB031-33E2-41DF-9CE8-05544657AF45}" dt="2024-06-13T14:32:15.570" v="4687"/>
          <ac:picMkLst>
            <pc:docMk/>
            <pc:sldMk cId="985663613" sldId="2146846615"/>
            <ac:picMk id="11" creationId="{14A48633-BCE2-D36B-EF91-99278FC24523}"/>
          </ac:picMkLst>
        </pc:picChg>
        <pc:picChg chg="del">
          <ac:chgData name="Reed Kiely" userId="768be38e-2fb5-40ce-925d-bd8e9d9e3c31" providerId="ADAL" clId="{FF3EB031-33E2-41DF-9CE8-05544657AF45}" dt="2024-06-11T15:45:26.918" v="680" actId="478"/>
          <ac:picMkLst>
            <pc:docMk/>
            <pc:sldMk cId="985663613" sldId="2146846615"/>
            <ac:picMk id="11" creationId="{7C9C65BB-DC40-ADA0-DE76-28ECBAC0C14E}"/>
          </ac:picMkLst>
        </pc:picChg>
        <pc:picChg chg="add mod">
          <ac:chgData name="Reed Kiely" userId="768be38e-2fb5-40ce-925d-bd8e9d9e3c31" providerId="ADAL" clId="{FF3EB031-33E2-41DF-9CE8-05544657AF45}" dt="2024-06-13T14:32:40.043" v="4698" actId="1036"/>
          <ac:picMkLst>
            <pc:docMk/>
            <pc:sldMk cId="985663613" sldId="2146846615"/>
            <ac:picMk id="12" creationId="{CFCF49D7-2149-7D38-577F-101D22B4F7D6}"/>
          </ac:picMkLst>
        </pc:picChg>
        <pc:picChg chg="mod">
          <ac:chgData name="Reed Kiely" userId="768be38e-2fb5-40ce-925d-bd8e9d9e3c31" providerId="ADAL" clId="{FF3EB031-33E2-41DF-9CE8-05544657AF45}" dt="2024-06-13T14:32:15.570" v="4687"/>
          <ac:picMkLst>
            <pc:docMk/>
            <pc:sldMk cId="985663613" sldId="2146846615"/>
            <ac:picMk id="14" creationId="{7795F253-94CD-56D3-F8C3-A88B432C2212}"/>
          </ac:picMkLst>
        </pc:picChg>
        <pc:picChg chg="del">
          <ac:chgData name="Reed Kiely" userId="768be38e-2fb5-40ce-925d-bd8e9d9e3c31" providerId="ADAL" clId="{FF3EB031-33E2-41DF-9CE8-05544657AF45}" dt="2024-06-11T15:58:50.493" v="988" actId="478"/>
          <ac:picMkLst>
            <pc:docMk/>
            <pc:sldMk cId="985663613" sldId="2146846615"/>
            <ac:picMk id="16" creationId="{8514DA2F-4BE4-36DF-BF33-85C9347A6B7E}"/>
          </ac:picMkLst>
        </pc:picChg>
        <pc:picChg chg="add mod">
          <ac:chgData name="Reed Kiely" userId="768be38e-2fb5-40ce-925d-bd8e9d9e3c31" providerId="ADAL" clId="{FF3EB031-33E2-41DF-9CE8-05544657AF45}" dt="2024-06-13T14:32:40.043" v="4698" actId="1036"/>
          <ac:picMkLst>
            <pc:docMk/>
            <pc:sldMk cId="985663613" sldId="2146846615"/>
            <ac:picMk id="18" creationId="{968AFCF4-5092-D8A4-71EE-8B59A667558B}"/>
          </ac:picMkLst>
        </pc:picChg>
        <pc:picChg chg="del">
          <ac:chgData name="Reed Kiely" userId="768be38e-2fb5-40ce-925d-bd8e9d9e3c31" providerId="ADAL" clId="{FF3EB031-33E2-41DF-9CE8-05544657AF45}" dt="2024-06-11T15:45:26.301" v="679" actId="478"/>
          <ac:picMkLst>
            <pc:docMk/>
            <pc:sldMk cId="985663613" sldId="2146846615"/>
            <ac:picMk id="26" creationId="{F8886F33-EFA7-8013-5125-CE56FEA68D55}"/>
          </ac:picMkLst>
        </pc:picChg>
        <pc:picChg chg="add mod">
          <ac:chgData name="Reed Kiely" userId="768be38e-2fb5-40ce-925d-bd8e9d9e3c31" providerId="ADAL" clId="{FF3EB031-33E2-41DF-9CE8-05544657AF45}" dt="2024-06-11T15:59:44.066" v="996"/>
          <ac:picMkLst>
            <pc:docMk/>
            <pc:sldMk cId="985663613" sldId="2146846615"/>
            <ac:picMk id="32" creationId="{66741147-C958-2A3F-559F-5A22F854C1F1}"/>
          </ac:picMkLst>
        </pc:picChg>
        <pc:picChg chg="add del mod">
          <ac:chgData name="Reed Kiely" userId="768be38e-2fb5-40ce-925d-bd8e9d9e3c31" providerId="ADAL" clId="{FF3EB031-33E2-41DF-9CE8-05544657AF45}" dt="2024-06-11T15:59:04.269" v="995" actId="478"/>
          <ac:picMkLst>
            <pc:docMk/>
            <pc:sldMk cId="985663613" sldId="2146846615"/>
            <ac:picMk id="33" creationId="{559F0F41-9171-2023-5241-A57312FB2AFE}"/>
          </ac:picMkLst>
        </pc:picChg>
      </pc:sldChg>
      <pc:sldChg chg="addSp delSp modSp add del mod modShow">
        <pc:chgData name="Reed Kiely" userId="768be38e-2fb5-40ce-925d-bd8e9d9e3c31" providerId="ADAL" clId="{FF3EB031-33E2-41DF-9CE8-05544657AF45}" dt="2024-06-13T19:50:21.308" v="5742" actId="47"/>
        <pc:sldMkLst>
          <pc:docMk/>
          <pc:sldMk cId="3659335850" sldId="2146846616"/>
        </pc:sldMkLst>
        <pc:spChg chg="add del mod">
          <ac:chgData name="Reed Kiely" userId="768be38e-2fb5-40ce-925d-bd8e9d9e3c31" providerId="ADAL" clId="{FF3EB031-33E2-41DF-9CE8-05544657AF45}" dt="2024-06-13T14:32:48.810" v="4701" actId="478"/>
          <ac:spMkLst>
            <pc:docMk/>
            <pc:sldMk cId="3659335850" sldId="2146846616"/>
            <ac:spMk id="3" creationId="{1AC42D7C-B2EB-537F-6378-4FDF5BC5B265}"/>
          </ac:spMkLst>
        </pc:spChg>
        <pc:spChg chg="del mod">
          <ac:chgData name="Reed Kiely" userId="768be38e-2fb5-40ce-925d-bd8e9d9e3c31" providerId="ADAL" clId="{FF3EB031-33E2-41DF-9CE8-05544657AF45}" dt="2024-06-11T16:00:51.917" v="1001" actId="478"/>
          <ac:spMkLst>
            <pc:docMk/>
            <pc:sldMk cId="3659335850" sldId="2146846616"/>
            <ac:spMk id="3" creationId="{2FAB880E-6F92-35EF-80F1-F2723C2E483F}"/>
          </ac:spMkLst>
        </pc:spChg>
        <pc:spChg chg="del">
          <ac:chgData name="Reed Kiely" userId="768be38e-2fb5-40ce-925d-bd8e9d9e3c31" providerId="ADAL" clId="{FF3EB031-33E2-41DF-9CE8-05544657AF45}" dt="2024-06-11T15:45:51.782" v="685" actId="478"/>
          <ac:spMkLst>
            <pc:docMk/>
            <pc:sldMk cId="3659335850" sldId="2146846616"/>
            <ac:spMk id="4" creationId="{457044DA-6E18-7ACB-73DB-78BB19924A5E}"/>
          </ac:spMkLst>
        </pc:spChg>
        <pc:spChg chg="del">
          <ac:chgData name="Reed Kiely" userId="768be38e-2fb5-40ce-925d-bd8e9d9e3c31" providerId="ADAL" clId="{FF3EB031-33E2-41DF-9CE8-05544657AF45}" dt="2024-06-11T15:45:51.782" v="685" actId="478"/>
          <ac:spMkLst>
            <pc:docMk/>
            <pc:sldMk cId="3659335850" sldId="2146846616"/>
            <ac:spMk id="6" creationId="{63867A7F-624E-999B-0D2D-7270AF747FA9}"/>
          </ac:spMkLst>
        </pc:spChg>
        <pc:spChg chg="add del mod">
          <ac:chgData name="Reed Kiely" userId="768be38e-2fb5-40ce-925d-bd8e9d9e3c31" providerId="ADAL" clId="{FF3EB031-33E2-41DF-9CE8-05544657AF45}" dt="2024-06-11T15:47:25.702" v="690" actId="478"/>
          <ac:spMkLst>
            <pc:docMk/>
            <pc:sldMk cId="3659335850" sldId="2146846616"/>
            <ac:spMk id="7" creationId="{4269EEA1-AFA3-5F5A-CBFB-26FB783F69E0}"/>
          </ac:spMkLst>
        </pc:spChg>
        <pc:spChg chg="del">
          <ac:chgData name="Reed Kiely" userId="768be38e-2fb5-40ce-925d-bd8e9d9e3c31" providerId="ADAL" clId="{FF3EB031-33E2-41DF-9CE8-05544657AF45}" dt="2024-06-11T15:45:51.782" v="685" actId="478"/>
          <ac:spMkLst>
            <pc:docMk/>
            <pc:sldMk cId="3659335850" sldId="2146846616"/>
            <ac:spMk id="8" creationId="{A1115721-56D6-4974-4BB7-F528C8631F5E}"/>
          </ac:spMkLst>
        </pc:spChg>
        <pc:spChg chg="del">
          <ac:chgData name="Reed Kiely" userId="768be38e-2fb5-40ce-925d-bd8e9d9e3c31" providerId="ADAL" clId="{FF3EB031-33E2-41DF-9CE8-05544657AF45}" dt="2024-06-11T15:45:51.782" v="685" actId="478"/>
          <ac:spMkLst>
            <pc:docMk/>
            <pc:sldMk cId="3659335850" sldId="2146846616"/>
            <ac:spMk id="10" creationId="{152A1842-5AF5-79FE-0FBE-706714A53A71}"/>
          </ac:spMkLst>
        </pc:spChg>
        <pc:spChg chg="del">
          <ac:chgData name="Reed Kiely" userId="768be38e-2fb5-40ce-925d-bd8e9d9e3c31" providerId="ADAL" clId="{FF3EB031-33E2-41DF-9CE8-05544657AF45}" dt="2024-06-11T15:59:56.724" v="998" actId="478"/>
          <ac:spMkLst>
            <pc:docMk/>
            <pc:sldMk cId="3659335850" sldId="2146846616"/>
            <ac:spMk id="14" creationId="{01E874A5-BAF5-49BF-F0D7-E90CE589AB7D}"/>
          </ac:spMkLst>
        </pc:spChg>
        <pc:spChg chg="mod">
          <ac:chgData name="Reed Kiely" userId="768be38e-2fb5-40ce-925d-bd8e9d9e3c31" providerId="ADAL" clId="{FF3EB031-33E2-41DF-9CE8-05544657AF45}" dt="2024-06-11T16:02:25.968" v="1119" actId="20577"/>
          <ac:spMkLst>
            <pc:docMk/>
            <pc:sldMk cId="3659335850" sldId="2146846616"/>
            <ac:spMk id="15" creationId="{3BFB65E1-5DA5-C833-8E66-CE8D6F16F488}"/>
          </ac:spMkLst>
        </pc:spChg>
        <pc:spChg chg="add mod">
          <ac:chgData name="Reed Kiely" userId="768be38e-2fb5-40ce-925d-bd8e9d9e3c31" providerId="ADAL" clId="{FF3EB031-33E2-41DF-9CE8-05544657AF45}" dt="2024-06-13T14:32:57.831" v="4705" actId="1076"/>
          <ac:spMkLst>
            <pc:docMk/>
            <pc:sldMk cId="3659335850" sldId="2146846616"/>
            <ac:spMk id="17" creationId="{FE3ED95F-615D-5911-F350-51E7A42F127D}"/>
          </ac:spMkLst>
        </pc:spChg>
        <pc:spChg chg="del">
          <ac:chgData name="Reed Kiely" userId="768be38e-2fb5-40ce-925d-bd8e9d9e3c31" providerId="ADAL" clId="{FF3EB031-33E2-41DF-9CE8-05544657AF45}" dt="2024-06-11T15:45:51.782" v="685" actId="478"/>
          <ac:spMkLst>
            <pc:docMk/>
            <pc:sldMk cId="3659335850" sldId="2146846616"/>
            <ac:spMk id="19" creationId="{FC12C33E-DA67-5079-DBD4-579F20C30B06}"/>
          </ac:spMkLst>
        </pc:spChg>
        <pc:spChg chg="del">
          <ac:chgData name="Reed Kiely" userId="768be38e-2fb5-40ce-925d-bd8e9d9e3c31" providerId="ADAL" clId="{FF3EB031-33E2-41DF-9CE8-05544657AF45}" dt="2024-06-11T15:45:51.782" v="685" actId="478"/>
          <ac:spMkLst>
            <pc:docMk/>
            <pc:sldMk cId="3659335850" sldId="2146846616"/>
            <ac:spMk id="20" creationId="{27088153-C758-2604-E6EE-3A23865DB7F6}"/>
          </ac:spMkLst>
        </pc:spChg>
        <pc:spChg chg="del">
          <ac:chgData name="Reed Kiely" userId="768be38e-2fb5-40ce-925d-bd8e9d9e3c31" providerId="ADAL" clId="{FF3EB031-33E2-41DF-9CE8-05544657AF45}" dt="2024-06-11T15:59:56.724" v="998" actId="478"/>
          <ac:spMkLst>
            <pc:docMk/>
            <pc:sldMk cId="3659335850" sldId="2146846616"/>
            <ac:spMk id="21" creationId="{60220CBD-A2E8-944B-7186-9FD627DFF622}"/>
          </ac:spMkLst>
        </pc:spChg>
        <pc:spChg chg="del">
          <ac:chgData name="Reed Kiely" userId="768be38e-2fb5-40ce-925d-bd8e9d9e3c31" providerId="ADAL" clId="{FF3EB031-33E2-41DF-9CE8-05544657AF45}" dt="2024-06-11T15:45:51.782" v="685" actId="478"/>
          <ac:spMkLst>
            <pc:docMk/>
            <pc:sldMk cId="3659335850" sldId="2146846616"/>
            <ac:spMk id="22" creationId="{FEB1C834-3937-5ECC-17DD-76F9D748C186}"/>
          </ac:spMkLst>
        </pc:spChg>
        <pc:spChg chg="add mod">
          <ac:chgData name="Reed Kiely" userId="768be38e-2fb5-40ce-925d-bd8e9d9e3c31" providerId="ADAL" clId="{FF3EB031-33E2-41DF-9CE8-05544657AF45}" dt="2024-06-13T14:32:57.831" v="4705" actId="1076"/>
          <ac:spMkLst>
            <pc:docMk/>
            <pc:sldMk cId="3659335850" sldId="2146846616"/>
            <ac:spMk id="23" creationId="{C74CEEA7-4D93-7FD5-D2AD-8D0FD63A29B8}"/>
          </ac:spMkLst>
        </pc:spChg>
        <pc:spChg chg="add mod">
          <ac:chgData name="Reed Kiely" userId="768be38e-2fb5-40ce-925d-bd8e9d9e3c31" providerId="ADAL" clId="{FF3EB031-33E2-41DF-9CE8-05544657AF45}" dt="2024-06-13T14:32:57.831" v="4705" actId="1076"/>
          <ac:spMkLst>
            <pc:docMk/>
            <pc:sldMk cId="3659335850" sldId="2146846616"/>
            <ac:spMk id="24" creationId="{0EB0D95C-1692-A5A0-0AE3-B5DFEBE0024F}"/>
          </ac:spMkLst>
        </pc:spChg>
        <pc:spChg chg="add mod">
          <ac:chgData name="Reed Kiely" userId="768be38e-2fb5-40ce-925d-bd8e9d9e3c31" providerId="ADAL" clId="{FF3EB031-33E2-41DF-9CE8-05544657AF45}" dt="2024-06-13T14:32:57.831" v="4705" actId="1076"/>
          <ac:spMkLst>
            <pc:docMk/>
            <pc:sldMk cId="3659335850" sldId="2146846616"/>
            <ac:spMk id="26" creationId="{8B5B1A34-0313-9E3C-6F9A-E6448D31EF70}"/>
          </ac:spMkLst>
        </pc:spChg>
        <pc:spChg chg="del">
          <ac:chgData name="Reed Kiely" userId="768be38e-2fb5-40ce-925d-bd8e9d9e3c31" providerId="ADAL" clId="{FF3EB031-33E2-41DF-9CE8-05544657AF45}" dt="2024-06-11T15:45:51.782" v="685" actId="478"/>
          <ac:spMkLst>
            <pc:docMk/>
            <pc:sldMk cId="3659335850" sldId="2146846616"/>
            <ac:spMk id="27" creationId="{4AC007E8-6DBA-CFF1-C467-701FB58EE8DC}"/>
          </ac:spMkLst>
        </pc:spChg>
        <pc:spChg chg="del">
          <ac:chgData name="Reed Kiely" userId="768be38e-2fb5-40ce-925d-bd8e9d9e3c31" providerId="ADAL" clId="{FF3EB031-33E2-41DF-9CE8-05544657AF45}" dt="2024-06-11T15:45:51.782" v="685" actId="478"/>
          <ac:spMkLst>
            <pc:docMk/>
            <pc:sldMk cId="3659335850" sldId="2146846616"/>
            <ac:spMk id="28" creationId="{6D56F50F-B302-05BA-0194-6A4C3D70E31D}"/>
          </ac:spMkLst>
        </pc:spChg>
        <pc:spChg chg="del">
          <ac:chgData name="Reed Kiely" userId="768be38e-2fb5-40ce-925d-bd8e9d9e3c31" providerId="ADAL" clId="{FF3EB031-33E2-41DF-9CE8-05544657AF45}" dt="2024-06-11T15:45:51.782" v="685" actId="478"/>
          <ac:spMkLst>
            <pc:docMk/>
            <pc:sldMk cId="3659335850" sldId="2146846616"/>
            <ac:spMk id="29" creationId="{56F0465C-C81C-3B6D-4505-F2A84C0BFB20}"/>
          </ac:spMkLst>
        </pc:spChg>
        <pc:spChg chg="add mod">
          <ac:chgData name="Reed Kiely" userId="768be38e-2fb5-40ce-925d-bd8e9d9e3c31" providerId="ADAL" clId="{FF3EB031-33E2-41DF-9CE8-05544657AF45}" dt="2024-06-13T14:32:57.831" v="4705" actId="1076"/>
          <ac:spMkLst>
            <pc:docMk/>
            <pc:sldMk cId="3659335850" sldId="2146846616"/>
            <ac:spMk id="30" creationId="{9AEFD87A-00AD-E5B7-F1D7-52A5F49CC4D6}"/>
          </ac:spMkLst>
        </pc:spChg>
        <pc:spChg chg="add mod">
          <ac:chgData name="Reed Kiely" userId="768be38e-2fb5-40ce-925d-bd8e9d9e3c31" providerId="ADAL" clId="{FF3EB031-33E2-41DF-9CE8-05544657AF45}" dt="2024-06-13T14:32:57.831" v="4705" actId="1076"/>
          <ac:spMkLst>
            <pc:docMk/>
            <pc:sldMk cId="3659335850" sldId="2146846616"/>
            <ac:spMk id="31" creationId="{EE6A0D3A-4F0D-1935-58F5-4F654D3E146F}"/>
          </ac:spMkLst>
        </pc:spChg>
        <pc:spChg chg="add mod">
          <ac:chgData name="Reed Kiely" userId="768be38e-2fb5-40ce-925d-bd8e9d9e3c31" providerId="ADAL" clId="{FF3EB031-33E2-41DF-9CE8-05544657AF45}" dt="2024-06-13T14:32:57.831" v="4705" actId="1076"/>
          <ac:spMkLst>
            <pc:docMk/>
            <pc:sldMk cId="3659335850" sldId="2146846616"/>
            <ac:spMk id="33" creationId="{EE3BA809-F434-4264-9CFD-6DD36AB6059B}"/>
          </ac:spMkLst>
        </pc:spChg>
        <pc:spChg chg="add mod">
          <ac:chgData name="Reed Kiely" userId="768be38e-2fb5-40ce-925d-bd8e9d9e3c31" providerId="ADAL" clId="{FF3EB031-33E2-41DF-9CE8-05544657AF45}" dt="2024-06-13T14:32:57.831" v="4705" actId="1076"/>
          <ac:spMkLst>
            <pc:docMk/>
            <pc:sldMk cId="3659335850" sldId="2146846616"/>
            <ac:spMk id="34" creationId="{59A62ED3-2173-374B-5352-639CD05E7A73}"/>
          </ac:spMkLst>
        </pc:spChg>
        <pc:spChg chg="add mod">
          <ac:chgData name="Reed Kiely" userId="768be38e-2fb5-40ce-925d-bd8e9d9e3c31" providerId="ADAL" clId="{FF3EB031-33E2-41DF-9CE8-05544657AF45}" dt="2024-06-13T14:32:57.831" v="4705" actId="1076"/>
          <ac:spMkLst>
            <pc:docMk/>
            <pc:sldMk cId="3659335850" sldId="2146846616"/>
            <ac:spMk id="35" creationId="{6393FA06-DE9E-A68E-88D7-7E0F3EAED2EF}"/>
          </ac:spMkLst>
        </pc:spChg>
        <pc:spChg chg="add mod">
          <ac:chgData name="Reed Kiely" userId="768be38e-2fb5-40ce-925d-bd8e9d9e3c31" providerId="ADAL" clId="{FF3EB031-33E2-41DF-9CE8-05544657AF45}" dt="2024-06-11T15:47:23.734" v="689"/>
          <ac:spMkLst>
            <pc:docMk/>
            <pc:sldMk cId="3659335850" sldId="2146846616"/>
            <ac:spMk id="37" creationId="{4AFB7722-C704-10CF-56A7-A4D026275A8D}"/>
          </ac:spMkLst>
        </pc:spChg>
        <pc:spChg chg="add mod">
          <ac:chgData name="Reed Kiely" userId="768be38e-2fb5-40ce-925d-bd8e9d9e3c31" providerId="ADAL" clId="{FF3EB031-33E2-41DF-9CE8-05544657AF45}" dt="2024-06-13T14:32:57.831" v="4705" actId="1076"/>
          <ac:spMkLst>
            <pc:docMk/>
            <pc:sldMk cId="3659335850" sldId="2146846616"/>
            <ac:spMk id="38" creationId="{93D47B65-6E81-74D3-284D-4E8A23601725}"/>
          </ac:spMkLst>
        </pc:spChg>
        <pc:spChg chg="add mod ord">
          <ac:chgData name="Reed Kiely" userId="768be38e-2fb5-40ce-925d-bd8e9d9e3c31" providerId="ADAL" clId="{FF3EB031-33E2-41DF-9CE8-05544657AF45}" dt="2024-06-13T14:40:58.580" v="4867" actId="1076"/>
          <ac:spMkLst>
            <pc:docMk/>
            <pc:sldMk cId="3659335850" sldId="2146846616"/>
            <ac:spMk id="39" creationId="{B635EDE3-391D-825A-284F-B8F939B8B78C}"/>
          </ac:spMkLst>
        </pc:spChg>
        <pc:spChg chg="add mod">
          <ac:chgData name="Reed Kiely" userId="768be38e-2fb5-40ce-925d-bd8e9d9e3c31" providerId="ADAL" clId="{FF3EB031-33E2-41DF-9CE8-05544657AF45}" dt="2024-06-11T15:59:57.063" v="999"/>
          <ac:spMkLst>
            <pc:docMk/>
            <pc:sldMk cId="3659335850" sldId="2146846616"/>
            <ac:spMk id="41" creationId="{586AE7B5-4274-2980-EC3B-54656DB73E9F}"/>
          </ac:spMkLst>
        </pc:spChg>
        <pc:spChg chg="add mod">
          <ac:chgData name="Reed Kiely" userId="768be38e-2fb5-40ce-925d-bd8e9d9e3c31" providerId="ADAL" clId="{FF3EB031-33E2-41DF-9CE8-05544657AF45}" dt="2024-06-11T16:00:49.119" v="1000"/>
          <ac:spMkLst>
            <pc:docMk/>
            <pc:sldMk cId="3659335850" sldId="2146846616"/>
            <ac:spMk id="42" creationId="{6BBBEDAD-C967-FAC2-3AE0-12D07A2F5FB5}"/>
          </ac:spMkLst>
        </pc:spChg>
        <pc:spChg chg="add mod">
          <ac:chgData name="Reed Kiely" userId="768be38e-2fb5-40ce-925d-bd8e9d9e3c31" providerId="ADAL" clId="{FF3EB031-33E2-41DF-9CE8-05544657AF45}" dt="2024-06-11T16:00:49.119" v="1000"/>
          <ac:spMkLst>
            <pc:docMk/>
            <pc:sldMk cId="3659335850" sldId="2146846616"/>
            <ac:spMk id="43" creationId="{E416E974-27F4-6B12-07EF-D8AAC61C777A}"/>
          </ac:spMkLst>
        </pc:spChg>
        <pc:spChg chg="add del mod">
          <ac:chgData name="Reed Kiely" userId="768be38e-2fb5-40ce-925d-bd8e9d9e3c31" providerId="ADAL" clId="{FF3EB031-33E2-41DF-9CE8-05544657AF45}" dt="2024-06-11T16:02:35.045" v="1120" actId="478"/>
          <ac:spMkLst>
            <pc:docMk/>
            <pc:sldMk cId="3659335850" sldId="2146846616"/>
            <ac:spMk id="44" creationId="{4327395F-2392-916A-DD3F-79EDFFED9443}"/>
          </ac:spMkLst>
        </pc:spChg>
        <pc:spChg chg="add del mod">
          <ac:chgData name="Reed Kiely" userId="768be38e-2fb5-40ce-925d-bd8e9d9e3c31" providerId="ADAL" clId="{FF3EB031-33E2-41DF-9CE8-05544657AF45}" dt="2024-06-11T16:01:08.036" v="1008" actId="478"/>
          <ac:spMkLst>
            <pc:docMk/>
            <pc:sldMk cId="3659335850" sldId="2146846616"/>
            <ac:spMk id="45" creationId="{38FD0146-D4B2-5E2A-B883-79661C317754}"/>
          </ac:spMkLst>
        </pc:spChg>
        <pc:grpChg chg="add mod">
          <ac:chgData name="Reed Kiely" userId="768be38e-2fb5-40ce-925d-bd8e9d9e3c31" providerId="ADAL" clId="{FF3EB031-33E2-41DF-9CE8-05544657AF45}" dt="2024-06-13T14:32:48.963" v="4702"/>
          <ac:grpSpMkLst>
            <pc:docMk/>
            <pc:sldMk cId="3659335850" sldId="2146846616"/>
            <ac:grpSpMk id="4" creationId="{C915CDB8-A3D8-6FA8-2315-D4253315ADDD}"/>
          </ac:grpSpMkLst>
        </pc:grpChg>
        <pc:picChg chg="mod">
          <ac:chgData name="Reed Kiely" userId="768be38e-2fb5-40ce-925d-bd8e9d9e3c31" providerId="ADAL" clId="{FF3EB031-33E2-41DF-9CE8-05544657AF45}" dt="2024-06-13T14:32:48.963" v="4702"/>
          <ac:picMkLst>
            <pc:docMk/>
            <pc:sldMk cId="3659335850" sldId="2146846616"/>
            <ac:picMk id="6" creationId="{85B1FF46-811C-CACA-4E5E-DCB7D0445C8C}"/>
          </ac:picMkLst>
        </pc:picChg>
        <pc:picChg chg="mod">
          <ac:chgData name="Reed Kiely" userId="768be38e-2fb5-40ce-925d-bd8e9d9e3c31" providerId="ADAL" clId="{FF3EB031-33E2-41DF-9CE8-05544657AF45}" dt="2024-06-13T14:32:48.963" v="4702"/>
          <ac:picMkLst>
            <pc:docMk/>
            <pc:sldMk cId="3659335850" sldId="2146846616"/>
            <ac:picMk id="7" creationId="{6A3AF584-EC4E-7B31-72CF-8F3CE6112C12}"/>
          </ac:picMkLst>
        </pc:picChg>
        <pc:picChg chg="add mod">
          <ac:chgData name="Reed Kiely" userId="768be38e-2fb5-40ce-925d-bd8e9d9e3c31" providerId="ADAL" clId="{FF3EB031-33E2-41DF-9CE8-05544657AF45}" dt="2024-06-11T15:47:38.659" v="694" actId="1076"/>
          <ac:picMkLst>
            <pc:docMk/>
            <pc:sldMk cId="3659335850" sldId="2146846616"/>
            <ac:picMk id="11" creationId="{0DB237F0-D8A7-2089-B3E4-C1BBEA91B8C5}"/>
          </ac:picMkLst>
        </pc:picChg>
        <pc:picChg chg="del">
          <ac:chgData name="Reed Kiely" userId="768be38e-2fb5-40ce-925d-bd8e9d9e3c31" providerId="ADAL" clId="{FF3EB031-33E2-41DF-9CE8-05544657AF45}" dt="2024-06-11T15:45:51.782" v="685" actId="478"/>
          <ac:picMkLst>
            <pc:docMk/>
            <pc:sldMk cId="3659335850" sldId="2146846616"/>
            <ac:picMk id="12" creationId="{CFCF49D7-2149-7D38-577F-101D22B4F7D6}"/>
          </ac:picMkLst>
        </pc:picChg>
        <pc:picChg chg="del">
          <ac:chgData name="Reed Kiely" userId="768be38e-2fb5-40ce-925d-bd8e9d9e3c31" providerId="ADAL" clId="{FF3EB031-33E2-41DF-9CE8-05544657AF45}" dt="2024-06-11T15:59:56.724" v="998" actId="478"/>
          <ac:picMkLst>
            <pc:docMk/>
            <pc:sldMk cId="3659335850" sldId="2146846616"/>
            <ac:picMk id="16" creationId="{8514DA2F-4BE4-36DF-BF33-85C9347A6B7E}"/>
          </ac:picMkLst>
        </pc:picChg>
        <pc:picChg chg="del">
          <ac:chgData name="Reed Kiely" userId="768be38e-2fb5-40ce-925d-bd8e9d9e3c31" providerId="ADAL" clId="{FF3EB031-33E2-41DF-9CE8-05544657AF45}" dt="2024-06-11T15:45:51.782" v="685" actId="478"/>
          <ac:picMkLst>
            <pc:docMk/>
            <pc:sldMk cId="3659335850" sldId="2146846616"/>
            <ac:picMk id="18" creationId="{968AFCF4-5092-D8A4-71EE-8B59A667558B}"/>
          </ac:picMkLst>
        </pc:picChg>
        <pc:picChg chg="add mod">
          <ac:chgData name="Reed Kiely" userId="768be38e-2fb5-40ce-925d-bd8e9d9e3c31" providerId="ADAL" clId="{FF3EB031-33E2-41DF-9CE8-05544657AF45}" dt="2024-06-11T15:59:57.063" v="999"/>
          <ac:picMkLst>
            <pc:docMk/>
            <pc:sldMk cId="3659335850" sldId="2146846616"/>
            <ac:picMk id="40" creationId="{0E3D121C-7BEF-CAB5-67D8-8360992D9995}"/>
          </ac:picMkLst>
        </pc:picChg>
        <pc:cxnChg chg="add mod">
          <ac:chgData name="Reed Kiely" userId="768be38e-2fb5-40ce-925d-bd8e9d9e3c31" providerId="ADAL" clId="{FF3EB031-33E2-41DF-9CE8-05544657AF45}" dt="2024-06-13T14:32:57.831" v="4705" actId="1076"/>
          <ac:cxnSpMkLst>
            <pc:docMk/>
            <pc:sldMk cId="3659335850" sldId="2146846616"/>
            <ac:cxnSpMk id="25" creationId="{D8DB78D3-0CE0-0C76-13E5-F260D3789B15}"/>
          </ac:cxnSpMkLst>
        </pc:cxnChg>
        <pc:cxnChg chg="add mod">
          <ac:chgData name="Reed Kiely" userId="768be38e-2fb5-40ce-925d-bd8e9d9e3c31" providerId="ADAL" clId="{FF3EB031-33E2-41DF-9CE8-05544657AF45}" dt="2024-06-13T14:32:57.831" v="4705" actId="1076"/>
          <ac:cxnSpMkLst>
            <pc:docMk/>
            <pc:sldMk cId="3659335850" sldId="2146846616"/>
            <ac:cxnSpMk id="32" creationId="{8EC53252-521E-CE1A-E675-69BA9B8AD997}"/>
          </ac:cxnSpMkLst>
        </pc:cxnChg>
        <pc:cxnChg chg="add mod">
          <ac:chgData name="Reed Kiely" userId="768be38e-2fb5-40ce-925d-bd8e9d9e3c31" providerId="ADAL" clId="{FF3EB031-33E2-41DF-9CE8-05544657AF45}" dt="2024-06-13T14:32:57.831" v="4705" actId="1076"/>
          <ac:cxnSpMkLst>
            <pc:docMk/>
            <pc:sldMk cId="3659335850" sldId="2146846616"/>
            <ac:cxnSpMk id="36" creationId="{ED488FC5-FB95-5174-AF40-F6B280BF8A8F}"/>
          </ac:cxnSpMkLst>
        </pc:cxnChg>
      </pc:sldChg>
      <pc:sldChg chg="addSp delSp modSp add mod addCm delCm">
        <pc:chgData name="Reed Kiely" userId="768be38e-2fb5-40ce-925d-bd8e9d9e3c31" providerId="ADAL" clId="{FF3EB031-33E2-41DF-9CE8-05544657AF45}" dt="2024-06-24T14:00:24.958" v="7845"/>
        <pc:sldMkLst>
          <pc:docMk/>
          <pc:sldMk cId="311590957" sldId="2146846617"/>
        </pc:sldMkLst>
        <pc:spChg chg="add del mod">
          <ac:chgData name="Reed Kiely" userId="768be38e-2fb5-40ce-925d-bd8e9d9e3c31" providerId="ADAL" clId="{FF3EB031-33E2-41DF-9CE8-05544657AF45}" dt="2024-06-12T20:17:58.111" v="2698" actId="478"/>
          <ac:spMkLst>
            <pc:docMk/>
            <pc:sldMk cId="311590957" sldId="2146846617"/>
            <ac:spMk id="3" creationId="{D4F6B668-A184-CC4F-0E2B-D6E51AE7834C}"/>
          </ac:spMkLst>
        </pc:spChg>
        <pc:spChg chg="del mod">
          <ac:chgData name="Reed Kiely" userId="768be38e-2fb5-40ce-925d-bd8e9d9e3c31" providerId="ADAL" clId="{FF3EB031-33E2-41DF-9CE8-05544657AF45}" dt="2024-06-12T20:18:06.831" v="2702" actId="478"/>
          <ac:spMkLst>
            <pc:docMk/>
            <pc:sldMk cId="311590957" sldId="2146846617"/>
            <ac:spMk id="4" creationId="{0206DA7C-05DD-466F-1643-CADE984CD387}"/>
          </ac:spMkLst>
        </pc:spChg>
        <pc:spChg chg="mod">
          <ac:chgData name="Reed Kiely" userId="768be38e-2fb5-40ce-925d-bd8e9d9e3c31" providerId="ADAL" clId="{FF3EB031-33E2-41DF-9CE8-05544657AF45}" dt="2024-06-12T20:19:15.399" v="2754" actId="20577"/>
          <ac:spMkLst>
            <pc:docMk/>
            <pc:sldMk cId="311590957" sldId="2146846617"/>
            <ac:spMk id="5" creationId="{A9C1414B-E824-E306-C094-EEEE3CC60696}"/>
          </ac:spMkLst>
        </pc:spChg>
        <pc:spChg chg="add mod">
          <ac:chgData name="Reed Kiely" userId="768be38e-2fb5-40ce-925d-bd8e9d9e3c31" providerId="ADAL" clId="{FF3EB031-33E2-41DF-9CE8-05544657AF45}" dt="2024-06-12T20:17:58.515" v="2699"/>
          <ac:spMkLst>
            <pc:docMk/>
            <pc:sldMk cId="311590957" sldId="2146846617"/>
            <ac:spMk id="8" creationId="{2AECC1D2-4238-C84F-6548-D3D2D41ACB0B}"/>
          </ac:spMkLst>
        </pc:spChg>
        <pc:spChg chg="add del mod">
          <ac:chgData name="Reed Kiely" userId="768be38e-2fb5-40ce-925d-bd8e9d9e3c31" providerId="ADAL" clId="{FF3EB031-33E2-41DF-9CE8-05544657AF45}" dt="2024-06-12T20:18:24.184" v="2719" actId="478"/>
          <ac:spMkLst>
            <pc:docMk/>
            <pc:sldMk cId="311590957" sldId="2146846617"/>
            <ac:spMk id="9" creationId="{29E4A5F7-5F3F-8C53-A557-72848338252B}"/>
          </ac:spMkLst>
        </pc:spChg>
        <pc:spChg chg="add mod">
          <ac:chgData name="Reed Kiely" userId="768be38e-2fb5-40ce-925d-bd8e9d9e3c31" providerId="ADAL" clId="{FF3EB031-33E2-41DF-9CE8-05544657AF45}" dt="2024-06-12T20:17:58.515" v="2699"/>
          <ac:spMkLst>
            <pc:docMk/>
            <pc:sldMk cId="311590957" sldId="2146846617"/>
            <ac:spMk id="10" creationId="{91588C16-39CC-156A-3190-508219119C24}"/>
          </ac:spMkLst>
        </pc:spChg>
        <pc:spChg chg="add mod">
          <ac:chgData name="Reed Kiely" userId="768be38e-2fb5-40ce-925d-bd8e9d9e3c31" providerId="ADAL" clId="{FF3EB031-33E2-41DF-9CE8-05544657AF45}" dt="2024-06-12T20:17:58.515" v="2699"/>
          <ac:spMkLst>
            <pc:docMk/>
            <pc:sldMk cId="311590957" sldId="2146846617"/>
            <ac:spMk id="12" creationId="{D96CB8CA-0192-B730-9A23-00620404DA19}"/>
          </ac:spMkLst>
        </pc:spChg>
        <pc:spChg chg="add del mod ord">
          <ac:chgData name="Reed Kiely" userId="768be38e-2fb5-40ce-925d-bd8e9d9e3c31" providerId="ADAL" clId="{FF3EB031-33E2-41DF-9CE8-05544657AF45}" dt="2024-06-13T20:12:42.978" v="6000" actId="478"/>
          <ac:spMkLst>
            <pc:docMk/>
            <pc:sldMk cId="311590957" sldId="2146846617"/>
            <ac:spMk id="13" creationId="{AF34F8F6-9C09-B0D5-8BD7-A4B926F1D72C}"/>
          </ac:spMkLst>
        </pc:spChg>
        <pc:spChg chg="mod">
          <ac:chgData name="Reed Kiely" userId="768be38e-2fb5-40ce-925d-bd8e9d9e3c31" providerId="ADAL" clId="{FF3EB031-33E2-41DF-9CE8-05544657AF45}" dt="2024-06-24T14:00:23.355" v="7844"/>
          <ac:spMkLst>
            <pc:docMk/>
            <pc:sldMk cId="311590957" sldId="2146846617"/>
            <ac:spMk id="26" creationId="{8C3F8CF7-3F92-7CEF-D627-60766240893C}"/>
          </ac:spMkLst>
        </pc:spChg>
        <pc:grpChg chg="add mod">
          <ac:chgData name="Reed Kiely" userId="768be38e-2fb5-40ce-925d-bd8e9d9e3c31" providerId="ADAL" clId="{FF3EB031-33E2-41DF-9CE8-05544657AF45}" dt="2024-06-13T14:29:19.625" v="4616"/>
          <ac:grpSpMkLst>
            <pc:docMk/>
            <pc:sldMk cId="311590957" sldId="2146846617"/>
            <ac:grpSpMk id="3" creationId="{7479834F-6059-97F2-8E78-3374F078B88D}"/>
          </ac:grpSpMkLst>
        </pc:grpChg>
        <pc:graphicFrameChg chg="add mod">
          <ac:chgData name="Reed Kiely" userId="768be38e-2fb5-40ce-925d-bd8e9d9e3c31" providerId="ADAL" clId="{FF3EB031-33E2-41DF-9CE8-05544657AF45}" dt="2024-06-12T20:17:58.515" v="2699"/>
          <ac:graphicFrameMkLst>
            <pc:docMk/>
            <pc:sldMk cId="311590957" sldId="2146846617"/>
            <ac:graphicFrameMk id="11" creationId="{F0C02A9E-B197-7C18-84E6-23AFF5787CB8}"/>
          </ac:graphicFrameMkLst>
        </pc:graphicFrameChg>
        <pc:picChg chg="mod">
          <ac:chgData name="Reed Kiely" userId="768be38e-2fb5-40ce-925d-bd8e9d9e3c31" providerId="ADAL" clId="{FF3EB031-33E2-41DF-9CE8-05544657AF45}" dt="2024-06-13T14:29:19.625" v="4616"/>
          <ac:picMkLst>
            <pc:docMk/>
            <pc:sldMk cId="311590957" sldId="2146846617"/>
            <ac:picMk id="4" creationId="{F771FDC7-8A0D-3793-3161-B38CB6F2B8C6}"/>
          </ac:picMkLst>
        </pc:picChg>
        <pc:picChg chg="mod">
          <ac:chgData name="Reed Kiely" userId="768be38e-2fb5-40ce-925d-bd8e9d9e3c31" providerId="ADAL" clId="{FF3EB031-33E2-41DF-9CE8-05544657AF45}" dt="2024-06-13T14:29:19.625" v="4616"/>
          <ac:picMkLst>
            <pc:docMk/>
            <pc:sldMk cId="311590957" sldId="2146846617"/>
            <ac:picMk id="6" creationId="{A0467797-8316-46D0-16F1-A0CB16D13319}"/>
          </ac:picMkLst>
        </pc:picChg>
        <pc:picChg chg="add mod">
          <ac:chgData name="Reed Kiely" userId="768be38e-2fb5-40ce-925d-bd8e9d9e3c31" providerId="ADAL" clId="{FF3EB031-33E2-41DF-9CE8-05544657AF45}" dt="2024-06-24T14:00:17.739" v="7843"/>
          <ac:picMkLst>
            <pc:docMk/>
            <pc:sldMk cId="311590957" sldId="2146846617"/>
            <ac:picMk id="7" creationId="{DF81DBA4-2F3C-8A94-70C5-6B60F5C17638}"/>
          </ac:picMkLst>
        </pc:picChg>
        <pc:picChg chg="del">
          <ac:chgData name="Reed Kiely" userId="768be38e-2fb5-40ce-925d-bd8e9d9e3c31" providerId="ADAL" clId="{FF3EB031-33E2-41DF-9CE8-05544657AF45}" dt="2024-06-12T20:13:27.879" v="2695" actId="478"/>
          <ac:picMkLst>
            <pc:docMk/>
            <pc:sldMk cId="311590957" sldId="2146846617"/>
            <ac:picMk id="25" creationId="{6003F8CD-8F2B-7341-2E4D-A0F8F53B32F2}"/>
          </ac:picMkLst>
        </pc:picChg>
        <pc:picChg chg="del">
          <ac:chgData name="Reed Kiely" userId="768be38e-2fb5-40ce-925d-bd8e9d9e3c31" providerId="ADAL" clId="{FF3EB031-33E2-41DF-9CE8-05544657AF45}" dt="2024-06-12T19:06:11.914" v="1185" actId="478"/>
          <ac:picMkLst>
            <pc:docMk/>
            <pc:sldMk cId="311590957" sldId="2146846617"/>
            <ac:picMk id="1026" creationId="{2A2F1CA8-27AC-E8CF-B07D-D589BDFA4B51}"/>
          </ac:picMkLst>
        </pc:picChg>
        <pc:picChg chg="add del mod">
          <ac:chgData name="Reed Kiely" userId="768be38e-2fb5-40ce-925d-bd8e9d9e3c31" providerId="ADAL" clId="{FF3EB031-33E2-41DF-9CE8-05544657AF45}" dt="2024-06-12T20:17:56.743" v="2697" actId="478"/>
          <ac:picMkLst>
            <pc:docMk/>
            <pc:sldMk cId="311590957" sldId="2146846617"/>
            <ac:picMk id="2050" creationId="{FAB5B5D9-CD9C-4D6A-C3DF-DC2BD98612F7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Reed Kiely" userId="768be38e-2fb5-40ce-925d-bd8e9d9e3c31" providerId="ADAL" clId="{FF3EB031-33E2-41DF-9CE8-05544657AF45}" dt="2024-06-24T14:00:24.958" v="7845"/>
              <pc2:cmMkLst xmlns:pc2="http://schemas.microsoft.com/office/powerpoint/2019/9/main/command">
                <pc:docMk/>
                <pc:sldMk cId="311590957" sldId="2146846617"/>
                <pc2:cmMk id="{24E44D68-091C-48E4-8C7F-5284D5879FA5}"/>
              </pc2:cmMkLst>
            </pc226:cmChg>
          </p:ext>
        </pc:extLst>
      </pc:sldChg>
      <pc:sldChg chg="addSp modSp add del mod">
        <pc:chgData name="Reed Kiely" userId="768be38e-2fb5-40ce-925d-bd8e9d9e3c31" providerId="ADAL" clId="{FF3EB031-33E2-41DF-9CE8-05544657AF45}" dt="2024-06-12T20:20:54.538" v="2791" actId="47"/>
        <pc:sldMkLst>
          <pc:docMk/>
          <pc:sldMk cId="478805290" sldId="2146846618"/>
        </pc:sldMkLst>
        <pc:spChg chg="mod">
          <ac:chgData name="Reed Kiely" userId="768be38e-2fb5-40ce-925d-bd8e9d9e3c31" providerId="ADAL" clId="{FF3EB031-33E2-41DF-9CE8-05544657AF45}" dt="2024-06-12T19:07:11.200" v="1306" actId="207"/>
          <ac:spMkLst>
            <pc:docMk/>
            <pc:sldMk cId="478805290" sldId="2146846618"/>
            <ac:spMk id="3" creationId="{D4F6B668-A184-CC4F-0E2B-D6E51AE7834C}"/>
          </ac:spMkLst>
        </pc:spChg>
        <pc:spChg chg="mod">
          <ac:chgData name="Reed Kiely" userId="768be38e-2fb5-40ce-925d-bd8e9d9e3c31" providerId="ADAL" clId="{FF3EB031-33E2-41DF-9CE8-05544657AF45}" dt="2024-06-12T19:07:11.200" v="1306" actId="207"/>
          <ac:spMkLst>
            <pc:docMk/>
            <pc:sldMk cId="478805290" sldId="2146846618"/>
            <ac:spMk id="4" creationId="{0206DA7C-05DD-466F-1643-CADE984CD387}"/>
          </ac:spMkLst>
        </pc:spChg>
        <pc:picChg chg="add mod">
          <ac:chgData name="Reed Kiely" userId="768be38e-2fb5-40ce-925d-bd8e9d9e3c31" providerId="ADAL" clId="{FF3EB031-33E2-41DF-9CE8-05544657AF45}" dt="2024-06-12T20:11:51.644" v="2684" actId="208"/>
          <ac:picMkLst>
            <pc:docMk/>
            <pc:sldMk cId="478805290" sldId="2146846618"/>
            <ac:picMk id="3074" creationId="{53A20CAD-9A18-FA01-E5EE-510BA0392F0D}"/>
          </ac:picMkLst>
        </pc:picChg>
      </pc:sldChg>
      <pc:sldChg chg="addSp delSp modSp add mod addCm">
        <pc:chgData name="Reed Kiely" userId="768be38e-2fb5-40ce-925d-bd8e9d9e3c31" providerId="ADAL" clId="{FF3EB031-33E2-41DF-9CE8-05544657AF45}" dt="2024-06-24T14:17:39.254" v="7853" actId="14100"/>
        <pc:sldMkLst>
          <pc:docMk/>
          <pc:sldMk cId="3901756183" sldId="2146846619"/>
        </pc:sldMkLst>
        <pc:spChg chg="add del mod">
          <ac:chgData name="Reed Kiely" userId="768be38e-2fb5-40ce-925d-bd8e9d9e3c31" providerId="ADAL" clId="{FF3EB031-33E2-41DF-9CE8-05544657AF45}" dt="2024-06-13T14:30:58.921" v="4680" actId="478"/>
          <ac:spMkLst>
            <pc:docMk/>
            <pc:sldMk cId="3901756183" sldId="2146846619"/>
            <ac:spMk id="3" creationId="{EEAD8F4E-19A3-3E34-FD3A-9CAEDE103F17}"/>
          </ac:spMkLst>
        </pc:spChg>
        <pc:spChg chg="mod">
          <ac:chgData name="Reed Kiely" userId="768be38e-2fb5-40ce-925d-bd8e9d9e3c31" providerId="ADAL" clId="{FF3EB031-33E2-41DF-9CE8-05544657AF45}" dt="2024-06-13T20:10:48.630" v="5905" actId="313"/>
          <ac:spMkLst>
            <pc:docMk/>
            <pc:sldMk cId="3901756183" sldId="2146846619"/>
            <ac:spMk id="5" creationId="{A9C1414B-E824-E306-C094-EEEE3CC60696}"/>
          </ac:spMkLst>
        </pc:spChg>
        <pc:spChg chg="add del mod">
          <ac:chgData name="Reed Kiely" userId="768be38e-2fb5-40ce-925d-bd8e9d9e3c31" providerId="ADAL" clId="{FF3EB031-33E2-41DF-9CE8-05544657AF45}" dt="2024-06-13T20:10:52.370" v="5906" actId="478"/>
          <ac:spMkLst>
            <pc:docMk/>
            <pc:sldMk cId="3901756183" sldId="2146846619"/>
            <ac:spMk id="22" creationId="{7EE9D2DC-5022-D48F-3B78-939F5F230886}"/>
          </ac:spMkLst>
        </pc:spChg>
        <pc:spChg chg="mod">
          <ac:chgData name="Reed Kiely" userId="768be38e-2fb5-40ce-925d-bd8e9d9e3c31" providerId="ADAL" clId="{FF3EB031-33E2-41DF-9CE8-05544657AF45}" dt="2024-06-13T14:30:44.274" v="4677" actId="1037"/>
          <ac:spMkLst>
            <pc:docMk/>
            <pc:sldMk cId="3901756183" sldId="2146846619"/>
            <ac:spMk id="25" creationId="{B6B5AD1A-2491-4771-2C58-81BF5F59C0F3}"/>
          </ac:spMkLst>
        </pc:spChg>
        <pc:picChg chg="add mod">
          <ac:chgData name="Reed Kiely" userId="768be38e-2fb5-40ce-925d-bd8e9d9e3c31" providerId="ADAL" clId="{FF3EB031-33E2-41DF-9CE8-05544657AF45}" dt="2024-06-24T14:17:39.254" v="7853" actId="14100"/>
          <ac:picMkLst>
            <pc:docMk/>
            <pc:sldMk cId="3901756183" sldId="2146846619"/>
            <ac:picMk id="6" creationId="{BA863B5D-25FC-C019-6B4C-C1E9391D7EDA}"/>
          </ac:picMkLst>
        </pc:picChg>
        <pc:picChg chg="del">
          <ac:chgData name="Reed Kiely" userId="768be38e-2fb5-40ce-925d-bd8e9d9e3c31" providerId="ADAL" clId="{FF3EB031-33E2-41DF-9CE8-05544657AF45}" dt="2024-06-13T14:30:48.249" v="4678" actId="478"/>
          <ac:picMkLst>
            <pc:docMk/>
            <pc:sldMk cId="3901756183" sldId="2146846619"/>
            <ac:picMk id="8" creationId="{95C2EF16-C366-F26B-774C-9DDBC83CA62E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Reed Kiely" userId="768be38e-2fb5-40ce-925d-bd8e9d9e3c31" providerId="ADAL" clId="{FF3EB031-33E2-41DF-9CE8-05544657AF45}" dt="2024-06-13T20:10:35.931" v="5881"/>
              <pc2:cmMkLst xmlns:pc2="http://schemas.microsoft.com/office/powerpoint/2019/9/main/command">
                <pc:docMk/>
                <pc:sldMk cId="3901756183" sldId="2146846619"/>
                <pc2:cmMk id="{7770AF0D-712D-404A-B4FF-E41954603228}"/>
              </pc2:cmMkLst>
            </pc226:cmChg>
          </p:ext>
        </pc:extLst>
      </pc:sldChg>
      <pc:sldChg chg="addSp delSp modSp add mod ord addCm delCm modCm">
        <pc:chgData name="Reed Kiely" userId="768be38e-2fb5-40ce-925d-bd8e9d9e3c31" providerId="ADAL" clId="{FF3EB031-33E2-41DF-9CE8-05544657AF45}" dt="2024-06-17T14:36:24.699" v="7834" actId="1036"/>
        <pc:sldMkLst>
          <pc:docMk/>
          <pc:sldMk cId="822276067" sldId="2146846620"/>
        </pc:sldMkLst>
        <pc:spChg chg="mod">
          <ac:chgData name="Reed Kiely" userId="768be38e-2fb5-40ce-925d-bd8e9d9e3c31" providerId="ADAL" clId="{FF3EB031-33E2-41DF-9CE8-05544657AF45}" dt="2024-06-17T14:36:11.179" v="7827" actId="1038"/>
          <ac:spMkLst>
            <pc:docMk/>
            <pc:sldMk cId="822276067" sldId="2146846620"/>
            <ac:spMk id="2" creationId="{B487AB51-E85C-EADD-82DB-9793E36AF25F}"/>
          </ac:spMkLst>
        </pc:spChg>
        <pc:spChg chg="add del mod">
          <ac:chgData name="Reed Kiely" userId="768be38e-2fb5-40ce-925d-bd8e9d9e3c31" providerId="ADAL" clId="{FF3EB031-33E2-41DF-9CE8-05544657AF45}" dt="2024-06-14T15:50:24.368" v="7693" actId="478"/>
          <ac:spMkLst>
            <pc:docMk/>
            <pc:sldMk cId="822276067" sldId="2146846620"/>
            <ac:spMk id="3" creationId="{12403D77-673D-234F-400F-0E9B5F6DF605}"/>
          </ac:spMkLst>
        </pc:spChg>
        <pc:spChg chg="mod">
          <ac:chgData name="Reed Kiely" userId="768be38e-2fb5-40ce-925d-bd8e9d9e3c31" providerId="ADAL" clId="{FF3EB031-33E2-41DF-9CE8-05544657AF45}" dt="2024-06-17T14:33:26.122" v="7742" actId="1036"/>
          <ac:spMkLst>
            <pc:docMk/>
            <pc:sldMk cId="822276067" sldId="2146846620"/>
            <ac:spMk id="3" creationId="{9533A28C-C5D9-BD98-5F08-1C0DE696E574}"/>
          </ac:spMkLst>
        </pc:spChg>
        <pc:spChg chg="del mod">
          <ac:chgData name="Reed Kiely" userId="768be38e-2fb5-40ce-925d-bd8e9d9e3c31" providerId="ADAL" clId="{FF3EB031-33E2-41DF-9CE8-05544657AF45}" dt="2024-06-12T20:45:38.053" v="3576" actId="478"/>
          <ac:spMkLst>
            <pc:docMk/>
            <pc:sldMk cId="822276067" sldId="2146846620"/>
            <ac:spMk id="3" creationId="{D4F6B668-A184-CC4F-0E2B-D6E51AE7834C}"/>
          </ac:spMkLst>
        </pc:spChg>
        <pc:spChg chg="del mod">
          <ac:chgData name="Reed Kiely" userId="768be38e-2fb5-40ce-925d-bd8e9d9e3c31" providerId="ADAL" clId="{FF3EB031-33E2-41DF-9CE8-05544657AF45}" dt="2024-06-12T21:03:01.837" v="3935" actId="478"/>
          <ac:spMkLst>
            <pc:docMk/>
            <pc:sldMk cId="822276067" sldId="2146846620"/>
            <ac:spMk id="4" creationId="{0206DA7C-05DD-466F-1643-CADE984CD387}"/>
          </ac:spMkLst>
        </pc:spChg>
        <pc:spChg chg="add mod">
          <ac:chgData name="Reed Kiely" userId="768be38e-2fb5-40ce-925d-bd8e9d9e3c31" providerId="ADAL" clId="{FF3EB031-33E2-41DF-9CE8-05544657AF45}" dt="2024-06-17T14:36:22.387" v="7832" actId="1036"/>
          <ac:spMkLst>
            <pc:docMk/>
            <pc:sldMk cId="822276067" sldId="2146846620"/>
            <ac:spMk id="4" creationId="{7D418F9B-D261-7C6D-D606-65D8D250CDF3}"/>
          </ac:spMkLst>
        </pc:spChg>
        <pc:spChg chg="add del mod">
          <ac:chgData name="Reed Kiely" userId="768be38e-2fb5-40ce-925d-bd8e9d9e3c31" providerId="ADAL" clId="{FF3EB031-33E2-41DF-9CE8-05544657AF45}" dt="2024-06-14T15:49:35.432" v="7683" actId="478"/>
          <ac:spMkLst>
            <pc:docMk/>
            <pc:sldMk cId="822276067" sldId="2146846620"/>
            <ac:spMk id="4" creationId="{8F9D5753-BDD2-D1B3-50DD-5863A56C0FDB}"/>
          </ac:spMkLst>
        </pc:spChg>
        <pc:spChg chg="add del mod">
          <ac:chgData name="Reed Kiely" userId="768be38e-2fb5-40ce-925d-bd8e9d9e3c31" providerId="ADAL" clId="{FF3EB031-33E2-41DF-9CE8-05544657AF45}" dt="2024-06-13T21:00:58.136" v="7040" actId="478"/>
          <ac:spMkLst>
            <pc:docMk/>
            <pc:sldMk cId="822276067" sldId="2146846620"/>
            <ac:spMk id="4" creationId="{BCED65EE-C537-3836-A320-7BDB1D48BB65}"/>
          </ac:spMkLst>
        </pc:spChg>
        <pc:spChg chg="mod">
          <ac:chgData name="Reed Kiely" userId="768be38e-2fb5-40ce-925d-bd8e9d9e3c31" providerId="ADAL" clId="{FF3EB031-33E2-41DF-9CE8-05544657AF45}" dt="2024-06-17T14:36:24.699" v="7834" actId="1036"/>
          <ac:spMkLst>
            <pc:docMk/>
            <pc:sldMk cId="822276067" sldId="2146846620"/>
            <ac:spMk id="5" creationId="{A9C1414B-E824-E306-C094-EEEE3CC60696}"/>
          </ac:spMkLst>
        </pc:spChg>
        <pc:spChg chg="add del mod">
          <ac:chgData name="Reed Kiely" userId="768be38e-2fb5-40ce-925d-bd8e9d9e3c31" providerId="ADAL" clId="{FF3EB031-33E2-41DF-9CE8-05544657AF45}" dt="2024-06-14T15:50:19.856" v="7692" actId="478"/>
          <ac:spMkLst>
            <pc:docMk/>
            <pc:sldMk cId="822276067" sldId="2146846620"/>
            <ac:spMk id="6" creationId="{F6AABC55-39C7-F552-1BDC-3F50E3649EEA}"/>
          </ac:spMkLst>
        </pc:spChg>
        <pc:spChg chg="add mod">
          <ac:chgData name="Reed Kiely" userId="768be38e-2fb5-40ce-925d-bd8e9d9e3c31" providerId="ADAL" clId="{FF3EB031-33E2-41DF-9CE8-05544657AF45}" dt="2024-06-17T14:13:31.332" v="7716" actId="1076"/>
          <ac:spMkLst>
            <pc:docMk/>
            <pc:sldMk cId="822276067" sldId="2146846620"/>
            <ac:spMk id="8" creationId="{94164A75-E113-92F2-DE8B-61310FD508F8}"/>
          </ac:spMkLst>
        </pc:spChg>
        <pc:spChg chg="add del mod">
          <ac:chgData name="Reed Kiely" userId="768be38e-2fb5-40ce-925d-bd8e9d9e3c31" providerId="ADAL" clId="{FF3EB031-33E2-41DF-9CE8-05544657AF45}" dt="2024-06-12T20:36:55.190" v="3231" actId="478"/>
          <ac:spMkLst>
            <pc:docMk/>
            <pc:sldMk cId="822276067" sldId="2146846620"/>
            <ac:spMk id="9" creationId="{2EE63633-FA18-74AE-389D-7EB54C93C685}"/>
          </ac:spMkLst>
        </pc:spChg>
        <pc:spChg chg="add mod">
          <ac:chgData name="Reed Kiely" userId="768be38e-2fb5-40ce-925d-bd8e9d9e3c31" providerId="ADAL" clId="{FF3EB031-33E2-41DF-9CE8-05544657AF45}" dt="2024-06-17T14:13:31.332" v="7716" actId="1076"/>
          <ac:spMkLst>
            <pc:docMk/>
            <pc:sldMk cId="822276067" sldId="2146846620"/>
            <ac:spMk id="11" creationId="{E5C86074-B812-3CDC-822F-12F16EA878C7}"/>
          </ac:spMkLst>
        </pc:spChg>
        <pc:spChg chg="add del mod">
          <ac:chgData name="Reed Kiely" userId="768be38e-2fb5-40ce-925d-bd8e9d9e3c31" providerId="ADAL" clId="{FF3EB031-33E2-41DF-9CE8-05544657AF45}" dt="2024-06-13T21:00:59.328" v="7041" actId="478"/>
          <ac:spMkLst>
            <pc:docMk/>
            <pc:sldMk cId="822276067" sldId="2146846620"/>
            <ac:spMk id="12" creationId="{F9001889-B4D3-AE9C-D110-BD7A0E05DA79}"/>
          </ac:spMkLst>
        </pc:spChg>
        <pc:spChg chg="add mod">
          <ac:chgData name="Reed Kiely" userId="768be38e-2fb5-40ce-925d-bd8e9d9e3c31" providerId="ADAL" clId="{FF3EB031-33E2-41DF-9CE8-05544657AF45}" dt="2024-06-14T15:51:15.097" v="7711" actId="1035"/>
          <ac:spMkLst>
            <pc:docMk/>
            <pc:sldMk cId="822276067" sldId="2146846620"/>
            <ac:spMk id="13" creationId="{D9781CA3-BBED-F94B-47FE-A58B421D454F}"/>
          </ac:spMkLst>
        </pc:spChg>
        <pc:spChg chg="add mod">
          <ac:chgData name="Reed Kiely" userId="768be38e-2fb5-40ce-925d-bd8e9d9e3c31" providerId="ADAL" clId="{FF3EB031-33E2-41DF-9CE8-05544657AF45}" dt="2024-06-14T15:51:15.097" v="7711" actId="1035"/>
          <ac:spMkLst>
            <pc:docMk/>
            <pc:sldMk cId="822276067" sldId="2146846620"/>
            <ac:spMk id="16" creationId="{24A34245-8A2B-7F07-2DB9-8A4BEB469E53}"/>
          </ac:spMkLst>
        </pc:spChg>
        <pc:spChg chg="add mod">
          <ac:chgData name="Reed Kiely" userId="768be38e-2fb5-40ce-925d-bd8e9d9e3c31" providerId="ADAL" clId="{FF3EB031-33E2-41DF-9CE8-05544657AF45}" dt="2024-06-14T15:51:24.659" v="7712"/>
          <ac:spMkLst>
            <pc:docMk/>
            <pc:sldMk cId="822276067" sldId="2146846620"/>
            <ac:spMk id="20" creationId="{6EA5A5DB-04EE-528F-C5AA-619BB66CEB5E}"/>
          </ac:spMkLst>
        </pc:spChg>
        <pc:spChg chg="add del mod">
          <ac:chgData name="Reed Kiely" userId="768be38e-2fb5-40ce-925d-bd8e9d9e3c31" providerId="ADAL" clId="{FF3EB031-33E2-41DF-9CE8-05544657AF45}" dt="2024-06-12T21:04:34.252" v="3969" actId="478"/>
          <ac:spMkLst>
            <pc:docMk/>
            <pc:sldMk cId="822276067" sldId="2146846620"/>
            <ac:spMk id="22" creationId="{69EB4E9E-6B43-BED5-939A-21BE37458DCE}"/>
          </ac:spMkLst>
        </pc:spChg>
        <pc:spChg chg="add mod">
          <ac:chgData name="Reed Kiely" userId="768be38e-2fb5-40ce-925d-bd8e9d9e3c31" providerId="ADAL" clId="{FF3EB031-33E2-41DF-9CE8-05544657AF45}" dt="2024-06-17T14:14:09.300" v="7723" actId="1035"/>
          <ac:spMkLst>
            <pc:docMk/>
            <pc:sldMk cId="822276067" sldId="2146846620"/>
            <ac:spMk id="23" creationId="{8B71B01A-8D00-5D51-B720-8F44CE01E83B}"/>
          </ac:spMkLst>
        </pc:spChg>
        <pc:spChg chg="add mod">
          <ac:chgData name="Reed Kiely" userId="768be38e-2fb5-40ce-925d-bd8e9d9e3c31" providerId="ADAL" clId="{FF3EB031-33E2-41DF-9CE8-05544657AF45}" dt="2024-06-17T14:14:09.300" v="7723" actId="1035"/>
          <ac:spMkLst>
            <pc:docMk/>
            <pc:sldMk cId="822276067" sldId="2146846620"/>
            <ac:spMk id="25" creationId="{43AE685E-BA3B-7951-34F6-062F819134A3}"/>
          </ac:spMkLst>
        </pc:spChg>
        <pc:spChg chg="mod">
          <ac:chgData name="Reed Kiely" userId="768be38e-2fb5-40ce-925d-bd8e9d9e3c31" providerId="ADAL" clId="{FF3EB031-33E2-41DF-9CE8-05544657AF45}" dt="2024-06-12T21:04:10.850" v="3968"/>
          <ac:spMkLst>
            <pc:docMk/>
            <pc:sldMk cId="822276067" sldId="2146846620"/>
            <ac:spMk id="26" creationId="{8C3F8CF7-3F92-7CEF-D627-60766240893C}"/>
          </ac:spMkLst>
        </pc:spChg>
        <pc:spChg chg="add mod">
          <ac:chgData name="Reed Kiely" userId="768be38e-2fb5-40ce-925d-bd8e9d9e3c31" providerId="ADAL" clId="{FF3EB031-33E2-41DF-9CE8-05544657AF45}" dt="2024-06-17T14:14:09.300" v="7723" actId="1035"/>
          <ac:spMkLst>
            <pc:docMk/>
            <pc:sldMk cId="822276067" sldId="2146846620"/>
            <ac:spMk id="27" creationId="{57E282E6-23FD-431E-D2C7-2F505D535499}"/>
          </ac:spMkLst>
        </pc:spChg>
        <pc:spChg chg="add del mod">
          <ac:chgData name="Reed Kiely" userId="768be38e-2fb5-40ce-925d-bd8e9d9e3c31" providerId="ADAL" clId="{FF3EB031-33E2-41DF-9CE8-05544657AF45}" dt="2024-06-13T20:53:25.225" v="6785" actId="478"/>
          <ac:spMkLst>
            <pc:docMk/>
            <pc:sldMk cId="822276067" sldId="2146846620"/>
            <ac:spMk id="33" creationId="{5A0424F3-ECAB-173E-51B8-3A176C8FBC70}"/>
          </ac:spMkLst>
        </pc:spChg>
        <pc:spChg chg="add del mod">
          <ac:chgData name="Reed Kiely" userId="768be38e-2fb5-40ce-925d-bd8e9d9e3c31" providerId="ADAL" clId="{FF3EB031-33E2-41DF-9CE8-05544657AF45}" dt="2024-06-12T21:04:34.252" v="3969" actId="478"/>
          <ac:spMkLst>
            <pc:docMk/>
            <pc:sldMk cId="822276067" sldId="2146846620"/>
            <ac:spMk id="33" creationId="{DE7F62FB-FDCC-B875-A521-4FF2FF623BE1}"/>
          </ac:spMkLst>
        </pc:spChg>
        <pc:spChg chg="add mod ord">
          <ac:chgData name="Reed Kiely" userId="768be38e-2fb5-40ce-925d-bd8e9d9e3c31" providerId="ADAL" clId="{FF3EB031-33E2-41DF-9CE8-05544657AF45}" dt="2024-06-14T15:51:00.456" v="7700" actId="1036"/>
          <ac:spMkLst>
            <pc:docMk/>
            <pc:sldMk cId="822276067" sldId="2146846620"/>
            <ac:spMk id="34" creationId="{8B93F06E-008A-86D0-FDA1-57D2B15E13FB}"/>
          </ac:spMkLst>
        </pc:spChg>
        <pc:spChg chg="add del mod">
          <ac:chgData name="Reed Kiely" userId="768be38e-2fb5-40ce-925d-bd8e9d9e3c31" providerId="ADAL" clId="{FF3EB031-33E2-41DF-9CE8-05544657AF45}" dt="2024-06-13T19:05:41.221" v="5688" actId="478"/>
          <ac:spMkLst>
            <pc:docMk/>
            <pc:sldMk cId="822276067" sldId="2146846620"/>
            <ac:spMk id="34" creationId="{F63BA84B-97EF-B4AE-F20F-15BEFC6676C9}"/>
          </ac:spMkLst>
        </pc:spChg>
        <pc:spChg chg="add del">
          <ac:chgData name="Reed Kiely" userId="768be38e-2fb5-40ce-925d-bd8e9d9e3c31" providerId="ADAL" clId="{FF3EB031-33E2-41DF-9CE8-05544657AF45}" dt="2024-06-12T21:00:41.994" v="3880" actId="22"/>
          <ac:spMkLst>
            <pc:docMk/>
            <pc:sldMk cId="822276067" sldId="2146846620"/>
            <ac:spMk id="36" creationId="{9295B771-018E-A4A7-60B7-D86856AFB57D}"/>
          </ac:spMkLst>
        </pc:spChg>
        <pc:spChg chg="add mod ord">
          <ac:chgData name="Reed Kiely" userId="768be38e-2fb5-40ce-925d-bd8e9d9e3c31" providerId="ADAL" clId="{FF3EB031-33E2-41DF-9CE8-05544657AF45}" dt="2024-06-17T14:14:09.300" v="7723" actId="1035"/>
          <ac:spMkLst>
            <pc:docMk/>
            <pc:sldMk cId="822276067" sldId="2146846620"/>
            <ac:spMk id="37" creationId="{A4358A14-1F24-0C90-0CD4-B53D2118C025}"/>
          </ac:spMkLst>
        </pc:spChg>
        <pc:spChg chg="add mod">
          <ac:chgData name="Reed Kiely" userId="768be38e-2fb5-40ce-925d-bd8e9d9e3c31" providerId="ADAL" clId="{FF3EB031-33E2-41DF-9CE8-05544657AF45}" dt="2024-06-17T14:13:31.332" v="7716" actId="1076"/>
          <ac:spMkLst>
            <pc:docMk/>
            <pc:sldMk cId="822276067" sldId="2146846620"/>
            <ac:spMk id="39" creationId="{6879FCE7-C539-741B-4E28-582AF06799B3}"/>
          </ac:spMkLst>
        </pc:spChg>
        <pc:spChg chg="add mod">
          <ac:chgData name="Reed Kiely" userId="768be38e-2fb5-40ce-925d-bd8e9d9e3c31" providerId="ADAL" clId="{FF3EB031-33E2-41DF-9CE8-05544657AF45}" dt="2024-06-17T14:14:09.300" v="7723" actId="1035"/>
          <ac:spMkLst>
            <pc:docMk/>
            <pc:sldMk cId="822276067" sldId="2146846620"/>
            <ac:spMk id="40" creationId="{25DA4EE7-E1E0-B23B-6CBB-52E58D928043}"/>
          </ac:spMkLst>
        </pc:spChg>
        <pc:spChg chg="add mod ord">
          <ac:chgData name="Reed Kiely" userId="768be38e-2fb5-40ce-925d-bd8e9d9e3c31" providerId="ADAL" clId="{FF3EB031-33E2-41DF-9CE8-05544657AF45}" dt="2024-06-17T14:14:09.300" v="7723" actId="1035"/>
          <ac:spMkLst>
            <pc:docMk/>
            <pc:sldMk cId="822276067" sldId="2146846620"/>
            <ac:spMk id="41" creationId="{D6CC0D0A-4799-DA6A-60F0-5EE6C092BD0F}"/>
          </ac:spMkLst>
        </pc:spChg>
        <pc:spChg chg="add mod">
          <ac:chgData name="Reed Kiely" userId="768be38e-2fb5-40ce-925d-bd8e9d9e3c31" providerId="ADAL" clId="{FF3EB031-33E2-41DF-9CE8-05544657AF45}" dt="2024-06-17T14:13:31.332" v="7716" actId="1076"/>
          <ac:spMkLst>
            <pc:docMk/>
            <pc:sldMk cId="822276067" sldId="2146846620"/>
            <ac:spMk id="42" creationId="{6B4A538B-7754-A5E6-788A-A659B77966D1}"/>
          </ac:spMkLst>
        </pc:spChg>
        <pc:spChg chg="add del mod">
          <ac:chgData name="Reed Kiely" userId="768be38e-2fb5-40ce-925d-bd8e9d9e3c31" providerId="ADAL" clId="{FF3EB031-33E2-41DF-9CE8-05544657AF45}" dt="2024-06-13T20:58:16.433" v="7013" actId="478"/>
          <ac:spMkLst>
            <pc:docMk/>
            <pc:sldMk cId="822276067" sldId="2146846620"/>
            <ac:spMk id="43" creationId="{9E84BEAC-8D26-C8CD-AAC0-CA858AAE7B6E}"/>
          </ac:spMkLst>
        </pc:spChg>
        <pc:spChg chg="add del mod">
          <ac:chgData name="Reed Kiely" userId="768be38e-2fb5-40ce-925d-bd8e9d9e3c31" providerId="ADAL" clId="{FF3EB031-33E2-41DF-9CE8-05544657AF45}" dt="2024-06-13T20:58:16.433" v="7013" actId="478"/>
          <ac:spMkLst>
            <pc:docMk/>
            <pc:sldMk cId="822276067" sldId="2146846620"/>
            <ac:spMk id="44" creationId="{F79159FB-80BD-D949-A822-AFF01CAF6F68}"/>
          </ac:spMkLst>
        </pc:spChg>
        <pc:picChg chg="add mod">
          <ac:chgData name="Reed Kiely" userId="768be38e-2fb5-40ce-925d-bd8e9d9e3c31" providerId="ADAL" clId="{FF3EB031-33E2-41DF-9CE8-05544657AF45}" dt="2024-06-13T20:37:10.965" v="6545" actId="1076"/>
          <ac:picMkLst>
            <pc:docMk/>
            <pc:sldMk cId="822276067" sldId="2146846620"/>
            <ac:picMk id="6" creationId="{83EC797D-FA19-C728-A18C-3C844BC00DD4}"/>
          </ac:picMkLst>
        </pc:picChg>
        <pc:picChg chg="add del mod">
          <ac:chgData name="Reed Kiely" userId="768be38e-2fb5-40ce-925d-bd8e9d9e3c31" providerId="ADAL" clId="{FF3EB031-33E2-41DF-9CE8-05544657AF45}" dt="2024-06-13T20:43:53.528" v="6586" actId="478"/>
          <ac:picMkLst>
            <pc:docMk/>
            <pc:sldMk cId="822276067" sldId="2146846620"/>
            <ac:picMk id="7" creationId="{050FA2AA-F9F6-21A6-41BA-363C95DADC57}"/>
          </ac:picMkLst>
        </pc:picChg>
        <pc:picChg chg="add mod">
          <ac:chgData name="Reed Kiely" userId="768be38e-2fb5-40ce-925d-bd8e9d9e3c31" providerId="ADAL" clId="{FF3EB031-33E2-41DF-9CE8-05544657AF45}" dt="2024-06-14T15:51:00.456" v="7700" actId="1036"/>
          <ac:picMkLst>
            <pc:docMk/>
            <pc:sldMk cId="822276067" sldId="2146846620"/>
            <ac:picMk id="7" creationId="{9CB1894D-12DA-E228-677E-BDA123669629}"/>
          </ac:picMkLst>
        </pc:picChg>
        <pc:picChg chg="add mod">
          <ac:chgData name="Reed Kiely" userId="768be38e-2fb5-40ce-925d-bd8e9d9e3c31" providerId="ADAL" clId="{FF3EB031-33E2-41DF-9CE8-05544657AF45}" dt="2024-06-17T14:13:31.332" v="7716" actId="1076"/>
          <ac:picMkLst>
            <pc:docMk/>
            <pc:sldMk cId="822276067" sldId="2146846620"/>
            <ac:picMk id="10" creationId="{00A1018E-88E7-B2A2-456A-4B157F21044E}"/>
          </ac:picMkLst>
        </pc:picChg>
        <pc:picChg chg="add del mod">
          <ac:chgData name="Reed Kiely" userId="768be38e-2fb5-40ce-925d-bd8e9d9e3c31" providerId="ADAL" clId="{FF3EB031-33E2-41DF-9CE8-05544657AF45}" dt="2024-06-12T20:39:08.446" v="3289" actId="478"/>
          <ac:picMkLst>
            <pc:docMk/>
            <pc:sldMk cId="822276067" sldId="2146846620"/>
            <ac:picMk id="10" creationId="{7DA5C553-C00F-E5BE-92AF-96D2C79222F1}"/>
          </ac:picMkLst>
        </pc:picChg>
        <pc:picChg chg="add del mod">
          <ac:chgData name="Reed Kiely" userId="768be38e-2fb5-40ce-925d-bd8e9d9e3c31" providerId="ADAL" clId="{FF3EB031-33E2-41DF-9CE8-05544657AF45}" dt="2024-06-12T20:40:25.302" v="3332" actId="478"/>
          <ac:picMkLst>
            <pc:docMk/>
            <pc:sldMk cId="822276067" sldId="2146846620"/>
            <ac:picMk id="12" creationId="{C97BF062-56B7-B36D-BECB-073E22F2410E}"/>
          </ac:picMkLst>
        </pc:picChg>
        <pc:picChg chg="add del mod">
          <ac:chgData name="Reed Kiely" userId="768be38e-2fb5-40ce-925d-bd8e9d9e3c31" providerId="ADAL" clId="{FF3EB031-33E2-41DF-9CE8-05544657AF45}" dt="2024-06-12T20:42:28.990" v="3437" actId="478"/>
          <ac:picMkLst>
            <pc:docMk/>
            <pc:sldMk cId="822276067" sldId="2146846620"/>
            <ac:picMk id="14" creationId="{0B5403EA-28D3-E769-8A42-C387A2123973}"/>
          </ac:picMkLst>
        </pc:picChg>
        <pc:picChg chg="mod">
          <ac:chgData name="Reed Kiely" userId="768be38e-2fb5-40ce-925d-bd8e9d9e3c31" providerId="ADAL" clId="{FF3EB031-33E2-41DF-9CE8-05544657AF45}" dt="2024-06-12T20:41:58.818" v="3429" actId="1076"/>
          <ac:picMkLst>
            <pc:docMk/>
            <pc:sldMk cId="822276067" sldId="2146846620"/>
            <ac:picMk id="15" creationId="{1DB12D8B-F863-FEC4-4CC6-5EB66E67D7C8}"/>
          </ac:picMkLst>
        </pc:picChg>
        <pc:picChg chg="add del mod">
          <ac:chgData name="Reed Kiely" userId="768be38e-2fb5-40ce-925d-bd8e9d9e3c31" providerId="ADAL" clId="{FF3EB031-33E2-41DF-9CE8-05544657AF45}" dt="2024-06-12T20:43:16.015" v="3445" actId="478"/>
          <ac:picMkLst>
            <pc:docMk/>
            <pc:sldMk cId="822276067" sldId="2146846620"/>
            <ac:picMk id="18" creationId="{119B4EB9-BC09-AED8-FEF7-F04A41C92784}"/>
          </ac:picMkLst>
        </pc:picChg>
        <pc:picChg chg="add mod">
          <ac:chgData name="Reed Kiely" userId="768be38e-2fb5-40ce-925d-bd8e9d9e3c31" providerId="ADAL" clId="{FF3EB031-33E2-41DF-9CE8-05544657AF45}" dt="2024-06-17T14:13:31.332" v="7716" actId="1076"/>
          <ac:picMkLst>
            <pc:docMk/>
            <pc:sldMk cId="822276067" sldId="2146846620"/>
            <ac:picMk id="18" creationId="{46DA2633-806C-C22B-B153-EA7BE60479E4}"/>
          </ac:picMkLst>
        </pc:picChg>
        <pc:picChg chg="add del mod">
          <ac:chgData name="Reed Kiely" userId="768be38e-2fb5-40ce-925d-bd8e9d9e3c31" providerId="ADAL" clId="{FF3EB031-33E2-41DF-9CE8-05544657AF45}" dt="2024-06-12T20:44:10.229" v="3504" actId="478"/>
          <ac:picMkLst>
            <pc:docMk/>
            <pc:sldMk cId="822276067" sldId="2146846620"/>
            <ac:picMk id="21" creationId="{FC2C183C-1FE7-A117-EAC0-D990584919E3}"/>
          </ac:picMkLst>
        </pc:picChg>
        <pc:picChg chg="add mod">
          <ac:chgData name="Reed Kiely" userId="768be38e-2fb5-40ce-925d-bd8e9d9e3c31" providerId="ADAL" clId="{FF3EB031-33E2-41DF-9CE8-05544657AF45}" dt="2024-06-17T14:13:31.332" v="7716" actId="1076"/>
          <ac:picMkLst>
            <pc:docMk/>
            <pc:sldMk cId="822276067" sldId="2146846620"/>
            <ac:picMk id="22" creationId="{51ED0E42-B73D-A0CC-EB36-C26C22AFE737}"/>
          </ac:picMkLst>
        </pc:picChg>
        <pc:picChg chg="add del mod">
          <ac:chgData name="Reed Kiely" userId="768be38e-2fb5-40ce-925d-bd8e9d9e3c31" providerId="ADAL" clId="{FF3EB031-33E2-41DF-9CE8-05544657AF45}" dt="2024-06-13T20:46:27.728" v="6629" actId="478"/>
          <ac:picMkLst>
            <pc:docMk/>
            <pc:sldMk cId="822276067" sldId="2146846620"/>
            <ac:picMk id="24" creationId="{FC8C81B5-FBA2-7C0A-45BB-4148D79C6474}"/>
          </ac:picMkLst>
        </pc:picChg>
        <pc:picChg chg="del">
          <ac:chgData name="Reed Kiely" userId="768be38e-2fb5-40ce-925d-bd8e9d9e3c31" providerId="ADAL" clId="{FF3EB031-33E2-41DF-9CE8-05544657AF45}" dt="2024-06-12T21:03:39.316" v="3944" actId="478"/>
          <ac:picMkLst>
            <pc:docMk/>
            <pc:sldMk cId="822276067" sldId="2146846620"/>
            <ac:picMk id="25" creationId="{6003F8CD-8F2B-7341-2E4D-A0F8F53B32F2}"/>
          </ac:picMkLst>
        </pc:picChg>
        <pc:picChg chg="add del mod">
          <ac:chgData name="Reed Kiely" userId="768be38e-2fb5-40ce-925d-bd8e9d9e3c31" providerId="ADAL" clId="{FF3EB031-33E2-41DF-9CE8-05544657AF45}" dt="2024-06-13T20:47:41.681" v="6647" actId="478"/>
          <ac:picMkLst>
            <pc:docMk/>
            <pc:sldMk cId="822276067" sldId="2146846620"/>
            <ac:picMk id="28" creationId="{D14B50BA-34E9-9B85-2063-FA609B0EC8CB}"/>
          </ac:picMkLst>
        </pc:picChg>
        <pc:picChg chg="add del mod">
          <ac:chgData name="Reed Kiely" userId="768be38e-2fb5-40ce-925d-bd8e9d9e3c31" providerId="ADAL" clId="{FF3EB031-33E2-41DF-9CE8-05544657AF45}" dt="2024-06-13T20:50:37.016" v="6729" actId="478"/>
          <ac:picMkLst>
            <pc:docMk/>
            <pc:sldMk cId="822276067" sldId="2146846620"/>
            <ac:picMk id="30" creationId="{E53DD226-0ED0-57F3-DE4B-328001F16C18}"/>
          </ac:picMkLst>
        </pc:picChg>
        <pc:picChg chg="add del mod">
          <ac:chgData name="Reed Kiely" userId="768be38e-2fb5-40ce-925d-bd8e9d9e3c31" providerId="ADAL" clId="{FF3EB031-33E2-41DF-9CE8-05544657AF45}" dt="2024-06-14T15:49:35.432" v="7683" actId="478"/>
          <ac:picMkLst>
            <pc:docMk/>
            <pc:sldMk cId="822276067" sldId="2146846620"/>
            <ac:picMk id="31" creationId="{8FAE23B4-F70F-CFE9-D15A-CE4E3D3864D4}"/>
          </ac:picMkLst>
        </pc:picChg>
        <pc:picChg chg="add del mod">
          <ac:chgData name="Reed Kiely" userId="768be38e-2fb5-40ce-925d-bd8e9d9e3c31" providerId="ADAL" clId="{FF3EB031-33E2-41DF-9CE8-05544657AF45}" dt="2024-06-13T20:54:21.176" v="6802" actId="478"/>
          <ac:picMkLst>
            <pc:docMk/>
            <pc:sldMk cId="822276067" sldId="2146846620"/>
            <ac:picMk id="32" creationId="{AF9899A7-BA16-8A5B-1A3C-A83621EE0588}"/>
          </ac:picMkLst>
        </pc:picChg>
        <pc:picChg chg="add mod">
          <ac:chgData name="Reed Kiely" userId="768be38e-2fb5-40ce-925d-bd8e9d9e3c31" providerId="ADAL" clId="{FF3EB031-33E2-41DF-9CE8-05544657AF45}" dt="2024-06-14T15:51:00.456" v="7700" actId="1036"/>
          <ac:picMkLst>
            <pc:docMk/>
            <pc:sldMk cId="822276067" sldId="2146846620"/>
            <ac:picMk id="36" creationId="{6C0CEE0B-7F76-D660-D9F3-8B8D073CFB89}"/>
          </ac:picMkLst>
        </pc:picChg>
        <pc:picChg chg="add mod modCrop">
          <ac:chgData name="Reed Kiely" userId="768be38e-2fb5-40ce-925d-bd8e9d9e3c31" providerId="ADAL" clId="{FF3EB031-33E2-41DF-9CE8-05544657AF45}" dt="2024-06-13T14:58:11.646" v="4915" actId="1076"/>
          <ac:picMkLst>
            <pc:docMk/>
            <pc:sldMk cId="822276067" sldId="2146846620"/>
            <ac:picMk id="38" creationId="{B57755B0-C86F-CC93-A4E3-06E020B0C38D}"/>
          </ac:picMkLst>
        </pc:picChg>
        <pc:picChg chg="add mod">
          <ac:chgData name="Reed Kiely" userId="768be38e-2fb5-40ce-925d-bd8e9d9e3c31" providerId="ADAL" clId="{FF3EB031-33E2-41DF-9CE8-05544657AF45}" dt="2024-06-14T15:51:27.362" v="7713"/>
          <ac:picMkLst>
            <pc:docMk/>
            <pc:sldMk cId="822276067" sldId="2146846620"/>
            <ac:picMk id="1026" creationId="{82CC00C8-DA50-7589-D183-36FB262D4C4F}"/>
          </ac:picMkLst>
        </pc:picChg>
        <pc:picChg chg="add del mod">
          <ac:chgData name="Reed Kiely" userId="768be38e-2fb5-40ce-925d-bd8e9d9e3c31" providerId="ADAL" clId="{FF3EB031-33E2-41DF-9CE8-05544657AF45}" dt="2024-06-13T20:36:52.816" v="6536" actId="478"/>
          <ac:picMkLst>
            <pc:docMk/>
            <pc:sldMk cId="822276067" sldId="2146846620"/>
            <ac:picMk id="5122" creationId="{C5DDB2D0-684A-893B-5FB7-00FDA31B53E3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Reed Kiely" userId="768be38e-2fb5-40ce-925d-bd8e9d9e3c31" providerId="ADAL" clId="{FF3EB031-33E2-41DF-9CE8-05544657AF45}" dt="2024-06-13T20:53:05.655" v="6766"/>
              <pc2:cmMkLst xmlns:pc2="http://schemas.microsoft.com/office/powerpoint/2019/9/main/command">
                <pc:docMk/>
                <pc:sldMk cId="822276067" sldId="2146846620"/>
                <pc2:cmMk id="{3DE4ED36-67EC-4776-9BB2-9FAF6A0170D9}"/>
              </pc2:cmMkLst>
            </pc226:cmChg>
            <pc226:cmChg xmlns:pc226="http://schemas.microsoft.com/office/powerpoint/2022/06/main/command" chg="add del mod">
              <pc226:chgData name="Reed Kiely" userId="768be38e-2fb5-40ce-925d-bd8e9d9e3c31" providerId="ADAL" clId="{FF3EB031-33E2-41DF-9CE8-05544657AF45}" dt="2024-06-13T21:00:44.640" v="7035"/>
              <pc2:cmMkLst xmlns:pc2="http://schemas.microsoft.com/office/powerpoint/2019/9/main/command">
                <pc:docMk/>
                <pc:sldMk cId="822276067" sldId="2146846620"/>
                <pc2:cmMk id="{8249A03D-5BB7-41F6-B4F2-AE999A3F7A05}"/>
              </pc2:cmMkLst>
            </pc226:cmChg>
            <pc226:cmChg xmlns:pc226="http://schemas.microsoft.com/office/powerpoint/2022/06/main/command" chg="add">
              <pc226:chgData name="Reed Kiely" userId="768be38e-2fb5-40ce-925d-bd8e9d9e3c31" providerId="ADAL" clId="{FF3EB031-33E2-41DF-9CE8-05544657AF45}" dt="2024-06-13T21:00:53.609" v="7039"/>
              <pc2:cmMkLst xmlns:pc2="http://schemas.microsoft.com/office/powerpoint/2019/9/main/command">
                <pc:docMk/>
                <pc:sldMk cId="822276067" sldId="2146846620"/>
                <pc2:cmMk id="{6BEA2F77-040C-4ABF-ACC6-92FD103F66C6}"/>
              </pc2:cmMkLst>
            </pc226:cmChg>
            <pc226:cmChg xmlns:pc226="http://schemas.microsoft.com/office/powerpoint/2022/06/main/command" chg="">
              <pc226:chgData name="Reed Kiely" userId="768be38e-2fb5-40ce-925d-bd8e9d9e3c31" providerId="ADAL" clId="{FF3EB031-33E2-41DF-9CE8-05544657AF45}" dt="2024-06-17T14:36:04.202" v="7823"/>
              <pc2:cmMkLst xmlns:pc2="http://schemas.microsoft.com/office/powerpoint/2019/9/main/command">
                <pc:docMk/>
                <pc:sldMk cId="822276067" sldId="2146846620"/>
                <pc2:cmMk id="{8D7AAEE7-FAD3-4FA0-BC92-7124CE561CB6}"/>
              </pc2:cmMkLst>
              <pc226:cmRplyChg chg="add">
                <pc226:chgData name="Reed Kiely" userId="768be38e-2fb5-40ce-925d-bd8e9d9e3c31" providerId="ADAL" clId="{FF3EB031-33E2-41DF-9CE8-05544657AF45}" dt="2024-06-17T14:36:04.202" v="7823"/>
                <pc2:cmRplyMkLst xmlns:pc2="http://schemas.microsoft.com/office/powerpoint/2019/9/main/command">
                  <pc:docMk/>
                  <pc:sldMk cId="822276067" sldId="2146846620"/>
                  <pc2:cmMk id="{8D7AAEE7-FAD3-4FA0-BC92-7124CE561CB6}"/>
                  <pc2:cmRplyMk id="{8DF18D0B-1900-403F-9502-38A8B28DD076}"/>
                </pc2:cmRplyMkLst>
              </pc226:cmRplyChg>
            </pc226:cmChg>
            <pc226:cmChg xmlns:pc226="http://schemas.microsoft.com/office/powerpoint/2022/06/main/command" chg="add">
              <pc226:chgData name="Reed Kiely" userId="768be38e-2fb5-40ce-925d-bd8e9d9e3c31" providerId="ADAL" clId="{FF3EB031-33E2-41DF-9CE8-05544657AF45}" dt="2024-06-13T21:00:49.216" v="7038"/>
              <pc2:cmMkLst xmlns:pc2="http://schemas.microsoft.com/office/powerpoint/2019/9/main/command">
                <pc:docMk/>
                <pc:sldMk cId="822276067" sldId="2146846620"/>
                <pc2:cmMk id="{C1F9DDEF-EFC4-4C92-B93A-95F32B7277F0}"/>
              </pc2:cmMkLst>
            </pc226:cmChg>
          </p:ext>
        </pc:extLst>
      </pc:sldChg>
      <pc:sldChg chg="del">
        <pc:chgData name="Reed Kiely" userId="768be38e-2fb5-40ce-925d-bd8e9d9e3c31" providerId="ADAL" clId="{FF3EB031-33E2-41DF-9CE8-05544657AF45}" dt="2024-06-12T20:00:16.468" v="2491" actId="47"/>
        <pc:sldMkLst>
          <pc:docMk/>
          <pc:sldMk cId="306498623" sldId="2147376305"/>
        </pc:sldMkLst>
      </pc:sldChg>
      <pc:sldChg chg="addSp delSp modSp del mod modShow">
        <pc:chgData name="Reed Kiely" userId="768be38e-2fb5-40ce-925d-bd8e9d9e3c31" providerId="ADAL" clId="{FF3EB031-33E2-41DF-9CE8-05544657AF45}" dt="2024-06-13T19:50:24.780" v="5745" actId="47"/>
        <pc:sldMkLst>
          <pc:docMk/>
          <pc:sldMk cId="2246173037" sldId="2147376307"/>
        </pc:sldMkLst>
        <pc:spChg chg="mod">
          <ac:chgData name="Reed Kiely" userId="768be38e-2fb5-40ce-925d-bd8e9d9e3c31" providerId="ADAL" clId="{FF3EB031-33E2-41DF-9CE8-05544657AF45}" dt="2024-06-12T19:56:27.957" v="2391" actId="115"/>
          <ac:spMkLst>
            <pc:docMk/>
            <pc:sldMk cId="2246173037" sldId="2147376307"/>
            <ac:spMk id="2" creationId="{B2887557-E31D-2AAC-499F-8842BF9EEB34}"/>
          </ac:spMkLst>
        </pc:spChg>
        <pc:spChg chg="add mod">
          <ac:chgData name="Reed Kiely" userId="768be38e-2fb5-40ce-925d-bd8e9d9e3c31" providerId="ADAL" clId="{FF3EB031-33E2-41DF-9CE8-05544657AF45}" dt="2024-06-12T19:56:00.818" v="2354"/>
          <ac:spMkLst>
            <pc:docMk/>
            <pc:sldMk cId="2246173037" sldId="2147376307"/>
            <ac:spMk id="5" creationId="{DE9F0FEF-88F5-3383-A467-AB588731860D}"/>
          </ac:spMkLst>
        </pc:spChg>
        <pc:spChg chg="del">
          <ac:chgData name="Reed Kiely" userId="768be38e-2fb5-40ce-925d-bd8e9d9e3c31" providerId="ADAL" clId="{FF3EB031-33E2-41DF-9CE8-05544657AF45}" dt="2024-06-12T19:56:00.657" v="2353" actId="478"/>
          <ac:spMkLst>
            <pc:docMk/>
            <pc:sldMk cId="2246173037" sldId="2147376307"/>
            <ac:spMk id="10" creationId="{3532AAEF-394A-3550-6857-3BAB1571D5DF}"/>
          </ac:spMkLst>
        </pc:spChg>
        <pc:spChg chg="add del mod">
          <ac:chgData name="Reed Kiely" userId="768be38e-2fb5-40ce-925d-bd8e9d9e3c31" providerId="ADAL" clId="{FF3EB031-33E2-41DF-9CE8-05544657AF45}" dt="2024-06-13T14:28:46.802" v="4609" actId="478"/>
          <ac:spMkLst>
            <pc:docMk/>
            <pc:sldMk cId="2246173037" sldId="2147376307"/>
            <ac:spMk id="10" creationId="{F76E0DBD-5C3A-DD6B-D901-A3091BD25B8D}"/>
          </ac:spMkLst>
        </pc:spChg>
        <pc:spChg chg="del mod">
          <ac:chgData name="Reed Kiely" userId="768be38e-2fb5-40ce-925d-bd8e9d9e3c31" providerId="ADAL" clId="{FF3EB031-33E2-41DF-9CE8-05544657AF45}" dt="2024-06-12T19:56:33.569" v="2393" actId="478"/>
          <ac:spMkLst>
            <pc:docMk/>
            <pc:sldMk cId="2246173037" sldId="2147376307"/>
            <ac:spMk id="12" creationId="{A9FCF818-6C0D-E7A3-87B7-547044F87209}"/>
          </ac:spMkLst>
        </pc:spChg>
        <pc:spChg chg="mod">
          <ac:chgData name="Reed Kiely" userId="768be38e-2fb5-40ce-925d-bd8e9d9e3c31" providerId="ADAL" clId="{FF3EB031-33E2-41DF-9CE8-05544657AF45}" dt="2024-06-12T19:56:30.333" v="2392" actId="115"/>
          <ac:spMkLst>
            <pc:docMk/>
            <pc:sldMk cId="2246173037" sldId="2147376307"/>
            <ac:spMk id="13" creationId="{7017F61A-86FB-8266-6DDF-FDD2A04A0874}"/>
          </ac:spMkLst>
        </pc:spChg>
        <pc:spChg chg="add mod">
          <ac:chgData name="Reed Kiely" userId="768be38e-2fb5-40ce-925d-bd8e9d9e3c31" providerId="ADAL" clId="{FF3EB031-33E2-41DF-9CE8-05544657AF45}" dt="2024-06-12T19:59:32.832" v="2464" actId="20577"/>
          <ac:spMkLst>
            <pc:docMk/>
            <pc:sldMk cId="2246173037" sldId="2147376307"/>
            <ac:spMk id="14" creationId="{CC9CBCCC-3350-2EB5-BA53-56EFBF8DA92E}"/>
          </ac:spMkLst>
        </pc:spChg>
        <pc:spChg chg="add mod">
          <ac:chgData name="Reed Kiely" userId="768be38e-2fb5-40ce-925d-bd8e9d9e3c31" providerId="ADAL" clId="{FF3EB031-33E2-41DF-9CE8-05544657AF45}" dt="2024-06-12T19:57:52.044" v="2405"/>
          <ac:spMkLst>
            <pc:docMk/>
            <pc:sldMk cId="2246173037" sldId="2147376307"/>
            <ac:spMk id="16" creationId="{8F47FE14-0A2E-88DB-E7CA-390B2849C1E2}"/>
          </ac:spMkLst>
        </pc:spChg>
        <pc:spChg chg="add del mod">
          <ac:chgData name="Reed Kiely" userId="768be38e-2fb5-40ce-925d-bd8e9d9e3c31" providerId="ADAL" clId="{FF3EB031-33E2-41DF-9CE8-05544657AF45}" dt="2024-06-12T19:57:35.256" v="2403" actId="478"/>
          <ac:spMkLst>
            <pc:docMk/>
            <pc:sldMk cId="2246173037" sldId="2147376307"/>
            <ac:spMk id="17" creationId="{7C2FA206-5F32-98FC-94C7-55C7D1FD09EC}"/>
          </ac:spMkLst>
        </pc:spChg>
        <pc:spChg chg="add mod ord">
          <ac:chgData name="Reed Kiely" userId="768be38e-2fb5-40ce-925d-bd8e9d9e3c31" providerId="ADAL" clId="{FF3EB031-33E2-41DF-9CE8-05544657AF45}" dt="2024-06-13T14:41:28.724" v="4879" actId="1076"/>
          <ac:spMkLst>
            <pc:docMk/>
            <pc:sldMk cId="2246173037" sldId="2147376307"/>
            <ac:spMk id="18" creationId="{E6A34657-9738-E236-2EB9-11652F9BB092}"/>
          </ac:spMkLst>
        </pc:spChg>
        <pc:grpChg chg="add mod">
          <ac:chgData name="Reed Kiely" userId="768be38e-2fb5-40ce-925d-bd8e9d9e3c31" providerId="ADAL" clId="{FF3EB031-33E2-41DF-9CE8-05544657AF45}" dt="2024-06-13T14:29:10.626" v="4613"/>
          <ac:grpSpMkLst>
            <pc:docMk/>
            <pc:sldMk cId="2246173037" sldId="2147376307"/>
            <ac:grpSpMk id="12" creationId="{F04A9549-1421-D49A-9C46-647EA2F10814}"/>
          </ac:grpSpMkLst>
        </pc:grpChg>
        <pc:picChg chg="mod">
          <ac:chgData name="Reed Kiely" userId="768be38e-2fb5-40ce-925d-bd8e9d9e3c31" providerId="ADAL" clId="{FF3EB031-33E2-41DF-9CE8-05544657AF45}" dt="2024-06-13T14:29:10.626" v="4613"/>
          <ac:picMkLst>
            <pc:docMk/>
            <pc:sldMk cId="2246173037" sldId="2147376307"/>
            <ac:picMk id="15" creationId="{B4C857BF-48A6-6D0B-AA8C-68619000F71F}"/>
          </ac:picMkLst>
        </pc:picChg>
        <pc:picChg chg="add del mod">
          <ac:chgData name="Reed Kiely" userId="768be38e-2fb5-40ce-925d-bd8e9d9e3c31" providerId="ADAL" clId="{FF3EB031-33E2-41DF-9CE8-05544657AF45}" dt="2024-06-12T19:57:33.065" v="2402" actId="478"/>
          <ac:picMkLst>
            <pc:docMk/>
            <pc:sldMk cId="2246173037" sldId="2147376307"/>
            <ac:picMk id="15" creationId="{DCE2E1A0-5A89-57AD-DEAA-865C5CEB3809}"/>
          </ac:picMkLst>
        </pc:picChg>
        <pc:picChg chg="mod">
          <ac:chgData name="Reed Kiely" userId="768be38e-2fb5-40ce-925d-bd8e9d9e3c31" providerId="ADAL" clId="{FF3EB031-33E2-41DF-9CE8-05544657AF45}" dt="2024-06-13T14:29:10.626" v="4613"/>
          <ac:picMkLst>
            <pc:docMk/>
            <pc:sldMk cId="2246173037" sldId="2147376307"/>
            <ac:picMk id="17" creationId="{E7C1FC53-2C76-6D6E-247A-283C1A908DCB}"/>
          </ac:picMkLst>
        </pc:picChg>
        <pc:picChg chg="add mod">
          <ac:chgData name="Reed Kiely" userId="768be38e-2fb5-40ce-925d-bd8e9d9e3c31" providerId="ADAL" clId="{FF3EB031-33E2-41DF-9CE8-05544657AF45}" dt="2024-06-12T19:57:48.403" v="2404"/>
          <ac:picMkLst>
            <pc:docMk/>
            <pc:sldMk cId="2246173037" sldId="2147376307"/>
            <ac:picMk id="20" creationId="{79B899C6-2CC0-08F9-CE3C-B949B4F0575B}"/>
          </ac:picMkLst>
        </pc:picChg>
      </pc:sldChg>
      <pc:sldChg chg="addSp delSp modSp add mod">
        <pc:chgData name="Reed Kiely" userId="768be38e-2fb5-40ce-925d-bd8e9d9e3c31" providerId="ADAL" clId="{FF3EB031-33E2-41DF-9CE8-05544657AF45}" dt="2024-06-13T20:12:41.123" v="5999" actId="478"/>
        <pc:sldMkLst>
          <pc:docMk/>
          <pc:sldMk cId="1904563100" sldId="2147376308"/>
        </pc:sldMkLst>
        <pc:spChg chg="del">
          <ac:chgData name="Reed Kiely" userId="768be38e-2fb5-40ce-925d-bd8e9d9e3c31" providerId="ADAL" clId="{FF3EB031-33E2-41DF-9CE8-05544657AF45}" dt="2024-06-12T19:59:52.001" v="2466" actId="478"/>
          <ac:spMkLst>
            <pc:docMk/>
            <pc:sldMk cId="1904563100" sldId="2147376308"/>
            <ac:spMk id="2" creationId="{B2887557-E31D-2AAC-499F-8842BF9EEB34}"/>
          </ac:spMkLst>
        </pc:spChg>
        <pc:spChg chg="del">
          <ac:chgData name="Reed Kiely" userId="768be38e-2fb5-40ce-925d-bd8e9d9e3c31" providerId="ADAL" clId="{FF3EB031-33E2-41DF-9CE8-05544657AF45}" dt="2024-06-12T19:59:52.001" v="2466" actId="478"/>
          <ac:spMkLst>
            <pc:docMk/>
            <pc:sldMk cId="1904563100" sldId="2147376308"/>
            <ac:spMk id="6" creationId="{6FC2D386-1FD2-AF8C-BCEB-DC19CF0710A1}"/>
          </ac:spMkLst>
        </pc:spChg>
        <pc:spChg chg="add mod">
          <ac:chgData name="Reed Kiely" userId="768be38e-2fb5-40ce-925d-bd8e9d9e3c31" providerId="ADAL" clId="{FF3EB031-33E2-41DF-9CE8-05544657AF45}" dt="2024-06-12T19:59:52.279" v="2467"/>
          <ac:spMkLst>
            <pc:docMk/>
            <pc:sldMk cId="1904563100" sldId="2147376308"/>
            <ac:spMk id="10" creationId="{4739EAF5-F92A-B4A2-2F18-E551B9634926}"/>
          </ac:spMkLst>
        </pc:spChg>
        <pc:spChg chg="del">
          <ac:chgData name="Reed Kiely" userId="768be38e-2fb5-40ce-925d-bd8e9d9e3c31" providerId="ADAL" clId="{FF3EB031-33E2-41DF-9CE8-05544657AF45}" dt="2024-06-12T19:59:52.001" v="2466" actId="478"/>
          <ac:spMkLst>
            <pc:docMk/>
            <pc:sldMk cId="1904563100" sldId="2147376308"/>
            <ac:spMk id="11" creationId="{C545E5EB-B98B-265C-31F1-CCFF0544D614}"/>
          </ac:spMkLst>
        </pc:spChg>
        <pc:spChg chg="add mod">
          <ac:chgData name="Reed Kiely" userId="768be38e-2fb5-40ce-925d-bd8e9d9e3c31" providerId="ADAL" clId="{FF3EB031-33E2-41DF-9CE8-05544657AF45}" dt="2024-06-12T19:59:52.279" v="2467"/>
          <ac:spMkLst>
            <pc:docMk/>
            <pc:sldMk cId="1904563100" sldId="2147376308"/>
            <ac:spMk id="12" creationId="{151476F5-239F-6F0B-BAB2-1108EBB4220D}"/>
          </ac:spMkLst>
        </pc:spChg>
        <pc:spChg chg="del">
          <ac:chgData name="Reed Kiely" userId="768be38e-2fb5-40ce-925d-bd8e9d9e3c31" providerId="ADAL" clId="{FF3EB031-33E2-41DF-9CE8-05544657AF45}" dt="2024-06-12T19:59:52.001" v="2466" actId="478"/>
          <ac:spMkLst>
            <pc:docMk/>
            <pc:sldMk cId="1904563100" sldId="2147376308"/>
            <ac:spMk id="13" creationId="{7017F61A-86FB-8266-6DDF-FDD2A04A0874}"/>
          </ac:spMkLst>
        </pc:spChg>
        <pc:spChg chg="mod">
          <ac:chgData name="Reed Kiely" userId="768be38e-2fb5-40ce-925d-bd8e9d9e3c31" providerId="ADAL" clId="{FF3EB031-33E2-41DF-9CE8-05544657AF45}" dt="2024-06-12T20:02:43.840" v="2676" actId="20577"/>
          <ac:spMkLst>
            <pc:docMk/>
            <pc:sldMk cId="1904563100" sldId="2147376308"/>
            <ac:spMk id="14" creationId="{CC9CBCCC-3350-2EB5-BA53-56EFBF8DA92E}"/>
          </ac:spMkLst>
        </pc:spChg>
        <pc:spChg chg="add del mod">
          <ac:chgData name="Reed Kiely" userId="768be38e-2fb5-40ce-925d-bd8e9d9e3c31" providerId="ADAL" clId="{FF3EB031-33E2-41DF-9CE8-05544657AF45}" dt="2024-06-12T20:00:05.984" v="2487" actId="478"/>
          <ac:spMkLst>
            <pc:docMk/>
            <pc:sldMk cId="1904563100" sldId="2147376308"/>
            <ac:spMk id="15" creationId="{E607188E-0E86-5332-BBD9-EE255F121477}"/>
          </ac:spMkLst>
        </pc:spChg>
        <pc:spChg chg="del">
          <ac:chgData name="Reed Kiely" userId="768be38e-2fb5-40ce-925d-bd8e9d9e3c31" providerId="ADAL" clId="{FF3EB031-33E2-41DF-9CE8-05544657AF45}" dt="2024-06-12T20:00:12.672" v="2488" actId="478"/>
          <ac:spMkLst>
            <pc:docMk/>
            <pc:sldMk cId="1904563100" sldId="2147376308"/>
            <ac:spMk id="18" creationId="{E6A34657-9738-E236-2EB9-11652F9BB092}"/>
          </ac:spMkLst>
        </pc:spChg>
        <pc:spChg chg="mod">
          <ac:chgData name="Reed Kiely" userId="768be38e-2fb5-40ce-925d-bd8e9d9e3c31" providerId="ADAL" clId="{FF3EB031-33E2-41DF-9CE8-05544657AF45}" dt="2024-06-12T19:59:52.279" v="2467"/>
          <ac:spMkLst>
            <pc:docMk/>
            <pc:sldMk cId="1904563100" sldId="2147376308"/>
            <ac:spMk id="19" creationId="{EA2D07DF-CE04-68B3-8A0E-620A9E0CCF57}"/>
          </ac:spMkLst>
        </pc:spChg>
        <pc:spChg chg="mod">
          <ac:chgData name="Reed Kiely" userId="768be38e-2fb5-40ce-925d-bd8e9d9e3c31" providerId="ADAL" clId="{FF3EB031-33E2-41DF-9CE8-05544657AF45}" dt="2024-06-12T19:59:52.279" v="2467"/>
          <ac:spMkLst>
            <pc:docMk/>
            <pc:sldMk cId="1904563100" sldId="2147376308"/>
            <ac:spMk id="21" creationId="{4F41D32E-7924-FB84-7DBA-92CB7AAE7DDE}"/>
          </ac:spMkLst>
        </pc:spChg>
        <pc:spChg chg="mod">
          <ac:chgData name="Reed Kiely" userId="768be38e-2fb5-40ce-925d-bd8e9d9e3c31" providerId="ADAL" clId="{FF3EB031-33E2-41DF-9CE8-05544657AF45}" dt="2024-06-12T19:59:52.279" v="2467"/>
          <ac:spMkLst>
            <pc:docMk/>
            <pc:sldMk cId="1904563100" sldId="2147376308"/>
            <ac:spMk id="22" creationId="{BC479808-BBCF-B487-B0B6-86D0910CD0D5}"/>
          </ac:spMkLst>
        </pc:spChg>
        <pc:spChg chg="mod">
          <ac:chgData name="Reed Kiely" userId="768be38e-2fb5-40ce-925d-bd8e9d9e3c31" providerId="ADAL" clId="{FF3EB031-33E2-41DF-9CE8-05544657AF45}" dt="2024-06-12T19:59:52.279" v="2467"/>
          <ac:spMkLst>
            <pc:docMk/>
            <pc:sldMk cId="1904563100" sldId="2147376308"/>
            <ac:spMk id="25" creationId="{8E3A7A31-DFFB-BD4B-06E3-3C35ABC7A86B}"/>
          </ac:spMkLst>
        </pc:spChg>
        <pc:spChg chg="mod">
          <ac:chgData name="Reed Kiely" userId="768be38e-2fb5-40ce-925d-bd8e9d9e3c31" providerId="ADAL" clId="{FF3EB031-33E2-41DF-9CE8-05544657AF45}" dt="2024-06-12T19:59:52.279" v="2467"/>
          <ac:spMkLst>
            <pc:docMk/>
            <pc:sldMk cId="1904563100" sldId="2147376308"/>
            <ac:spMk id="26" creationId="{A8F24E37-7050-F234-B15D-BDA7E68AA498}"/>
          </ac:spMkLst>
        </pc:spChg>
        <pc:spChg chg="mod">
          <ac:chgData name="Reed Kiely" userId="768be38e-2fb5-40ce-925d-bd8e9d9e3c31" providerId="ADAL" clId="{FF3EB031-33E2-41DF-9CE8-05544657AF45}" dt="2024-06-12T19:59:52.279" v="2467"/>
          <ac:spMkLst>
            <pc:docMk/>
            <pc:sldMk cId="1904563100" sldId="2147376308"/>
            <ac:spMk id="28" creationId="{CBA29D59-4C7A-ABF4-AF0A-121D384FD0D6}"/>
          </ac:spMkLst>
        </pc:spChg>
        <pc:spChg chg="mod">
          <ac:chgData name="Reed Kiely" userId="768be38e-2fb5-40ce-925d-bd8e9d9e3c31" providerId="ADAL" clId="{FF3EB031-33E2-41DF-9CE8-05544657AF45}" dt="2024-06-12T19:59:52.279" v="2467"/>
          <ac:spMkLst>
            <pc:docMk/>
            <pc:sldMk cId="1904563100" sldId="2147376308"/>
            <ac:spMk id="30" creationId="{76A2719A-0441-34B2-5697-EDF9154FD39A}"/>
          </ac:spMkLst>
        </pc:spChg>
        <pc:spChg chg="mod">
          <ac:chgData name="Reed Kiely" userId="768be38e-2fb5-40ce-925d-bd8e9d9e3c31" providerId="ADAL" clId="{FF3EB031-33E2-41DF-9CE8-05544657AF45}" dt="2024-06-12T19:59:52.279" v="2467"/>
          <ac:spMkLst>
            <pc:docMk/>
            <pc:sldMk cId="1904563100" sldId="2147376308"/>
            <ac:spMk id="31" creationId="{32FD8782-3678-5084-4EC6-BA258132129C}"/>
          </ac:spMkLst>
        </pc:spChg>
        <pc:spChg chg="mod">
          <ac:chgData name="Reed Kiely" userId="768be38e-2fb5-40ce-925d-bd8e9d9e3c31" providerId="ADAL" clId="{FF3EB031-33E2-41DF-9CE8-05544657AF45}" dt="2024-06-12T19:59:52.279" v="2467"/>
          <ac:spMkLst>
            <pc:docMk/>
            <pc:sldMk cId="1904563100" sldId="2147376308"/>
            <ac:spMk id="33" creationId="{4027CB3D-39DE-1E82-D87A-A73B2F8F233B}"/>
          </ac:spMkLst>
        </pc:spChg>
        <pc:spChg chg="mod">
          <ac:chgData name="Reed Kiely" userId="768be38e-2fb5-40ce-925d-bd8e9d9e3c31" providerId="ADAL" clId="{FF3EB031-33E2-41DF-9CE8-05544657AF45}" dt="2024-06-12T19:59:52.279" v="2467"/>
          <ac:spMkLst>
            <pc:docMk/>
            <pc:sldMk cId="1904563100" sldId="2147376308"/>
            <ac:spMk id="35" creationId="{7CD229BB-7DA8-A64D-D144-95BA40C55BFD}"/>
          </ac:spMkLst>
        </pc:spChg>
        <pc:spChg chg="mod">
          <ac:chgData name="Reed Kiely" userId="768be38e-2fb5-40ce-925d-bd8e9d9e3c31" providerId="ADAL" clId="{FF3EB031-33E2-41DF-9CE8-05544657AF45}" dt="2024-06-12T19:59:52.279" v="2467"/>
          <ac:spMkLst>
            <pc:docMk/>
            <pc:sldMk cId="1904563100" sldId="2147376308"/>
            <ac:spMk id="36" creationId="{B9732A5E-F499-2AE4-D954-F10A26147FD9}"/>
          </ac:spMkLst>
        </pc:spChg>
        <pc:spChg chg="mod">
          <ac:chgData name="Reed Kiely" userId="768be38e-2fb5-40ce-925d-bd8e9d9e3c31" providerId="ADAL" clId="{FF3EB031-33E2-41DF-9CE8-05544657AF45}" dt="2024-06-12T19:59:52.279" v="2467"/>
          <ac:spMkLst>
            <pc:docMk/>
            <pc:sldMk cId="1904563100" sldId="2147376308"/>
            <ac:spMk id="38" creationId="{F6BA0CB0-592C-0672-73C2-3C9C863D89AF}"/>
          </ac:spMkLst>
        </pc:spChg>
        <pc:spChg chg="mod">
          <ac:chgData name="Reed Kiely" userId="768be38e-2fb5-40ce-925d-bd8e9d9e3c31" providerId="ADAL" clId="{FF3EB031-33E2-41DF-9CE8-05544657AF45}" dt="2024-06-12T19:59:52.279" v="2467"/>
          <ac:spMkLst>
            <pc:docMk/>
            <pc:sldMk cId="1904563100" sldId="2147376308"/>
            <ac:spMk id="40" creationId="{90F880B8-72B8-0E88-88D2-BBA538BF67A1}"/>
          </ac:spMkLst>
        </pc:spChg>
        <pc:spChg chg="mod">
          <ac:chgData name="Reed Kiely" userId="768be38e-2fb5-40ce-925d-bd8e9d9e3c31" providerId="ADAL" clId="{FF3EB031-33E2-41DF-9CE8-05544657AF45}" dt="2024-06-12T19:59:52.279" v="2467"/>
          <ac:spMkLst>
            <pc:docMk/>
            <pc:sldMk cId="1904563100" sldId="2147376308"/>
            <ac:spMk id="41" creationId="{74CFD399-CF09-37D1-27B6-0A80B6E0ED4B}"/>
          </ac:spMkLst>
        </pc:spChg>
        <pc:spChg chg="mod">
          <ac:chgData name="Reed Kiely" userId="768be38e-2fb5-40ce-925d-bd8e9d9e3c31" providerId="ADAL" clId="{FF3EB031-33E2-41DF-9CE8-05544657AF45}" dt="2024-06-12T19:59:52.279" v="2467"/>
          <ac:spMkLst>
            <pc:docMk/>
            <pc:sldMk cId="1904563100" sldId="2147376308"/>
            <ac:spMk id="43" creationId="{E88B40C3-A5B2-1583-4822-A334893DC79A}"/>
          </ac:spMkLst>
        </pc:spChg>
        <pc:spChg chg="mod">
          <ac:chgData name="Reed Kiely" userId="768be38e-2fb5-40ce-925d-bd8e9d9e3c31" providerId="ADAL" clId="{FF3EB031-33E2-41DF-9CE8-05544657AF45}" dt="2024-06-12T19:59:52.279" v="2467"/>
          <ac:spMkLst>
            <pc:docMk/>
            <pc:sldMk cId="1904563100" sldId="2147376308"/>
            <ac:spMk id="45" creationId="{2E6E6BC1-79FC-7E6B-0FDB-934CBD826583}"/>
          </ac:spMkLst>
        </pc:spChg>
        <pc:spChg chg="mod">
          <ac:chgData name="Reed Kiely" userId="768be38e-2fb5-40ce-925d-bd8e9d9e3c31" providerId="ADAL" clId="{FF3EB031-33E2-41DF-9CE8-05544657AF45}" dt="2024-06-12T19:59:52.279" v="2467"/>
          <ac:spMkLst>
            <pc:docMk/>
            <pc:sldMk cId="1904563100" sldId="2147376308"/>
            <ac:spMk id="46" creationId="{3C645919-A857-CD77-C414-E6CA5BBA8BD8}"/>
          </ac:spMkLst>
        </pc:spChg>
        <pc:spChg chg="mod">
          <ac:chgData name="Reed Kiely" userId="768be38e-2fb5-40ce-925d-bd8e9d9e3c31" providerId="ADAL" clId="{FF3EB031-33E2-41DF-9CE8-05544657AF45}" dt="2024-06-12T19:59:52.279" v="2467"/>
          <ac:spMkLst>
            <pc:docMk/>
            <pc:sldMk cId="1904563100" sldId="2147376308"/>
            <ac:spMk id="48" creationId="{EF41BB31-838A-927C-09D0-E2292AEEDF27}"/>
          </ac:spMkLst>
        </pc:spChg>
        <pc:spChg chg="mod">
          <ac:chgData name="Reed Kiely" userId="768be38e-2fb5-40ce-925d-bd8e9d9e3c31" providerId="ADAL" clId="{FF3EB031-33E2-41DF-9CE8-05544657AF45}" dt="2024-06-12T19:59:52.279" v="2467"/>
          <ac:spMkLst>
            <pc:docMk/>
            <pc:sldMk cId="1904563100" sldId="2147376308"/>
            <ac:spMk id="50" creationId="{880D9C51-9BA9-761C-6085-C51C54F504D7}"/>
          </ac:spMkLst>
        </pc:spChg>
        <pc:spChg chg="mod">
          <ac:chgData name="Reed Kiely" userId="768be38e-2fb5-40ce-925d-bd8e9d9e3c31" providerId="ADAL" clId="{FF3EB031-33E2-41DF-9CE8-05544657AF45}" dt="2024-06-12T19:59:52.279" v="2467"/>
          <ac:spMkLst>
            <pc:docMk/>
            <pc:sldMk cId="1904563100" sldId="2147376308"/>
            <ac:spMk id="51" creationId="{46E8E78B-EFD5-113A-C01A-53A9EA17DB86}"/>
          </ac:spMkLst>
        </pc:spChg>
        <pc:spChg chg="mod">
          <ac:chgData name="Reed Kiely" userId="768be38e-2fb5-40ce-925d-bd8e9d9e3c31" providerId="ADAL" clId="{FF3EB031-33E2-41DF-9CE8-05544657AF45}" dt="2024-06-12T19:59:52.279" v="2467"/>
          <ac:spMkLst>
            <pc:docMk/>
            <pc:sldMk cId="1904563100" sldId="2147376308"/>
            <ac:spMk id="53" creationId="{A8A06AF9-36BA-FC8C-E939-DC5AC02D15C3}"/>
          </ac:spMkLst>
        </pc:spChg>
        <pc:spChg chg="add del mod ord">
          <ac:chgData name="Reed Kiely" userId="768be38e-2fb5-40ce-925d-bd8e9d9e3c31" providerId="ADAL" clId="{FF3EB031-33E2-41DF-9CE8-05544657AF45}" dt="2024-06-13T20:12:41.123" v="5999" actId="478"/>
          <ac:spMkLst>
            <pc:docMk/>
            <pc:sldMk cId="1904563100" sldId="2147376308"/>
            <ac:spMk id="54" creationId="{899A4C0E-D802-3FE6-910C-C060E86C99AF}"/>
          </ac:spMkLst>
        </pc:spChg>
        <pc:spChg chg="add del mod">
          <ac:chgData name="Reed Kiely" userId="768be38e-2fb5-40ce-925d-bd8e9d9e3c31" providerId="ADAL" clId="{FF3EB031-33E2-41DF-9CE8-05544657AF45}" dt="2024-06-12T20:02:48.103" v="2677" actId="478"/>
          <ac:spMkLst>
            <pc:docMk/>
            <pc:sldMk cId="1904563100" sldId="2147376308"/>
            <ac:spMk id="56" creationId="{5508A82D-103A-E471-3D4C-EA9441C17BB4}"/>
          </ac:spMkLst>
        </pc:spChg>
        <pc:grpChg chg="add mod">
          <ac:chgData name="Reed Kiely" userId="768be38e-2fb5-40ce-925d-bd8e9d9e3c31" providerId="ADAL" clId="{FF3EB031-33E2-41DF-9CE8-05544657AF45}" dt="2024-06-13T14:29:16.946" v="4615"/>
          <ac:grpSpMkLst>
            <pc:docMk/>
            <pc:sldMk cId="1904563100" sldId="2147376308"/>
            <ac:grpSpMk id="2" creationId="{19E56FA5-5294-9BE0-359F-6430542ACC5B}"/>
          </ac:grpSpMkLst>
        </pc:grpChg>
        <pc:grpChg chg="add mod">
          <ac:chgData name="Reed Kiely" userId="768be38e-2fb5-40ce-925d-bd8e9d9e3c31" providerId="ADAL" clId="{FF3EB031-33E2-41DF-9CE8-05544657AF45}" dt="2024-06-12T19:59:52.279" v="2467"/>
          <ac:grpSpMkLst>
            <pc:docMk/>
            <pc:sldMk cId="1904563100" sldId="2147376308"/>
            <ac:grpSpMk id="17" creationId="{CD6F7874-1B95-F70F-F25C-31F7233C6ECA}"/>
          </ac:grpSpMkLst>
        </pc:grpChg>
        <pc:grpChg chg="add mod">
          <ac:chgData name="Reed Kiely" userId="768be38e-2fb5-40ce-925d-bd8e9d9e3c31" providerId="ADAL" clId="{FF3EB031-33E2-41DF-9CE8-05544657AF45}" dt="2024-06-12T19:59:52.279" v="2467"/>
          <ac:grpSpMkLst>
            <pc:docMk/>
            <pc:sldMk cId="1904563100" sldId="2147376308"/>
            <ac:grpSpMk id="24" creationId="{77BC7753-A657-CDA6-3223-5B8BF9CE9A3F}"/>
          </ac:grpSpMkLst>
        </pc:grpChg>
        <pc:grpChg chg="add mod">
          <ac:chgData name="Reed Kiely" userId="768be38e-2fb5-40ce-925d-bd8e9d9e3c31" providerId="ADAL" clId="{FF3EB031-33E2-41DF-9CE8-05544657AF45}" dt="2024-06-12T19:59:52.279" v="2467"/>
          <ac:grpSpMkLst>
            <pc:docMk/>
            <pc:sldMk cId="1904563100" sldId="2147376308"/>
            <ac:grpSpMk id="29" creationId="{5C3FEE17-77FE-5483-96CC-C4578D438AA5}"/>
          </ac:grpSpMkLst>
        </pc:grpChg>
        <pc:grpChg chg="add mod">
          <ac:chgData name="Reed Kiely" userId="768be38e-2fb5-40ce-925d-bd8e9d9e3c31" providerId="ADAL" clId="{FF3EB031-33E2-41DF-9CE8-05544657AF45}" dt="2024-06-12T19:59:52.279" v="2467"/>
          <ac:grpSpMkLst>
            <pc:docMk/>
            <pc:sldMk cId="1904563100" sldId="2147376308"/>
            <ac:grpSpMk id="34" creationId="{B6FDB3DD-112B-4EAA-569A-00536A17534A}"/>
          </ac:grpSpMkLst>
        </pc:grpChg>
        <pc:grpChg chg="add mod">
          <ac:chgData name="Reed Kiely" userId="768be38e-2fb5-40ce-925d-bd8e9d9e3c31" providerId="ADAL" clId="{FF3EB031-33E2-41DF-9CE8-05544657AF45}" dt="2024-06-12T19:59:52.279" v="2467"/>
          <ac:grpSpMkLst>
            <pc:docMk/>
            <pc:sldMk cId="1904563100" sldId="2147376308"/>
            <ac:grpSpMk id="39" creationId="{667F6259-E996-2297-DF95-E2998F853FDC}"/>
          </ac:grpSpMkLst>
        </pc:grpChg>
        <pc:grpChg chg="add mod">
          <ac:chgData name="Reed Kiely" userId="768be38e-2fb5-40ce-925d-bd8e9d9e3c31" providerId="ADAL" clId="{FF3EB031-33E2-41DF-9CE8-05544657AF45}" dt="2024-06-12T19:59:52.279" v="2467"/>
          <ac:grpSpMkLst>
            <pc:docMk/>
            <pc:sldMk cId="1904563100" sldId="2147376308"/>
            <ac:grpSpMk id="44" creationId="{B88F96D0-296C-95FC-AF9F-0D0A2D0168CB}"/>
          </ac:grpSpMkLst>
        </pc:grpChg>
        <pc:grpChg chg="add mod">
          <ac:chgData name="Reed Kiely" userId="768be38e-2fb5-40ce-925d-bd8e9d9e3c31" providerId="ADAL" clId="{FF3EB031-33E2-41DF-9CE8-05544657AF45}" dt="2024-06-12T19:59:52.279" v="2467"/>
          <ac:grpSpMkLst>
            <pc:docMk/>
            <pc:sldMk cId="1904563100" sldId="2147376308"/>
            <ac:grpSpMk id="49" creationId="{8F8CA009-4AED-8777-369F-05A6AA0A1A71}"/>
          </ac:grpSpMkLst>
        </pc:grpChg>
        <pc:graphicFrameChg chg="del">
          <ac:chgData name="Reed Kiely" userId="768be38e-2fb5-40ce-925d-bd8e9d9e3c31" providerId="ADAL" clId="{FF3EB031-33E2-41DF-9CE8-05544657AF45}" dt="2024-06-12T19:59:52.001" v="2466" actId="478"/>
          <ac:graphicFrameMkLst>
            <pc:docMk/>
            <pc:sldMk cId="1904563100" sldId="2147376308"/>
            <ac:graphicFrameMk id="4" creationId="{F57FAF6B-2D99-92B1-C610-17398FAB69F7}"/>
          </ac:graphicFrameMkLst>
        </pc:graphicFrameChg>
        <pc:graphicFrameChg chg="del">
          <ac:chgData name="Reed Kiely" userId="768be38e-2fb5-40ce-925d-bd8e9d9e3c31" providerId="ADAL" clId="{FF3EB031-33E2-41DF-9CE8-05544657AF45}" dt="2024-06-12T19:59:52.001" v="2466" actId="478"/>
          <ac:graphicFrameMkLst>
            <pc:docMk/>
            <pc:sldMk cId="1904563100" sldId="2147376308"/>
            <ac:graphicFrameMk id="9" creationId="{BB1819D6-DA56-2C20-C57C-FD36650E7E02}"/>
          </ac:graphicFrameMkLst>
        </pc:graphicFrameChg>
        <pc:picChg chg="mod">
          <ac:chgData name="Reed Kiely" userId="768be38e-2fb5-40ce-925d-bd8e9d9e3c31" providerId="ADAL" clId="{FF3EB031-33E2-41DF-9CE8-05544657AF45}" dt="2024-06-13T14:29:16.946" v="4615"/>
          <ac:picMkLst>
            <pc:docMk/>
            <pc:sldMk cId="1904563100" sldId="2147376308"/>
            <ac:picMk id="4" creationId="{846F8C89-D86D-A68E-EB05-7A696379484F}"/>
          </ac:picMkLst>
        </pc:picChg>
        <pc:picChg chg="mod">
          <ac:chgData name="Reed Kiely" userId="768be38e-2fb5-40ce-925d-bd8e9d9e3c31" providerId="ADAL" clId="{FF3EB031-33E2-41DF-9CE8-05544657AF45}" dt="2024-06-13T14:29:16.946" v="4615"/>
          <ac:picMkLst>
            <pc:docMk/>
            <pc:sldMk cId="1904563100" sldId="2147376308"/>
            <ac:picMk id="6" creationId="{A2ECE6F3-4C8E-F700-901E-C790C4743C60}"/>
          </ac:picMkLst>
        </pc:picChg>
        <pc:picChg chg="mod">
          <ac:chgData name="Reed Kiely" userId="768be38e-2fb5-40ce-925d-bd8e9d9e3c31" providerId="ADAL" clId="{FF3EB031-33E2-41DF-9CE8-05544657AF45}" dt="2024-06-12T19:59:52.279" v="2467"/>
          <ac:picMkLst>
            <pc:docMk/>
            <pc:sldMk cId="1904563100" sldId="2147376308"/>
            <ac:picMk id="23" creationId="{300CC2B6-B00E-5568-C891-55C19FCC80A1}"/>
          </ac:picMkLst>
        </pc:picChg>
        <pc:picChg chg="mod">
          <ac:chgData name="Reed Kiely" userId="768be38e-2fb5-40ce-925d-bd8e9d9e3c31" providerId="ADAL" clId="{FF3EB031-33E2-41DF-9CE8-05544657AF45}" dt="2024-06-12T19:59:52.279" v="2467"/>
          <ac:picMkLst>
            <pc:docMk/>
            <pc:sldMk cId="1904563100" sldId="2147376308"/>
            <ac:picMk id="27" creationId="{CCB53999-54F3-90D9-E7D3-3B309C31730C}"/>
          </ac:picMkLst>
        </pc:picChg>
        <pc:picChg chg="mod">
          <ac:chgData name="Reed Kiely" userId="768be38e-2fb5-40ce-925d-bd8e9d9e3c31" providerId="ADAL" clId="{FF3EB031-33E2-41DF-9CE8-05544657AF45}" dt="2024-06-12T19:59:52.279" v="2467"/>
          <ac:picMkLst>
            <pc:docMk/>
            <pc:sldMk cId="1904563100" sldId="2147376308"/>
            <ac:picMk id="32" creationId="{A256D8E9-BC10-3A18-CB46-7D18981C0681}"/>
          </ac:picMkLst>
        </pc:picChg>
        <pc:picChg chg="mod">
          <ac:chgData name="Reed Kiely" userId="768be38e-2fb5-40ce-925d-bd8e9d9e3c31" providerId="ADAL" clId="{FF3EB031-33E2-41DF-9CE8-05544657AF45}" dt="2024-06-12T19:59:52.279" v="2467"/>
          <ac:picMkLst>
            <pc:docMk/>
            <pc:sldMk cId="1904563100" sldId="2147376308"/>
            <ac:picMk id="37" creationId="{6CE5EEE5-01C1-326D-E012-BF3F0F2B422E}"/>
          </ac:picMkLst>
        </pc:picChg>
        <pc:picChg chg="mod">
          <ac:chgData name="Reed Kiely" userId="768be38e-2fb5-40ce-925d-bd8e9d9e3c31" providerId="ADAL" clId="{FF3EB031-33E2-41DF-9CE8-05544657AF45}" dt="2024-06-12T19:59:52.279" v="2467"/>
          <ac:picMkLst>
            <pc:docMk/>
            <pc:sldMk cId="1904563100" sldId="2147376308"/>
            <ac:picMk id="42" creationId="{946B52FF-E6BF-EBF7-D84A-106745BF5F73}"/>
          </ac:picMkLst>
        </pc:picChg>
        <pc:picChg chg="mod">
          <ac:chgData name="Reed Kiely" userId="768be38e-2fb5-40ce-925d-bd8e9d9e3c31" providerId="ADAL" clId="{FF3EB031-33E2-41DF-9CE8-05544657AF45}" dt="2024-06-12T19:59:52.279" v="2467"/>
          <ac:picMkLst>
            <pc:docMk/>
            <pc:sldMk cId="1904563100" sldId="2147376308"/>
            <ac:picMk id="47" creationId="{FA8225DF-88D5-28B0-50AC-3EDE15905BC7}"/>
          </ac:picMkLst>
        </pc:picChg>
        <pc:picChg chg="mod">
          <ac:chgData name="Reed Kiely" userId="768be38e-2fb5-40ce-925d-bd8e9d9e3c31" providerId="ADAL" clId="{FF3EB031-33E2-41DF-9CE8-05544657AF45}" dt="2024-06-12T19:59:52.279" v="2467"/>
          <ac:picMkLst>
            <pc:docMk/>
            <pc:sldMk cId="1904563100" sldId="2147376308"/>
            <ac:picMk id="52" creationId="{36940E6A-DA41-4BA0-3184-17C0E29E187B}"/>
          </ac:picMkLst>
        </pc:picChg>
      </pc:sldChg>
      <pc:sldChg chg="addSp delSp modSp add del mod modShow addCm">
        <pc:chgData name="Reed Kiely" userId="768be38e-2fb5-40ce-925d-bd8e9d9e3c31" providerId="ADAL" clId="{FF3EB031-33E2-41DF-9CE8-05544657AF45}" dt="2024-06-13T19:50:26.548" v="5746" actId="47"/>
        <pc:sldMkLst>
          <pc:docMk/>
          <pc:sldMk cId="1530608124" sldId="2147376309"/>
        </pc:sldMkLst>
        <pc:spChg chg="add del mod">
          <ac:chgData name="Reed Kiely" userId="768be38e-2fb5-40ce-925d-bd8e9d9e3c31" providerId="ADAL" clId="{FF3EB031-33E2-41DF-9CE8-05544657AF45}" dt="2024-06-12T20:20:03.672" v="2765" actId="478"/>
          <ac:spMkLst>
            <pc:docMk/>
            <pc:sldMk cId="1530608124" sldId="2147376309"/>
            <ac:spMk id="4" creationId="{65A70FA5-F5D2-B3D5-A11F-F5B4FC6317E1}"/>
          </ac:spMkLst>
        </pc:spChg>
        <pc:spChg chg="mod">
          <ac:chgData name="Reed Kiely" userId="768be38e-2fb5-40ce-925d-bd8e9d9e3c31" providerId="ADAL" clId="{FF3EB031-33E2-41DF-9CE8-05544657AF45}" dt="2024-06-12T20:20:38.096" v="2789" actId="20577"/>
          <ac:spMkLst>
            <pc:docMk/>
            <pc:sldMk cId="1530608124" sldId="2147376309"/>
            <ac:spMk id="5" creationId="{A9C1414B-E824-E306-C094-EEEE3CC60696}"/>
          </ac:spMkLst>
        </pc:spChg>
        <pc:spChg chg="add mod">
          <ac:chgData name="Reed Kiely" userId="768be38e-2fb5-40ce-925d-bd8e9d9e3c31" providerId="ADAL" clId="{FF3EB031-33E2-41DF-9CE8-05544657AF45}" dt="2024-06-12T20:19:49.584" v="2760"/>
          <ac:spMkLst>
            <pc:docMk/>
            <pc:sldMk cId="1530608124" sldId="2147376309"/>
            <ac:spMk id="6" creationId="{2613A601-1A2E-8326-6939-1F041A7B2A9D}"/>
          </ac:spMkLst>
        </pc:spChg>
        <pc:spChg chg="del">
          <ac:chgData name="Reed Kiely" userId="768be38e-2fb5-40ce-925d-bd8e9d9e3c31" providerId="ADAL" clId="{FF3EB031-33E2-41DF-9CE8-05544657AF45}" dt="2024-06-12T20:19:29.953" v="2758" actId="478"/>
          <ac:spMkLst>
            <pc:docMk/>
            <pc:sldMk cId="1530608124" sldId="2147376309"/>
            <ac:spMk id="8" creationId="{2AECC1D2-4238-C84F-6548-D3D2D41ACB0B}"/>
          </ac:spMkLst>
        </pc:spChg>
        <pc:spChg chg="add del mod">
          <ac:chgData name="Reed Kiely" userId="768be38e-2fb5-40ce-925d-bd8e9d9e3c31" providerId="ADAL" clId="{FF3EB031-33E2-41DF-9CE8-05544657AF45}" dt="2024-06-12T20:19:53.376" v="2762" actId="478"/>
          <ac:spMkLst>
            <pc:docMk/>
            <pc:sldMk cId="1530608124" sldId="2147376309"/>
            <ac:spMk id="9" creationId="{009242E1-E427-5857-BF77-B61B7533DD69}"/>
          </ac:spMkLst>
        </pc:spChg>
        <pc:spChg chg="del">
          <ac:chgData name="Reed Kiely" userId="768be38e-2fb5-40ce-925d-bd8e9d9e3c31" providerId="ADAL" clId="{FF3EB031-33E2-41DF-9CE8-05544657AF45}" dt="2024-06-12T20:19:29.953" v="2758" actId="478"/>
          <ac:spMkLst>
            <pc:docMk/>
            <pc:sldMk cId="1530608124" sldId="2147376309"/>
            <ac:spMk id="10" creationId="{91588C16-39CC-156A-3190-508219119C24}"/>
          </ac:spMkLst>
        </pc:spChg>
        <pc:spChg chg="del">
          <ac:chgData name="Reed Kiely" userId="768be38e-2fb5-40ce-925d-bd8e9d9e3c31" providerId="ADAL" clId="{FF3EB031-33E2-41DF-9CE8-05544657AF45}" dt="2024-06-12T20:19:29.953" v="2758" actId="478"/>
          <ac:spMkLst>
            <pc:docMk/>
            <pc:sldMk cId="1530608124" sldId="2147376309"/>
            <ac:spMk id="12" creationId="{D96CB8CA-0192-B730-9A23-00620404DA19}"/>
          </ac:spMkLst>
        </pc:spChg>
        <pc:spChg chg="add mod ord">
          <ac:chgData name="Reed Kiely" userId="768be38e-2fb5-40ce-925d-bd8e9d9e3c31" providerId="ADAL" clId="{FF3EB031-33E2-41DF-9CE8-05544657AF45}" dt="2024-06-13T14:41:44.354" v="4885" actId="1076"/>
          <ac:spMkLst>
            <pc:docMk/>
            <pc:sldMk cId="1530608124" sldId="2147376309"/>
            <ac:spMk id="16" creationId="{F90AA7B9-9F9E-95D1-1FE1-9EB81A9C1CBA}"/>
          </ac:spMkLst>
        </pc:spChg>
        <pc:grpChg chg="add mod">
          <ac:chgData name="Reed Kiely" userId="768be38e-2fb5-40ce-925d-bd8e9d9e3c31" providerId="ADAL" clId="{FF3EB031-33E2-41DF-9CE8-05544657AF45}" dt="2024-06-13T14:29:22.624" v="4618"/>
          <ac:grpSpMkLst>
            <pc:docMk/>
            <pc:sldMk cId="1530608124" sldId="2147376309"/>
            <ac:grpSpMk id="4" creationId="{C49F6909-822D-AA50-423C-5059AC6FCA87}"/>
          </ac:grpSpMkLst>
        </pc:grpChg>
        <pc:graphicFrameChg chg="del">
          <ac:chgData name="Reed Kiely" userId="768be38e-2fb5-40ce-925d-bd8e9d9e3c31" providerId="ADAL" clId="{FF3EB031-33E2-41DF-9CE8-05544657AF45}" dt="2024-06-12T20:19:29.953" v="2758" actId="478"/>
          <ac:graphicFrameMkLst>
            <pc:docMk/>
            <pc:sldMk cId="1530608124" sldId="2147376309"/>
            <ac:graphicFrameMk id="11" creationId="{F0C02A9E-B197-7C18-84E6-23AFF5787CB8}"/>
          </ac:graphicFrameMkLst>
        </pc:graphicFrameChg>
        <pc:graphicFrameChg chg="add mod">
          <ac:chgData name="Reed Kiely" userId="768be38e-2fb5-40ce-925d-bd8e9d9e3c31" providerId="ADAL" clId="{FF3EB031-33E2-41DF-9CE8-05544657AF45}" dt="2024-06-12T20:20:45.347" v="2790" actId="115"/>
          <ac:graphicFrameMkLst>
            <pc:docMk/>
            <pc:sldMk cId="1530608124" sldId="2147376309"/>
            <ac:graphicFrameMk id="13" creationId="{30DAD0B4-FEF7-9C3A-C1D2-60197A874CFD}"/>
          </ac:graphicFrameMkLst>
        </pc:graphicFrameChg>
        <pc:picChg chg="add mod">
          <ac:chgData name="Reed Kiely" userId="768be38e-2fb5-40ce-925d-bd8e9d9e3c31" providerId="ADAL" clId="{FF3EB031-33E2-41DF-9CE8-05544657AF45}" dt="2024-06-12T20:20:08.439" v="2767" actId="1035"/>
          <ac:picMkLst>
            <pc:docMk/>
            <pc:sldMk cId="1530608124" sldId="2147376309"/>
            <ac:picMk id="3" creationId="{B279B5DC-9B1E-D2A0-D9F0-FE0F6D1F6FEF}"/>
          </ac:picMkLst>
        </pc:picChg>
        <pc:picChg chg="mod">
          <ac:chgData name="Reed Kiely" userId="768be38e-2fb5-40ce-925d-bd8e9d9e3c31" providerId="ADAL" clId="{FF3EB031-33E2-41DF-9CE8-05544657AF45}" dt="2024-06-13T14:29:22.624" v="4618"/>
          <ac:picMkLst>
            <pc:docMk/>
            <pc:sldMk cId="1530608124" sldId="2147376309"/>
            <ac:picMk id="8" creationId="{28E264B3-0BEF-C57D-074D-F19E3837CA6C}"/>
          </ac:picMkLst>
        </pc:picChg>
        <pc:picChg chg="mod">
          <ac:chgData name="Reed Kiely" userId="768be38e-2fb5-40ce-925d-bd8e9d9e3c31" providerId="ADAL" clId="{FF3EB031-33E2-41DF-9CE8-05544657AF45}" dt="2024-06-13T14:29:22.624" v="4618"/>
          <ac:picMkLst>
            <pc:docMk/>
            <pc:sldMk cId="1530608124" sldId="2147376309"/>
            <ac:picMk id="9" creationId="{11DE75D8-BC05-87E7-6F24-90D74E909B3E}"/>
          </ac:picMkLst>
        </pc:picChg>
        <pc:picChg chg="add mod">
          <ac:chgData name="Reed Kiely" userId="768be38e-2fb5-40ce-925d-bd8e9d9e3c31" providerId="ADAL" clId="{FF3EB031-33E2-41DF-9CE8-05544657AF45}" dt="2024-06-12T20:19:49.584" v="2760"/>
          <ac:picMkLst>
            <pc:docMk/>
            <pc:sldMk cId="1530608124" sldId="2147376309"/>
            <ac:picMk id="14" creationId="{6BDFE7B6-55C1-51EA-E58A-E5F704F2461B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Reed Kiely" userId="768be38e-2fb5-40ce-925d-bd8e9d9e3c31" providerId="ADAL" clId="{FF3EB031-33E2-41DF-9CE8-05544657AF45}" dt="2024-06-12T20:19:38.300" v="2759"/>
              <pc2:cmMkLst xmlns:pc2="http://schemas.microsoft.com/office/powerpoint/2019/9/main/command">
                <pc:docMk/>
                <pc:sldMk cId="1530608124" sldId="2147376309"/>
                <pc2:cmMk id="{105F7B9F-8183-441F-ACF4-3095ACB1FAED}"/>
              </pc2:cmMkLst>
            </pc226:cmChg>
          </p:ext>
        </pc:extLst>
      </pc:sldChg>
      <pc:sldChg chg="addSp delSp modSp add mod delCm modCm">
        <pc:chgData name="Reed Kiely" userId="768be38e-2fb5-40ce-925d-bd8e9d9e3c31" providerId="ADAL" clId="{FF3EB031-33E2-41DF-9CE8-05544657AF45}" dt="2024-06-14T14:28:41.297" v="7508" actId="1076"/>
        <pc:sldMkLst>
          <pc:docMk/>
          <pc:sldMk cId="3400831383" sldId="2147376310"/>
        </pc:sldMkLst>
        <pc:spChg chg="mod">
          <ac:chgData name="Reed Kiely" userId="768be38e-2fb5-40ce-925d-bd8e9d9e3c31" providerId="ADAL" clId="{FF3EB031-33E2-41DF-9CE8-05544657AF45}" dt="2024-06-12T20:23:37.003" v="2832" actId="1076"/>
          <ac:spMkLst>
            <pc:docMk/>
            <pc:sldMk cId="3400831383" sldId="2147376310"/>
            <ac:spMk id="2" creationId="{B487AB51-E85C-EADD-82DB-9793E36AF25F}"/>
          </ac:spMkLst>
        </pc:spChg>
        <pc:spChg chg="del">
          <ac:chgData name="Reed Kiely" userId="768be38e-2fb5-40ce-925d-bd8e9d9e3c31" providerId="ADAL" clId="{FF3EB031-33E2-41DF-9CE8-05544657AF45}" dt="2024-06-12T20:21:30.157" v="2801" actId="478"/>
          <ac:spMkLst>
            <pc:docMk/>
            <pc:sldMk cId="3400831383" sldId="2147376310"/>
            <ac:spMk id="3" creationId="{7A44C2C9-AEE3-2096-3756-0FFE3412E0D1}"/>
          </ac:spMkLst>
        </pc:spChg>
        <pc:spChg chg="add del mod">
          <ac:chgData name="Reed Kiely" userId="768be38e-2fb5-40ce-925d-bd8e9d9e3c31" providerId="ADAL" clId="{FF3EB031-33E2-41DF-9CE8-05544657AF45}" dt="2024-06-12T20:30:16.679" v="3161" actId="478"/>
          <ac:spMkLst>
            <pc:docMk/>
            <pc:sldMk cId="3400831383" sldId="2147376310"/>
            <ac:spMk id="4" creationId="{7A0CDFDD-A5CB-5B67-1A9F-F78F0DDC1654}"/>
          </ac:spMkLst>
        </pc:spChg>
        <pc:spChg chg="mod">
          <ac:chgData name="Reed Kiely" userId="768be38e-2fb5-40ce-925d-bd8e9d9e3c31" providerId="ADAL" clId="{FF3EB031-33E2-41DF-9CE8-05544657AF45}" dt="2024-06-12T20:25:18.185" v="2974" actId="20577"/>
          <ac:spMkLst>
            <pc:docMk/>
            <pc:sldMk cId="3400831383" sldId="2147376310"/>
            <ac:spMk id="5" creationId="{A9C1414B-E824-E306-C094-EEEE3CC60696}"/>
          </ac:spMkLst>
        </pc:spChg>
        <pc:spChg chg="add mod">
          <ac:chgData name="Reed Kiely" userId="768be38e-2fb5-40ce-925d-bd8e9d9e3c31" providerId="ADAL" clId="{FF3EB031-33E2-41DF-9CE8-05544657AF45}" dt="2024-06-12T20:30:56.271" v="3176" actId="1035"/>
          <ac:spMkLst>
            <pc:docMk/>
            <pc:sldMk cId="3400831383" sldId="2147376310"/>
            <ac:spMk id="7" creationId="{3ACCED55-8E55-5542-9180-E30498071B4C}"/>
          </ac:spMkLst>
        </pc:spChg>
        <pc:spChg chg="add mod">
          <ac:chgData name="Reed Kiely" userId="768be38e-2fb5-40ce-925d-bd8e9d9e3c31" providerId="ADAL" clId="{FF3EB031-33E2-41DF-9CE8-05544657AF45}" dt="2024-06-12T20:31:44.269" v="3191" actId="114"/>
          <ac:spMkLst>
            <pc:docMk/>
            <pc:sldMk cId="3400831383" sldId="2147376310"/>
            <ac:spMk id="8" creationId="{E6E9027E-BFC1-C789-6D78-DCAD22FEF3A3}"/>
          </ac:spMkLst>
        </pc:spChg>
        <pc:spChg chg="add mod">
          <ac:chgData name="Reed Kiely" userId="768be38e-2fb5-40ce-925d-bd8e9d9e3c31" providerId="ADAL" clId="{FF3EB031-33E2-41DF-9CE8-05544657AF45}" dt="2024-06-12T20:30:56.271" v="3176" actId="1035"/>
          <ac:spMkLst>
            <pc:docMk/>
            <pc:sldMk cId="3400831383" sldId="2147376310"/>
            <ac:spMk id="9" creationId="{964CF88E-BEDE-39C6-20F2-F8340A885D48}"/>
          </ac:spMkLst>
        </pc:spChg>
        <pc:spChg chg="add mod">
          <ac:chgData name="Reed Kiely" userId="768be38e-2fb5-40ce-925d-bd8e9d9e3c31" providerId="ADAL" clId="{FF3EB031-33E2-41DF-9CE8-05544657AF45}" dt="2024-06-12T20:30:56.271" v="3176" actId="1035"/>
          <ac:spMkLst>
            <pc:docMk/>
            <pc:sldMk cId="3400831383" sldId="2147376310"/>
            <ac:spMk id="11" creationId="{1E9B57BB-6144-0042-1E33-1116FA8D6338}"/>
          </ac:spMkLst>
        </pc:spChg>
        <pc:spChg chg="add mod">
          <ac:chgData name="Reed Kiely" userId="768be38e-2fb5-40ce-925d-bd8e9d9e3c31" providerId="ADAL" clId="{FF3EB031-33E2-41DF-9CE8-05544657AF45}" dt="2024-06-12T20:30:56.271" v="3176" actId="1035"/>
          <ac:spMkLst>
            <pc:docMk/>
            <pc:sldMk cId="3400831383" sldId="2147376310"/>
            <ac:spMk id="13" creationId="{FAC138C6-D1A6-F6D2-BC13-CB3F81B674BE}"/>
          </ac:spMkLst>
        </pc:spChg>
        <pc:spChg chg="add mod">
          <ac:chgData name="Reed Kiely" userId="768be38e-2fb5-40ce-925d-bd8e9d9e3c31" providerId="ADAL" clId="{FF3EB031-33E2-41DF-9CE8-05544657AF45}" dt="2024-06-12T20:30:56.271" v="3176" actId="1035"/>
          <ac:spMkLst>
            <pc:docMk/>
            <pc:sldMk cId="3400831383" sldId="2147376310"/>
            <ac:spMk id="16" creationId="{1E106585-B234-70CD-CC63-C64C36468F99}"/>
          </ac:spMkLst>
        </pc:spChg>
        <pc:spChg chg="add mod">
          <ac:chgData name="Reed Kiely" userId="768be38e-2fb5-40ce-925d-bd8e9d9e3c31" providerId="ADAL" clId="{FF3EB031-33E2-41DF-9CE8-05544657AF45}" dt="2024-06-12T20:30:56.271" v="3176" actId="1035"/>
          <ac:spMkLst>
            <pc:docMk/>
            <pc:sldMk cId="3400831383" sldId="2147376310"/>
            <ac:spMk id="20" creationId="{4BE6B0CE-7E82-7224-5CEB-C72FF26F1DAC}"/>
          </ac:spMkLst>
        </pc:spChg>
        <pc:spChg chg="add mod">
          <ac:chgData name="Reed Kiely" userId="768be38e-2fb5-40ce-925d-bd8e9d9e3c31" providerId="ADAL" clId="{FF3EB031-33E2-41DF-9CE8-05544657AF45}" dt="2024-06-14T14:28:38.732" v="7506" actId="14100"/>
          <ac:spMkLst>
            <pc:docMk/>
            <pc:sldMk cId="3400831383" sldId="2147376310"/>
            <ac:spMk id="21" creationId="{4D863E07-6EA4-165F-E860-BFC0D4985492}"/>
          </ac:spMkLst>
        </pc:spChg>
        <pc:spChg chg="add del mod">
          <ac:chgData name="Reed Kiely" userId="768be38e-2fb5-40ce-925d-bd8e9d9e3c31" providerId="ADAL" clId="{FF3EB031-33E2-41DF-9CE8-05544657AF45}" dt="2024-06-13T14:39:41.913" v="4835" actId="478"/>
          <ac:spMkLst>
            <pc:docMk/>
            <pc:sldMk cId="3400831383" sldId="2147376310"/>
            <ac:spMk id="21" creationId="{8290F932-777D-C847-46C6-EFFD09E6868E}"/>
          </ac:spMkLst>
        </pc:spChg>
        <pc:spChg chg="add del">
          <ac:chgData name="Reed Kiely" userId="768be38e-2fb5-40ce-925d-bd8e9d9e3c31" providerId="ADAL" clId="{FF3EB031-33E2-41DF-9CE8-05544657AF45}" dt="2024-06-12T20:27:53.854" v="3116" actId="22"/>
          <ac:spMkLst>
            <pc:docMk/>
            <pc:sldMk cId="3400831383" sldId="2147376310"/>
            <ac:spMk id="22" creationId="{6BBF9BB6-E48A-43CE-314D-F28CF9E3D0C9}"/>
          </ac:spMkLst>
        </pc:spChg>
        <pc:spChg chg="add mod">
          <ac:chgData name="Reed Kiely" userId="768be38e-2fb5-40ce-925d-bd8e9d9e3c31" providerId="ADAL" clId="{FF3EB031-33E2-41DF-9CE8-05544657AF45}" dt="2024-06-12T20:30:56.271" v="3176" actId="1035"/>
          <ac:spMkLst>
            <pc:docMk/>
            <pc:sldMk cId="3400831383" sldId="2147376310"/>
            <ac:spMk id="24" creationId="{EFB3BC45-A825-E1ED-8811-27F7A563B93B}"/>
          </ac:spMkLst>
        </pc:spChg>
        <pc:spChg chg="mod">
          <ac:chgData name="Reed Kiely" userId="768be38e-2fb5-40ce-925d-bd8e9d9e3c31" providerId="ADAL" clId="{FF3EB031-33E2-41DF-9CE8-05544657AF45}" dt="2024-06-12T20:23:29.867" v="2830"/>
          <ac:spMkLst>
            <pc:docMk/>
            <pc:sldMk cId="3400831383" sldId="2147376310"/>
            <ac:spMk id="25" creationId="{B6B5AD1A-2491-4771-2C58-81BF5F59C0F3}"/>
          </ac:spMkLst>
        </pc:spChg>
        <pc:spChg chg="add mod">
          <ac:chgData name="Reed Kiely" userId="768be38e-2fb5-40ce-925d-bd8e9d9e3c31" providerId="ADAL" clId="{FF3EB031-33E2-41DF-9CE8-05544657AF45}" dt="2024-06-13T19:50:47.925" v="5750" actId="1076"/>
          <ac:spMkLst>
            <pc:docMk/>
            <pc:sldMk cId="3400831383" sldId="2147376310"/>
            <ac:spMk id="26" creationId="{286226A1-93D3-14A1-DF8F-1839FEFF24B0}"/>
          </ac:spMkLst>
        </pc:spChg>
        <pc:spChg chg="add mod">
          <ac:chgData name="Reed Kiely" userId="768be38e-2fb5-40ce-925d-bd8e9d9e3c31" providerId="ADAL" clId="{FF3EB031-33E2-41DF-9CE8-05544657AF45}" dt="2024-06-12T20:30:56.271" v="3176" actId="1035"/>
          <ac:spMkLst>
            <pc:docMk/>
            <pc:sldMk cId="3400831383" sldId="2147376310"/>
            <ac:spMk id="27" creationId="{A8A1F52B-C3F8-99B3-EE62-F5382D5E6102}"/>
          </ac:spMkLst>
        </pc:spChg>
        <pc:spChg chg="add mod">
          <ac:chgData name="Reed Kiely" userId="768be38e-2fb5-40ce-925d-bd8e9d9e3c31" providerId="ADAL" clId="{FF3EB031-33E2-41DF-9CE8-05544657AF45}" dt="2024-06-12T20:30:56.271" v="3176" actId="1035"/>
          <ac:spMkLst>
            <pc:docMk/>
            <pc:sldMk cId="3400831383" sldId="2147376310"/>
            <ac:spMk id="29" creationId="{F70B64D1-F117-FED3-DFBF-A290A9B0002D}"/>
          </ac:spMkLst>
        </pc:spChg>
        <pc:picChg chg="mod">
          <ac:chgData name="Reed Kiely" userId="768be38e-2fb5-40ce-925d-bd8e9d9e3c31" providerId="ADAL" clId="{FF3EB031-33E2-41DF-9CE8-05544657AF45}" dt="2024-06-14T14:28:40.037" v="7507" actId="1076"/>
          <ac:picMkLst>
            <pc:docMk/>
            <pc:sldMk cId="3400831383" sldId="2147376310"/>
            <ac:picMk id="10" creationId="{740439F6-AC3F-11B8-6873-6B7E6F083924}"/>
          </ac:picMkLst>
        </pc:picChg>
        <pc:picChg chg="mod">
          <ac:chgData name="Reed Kiely" userId="768be38e-2fb5-40ce-925d-bd8e9d9e3c31" providerId="ADAL" clId="{FF3EB031-33E2-41DF-9CE8-05544657AF45}" dt="2024-06-14T14:28:41.297" v="7508" actId="1076"/>
          <ac:picMkLst>
            <pc:docMk/>
            <pc:sldMk cId="3400831383" sldId="2147376310"/>
            <ac:picMk id="12" creationId="{DE7151C0-308D-71B7-8D59-B47B73C56635}"/>
          </ac:picMkLst>
        </pc:picChg>
        <pc:picChg chg="add mod">
          <ac:chgData name="Reed Kiely" userId="768be38e-2fb5-40ce-925d-bd8e9d9e3c31" providerId="ADAL" clId="{FF3EB031-33E2-41DF-9CE8-05544657AF45}" dt="2024-06-13T19:50:53.067" v="5758" actId="1036"/>
          <ac:picMkLst>
            <pc:docMk/>
            <pc:sldMk cId="3400831383" sldId="2147376310"/>
            <ac:picMk id="22" creationId="{39016795-F47D-64B5-0704-037C7C54A9B4}"/>
          </ac:picMkLst>
        </pc:picChg>
        <pc:picChg chg="add mod">
          <ac:chgData name="Reed Kiely" userId="768be38e-2fb5-40ce-925d-bd8e9d9e3c31" providerId="ADAL" clId="{FF3EB031-33E2-41DF-9CE8-05544657AF45}" dt="2024-06-13T19:50:53.067" v="5758" actId="1036"/>
          <ac:picMkLst>
            <pc:docMk/>
            <pc:sldMk cId="3400831383" sldId="2147376310"/>
            <ac:picMk id="23" creationId="{0548D231-ECB2-9935-BD5E-97D2896E23E4}"/>
          </ac:picMkLst>
        </pc:picChg>
        <pc:picChg chg="del">
          <ac:chgData name="Reed Kiely" userId="768be38e-2fb5-40ce-925d-bd8e9d9e3c31" providerId="ADAL" clId="{FF3EB031-33E2-41DF-9CE8-05544657AF45}" dt="2024-06-12T20:21:30.157" v="2801" actId="478"/>
          <ac:picMkLst>
            <pc:docMk/>
            <pc:sldMk cId="3400831383" sldId="2147376310"/>
            <ac:picMk id="1026" creationId="{018E5FD8-89D3-6F6E-4897-B4DC818A5B42}"/>
          </ac:picMkLst>
        </pc:picChg>
        <pc:picChg chg="del">
          <ac:chgData name="Reed Kiely" userId="768be38e-2fb5-40ce-925d-bd8e9d9e3c31" providerId="ADAL" clId="{FF3EB031-33E2-41DF-9CE8-05544657AF45}" dt="2024-06-12T20:23:17.910" v="2828" actId="478"/>
          <ac:picMkLst>
            <pc:docMk/>
            <pc:sldMk cId="3400831383" sldId="2147376310"/>
            <ac:picMk id="1028" creationId="{17101FC4-03D8-255B-50FE-25B14144D912}"/>
          </ac:picMkLst>
        </pc:picChg>
        <pc:picChg chg="add mod">
          <ac:chgData name="Reed Kiely" userId="768be38e-2fb5-40ce-925d-bd8e9d9e3c31" providerId="ADAL" clId="{FF3EB031-33E2-41DF-9CE8-05544657AF45}" dt="2024-06-12T20:23:23.465" v="2829"/>
          <ac:picMkLst>
            <pc:docMk/>
            <pc:sldMk cId="3400831383" sldId="2147376310"/>
            <ac:picMk id="4098" creationId="{74F5EC72-90FD-94F5-46E2-F7A0D75EDFC1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Reed Kiely" userId="768be38e-2fb5-40ce-925d-bd8e9d9e3c31" providerId="ADAL" clId="{FF3EB031-33E2-41DF-9CE8-05544657AF45}" dt="2024-06-12T20:21:32.371" v="2803"/>
              <pc2:cmMkLst xmlns:pc2="http://schemas.microsoft.com/office/powerpoint/2019/9/main/command">
                <pc:docMk/>
                <pc:sldMk cId="3400831383" sldId="2147376310"/>
                <pc2:cmMk id="{4749DEF0-E695-4DB4-B283-C90C9DEE8E3C}"/>
              </pc2:cmMkLst>
            </pc226:cmChg>
          </p:ext>
        </pc:extLst>
      </pc:sldChg>
      <pc:sldChg chg="addSp delSp modSp add mod ord addCm delCm">
        <pc:chgData name="Reed Kiely" userId="768be38e-2fb5-40ce-925d-bd8e9d9e3c31" providerId="ADAL" clId="{FF3EB031-33E2-41DF-9CE8-05544657AF45}" dt="2024-06-25T21:15:40.514" v="7856"/>
        <pc:sldMkLst>
          <pc:docMk/>
          <pc:sldMk cId="935814078" sldId="2147376311"/>
        </pc:sldMkLst>
        <pc:spChg chg="add del mod">
          <ac:chgData name="Reed Kiely" userId="768be38e-2fb5-40ce-925d-bd8e9d9e3c31" providerId="ADAL" clId="{FF3EB031-33E2-41DF-9CE8-05544657AF45}" dt="2024-06-13T14:35:33.697" v="4806" actId="478"/>
          <ac:spMkLst>
            <pc:docMk/>
            <pc:sldMk cId="935814078" sldId="2147376311"/>
            <ac:spMk id="3" creationId="{3136AF1E-6450-4F65-BBDF-1C342E447AA0}"/>
          </ac:spMkLst>
        </pc:spChg>
        <pc:spChg chg="add del">
          <ac:chgData name="Reed Kiely" userId="768be38e-2fb5-40ce-925d-bd8e9d9e3c31" providerId="ADAL" clId="{FF3EB031-33E2-41DF-9CE8-05544657AF45}" dt="2024-06-13T20:12:37.674" v="5998" actId="478"/>
          <ac:spMkLst>
            <pc:docMk/>
            <pc:sldMk cId="935814078" sldId="2147376311"/>
            <ac:spMk id="4" creationId="{028A349B-FA48-D485-8E13-2517D03249FC}"/>
          </ac:spMkLst>
        </pc:spChg>
        <pc:spChg chg="add del mod">
          <ac:chgData name="Reed Kiely" userId="768be38e-2fb5-40ce-925d-bd8e9d9e3c31" providerId="ADAL" clId="{FF3EB031-33E2-41DF-9CE8-05544657AF45}" dt="2024-06-12T21:12:17.300" v="4127" actId="478"/>
          <ac:spMkLst>
            <pc:docMk/>
            <pc:sldMk cId="935814078" sldId="2147376311"/>
            <ac:spMk id="4" creationId="{64F9335D-097F-0E0F-4037-644248BDAA08}"/>
          </ac:spMkLst>
        </pc:spChg>
        <pc:spChg chg="mod">
          <ac:chgData name="Reed Kiely" userId="768be38e-2fb5-40ce-925d-bd8e9d9e3c31" providerId="ADAL" clId="{FF3EB031-33E2-41DF-9CE8-05544657AF45}" dt="2024-06-12T21:16:20.405" v="4320" actId="207"/>
          <ac:spMkLst>
            <pc:docMk/>
            <pc:sldMk cId="935814078" sldId="2147376311"/>
            <ac:spMk id="5" creationId="{A9C1414B-E824-E306-C094-EEEE3CC60696}"/>
          </ac:spMkLst>
        </pc:spChg>
        <pc:spChg chg="del">
          <ac:chgData name="Reed Kiely" userId="768be38e-2fb5-40ce-925d-bd8e9d9e3c31" providerId="ADAL" clId="{FF3EB031-33E2-41DF-9CE8-05544657AF45}" dt="2024-06-12T21:09:11.460" v="4083" actId="478"/>
          <ac:spMkLst>
            <pc:docMk/>
            <pc:sldMk cId="935814078" sldId="2147376311"/>
            <ac:spMk id="6" creationId="{2613A601-1A2E-8326-6939-1F041A7B2A9D}"/>
          </ac:spMkLst>
        </pc:spChg>
        <pc:spChg chg="add del mod">
          <ac:chgData name="Reed Kiely" userId="768be38e-2fb5-40ce-925d-bd8e9d9e3c31" providerId="ADAL" clId="{FF3EB031-33E2-41DF-9CE8-05544657AF45}" dt="2024-06-13T14:35:12.849" v="4801" actId="478"/>
          <ac:spMkLst>
            <pc:docMk/>
            <pc:sldMk cId="935814078" sldId="2147376311"/>
            <ac:spMk id="8" creationId="{D14D3000-F51B-7567-07F3-8F8DED03DDB8}"/>
          </ac:spMkLst>
        </pc:spChg>
        <pc:spChg chg="add mod">
          <ac:chgData name="Reed Kiely" userId="768be38e-2fb5-40ce-925d-bd8e9d9e3c31" providerId="ADAL" clId="{FF3EB031-33E2-41DF-9CE8-05544657AF45}" dt="2024-06-13T14:34:57.511" v="4797" actId="14100"/>
          <ac:spMkLst>
            <pc:docMk/>
            <pc:sldMk cId="935814078" sldId="2147376311"/>
            <ac:spMk id="11" creationId="{B408EA78-5A8F-B3D9-6B85-3D135AED9489}"/>
          </ac:spMkLst>
        </pc:spChg>
        <pc:spChg chg="add del mod">
          <ac:chgData name="Reed Kiely" userId="768be38e-2fb5-40ce-925d-bd8e9d9e3c31" providerId="ADAL" clId="{FF3EB031-33E2-41DF-9CE8-05544657AF45}" dt="2024-06-12T21:13:55.709" v="4137" actId="478"/>
          <ac:spMkLst>
            <pc:docMk/>
            <pc:sldMk cId="935814078" sldId="2147376311"/>
            <ac:spMk id="12" creationId="{E1F31C6B-2CEC-DB14-438B-33C52781D85F}"/>
          </ac:spMkLst>
        </pc:spChg>
        <pc:spChg chg="del">
          <ac:chgData name="Reed Kiely" userId="768be38e-2fb5-40ce-925d-bd8e9d9e3c31" providerId="ADAL" clId="{FF3EB031-33E2-41DF-9CE8-05544657AF45}" dt="2024-06-12T21:09:08.781" v="4082" actId="478"/>
          <ac:spMkLst>
            <pc:docMk/>
            <pc:sldMk cId="935814078" sldId="2147376311"/>
            <ac:spMk id="16" creationId="{F90AA7B9-9F9E-95D1-1FE1-9EB81A9C1CBA}"/>
          </ac:spMkLst>
        </pc:spChg>
        <pc:spChg chg="add mod">
          <ac:chgData name="Reed Kiely" userId="768be38e-2fb5-40ce-925d-bd8e9d9e3c31" providerId="ADAL" clId="{FF3EB031-33E2-41DF-9CE8-05544657AF45}" dt="2024-06-13T14:35:19.308" v="4802" actId="1076"/>
          <ac:spMkLst>
            <pc:docMk/>
            <pc:sldMk cId="935814078" sldId="2147376311"/>
            <ac:spMk id="18" creationId="{8FDC785A-77B8-504D-5B4F-97651B2460FB}"/>
          </ac:spMkLst>
        </pc:spChg>
        <pc:spChg chg="add mod">
          <ac:chgData name="Reed Kiely" userId="768be38e-2fb5-40ce-925d-bd8e9d9e3c31" providerId="ADAL" clId="{FF3EB031-33E2-41DF-9CE8-05544657AF45}" dt="2024-06-12T21:13:45.228" v="4133"/>
          <ac:spMkLst>
            <pc:docMk/>
            <pc:sldMk cId="935814078" sldId="2147376311"/>
            <ac:spMk id="20" creationId="{37A41DBB-FC7E-3774-8680-14A371F1B214}"/>
          </ac:spMkLst>
        </pc:spChg>
        <pc:spChg chg="add del mod">
          <ac:chgData name="Reed Kiely" userId="768be38e-2fb5-40ce-925d-bd8e9d9e3c31" providerId="ADAL" clId="{FF3EB031-33E2-41DF-9CE8-05544657AF45}" dt="2024-06-12T21:16:21.989" v="4321" actId="478"/>
          <ac:spMkLst>
            <pc:docMk/>
            <pc:sldMk cId="935814078" sldId="2147376311"/>
            <ac:spMk id="21" creationId="{E0FA9D6C-63E0-1FD4-9782-9A95AB11BE83}"/>
          </ac:spMkLst>
        </pc:spChg>
        <pc:spChg chg="add del mod">
          <ac:chgData name="Reed Kiely" userId="768be38e-2fb5-40ce-925d-bd8e9d9e3c31" providerId="ADAL" clId="{FF3EB031-33E2-41DF-9CE8-05544657AF45}" dt="2024-06-12T21:16:21.989" v="4321" actId="478"/>
          <ac:spMkLst>
            <pc:docMk/>
            <pc:sldMk cId="935814078" sldId="2147376311"/>
            <ac:spMk id="22" creationId="{059C9661-4B11-EDE3-1B2F-AE4E174B2BDC}"/>
          </ac:spMkLst>
        </pc:spChg>
        <pc:spChg chg="add mod">
          <ac:chgData name="Reed Kiely" userId="768be38e-2fb5-40ce-925d-bd8e9d9e3c31" providerId="ADAL" clId="{FF3EB031-33E2-41DF-9CE8-05544657AF45}" dt="2024-06-13T14:35:19.308" v="4802" actId="1076"/>
          <ac:spMkLst>
            <pc:docMk/>
            <pc:sldMk cId="935814078" sldId="2147376311"/>
            <ac:spMk id="23" creationId="{D57E23C7-4587-79D2-6A63-05AE21E4DA6E}"/>
          </ac:spMkLst>
        </pc:spChg>
        <pc:spChg chg="mod">
          <ac:chgData name="Reed Kiely" userId="768be38e-2fb5-40ce-925d-bd8e9d9e3c31" providerId="ADAL" clId="{FF3EB031-33E2-41DF-9CE8-05544657AF45}" dt="2024-06-25T21:15:38.001" v="7855"/>
          <ac:spMkLst>
            <pc:docMk/>
            <pc:sldMk cId="935814078" sldId="2147376311"/>
            <ac:spMk id="26" creationId="{8C3F8CF7-3F92-7CEF-D627-60766240893C}"/>
          </ac:spMkLst>
        </pc:spChg>
        <pc:spChg chg="add mod">
          <ac:chgData name="Reed Kiely" userId="768be38e-2fb5-40ce-925d-bd8e9d9e3c31" providerId="ADAL" clId="{FF3EB031-33E2-41DF-9CE8-05544657AF45}" dt="2024-06-13T14:35:22.976" v="4803" actId="1076"/>
          <ac:spMkLst>
            <pc:docMk/>
            <pc:sldMk cId="935814078" sldId="2147376311"/>
            <ac:spMk id="29" creationId="{60939305-4CFA-29D4-4435-AD869766740F}"/>
          </ac:spMkLst>
        </pc:spChg>
        <pc:spChg chg="add mod">
          <ac:chgData name="Reed Kiely" userId="768be38e-2fb5-40ce-925d-bd8e9d9e3c31" providerId="ADAL" clId="{FF3EB031-33E2-41DF-9CE8-05544657AF45}" dt="2024-06-13T14:35:27.063" v="4804" actId="1076"/>
          <ac:spMkLst>
            <pc:docMk/>
            <pc:sldMk cId="935814078" sldId="2147376311"/>
            <ac:spMk id="31" creationId="{8CBE03E5-2F59-CADB-2ABD-381CCEA9870E}"/>
          </ac:spMkLst>
        </pc:spChg>
        <pc:spChg chg="add mod">
          <ac:chgData name="Reed Kiely" userId="768be38e-2fb5-40ce-925d-bd8e9d9e3c31" providerId="ADAL" clId="{FF3EB031-33E2-41DF-9CE8-05544657AF45}" dt="2024-06-13T14:35:27.063" v="4804" actId="1076"/>
          <ac:spMkLst>
            <pc:docMk/>
            <pc:sldMk cId="935814078" sldId="2147376311"/>
            <ac:spMk id="32" creationId="{115D263E-C2EF-B1C7-E295-C7FCBF3ACF29}"/>
          </ac:spMkLst>
        </pc:spChg>
        <pc:spChg chg="add mod">
          <ac:chgData name="Reed Kiely" userId="768be38e-2fb5-40ce-925d-bd8e9d9e3c31" providerId="ADAL" clId="{FF3EB031-33E2-41DF-9CE8-05544657AF45}" dt="2024-06-13T14:35:29.434" v="4805" actId="1076"/>
          <ac:spMkLst>
            <pc:docMk/>
            <pc:sldMk cId="935814078" sldId="2147376311"/>
            <ac:spMk id="33" creationId="{6D269019-E74E-7B7B-537F-3C67087AEF95}"/>
          </ac:spMkLst>
        </pc:spChg>
        <pc:spChg chg="add mod">
          <ac:chgData name="Reed Kiely" userId="768be38e-2fb5-40ce-925d-bd8e9d9e3c31" providerId="ADAL" clId="{FF3EB031-33E2-41DF-9CE8-05544657AF45}" dt="2024-06-13T14:35:46.467" v="4811" actId="1036"/>
          <ac:spMkLst>
            <pc:docMk/>
            <pc:sldMk cId="935814078" sldId="2147376311"/>
            <ac:spMk id="34" creationId="{3812F961-FA46-F2DB-1F8E-40FC8A75117E}"/>
          </ac:spMkLst>
        </pc:spChg>
        <pc:spChg chg="add mod">
          <ac:chgData name="Reed Kiely" userId="768be38e-2fb5-40ce-925d-bd8e9d9e3c31" providerId="ADAL" clId="{FF3EB031-33E2-41DF-9CE8-05544657AF45}" dt="2024-06-13T14:35:19.308" v="4802" actId="1076"/>
          <ac:spMkLst>
            <pc:docMk/>
            <pc:sldMk cId="935814078" sldId="2147376311"/>
            <ac:spMk id="35" creationId="{13643E4A-6778-7685-9362-35082C047EA6}"/>
          </ac:spMkLst>
        </pc:spChg>
        <pc:spChg chg="add mod">
          <ac:chgData name="Reed Kiely" userId="768be38e-2fb5-40ce-925d-bd8e9d9e3c31" providerId="ADAL" clId="{FF3EB031-33E2-41DF-9CE8-05544657AF45}" dt="2024-06-13T14:35:19.308" v="4802" actId="1076"/>
          <ac:spMkLst>
            <pc:docMk/>
            <pc:sldMk cId="935814078" sldId="2147376311"/>
            <ac:spMk id="36" creationId="{5751B15B-92AF-3217-D945-FDF6B180EFE5}"/>
          </ac:spMkLst>
        </pc:spChg>
        <pc:spChg chg="add mod">
          <ac:chgData name="Reed Kiely" userId="768be38e-2fb5-40ce-925d-bd8e9d9e3c31" providerId="ADAL" clId="{FF3EB031-33E2-41DF-9CE8-05544657AF45}" dt="2024-06-13T14:35:19.308" v="4802" actId="1076"/>
          <ac:spMkLst>
            <pc:docMk/>
            <pc:sldMk cId="935814078" sldId="2147376311"/>
            <ac:spMk id="37" creationId="{D24D6E8A-068C-16A2-B287-ACC948FAE866}"/>
          </ac:spMkLst>
        </pc:spChg>
        <pc:spChg chg="add mod">
          <ac:chgData name="Reed Kiely" userId="768be38e-2fb5-40ce-925d-bd8e9d9e3c31" providerId="ADAL" clId="{FF3EB031-33E2-41DF-9CE8-05544657AF45}" dt="2024-06-13T14:35:19.308" v="4802" actId="1076"/>
          <ac:spMkLst>
            <pc:docMk/>
            <pc:sldMk cId="935814078" sldId="2147376311"/>
            <ac:spMk id="38" creationId="{956851BA-43D8-FC83-D452-1CB8C11C3569}"/>
          </ac:spMkLst>
        </pc:spChg>
        <pc:spChg chg="add mod">
          <ac:chgData name="Reed Kiely" userId="768be38e-2fb5-40ce-925d-bd8e9d9e3c31" providerId="ADAL" clId="{FF3EB031-33E2-41DF-9CE8-05544657AF45}" dt="2024-06-13T14:35:19.308" v="4802" actId="1076"/>
          <ac:spMkLst>
            <pc:docMk/>
            <pc:sldMk cId="935814078" sldId="2147376311"/>
            <ac:spMk id="39" creationId="{AADC3A68-F49F-9408-CFFD-875E0F6AEC32}"/>
          </ac:spMkLst>
        </pc:spChg>
        <pc:spChg chg="add mod">
          <ac:chgData name="Reed Kiely" userId="768be38e-2fb5-40ce-925d-bd8e9d9e3c31" providerId="ADAL" clId="{FF3EB031-33E2-41DF-9CE8-05544657AF45}" dt="2024-06-13T14:35:19.308" v="4802" actId="1076"/>
          <ac:spMkLst>
            <pc:docMk/>
            <pc:sldMk cId="935814078" sldId="2147376311"/>
            <ac:spMk id="41" creationId="{1AAA6428-FE5E-3830-D94A-D3C5F748A34C}"/>
          </ac:spMkLst>
        </pc:spChg>
        <pc:spChg chg="add mod">
          <ac:chgData name="Reed Kiely" userId="768be38e-2fb5-40ce-925d-bd8e9d9e3c31" providerId="ADAL" clId="{FF3EB031-33E2-41DF-9CE8-05544657AF45}" dt="2024-06-13T14:35:19.308" v="4802" actId="1076"/>
          <ac:spMkLst>
            <pc:docMk/>
            <pc:sldMk cId="935814078" sldId="2147376311"/>
            <ac:spMk id="43" creationId="{CA3917C5-E3B3-7011-C171-8D1F1A26E859}"/>
          </ac:spMkLst>
        </pc:spChg>
        <pc:spChg chg="add mod">
          <ac:chgData name="Reed Kiely" userId="768be38e-2fb5-40ce-925d-bd8e9d9e3c31" providerId="ADAL" clId="{FF3EB031-33E2-41DF-9CE8-05544657AF45}" dt="2024-06-13T14:35:19.308" v="4802" actId="1076"/>
          <ac:spMkLst>
            <pc:docMk/>
            <pc:sldMk cId="935814078" sldId="2147376311"/>
            <ac:spMk id="45" creationId="{AD2B28DA-F413-D05E-6726-4F2CEB0DAF27}"/>
          </ac:spMkLst>
        </pc:spChg>
        <pc:spChg chg="add mod">
          <ac:chgData name="Reed Kiely" userId="768be38e-2fb5-40ce-925d-bd8e9d9e3c31" providerId="ADAL" clId="{FF3EB031-33E2-41DF-9CE8-05544657AF45}" dt="2024-06-13T14:35:19.308" v="4802" actId="1076"/>
          <ac:spMkLst>
            <pc:docMk/>
            <pc:sldMk cId="935814078" sldId="2147376311"/>
            <ac:spMk id="47" creationId="{9B1D12E4-4CD5-790B-55FF-BE10256870BA}"/>
          </ac:spMkLst>
        </pc:spChg>
        <pc:spChg chg="add mod">
          <ac:chgData name="Reed Kiely" userId="768be38e-2fb5-40ce-925d-bd8e9d9e3c31" providerId="ADAL" clId="{FF3EB031-33E2-41DF-9CE8-05544657AF45}" dt="2024-06-13T14:35:19.308" v="4802" actId="1076"/>
          <ac:spMkLst>
            <pc:docMk/>
            <pc:sldMk cId="935814078" sldId="2147376311"/>
            <ac:spMk id="49" creationId="{4C0DAB3C-7140-FDA4-3366-033B133D4297}"/>
          </ac:spMkLst>
        </pc:spChg>
        <pc:spChg chg="add mod ord">
          <ac:chgData name="Reed Kiely" userId="768be38e-2fb5-40ce-925d-bd8e9d9e3c31" providerId="ADAL" clId="{FF3EB031-33E2-41DF-9CE8-05544657AF45}" dt="2024-06-13T20:12:35.724" v="5997" actId="1076"/>
          <ac:spMkLst>
            <pc:docMk/>
            <pc:sldMk cId="935814078" sldId="2147376311"/>
            <ac:spMk id="54" creationId="{3F52402E-E4F9-2F99-47AD-DCE1ABE09017}"/>
          </ac:spMkLst>
        </pc:spChg>
        <pc:grpChg chg="add mod">
          <ac:chgData name="Reed Kiely" userId="768be38e-2fb5-40ce-925d-bd8e9d9e3c31" providerId="ADAL" clId="{FF3EB031-33E2-41DF-9CE8-05544657AF45}" dt="2024-06-13T14:34:47.186" v="4794"/>
          <ac:grpSpMkLst>
            <pc:docMk/>
            <pc:sldMk cId="935814078" sldId="2147376311"/>
            <ac:grpSpMk id="4" creationId="{838B691D-F51A-BC42-7349-0EA2C956518E}"/>
          </ac:grpSpMkLst>
        </pc:grpChg>
        <pc:grpChg chg="add mod">
          <ac:chgData name="Reed Kiely" userId="768be38e-2fb5-40ce-925d-bd8e9d9e3c31" providerId="ADAL" clId="{FF3EB031-33E2-41DF-9CE8-05544657AF45}" dt="2024-06-13T14:35:36.171" v="4807"/>
          <ac:grpSpMkLst>
            <pc:docMk/>
            <pc:sldMk cId="935814078" sldId="2147376311"/>
            <ac:grpSpMk id="12" creationId="{9B6E2DAF-2E3B-20A4-FF46-6CC3D3046BA8}"/>
          </ac:grpSpMkLst>
        </pc:grpChg>
        <pc:graphicFrameChg chg="del">
          <ac:chgData name="Reed Kiely" userId="768be38e-2fb5-40ce-925d-bd8e9d9e3c31" providerId="ADAL" clId="{FF3EB031-33E2-41DF-9CE8-05544657AF45}" dt="2024-06-12T21:09:11.460" v="4083" actId="478"/>
          <ac:graphicFrameMkLst>
            <pc:docMk/>
            <pc:sldMk cId="935814078" sldId="2147376311"/>
            <ac:graphicFrameMk id="13" creationId="{30DAD0B4-FEF7-9C3A-C1D2-60197A874CFD}"/>
          </ac:graphicFrameMkLst>
        </pc:graphicFrameChg>
        <pc:picChg chg="del">
          <ac:chgData name="Reed Kiely" userId="768be38e-2fb5-40ce-925d-bd8e9d9e3c31" providerId="ADAL" clId="{FF3EB031-33E2-41DF-9CE8-05544657AF45}" dt="2024-06-12T21:09:11.460" v="4083" actId="478"/>
          <ac:picMkLst>
            <pc:docMk/>
            <pc:sldMk cId="935814078" sldId="2147376311"/>
            <ac:picMk id="3" creationId="{B279B5DC-9B1E-D2A0-D9F0-FE0F6D1F6FEF}"/>
          </ac:picMkLst>
        </pc:picChg>
        <pc:picChg chg="mod ord">
          <ac:chgData name="Reed Kiely" userId="768be38e-2fb5-40ce-925d-bd8e9d9e3c31" providerId="ADAL" clId="{FF3EB031-33E2-41DF-9CE8-05544657AF45}" dt="2024-06-25T21:15:33.007" v="7854"/>
          <ac:picMkLst>
            <pc:docMk/>
            <pc:sldMk cId="935814078" sldId="2147376311"/>
            <ac:picMk id="4" creationId="{101C79B3-89E3-67C7-A1D5-75404F85195A}"/>
          </ac:picMkLst>
        </pc:picChg>
        <pc:picChg chg="mod">
          <ac:chgData name="Reed Kiely" userId="768be38e-2fb5-40ce-925d-bd8e9d9e3c31" providerId="ADAL" clId="{FF3EB031-33E2-41DF-9CE8-05544657AF45}" dt="2024-06-13T14:34:47.186" v="4794"/>
          <ac:picMkLst>
            <pc:docMk/>
            <pc:sldMk cId="935814078" sldId="2147376311"/>
            <ac:picMk id="6" creationId="{6DF58960-0AE2-24CB-2928-7EAAF78EDE5A}"/>
          </ac:picMkLst>
        </pc:picChg>
        <pc:picChg chg="mod">
          <ac:chgData name="Reed Kiely" userId="768be38e-2fb5-40ce-925d-bd8e9d9e3c31" providerId="ADAL" clId="{FF3EB031-33E2-41DF-9CE8-05544657AF45}" dt="2024-06-13T14:34:47.186" v="4794"/>
          <ac:picMkLst>
            <pc:docMk/>
            <pc:sldMk cId="935814078" sldId="2147376311"/>
            <ac:picMk id="7" creationId="{C96E825F-116C-E2C2-0F16-0CC0BB8CD1DE}"/>
          </ac:picMkLst>
        </pc:picChg>
        <pc:picChg chg="del">
          <ac:chgData name="Reed Kiely" userId="768be38e-2fb5-40ce-925d-bd8e9d9e3c31" providerId="ADAL" clId="{FF3EB031-33E2-41DF-9CE8-05544657AF45}" dt="2024-06-12T21:12:28.132" v="4131" actId="478"/>
          <ac:picMkLst>
            <pc:docMk/>
            <pc:sldMk cId="935814078" sldId="2147376311"/>
            <ac:picMk id="7" creationId="{DF81DBA4-2F3C-8A94-70C5-6B60F5C17638}"/>
          </ac:picMkLst>
        </pc:picChg>
        <pc:picChg chg="add mod">
          <ac:chgData name="Reed Kiely" userId="768be38e-2fb5-40ce-925d-bd8e9d9e3c31" providerId="ADAL" clId="{FF3EB031-33E2-41DF-9CE8-05544657AF45}" dt="2024-06-12T21:12:25.382" v="4130" actId="14100"/>
          <ac:picMkLst>
            <pc:docMk/>
            <pc:sldMk cId="935814078" sldId="2147376311"/>
            <ac:picMk id="9" creationId="{22993EC1-E3C8-688D-8DC2-54818B692BF9}"/>
          </ac:picMkLst>
        </pc:picChg>
        <pc:picChg chg="add mod modCrop">
          <ac:chgData name="Reed Kiely" userId="768be38e-2fb5-40ce-925d-bd8e9d9e3c31" providerId="ADAL" clId="{FF3EB031-33E2-41DF-9CE8-05544657AF45}" dt="2024-06-13T14:35:10.652" v="4800" actId="732"/>
          <ac:picMkLst>
            <pc:docMk/>
            <pc:sldMk cId="935814078" sldId="2147376311"/>
            <ac:picMk id="10" creationId="{EAD54E85-EA67-E28B-0476-EEC0AC739C6F}"/>
          </ac:picMkLst>
        </pc:picChg>
        <pc:picChg chg="mod">
          <ac:chgData name="Reed Kiely" userId="768be38e-2fb5-40ce-925d-bd8e9d9e3c31" providerId="ADAL" clId="{FF3EB031-33E2-41DF-9CE8-05544657AF45}" dt="2024-06-13T14:35:36.171" v="4807"/>
          <ac:picMkLst>
            <pc:docMk/>
            <pc:sldMk cId="935814078" sldId="2147376311"/>
            <ac:picMk id="13" creationId="{40BBF9EC-9185-6469-98C2-86F6D86A676E}"/>
          </ac:picMkLst>
        </pc:picChg>
        <pc:picChg chg="del">
          <ac:chgData name="Reed Kiely" userId="768be38e-2fb5-40ce-925d-bd8e9d9e3c31" providerId="ADAL" clId="{FF3EB031-33E2-41DF-9CE8-05544657AF45}" dt="2024-06-12T21:09:11.460" v="4083" actId="478"/>
          <ac:picMkLst>
            <pc:docMk/>
            <pc:sldMk cId="935814078" sldId="2147376311"/>
            <ac:picMk id="14" creationId="{6BDFE7B6-55C1-51EA-E58A-E5F704F2461B}"/>
          </ac:picMkLst>
        </pc:picChg>
        <pc:picChg chg="mod">
          <ac:chgData name="Reed Kiely" userId="768be38e-2fb5-40ce-925d-bd8e9d9e3c31" providerId="ADAL" clId="{FF3EB031-33E2-41DF-9CE8-05544657AF45}" dt="2024-06-13T14:35:36.171" v="4807"/>
          <ac:picMkLst>
            <pc:docMk/>
            <pc:sldMk cId="935814078" sldId="2147376311"/>
            <ac:picMk id="14" creationId="{83AD3965-0957-FCE5-A3E9-4BD56B77B31D}"/>
          </ac:picMkLst>
        </pc:picChg>
        <pc:picChg chg="add mod">
          <ac:chgData name="Reed Kiely" userId="768be38e-2fb5-40ce-925d-bd8e9d9e3c31" providerId="ADAL" clId="{FF3EB031-33E2-41DF-9CE8-05544657AF45}" dt="2024-06-13T14:35:19.308" v="4802" actId="1076"/>
          <ac:picMkLst>
            <pc:docMk/>
            <pc:sldMk cId="935814078" sldId="2147376311"/>
            <ac:picMk id="40" creationId="{A6B189CA-07C9-AF1F-B9E7-EEC8F41CD0C6}"/>
          </ac:picMkLst>
        </pc:picChg>
        <pc:picChg chg="add mod">
          <ac:chgData name="Reed Kiely" userId="768be38e-2fb5-40ce-925d-bd8e9d9e3c31" providerId="ADAL" clId="{FF3EB031-33E2-41DF-9CE8-05544657AF45}" dt="2024-06-13T14:35:19.308" v="4802" actId="1076"/>
          <ac:picMkLst>
            <pc:docMk/>
            <pc:sldMk cId="935814078" sldId="2147376311"/>
            <ac:picMk id="42" creationId="{607258E6-BE25-4424-A4FD-91FF97B8E9F7}"/>
          </ac:picMkLst>
        </pc:picChg>
        <pc:picChg chg="add mod">
          <ac:chgData name="Reed Kiely" userId="768be38e-2fb5-40ce-925d-bd8e9d9e3c31" providerId="ADAL" clId="{FF3EB031-33E2-41DF-9CE8-05544657AF45}" dt="2024-06-13T14:35:19.308" v="4802" actId="1076"/>
          <ac:picMkLst>
            <pc:docMk/>
            <pc:sldMk cId="935814078" sldId="2147376311"/>
            <ac:picMk id="44" creationId="{CA5E5E50-B3F1-73FE-282E-2DD412D2B492}"/>
          </ac:picMkLst>
        </pc:picChg>
        <pc:picChg chg="add mod">
          <ac:chgData name="Reed Kiely" userId="768be38e-2fb5-40ce-925d-bd8e9d9e3c31" providerId="ADAL" clId="{FF3EB031-33E2-41DF-9CE8-05544657AF45}" dt="2024-06-13T14:35:19.308" v="4802" actId="1076"/>
          <ac:picMkLst>
            <pc:docMk/>
            <pc:sldMk cId="935814078" sldId="2147376311"/>
            <ac:picMk id="46" creationId="{BF8918D5-6232-693A-5578-C146EF0EAC14}"/>
          </ac:picMkLst>
        </pc:picChg>
        <pc:picChg chg="add mod">
          <ac:chgData name="Reed Kiely" userId="768be38e-2fb5-40ce-925d-bd8e9d9e3c31" providerId="ADAL" clId="{FF3EB031-33E2-41DF-9CE8-05544657AF45}" dt="2024-06-13T14:35:19.308" v="4802" actId="1076"/>
          <ac:picMkLst>
            <pc:docMk/>
            <pc:sldMk cId="935814078" sldId="2147376311"/>
            <ac:picMk id="48" creationId="{152139C9-1B1B-DB7E-C406-7E13D3A0FE20}"/>
          </ac:picMkLst>
        </pc:picChg>
        <pc:cxnChg chg="add mod">
          <ac:chgData name="Reed Kiely" userId="768be38e-2fb5-40ce-925d-bd8e9d9e3c31" providerId="ADAL" clId="{FF3EB031-33E2-41DF-9CE8-05544657AF45}" dt="2024-06-13T14:35:19.308" v="4802" actId="1076"/>
          <ac:cxnSpMkLst>
            <pc:docMk/>
            <pc:sldMk cId="935814078" sldId="2147376311"/>
            <ac:cxnSpMk id="24" creationId="{CA1BE611-47D2-3220-F01E-450B50E7DEE7}"/>
          </ac:cxnSpMkLst>
        </pc:cxnChg>
        <pc:cxnChg chg="add mod">
          <ac:chgData name="Reed Kiely" userId="768be38e-2fb5-40ce-925d-bd8e9d9e3c31" providerId="ADAL" clId="{FF3EB031-33E2-41DF-9CE8-05544657AF45}" dt="2024-06-13T14:35:19.308" v="4802" actId="1076"/>
          <ac:cxnSpMkLst>
            <pc:docMk/>
            <pc:sldMk cId="935814078" sldId="2147376311"/>
            <ac:cxnSpMk id="25" creationId="{EF40E7FD-8C2B-F97C-475D-F99757D2BBFB}"/>
          </ac:cxnSpMkLst>
        </pc:cxnChg>
        <pc:cxnChg chg="add mod">
          <ac:chgData name="Reed Kiely" userId="768be38e-2fb5-40ce-925d-bd8e9d9e3c31" providerId="ADAL" clId="{FF3EB031-33E2-41DF-9CE8-05544657AF45}" dt="2024-06-13T14:35:19.308" v="4802" actId="1076"/>
          <ac:cxnSpMkLst>
            <pc:docMk/>
            <pc:sldMk cId="935814078" sldId="2147376311"/>
            <ac:cxnSpMk id="27" creationId="{39F8A255-BD94-563A-48D9-B5C49D765F9E}"/>
          </ac:cxnSpMkLst>
        </pc:cxnChg>
        <pc:cxnChg chg="add mod">
          <ac:chgData name="Reed Kiely" userId="768be38e-2fb5-40ce-925d-bd8e9d9e3c31" providerId="ADAL" clId="{FF3EB031-33E2-41DF-9CE8-05544657AF45}" dt="2024-06-13T14:35:19.308" v="4802" actId="1076"/>
          <ac:cxnSpMkLst>
            <pc:docMk/>
            <pc:sldMk cId="935814078" sldId="2147376311"/>
            <ac:cxnSpMk id="28" creationId="{9E41DA11-DA4D-0E44-3A46-127D8AC67008}"/>
          </ac:cxnSpMkLst>
        </pc:cxnChg>
        <pc:cxnChg chg="add mod">
          <ac:chgData name="Reed Kiely" userId="768be38e-2fb5-40ce-925d-bd8e9d9e3c31" providerId="ADAL" clId="{FF3EB031-33E2-41DF-9CE8-05544657AF45}" dt="2024-06-13T14:35:19.308" v="4802" actId="1076"/>
          <ac:cxnSpMkLst>
            <pc:docMk/>
            <pc:sldMk cId="935814078" sldId="2147376311"/>
            <ac:cxnSpMk id="30" creationId="{78D5C1EE-D45D-E33D-57BC-25861902B4AE}"/>
          </ac:cxnSpMkLst>
        </pc:cxnChg>
        <pc:cxnChg chg="add mod">
          <ac:chgData name="Reed Kiely" userId="768be38e-2fb5-40ce-925d-bd8e9d9e3c31" providerId="ADAL" clId="{FF3EB031-33E2-41DF-9CE8-05544657AF45}" dt="2024-06-13T14:35:19.308" v="4802" actId="1076"/>
          <ac:cxnSpMkLst>
            <pc:docMk/>
            <pc:sldMk cId="935814078" sldId="2147376311"/>
            <ac:cxnSpMk id="50" creationId="{95DD3AD5-430A-4F67-5EC3-066673A9FC74}"/>
          </ac:cxnSpMkLst>
        </pc:cxnChg>
        <pc:cxnChg chg="add mod">
          <ac:chgData name="Reed Kiely" userId="768be38e-2fb5-40ce-925d-bd8e9d9e3c31" providerId="ADAL" clId="{FF3EB031-33E2-41DF-9CE8-05544657AF45}" dt="2024-06-13T14:35:19.308" v="4802" actId="1076"/>
          <ac:cxnSpMkLst>
            <pc:docMk/>
            <pc:sldMk cId="935814078" sldId="2147376311"/>
            <ac:cxnSpMk id="51" creationId="{17B3A74C-4242-06EB-3F26-23E3F4E90ADF}"/>
          </ac:cxnSpMkLst>
        </pc:cxnChg>
        <pc:cxnChg chg="add mod">
          <ac:chgData name="Reed Kiely" userId="768be38e-2fb5-40ce-925d-bd8e9d9e3c31" providerId="ADAL" clId="{FF3EB031-33E2-41DF-9CE8-05544657AF45}" dt="2024-06-13T14:35:19.308" v="4802" actId="1076"/>
          <ac:cxnSpMkLst>
            <pc:docMk/>
            <pc:sldMk cId="935814078" sldId="2147376311"/>
            <ac:cxnSpMk id="52" creationId="{7C92C711-B8F8-ED23-CAB2-5E7674323A82}"/>
          </ac:cxnSpMkLst>
        </pc:cxnChg>
        <pc:cxnChg chg="add mod">
          <ac:chgData name="Reed Kiely" userId="768be38e-2fb5-40ce-925d-bd8e9d9e3c31" providerId="ADAL" clId="{FF3EB031-33E2-41DF-9CE8-05544657AF45}" dt="2024-06-13T14:35:19.308" v="4802" actId="1076"/>
          <ac:cxnSpMkLst>
            <pc:docMk/>
            <pc:sldMk cId="935814078" sldId="2147376311"/>
            <ac:cxnSpMk id="53" creationId="{50639866-A204-D124-D993-94497D093909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eed Kiely" userId="768be38e-2fb5-40ce-925d-bd8e9d9e3c31" providerId="ADAL" clId="{FF3EB031-33E2-41DF-9CE8-05544657AF45}" dt="2024-06-25T21:15:40.514" v="7856"/>
              <pc2:cmMkLst xmlns:pc2="http://schemas.microsoft.com/office/powerpoint/2019/9/main/command">
                <pc:docMk/>
                <pc:sldMk cId="935814078" sldId="2147376311"/>
                <pc2:cmMk id="{DD93EE74-7515-4EEE-B589-34E6E21A7B70}"/>
              </pc2:cmMkLst>
            </pc226:cmChg>
            <pc226:cmChg xmlns:pc226="http://schemas.microsoft.com/office/powerpoint/2022/06/main/command" chg="add del">
              <pc226:chgData name="Reed Kiely" userId="768be38e-2fb5-40ce-925d-bd8e9d9e3c31" providerId="ADAL" clId="{FF3EB031-33E2-41DF-9CE8-05544657AF45}" dt="2024-06-24T13:56:13.497" v="7839"/>
              <pc2:cmMkLst xmlns:pc2="http://schemas.microsoft.com/office/powerpoint/2019/9/main/command">
                <pc:docMk/>
                <pc:sldMk cId="935814078" sldId="2147376311"/>
                <pc2:cmMk id="{5FBA77CF-E915-4EAF-AD18-3F377AC0991E}"/>
              </pc2:cmMkLst>
            </pc226:cmChg>
            <pc226:cmChg xmlns:pc226="http://schemas.microsoft.com/office/powerpoint/2022/06/main/command" chg="add">
              <pc226:chgData name="Reed Kiely" userId="768be38e-2fb5-40ce-925d-bd8e9d9e3c31" providerId="ADAL" clId="{FF3EB031-33E2-41DF-9CE8-05544657AF45}" dt="2024-06-12T21:16:38.723" v="4322"/>
              <pc2:cmMkLst xmlns:pc2="http://schemas.microsoft.com/office/powerpoint/2019/9/main/command">
                <pc:docMk/>
                <pc:sldMk cId="935814078" sldId="2147376311"/>
                <pc2:cmMk id="{04B485F0-1C61-4214-BB81-19B102B797B4}"/>
              </pc2:cmMkLst>
            </pc226:cmChg>
          </p:ext>
        </pc:extLst>
      </pc:sldChg>
      <pc:sldChg chg="addSp delSp modSp add mod addCm">
        <pc:chgData name="Reed Kiely" userId="768be38e-2fb5-40ce-925d-bd8e9d9e3c31" providerId="ADAL" clId="{FF3EB031-33E2-41DF-9CE8-05544657AF45}" dt="2024-06-14T15:48:49.207" v="7675" actId="478"/>
        <pc:sldMkLst>
          <pc:docMk/>
          <pc:sldMk cId="361054244" sldId="2147376312"/>
        </pc:sldMkLst>
        <pc:spChg chg="del mod">
          <ac:chgData name="Reed Kiely" userId="768be38e-2fb5-40ce-925d-bd8e9d9e3c31" providerId="ADAL" clId="{FF3EB031-33E2-41DF-9CE8-05544657AF45}" dt="2024-06-14T15:46:48.312" v="7572" actId="478"/>
          <ac:spMkLst>
            <pc:docMk/>
            <pc:sldMk cId="361054244" sldId="2147376312"/>
            <ac:spMk id="3" creationId="{7A44C2C9-AEE3-2096-3756-0FFE3412E0D1}"/>
          </ac:spMkLst>
        </pc:spChg>
        <pc:spChg chg="add del mod">
          <ac:chgData name="Reed Kiely" userId="768be38e-2fb5-40ce-925d-bd8e9d9e3c31" providerId="ADAL" clId="{FF3EB031-33E2-41DF-9CE8-05544657AF45}" dt="2024-06-14T15:45:19.144" v="7526" actId="478"/>
          <ac:spMkLst>
            <pc:docMk/>
            <pc:sldMk cId="361054244" sldId="2147376312"/>
            <ac:spMk id="4" creationId="{51DDBB28-5491-E250-6C51-0817AEB7A17F}"/>
          </ac:spMkLst>
        </pc:spChg>
        <pc:spChg chg="add del mod">
          <ac:chgData name="Reed Kiely" userId="768be38e-2fb5-40ce-925d-bd8e9d9e3c31" providerId="ADAL" clId="{FF3EB031-33E2-41DF-9CE8-05544657AF45}" dt="2024-06-13T20:34:50.465" v="6527" actId="478"/>
          <ac:spMkLst>
            <pc:docMk/>
            <pc:sldMk cId="361054244" sldId="2147376312"/>
            <ac:spMk id="4" creationId="{992D7CF9-FC60-569A-0579-1B533D2F92E6}"/>
          </ac:spMkLst>
        </pc:spChg>
        <pc:spChg chg="mod">
          <ac:chgData name="Reed Kiely" userId="768be38e-2fb5-40ce-925d-bd8e9d9e3c31" providerId="ADAL" clId="{FF3EB031-33E2-41DF-9CE8-05544657AF45}" dt="2024-06-14T15:48:45.416" v="7674" actId="20577"/>
          <ac:spMkLst>
            <pc:docMk/>
            <pc:sldMk cId="361054244" sldId="2147376312"/>
            <ac:spMk id="5" creationId="{A9C1414B-E824-E306-C094-EEEE3CC60696}"/>
          </ac:spMkLst>
        </pc:spChg>
        <pc:spChg chg="add del mod">
          <ac:chgData name="Reed Kiely" userId="768be38e-2fb5-40ce-925d-bd8e9d9e3c31" providerId="ADAL" clId="{FF3EB031-33E2-41DF-9CE8-05544657AF45}" dt="2024-06-13T20:34:50.465" v="6527" actId="478"/>
          <ac:spMkLst>
            <pc:docMk/>
            <pc:sldMk cId="361054244" sldId="2147376312"/>
            <ac:spMk id="6" creationId="{0DEB7A8E-FDEA-CB7D-40F3-AECAB013CD1C}"/>
          </ac:spMkLst>
        </pc:spChg>
        <pc:spChg chg="add del mod">
          <ac:chgData name="Reed Kiely" userId="768be38e-2fb5-40ce-925d-bd8e9d9e3c31" providerId="ADAL" clId="{FF3EB031-33E2-41DF-9CE8-05544657AF45}" dt="2024-06-14T15:48:49.207" v="7675" actId="478"/>
          <ac:spMkLst>
            <pc:docMk/>
            <pc:sldMk cId="361054244" sldId="2147376312"/>
            <ac:spMk id="6" creationId="{95FBCD4D-9E19-7CB1-BD76-7E8B6C668D76}"/>
          </ac:spMkLst>
        </pc:spChg>
        <pc:spChg chg="add mod">
          <ac:chgData name="Reed Kiely" userId="768be38e-2fb5-40ce-925d-bd8e9d9e3c31" providerId="ADAL" clId="{FF3EB031-33E2-41DF-9CE8-05544657AF45}" dt="2024-06-14T15:48:23.585" v="7579"/>
          <ac:spMkLst>
            <pc:docMk/>
            <pc:sldMk cId="361054244" sldId="2147376312"/>
            <ac:spMk id="7" creationId="{0A1AAE3E-1D86-F20C-7FC3-E23D889F3984}"/>
          </ac:spMkLst>
        </pc:spChg>
        <pc:spChg chg="add del mod">
          <ac:chgData name="Reed Kiely" userId="768be38e-2fb5-40ce-925d-bd8e9d9e3c31" providerId="ADAL" clId="{FF3EB031-33E2-41DF-9CE8-05544657AF45}" dt="2024-06-14T14:20:56.884" v="7281" actId="478"/>
          <ac:spMkLst>
            <pc:docMk/>
            <pc:sldMk cId="361054244" sldId="2147376312"/>
            <ac:spMk id="9" creationId="{3F484DD0-3FD6-C7E7-7406-268A36382E85}"/>
          </ac:spMkLst>
        </pc:spChg>
        <pc:spChg chg="add mod">
          <ac:chgData name="Reed Kiely" userId="768be38e-2fb5-40ce-925d-bd8e9d9e3c31" providerId="ADAL" clId="{FF3EB031-33E2-41DF-9CE8-05544657AF45}" dt="2024-06-14T15:48:19.642" v="7578"/>
          <ac:spMkLst>
            <pc:docMk/>
            <pc:sldMk cId="361054244" sldId="2147376312"/>
            <ac:spMk id="10" creationId="{2E77F468-F7EB-6EA9-6E5E-7BED3ADFC0C4}"/>
          </ac:spMkLst>
        </pc:spChg>
        <pc:spChg chg="add mod">
          <ac:chgData name="Reed Kiely" userId="768be38e-2fb5-40ce-925d-bd8e9d9e3c31" providerId="ADAL" clId="{FF3EB031-33E2-41DF-9CE8-05544657AF45}" dt="2024-06-13T20:17:26.520" v="6200" actId="767"/>
          <ac:spMkLst>
            <pc:docMk/>
            <pc:sldMk cId="361054244" sldId="2147376312"/>
            <ac:spMk id="11" creationId="{C533A688-43AA-6653-DDC5-C648EAF09F63}"/>
          </ac:spMkLst>
        </pc:spChg>
        <pc:spChg chg="mod">
          <ac:chgData name="Reed Kiely" userId="768be38e-2fb5-40ce-925d-bd8e9d9e3c31" providerId="ADAL" clId="{FF3EB031-33E2-41DF-9CE8-05544657AF45}" dt="2024-06-13T20:14:00.620" v="6027" actId="1076"/>
          <ac:spMkLst>
            <pc:docMk/>
            <pc:sldMk cId="361054244" sldId="2147376312"/>
            <ac:spMk id="17" creationId="{ADC12103-7CDD-2573-1608-579581AEE4FA}"/>
          </ac:spMkLst>
        </pc:spChg>
        <pc:spChg chg="add mod">
          <ac:chgData name="Reed Kiely" userId="768be38e-2fb5-40ce-925d-bd8e9d9e3c31" providerId="ADAL" clId="{FF3EB031-33E2-41DF-9CE8-05544657AF45}" dt="2024-06-13T20:34:16.562" v="6519"/>
          <ac:spMkLst>
            <pc:docMk/>
            <pc:sldMk cId="361054244" sldId="2147376312"/>
            <ac:spMk id="18" creationId="{27B04529-BBFD-5D59-35B0-C06A74EAEA64}"/>
          </ac:spMkLst>
        </pc:spChg>
        <pc:spChg chg="add mod ord">
          <ac:chgData name="Reed Kiely" userId="768be38e-2fb5-40ce-925d-bd8e9d9e3c31" providerId="ADAL" clId="{FF3EB031-33E2-41DF-9CE8-05544657AF45}" dt="2024-06-14T14:23:37.328" v="7377" actId="1076"/>
          <ac:spMkLst>
            <pc:docMk/>
            <pc:sldMk cId="361054244" sldId="2147376312"/>
            <ac:spMk id="20" creationId="{7B4B9169-FE26-D7A4-5273-7EAE2A52707E}"/>
          </ac:spMkLst>
        </pc:spChg>
        <pc:spChg chg="add del mod">
          <ac:chgData name="Reed Kiely" userId="768be38e-2fb5-40ce-925d-bd8e9d9e3c31" providerId="ADAL" clId="{FF3EB031-33E2-41DF-9CE8-05544657AF45}" dt="2024-06-13T20:28:35.025" v="6438" actId="478"/>
          <ac:spMkLst>
            <pc:docMk/>
            <pc:sldMk cId="361054244" sldId="2147376312"/>
            <ac:spMk id="23" creationId="{F24F2BC7-D969-19E8-A40D-8C1114A8FFCE}"/>
          </ac:spMkLst>
        </pc:spChg>
        <pc:spChg chg="add del mod">
          <ac:chgData name="Reed Kiely" userId="768be38e-2fb5-40ce-925d-bd8e9d9e3c31" providerId="ADAL" clId="{FF3EB031-33E2-41DF-9CE8-05544657AF45}" dt="2024-06-13T20:28:51.250" v="6444" actId="478"/>
          <ac:spMkLst>
            <pc:docMk/>
            <pc:sldMk cId="361054244" sldId="2147376312"/>
            <ac:spMk id="24" creationId="{D3F4809C-D548-A470-9160-B148D5805DD0}"/>
          </ac:spMkLst>
        </pc:spChg>
        <pc:spChg chg="del mod">
          <ac:chgData name="Reed Kiely" userId="768be38e-2fb5-40ce-925d-bd8e9d9e3c31" providerId="ADAL" clId="{FF3EB031-33E2-41DF-9CE8-05544657AF45}" dt="2024-06-14T14:20:56.884" v="7281" actId="478"/>
          <ac:spMkLst>
            <pc:docMk/>
            <pc:sldMk cId="361054244" sldId="2147376312"/>
            <ac:spMk id="25" creationId="{B6B5AD1A-2491-4771-2C58-81BF5F59C0F3}"/>
          </ac:spMkLst>
        </pc:spChg>
        <pc:spChg chg="add del mod">
          <ac:chgData name="Reed Kiely" userId="768be38e-2fb5-40ce-925d-bd8e9d9e3c31" providerId="ADAL" clId="{FF3EB031-33E2-41DF-9CE8-05544657AF45}" dt="2024-06-13T20:30:01.929" v="6455" actId="478"/>
          <ac:spMkLst>
            <pc:docMk/>
            <pc:sldMk cId="361054244" sldId="2147376312"/>
            <ac:spMk id="27" creationId="{B844D8CD-5E9E-F965-A5F5-950E71BE46F7}"/>
          </ac:spMkLst>
        </pc:spChg>
        <pc:picChg chg="add del mod">
          <ac:chgData name="Reed Kiely" userId="768be38e-2fb5-40ce-925d-bd8e9d9e3c31" providerId="ADAL" clId="{FF3EB031-33E2-41DF-9CE8-05544657AF45}" dt="2024-06-13T20:17:13.338" v="6194" actId="478"/>
          <ac:picMkLst>
            <pc:docMk/>
            <pc:sldMk cId="361054244" sldId="2147376312"/>
            <ac:picMk id="8" creationId="{4888EE3D-5E3B-046E-E50C-483FC8B24B50}"/>
          </ac:picMkLst>
        </pc:picChg>
        <pc:picChg chg="add del mod modCrop">
          <ac:chgData name="Reed Kiely" userId="768be38e-2fb5-40ce-925d-bd8e9d9e3c31" providerId="ADAL" clId="{FF3EB031-33E2-41DF-9CE8-05544657AF45}" dt="2024-06-14T15:45:47.232" v="7533" actId="478"/>
          <ac:picMkLst>
            <pc:docMk/>
            <pc:sldMk cId="361054244" sldId="2147376312"/>
            <ac:picMk id="8" creationId="{85E4ADE9-0494-440B-F041-5C29E1607A51}"/>
          </ac:picMkLst>
        </pc:picChg>
        <pc:picChg chg="add mod">
          <ac:chgData name="Reed Kiely" userId="768be38e-2fb5-40ce-925d-bd8e9d9e3c31" providerId="ADAL" clId="{FF3EB031-33E2-41DF-9CE8-05544657AF45}" dt="2024-06-14T15:48:16.612" v="7577"/>
          <ac:picMkLst>
            <pc:docMk/>
            <pc:sldMk cId="361054244" sldId="2147376312"/>
            <ac:picMk id="9" creationId="{BB935BB2-EAC1-673B-FF9A-A658F3088AC4}"/>
          </ac:picMkLst>
        </pc:picChg>
        <pc:picChg chg="add del mod">
          <ac:chgData name="Reed Kiely" userId="768be38e-2fb5-40ce-925d-bd8e9d9e3c31" providerId="ADAL" clId="{FF3EB031-33E2-41DF-9CE8-05544657AF45}" dt="2024-06-14T14:20:56.884" v="7281" actId="478"/>
          <ac:picMkLst>
            <pc:docMk/>
            <pc:sldMk cId="361054244" sldId="2147376312"/>
            <ac:picMk id="10" creationId="{70AE8514-DC0E-DDE8-5E35-1194511A47FF}"/>
          </ac:picMkLst>
        </pc:picChg>
        <pc:picChg chg="add del mod">
          <ac:chgData name="Reed Kiely" userId="768be38e-2fb5-40ce-925d-bd8e9d9e3c31" providerId="ADAL" clId="{FF3EB031-33E2-41DF-9CE8-05544657AF45}" dt="2024-06-13T20:33:39.457" v="6513" actId="478"/>
          <ac:picMkLst>
            <pc:docMk/>
            <pc:sldMk cId="361054244" sldId="2147376312"/>
            <ac:picMk id="22" creationId="{7B6C5623-1123-A157-A766-F38921C17597}"/>
          </ac:picMkLst>
        </pc:picChg>
        <pc:picChg chg="add del mod">
          <ac:chgData name="Reed Kiely" userId="768be38e-2fb5-40ce-925d-bd8e9d9e3c31" providerId="ADAL" clId="{FF3EB031-33E2-41DF-9CE8-05544657AF45}" dt="2024-06-13T20:29:34.018" v="6448" actId="478"/>
          <ac:picMkLst>
            <pc:docMk/>
            <pc:sldMk cId="361054244" sldId="2147376312"/>
            <ac:picMk id="26" creationId="{2986FA5B-C5FA-72D1-ECAB-C8B5719A2DF7}"/>
          </ac:picMkLst>
        </pc:picChg>
        <pc:picChg chg="add del mod modCrop">
          <ac:chgData name="Reed Kiely" userId="768be38e-2fb5-40ce-925d-bd8e9d9e3c31" providerId="ADAL" clId="{FF3EB031-33E2-41DF-9CE8-05544657AF45}" dt="2024-06-13T20:33:39.457" v="6513" actId="478"/>
          <ac:picMkLst>
            <pc:docMk/>
            <pc:sldMk cId="361054244" sldId="2147376312"/>
            <ac:picMk id="28" creationId="{76AFAED7-29E3-06DC-6AC4-E98E0407B4B5}"/>
          </ac:picMkLst>
        </pc:picChg>
        <pc:picChg chg="add del mod modCrop">
          <ac:chgData name="Reed Kiely" userId="768be38e-2fb5-40ce-925d-bd8e9d9e3c31" providerId="ADAL" clId="{FF3EB031-33E2-41DF-9CE8-05544657AF45}" dt="2024-06-13T20:33:39.457" v="6513" actId="478"/>
          <ac:picMkLst>
            <pc:docMk/>
            <pc:sldMk cId="361054244" sldId="2147376312"/>
            <ac:picMk id="29" creationId="{8EB8FAF1-F4B0-6259-0607-5BEBB8837B0E}"/>
          </ac:picMkLst>
        </pc:picChg>
        <pc:picChg chg="add del mod modCrop">
          <ac:chgData name="Reed Kiely" userId="768be38e-2fb5-40ce-925d-bd8e9d9e3c31" providerId="ADAL" clId="{FF3EB031-33E2-41DF-9CE8-05544657AF45}" dt="2024-06-13T20:33:39.457" v="6513" actId="478"/>
          <ac:picMkLst>
            <pc:docMk/>
            <pc:sldMk cId="361054244" sldId="2147376312"/>
            <ac:picMk id="30" creationId="{6F62C9D6-118B-A6F8-B970-D9CD029FCC36}"/>
          </ac:picMkLst>
        </pc:picChg>
        <pc:picChg chg="add del mod modCrop">
          <ac:chgData name="Reed Kiely" userId="768be38e-2fb5-40ce-925d-bd8e9d9e3c31" providerId="ADAL" clId="{FF3EB031-33E2-41DF-9CE8-05544657AF45}" dt="2024-06-13T20:33:39.457" v="6513" actId="478"/>
          <ac:picMkLst>
            <pc:docMk/>
            <pc:sldMk cId="361054244" sldId="2147376312"/>
            <ac:picMk id="31" creationId="{0C6C69E5-6D4D-27B1-6E50-014F01761CF4}"/>
          </ac:picMkLst>
        </pc:picChg>
        <pc:picChg chg="add del mod modCrop">
          <ac:chgData name="Reed Kiely" userId="768be38e-2fb5-40ce-925d-bd8e9d9e3c31" providerId="ADAL" clId="{FF3EB031-33E2-41DF-9CE8-05544657AF45}" dt="2024-06-13T20:33:39.457" v="6513" actId="478"/>
          <ac:picMkLst>
            <pc:docMk/>
            <pc:sldMk cId="361054244" sldId="2147376312"/>
            <ac:picMk id="32" creationId="{8E8B5AB5-4D20-CEE4-DCC1-C62EB87DF64A}"/>
          </ac:picMkLst>
        </pc:picChg>
        <pc:picChg chg="add mod">
          <ac:chgData name="Reed Kiely" userId="768be38e-2fb5-40ce-925d-bd8e9d9e3c31" providerId="ADAL" clId="{FF3EB031-33E2-41DF-9CE8-05544657AF45}" dt="2024-06-14T14:22:43.822" v="7358" actId="1076"/>
          <ac:picMkLst>
            <pc:docMk/>
            <pc:sldMk cId="361054244" sldId="2147376312"/>
            <ac:picMk id="33" creationId="{408A946B-2484-A814-DFFE-C2357CA0AB1C}"/>
          </ac:picMkLst>
        </pc:picChg>
        <pc:picChg chg="del mod">
          <ac:chgData name="Reed Kiely" userId="768be38e-2fb5-40ce-925d-bd8e9d9e3c31" providerId="ADAL" clId="{FF3EB031-33E2-41DF-9CE8-05544657AF45}" dt="2024-06-14T15:45:47.735" v="7534" actId="478"/>
          <ac:picMkLst>
            <pc:docMk/>
            <pc:sldMk cId="361054244" sldId="2147376312"/>
            <ac:picMk id="1026" creationId="{018E5FD8-89D3-6F6E-4897-B4DC818A5B42}"/>
          </ac:picMkLst>
        </pc:picChg>
        <pc:picChg chg="del mod">
          <ac:chgData name="Reed Kiely" userId="768be38e-2fb5-40ce-925d-bd8e9d9e3c31" providerId="ADAL" clId="{FF3EB031-33E2-41DF-9CE8-05544657AF45}" dt="2024-06-14T14:20:56.884" v="7281" actId="478"/>
          <ac:picMkLst>
            <pc:docMk/>
            <pc:sldMk cId="361054244" sldId="2147376312"/>
            <ac:picMk id="1028" creationId="{17101FC4-03D8-255B-50FE-25B14144D912}"/>
          </ac:picMkLst>
        </pc:picChg>
        <pc:cxnChg chg="add del mod">
          <ac:chgData name="Reed Kiely" userId="768be38e-2fb5-40ce-925d-bd8e9d9e3c31" providerId="ADAL" clId="{FF3EB031-33E2-41DF-9CE8-05544657AF45}" dt="2024-06-14T14:20:56.884" v="7281" actId="478"/>
          <ac:cxnSpMkLst>
            <pc:docMk/>
            <pc:sldMk cId="361054244" sldId="2147376312"/>
            <ac:cxnSpMk id="13" creationId="{2C67F50D-E34E-50FB-71E6-B2493085B1BD}"/>
          </ac:cxnSpMkLst>
        </pc:cxnChg>
        <pc:cxnChg chg="add mod">
          <ac:chgData name="Reed Kiely" userId="768be38e-2fb5-40ce-925d-bd8e9d9e3c31" providerId="ADAL" clId="{FF3EB031-33E2-41DF-9CE8-05544657AF45}" dt="2024-06-13T20:19:55.482" v="6373" actId="1038"/>
          <ac:cxnSpMkLst>
            <pc:docMk/>
            <pc:sldMk cId="361054244" sldId="2147376312"/>
            <ac:cxnSpMk id="14" creationId="{4A1AA017-3FAE-769A-70D3-D7D86CBA1EE6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Reed Kiely" userId="768be38e-2fb5-40ce-925d-bd8e9d9e3c31" providerId="ADAL" clId="{FF3EB031-33E2-41DF-9CE8-05544657AF45}" dt="2024-06-13T20:36:37.944" v="6532"/>
              <pc2:cmMkLst xmlns:pc2="http://schemas.microsoft.com/office/powerpoint/2019/9/main/command">
                <pc:docMk/>
                <pc:sldMk cId="361054244" sldId="2147376312"/>
                <pc2:cmMk id="{C30A2034-CF01-4E04-A723-7965C34B8EA9}"/>
              </pc2:cmMkLst>
            </pc226:cmChg>
          </p:ext>
        </pc:extLst>
      </pc:sldChg>
      <pc:sldChg chg="add del">
        <pc:chgData name="Reed Kiely" userId="768be38e-2fb5-40ce-925d-bd8e9d9e3c31" providerId="ADAL" clId="{FF3EB031-33E2-41DF-9CE8-05544657AF45}" dt="2024-06-13T20:09:19.875" v="5879" actId="47"/>
        <pc:sldMkLst>
          <pc:docMk/>
          <pc:sldMk cId="1434327282" sldId="2147376313"/>
        </pc:sldMkLst>
      </pc:sldChg>
      <pc:sldChg chg="modSp delCm">
        <pc:chgData name="Reed Kiely" userId="768be38e-2fb5-40ce-925d-bd8e9d9e3c31" providerId="ADAL" clId="{FF3EB031-33E2-41DF-9CE8-05544657AF45}" dt="2024-06-24T14:01:58.139" v="7849"/>
        <pc:sldMkLst>
          <pc:docMk/>
          <pc:sldMk cId="3550089242" sldId="2147376313"/>
        </pc:sldMkLst>
        <pc:spChg chg="mod">
          <ac:chgData name="Reed Kiely" userId="768be38e-2fb5-40ce-925d-bd8e9d9e3c31" providerId="ADAL" clId="{FF3EB031-33E2-41DF-9CE8-05544657AF45}" dt="2024-06-24T13:59:07.139" v="7841"/>
          <ac:spMkLst>
            <pc:docMk/>
            <pc:sldMk cId="3550089242" sldId="2147376313"/>
            <ac:spMk id="40" creationId="{25DA4EE7-E1E0-B23B-6CBB-52E58D928043}"/>
          </ac:spMkLst>
        </pc:spChg>
        <pc:picChg chg="mod">
          <ac:chgData name="Reed Kiely" userId="768be38e-2fb5-40ce-925d-bd8e9d9e3c31" providerId="ADAL" clId="{FF3EB031-33E2-41DF-9CE8-05544657AF45}" dt="2024-06-24T13:59:03.940" v="7840"/>
          <ac:picMkLst>
            <pc:docMk/>
            <pc:sldMk cId="3550089242" sldId="2147376313"/>
            <ac:picMk id="36" creationId="{6C0CEE0B-7F76-D660-D9F3-8B8D073CFB89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eed Kiely" userId="768be38e-2fb5-40ce-925d-bd8e9d9e3c31" providerId="ADAL" clId="{FF3EB031-33E2-41DF-9CE8-05544657AF45}" dt="2024-06-24T13:59:19.324" v="7842"/>
              <pc2:cmMkLst xmlns:pc2="http://schemas.microsoft.com/office/powerpoint/2019/9/main/command">
                <pc:docMk/>
                <pc:sldMk cId="3550089242" sldId="2147376313"/>
                <pc2:cmMk id="{5FF3FA6A-4BD2-4B09-B0D5-8C4FD9BDB4BD}"/>
              </pc2:cmMkLst>
            </pc226:cmChg>
            <pc226:cmChg xmlns:pc226="http://schemas.microsoft.com/office/powerpoint/2022/06/main/command" chg="del">
              <pc226:chgData name="Reed Kiely" userId="768be38e-2fb5-40ce-925d-bd8e9d9e3c31" providerId="ADAL" clId="{FF3EB031-33E2-41DF-9CE8-05544657AF45}" dt="2024-06-24T14:01:58.139" v="7849"/>
              <pc2:cmMkLst xmlns:pc2="http://schemas.microsoft.com/office/powerpoint/2019/9/main/command">
                <pc:docMk/>
                <pc:sldMk cId="3550089242" sldId="2147376313"/>
                <pc2:cmMk id="{948133B1-C99E-4F1E-B1A0-E66B6D89A1D8}"/>
              </pc2:cmMkLst>
            </pc226:cmChg>
          </p:ext>
        </pc:extLst>
      </pc:sldChg>
      <pc:sldMasterChg chg="del delSldLayout">
        <pc:chgData name="Reed Kiely" userId="768be38e-2fb5-40ce-925d-bd8e9d9e3c31" providerId="ADAL" clId="{FF3EB031-33E2-41DF-9CE8-05544657AF45}" dt="2024-06-12T19:27:03.330" v="2174" actId="47"/>
        <pc:sldMasterMkLst>
          <pc:docMk/>
          <pc:sldMasterMk cId="257503834" sldId="2147483707"/>
        </pc:sldMasterMkLst>
        <pc:sldLayoutChg chg="del">
          <pc:chgData name="Reed Kiely" userId="768be38e-2fb5-40ce-925d-bd8e9d9e3c31" providerId="ADAL" clId="{FF3EB031-33E2-41DF-9CE8-05544657AF45}" dt="2024-06-12T19:27:03.330" v="2174" actId="47"/>
          <pc:sldLayoutMkLst>
            <pc:docMk/>
            <pc:sldMasterMk cId="257503834" sldId="2147483707"/>
            <pc:sldLayoutMk cId="1800830338" sldId="2147483708"/>
          </pc:sldLayoutMkLst>
        </pc:sldLayoutChg>
        <pc:sldLayoutChg chg="del">
          <pc:chgData name="Reed Kiely" userId="768be38e-2fb5-40ce-925d-bd8e9d9e3c31" providerId="ADAL" clId="{FF3EB031-33E2-41DF-9CE8-05544657AF45}" dt="2024-06-12T19:27:03.330" v="2174" actId="47"/>
          <pc:sldLayoutMkLst>
            <pc:docMk/>
            <pc:sldMasterMk cId="257503834" sldId="2147483707"/>
            <pc:sldLayoutMk cId="4136876116" sldId="2147483709"/>
          </pc:sldLayoutMkLst>
        </pc:sldLayoutChg>
        <pc:sldLayoutChg chg="del">
          <pc:chgData name="Reed Kiely" userId="768be38e-2fb5-40ce-925d-bd8e9d9e3c31" providerId="ADAL" clId="{FF3EB031-33E2-41DF-9CE8-05544657AF45}" dt="2024-06-12T19:27:03.330" v="2174" actId="47"/>
          <pc:sldLayoutMkLst>
            <pc:docMk/>
            <pc:sldMasterMk cId="257503834" sldId="2147483707"/>
            <pc:sldLayoutMk cId="1830161329" sldId="2147483710"/>
          </pc:sldLayoutMkLst>
        </pc:sldLayoutChg>
        <pc:sldLayoutChg chg="del">
          <pc:chgData name="Reed Kiely" userId="768be38e-2fb5-40ce-925d-bd8e9d9e3c31" providerId="ADAL" clId="{FF3EB031-33E2-41DF-9CE8-05544657AF45}" dt="2024-06-12T19:27:03.330" v="2174" actId="47"/>
          <pc:sldLayoutMkLst>
            <pc:docMk/>
            <pc:sldMasterMk cId="257503834" sldId="2147483707"/>
            <pc:sldLayoutMk cId="1614367370" sldId="2147483711"/>
          </pc:sldLayoutMkLst>
        </pc:sldLayoutChg>
        <pc:sldLayoutChg chg="del">
          <pc:chgData name="Reed Kiely" userId="768be38e-2fb5-40ce-925d-bd8e9d9e3c31" providerId="ADAL" clId="{FF3EB031-33E2-41DF-9CE8-05544657AF45}" dt="2024-06-12T19:27:03.330" v="2174" actId="47"/>
          <pc:sldLayoutMkLst>
            <pc:docMk/>
            <pc:sldMasterMk cId="257503834" sldId="2147483707"/>
            <pc:sldLayoutMk cId="2880321007" sldId="2147483712"/>
          </pc:sldLayoutMkLst>
        </pc:sldLayoutChg>
        <pc:sldLayoutChg chg="del">
          <pc:chgData name="Reed Kiely" userId="768be38e-2fb5-40ce-925d-bd8e9d9e3c31" providerId="ADAL" clId="{FF3EB031-33E2-41DF-9CE8-05544657AF45}" dt="2024-06-12T19:27:03.330" v="2174" actId="47"/>
          <pc:sldLayoutMkLst>
            <pc:docMk/>
            <pc:sldMasterMk cId="257503834" sldId="2147483707"/>
            <pc:sldLayoutMk cId="966751438" sldId="2147483713"/>
          </pc:sldLayoutMkLst>
        </pc:sldLayoutChg>
        <pc:sldLayoutChg chg="del">
          <pc:chgData name="Reed Kiely" userId="768be38e-2fb5-40ce-925d-bd8e9d9e3c31" providerId="ADAL" clId="{FF3EB031-33E2-41DF-9CE8-05544657AF45}" dt="2024-06-12T19:27:03.330" v="2174" actId="47"/>
          <pc:sldLayoutMkLst>
            <pc:docMk/>
            <pc:sldMasterMk cId="257503834" sldId="2147483707"/>
            <pc:sldLayoutMk cId="4156758740" sldId="2147483714"/>
          </pc:sldLayoutMkLst>
        </pc:sldLayoutChg>
        <pc:sldLayoutChg chg="del">
          <pc:chgData name="Reed Kiely" userId="768be38e-2fb5-40ce-925d-bd8e9d9e3c31" providerId="ADAL" clId="{FF3EB031-33E2-41DF-9CE8-05544657AF45}" dt="2024-06-12T19:27:03.330" v="2174" actId="47"/>
          <pc:sldLayoutMkLst>
            <pc:docMk/>
            <pc:sldMasterMk cId="257503834" sldId="2147483707"/>
            <pc:sldLayoutMk cId="684907392" sldId="2147483715"/>
          </pc:sldLayoutMkLst>
        </pc:sldLayoutChg>
        <pc:sldLayoutChg chg="del">
          <pc:chgData name="Reed Kiely" userId="768be38e-2fb5-40ce-925d-bd8e9d9e3c31" providerId="ADAL" clId="{FF3EB031-33E2-41DF-9CE8-05544657AF45}" dt="2024-06-12T19:27:03.330" v="2174" actId="47"/>
          <pc:sldLayoutMkLst>
            <pc:docMk/>
            <pc:sldMasterMk cId="257503834" sldId="2147483707"/>
            <pc:sldLayoutMk cId="2399911506" sldId="2147483716"/>
          </pc:sldLayoutMkLst>
        </pc:sldLayoutChg>
        <pc:sldLayoutChg chg="del">
          <pc:chgData name="Reed Kiely" userId="768be38e-2fb5-40ce-925d-bd8e9d9e3c31" providerId="ADAL" clId="{FF3EB031-33E2-41DF-9CE8-05544657AF45}" dt="2024-06-12T19:27:03.330" v="2174" actId="47"/>
          <pc:sldLayoutMkLst>
            <pc:docMk/>
            <pc:sldMasterMk cId="257503834" sldId="2147483707"/>
            <pc:sldLayoutMk cId="975298144" sldId="2147483717"/>
          </pc:sldLayoutMkLst>
        </pc:sldLayoutChg>
        <pc:sldLayoutChg chg="del">
          <pc:chgData name="Reed Kiely" userId="768be38e-2fb5-40ce-925d-bd8e9d9e3c31" providerId="ADAL" clId="{FF3EB031-33E2-41DF-9CE8-05544657AF45}" dt="2024-06-12T19:27:03.330" v="2174" actId="47"/>
          <pc:sldLayoutMkLst>
            <pc:docMk/>
            <pc:sldMasterMk cId="257503834" sldId="2147483707"/>
            <pc:sldLayoutMk cId="1467803715" sldId="2147483718"/>
          </pc:sldLayoutMkLst>
        </pc:sldLayoutChg>
      </pc:sldMasterChg>
    </pc:docChg>
  </pc:docChgLst>
  <pc:docChgLst>
    <pc:chgData name="Reed Kiely" userId="768be38e-2fb5-40ce-925d-bd8e9d9e3c31" providerId="ADAL" clId="{6FFCC8B9-0877-431D-8CAB-D7E2F17451BA}"/>
    <pc:docChg chg="addSld modSld">
      <pc:chgData name="Reed Kiely" userId="768be38e-2fb5-40ce-925d-bd8e9d9e3c31" providerId="ADAL" clId="{6FFCC8B9-0877-431D-8CAB-D7E2F17451BA}" dt="2024-01-04T17:00:33.043" v="12" actId="680"/>
      <pc:docMkLst>
        <pc:docMk/>
      </pc:docMkLst>
      <pc:sldChg chg="modSp mod">
        <pc:chgData name="Reed Kiely" userId="768be38e-2fb5-40ce-925d-bd8e9d9e3c31" providerId="ADAL" clId="{6FFCC8B9-0877-431D-8CAB-D7E2F17451BA}" dt="2024-01-04T17:00:23.453" v="11" actId="20577"/>
        <pc:sldMkLst>
          <pc:docMk/>
          <pc:sldMk cId="4086481096" sldId="2839"/>
        </pc:sldMkLst>
        <pc:spChg chg="mod">
          <ac:chgData name="Reed Kiely" userId="768be38e-2fb5-40ce-925d-bd8e9d9e3c31" providerId="ADAL" clId="{6FFCC8B9-0877-431D-8CAB-D7E2F17451BA}" dt="2024-01-04T17:00:23.453" v="11" actId="20577"/>
          <ac:spMkLst>
            <pc:docMk/>
            <pc:sldMk cId="4086481096" sldId="2839"/>
            <ac:spMk id="6" creationId="{65121FEB-E7DA-6544-BD8E-06D2CB674FBA}"/>
          </ac:spMkLst>
        </pc:spChg>
      </pc:sldChg>
      <pc:sldChg chg="new">
        <pc:chgData name="Reed Kiely" userId="768be38e-2fb5-40ce-925d-bd8e9d9e3c31" providerId="ADAL" clId="{6FFCC8B9-0877-431D-8CAB-D7E2F17451BA}" dt="2024-01-04T17:00:33.043" v="12" actId="680"/>
        <pc:sldMkLst>
          <pc:docMk/>
          <pc:sldMk cId="1964659908" sldId="2147327046"/>
        </pc:sldMkLst>
      </pc:sldChg>
    </pc:docChg>
  </pc:docChgLst>
  <pc:docChgLst>
    <pc:chgData name="Jason Wiese" userId="4bff8d5b-7de6-4655-b397-69b0afc81113" providerId="ADAL" clId="{3C61A947-22B4-427D-9E12-133A1EAC88C5}"/>
    <pc:docChg chg="undo redo custSel delSld modSld sldOrd">
      <pc:chgData name="Jason Wiese" userId="4bff8d5b-7de6-4655-b397-69b0afc81113" providerId="ADAL" clId="{3C61A947-22B4-427D-9E12-133A1EAC88C5}" dt="2024-06-26T22:51:13.917" v="2601" actId="20577"/>
      <pc:docMkLst>
        <pc:docMk/>
      </pc:docMkLst>
      <pc:sldChg chg="delCm">
        <pc:chgData name="Jason Wiese" userId="4bff8d5b-7de6-4655-b397-69b0afc81113" providerId="ADAL" clId="{3C61A947-22B4-427D-9E12-133A1EAC88C5}" dt="2024-06-17T14:59:03.040" v="2301"/>
        <pc:sldMkLst>
          <pc:docMk/>
          <pc:sldMk cId="4086481096" sldId="283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ason Wiese" userId="4bff8d5b-7de6-4655-b397-69b0afc81113" providerId="ADAL" clId="{3C61A947-22B4-427D-9E12-133A1EAC88C5}" dt="2024-06-17T14:59:03.040" v="2301"/>
              <pc2:cmMkLst xmlns:pc2="http://schemas.microsoft.com/office/powerpoint/2019/9/main/command">
                <pc:docMk/>
                <pc:sldMk cId="4086481096" sldId="2839"/>
                <pc2:cmMk id="{9BE49185-BAAE-46F6-86D9-2A3EC895AA3A}"/>
              </pc2:cmMkLst>
            </pc226:cmChg>
          </p:ext>
        </pc:extLst>
      </pc:sldChg>
      <pc:sldChg chg="addSp delSp modSp mod ord">
        <pc:chgData name="Jason Wiese" userId="4bff8d5b-7de6-4655-b397-69b0afc81113" providerId="ADAL" clId="{3C61A947-22B4-427D-9E12-133A1EAC88C5}" dt="2024-06-17T05:15:08.016" v="1478" actId="20577"/>
        <pc:sldMkLst>
          <pc:docMk/>
          <pc:sldMk cId="913639366" sldId="2146846153"/>
        </pc:sldMkLst>
        <pc:spChg chg="mod">
          <ac:chgData name="Jason Wiese" userId="4bff8d5b-7de6-4655-b397-69b0afc81113" providerId="ADAL" clId="{3C61A947-22B4-427D-9E12-133A1EAC88C5}" dt="2024-06-17T05:10:34.559" v="1120" actId="207"/>
          <ac:spMkLst>
            <pc:docMk/>
            <pc:sldMk cId="913639366" sldId="2146846153"/>
            <ac:spMk id="3" creationId="{58E3A85D-01EB-590F-EB94-B5EFABA51297}"/>
          </ac:spMkLst>
        </pc:spChg>
        <pc:spChg chg="add del mod">
          <ac:chgData name="Jason Wiese" userId="4bff8d5b-7de6-4655-b397-69b0afc81113" providerId="ADAL" clId="{3C61A947-22B4-427D-9E12-133A1EAC88C5}" dt="2024-06-17T05:14:57.222" v="1462" actId="478"/>
          <ac:spMkLst>
            <pc:docMk/>
            <pc:sldMk cId="913639366" sldId="2146846153"/>
            <ac:spMk id="4" creationId="{F4368D17-3DBD-0A3C-6A2A-D4090A28BA9C}"/>
          </ac:spMkLst>
        </pc:spChg>
        <pc:spChg chg="mod">
          <ac:chgData name="Jason Wiese" userId="4bff8d5b-7de6-4655-b397-69b0afc81113" providerId="ADAL" clId="{3C61A947-22B4-427D-9E12-133A1EAC88C5}" dt="2024-06-17T05:10:34.559" v="1120" actId="207"/>
          <ac:spMkLst>
            <pc:docMk/>
            <pc:sldMk cId="913639366" sldId="2146846153"/>
            <ac:spMk id="10" creationId="{063ED769-3460-1BFF-7004-18044F54C090}"/>
          </ac:spMkLst>
        </pc:spChg>
        <pc:spChg chg="mod">
          <ac:chgData name="Jason Wiese" userId="4bff8d5b-7de6-4655-b397-69b0afc81113" providerId="ADAL" clId="{3C61A947-22B4-427D-9E12-133A1EAC88C5}" dt="2024-06-17T05:10:01.980" v="1114" actId="1076"/>
          <ac:spMkLst>
            <pc:docMk/>
            <pc:sldMk cId="913639366" sldId="2146846153"/>
            <ac:spMk id="13" creationId="{130EA72D-F95A-F4E1-1AE8-A10F85CCEBC7}"/>
          </ac:spMkLst>
        </pc:spChg>
        <pc:spChg chg="mod">
          <ac:chgData name="Jason Wiese" userId="4bff8d5b-7de6-4655-b397-69b0afc81113" providerId="ADAL" clId="{3C61A947-22B4-427D-9E12-133A1EAC88C5}" dt="2024-06-17T05:15:08.016" v="1478" actId="20577"/>
          <ac:spMkLst>
            <pc:docMk/>
            <pc:sldMk cId="913639366" sldId="2146846153"/>
            <ac:spMk id="15" creationId="{3BFB65E1-5DA5-C833-8E66-CE8D6F16F488}"/>
          </ac:spMkLst>
        </pc:spChg>
        <pc:spChg chg="mod">
          <ac:chgData name="Jason Wiese" userId="4bff8d5b-7de6-4655-b397-69b0afc81113" providerId="ADAL" clId="{3C61A947-22B4-427D-9E12-133A1EAC88C5}" dt="2024-06-17T05:10:34.559" v="1120" actId="207"/>
          <ac:spMkLst>
            <pc:docMk/>
            <pc:sldMk cId="913639366" sldId="2146846153"/>
            <ac:spMk id="60" creationId="{D7121BDB-9AA6-9E5D-541A-1FDF75A0A073}"/>
          </ac:spMkLst>
        </pc:spChg>
      </pc:sldChg>
      <pc:sldChg chg="addSp modSp mod delCm">
        <pc:chgData name="Jason Wiese" userId="4bff8d5b-7de6-4655-b397-69b0afc81113" providerId="ADAL" clId="{3C61A947-22B4-427D-9E12-133A1EAC88C5}" dt="2024-06-26T22:51:13.917" v="2601" actId="20577"/>
        <pc:sldMkLst>
          <pc:docMk/>
          <pc:sldMk cId="957495863" sldId="2146846202"/>
        </pc:sldMkLst>
        <pc:spChg chg="add mod">
          <ac:chgData name="Jason Wiese" userId="4bff8d5b-7de6-4655-b397-69b0afc81113" providerId="ADAL" clId="{3C61A947-22B4-427D-9E12-133A1EAC88C5}" dt="2024-06-17T05:33:04.875" v="2236" actId="14100"/>
          <ac:spMkLst>
            <pc:docMk/>
            <pc:sldMk cId="957495863" sldId="2146846202"/>
            <ac:spMk id="5" creationId="{02A75551-EE72-EA3C-7D65-C88635936DC1}"/>
          </ac:spMkLst>
        </pc:spChg>
        <pc:spChg chg="mod">
          <ac:chgData name="Jason Wiese" userId="4bff8d5b-7de6-4655-b397-69b0afc81113" providerId="ADAL" clId="{3C61A947-22B4-427D-9E12-133A1EAC88C5}" dt="2024-06-26T22:51:13.917" v="2601" actId="20577"/>
          <ac:spMkLst>
            <pc:docMk/>
            <pc:sldMk cId="957495863" sldId="2146846202"/>
            <ac:spMk id="16" creationId="{D4CF4294-BE1D-F971-6C3E-45BC1B696EC3}"/>
          </ac:spMkLst>
        </pc:spChg>
        <pc:grpChg chg="mod">
          <ac:chgData name="Jason Wiese" userId="4bff8d5b-7de6-4655-b397-69b0afc81113" providerId="ADAL" clId="{3C61A947-22B4-427D-9E12-133A1EAC88C5}" dt="2024-06-26T22:51:01.849" v="2592" actId="14100"/>
          <ac:grpSpMkLst>
            <pc:docMk/>
            <pc:sldMk cId="957495863" sldId="2146846202"/>
            <ac:grpSpMk id="12" creationId="{422133E5-61AE-117C-AB74-129086264E00}"/>
          </ac:grpSpMkLst>
        </pc:grpChg>
        <pc:grpChg chg="mod">
          <ac:chgData name="Jason Wiese" userId="4bff8d5b-7de6-4655-b397-69b0afc81113" providerId="ADAL" clId="{3C61A947-22B4-427D-9E12-133A1EAC88C5}" dt="2024-06-26T22:51:01.849" v="2592" actId="14100"/>
          <ac:grpSpMkLst>
            <pc:docMk/>
            <pc:sldMk cId="957495863" sldId="2146846202"/>
            <ac:grpSpMk id="24" creationId="{52B7FA00-77DB-ACFC-7024-C678EECC1DC9}"/>
          </ac:grpSpMkLst>
        </pc:grpChg>
        <pc:grpChg chg="mod">
          <ac:chgData name="Jason Wiese" userId="4bff8d5b-7de6-4655-b397-69b0afc81113" providerId="ADAL" clId="{3C61A947-22B4-427D-9E12-133A1EAC88C5}" dt="2024-06-26T22:51:01.849" v="2592" actId="14100"/>
          <ac:grpSpMkLst>
            <pc:docMk/>
            <pc:sldMk cId="957495863" sldId="2146846202"/>
            <ac:grpSpMk id="29" creationId="{A93F92E1-2D8C-F994-163A-E4FDD34BAE7A}"/>
          </ac:grpSpMkLst>
        </pc:grpChg>
        <pc:picChg chg="mod ord">
          <ac:chgData name="Jason Wiese" userId="4bff8d5b-7de6-4655-b397-69b0afc81113" providerId="ADAL" clId="{3C61A947-22B4-427D-9E12-133A1EAC88C5}" dt="2024-06-17T05:43:04.954" v="2291" actId="554"/>
          <ac:picMkLst>
            <pc:docMk/>
            <pc:sldMk cId="957495863" sldId="2146846202"/>
            <ac:picMk id="3" creationId="{D96E7989-8939-B0BA-4F48-AE4E07DCB3E2}"/>
          </ac:picMkLst>
        </pc:picChg>
        <pc:picChg chg="mod">
          <ac:chgData name="Jason Wiese" userId="4bff8d5b-7de6-4655-b397-69b0afc81113" providerId="ADAL" clId="{3C61A947-22B4-427D-9E12-133A1EAC88C5}" dt="2024-06-17T05:43:35.732" v="2295" actId="14100"/>
          <ac:picMkLst>
            <pc:docMk/>
            <pc:sldMk cId="957495863" sldId="2146846202"/>
            <ac:picMk id="27" creationId="{34B6FB59-A3F5-5895-5F92-C7132A839D07}"/>
          </ac:picMkLst>
        </pc:picChg>
        <pc:picChg chg="mod ord">
          <ac:chgData name="Jason Wiese" userId="4bff8d5b-7de6-4655-b397-69b0afc81113" providerId="ADAL" clId="{3C61A947-22B4-427D-9E12-133A1EAC88C5}" dt="2024-06-17T05:43:27.565" v="2293" actId="14100"/>
          <ac:picMkLst>
            <pc:docMk/>
            <pc:sldMk cId="957495863" sldId="2146846202"/>
            <ac:picMk id="28" creationId="{5421A31A-5F7F-3BC6-2A71-B3E30F1F7FB3}"/>
          </ac:picMkLst>
        </pc:picChg>
        <pc:picChg chg="mod">
          <ac:chgData name="Jason Wiese" userId="4bff8d5b-7de6-4655-b397-69b0afc81113" providerId="ADAL" clId="{3C61A947-22B4-427D-9E12-133A1EAC88C5}" dt="2024-06-17T05:43:18.332" v="2292" actId="554"/>
          <ac:picMkLst>
            <pc:docMk/>
            <pc:sldMk cId="957495863" sldId="2146846202"/>
            <ac:picMk id="31" creationId="{772B2268-65C7-27E1-1750-26ACF3776389}"/>
          </ac:picMkLst>
        </pc:picChg>
        <pc:picChg chg="mod">
          <ac:chgData name="Jason Wiese" userId="4bff8d5b-7de6-4655-b397-69b0afc81113" providerId="ADAL" clId="{3C61A947-22B4-427D-9E12-133A1EAC88C5}" dt="2024-06-17T05:43:18.332" v="2292" actId="554"/>
          <ac:picMkLst>
            <pc:docMk/>
            <pc:sldMk cId="957495863" sldId="2146846202"/>
            <ac:picMk id="33" creationId="{9F5BC69F-FDD7-4E17-4D29-1D0828E04E96}"/>
          </ac:picMkLst>
        </pc:picChg>
        <pc:picChg chg="mod">
          <ac:chgData name="Jason Wiese" userId="4bff8d5b-7de6-4655-b397-69b0afc81113" providerId="ADAL" clId="{3C61A947-22B4-427D-9E12-133A1EAC88C5}" dt="2024-06-17T05:43:04.954" v="2291" actId="554"/>
          <ac:picMkLst>
            <pc:docMk/>
            <pc:sldMk cId="957495863" sldId="2146846202"/>
            <ac:picMk id="34" creationId="{F6862FD8-793F-6F0C-384A-A222F8CE5C68}"/>
          </ac:picMkLst>
        </pc:picChg>
        <pc:picChg chg="mod">
          <ac:chgData name="Jason Wiese" userId="4bff8d5b-7de6-4655-b397-69b0afc81113" providerId="ADAL" clId="{3C61A947-22B4-427D-9E12-133A1EAC88C5}" dt="2024-06-17T05:43:40.945" v="2300" actId="1035"/>
          <ac:picMkLst>
            <pc:docMk/>
            <pc:sldMk cId="957495863" sldId="2146846202"/>
            <ac:picMk id="35" creationId="{78B4355A-04FA-CDEC-A515-9E2AFE1005AC}"/>
          </ac:picMkLst>
        </pc:picChg>
        <pc:picChg chg="mod">
          <ac:chgData name="Jason Wiese" userId="4bff8d5b-7de6-4655-b397-69b0afc81113" providerId="ADAL" clId="{3C61A947-22B4-427D-9E12-133A1EAC88C5}" dt="2024-06-17T05:43:40.945" v="2300" actId="1035"/>
          <ac:picMkLst>
            <pc:docMk/>
            <pc:sldMk cId="957495863" sldId="2146846202"/>
            <ac:picMk id="36" creationId="{32BD1ADA-7CD0-06B1-138B-3A47E7F0F305}"/>
          </ac:picMkLst>
        </pc:picChg>
        <pc:picChg chg="mod">
          <ac:chgData name="Jason Wiese" userId="4bff8d5b-7de6-4655-b397-69b0afc81113" providerId="ADAL" clId="{3C61A947-22B4-427D-9E12-133A1EAC88C5}" dt="2024-06-17T05:43:40.945" v="2300" actId="1035"/>
          <ac:picMkLst>
            <pc:docMk/>
            <pc:sldMk cId="957495863" sldId="2146846202"/>
            <ac:picMk id="47" creationId="{4CF32972-FF1D-D737-CC90-4F15263E96A4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ason Wiese" userId="4bff8d5b-7de6-4655-b397-69b0afc81113" providerId="ADAL" clId="{3C61A947-22B4-427D-9E12-133A1EAC88C5}" dt="2024-06-17T04:31:05.743" v="89"/>
              <pc2:cmMkLst xmlns:pc2="http://schemas.microsoft.com/office/powerpoint/2019/9/main/command">
                <pc:docMk/>
                <pc:sldMk cId="957495863" sldId="2146846202"/>
                <pc2:cmMk id="{18510A4E-0C4F-4481-B9AE-FB77760FFCFE}"/>
              </pc2:cmMkLst>
            </pc226:cmChg>
          </p:ext>
        </pc:extLst>
      </pc:sldChg>
      <pc:sldChg chg="addSp delSp modSp mod ord">
        <pc:chgData name="Jason Wiese" userId="4bff8d5b-7de6-4655-b397-69b0afc81113" providerId="ADAL" clId="{3C61A947-22B4-427D-9E12-133A1EAC88C5}" dt="2024-06-17T05:18:59.923" v="1665"/>
        <pc:sldMkLst>
          <pc:docMk/>
          <pc:sldMk cId="180655006" sldId="2146846378"/>
        </pc:sldMkLst>
        <pc:spChg chg="add mod">
          <ac:chgData name="Jason Wiese" userId="4bff8d5b-7de6-4655-b397-69b0afc81113" providerId="ADAL" clId="{3C61A947-22B4-427D-9E12-133A1EAC88C5}" dt="2024-06-17T05:18:40.642" v="1662" actId="20577"/>
          <ac:spMkLst>
            <pc:docMk/>
            <pc:sldMk cId="180655006" sldId="2146846378"/>
            <ac:spMk id="3" creationId="{A82A0833-AAD3-940F-D912-DB0A09C3AF67}"/>
          </ac:spMkLst>
        </pc:spChg>
        <pc:spChg chg="del mod ord">
          <ac:chgData name="Jason Wiese" userId="4bff8d5b-7de6-4655-b397-69b0afc81113" providerId="ADAL" clId="{3C61A947-22B4-427D-9E12-133A1EAC88C5}" dt="2024-06-17T05:18:44.234" v="1663" actId="478"/>
          <ac:spMkLst>
            <pc:docMk/>
            <pc:sldMk cId="180655006" sldId="2146846378"/>
            <ac:spMk id="18" creationId="{A5BBF722-1471-3831-DC3D-C3E19BAAB162}"/>
          </ac:spMkLst>
        </pc:spChg>
      </pc:sldChg>
      <pc:sldChg chg="modSp mod">
        <pc:chgData name="Jason Wiese" userId="4bff8d5b-7de6-4655-b397-69b0afc81113" providerId="ADAL" clId="{3C61A947-22B4-427D-9E12-133A1EAC88C5}" dt="2024-06-17T20:37:23.008" v="2545" actId="404"/>
        <pc:sldMkLst>
          <pc:docMk/>
          <pc:sldMk cId="549373201" sldId="2146846610"/>
        </pc:sldMkLst>
        <pc:spChg chg="mod">
          <ac:chgData name="Jason Wiese" userId="4bff8d5b-7de6-4655-b397-69b0afc81113" providerId="ADAL" clId="{3C61A947-22B4-427D-9E12-133A1EAC88C5}" dt="2024-06-17T20:37:23.008" v="2545" actId="404"/>
          <ac:spMkLst>
            <pc:docMk/>
            <pc:sldMk cId="549373201" sldId="2146846610"/>
            <ac:spMk id="15" creationId="{850F6974-CE05-1980-845D-AB12524BF194}"/>
          </ac:spMkLst>
        </pc:spChg>
        <pc:spChg chg="mod">
          <ac:chgData name="Jason Wiese" userId="4bff8d5b-7de6-4655-b397-69b0afc81113" providerId="ADAL" clId="{3C61A947-22B4-427D-9E12-133A1EAC88C5}" dt="2024-06-17T04:40:16.857" v="382" actId="14100"/>
          <ac:spMkLst>
            <pc:docMk/>
            <pc:sldMk cId="549373201" sldId="2146846610"/>
            <ac:spMk id="36" creationId="{89987D6A-2C3C-9F3B-AA56-F46D54427AD5}"/>
          </ac:spMkLst>
        </pc:spChg>
      </pc:sldChg>
      <pc:sldChg chg="modSp mod">
        <pc:chgData name="Jason Wiese" userId="4bff8d5b-7de6-4655-b397-69b0afc81113" providerId="ADAL" clId="{3C61A947-22B4-427D-9E12-133A1EAC88C5}" dt="2024-06-17T05:08:17.174" v="1111" actId="6549"/>
        <pc:sldMkLst>
          <pc:docMk/>
          <pc:sldMk cId="985663613" sldId="2146846615"/>
        </pc:sldMkLst>
        <pc:spChg chg="mod">
          <ac:chgData name="Jason Wiese" userId="4bff8d5b-7de6-4655-b397-69b0afc81113" providerId="ADAL" clId="{3C61A947-22B4-427D-9E12-133A1EAC88C5}" dt="2024-06-17T05:08:17.174" v="1111" actId="6549"/>
          <ac:spMkLst>
            <pc:docMk/>
            <pc:sldMk cId="985663613" sldId="2146846615"/>
            <ac:spMk id="15" creationId="{3BFB65E1-5DA5-C833-8E66-CE8D6F16F488}"/>
          </ac:spMkLst>
        </pc:spChg>
      </pc:sldChg>
      <pc:sldChg chg="modSp mod">
        <pc:chgData name="Jason Wiese" userId="4bff8d5b-7de6-4655-b397-69b0afc81113" providerId="ADAL" clId="{3C61A947-22B4-427D-9E12-133A1EAC88C5}" dt="2024-06-17T20:37:51.592" v="2550" actId="1035"/>
        <pc:sldMkLst>
          <pc:docMk/>
          <pc:sldMk cId="311590957" sldId="2146846617"/>
        </pc:sldMkLst>
        <pc:spChg chg="mod">
          <ac:chgData name="Jason Wiese" userId="4bff8d5b-7de6-4655-b397-69b0afc81113" providerId="ADAL" clId="{3C61A947-22B4-427D-9E12-133A1EAC88C5}" dt="2024-06-17T05:26:37.901" v="2033" actId="1037"/>
          <ac:spMkLst>
            <pc:docMk/>
            <pc:sldMk cId="311590957" sldId="2146846617"/>
            <ac:spMk id="5" creationId="{A9C1414B-E824-E306-C094-EEEE3CC60696}"/>
          </ac:spMkLst>
        </pc:spChg>
        <pc:spChg chg="mod">
          <ac:chgData name="Jason Wiese" userId="4bff8d5b-7de6-4655-b397-69b0afc81113" providerId="ADAL" clId="{3C61A947-22B4-427D-9E12-133A1EAC88C5}" dt="2024-06-17T20:37:51.592" v="2550" actId="1035"/>
          <ac:spMkLst>
            <pc:docMk/>
            <pc:sldMk cId="311590957" sldId="2146846617"/>
            <ac:spMk id="8" creationId="{2AECC1D2-4238-C84F-6548-D3D2D41ACB0B}"/>
          </ac:spMkLst>
        </pc:spChg>
      </pc:sldChg>
      <pc:sldChg chg="addSp delSp modSp mod ord delCm">
        <pc:chgData name="Jason Wiese" userId="4bff8d5b-7de6-4655-b397-69b0afc81113" providerId="ADAL" clId="{3C61A947-22B4-427D-9E12-133A1EAC88C5}" dt="2024-06-17T05:37:58.188" v="2246" actId="20577"/>
        <pc:sldMkLst>
          <pc:docMk/>
          <pc:sldMk cId="3901756183" sldId="2146846619"/>
        </pc:sldMkLst>
        <pc:spChg chg="add del mod">
          <ac:chgData name="Jason Wiese" userId="4bff8d5b-7de6-4655-b397-69b0afc81113" providerId="ADAL" clId="{3C61A947-22B4-427D-9E12-133A1EAC88C5}" dt="2024-06-17T04:39:18.367" v="358" actId="478"/>
          <ac:spMkLst>
            <pc:docMk/>
            <pc:sldMk cId="3901756183" sldId="2146846619"/>
            <ac:spMk id="3" creationId="{3E0D5D34-4096-B485-0E74-99BBF8494513}"/>
          </ac:spMkLst>
        </pc:spChg>
        <pc:spChg chg="add del mod">
          <ac:chgData name="Jason Wiese" userId="4bff8d5b-7de6-4655-b397-69b0afc81113" providerId="ADAL" clId="{3C61A947-22B4-427D-9E12-133A1EAC88C5}" dt="2024-06-17T04:39:18.367" v="358" actId="478"/>
          <ac:spMkLst>
            <pc:docMk/>
            <pc:sldMk cId="3901756183" sldId="2146846619"/>
            <ac:spMk id="4" creationId="{874B13AB-4E57-C55B-3AAE-A77204EFF129}"/>
          </ac:spMkLst>
        </pc:spChg>
        <pc:spChg chg="mod">
          <ac:chgData name="Jason Wiese" userId="4bff8d5b-7de6-4655-b397-69b0afc81113" providerId="ADAL" clId="{3C61A947-22B4-427D-9E12-133A1EAC88C5}" dt="2024-06-17T05:37:58.188" v="2246" actId="20577"/>
          <ac:spMkLst>
            <pc:docMk/>
            <pc:sldMk cId="3901756183" sldId="2146846619"/>
            <ac:spMk id="5" creationId="{A9C1414B-E824-E306-C094-EEEE3CC60696}"/>
          </ac:spMkLst>
        </pc:spChg>
        <pc:spChg chg="add del mod">
          <ac:chgData name="Jason Wiese" userId="4bff8d5b-7de6-4655-b397-69b0afc81113" providerId="ADAL" clId="{3C61A947-22B4-427D-9E12-133A1EAC88C5}" dt="2024-06-17T04:39:18.367" v="358" actId="478"/>
          <ac:spMkLst>
            <pc:docMk/>
            <pc:sldMk cId="3901756183" sldId="2146846619"/>
            <ac:spMk id="8" creationId="{E7426043-E8BA-7C83-007E-1EDA36EC2052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ason Wiese" userId="4bff8d5b-7de6-4655-b397-69b0afc81113" providerId="ADAL" clId="{3C61A947-22B4-427D-9E12-133A1EAC88C5}" dt="2024-06-14T22:17:34.851" v="7"/>
              <pc2:cmMkLst xmlns:pc2="http://schemas.microsoft.com/office/powerpoint/2019/9/main/command">
                <pc:docMk/>
                <pc:sldMk cId="3901756183" sldId="2146846619"/>
                <pc2:cmMk id="{7770AF0D-712D-404A-B4FF-E41954603228}"/>
              </pc2:cmMkLst>
            </pc226:cmChg>
          </p:ext>
        </pc:extLst>
      </pc:sldChg>
      <pc:sldChg chg="addSp modSp del mod ord addCm delCm">
        <pc:chgData name="Jason Wiese" userId="4bff8d5b-7de6-4655-b397-69b0afc81113" providerId="ADAL" clId="{3C61A947-22B4-427D-9E12-133A1EAC88C5}" dt="2024-06-17T20:42:02.145" v="2589" actId="47"/>
        <pc:sldMkLst>
          <pc:docMk/>
          <pc:sldMk cId="822276067" sldId="2146846620"/>
        </pc:sldMkLst>
        <pc:spChg chg="add mod">
          <ac:chgData name="Jason Wiese" userId="4bff8d5b-7de6-4655-b397-69b0afc81113" providerId="ADAL" clId="{3C61A947-22B4-427D-9E12-133A1EAC88C5}" dt="2024-06-17T05:28:13.194" v="2087" actId="207"/>
          <ac:spMkLst>
            <pc:docMk/>
            <pc:sldMk cId="822276067" sldId="2146846620"/>
            <ac:spMk id="3" creationId="{9533A28C-C5D9-BD98-5F08-1C0DE696E574}"/>
          </ac:spMkLst>
        </pc:spChg>
        <pc:spChg chg="mod">
          <ac:chgData name="Jason Wiese" userId="4bff8d5b-7de6-4655-b397-69b0afc81113" providerId="ADAL" clId="{3C61A947-22B4-427D-9E12-133A1EAC88C5}" dt="2024-06-17T05:31:18.758" v="2163" actId="20577"/>
          <ac:spMkLst>
            <pc:docMk/>
            <pc:sldMk cId="822276067" sldId="2146846620"/>
            <ac:spMk id="5" creationId="{A9C1414B-E824-E306-C094-EEEE3CC60696}"/>
          </ac:spMkLst>
        </pc:spChg>
        <pc:spChg chg="mod">
          <ac:chgData name="Jason Wiese" userId="4bff8d5b-7de6-4655-b397-69b0afc81113" providerId="ADAL" clId="{3C61A947-22B4-427D-9E12-133A1EAC88C5}" dt="2024-06-17T05:37:15.956" v="2243" actId="555"/>
          <ac:spMkLst>
            <pc:docMk/>
            <pc:sldMk cId="822276067" sldId="2146846620"/>
            <ac:spMk id="8" creationId="{94164A75-E113-92F2-DE8B-61310FD508F8}"/>
          </ac:spMkLst>
        </pc:spChg>
        <pc:spChg chg="mod">
          <ac:chgData name="Jason Wiese" userId="4bff8d5b-7de6-4655-b397-69b0afc81113" providerId="ADAL" clId="{3C61A947-22B4-427D-9E12-133A1EAC88C5}" dt="2024-06-17T05:37:15.956" v="2243" actId="555"/>
          <ac:spMkLst>
            <pc:docMk/>
            <pc:sldMk cId="822276067" sldId="2146846620"/>
            <ac:spMk id="11" creationId="{E5C86074-B812-3CDC-822F-12F16EA878C7}"/>
          </ac:spMkLst>
        </pc:spChg>
        <pc:spChg chg="mod">
          <ac:chgData name="Jason Wiese" userId="4bff8d5b-7de6-4655-b397-69b0afc81113" providerId="ADAL" clId="{3C61A947-22B4-427D-9E12-133A1EAC88C5}" dt="2024-06-17T05:37:21.836" v="2244" actId="555"/>
          <ac:spMkLst>
            <pc:docMk/>
            <pc:sldMk cId="822276067" sldId="2146846620"/>
            <ac:spMk id="13" creationId="{D9781CA3-BBED-F94B-47FE-A58B421D454F}"/>
          </ac:spMkLst>
        </pc:spChg>
        <pc:spChg chg="mod">
          <ac:chgData name="Jason Wiese" userId="4bff8d5b-7de6-4655-b397-69b0afc81113" providerId="ADAL" clId="{3C61A947-22B4-427D-9E12-133A1EAC88C5}" dt="2024-06-17T05:37:21.836" v="2244" actId="555"/>
          <ac:spMkLst>
            <pc:docMk/>
            <pc:sldMk cId="822276067" sldId="2146846620"/>
            <ac:spMk id="16" creationId="{24A34245-8A2B-7F07-2DB9-8A4BEB469E53}"/>
          </ac:spMkLst>
        </pc:spChg>
        <pc:spChg chg="mod">
          <ac:chgData name="Jason Wiese" userId="4bff8d5b-7de6-4655-b397-69b0afc81113" providerId="ADAL" clId="{3C61A947-22B4-427D-9E12-133A1EAC88C5}" dt="2024-06-17T05:37:21.836" v="2244" actId="555"/>
          <ac:spMkLst>
            <pc:docMk/>
            <pc:sldMk cId="822276067" sldId="2146846620"/>
            <ac:spMk id="20" creationId="{6EA5A5DB-04EE-528F-C5AA-619BB66CEB5E}"/>
          </ac:spMkLst>
        </pc:spChg>
        <pc:spChg chg="mod">
          <ac:chgData name="Jason Wiese" userId="4bff8d5b-7de6-4655-b397-69b0afc81113" providerId="ADAL" clId="{3C61A947-22B4-427D-9E12-133A1EAC88C5}" dt="2024-06-17T05:37:15.956" v="2243" actId="555"/>
          <ac:spMkLst>
            <pc:docMk/>
            <pc:sldMk cId="822276067" sldId="2146846620"/>
            <ac:spMk id="39" creationId="{6879FCE7-C539-741B-4E28-582AF06799B3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Jason Wiese" userId="4bff8d5b-7de6-4655-b397-69b0afc81113" providerId="ADAL" clId="{3C61A947-22B4-427D-9E12-133A1EAC88C5}" dt="2024-06-17T15:00:09.844" v="2302"/>
              <pc2:cmMkLst xmlns:pc2="http://schemas.microsoft.com/office/powerpoint/2019/9/main/command">
                <pc:docMk/>
                <pc:sldMk cId="822276067" sldId="2146846620"/>
                <pc2:cmMk id="{5B888B24-5B2A-43BE-9A3E-BA90E7615DA0}"/>
              </pc2:cmMkLst>
            </pc226:cmChg>
            <pc226:cmChg xmlns:pc226="http://schemas.microsoft.com/office/powerpoint/2022/06/main/command" chg="del">
              <pc226:chgData name="Jason Wiese" userId="4bff8d5b-7de6-4655-b397-69b0afc81113" providerId="ADAL" clId="{3C61A947-22B4-427D-9E12-133A1EAC88C5}" dt="2024-06-17T04:31:53.940" v="90"/>
              <pc2:cmMkLst xmlns:pc2="http://schemas.microsoft.com/office/powerpoint/2019/9/main/command">
                <pc:docMk/>
                <pc:sldMk cId="822276067" sldId="2146846620"/>
                <pc2:cmMk id="{3DE4ED36-67EC-4776-9BB2-9FAF6A0170D9}"/>
              </pc2:cmMkLst>
            </pc226:cmChg>
            <pc226:cmChg xmlns:pc226="http://schemas.microsoft.com/office/powerpoint/2022/06/main/command" chg="del">
              <pc226:chgData name="Jason Wiese" userId="4bff8d5b-7de6-4655-b397-69b0afc81113" providerId="ADAL" clId="{3C61A947-22B4-427D-9E12-133A1EAC88C5}" dt="2024-06-17T20:34:16.975" v="2305"/>
              <pc2:cmMkLst xmlns:pc2="http://schemas.microsoft.com/office/powerpoint/2019/9/main/command">
                <pc:docMk/>
                <pc:sldMk cId="822276067" sldId="2146846620"/>
                <pc2:cmMk id="{6BEA2F77-040C-4ABF-ACC6-92FD103F66C6}"/>
              </pc2:cmMkLst>
            </pc226:cmChg>
            <pc226:cmChg xmlns:pc226="http://schemas.microsoft.com/office/powerpoint/2022/06/main/command" chg="add del">
              <pc226:chgData name="Jason Wiese" userId="4bff8d5b-7de6-4655-b397-69b0afc81113" providerId="ADAL" clId="{3C61A947-22B4-427D-9E12-133A1EAC88C5}" dt="2024-06-17T20:34:08.146" v="2304"/>
              <pc2:cmMkLst xmlns:pc2="http://schemas.microsoft.com/office/powerpoint/2019/9/main/command">
                <pc:docMk/>
                <pc:sldMk cId="822276067" sldId="2146846620"/>
                <pc2:cmMk id="{8D7AAEE7-FAD3-4FA0-BC92-7124CE561CB6}"/>
              </pc2:cmMkLst>
            </pc226:cmChg>
          </p:ext>
        </pc:extLst>
      </pc:sldChg>
      <pc:sldChg chg="addSp delSp modSp mod">
        <pc:chgData name="Jason Wiese" userId="4bff8d5b-7de6-4655-b397-69b0afc81113" providerId="ADAL" clId="{3C61A947-22B4-427D-9E12-133A1EAC88C5}" dt="2024-06-17T05:39:12.550" v="2277" actId="20577"/>
        <pc:sldMkLst>
          <pc:docMk/>
          <pc:sldMk cId="1904563100" sldId="2147376308"/>
        </pc:sldMkLst>
        <pc:spChg chg="add del mod">
          <ac:chgData name="Jason Wiese" userId="4bff8d5b-7de6-4655-b397-69b0afc81113" providerId="ADAL" clId="{3C61A947-22B4-427D-9E12-133A1EAC88C5}" dt="2024-06-17T05:24:42.958" v="1892" actId="478"/>
          <ac:spMkLst>
            <pc:docMk/>
            <pc:sldMk cId="1904563100" sldId="2147376308"/>
            <ac:spMk id="9" creationId="{93942D9A-DFCE-E720-E539-C785CB0B601A}"/>
          </ac:spMkLst>
        </pc:spChg>
        <pc:spChg chg="mod">
          <ac:chgData name="Jason Wiese" userId="4bff8d5b-7de6-4655-b397-69b0afc81113" providerId="ADAL" clId="{3C61A947-22B4-427D-9E12-133A1EAC88C5}" dt="2024-06-17T05:39:12.550" v="2277" actId="20577"/>
          <ac:spMkLst>
            <pc:docMk/>
            <pc:sldMk cId="1904563100" sldId="2147376308"/>
            <ac:spMk id="14" creationId="{CC9CBCCC-3350-2EB5-BA53-56EFBF8DA92E}"/>
          </ac:spMkLst>
        </pc:spChg>
      </pc:sldChg>
      <pc:sldChg chg="modSp mod">
        <pc:chgData name="Jason Wiese" userId="4bff8d5b-7de6-4655-b397-69b0afc81113" providerId="ADAL" clId="{3C61A947-22B4-427D-9E12-133A1EAC88C5}" dt="2024-06-17T05:34:10.113" v="2241" actId="1076"/>
        <pc:sldMkLst>
          <pc:docMk/>
          <pc:sldMk cId="3400831383" sldId="2147376310"/>
        </pc:sldMkLst>
        <pc:spChg chg="mod">
          <ac:chgData name="Jason Wiese" userId="4bff8d5b-7de6-4655-b397-69b0afc81113" providerId="ADAL" clId="{3C61A947-22B4-427D-9E12-133A1EAC88C5}" dt="2024-06-17T05:27:31.613" v="2071" actId="1076"/>
          <ac:spMkLst>
            <pc:docMk/>
            <pc:sldMk cId="3400831383" sldId="2147376310"/>
            <ac:spMk id="8" creationId="{E6E9027E-BFC1-C789-6D78-DCAD22FEF3A3}"/>
          </ac:spMkLst>
        </pc:spChg>
        <pc:spChg chg="mod">
          <ac:chgData name="Jason Wiese" userId="4bff8d5b-7de6-4655-b397-69b0afc81113" providerId="ADAL" clId="{3C61A947-22B4-427D-9E12-133A1EAC88C5}" dt="2024-06-17T05:34:06.722" v="2240" actId="1076"/>
          <ac:spMkLst>
            <pc:docMk/>
            <pc:sldMk cId="3400831383" sldId="2147376310"/>
            <ac:spMk id="11" creationId="{1E9B57BB-6144-0042-1E33-1116FA8D6338}"/>
          </ac:spMkLst>
        </pc:spChg>
        <pc:spChg chg="mod ord">
          <ac:chgData name="Jason Wiese" userId="4bff8d5b-7de6-4655-b397-69b0afc81113" providerId="ADAL" clId="{3C61A947-22B4-427D-9E12-133A1EAC88C5}" dt="2024-06-17T05:33:55.400" v="2239" actId="167"/>
          <ac:spMkLst>
            <pc:docMk/>
            <pc:sldMk cId="3400831383" sldId="2147376310"/>
            <ac:spMk id="21" creationId="{4D863E07-6EA4-165F-E860-BFC0D4985492}"/>
          </ac:spMkLst>
        </pc:spChg>
        <pc:picChg chg="mod">
          <ac:chgData name="Jason Wiese" userId="4bff8d5b-7de6-4655-b397-69b0afc81113" providerId="ADAL" clId="{3C61A947-22B4-427D-9E12-133A1EAC88C5}" dt="2024-06-17T05:34:10.113" v="2241" actId="1076"/>
          <ac:picMkLst>
            <pc:docMk/>
            <pc:sldMk cId="3400831383" sldId="2147376310"/>
            <ac:picMk id="4" creationId="{2914F48A-63B7-A87A-1B40-6AB974FC67C1}"/>
          </ac:picMkLst>
        </pc:picChg>
      </pc:sldChg>
      <pc:sldChg chg="addSp delSp modSp mod delCm modCm">
        <pc:chgData name="Jason Wiese" userId="4bff8d5b-7de6-4655-b397-69b0afc81113" providerId="ADAL" clId="{3C61A947-22B4-427D-9E12-133A1EAC88C5}" dt="2024-06-17T20:37:33.582" v="2547" actId="1076"/>
        <pc:sldMkLst>
          <pc:docMk/>
          <pc:sldMk cId="935814078" sldId="2147376311"/>
        </pc:sldMkLst>
        <pc:spChg chg="ord">
          <ac:chgData name="Jason Wiese" userId="4bff8d5b-7de6-4655-b397-69b0afc81113" providerId="ADAL" clId="{3C61A947-22B4-427D-9E12-133A1EAC88C5}" dt="2024-06-17T04:58:59.410" v="395" actId="167"/>
          <ac:spMkLst>
            <pc:docMk/>
            <pc:sldMk cId="935814078" sldId="2147376311"/>
            <ac:spMk id="2" creationId="{B487AB51-E85C-EADD-82DB-9793E36AF25F}"/>
          </ac:spMkLst>
        </pc:spChg>
        <pc:spChg chg="mod">
          <ac:chgData name="Jason Wiese" userId="4bff8d5b-7de6-4655-b397-69b0afc81113" providerId="ADAL" clId="{3C61A947-22B4-427D-9E12-133A1EAC88C5}" dt="2024-06-17T05:07:56.161" v="1065" actId="20577"/>
          <ac:spMkLst>
            <pc:docMk/>
            <pc:sldMk cId="935814078" sldId="2147376311"/>
            <ac:spMk id="5" creationId="{A9C1414B-E824-E306-C094-EEEE3CC60696}"/>
          </ac:spMkLst>
        </pc:spChg>
        <pc:spChg chg="mod">
          <ac:chgData name="Jason Wiese" userId="4bff8d5b-7de6-4655-b397-69b0afc81113" providerId="ADAL" clId="{3C61A947-22B4-427D-9E12-133A1EAC88C5}" dt="2024-06-17T20:37:33.582" v="2547" actId="1076"/>
          <ac:spMkLst>
            <pc:docMk/>
            <pc:sldMk cId="935814078" sldId="2147376311"/>
            <ac:spMk id="20" creationId="{37A41DBB-FC7E-3774-8680-14A371F1B214}"/>
          </ac:spMkLst>
        </pc:spChg>
        <pc:spChg chg="del">
          <ac:chgData name="Jason Wiese" userId="4bff8d5b-7de6-4655-b397-69b0afc81113" providerId="ADAL" clId="{3C61A947-22B4-427D-9E12-133A1EAC88C5}" dt="2024-06-17T05:00:59.486" v="591" actId="478"/>
          <ac:spMkLst>
            <pc:docMk/>
            <pc:sldMk cId="935814078" sldId="2147376311"/>
            <ac:spMk id="54" creationId="{3F52402E-E4F9-2F99-47AD-DCE1ABE09017}"/>
          </ac:spMkLst>
        </pc:spChg>
        <pc:picChg chg="add mod ord">
          <ac:chgData name="Jason Wiese" userId="4bff8d5b-7de6-4655-b397-69b0afc81113" providerId="ADAL" clId="{3C61A947-22B4-427D-9E12-133A1EAC88C5}" dt="2024-06-17T04:58:54.324" v="392" actId="167"/>
          <ac:picMkLst>
            <pc:docMk/>
            <pc:sldMk cId="935814078" sldId="2147376311"/>
            <ac:picMk id="4" creationId="{101C79B3-89E3-67C7-A1D5-75404F85195A}"/>
          </ac:picMkLst>
        </pc:picChg>
        <pc:picChg chg="del">
          <ac:chgData name="Jason Wiese" userId="4bff8d5b-7de6-4655-b397-69b0afc81113" providerId="ADAL" clId="{3C61A947-22B4-427D-9E12-133A1EAC88C5}" dt="2024-06-17T04:58:56.468" v="393" actId="478"/>
          <ac:picMkLst>
            <pc:docMk/>
            <pc:sldMk cId="935814078" sldId="2147376311"/>
            <ac:picMk id="9" creationId="{22993EC1-E3C8-688D-8DC2-54818B692BF9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Jason Wiese" userId="4bff8d5b-7de6-4655-b397-69b0afc81113" providerId="ADAL" clId="{3C61A947-22B4-427D-9E12-133A1EAC88C5}" dt="2024-06-17T04:58:56.470" v="394" actId="2056"/>
              <pc2:cmMkLst xmlns:pc2="http://schemas.microsoft.com/office/powerpoint/2019/9/main/command">
                <pc:docMk/>
                <pc:sldMk cId="935814078" sldId="2147376311"/>
                <pc2:cmMk id="{5FBA77CF-E915-4EAF-AD18-3F377AC0991E}"/>
              </pc2:cmMkLst>
            </pc226:cmChg>
            <pc226:cmChg xmlns:pc226="http://schemas.microsoft.com/office/powerpoint/2022/06/main/command" chg="del">
              <pc226:chgData name="Jason Wiese" userId="4bff8d5b-7de6-4655-b397-69b0afc81113" providerId="ADAL" clId="{3C61A947-22B4-427D-9E12-133A1EAC88C5}" dt="2024-06-17T04:40:39.325" v="383"/>
              <pc2:cmMkLst xmlns:pc2="http://schemas.microsoft.com/office/powerpoint/2019/9/main/command">
                <pc:docMk/>
                <pc:sldMk cId="935814078" sldId="2147376311"/>
                <pc2:cmMk id="{04B485F0-1C61-4214-BB81-19B102B797B4}"/>
              </pc2:cmMkLst>
            </pc226:cmChg>
          </p:ext>
        </pc:extLst>
      </pc:sldChg>
      <pc:sldChg chg="modSp mod ord delCm">
        <pc:chgData name="Jason Wiese" userId="4bff8d5b-7de6-4655-b397-69b0afc81113" providerId="ADAL" clId="{3C61A947-22B4-427D-9E12-133A1EAC88C5}" dt="2024-06-17T05:35:38.075" v="2242" actId="14100"/>
        <pc:sldMkLst>
          <pc:docMk/>
          <pc:sldMk cId="361054244" sldId="2147376312"/>
        </pc:sldMkLst>
        <pc:spChg chg="mod">
          <ac:chgData name="Jason Wiese" userId="4bff8d5b-7de6-4655-b397-69b0afc81113" providerId="ADAL" clId="{3C61A947-22B4-427D-9E12-133A1EAC88C5}" dt="2024-06-17T05:35:38.075" v="2242" actId="14100"/>
          <ac:spMkLst>
            <pc:docMk/>
            <pc:sldMk cId="361054244" sldId="2147376312"/>
            <ac:spMk id="5" creationId="{A9C1414B-E824-E306-C094-EEEE3CC60696}"/>
          </ac:spMkLst>
        </pc:spChg>
        <pc:spChg chg="mod">
          <ac:chgData name="Jason Wiese" userId="4bff8d5b-7de6-4655-b397-69b0afc81113" providerId="ADAL" clId="{3C61A947-22B4-427D-9E12-133A1EAC88C5}" dt="2024-06-14T22:21:25.862" v="60" actId="1035"/>
          <ac:spMkLst>
            <pc:docMk/>
            <pc:sldMk cId="361054244" sldId="2147376312"/>
            <ac:spMk id="7" creationId="{0A1AAE3E-1D86-F20C-7FC3-E23D889F3984}"/>
          </ac:spMkLst>
        </pc:spChg>
        <pc:spChg chg="mod">
          <ac:chgData name="Jason Wiese" userId="4bff8d5b-7de6-4655-b397-69b0afc81113" providerId="ADAL" clId="{3C61A947-22B4-427D-9E12-133A1EAC88C5}" dt="2024-06-14T22:22:07.714" v="70" actId="1037"/>
          <ac:spMkLst>
            <pc:docMk/>
            <pc:sldMk cId="361054244" sldId="2147376312"/>
            <ac:spMk id="18" creationId="{27B04529-BBFD-5D59-35B0-C06A74EAEA64}"/>
          </ac:spMkLst>
        </pc:spChg>
        <pc:picChg chg="mod">
          <ac:chgData name="Jason Wiese" userId="4bff8d5b-7de6-4655-b397-69b0afc81113" providerId="ADAL" clId="{3C61A947-22B4-427D-9E12-133A1EAC88C5}" dt="2024-06-14T22:22:20.444" v="72" actId="1076"/>
          <ac:picMkLst>
            <pc:docMk/>
            <pc:sldMk cId="361054244" sldId="2147376312"/>
            <ac:picMk id="9" creationId="{BB935BB2-EAC1-673B-FF9A-A658F3088AC4}"/>
          </ac:picMkLst>
        </pc:picChg>
        <pc:picChg chg="mod">
          <ac:chgData name="Jason Wiese" userId="4bff8d5b-7de6-4655-b397-69b0afc81113" providerId="ADAL" clId="{3C61A947-22B4-427D-9E12-133A1EAC88C5}" dt="2024-06-14T22:21:18.045" v="49" actId="1076"/>
          <ac:picMkLst>
            <pc:docMk/>
            <pc:sldMk cId="361054244" sldId="2147376312"/>
            <ac:picMk id="33" creationId="{408A946B-2484-A814-DFFE-C2357CA0AB1C}"/>
          </ac:picMkLst>
        </pc:picChg>
        <pc:cxnChg chg="mod">
          <ac:chgData name="Jason Wiese" userId="4bff8d5b-7de6-4655-b397-69b0afc81113" providerId="ADAL" clId="{3C61A947-22B4-427D-9E12-133A1EAC88C5}" dt="2024-06-14T22:21:45.725" v="63" actId="1076"/>
          <ac:cxnSpMkLst>
            <pc:docMk/>
            <pc:sldMk cId="361054244" sldId="2147376312"/>
            <ac:cxnSpMk id="14" creationId="{4A1AA017-3FAE-769A-70D3-D7D86CBA1EE6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ason Wiese" userId="4bff8d5b-7de6-4655-b397-69b0afc81113" providerId="ADAL" clId="{3C61A947-22B4-427D-9E12-133A1EAC88C5}" dt="2024-06-17T05:26:53.474" v="2034"/>
              <pc2:cmMkLst xmlns:pc2="http://schemas.microsoft.com/office/powerpoint/2019/9/main/command">
                <pc:docMk/>
                <pc:sldMk cId="361054244" sldId="2147376312"/>
                <pc2:cmMk id="{C30A2034-CF01-4E04-A723-7965C34B8EA9}"/>
              </pc2:cmMkLst>
            </pc226:cmChg>
          </p:ext>
        </pc:extLst>
      </pc:sldChg>
      <pc:sldChg chg="del">
        <pc:chgData name="Jason Wiese" userId="4bff8d5b-7de6-4655-b397-69b0afc81113" providerId="ADAL" clId="{3C61A947-22B4-427D-9E12-133A1EAC88C5}" dt="2024-06-17T20:33:44.439" v="2303" actId="47"/>
        <pc:sldMkLst>
          <pc:docMk/>
          <pc:sldMk cId="477182717" sldId="2147376313"/>
        </pc:sldMkLst>
      </pc:sldChg>
      <pc:sldChg chg="delSp modSp mod">
        <pc:chgData name="Jason Wiese" userId="4bff8d5b-7de6-4655-b397-69b0afc81113" providerId="ADAL" clId="{3C61A947-22B4-427D-9E12-133A1EAC88C5}" dt="2024-06-17T20:42:25.614" v="2591" actId="1076"/>
        <pc:sldMkLst>
          <pc:docMk/>
          <pc:sldMk cId="3550089242" sldId="2147376313"/>
        </pc:sldMkLst>
        <pc:spChg chg="ord">
          <ac:chgData name="Jason Wiese" userId="4bff8d5b-7de6-4655-b397-69b0afc81113" providerId="ADAL" clId="{3C61A947-22B4-427D-9E12-133A1EAC88C5}" dt="2024-06-17T20:41:22.305" v="2587" actId="166"/>
          <ac:spMkLst>
            <pc:docMk/>
            <pc:sldMk cId="3550089242" sldId="2147376313"/>
            <ac:spMk id="3" creationId="{9533A28C-C5D9-BD98-5F08-1C0DE696E574}"/>
          </ac:spMkLst>
        </pc:spChg>
        <pc:spChg chg="mod">
          <ac:chgData name="Jason Wiese" userId="4bff8d5b-7de6-4655-b397-69b0afc81113" providerId="ADAL" clId="{3C61A947-22B4-427D-9E12-133A1EAC88C5}" dt="2024-06-17T20:42:25.614" v="2591" actId="1076"/>
          <ac:spMkLst>
            <pc:docMk/>
            <pc:sldMk cId="3550089242" sldId="2147376313"/>
            <ac:spMk id="4" creationId="{7D418F9B-D261-7C6D-D606-65D8D250CDF3}"/>
          </ac:spMkLst>
        </pc:spChg>
        <pc:spChg chg="mod">
          <ac:chgData name="Jason Wiese" userId="4bff8d5b-7de6-4655-b397-69b0afc81113" providerId="ADAL" clId="{3C61A947-22B4-427D-9E12-133A1EAC88C5}" dt="2024-06-17T20:38:59.271" v="2566" actId="1076"/>
          <ac:spMkLst>
            <pc:docMk/>
            <pc:sldMk cId="3550089242" sldId="2147376313"/>
            <ac:spMk id="5" creationId="{A9C1414B-E824-E306-C094-EEEE3CC60696}"/>
          </ac:spMkLst>
        </pc:spChg>
        <pc:spChg chg="mod">
          <ac:chgData name="Jason Wiese" userId="4bff8d5b-7de6-4655-b397-69b0afc81113" providerId="ADAL" clId="{3C61A947-22B4-427D-9E12-133A1EAC88C5}" dt="2024-06-17T20:38:18.554" v="2553" actId="1076"/>
          <ac:spMkLst>
            <pc:docMk/>
            <pc:sldMk cId="3550089242" sldId="2147376313"/>
            <ac:spMk id="8" creationId="{94164A75-E113-92F2-DE8B-61310FD508F8}"/>
          </ac:spMkLst>
        </pc:spChg>
        <pc:spChg chg="mod">
          <ac:chgData name="Jason Wiese" userId="4bff8d5b-7de6-4655-b397-69b0afc81113" providerId="ADAL" clId="{3C61A947-22B4-427D-9E12-133A1EAC88C5}" dt="2024-06-17T20:38:18.554" v="2553" actId="1076"/>
          <ac:spMkLst>
            <pc:docMk/>
            <pc:sldMk cId="3550089242" sldId="2147376313"/>
            <ac:spMk id="11" creationId="{E5C86074-B812-3CDC-822F-12F16EA878C7}"/>
          </ac:spMkLst>
        </pc:spChg>
        <pc:spChg chg="mod">
          <ac:chgData name="Jason Wiese" userId="4bff8d5b-7de6-4655-b397-69b0afc81113" providerId="ADAL" clId="{3C61A947-22B4-427D-9E12-133A1EAC88C5}" dt="2024-06-17T20:40:29.041" v="2579" actId="1035"/>
          <ac:spMkLst>
            <pc:docMk/>
            <pc:sldMk cId="3550089242" sldId="2147376313"/>
            <ac:spMk id="13" creationId="{D9781CA3-BBED-F94B-47FE-A58B421D454F}"/>
          </ac:spMkLst>
        </pc:spChg>
        <pc:spChg chg="mod">
          <ac:chgData name="Jason Wiese" userId="4bff8d5b-7de6-4655-b397-69b0afc81113" providerId="ADAL" clId="{3C61A947-22B4-427D-9E12-133A1EAC88C5}" dt="2024-06-17T20:40:29.041" v="2579" actId="1035"/>
          <ac:spMkLst>
            <pc:docMk/>
            <pc:sldMk cId="3550089242" sldId="2147376313"/>
            <ac:spMk id="16" creationId="{24A34245-8A2B-7F07-2DB9-8A4BEB469E53}"/>
          </ac:spMkLst>
        </pc:spChg>
        <pc:spChg chg="mod">
          <ac:chgData name="Jason Wiese" userId="4bff8d5b-7de6-4655-b397-69b0afc81113" providerId="ADAL" clId="{3C61A947-22B4-427D-9E12-133A1EAC88C5}" dt="2024-06-17T20:40:29.041" v="2579" actId="1035"/>
          <ac:spMkLst>
            <pc:docMk/>
            <pc:sldMk cId="3550089242" sldId="2147376313"/>
            <ac:spMk id="20" creationId="{6EA5A5DB-04EE-528F-C5AA-619BB66CEB5E}"/>
          </ac:spMkLst>
        </pc:spChg>
        <pc:spChg chg="mod">
          <ac:chgData name="Jason Wiese" userId="4bff8d5b-7de6-4655-b397-69b0afc81113" providerId="ADAL" clId="{3C61A947-22B4-427D-9E12-133A1EAC88C5}" dt="2024-06-17T20:38:18.554" v="2553" actId="1076"/>
          <ac:spMkLst>
            <pc:docMk/>
            <pc:sldMk cId="3550089242" sldId="2147376313"/>
            <ac:spMk id="23" creationId="{8B71B01A-8D00-5D51-B720-8F44CE01E83B}"/>
          </ac:spMkLst>
        </pc:spChg>
        <pc:spChg chg="mod">
          <ac:chgData name="Jason Wiese" userId="4bff8d5b-7de6-4655-b397-69b0afc81113" providerId="ADAL" clId="{3C61A947-22B4-427D-9E12-133A1EAC88C5}" dt="2024-06-17T20:38:18.554" v="2553" actId="1076"/>
          <ac:spMkLst>
            <pc:docMk/>
            <pc:sldMk cId="3550089242" sldId="2147376313"/>
            <ac:spMk id="25" creationId="{43AE685E-BA3B-7951-34F6-062F819134A3}"/>
          </ac:spMkLst>
        </pc:spChg>
        <pc:spChg chg="mod">
          <ac:chgData name="Jason Wiese" userId="4bff8d5b-7de6-4655-b397-69b0afc81113" providerId="ADAL" clId="{3C61A947-22B4-427D-9E12-133A1EAC88C5}" dt="2024-06-17T20:38:18.554" v="2553" actId="1076"/>
          <ac:spMkLst>
            <pc:docMk/>
            <pc:sldMk cId="3550089242" sldId="2147376313"/>
            <ac:spMk id="27" creationId="{57E282E6-23FD-431E-D2C7-2F505D535499}"/>
          </ac:spMkLst>
        </pc:spChg>
        <pc:spChg chg="del mod">
          <ac:chgData name="Jason Wiese" userId="4bff8d5b-7de6-4655-b397-69b0afc81113" providerId="ADAL" clId="{3C61A947-22B4-427D-9E12-133A1EAC88C5}" dt="2024-06-17T20:40:24.706" v="2577" actId="478"/>
          <ac:spMkLst>
            <pc:docMk/>
            <pc:sldMk cId="3550089242" sldId="2147376313"/>
            <ac:spMk id="34" creationId="{8B93F06E-008A-86D0-FDA1-57D2B15E13FB}"/>
          </ac:spMkLst>
        </pc:spChg>
        <pc:spChg chg="mod">
          <ac:chgData name="Jason Wiese" userId="4bff8d5b-7de6-4655-b397-69b0afc81113" providerId="ADAL" clId="{3C61A947-22B4-427D-9E12-133A1EAC88C5}" dt="2024-06-17T20:38:18.554" v="2553" actId="1076"/>
          <ac:spMkLst>
            <pc:docMk/>
            <pc:sldMk cId="3550089242" sldId="2147376313"/>
            <ac:spMk id="37" creationId="{A4358A14-1F24-0C90-0CD4-B53D2118C025}"/>
          </ac:spMkLst>
        </pc:spChg>
        <pc:spChg chg="mod">
          <ac:chgData name="Jason Wiese" userId="4bff8d5b-7de6-4655-b397-69b0afc81113" providerId="ADAL" clId="{3C61A947-22B4-427D-9E12-133A1EAC88C5}" dt="2024-06-17T20:38:25.006" v="2556" actId="1076"/>
          <ac:spMkLst>
            <pc:docMk/>
            <pc:sldMk cId="3550089242" sldId="2147376313"/>
            <ac:spMk id="39" creationId="{6879FCE7-C539-741B-4E28-582AF06799B3}"/>
          </ac:spMkLst>
        </pc:spChg>
        <pc:spChg chg="mod">
          <ac:chgData name="Jason Wiese" userId="4bff8d5b-7de6-4655-b397-69b0afc81113" providerId="ADAL" clId="{3C61A947-22B4-427D-9E12-133A1EAC88C5}" dt="2024-06-17T20:38:18.554" v="2553" actId="1076"/>
          <ac:spMkLst>
            <pc:docMk/>
            <pc:sldMk cId="3550089242" sldId="2147376313"/>
            <ac:spMk id="40" creationId="{25DA4EE7-E1E0-B23B-6CBB-52E58D928043}"/>
          </ac:spMkLst>
        </pc:spChg>
        <pc:spChg chg="mod">
          <ac:chgData name="Jason Wiese" userId="4bff8d5b-7de6-4655-b397-69b0afc81113" providerId="ADAL" clId="{3C61A947-22B4-427D-9E12-133A1EAC88C5}" dt="2024-06-17T20:38:18.554" v="2553" actId="1076"/>
          <ac:spMkLst>
            <pc:docMk/>
            <pc:sldMk cId="3550089242" sldId="2147376313"/>
            <ac:spMk id="41" creationId="{D6CC0D0A-4799-DA6A-60F0-5EE6C092BD0F}"/>
          </ac:spMkLst>
        </pc:spChg>
        <pc:spChg chg="mod">
          <ac:chgData name="Jason Wiese" userId="4bff8d5b-7de6-4655-b397-69b0afc81113" providerId="ADAL" clId="{3C61A947-22B4-427D-9E12-133A1EAC88C5}" dt="2024-06-17T20:36:55.570" v="2542" actId="1076"/>
          <ac:spMkLst>
            <pc:docMk/>
            <pc:sldMk cId="3550089242" sldId="2147376313"/>
            <ac:spMk id="42" creationId="{6B4A538B-7754-A5E6-788A-A659B77966D1}"/>
          </ac:spMkLst>
        </pc:spChg>
        <pc:picChg chg="mod">
          <ac:chgData name="Jason Wiese" userId="4bff8d5b-7de6-4655-b397-69b0afc81113" providerId="ADAL" clId="{3C61A947-22B4-427D-9E12-133A1EAC88C5}" dt="2024-06-17T20:38:18.554" v="2553" actId="1076"/>
          <ac:picMkLst>
            <pc:docMk/>
            <pc:sldMk cId="3550089242" sldId="2147376313"/>
            <ac:picMk id="7" creationId="{9CB1894D-12DA-E228-677E-BDA123669629}"/>
          </ac:picMkLst>
        </pc:picChg>
        <pc:picChg chg="mod">
          <ac:chgData name="Jason Wiese" userId="4bff8d5b-7de6-4655-b397-69b0afc81113" providerId="ADAL" clId="{3C61A947-22B4-427D-9E12-133A1EAC88C5}" dt="2024-06-17T20:38:18.554" v="2553" actId="1076"/>
          <ac:picMkLst>
            <pc:docMk/>
            <pc:sldMk cId="3550089242" sldId="2147376313"/>
            <ac:picMk id="10" creationId="{00A1018E-88E7-B2A2-456A-4B157F21044E}"/>
          </ac:picMkLst>
        </pc:picChg>
        <pc:picChg chg="mod">
          <ac:chgData name="Jason Wiese" userId="4bff8d5b-7de6-4655-b397-69b0afc81113" providerId="ADAL" clId="{3C61A947-22B4-427D-9E12-133A1EAC88C5}" dt="2024-06-17T20:38:18.554" v="2553" actId="1076"/>
          <ac:picMkLst>
            <pc:docMk/>
            <pc:sldMk cId="3550089242" sldId="2147376313"/>
            <ac:picMk id="18" creationId="{46DA2633-806C-C22B-B153-EA7BE60479E4}"/>
          </ac:picMkLst>
        </pc:picChg>
        <pc:picChg chg="mod">
          <ac:chgData name="Jason Wiese" userId="4bff8d5b-7de6-4655-b397-69b0afc81113" providerId="ADAL" clId="{3C61A947-22B4-427D-9E12-133A1EAC88C5}" dt="2024-06-17T20:38:18.554" v="2553" actId="1076"/>
          <ac:picMkLst>
            <pc:docMk/>
            <pc:sldMk cId="3550089242" sldId="2147376313"/>
            <ac:picMk id="22" creationId="{51ED0E42-B73D-A0CC-EB36-C26C22AFE737}"/>
          </ac:picMkLst>
        </pc:picChg>
        <pc:picChg chg="mod">
          <ac:chgData name="Jason Wiese" userId="4bff8d5b-7de6-4655-b397-69b0afc81113" providerId="ADAL" clId="{3C61A947-22B4-427D-9E12-133A1EAC88C5}" dt="2024-06-17T20:38:18.554" v="2553" actId="1076"/>
          <ac:picMkLst>
            <pc:docMk/>
            <pc:sldMk cId="3550089242" sldId="2147376313"/>
            <ac:picMk id="36" creationId="{6C0CEE0B-7F76-D660-D9F3-8B8D073CFB89}"/>
          </ac:picMkLst>
        </pc:picChg>
        <pc:picChg chg="mod">
          <ac:chgData name="Jason Wiese" userId="4bff8d5b-7de6-4655-b397-69b0afc81113" providerId="ADAL" clId="{3C61A947-22B4-427D-9E12-133A1EAC88C5}" dt="2024-06-17T20:38:18.554" v="2553" actId="1076"/>
          <ac:picMkLst>
            <pc:docMk/>
            <pc:sldMk cId="3550089242" sldId="2147376313"/>
            <ac:picMk id="1026" creationId="{82CC00C8-DA50-7589-D183-36FB262D4C4F}"/>
          </ac:picMkLst>
        </pc:picChg>
      </pc:sldChg>
    </pc:docChg>
  </pc:docChgLst>
  <pc:docChgLst>
    <pc:chgData name="Leah Montner Dixon" userId="d5b2ae9e-9213-4442-b7df-4db8cbe51e5d" providerId="ADAL" clId="{297FDD57-6B7E-4A6C-8DEA-A9896DE7F990}"/>
    <pc:docChg chg="undo custSel modSld">
      <pc:chgData name="Leah Montner Dixon" userId="d5b2ae9e-9213-4442-b7df-4db8cbe51e5d" providerId="ADAL" clId="{297FDD57-6B7E-4A6C-8DEA-A9896DE7F990}" dt="2024-04-30T13:36:57.507" v="242" actId="20577"/>
      <pc:docMkLst>
        <pc:docMk/>
      </pc:docMkLst>
      <pc:sldChg chg="addSp delSp modSp mod">
        <pc:chgData name="Leah Montner Dixon" userId="d5b2ae9e-9213-4442-b7df-4db8cbe51e5d" providerId="ADAL" clId="{297FDD57-6B7E-4A6C-8DEA-A9896DE7F990}" dt="2024-04-30T13:34:29.068" v="110" actId="1076"/>
        <pc:sldMkLst>
          <pc:docMk/>
          <pc:sldMk cId="180655006" sldId="2146846378"/>
        </pc:sldMkLst>
        <pc:spChg chg="del mod">
          <ac:chgData name="Leah Montner Dixon" userId="d5b2ae9e-9213-4442-b7df-4db8cbe51e5d" providerId="ADAL" clId="{297FDD57-6B7E-4A6C-8DEA-A9896DE7F990}" dt="2024-04-30T13:29:00.067" v="60" actId="478"/>
          <ac:spMkLst>
            <pc:docMk/>
            <pc:sldMk cId="180655006" sldId="2146846378"/>
            <ac:spMk id="2" creationId="{72812AB3-FA0A-7800-FB36-2C6BD497AAA0}"/>
          </ac:spMkLst>
        </pc:spChg>
        <pc:spChg chg="add del mod">
          <ac:chgData name="Leah Montner Dixon" userId="d5b2ae9e-9213-4442-b7df-4db8cbe51e5d" providerId="ADAL" clId="{297FDD57-6B7E-4A6C-8DEA-A9896DE7F990}" dt="2024-04-30T13:23:58.294" v="24" actId="478"/>
          <ac:spMkLst>
            <pc:docMk/>
            <pc:sldMk cId="180655006" sldId="2146846378"/>
            <ac:spMk id="11" creationId="{38D3A8C0-1C98-6913-8036-94442A53A396}"/>
          </ac:spMkLst>
        </pc:spChg>
        <pc:spChg chg="add mod ord">
          <ac:chgData name="Leah Montner Dixon" userId="d5b2ae9e-9213-4442-b7df-4db8cbe51e5d" providerId="ADAL" clId="{297FDD57-6B7E-4A6C-8DEA-A9896DE7F990}" dt="2024-04-30T13:28:23.949" v="35" actId="167"/>
          <ac:spMkLst>
            <pc:docMk/>
            <pc:sldMk cId="180655006" sldId="2146846378"/>
            <ac:spMk id="13" creationId="{353B4898-E644-7AB5-EEAE-C4855A42186A}"/>
          </ac:spMkLst>
        </pc:spChg>
        <pc:spChg chg="add del mod">
          <ac:chgData name="Leah Montner Dixon" userId="d5b2ae9e-9213-4442-b7df-4db8cbe51e5d" providerId="ADAL" clId="{297FDD57-6B7E-4A6C-8DEA-A9896DE7F990}" dt="2024-04-30T13:33:22.807" v="71" actId="478"/>
          <ac:spMkLst>
            <pc:docMk/>
            <pc:sldMk cId="180655006" sldId="2146846378"/>
            <ac:spMk id="14" creationId="{F3572E30-DBB5-1FD9-2E18-EE3221F597A6}"/>
          </ac:spMkLst>
        </pc:spChg>
        <pc:spChg chg="mod">
          <ac:chgData name="Leah Montner Dixon" userId="d5b2ae9e-9213-4442-b7df-4db8cbe51e5d" providerId="ADAL" clId="{297FDD57-6B7E-4A6C-8DEA-A9896DE7F990}" dt="2024-04-30T13:34:29.068" v="110" actId="1076"/>
          <ac:spMkLst>
            <pc:docMk/>
            <pc:sldMk cId="180655006" sldId="2146846378"/>
            <ac:spMk id="15" creationId="{DBB1BB32-E935-282D-C69C-19685B99FCD0}"/>
          </ac:spMkLst>
        </pc:spChg>
        <pc:spChg chg="add mod">
          <ac:chgData name="Leah Montner Dixon" userId="d5b2ae9e-9213-4442-b7df-4db8cbe51e5d" providerId="ADAL" clId="{297FDD57-6B7E-4A6C-8DEA-A9896DE7F990}" dt="2024-04-30T13:28:34.738" v="37"/>
          <ac:spMkLst>
            <pc:docMk/>
            <pc:sldMk cId="180655006" sldId="2146846378"/>
            <ac:spMk id="16" creationId="{3B99E054-2403-7012-751A-802EC48839FC}"/>
          </ac:spMkLst>
        </pc:spChg>
        <pc:spChg chg="add mod">
          <ac:chgData name="Leah Montner Dixon" userId="d5b2ae9e-9213-4442-b7df-4db8cbe51e5d" providerId="ADAL" clId="{297FDD57-6B7E-4A6C-8DEA-A9896DE7F990}" dt="2024-04-30T13:29:03.562" v="64" actId="20577"/>
          <ac:spMkLst>
            <pc:docMk/>
            <pc:sldMk cId="180655006" sldId="2146846378"/>
            <ac:spMk id="18" creationId="{A5BBF722-1471-3831-DC3D-C3E19BAAB162}"/>
          </ac:spMkLst>
        </pc:spChg>
        <pc:spChg chg="add mod ord">
          <ac:chgData name="Leah Montner Dixon" userId="d5b2ae9e-9213-4442-b7df-4db8cbe51e5d" providerId="ADAL" clId="{297FDD57-6B7E-4A6C-8DEA-A9896DE7F990}" dt="2024-04-30T13:34:10.455" v="105" actId="1035"/>
          <ac:spMkLst>
            <pc:docMk/>
            <pc:sldMk cId="180655006" sldId="2146846378"/>
            <ac:spMk id="19" creationId="{EA8D43F8-873E-2315-93E3-29A32919BE1E}"/>
          </ac:spMkLst>
        </pc:spChg>
        <pc:spChg chg="del">
          <ac:chgData name="Leah Montner Dixon" userId="d5b2ae9e-9213-4442-b7df-4db8cbe51e5d" providerId="ADAL" clId="{297FDD57-6B7E-4A6C-8DEA-A9896DE7F990}" dt="2024-04-30T13:29:10.834" v="65" actId="478"/>
          <ac:spMkLst>
            <pc:docMk/>
            <pc:sldMk cId="180655006" sldId="2146846378"/>
            <ac:spMk id="38" creationId="{4F0AEA1B-2FDE-48F0-8866-DD87656141AD}"/>
          </ac:spMkLst>
        </pc:spChg>
        <pc:picChg chg="add mod ord">
          <ac:chgData name="Leah Montner Dixon" userId="d5b2ae9e-9213-4442-b7df-4db8cbe51e5d" providerId="ADAL" clId="{297FDD57-6B7E-4A6C-8DEA-A9896DE7F990}" dt="2024-04-30T13:28:23.949" v="35" actId="167"/>
          <ac:picMkLst>
            <pc:docMk/>
            <pc:sldMk cId="180655006" sldId="2146846378"/>
            <ac:picMk id="5" creationId="{DAEE348B-1E33-6744-BE10-2CE58380142F}"/>
          </ac:picMkLst>
        </pc:picChg>
        <pc:picChg chg="add del mod">
          <ac:chgData name="Leah Montner Dixon" userId="d5b2ae9e-9213-4442-b7df-4db8cbe51e5d" providerId="ADAL" clId="{297FDD57-6B7E-4A6C-8DEA-A9896DE7F990}" dt="2024-04-30T13:23:58.294" v="24" actId="478"/>
          <ac:picMkLst>
            <pc:docMk/>
            <pc:sldMk cId="180655006" sldId="2146846378"/>
            <ac:picMk id="12" creationId="{9614549F-8EC1-ADD0-7B49-C4751EE7C8C9}"/>
          </ac:picMkLst>
        </pc:picChg>
        <pc:picChg chg="add del mod">
          <ac:chgData name="Leah Montner Dixon" userId="d5b2ae9e-9213-4442-b7df-4db8cbe51e5d" providerId="ADAL" clId="{297FDD57-6B7E-4A6C-8DEA-A9896DE7F990}" dt="2024-04-30T13:28:24.951" v="36" actId="478"/>
          <ac:picMkLst>
            <pc:docMk/>
            <pc:sldMk cId="180655006" sldId="2146846378"/>
            <ac:picMk id="17" creationId="{DAABED0B-3C23-16B5-C6C2-EF8A72010148}"/>
          </ac:picMkLst>
        </pc:picChg>
      </pc:sldChg>
      <pc:sldChg chg="addSp delSp modSp mod">
        <pc:chgData name="Leah Montner Dixon" userId="d5b2ae9e-9213-4442-b7df-4db8cbe51e5d" providerId="ADAL" clId="{297FDD57-6B7E-4A6C-8DEA-A9896DE7F990}" dt="2024-04-30T13:36:57.507" v="242" actId="20577"/>
        <pc:sldMkLst>
          <pc:docMk/>
          <pc:sldMk cId="3159608473" sldId="2146846542"/>
        </pc:sldMkLst>
        <pc:spChg chg="del mod">
          <ac:chgData name="Leah Montner Dixon" userId="d5b2ae9e-9213-4442-b7df-4db8cbe51e5d" providerId="ADAL" clId="{297FDD57-6B7E-4A6C-8DEA-A9896DE7F990}" dt="2024-04-30T13:34:53.188" v="116" actId="478"/>
          <ac:spMkLst>
            <pc:docMk/>
            <pc:sldMk cId="3159608473" sldId="2146846542"/>
            <ac:spMk id="6" creationId="{8716CD4C-0D56-13D9-0E39-796A3110DD52}"/>
          </ac:spMkLst>
        </pc:spChg>
        <pc:spChg chg="add mod">
          <ac:chgData name="Leah Montner Dixon" userId="d5b2ae9e-9213-4442-b7df-4db8cbe51e5d" providerId="ADAL" clId="{297FDD57-6B7E-4A6C-8DEA-A9896DE7F990}" dt="2024-04-30T13:34:42.486" v="114"/>
          <ac:spMkLst>
            <pc:docMk/>
            <pc:sldMk cId="3159608473" sldId="2146846542"/>
            <ac:spMk id="9" creationId="{5D6D3011-FFDB-9204-265F-C35FBFA988F1}"/>
          </ac:spMkLst>
        </pc:spChg>
        <pc:spChg chg="add mod">
          <ac:chgData name="Leah Montner Dixon" userId="d5b2ae9e-9213-4442-b7df-4db8cbe51e5d" providerId="ADAL" clId="{297FDD57-6B7E-4A6C-8DEA-A9896DE7F990}" dt="2024-04-30T13:34:42.486" v="114"/>
          <ac:spMkLst>
            <pc:docMk/>
            <pc:sldMk cId="3159608473" sldId="2146846542"/>
            <ac:spMk id="11" creationId="{8C57C9FA-2E3F-88B5-8AD3-58E5F1A3965A}"/>
          </ac:spMkLst>
        </pc:spChg>
        <pc:spChg chg="add mod">
          <ac:chgData name="Leah Montner Dixon" userId="d5b2ae9e-9213-4442-b7df-4db8cbe51e5d" providerId="ADAL" clId="{297FDD57-6B7E-4A6C-8DEA-A9896DE7F990}" dt="2024-04-30T13:36:57.507" v="242" actId="20577"/>
          <ac:spMkLst>
            <pc:docMk/>
            <pc:sldMk cId="3159608473" sldId="2146846542"/>
            <ac:spMk id="12" creationId="{8148569E-8195-AB23-BC97-408BA46E5271}"/>
          </ac:spMkLst>
        </pc:spChg>
        <pc:spChg chg="del">
          <ac:chgData name="Leah Montner Dixon" userId="d5b2ae9e-9213-4442-b7df-4db8cbe51e5d" providerId="ADAL" clId="{297FDD57-6B7E-4A6C-8DEA-A9896DE7F990}" dt="2024-04-30T13:34:37.046" v="111" actId="478"/>
          <ac:spMkLst>
            <pc:docMk/>
            <pc:sldMk cId="3159608473" sldId="2146846542"/>
            <ac:spMk id="38" creationId="{A007C15B-91C3-6C47-1766-48427BC89BB1}"/>
          </ac:spMkLst>
        </pc:spChg>
        <pc:picChg chg="add del mod">
          <ac:chgData name="Leah Montner Dixon" userId="d5b2ae9e-9213-4442-b7df-4db8cbe51e5d" providerId="ADAL" clId="{297FDD57-6B7E-4A6C-8DEA-A9896DE7F990}" dt="2024-04-30T13:34:42.113" v="113" actId="478"/>
          <ac:picMkLst>
            <pc:docMk/>
            <pc:sldMk cId="3159608473" sldId="2146846542"/>
            <ac:picMk id="7" creationId="{280142E2-9ED7-7C92-CAFE-D82EE853DB2B}"/>
          </ac:picMkLst>
        </pc:picChg>
        <pc:picChg chg="add mod">
          <ac:chgData name="Leah Montner Dixon" userId="d5b2ae9e-9213-4442-b7df-4db8cbe51e5d" providerId="ADAL" clId="{297FDD57-6B7E-4A6C-8DEA-A9896DE7F990}" dt="2024-04-30T13:34:42.486" v="114"/>
          <ac:picMkLst>
            <pc:docMk/>
            <pc:sldMk cId="3159608473" sldId="2146846542"/>
            <ac:picMk id="10" creationId="{58CD87C1-0B8A-0E1C-6355-2BC5F2FC8748}"/>
          </ac:picMkLst>
        </pc:picChg>
      </pc:sldChg>
    </pc:docChg>
  </pc:docChgLst>
  <pc:docChgLst>
    <pc:chgData name="Karolina Guillen" userId="c1c08796-a0be-47c6-af52-5d31fd96ec50" providerId="ADAL" clId="{7436894F-68DA-4BF4-BE1C-025D8CC8F83E}"/>
    <pc:docChg chg="undo custSel addSld modSld sldOrd">
      <pc:chgData name="Karolina Guillen" userId="c1c08796-a0be-47c6-af52-5d31fd96ec50" providerId="ADAL" clId="{7436894F-68DA-4BF4-BE1C-025D8CC8F83E}" dt="2024-03-14T21:05:26.767" v="990" actId="478"/>
      <pc:docMkLst>
        <pc:docMk/>
      </pc:docMkLst>
      <pc:sldChg chg="addSp modSp mod">
        <pc:chgData name="Karolina Guillen" userId="c1c08796-a0be-47c6-af52-5d31fd96ec50" providerId="ADAL" clId="{7436894F-68DA-4BF4-BE1C-025D8CC8F83E}" dt="2024-03-14T20:55:03.584" v="582"/>
        <pc:sldMkLst>
          <pc:docMk/>
          <pc:sldMk cId="2730071227" sldId="2146846015"/>
        </pc:sldMkLst>
        <pc:spChg chg="add mod">
          <ac:chgData name="Karolina Guillen" userId="c1c08796-a0be-47c6-af52-5d31fd96ec50" providerId="ADAL" clId="{7436894F-68DA-4BF4-BE1C-025D8CC8F83E}" dt="2024-03-14T20:55:03.584" v="582"/>
          <ac:spMkLst>
            <pc:docMk/>
            <pc:sldMk cId="2730071227" sldId="2146846015"/>
            <ac:spMk id="4" creationId="{CCB5E814-4833-53E6-D509-8D15056FF017}"/>
          </ac:spMkLst>
        </pc:spChg>
        <pc:spChg chg="mod">
          <ac:chgData name="Karolina Guillen" userId="c1c08796-a0be-47c6-af52-5d31fd96ec50" providerId="ADAL" clId="{7436894F-68DA-4BF4-BE1C-025D8CC8F83E}" dt="2024-03-14T20:54:54.739" v="581" actId="1076"/>
          <ac:spMkLst>
            <pc:docMk/>
            <pc:sldMk cId="2730071227" sldId="2146846015"/>
            <ac:spMk id="22" creationId="{B063526A-A719-D7A2-0651-3CE16F96D078}"/>
          </ac:spMkLst>
        </pc:spChg>
      </pc:sldChg>
      <pc:sldChg chg="addSp modSp mod">
        <pc:chgData name="Karolina Guillen" userId="c1c08796-a0be-47c6-af52-5d31fd96ec50" providerId="ADAL" clId="{7436894F-68DA-4BF4-BE1C-025D8CC8F83E}" dt="2024-03-14T17:00:42.963" v="283"/>
        <pc:sldMkLst>
          <pc:docMk/>
          <pc:sldMk cId="1303131640" sldId="2146846086"/>
        </pc:sldMkLst>
        <pc:spChg chg="add mod">
          <ac:chgData name="Karolina Guillen" userId="c1c08796-a0be-47c6-af52-5d31fd96ec50" providerId="ADAL" clId="{7436894F-68DA-4BF4-BE1C-025D8CC8F83E}" dt="2024-03-14T17:00:42.963" v="283"/>
          <ac:spMkLst>
            <pc:docMk/>
            <pc:sldMk cId="1303131640" sldId="2146846086"/>
            <ac:spMk id="2" creationId="{1AE6E54D-65B4-E39F-BCF9-22A9D3115328}"/>
          </ac:spMkLst>
        </pc:spChg>
        <pc:spChg chg="mod">
          <ac:chgData name="Karolina Guillen" userId="c1c08796-a0be-47c6-af52-5d31fd96ec50" providerId="ADAL" clId="{7436894F-68DA-4BF4-BE1C-025D8CC8F83E}" dt="2024-03-14T16:54:16.942" v="250" actId="1038"/>
          <ac:spMkLst>
            <pc:docMk/>
            <pc:sldMk cId="1303131640" sldId="2146846086"/>
            <ac:spMk id="5" creationId="{C671E8FB-9EF9-EF84-6402-A6B405B743B1}"/>
          </ac:spMkLst>
        </pc:spChg>
        <pc:spChg chg="mod">
          <ac:chgData name="Karolina Guillen" userId="c1c08796-a0be-47c6-af52-5d31fd96ec50" providerId="ADAL" clId="{7436894F-68DA-4BF4-BE1C-025D8CC8F83E}" dt="2024-03-14T16:53:59.496" v="249" actId="14100"/>
          <ac:spMkLst>
            <pc:docMk/>
            <pc:sldMk cId="1303131640" sldId="2146846086"/>
            <ac:spMk id="11" creationId="{DBED4D2D-4AAB-0831-B5DC-D89EA709F473}"/>
          </ac:spMkLst>
        </pc:spChg>
        <pc:picChg chg="mod">
          <ac:chgData name="Karolina Guillen" userId="c1c08796-a0be-47c6-af52-5d31fd96ec50" providerId="ADAL" clId="{7436894F-68DA-4BF4-BE1C-025D8CC8F83E}" dt="2024-03-14T16:54:16.942" v="250" actId="1038"/>
          <ac:picMkLst>
            <pc:docMk/>
            <pc:sldMk cId="1303131640" sldId="2146846086"/>
            <ac:picMk id="4" creationId="{5858CA03-4ADE-3C9B-84B2-9D836E4A4EF9}"/>
          </ac:picMkLst>
        </pc:picChg>
      </pc:sldChg>
      <pc:sldChg chg="addSp delSp modSp mod">
        <pc:chgData name="Karolina Guillen" userId="c1c08796-a0be-47c6-af52-5d31fd96ec50" providerId="ADAL" clId="{7436894F-68DA-4BF4-BE1C-025D8CC8F83E}" dt="2024-03-14T21:04:06.155" v="955"/>
        <pc:sldMkLst>
          <pc:docMk/>
          <pc:sldMk cId="957495863" sldId="2146846202"/>
        </pc:sldMkLst>
        <pc:spChg chg="del">
          <ac:chgData name="Karolina Guillen" userId="c1c08796-a0be-47c6-af52-5d31fd96ec50" providerId="ADAL" clId="{7436894F-68DA-4BF4-BE1C-025D8CC8F83E}" dt="2024-03-14T21:03:32.122" v="951" actId="478"/>
          <ac:spMkLst>
            <pc:docMk/>
            <pc:sldMk cId="957495863" sldId="2146846202"/>
            <ac:spMk id="22" creationId="{DFAE2512-BE94-5CBF-806D-8A3EDB3CA1C7}"/>
          </ac:spMkLst>
        </pc:spChg>
        <pc:spChg chg="del">
          <ac:chgData name="Karolina Guillen" userId="c1c08796-a0be-47c6-af52-5d31fd96ec50" providerId="ADAL" clId="{7436894F-68DA-4BF4-BE1C-025D8CC8F83E}" dt="2024-03-14T21:03:49.345" v="954" actId="478"/>
          <ac:spMkLst>
            <pc:docMk/>
            <pc:sldMk cId="957495863" sldId="2146846202"/>
            <ac:spMk id="27" creationId="{13A086DB-3D11-9F7D-B585-834DBBE76665}"/>
          </ac:spMkLst>
        </pc:spChg>
        <pc:picChg chg="add mod">
          <ac:chgData name="Karolina Guillen" userId="c1c08796-a0be-47c6-af52-5d31fd96ec50" providerId="ADAL" clId="{7436894F-68DA-4BF4-BE1C-025D8CC8F83E}" dt="2024-03-14T21:03:40.754" v="953" actId="1076"/>
          <ac:picMkLst>
            <pc:docMk/>
            <pc:sldMk cId="957495863" sldId="2146846202"/>
            <ac:picMk id="6" creationId="{91F99AF1-787A-983C-A32A-18BA49320DCB}"/>
          </ac:picMkLst>
        </pc:picChg>
        <pc:picChg chg="del">
          <ac:chgData name="Karolina Guillen" userId="c1c08796-a0be-47c6-af52-5d31fd96ec50" providerId="ADAL" clId="{7436894F-68DA-4BF4-BE1C-025D8CC8F83E}" dt="2024-03-14T21:03:34.315" v="952" actId="478"/>
          <ac:picMkLst>
            <pc:docMk/>
            <pc:sldMk cId="957495863" sldId="2146846202"/>
            <ac:picMk id="16" creationId="{BDE48A4D-F50F-B674-7F12-01D0DB728540}"/>
          </ac:picMkLst>
        </pc:picChg>
        <pc:picChg chg="mod">
          <ac:chgData name="Karolina Guillen" userId="c1c08796-a0be-47c6-af52-5d31fd96ec50" providerId="ADAL" clId="{7436894F-68DA-4BF4-BE1C-025D8CC8F83E}" dt="2024-03-14T21:04:06.155" v="955"/>
          <ac:picMkLst>
            <pc:docMk/>
            <pc:sldMk cId="957495863" sldId="2146846202"/>
            <ac:picMk id="21" creationId="{45DF1EEA-6167-FEF2-FFA8-D0226B2F43C7}"/>
          </ac:picMkLst>
        </pc:picChg>
      </pc:sldChg>
      <pc:sldChg chg="modSp mod">
        <pc:chgData name="Karolina Guillen" userId="c1c08796-a0be-47c6-af52-5d31fd96ec50" providerId="ADAL" clId="{7436894F-68DA-4BF4-BE1C-025D8CC8F83E}" dt="2024-03-14T20:52:22.741" v="497" actId="20577"/>
        <pc:sldMkLst>
          <pc:docMk/>
          <pc:sldMk cId="92633938" sldId="2146846254"/>
        </pc:sldMkLst>
        <pc:spChg chg="mod">
          <ac:chgData name="Karolina Guillen" userId="c1c08796-a0be-47c6-af52-5d31fd96ec50" providerId="ADAL" clId="{7436894F-68DA-4BF4-BE1C-025D8CC8F83E}" dt="2024-03-14T20:52:22.741" v="497" actId="20577"/>
          <ac:spMkLst>
            <pc:docMk/>
            <pc:sldMk cId="92633938" sldId="2146846254"/>
            <ac:spMk id="5" creationId="{B0B4805F-DF1A-EBD4-7F79-75487B08FE67}"/>
          </ac:spMkLst>
        </pc:spChg>
        <pc:spChg chg="mod">
          <ac:chgData name="Karolina Guillen" userId="c1c08796-a0be-47c6-af52-5d31fd96ec50" providerId="ADAL" clId="{7436894F-68DA-4BF4-BE1C-025D8CC8F83E}" dt="2024-03-14T16:54:31.404" v="253" actId="1038"/>
          <ac:spMkLst>
            <pc:docMk/>
            <pc:sldMk cId="92633938" sldId="2146846254"/>
            <ac:spMk id="18" creationId="{D3A1E934-80E6-3884-EA31-49A548E32937}"/>
          </ac:spMkLst>
        </pc:spChg>
        <pc:picChg chg="mod">
          <ac:chgData name="Karolina Guillen" userId="c1c08796-a0be-47c6-af52-5d31fd96ec50" providerId="ADAL" clId="{7436894F-68DA-4BF4-BE1C-025D8CC8F83E}" dt="2024-03-14T16:54:31.404" v="253" actId="1038"/>
          <ac:picMkLst>
            <pc:docMk/>
            <pc:sldMk cId="92633938" sldId="2146846254"/>
            <ac:picMk id="17" creationId="{8A80075F-FCEA-86E8-EE70-AFBC021BE115}"/>
          </ac:picMkLst>
        </pc:picChg>
      </pc:sldChg>
      <pc:sldChg chg="addSp modSp mod">
        <pc:chgData name="Karolina Guillen" userId="c1c08796-a0be-47c6-af52-5d31fd96ec50" providerId="ADAL" clId="{7436894F-68DA-4BF4-BE1C-025D8CC8F83E}" dt="2024-03-14T20:52:39.491" v="498"/>
        <pc:sldMkLst>
          <pc:docMk/>
          <pc:sldMk cId="3613248877" sldId="2146846272"/>
        </pc:sldMkLst>
        <pc:spChg chg="mod">
          <ac:chgData name="Karolina Guillen" userId="c1c08796-a0be-47c6-af52-5d31fd96ec50" providerId="ADAL" clId="{7436894F-68DA-4BF4-BE1C-025D8CC8F83E}" dt="2024-03-14T18:08:13.733" v="470" actId="20577"/>
          <ac:spMkLst>
            <pc:docMk/>
            <pc:sldMk cId="3613248877" sldId="2146846272"/>
            <ac:spMk id="2" creationId="{9C533197-BF94-F425-2285-C9791CA820AD}"/>
          </ac:spMkLst>
        </pc:spChg>
        <pc:spChg chg="mod">
          <ac:chgData name="Karolina Guillen" userId="c1c08796-a0be-47c6-af52-5d31fd96ec50" providerId="ADAL" clId="{7436894F-68DA-4BF4-BE1C-025D8CC8F83E}" dt="2024-03-14T18:08:27.795" v="485" actId="1037"/>
          <ac:spMkLst>
            <pc:docMk/>
            <pc:sldMk cId="3613248877" sldId="2146846272"/>
            <ac:spMk id="3" creationId="{208C9CCB-466F-0B21-08C7-216C7F5B2023}"/>
          </ac:spMkLst>
        </pc:spChg>
        <pc:spChg chg="add mod">
          <ac:chgData name="Karolina Guillen" userId="c1c08796-a0be-47c6-af52-5d31fd96ec50" providerId="ADAL" clId="{7436894F-68DA-4BF4-BE1C-025D8CC8F83E}" dt="2024-03-14T20:52:39.491" v="498"/>
          <ac:spMkLst>
            <pc:docMk/>
            <pc:sldMk cId="3613248877" sldId="2146846272"/>
            <ac:spMk id="7" creationId="{21C2FBDE-7FD7-E2E0-0761-7DAF0B91A001}"/>
          </ac:spMkLst>
        </pc:spChg>
        <pc:spChg chg="mod">
          <ac:chgData name="Karolina Guillen" userId="c1c08796-a0be-47c6-af52-5d31fd96ec50" providerId="ADAL" clId="{7436894F-68DA-4BF4-BE1C-025D8CC8F83E}" dt="2024-03-14T18:08:16.815" v="472" actId="1076"/>
          <ac:spMkLst>
            <pc:docMk/>
            <pc:sldMk cId="3613248877" sldId="2146846272"/>
            <ac:spMk id="12" creationId="{9B8D9CA3-877C-0886-D53D-B79B0A8EEC99}"/>
          </ac:spMkLst>
        </pc:spChg>
      </pc:sldChg>
      <pc:sldChg chg="modSp mod">
        <pc:chgData name="Karolina Guillen" userId="c1c08796-a0be-47c6-af52-5d31fd96ec50" providerId="ADAL" clId="{7436894F-68DA-4BF4-BE1C-025D8CC8F83E}" dt="2024-03-14T16:54:40.598" v="256" actId="1038"/>
        <pc:sldMkLst>
          <pc:docMk/>
          <pc:sldMk cId="551601610" sldId="2146846289"/>
        </pc:sldMkLst>
        <pc:spChg chg="mod">
          <ac:chgData name="Karolina Guillen" userId="c1c08796-a0be-47c6-af52-5d31fd96ec50" providerId="ADAL" clId="{7436894F-68DA-4BF4-BE1C-025D8CC8F83E}" dt="2024-03-14T16:54:40.598" v="256" actId="1038"/>
          <ac:spMkLst>
            <pc:docMk/>
            <pc:sldMk cId="551601610" sldId="2146846289"/>
            <ac:spMk id="9" creationId="{661964A7-7981-EC41-941B-5A521B5CA5CD}"/>
          </ac:spMkLst>
        </pc:spChg>
        <pc:picChg chg="mod">
          <ac:chgData name="Karolina Guillen" userId="c1c08796-a0be-47c6-af52-5d31fd96ec50" providerId="ADAL" clId="{7436894F-68DA-4BF4-BE1C-025D8CC8F83E}" dt="2024-03-14T16:54:40.598" v="256" actId="1038"/>
          <ac:picMkLst>
            <pc:docMk/>
            <pc:sldMk cId="551601610" sldId="2146846289"/>
            <ac:picMk id="52" creationId="{C824AF4A-CCAE-0158-FA77-90C78789E4A2}"/>
          </ac:picMkLst>
        </pc:picChg>
      </pc:sldChg>
      <pc:sldChg chg="modSp mod">
        <pc:chgData name="Karolina Guillen" userId="c1c08796-a0be-47c6-af52-5d31fd96ec50" providerId="ADAL" clId="{7436894F-68DA-4BF4-BE1C-025D8CC8F83E}" dt="2024-03-14T16:54:35.199" v="254" actId="1038"/>
        <pc:sldMkLst>
          <pc:docMk/>
          <pc:sldMk cId="726589213" sldId="2146846358"/>
        </pc:sldMkLst>
        <pc:spChg chg="mod">
          <ac:chgData name="Karolina Guillen" userId="c1c08796-a0be-47c6-af52-5d31fd96ec50" providerId="ADAL" clId="{7436894F-68DA-4BF4-BE1C-025D8CC8F83E}" dt="2024-03-14T16:33:37.620" v="203" actId="14100"/>
          <ac:spMkLst>
            <pc:docMk/>
            <pc:sldMk cId="726589213" sldId="2146846358"/>
            <ac:spMk id="4" creationId="{D9C8F047-F723-EF8E-749A-01FDDE897B14}"/>
          </ac:spMkLst>
        </pc:spChg>
        <pc:spChg chg="mod">
          <ac:chgData name="Karolina Guillen" userId="c1c08796-a0be-47c6-af52-5d31fd96ec50" providerId="ADAL" clId="{7436894F-68DA-4BF4-BE1C-025D8CC8F83E}" dt="2024-03-14T16:54:35.199" v="254" actId="1038"/>
          <ac:spMkLst>
            <pc:docMk/>
            <pc:sldMk cId="726589213" sldId="2146846358"/>
            <ac:spMk id="33" creationId="{87B7543A-B692-B4F1-C50B-37904DCE5F3C}"/>
          </ac:spMkLst>
        </pc:spChg>
        <pc:picChg chg="mod">
          <ac:chgData name="Karolina Guillen" userId="c1c08796-a0be-47c6-af52-5d31fd96ec50" providerId="ADAL" clId="{7436894F-68DA-4BF4-BE1C-025D8CC8F83E}" dt="2024-03-14T16:54:35.199" v="254" actId="1038"/>
          <ac:picMkLst>
            <pc:docMk/>
            <pc:sldMk cId="726589213" sldId="2146846358"/>
            <ac:picMk id="32" creationId="{35B2393B-8D3C-FFAC-B3E1-A2095FA5D053}"/>
          </ac:picMkLst>
        </pc:picChg>
      </pc:sldChg>
      <pc:sldChg chg="modSp mod">
        <pc:chgData name="Karolina Guillen" userId="c1c08796-a0be-47c6-af52-5d31fd96ec50" providerId="ADAL" clId="{7436894F-68DA-4BF4-BE1C-025D8CC8F83E}" dt="2024-03-14T16:54:37.584" v="255" actId="1038"/>
        <pc:sldMkLst>
          <pc:docMk/>
          <pc:sldMk cId="3361597119" sldId="2146846378"/>
        </pc:sldMkLst>
        <pc:spChg chg="mod">
          <ac:chgData name="Karolina Guillen" userId="c1c08796-a0be-47c6-af52-5d31fd96ec50" providerId="ADAL" clId="{7436894F-68DA-4BF4-BE1C-025D8CC8F83E}" dt="2024-03-14T16:32:51.350" v="193" actId="20577"/>
          <ac:spMkLst>
            <pc:docMk/>
            <pc:sldMk cId="3361597119" sldId="2146846378"/>
            <ac:spMk id="2" creationId="{F4E70A9B-6A9A-E128-5EA4-3AB6891687B5}"/>
          </ac:spMkLst>
        </pc:spChg>
        <pc:spChg chg="mod">
          <ac:chgData name="Karolina Guillen" userId="c1c08796-a0be-47c6-af52-5d31fd96ec50" providerId="ADAL" clId="{7436894F-68DA-4BF4-BE1C-025D8CC8F83E}" dt="2024-03-14T16:54:37.584" v="255" actId="1038"/>
          <ac:spMkLst>
            <pc:docMk/>
            <pc:sldMk cId="3361597119" sldId="2146846378"/>
            <ac:spMk id="39" creationId="{716804B3-FE17-B5DF-91E1-24C4C62E1393}"/>
          </ac:spMkLst>
        </pc:spChg>
        <pc:picChg chg="mod">
          <ac:chgData name="Karolina Guillen" userId="c1c08796-a0be-47c6-af52-5d31fd96ec50" providerId="ADAL" clId="{7436894F-68DA-4BF4-BE1C-025D8CC8F83E}" dt="2024-03-14T16:54:37.584" v="255" actId="1038"/>
          <ac:picMkLst>
            <pc:docMk/>
            <pc:sldMk cId="3361597119" sldId="2146846378"/>
            <ac:picMk id="38" creationId="{A16A42AD-C636-EAF0-29BD-550CC835852E}"/>
          </ac:picMkLst>
        </pc:picChg>
      </pc:sldChg>
      <pc:sldChg chg="addSp modSp mod ord">
        <pc:chgData name="Karolina Guillen" userId="c1c08796-a0be-47c6-af52-5d31fd96ec50" providerId="ADAL" clId="{7436894F-68DA-4BF4-BE1C-025D8CC8F83E}" dt="2024-03-14T18:00:36.290" v="447"/>
        <pc:sldMkLst>
          <pc:docMk/>
          <pc:sldMk cId="3746188261" sldId="2146846396"/>
        </pc:sldMkLst>
        <pc:spChg chg="mod">
          <ac:chgData name="Karolina Guillen" userId="c1c08796-a0be-47c6-af52-5d31fd96ec50" providerId="ADAL" clId="{7436894F-68DA-4BF4-BE1C-025D8CC8F83E}" dt="2024-03-14T17:56:46.750" v="446" actId="20577"/>
          <ac:spMkLst>
            <pc:docMk/>
            <pc:sldMk cId="3746188261" sldId="2146846396"/>
            <ac:spMk id="4" creationId="{1BF894CE-5EB9-4BB3-F6C7-477E37F6A6AA}"/>
          </ac:spMkLst>
        </pc:spChg>
        <pc:spChg chg="add mod">
          <ac:chgData name="Karolina Guillen" userId="c1c08796-a0be-47c6-af52-5d31fd96ec50" providerId="ADAL" clId="{7436894F-68DA-4BF4-BE1C-025D8CC8F83E}" dt="2024-03-14T18:00:36.290" v="447"/>
          <ac:spMkLst>
            <pc:docMk/>
            <pc:sldMk cId="3746188261" sldId="2146846396"/>
            <ac:spMk id="7" creationId="{7185ED50-8109-AE61-3C0A-E472AB686620}"/>
          </ac:spMkLst>
        </pc:spChg>
        <pc:picChg chg="mod modCrop">
          <ac:chgData name="Karolina Guillen" userId="c1c08796-a0be-47c6-af52-5d31fd96ec50" providerId="ADAL" clId="{7436894F-68DA-4BF4-BE1C-025D8CC8F83E}" dt="2024-03-14T17:02:09.422" v="305" actId="18131"/>
          <ac:picMkLst>
            <pc:docMk/>
            <pc:sldMk cId="3746188261" sldId="2146846396"/>
            <ac:picMk id="12" creationId="{D6823624-3BCA-19A9-5BAD-DD82F00AC3DA}"/>
          </ac:picMkLst>
        </pc:picChg>
      </pc:sldChg>
      <pc:sldChg chg="modSp mod">
        <pc:chgData name="Karolina Guillen" userId="c1c08796-a0be-47c6-af52-5d31fd96ec50" providerId="ADAL" clId="{7436894F-68DA-4BF4-BE1C-025D8CC8F83E}" dt="2024-03-14T20:55:20.908" v="590" actId="14100"/>
        <pc:sldMkLst>
          <pc:docMk/>
          <pc:sldMk cId="2360928187" sldId="2146846398"/>
        </pc:sldMkLst>
        <pc:spChg chg="mod">
          <ac:chgData name="Karolina Guillen" userId="c1c08796-a0be-47c6-af52-5d31fd96ec50" providerId="ADAL" clId="{7436894F-68DA-4BF4-BE1C-025D8CC8F83E}" dt="2024-03-14T20:55:20.908" v="590" actId="14100"/>
          <ac:spMkLst>
            <pc:docMk/>
            <pc:sldMk cId="2360928187" sldId="2146846398"/>
            <ac:spMk id="33" creationId="{5F644213-0A8E-021E-11CD-A1363C24F7C1}"/>
          </ac:spMkLst>
        </pc:spChg>
      </pc:sldChg>
      <pc:sldChg chg="modSp mod">
        <pc:chgData name="Karolina Guillen" userId="c1c08796-a0be-47c6-af52-5d31fd96ec50" providerId="ADAL" clId="{7436894F-68DA-4BF4-BE1C-025D8CC8F83E}" dt="2024-03-14T21:04:15.136" v="956" actId="20577"/>
        <pc:sldMkLst>
          <pc:docMk/>
          <pc:sldMk cId="1231175612" sldId="2146846413"/>
        </pc:sldMkLst>
        <pc:spChg chg="mod">
          <ac:chgData name="Karolina Guillen" userId="c1c08796-a0be-47c6-af52-5d31fd96ec50" providerId="ADAL" clId="{7436894F-68DA-4BF4-BE1C-025D8CC8F83E}" dt="2024-03-14T21:04:15.136" v="956" actId="20577"/>
          <ac:spMkLst>
            <pc:docMk/>
            <pc:sldMk cId="1231175612" sldId="2146846413"/>
            <ac:spMk id="5" creationId="{53777E9C-510F-2054-91A7-A072D02B65AA}"/>
          </ac:spMkLst>
        </pc:spChg>
      </pc:sldChg>
      <pc:sldChg chg="addSp modSp mod">
        <pc:chgData name="Karolina Guillen" userId="c1c08796-a0be-47c6-af52-5d31fd96ec50" providerId="ADAL" clId="{7436894F-68DA-4BF4-BE1C-025D8CC8F83E}" dt="2024-03-14T20:56:06.164" v="662"/>
        <pc:sldMkLst>
          <pc:docMk/>
          <pc:sldMk cId="271821959" sldId="2146846414"/>
        </pc:sldMkLst>
        <pc:spChg chg="add mod">
          <ac:chgData name="Karolina Guillen" userId="c1c08796-a0be-47c6-af52-5d31fd96ec50" providerId="ADAL" clId="{7436894F-68DA-4BF4-BE1C-025D8CC8F83E}" dt="2024-03-14T20:56:06.164" v="662"/>
          <ac:spMkLst>
            <pc:docMk/>
            <pc:sldMk cId="271821959" sldId="2146846414"/>
            <ac:spMk id="3" creationId="{F2AC973B-8D81-8B64-519C-E50679A20112}"/>
          </ac:spMkLst>
        </pc:spChg>
        <pc:spChg chg="mod">
          <ac:chgData name="Karolina Guillen" userId="c1c08796-a0be-47c6-af52-5d31fd96ec50" providerId="ADAL" clId="{7436894F-68DA-4BF4-BE1C-025D8CC8F83E}" dt="2024-03-14T20:55:57.948" v="661" actId="20577"/>
          <ac:spMkLst>
            <pc:docMk/>
            <pc:sldMk cId="271821959" sldId="2146846414"/>
            <ac:spMk id="22" creationId="{E7864F1C-D7BE-EE5B-B275-95B88DA84E66}"/>
          </ac:spMkLst>
        </pc:spChg>
      </pc:sldChg>
      <pc:sldChg chg="addSp modSp mod">
        <pc:chgData name="Karolina Guillen" userId="c1c08796-a0be-47c6-af52-5d31fd96ec50" providerId="ADAL" clId="{7436894F-68DA-4BF4-BE1C-025D8CC8F83E}" dt="2024-03-14T21:04:51.108" v="959"/>
        <pc:sldMkLst>
          <pc:docMk/>
          <pc:sldMk cId="3056672077" sldId="2146846415"/>
        </pc:sldMkLst>
        <pc:spChg chg="add mod">
          <ac:chgData name="Karolina Guillen" userId="c1c08796-a0be-47c6-af52-5d31fd96ec50" providerId="ADAL" clId="{7436894F-68DA-4BF4-BE1C-025D8CC8F83E}" dt="2024-03-14T21:04:51.108" v="959"/>
          <ac:spMkLst>
            <pc:docMk/>
            <pc:sldMk cId="3056672077" sldId="2146846415"/>
            <ac:spMk id="4" creationId="{0802CDE5-35AC-CB4D-BE5F-E8760D3A07A7}"/>
          </ac:spMkLst>
        </pc:spChg>
        <pc:spChg chg="mod">
          <ac:chgData name="Karolina Guillen" userId="c1c08796-a0be-47c6-af52-5d31fd96ec50" providerId="ADAL" clId="{7436894F-68DA-4BF4-BE1C-025D8CC8F83E}" dt="2024-03-14T20:59:21.524" v="762" actId="14100"/>
          <ac:spMkLst>
            <pc:docMk/>
            <pc:sldMk cId="3056672077" sldId="2146846415"/>
            <ac:spMk id="22" creationId="{A57B7275-4782-A870-04F1-D2F8102FC085}"/>
          </ac:spMkLst>
        </pc:spChg>
      </pc:sldChg>
      <pc:sldChg chg="modSp mod">
        <pc:chgData name="Karolina Guillen" userId="c1c08796-a0be-47c6-af52-5d31fd96ec50" providerId="ADAL" clId="{7436894F-68DA-4BF4-BE1C-025D8CC8F83E}" dt="2024-03-14T21:04:42.896" v="958"/>
        <pc:sldMkLst>
          <pc:docMk/>
          <pc:sldMk cId="3275383021" sldId="2146846416"/>
        </pc:sldMkLst>
        <pc:spChg chg="mod">
          <ac:chgData name="Karolina Guillen" userId="c1c08796-a0be-47c6-af52-5d31fd96ec50" providerId="ADAL" clId="{7436894F-68DA-4BF4-BE1C-025D8CC8F83E}" dt="2024-03-14T21:04:42.896" v="958"/>
          <ac:spMkLst>
            <pc:docMk/>
            <pc:sldMk cId="3275383021" sldId="2146846416"/>
            <ac:spMk id="19" creationId="{C87E07BA-5078-9C37-5748-9AF4D8976146}"/>
          </ac:spMkLst>
        </pc:spChg>
        <pc:spChg chg="mod">
          <ac:chgData name="Karolina Guillen" userId="c1c08796-a0be-47c6-af52-5d31fd96ec50" providerId="ADAL" clId="{7436894F-68DA-4BF4-BE1C-025D8CC8F83E}" dt="2024-03-14T20:57:37.180" v="701" actId="1036"/>
          <ac:spMkLst>
            <pc:docMk/>
            <pc:sldMk cId="3275383021" sldId="2146846416"/>
            <ac:spMk id="22" creationId="{5FEE7D01-60ED-4CF3-A986-FBBAF2B337B3}"/>
          </ac:spMkLst>
        </pc:spChg>
        <pc:picChg chg="mod">
          <ac:chgData name="Karolina Guillen" userId="c1c08796-a0be-47c6-af52-5d31fd96ec50" providerId="ADAL" clId="{7436894F-68DA-4BF4-BE1C-025D8CC8F83E}" dt="2024-03-14T21:04:39.255" v="957"/>
          <ac:picMkLst>
            <pc:docMk/>
            <pc:sldMk cId="3275383021" sldId="2146846416"/>
            <ac:picMk id="3" creationId="{42B535F3-4E24-5054-642E-5E0D25275732}"/>
          </ac:picMkLst>
        </pc:picChg>
      </pc:sldChg>
      <pc:sldChg chg="addSp delSp modSp add mod">
        <pc:chgData name="Karolina Guillen" userId="c1c08796-a0be-47c6-af52-5d31fd96ec50" providerId="ADAL" clId="{7436894F-68DA-4BF4-BE1C-025D8CC8F83E}" dt="2024-03-14T15:00:10.745" v="74" actId="1076"/>
        <pc:sldMkLst>
          <pc:docMk/>
          <pc:sldMk cId="557629375" sldId="2146846417"/>
        </pc:sldMkLst>
        <pc:spChg chg="mod">
          <ac:chgData name="Karolina Guillen" userId="c1c08796-a0be-47c6-af52-5d31fd96ec50" providerId="ADAL" clId="{7436894F-68DA-4BF4-BE1C-025D8CC8F83E}" dt="2024-03-14T15:00:10.745" v="74" actId="1076"/>
          <ac:spMkLst>
            <pc:docMk/>
            <pc:sldMk cId="557629375" sldId="2146846417"/>
            <ac:spMk id="16" creationId="{8AE8C1F6-685D-20DE-2627-79F67BD61B8A}"/>
          </ac:spMkLst>
        </pc:spChg>
        <pc:spChg chg="del">
          <ac:chgData name="Karolina Guillen" userId="c1c08796-a0be-47c6-af52-5d31fd96ec50" providerId="ADAL" clId="{7436894F-68DA-4BF4-BE1C-025D8CC8F83E}" dt="2024-03-11T18:00:52.882" v="32" actId="478"/>
          <ac:spMkLst>
            <pc:docMk/>
            <pc:sldMk cId="557629375" sldId="2146846417"/>
            <ac:spMk id="17" creationId="{3A14E00F-6109-009C-6596-C31A52944A32}"/>
          </ac:spMkLst>
        </pc:spChg>
        <pc:spChg chg="del">
          <ac:chgData name="Karolina Guillen" userId="c1c08796-a0be-47c6-af52-5d31fd96ec50" providerId="ADAL" clId="{7436894F-68DA-4BF4-BE1C-025D8CC8F83E}" dt="2024-03-11T18:00:52.882" v="32" actId="478"/>
          <ac:spMkLst>
            <pc:docMk/>
            <pc:sldMk cId="557629375" sldId="2146846417"/>
            <ac:spMk id="18" creationId="{78E72A51-9DA3-E293-BA84-EBB25CAEFD01}"/>
          </ac:spMkLst>
        </pc:spChg>
        <pc:spChg chg="del">
          <ac:chgData name="Karolina Guillen" userId="c1c08796-a0be-47c6-af52-5d31fd96ec50" providerId="ADAL" clId="{7436894F-68DA-4BF4-BE1C-025D8CC8F83E}" dt="2024-03-11T18:00:52.882" v="32" actId="478"/>
          <ac:spMkLst>
            <pc:docMk/>
            <pc:sldMk cId="557629375" sldId="2146846417"/>
            <ac:spMk id="20" creationId="{209444EC-3CA4-DE62-0B6F-EF1155792F11}"/>
          </ac:spMkLst>
        </pc:spChg>
        <pc:spChg chg="del">
          <ac:chgData name="Karolina Guillen" userId="c1c08796-a0be-47c6-af52-5d31fd96ec50" providerId="ADAL" clId="{7436894F-68DA-4BF4-BE1C-025D8CC8F83E}" dt="2024-03-11T18:00:52.882" v="32" actId="478"/>
          <ac:spMkLst>
            <pc:docMk/>
            <pc:sldMk cId="557629375" sldId="2146846417"/>
            <ac:spMk id="21" creationId="{B9E22546-EFB7-8A00-9472-AD3F15D79EB3}"/>
          </ac:spMkLst>
        </pc:spChg>
        <pc:spChg chg="mod">
          <ac:chgData name="Karolina Guillen" userId="c1c08796-a0be-47c6-af52-5d31fd96ec50" providerId="ADAL" clId="{7436894F-68DA-4BF4-BE1C-025D8CC8F83E}" dt="2024-03-11T18:00:48.488" v="31" actId="20577"/>
          <ac:spMkLst>
            <pc:docMk/>
            <pc:sldMk cId="557629375" sldId="2146846417"/>
            <ac:spMk id="22" creationId="{FADC383F-6F7D-B0C4-CB5E-A3B9040AD2AF}"/>
          </ac:spMkLst>
        </pc:spChg>
        <pc:grpChg chg="add mod">
          <ac:chgData name="Karolina Guillen" userId="c1c08796-a0be-47c6-af52-5d31fd96ec50" providerId="ADAL" clId="{7436894F-68DA-4BF4-BE1C-025D8CC8F83E}" dt="2024-03-11T18:01:00.154" v="34"/>
          <ac:grpSpMkLst>
            <pc:docMk/>
            <pc:sldMk cId="557629375" sldId="2146846417"/>
            <ac:grpSpMk id="4" creationId="{3730FC0B-90D1-BB0F-28B8-ED9E432264B7}"/>
          </ac:grpSpMkLst>
        </pc:grpChg>
        <pc:grpChg chg="del">
          <ac:chgData name="Karolina Guillen" userId="c1c08796-a0be-47c6-af52-5d31fd96ec50" providerId="ADAL" clId="{7436894F-68DA-4BF4-BE1C-025D8CC8F83E}" dt="2024-03-11T18:00:59.834" v="33" actId="478"/>
          <ac:grpSpMkLst>
            <pc:docMk/>
            <pc:sldMk cId="557629375" sldId="2146846417"/>
            <ac:grpSpMk id="29" creationId="{004962B6-7ADB-B846-95E8-6547D11A4C46}"/>
          </ac:grpSpMkLst>
        </pc:grpChg>
        <pc:picChg chg="mod">
          <ac:chgData name="Karolina Guillen" userId="c1c08796-a0be-47c6-af52-5d31fd96ec50" providerId="ADAL" clId="{7436894F-68DA-4BF4-BE1C-025D8CC8F83E}" dt="2024-03-11T18:01:00.154" v="34"/>
          <ac:picMkLst>
            <pc:docMk/>
            <pc:sldMk cId="557629375" sldId="2146846417"/>
            <ac:picMk id="5" creationId="{409CF90D-B992-26D3-3481-BCE1EFE21C78}"/>
          </ac:picMkLst>
        </pc:picChg>
        <pc:picChg chg="mod">
          <ac:chgData name="Karolina Guillen" userId="c1c08796-a0be-47c6-af52-5d31fd96ec50" providerId="ADAL" clId="{7436894F-68DA-4BF4-BE1C-025D8CC8F83E}" dt="2024-03-11T18:01:00.154" v="34"/>
          <ac:picMkLst>
            <pc:docMk/>
            <pc:sldMk cId="557629375" sldId="2146846417"/>
            <ac:picMk id="6" creationId="{7D547456-5A68-890B-BE33-9E36684E9FDC}"/>
          </ac:picMkLst>
        </pc:picChg>
        <pc:cxnChg chg="del">
          <ac:chgData name="Karolina Guillen" userId="c1c08796-a0be-47c6-af52-5d31fd96ec50" providerId="ADAL" clId="{7436894F-68DA-4BF4-BE1C-025D8CC8F83E}" dt="2024-03-11T18:00:52.882" v="32" actId="478"/>
          <ac:cxnSpMkLst>
            <pc:docMk/>
            <pc:sldMk cId="557629375" sldId="2146846417"/>
            <ac:cxnSpMk id="24" creationId="{62C7C9AC-BA60-544E-20E1-8DD86C21BF32}"/>
          </ac:cxnSpMkLst>
        </pc:cxnChg>
      </pc:sldChg>
      <pc:sldChg chg="addSp modSp mod">
        <pc:chgData name="Karolina Guillen" userId="c1c08796-a0be-47c6-af52-5d31fd96ec50" providerId="ADAL" clId="{7436894F-68DA-4BF4-BE1C-025D8CC8F83E}" dt="2024-03-14T21:05:01.619" v="960"/>
        <pc:sldMkLst>
          <pc:docMk/>
          <pc:sldMk cId="3019210604" sldId="2146846418"/>
        </pc:sldMkLst>
        <pc:spChg chg="add mod">
          <ac:chgData name="Karolina Guillen" userId="c1c08796-a0be-47c6-af52-5d31fd96ec50" providerId="ADAL" clId="{7436894F-68DA-4BF4-BE1C-025D8CC8F83E}" dt="2024-03-14T21:05:01.619" v="960"/>
          <ac:spMkLst>
            <pc:docMk/>
            <pc:sldMk cId="3019210604" sldId="2146846418"/>
            <ac:spMk id="8" creationId="{14EF8855-06D2-BEDE-A11B-1D8C8835212C}"/>
          </ac:spMkLst>
        </pc:spChg>
        <pc:spChg chg="mod">
          <ac:chgData name="Karolina Guillen" userId="c1c08796-a0be-47c6-af52-5d31fd96ec50" providerId="ADAL" clId="{7436894F-68DA-4BF4-BE1C-025D8CC8F83E}" dt="2024-03-14T20:59:48.803" v="764" actId="14100"/>
          <ac:spMkLst>
            <pc:docMk/>
            <pc:sldMk cId="3019210604" sldId="2146846418"/>
            <ac:spMk id="10" creationId="{C245232A-33F4-2EA9-2896-BD7486CC4A80}"/>
          </ac:spMkLst>
        </pc:spChg>
        <pc:spChg chg="mod">
          <ac:chgData name="Karolina Guillen" userId="c1c08796-a0be-47c6-af52-5d31fd96ec50" providerId="ADAL" clId="{7436894F-68DA-4BF4-BE1C-025D8CC8F83E}" dt="2024-03-14T21:03:00.597" v="945" actId="115"/>
          <ac:spMkLst>
            <pc:docMk/>
            <pc:sldMk cId="3019210604" sldId="2146846418"/>
            <ac:spMk id="22" creationId="{FADC383F-6F7D-B0C4-CB5E-A3B9040AD2AF}"/>
          </ac:spMkLst>
        </pc:spChg>
        <pc:spChg chg="mod">
          <ac:chgData name="Karolina Guillen" userId="c1c08796-a0be-47c6-af52-5d31fd96ec50" providerId="ADAL" clId="{7436894F-68DA-4BF4-BE1C-025D8CC8F83E}" dt="2024-03-14T21:02:42.108" v="939" actId="113"/>
          <ac:spMkLst>
            <pc:docMk/>
            <pc:sldMk cId="3019210604" sldId="2146846418"/>
            <ac:spMk id="26" creationId="{FB1DF090-5BEE-2829-8B9A-F4F680354E17}"/>
          </ac:spMkLst>
        </pc:spChg>
        <pc:grpChg chg="mod">
          <ac:chgData name="Karolina Guillen" userId="c1c08796-a0be-47c6-af52-5d31fd96ec50" providerId="ADAL" clId="{7436894F-68DA-4BF4-BE1C-025D8CC8F83E}" dt="2024-03-14T20:59:40.972" v="763" actId="14100"/>
          <ac:grpSpMkLst>
            <pc:docMk/>
            <pc:sldMk cId="3019210604" sldId="2146846418"/>
            <ac:grpSpMk id="17" creationId="{0EAA9972-7C7B-928D-3C6F-1AD6F7B966ED}"/>
          </ac:grpSpMkLst>
        </pc:grpChg>
        <pc:picChg chg="mod">
          <ac:chgData name="Karolina Guillen" userId="c1c08796-a0be-47c6-af52-5d31fd96ec50" providerId="ADAL" clId="{7436894F-68DA-4BF4-BE1C-025D8CC8F83E}" dt="2024-03-14T20:59:55.931" v="765" actId="14100"/>
          <ac:picMkLst>
            <pc:docMk/>
            <pc:sldMk cId="3019210604" sldId="2146846418"/>
            <ac:picMk id="36" creationId="{00665587-C328-2CFB-F7B7-9B906DAF31BD}"/>
          </ac:picMkLst>
        </pc:picChg>
        <pc:picChg chg="mod">
          <ac:chgData name="Karolina Guillen" userId="c1c08796-a0be-47c6-af52-5d31fd96ec50" providerId="ADAL" clId="{7436894F-68DA-4BF4-BE1C-025D8CC8F83E}" dt="2024-03-14T21:00:30.099" v="773" actId="14100"/>
          <ac:picMkLst>
            <pc:docMk/>
            <pc:sldMk cId="3019210604" sldId="2146846418"/>
            <ac:picMk id="38" creationId="{075D6DB5-EF68-737E-7C47-F12A86673717}"/>
          </ac:picMkLst>
        </pc:picChg>
        <pc:picChg chg="mod">
          <ac:chgData name="Karolina Guillen" userId="c1c08796-a0be-47c6-af52-5d31fd96ec50" providerId="ADAL" clId="{7436894F-68DA-4BF4-BE1C-025D8CC8F83E}" dt="2024-03-14T21:00:34.394" v="774" actId="14100"/>
          <ac:picMkLst>
            <pc:docMk/>
            <pc:sldMk cId="3019210604" sldId="2146846418"/>
            <ac:picMk id="40" creationId="{0669DA66-2F7C-E699-685F-D4BF73D85566}"/>
          </ac:picMkLst>
        </pc:picChg>
      </pc:sldChg>
      <pc:sldChg chg="delSp modSp add mod">
        <pc:chgData name="Karolina Guillen" userId="c1c08796-a0be-47c6-af52-5d31fd96ec50" providerId="ADAL" clId="{7436894F-68DA-4BF4-BE1C-025D8CC8F83E}" dt="2024-03-14T21:05:26.767" v="990" actId="478"/>
        <pc:sldMkLst>
          <pc:docMk/>
          <pc:sldMk cId="1116158472" sldId="2146846419"/>
        </pc:sldMkLst>
        <pc:spChg chg="del">
          <ac:chgData name="Karolina Guillen" userId="c1c08796-a0be-47c6-af52-5d31fd96ec50" providerId="ADAL" clId="{7436894F-68DA-4BF4-BE1C-025D8CC8F83E}" dt="2024-03-14T21:05:11.750" v="962" actId="478"/>
          <ac:spMkLst>
            <pc:docMk/>
            <pc:sldMk cId="1116158472" sldId="2146846419"/>
            <ac:spMk id="7" creationId="{ED633AD9-5CF9-C38C-EEBF-8D828FA6CD77}"/>
          </ac:spMkLst>
        </pc:spChg>
        <pc:spChg chg="mod">
          <ac:chgData name="Karolina Guillen" userId="c1c08796-a0be-47c6-af52-5d31fd96ec50" providerId="ADAL" clId="{7436894F-68DA-4BF4-BE1C-025D8CC8F83E}" dt="2024-03-14T21:05:22.640" v="989" actId="20577"/>
          <ac:spMkLst>
            <pc:docMk/>
            <pc:sldMk cId="1116158472" sldId="2146846419"/>
            <ac:spMk id="22" creationId="{CFB159AD-DB98-52A6-271A-A2202B0BF092}"/>
          </ac:spMkLst>
        </pc:spChg>
        <pc:spChg chg="del">
          <ac:chgData name="Karolina Guillen" userId="c1c08796-a0be-47c6-af52-5d31fd96ec50" providerId="ADAL" clId="{7436894F-68DA-4BF4-BE1C-025D8CC8F83E}" dt="2024-03-14T21:05:26.767" v="990" actId="478"/>
          <ac:spMkLst>
            <pc:docMk/>
            <pc:sldMk cId="1116158472" sldId="2146846419"/>
            <ac:spMk id="26" creationId="{77006B88-F720-613B-7EA6-9DCD9FE05B25}"/>
          </ac:spMkLst>
        </pc:spChg>
        <pc:grpChg chg="del">
          <ac:chgData name="Karolina Guillen" userId="c1c08796-a0be-47c6-af52-5d31fd96ec50" providerId="ADAL" clId="{7436894F-68DA-4BF4-BE1C-025D8CC8F83E}" dt="2024-03-14T21:05:14.879" v="963" actId="478"/>
          <ac:grpSpMkLst>
            <pc:docMk/>
            <pc:sldMk cId="1116158472" sldId="2146846419"/>
            <ac:grpSpMk id="4" creationId="{05D0822B-C5DE-4BB5-6312-26AB35AB7E93}"/>
          </ac:grpSpMkLst>
        </pc:grpChg>
        <pc:grpChg chg="del">
          <ac:chgData name="Karolina Guillen" userId="c1c08796-a0be-47c6-af52-5d31fd96ec50" providerId="ADAL" clId="{7436894F-68DA-4BF4-BE1C-025D8CC8F83E}" dt="2024-03-14T21:05:11.750" v="962" actId="478"/>
          <ac:grpSpMkLst>
            <pc:docMk/>
            <pc:sldMk cId="1116158472" sldId="2146846419"/>
            <ac:grpSpMk id="16" creationId="{1DC4634F-8AF3-222A-3A17-32A961215CF6}"/>
          </ac:grpSpMkLst>
        </pc:grpChg>
        <pc:grpChg chg="del">
          <ac:chgData name="Karolina Guillen" userId="c1c08796-a0be-47c6-af52-5d31fd96ec50" providerId="ADAL" clId="{7436894F-68DA-4BF4-BE1C-025D8CC8F83E}" dt="2024-03-14T21:05:11.750" v="962" actId="478"/>
          <ac:grpSpMkLst>
            <pc:docMk/>
            <pc:sldMk cId="1116158472" sldId="2146846419"/>
            <ac:grpSpMk id="17" creationId="{C6C8094F-20CE-8A6C-F2BE-6D3E054AFA4B}"/>
          </ac:grpSpMkLst>
        </pc:grpChg>
        <pc:picChg chg="del">
          <ac:chgData name="Karolina Guillen" userId="c1c08796-a0be-47c6-af52-5d31fd96ec50" providerId="ADAL" clId="{7436894F-68DA-4BF4-BE1C-025D8CC8F83E}" dt="2024-03-14T21:05:11.750" v="962" actId="478"/>
          <ac:picMkLst>
            <pc:docMk/>
            <pc:sldMk cId="1116158472" sldId="2146846419"/>
            <ac:picMk id="36" creationId="{12481425-4487-3239-183B-73A3033DDBB1}"/>
          </ac:picMkLst>
        </pc:picChg>
        <pc:picChg chg="del">
          <ac:chgData name="Karolina Guillen" userId="c1c08796-a0be-47c6-af52-5d31fd96ec50" providerId="ADAL" clId="{7436894F-68DA-4BF4-BE1C-025D8CC8F83E}" dt="2024-03-14T21:05:11.750" v="962" actId="478"/>
          <ac:picMkLst>
            <pc:docMk/>
            <pc:sldMk cId="1116158472" sldId="2146846419"/>
            <ac:picMk id="38" creationId="{A13622A6-7BFB-954D-5A88-01244F8BF95C}"/>
          </ac:picMkLst>
        </pc:picChg>
        <pc:picChg chg="del">
          <ac:chgData name="Karolina Guillen" userId="c1c08796-a0be-47c6-af52-5d31fd96ec50" providerId="ADAL" clId="{7436894F-68DA-4BF4-BE1C-025D8CC8F83E}" dt="2024-03-14T21:05:11.750" v="962" actId="478"/>
          <ac:picMkLst>
            <pc:docMk/>
            <pc:sldMk cId="1116158472" sldId="2146846419"/>
            <ac:picMk id="40" creationId="{3CC0CEC7-559E-7C89-7DFB-F1B229534887}"/>
          </ac:picMkLst>
        </pc:picChg>
      </pc:sldChg>
    </pc:docChg>
  </pc:docChgLst>
  <pc:docChgLst>
    <pc:chgData name="Kaileen Cain" userId="21167d2d-fdf2-4320-ae3a-272888c89590" providerId="ADAL" clId="{75458B0A-B6A4-4753-8E50-8D295458B6E7}"/>
    <pc:docChg chg="undo custSel addSld delSld modSld sldOrd">
      <pc:chgData name="Kaileen Cain" userId="21167d2d-fdf2-4320-ae3a-272888c89590" providerId="ADAL" clId="{75458B0A-B6A4-4753-8E50-8D295458B6E7}" dt="2023-11-28T17:55:06.963" v="273" actId="1036"/>
      <pc:docMkLst>
        <pc:docMk/>
      </pc:docMkLst>
      <pc:sldChg chg="modCm">
        <pc:chgData name="Kaileen Cain" userId="21167d2d-fdf2-4320-ae3a-272888c89590" providerId="ADAL" clId="{75458B0A-B6A4-4753-8E50-8D295458B6E7}" dt="2023-11-28T16:38:10.791" v="32" actId="2056"/>
        <pc:sldMkLst>
          <pc:docMk/>
          <pc:sldMk cId="714752505" sldId="214684602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Kaileen Cain" userId="21167d2d-fdf2-4320-ae3a-272888c89590" providerId="ADAL" clId="{75458B0A-B6A4-4753-8E50-8D295458B6E7}" dt="2023-11-28T16:38:10.791" v="32" actId="2056"/>
              <pc2:cmMkLst xmlns:pc2="http://schemas.microsoft.com/office/powerpoint/2019/9/main/command">
                <pc:docMk/>
                <pc:sldMk cId="714752505" sldId="2146846026"/>
                <pc2:cmMk id="{9BB9FB96-DF90-40F6-B7AD-9E04A8991A8C}"/>
              </pc2:cmMkLst>
            </pc226:cmChg>
          </p:ext>
        </pc:extLst>
      </pc:sldChg>
      <pc:sldChg chg="modSp mod modCm">
        <pc:chgData name="Kaileen Cain" userId="21167d2d-fdf2-4320-ae3a-272888c89590" providerId="ADAL" clId="{75458B0A-B6A4-4753-8E50-8D295458B6E7}" dt="2023-11-28T15:36:10.566" v="4"/>
        <pc:sldMkLst>
          <pc:docMk/>
          <pc:sldMk cId="3813308834" sldId="2146846083"/>
        </pc:sldMkLst>
        <pc:spChg chg="mod">
          <ac:chgData name="Kaileen Cain" userId="21167d2d-fdf2-4320-ae3a-272888c89590" providerId="ADAL" clId="{75458B0A-B6A4-4753-8E50-8D295458B6E7}" dt="2023-11-28T15:34:57.489" v="3" actId="693"/>
          <ac:spMkLst>
            <pc:docMk/>
            <pc:sldMk cId="3813308834" sldId="2146846083"/>
            <ac:spMk id="2" creationId="{5E22990F-28B3-E049-7C41-B7D817EB0304}"/>
          </ac:spMkLst>
        </pc:spChg>
        <pc:spChg chg="mod">
          <ac:chgData name="Kaileen Cain" userId="21167d2d-fdf2-4320-ae3a-272888c89590" providerId="ADAL" clId="{75458B0A-B6A4-4753-8E50-8D295458B6E7}" dt="2023-11-28T15:34:57.489" v="3" actId="693"/>
          <ac:spMkLst>
            <pc:docMk/>
            <pc:sldMk cId="3813308834" sldId="2146846083"/>
            <ac:spMk id="3" creationId="{6A66138F-2403-57C0-06FE-2F733625C2E7}"/>
          </ac:spMkLst>
        </pc:spChg>
        <pc:spChg chg="mod">
          <ac:chgData name="Kaileen Cain" userId="21167d2d-fdf2-4320-ae3a-272888c89590" providerId="ADAL" clId="{75458B0A-B6A4-4753-8E50-8D295458B6E7}" dt="2023-11-28T15:34:57.489" v="3" actId="693"/>
          <ac:spMkLst>
            <pc:docMk/>
            <pc:sldMk cId="3813308834" sldId="2146846083"/>
            <ac:spMk id="15" creationId="{CA7C4812-942D-4D39-7D5B-132D567EA3A8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Kaileen Cain" userId="21167d2d-fdf2-4320-ae3a-272888c89590" providerId="ADAL" clId="{75458B0A-B6A4-4753-8E50-8D295458B6E7}" dt="2023-11-28T15:36:10.566" v="4"/>
              <pc2:cmMkLst xmlns:pc2="http://schemas.microsoft.com/office/powerpoint/2019/9/main/command">
                <pc:docMk/>
                <pc:sldMk cId="3813308834" sldId="2146846083"/>
                <pc2:cmMk id="{BA1AC09D-FAA7-4572-BACB-42B11CD26CE6}"/>
              </pc2:cmMkLst>
              <pc226:cmRplyChg chg="add">
                <pc226:chgData name="Kaileen Cain" userId="21167d2d-fdf2-4320-ae3a-272888c89590" providerId="ADAL" clId="{75458B0A-B6A4-4753-8E50-8D295458B6E7}" dt="2023-11-28T15:36:10.566" v="4"/>
                <pc2:cmRplyMkLst xmlns:pc2="http://schemas.microsoft.com/office/powerpoint/2019/9/main/command">
                  <pc:docMk/>
                  <pc:sldMk cId="3813308834" sldId="2146846083"/>
                  <pc2:cmMk id="{BA1AC09D-FAA7-4572-BACB-42B11CD26CE6}"/>
                  <pc2:cmRplyMk id="{35443470-6CE1-4CFE-8075-E1706A6617A9}"/>
                </pc2:cmRplyMkLst>
              </pc226:cmRplyChg>
            </pc226:cmChg>
          </p:ext>
        </pc:extLst>
      </pc:sldChg>
      <pc:sldChg chg="addSp modSp mod">
        <pc:chgData name="Kaileen Cain" userId="21167d2d-fdf2-4320-ae3a-272888c89590" providerId="ADAL" clId="{75458B0A-B6A4-4753-8E50-8D295458B6E7}" dt="2023-11-28T15:39:30.893" v="18" actId="20577"/>
        <pc:sldMkLst>
          <pc:docMk/>
          <pc:sldMk cId="957495863" sldId="2146846202"/>
        </pc:sldMkLst>
        <pc:spChg chg="add mod">
          <ac:chgData name="Kaileen Cain" userId="21167d2d-fdf2-4320-ae3a-272888c89590" providerId="ADAL" clId="{75458B0A-B6A4-4753-8E50-8D295458B6E7}" dt="2023-11-28T15:39:30.893" v="18" actId="20577"/>
          <ac:spMkLst>
            <pc:docMk/>
            <pc:sldMk cId="957495863" sldId="2146846202"/>
            <ac:spMk id="14" creationId="{237385A6-91E7-26AD-9647-0A82C96BC2EE}"/>
          </ac:spMkLst>
        </pc:spChg>
        <pc:picChg chg="add mod">
          <ac:chgData name="Kaileen Cain" userId="21167d2d-fdf2-4320-ae3a-272888c89590" providerId="ADAL" clId="{75458B0A-B6A4-4753-8E50-8D295458B6E7}" dt="2023-11-28T15:39:18.658" v="14" actId="1076"/>
          <ac:picMkLst>
            <pc:docMk/>
            <pc:sldMk cId="957495863" sldId="2146846202"/>
            <ac:picMk id="13" creationId="{9E734A3A-4950-40C7-4CE4-A954E79A9F86}"/>
          </ac:picMkLst>
        </pc:picChg>
      </pc:sldChg>
      <pc:sldChg chg="modSp mod">
        <pc:chgData name="Kaileen Cain" userId="21167d2d-fdf2-4320-ae3a-272888c89590" providerId="ADAL" clId="{75458B0A-B6A4-4753-8E50-8D295458B6E7}" dt="2023-11-28T16:40:00.372" v="33" actId="14100"/>
        <pc:sldMkLst>
          <pc:docMk/>
          <pc:sldMk cId="3300276714" sldId="2146846260"/>
        </pc:sldMkLst>
        <pc:spChg chg="mod">
          <ac:chgData name="Kaileen Cain" userId="21167d2d-fdf2-4320-ae3a-272888c89590" providerId="ADAL" clId="{75458B0A-B6A4-4753-8E50-8D295458B6E7}" dt="2023-11-28T16:40:00.372" v="33" actId="14100"/>
          <ac:spMkLst>
            <pc:docMk/>
            <pc:sldMk cId="3300276714" sldId="2146846260"/>
            <ac:spMk id="39" creationId="{5FF39CF9-87A3-A547-262E-BA4FD04BB4C0}"/>
          </ac:spMkLst>
        </pc:spChg>
      </pc:sldChg>
      <pc:sldChg chg="addSp delSp modSp mod">
        <pc:chgData name="Kaileen Cain" userId="21167d2d-fdf2-4320-ae3a-272888c89590" providerId="ADAL" clId="{75458B0A-B6A4-4753-8E50-8D295458B6E7}" dt="2023-11-28T15:58:49.725" v="29" actId="1076"/>
        <pc:sldMkLst>
          <pc:docMk/>
          <pc:sldMk cId="660351924" sldId="2146846278"/>
        </pc:sldMkLst>
        <pc:picChg chg="del">
          <ac:chgData name="Kaileen Cain" userId="21167d2d-fdf2-4320-ae3a-272888c89590" providerId="ADAL" clId="{75458B0A-B6A4-4753-8E50-8D295458B6E7}" dt="2023-11-28T15:58:40.304" v="26" actId="478"/>
          <ac:picMkLst>
            <pc:docMk/>
            <pc:sldMk cId="660351924" sldId="2146846278"/>
            <ac:picMk id="17" creationId="{D29F5B58-37A3-9F52-A751-2FE629CCACFA}"/>
          </ac:picMkLst>
        </pc:picChg>
        <pc:picChg chg="add del mod">
          <ac:chgData name="Kaileen Cain" userId="21167d2d-fdf2-4320-ae3a-272888c89590" providerId="ADAL" clId="{75458B0A-B6A4-4753-8E50-8D295458B6E7}" dt="2023-11-28T15:58:40.304" v="26" actId="478"/>
          <ac:picMkLst>
            <pc:docMk/>
            <pc:sldMk cId="660351924" sldId="2146846278"/>
            <ac:picMk id="18" creationId="{8F4432A1-58E9-B48F-6F23-4855FD3B1B6D}"/>
          </ac:picMkLst>
        </pc:picChg>
        <pc:picChg chg="add mod">
          <ac:chgData name="Kaileen Cain" userId="21167d2d-fdf2-4320-ae3a-272888c89590" providerId="ADAL" clId="{75458B0A-B6A4-4753-8E50-8D295458B6E7}" dt="2023-11-28T15:58:49.725" v="29" actId="1076"/>
          <ac:picMkLst>
            <pc:docMk/>
            <pc:sldMk cId="660351924" sldId="2146846278"/>
            <ac:picMk id="20" creationId="{F6E63A8D-5705-3F74-24E5-FD2FB178CE1D}"/>
          </ac:picMkLst>
        </pc:picChg>
      </pc:sldChg>
      <pc:sldChg chg="add del">
        <pc:chgData name="Kaileen Cain" userId="21167d2d-fdf2-4320-ae3a-272888c89590" providerId="ADAL" clId="{75458B0A-B6A4-4753-8E50-8D295458B6E7}" dt="2023-11-28T17:50:25.118" v="245" actId="47"/>
        <pc:sldMkLst>
          <pc:docMk/>
          <pc:sldMk cId="486269769" sldId="2146846394"/>
        </pc:sldMkLst>
      </pc:sldChg>
      <pc:sldChg chg="ord">
        <pc:chgData name="Kaileen Cain" userId="21167d2d-fdf2-4320-ae3a-272888c89590" providerId="ADAL" clId="{75458B0A-B6A4-4753-8E50-8D295458B6E7}" dt="2023-11-28T16:22:18.220" v="31"/>
        <pc:sldMkLst>
          <pc:docMk/>
          <pc:sldMk cId="216616025" sldId="2147327031"/>
        </pc:sldMkLst>
      </pc:sldChg>
      <pc:sldChg chg="ord">
        <pc:chgData name="Kaileen Cain" userId="21167d2d-fdf2-4320-ae3a-272888c89590" providerId="ADAL" clId="{75458B0A-B6A4-4753-8E50-8D295458B6E7}" dt="2023-11-28T16:22:18.220" v="31"/>
        <pc:sldMkLst>
          <pc:docMk/>
          <pc:sldMk cId="4234762483" sldId="2147327032"/>
        </pc:sldMkLst>
      </pc:sldChg>
      <pc:sldChg chg="addSp delSp modSp add mod">
        <pc:chgData name="Kaileen Cain" userId="21167d2d-fdf2-4320-ae3a-272888c89590" providerId="ADAL" clId="{75458B0A-B6A4-4753-8E50-8D295458B6E7}" dt="2023-11-28T17:50:15.069" v="244" actId="12789"/>
        <pc:sldMkLst>
          <pc:docMk/>
          <pc:sldMk cId="638132083" sldId="2147327033"/>
        </pc:sldMkLst>
        <pc:spChg chg="add">
          <ac:chgData name="Kaileen Cain" userId="21167d2d-fdf2-4320-ae3a-272888c89590" providerId="ADAL" clId="{75458B0A-B6A4-4753-8E50-8D295458B6E7}" dt="2023-11-28T17:45:06.752" v="109" actId="11529"/>
          <ac:spMkLst>
            <pc:docMk/>
            <pc:sldMk cId="638132083" sldId="2147327033"/>
            <ac:spMk id="3" creationId="{2C7A1FE6-8CA2-7004-703E-94709568CCE3}"/>
          </ac:spMkLst>
        </pc:spChg>
        <pc:spChg chg="mod">
          <ac:chgData name="Kaileen Cain" userId="21167d2d-fdf2-4320-ae3a-272888c89590" providerId="ADAL" clId="{75458B0A-B6A4-4753-8E50-8D295458B6E7}" dt="2023-11-28T17:44:42.117" v="106" actId="14100"/>
          <ac:spMkLst>
            <pc:docMk/>
            <pc:sldMk cId="638132083" sldId="2147327033"/>
            <ac:spMk id="4" creationId="{1BF894CE-5EB9-4BB3-F6C7-477E37F6A6AA}"/>
          </ac:spMkLst>
        </pc:spChg>
        <pc:spChg chg="add mod topLvl">
          <ac:chgData name="Kaileen Cain" userId="21167d2d-fdf2-4320-ae3a-272888c89590" providerId="ADAL" clId="{75458B0A-B6A4-4753-8E50-8D295458B6E7}" dt="2023-11-28T17:49:51.480" v="241" actId="12789"/>
          <ac:spMkLst>
            <pc:docMk/>
            <pc:sldMk cId="638132083" sldId="2147327033"/>
            <ac:spMk id="12" creationId="{39D3111D-9809-1BB9-EDE2-3F39C44CA464}"/>
          </ac:spMkLst>
        </pc:spChg>
        <pc:spChg chg="add mod topLvl">
          <ac:chgData name="Kaileen Cain" userId="21167d2d-fdf2-4320-ae3a-272888c89590" providerId="ADAL" clId="{75458B0A-B6A4-4753-8E50-8D295458B6E7}" dt="2023-11-28T17:49:51.480" v="241" actId="12789"/>
          <ac:spMkLst>
            <pc:docMk/>
            <pc:sldMk cId="638132083" sldId="2147327033"/>
            <ac:spMk id="14" creationId="{0C979847-55CE-E4FA-A001-C5A4C1794DEF}"/>
          </ac:spMkLst>
        </pc:spChg>
        <pc:spChg chg="add mod topLvl">
          <ac:chgData name="Kaileen Cain" userId="21167d2d-fdf2-4320-ae3a-272888c89590" providerId="ADAL" clId="{75458B0A-B6A4-4753-8E50-8D295458B6E7}" dt="2023-11-28T17:49:51.480" v="241" actId="12789"/>
          <ac:spMkLst>
            <pc:docMk/>
            <pc:sldMk cId="638132083" sldId="2147327033"/>
            <ac:spMk id="18" creationId="{A945972C-53DB-CDE3-93D3-2A99F48F4385}"/>
          </ac:spMkLst>
        </pc:spChg>
        <pc:spChg chg="add mod">
          <ac:chgData name="Kaileen Cain" userId="21167d2d-fdf2-4320-ae3a-272888c89590" providerId="ADAL" clId="{75458B0A-B6A4-4753-8E50-8D295458B6E7}" dt="2023-11-28T17:45:34.289" v="125" actId="1038"/>
          <ac:spMkLst>
            <pc:docMk/>
            <pc:sldMk cId="638132083" sldId="2147327033"/>
            <ac:spMk id="19" creationId="{073A38CA-BA2D-2FDA-8756-CAAB388C8EFB}"/>
          </ac:spMkLst>
        </pc:spChg>
        <pc:spChg chg="add mod">
          <ac:chgData name="Kaileen Cain" userId="21167d2d-fdf2-4320-ae3a-272888c89590" providerId="ADAL" clId="{75458B0A-B6A4-4753-8E50-8D295458B6E7}" dt="2023-11-28T17:46:22.492" v="173" actId="1036"/>
          <ac:spMkLst>
            <pc:docMk/>
            <pc:sldMk cId="638132083" sldId="2147327033"/>
            <ac:spMk id="20" creationId="{98D0B134-8013-B7E7-1FA8-B6CC5FD295DD}"/>
          </ac:spMkLst>
        </pc:spChg>
        <pc:spChg chg="mod">
          <ac:chgData name="Kaileen Cain" userId="21167d2d-fdf2-4320-ae3a-272888c89590" providerId="ADAL" clId="{75458B0A-B6A4-4753-8E50-8D295458B6E7}" dt="2023-11-28T17:46:13.472" v="160" actId="1035"/>
          <ac:spMkLst>
            <pc:docMk/>
            <pc:sldMk cId="638132083" sldId="2147327033"/>
            <ac:spMk id="22" creationId="{65332768-ADD3-C846-BE43-736610639784}"/>
          </ac:spMkLst>
        </pc:spChg>
        <pc:spChg chg="del">
          <ac:chgData name="Kaileen Cain" userId="21167d2d-fdf2-4320-ae3a-272888c89590" providerId="ADAL" clId="{75458B0A-B6A4-4753-8E50-8D295458B6E7}" dt="2023-11-28T17:45:01.082" v="108" actId="478"/>
          <ac:spMkLst>
            <pc:docMk/>
            <pc:sldMk cId="638132083" sldId="2147327033"/>
            <ac:spMk id="34" creationId="{524E051B-CC5C-727A-4CB9-06386F73A6FC}"/>
          </ac:spMkLst>
        </pc:spChg>
        <pc:spChg chg="del">
          <ac:chgData name="Kaileen Cain" userId="21167d2d-fdf2-4320-ae3a-272888c89590" providerId="ADAL" clId="{75458B0A-B6A4-4753-8E50-8D295458B6E7}" dt="2023-11-28T17:45:01.082" v="108" actId="478"/>
          <ac:spMkLst>
            <pc:docMk/>
            <pc:sldMk cId="638132083" sldId="2147327033"/>
            <ac:spMk id="69" creationId="{1BD4E3B4-F723-8E7C-1784-3DB9AB3B4C65}"/>
          </ac:spMkLst>
        </pc:spChg>
        <pc:grpChg chg="del">
          <ac:chgData name="Kaileen Cain" userId="21167d2d-fdf2-4320-ae3a-272888c89590" providerId="ADAL" clId="{75458B0A-B6A4-4753-8E50-8D295458B6E7}" dt="2023-11-28T17:44:54.793" v="107" actId="478"/>
          <ac:grpSpMkLst>
            <pc:docMk/>
            <pc:sldMk cId="638132083" sldId="2147327033"/>
            <ac:grpSpMk id="9" creationId="{37F0A1D4-C0DB-4A0E-E390-6E153290F6DD}"/>
          </ac:grpSpMkLst>
        </pc:grpChg>
        <pc:grpChg chg="add mod">
          <ac:chgData name="Kaileen Cain" userId="21167d2d-fdf2-4320-ae3a-272888c89590" providerId="ADAL" clId="{75458B0A-B6A4-4753-8E50-8D295458B6E7}" dt="2023-11-28T17:46:13.472" v="160" actId="1035"/>
          <ac:grpSpMkLst>
            <pc:docMk/>
            <pc:sldMk cId="638132083" sldId="2147327033"/>
            <ac:grpSpMk id="21" creationId="{D3959148-E6B0-E751-68F4-C7603C0F3963}"/>
          </ac:grpSpMkLst>
        </pc:grpChg>
        <pc:grpChg chg="add del mod">
          <ac:chgData name="Kaileen Cain" userId="21167d2d-fdf2-4320-ae3a-272888c89590" providerId="ADAL" clId="{75458B0A-B6A4-4753-8E50-8D295458B6E7}" dt="2023-11-28T17:48:57.251" v="221" actId="165"/>
          <ac:grpSpMkLst>
            <pc:docMk/>
            <pc:sldMk cId="638132083" sldId="2147327033"/>
            <ac:grpSpMk id="125" creationId="{F19584EC-3432-53A2-7FE4-4F446D2DA536}"/>
          </ac:grpSpMkLst>
        </pc:grpChg>
        <pc:picChg chg="del">
          <ac:chgData name="Kaileen Cain" userId="21167d2d-fdf2-4320-ae3a-272888c89590" providerId="ADAL" clId="{75458B0A-B6A4-4753-8E50-8D295458B6E7}" dt="2023-11-28T17:45:01.082" v="108" actId="478"/>
          <ac:picMkLst>
            <pc:docMk/>
            <pc:sldMk cId="638132083" sldId="2147327033"/>
            <ac:picMk id="7" creationId="{D5AE3218-B9DD-A221-B802-F95554B72AE1}"/>
          </ac:picMkLst>
        </pc:picChg>
        <pc:picChg chg="mod">
          <ac:chgData name="Kaileen Cain" userId="21167d2d-fdf2-4320-ae3a-272888c89590" providerId="ADAL" clId="{75458B0A-B6A4-4753-8E50-8D295458B6E7}" dt="2023-11-28T17:46:13.472" v="160" actId="1035"/>
          <ac:picMkLst>
            <pc:docMk/>
            <pc:sldMk cId="638132083" sldId="2147327033"/>
            <ac:picMk id="23" creationId="{DD243B27-B991-050D-24E7-9FEEF1B0AD43}"/>
          </ac:picMkLst>
        </pc:picChg>
        <pc:picChg chg="mod">
          <ac:chgData name="Kaileen Cain" userId="21167d2d-fdf2-4320-ae3a-272888c89590" providerId="ADAL" clId="{75458B0A-B6A4-4753-8E50-8D295458B6E7}" dt="2023-11-28T17:46:13.472" v="160" actId="1035"/>
          <ac:picMkLst>
            <pc:docMk/>
            <pc:sldMk cId="638132083" sldId="2147327033"/>
            <ac:picMk id="24" creationId="{228A5EEF-FC5B-D6F1-8DEF-4BC0A3029A1B}"/>
          </ac:picMkLst>
        </pc:picChg>
        <pc:picChg chg="mod">
          <ac:chgData name="Kaileen Cain" userId="21167d2d-fdf2-4320-ae3a-272888c89590" providerId="ADAL" clId="{75458B0A-B6A4-4753-8E50-8D295458B6E7}" dt="2023-11-28T17:46:13.472" v="160" actId="1035"/>
          <ac:picMkLst>
            <pc:docMk/>
            <pc:sldMk cId="638132083" sldId="2147327033"/>
            <ac:picMk id="25" creationId="{783A9DAD-209B-5C6B-2452-5A2B59B19CAB}"/>
          </ac:picMkLst>
        </pc:picChg>
        <pc:picChg chg="mod">
          <ac:chgData name="Kaileen Cain" userId="21167d2d-fdf2-4320-ae3a-272888c89590" providerId="ADAL" clId="{75458B0A-B6A4-4753-8E50-8D295458B6E7}" dt="2023-11-28T17:46:13.472" v="160" actId="1035"/>
          <ac:picMkLst>
            <pc:docMk/>
            <pc:sldMk cId="638132083" sldId="2147327033"/>
            <ac:picMk id="26" creationId="{DC055B02-6B28-931A-8498-1D818BC423FB}"/>
          </ac:picMkLst>
        </pc:picChg>
        <pc:picChg chg="mod">
          <ac:chgData name="Kaileen Cain" userId="21167d2d-fdf2-4320-ae3a-272888c89590" providerId="ADAL" clId="{75458B0A-B6A4-4753-8E50-8D295458B6E7}" dt="2023-11-28T17:46:13.472" v="160" actId="1035"/>
          <ac:picMkLst>
            <pc:docMk/>
            <pc:sldMk cId="638132083" sldId="2147327033"/>
            <ac:picMk id="27" creationId="{B62A3AE5-438B-7E10-A764-B026183E34D1}"/>
          </ac:picMkLst>
        </pc:picChg>
        <pc:picChg chg="mod">
          <ac:chgData name="Kaileen Cain" userId="21167d2d-fdf2-4320-ae3a-272888c89590" providerId="ADAL" clId="{75458B0A-B6A4-4753-8E50-8D295458B6E7}" dt="2023-11-28T17:46:13.472" v="160" actId="1035"/>
          <ac:picMkLst>
            <pc:docMk/>
            <pc:sldMk cId="638132083" sldId="2147327033"/>
            <ac:picMk id="28" creationId="{C20224A9-F3A3-E43E-25DD-65FEF2A1F5FB}"/>
          </ac:picMkLst>
        </pc:picChg>
        <pc:picChg chg="mod">
          <ac:chgData name="Kaileen Cain" userId="21167d2d-fdf2-4320-ae3a-272888c89590" providerId="ADAL" clId="{75458B0A-B6A4-4753-8E50-8D295458B6E7}" dt="2023-11-28T17:46:13.472" v="160" actId="1035"/>
          <ac:picMkLst>
            <pc:docMk/>
            <pc:sldMk cId="638132083" sldId="2147327033"/>
            <ac:picMk id="29" creationId="{0ADC6170-4159-9DC6-B087-A27576009F71}"/>
          </ac:picMkLst>
        </pc:picChg>
        <pc:picChg chg="mod">
          <ac:chgData name="Kaileen Cain" userId="21167d2d-fdf2-4320-ae3a-272888c89590" providerId="ADAL" clId="{75458B0A-B6A4-4753-8E50-8D295458B6E7}" dt="2023-11-28T17:46:13.472" v="160" actId="1035"/>
          <ac:picMkLst>
            <pc:docMk/>
            <pc:sldMk cId="638132083" sldId="2147327033"/>
            <ac:picMk id="30" creationId="{8AFCD84C-781F-9371-6604-E0D235644387}"/>
          </ac:picMkLst>
        </pc:picChg>
        <pc:picChg chg="mod">
          <ac:chgData name="Kaileen Cain" userId="21167d2d-fdf2-4320-ae3a-272888c89590" providerId="ADAL" clId="{75458B0A-B6A4-4753-8E50-8D295458B6E7}" dt="2023-11-28T17:46:13.472" v="160" actId="1035"/>
          <ac:picMkLst>
            <pc:docMk/>
            <pc:sldMk cId="638132083" sldId="2147327033"/>
            <ac:picMk id="31" creationId="{45D0A2E7-B5E9-6FF7-0407-C12C3BF60F9E}"/>
          </ac:picMkLst>
        </pc:picChg>
        <pc:picChg chg="mod">
          <ac:chgData name="Kaileen Cain" userId="21167d2d-fdf2-4320-ae3a-272888c89590" providerId="ADAL" clId="{75458B0A-B6A4-4753-8E50-8D295458B6E7}" dt="2023-11-28T17:46:13.472" v="160" actId="1035"/>
          <ac:picMkLst>
            <pc:docMk/>
            <pc:sldMk cId="638132083" sldId="2147327033"/>
            <ac:picMk id="32" creationId="{870B6014-936F-BA3D-C550-0FA5C7C0EF79}"/>
          </ac:picMkLst>
        </pc:picChg>
        <pc:picChg chg="mod">
          <ac:chgData name="Kaileen Cain" userId="21167d2d-fdf2-4320-ae3a-272888c89590" providerId="ADAL" clId="{75458B0A-B6A4-4753-8E50-8D295458B6E7}" dt="2023-11-28T17:46:13.472" v="160" actId="1035"/>
          <ac:picMkLst>
            <pc:docMk/>
            <pc:sldMk cId="638132083" sldId="2147327033"/>
            <ac:picMk id="33" creationId="{C20CE12F-0459-7F53-6412-22AB493B0FB4}"/>
          </ac:picMkLst>
        </pc:picChg>
        <pc:picChg chg="mod">
          <ac:chgData name="Kaileen Cain" userId="21167d2d-fdf2-4320-ae3a-272888c89590" providerId="ADAL" clId="{75458B0A-B6A4-4753-8E50-8D295458B6E7}" dt="2023-11-28T17:46:13.472" v="160" actId="1035"/>
          <ac:picMkLst>
            <pc:docMk/>
            <pc:sldMk cId="638132083" sldId="2147327033"/>
            <ac:picMk id="35" creationId="{0B681DBB-64AD-D737-53C3-05F82AE9DB31}"/>
          </ac:picMkLst>
        </pc:picChg>
        <pc:picChg chg="mod">
          <ac:chgData name="Kaileen Cain" userId="21167d2d-fdf2-4320-ae3a-272888c89590" providerId="ADAL" clId="{75458B0A-B6A4-4753-8E50-8D295458B6E7}" dt="2023-11-28T17:46:13.472" v="160" actId="1035"/>
          <ac:picMkLst>
            <pc:docMk/>
            <pc:sldMk cId="638132083" sldId="2147327033"/>
            <ac:picMk id="36" creationId="{AF3D48AA-B808-16E2-3577-4C7EA981787F}"/>
          </ac:picMkLst>
        </pc:picChg>
        <pc:picChg chg="mod">
          <ac:chgData name="Kaileen Cain" userId="21167d2d-fdf2-4320-ae3a-272888c89590" providerId="ADAL" clId="{75458B0A-B6A4-4753-8E50-8D295458B6E7}" dt="2023-11-28T17:46:13.472" v="160" actId="1035"/>
          <ac:picMkLst>
            <pc:docMk/>
            <pc:sldMk cId="638132083" sldId="2147327033"/>
            <ac:picMk id="37" creationId="{179030C1-CD4B-3BEF-B026-B66BB7BB1BE4}"/>
          </ac:picMkLst>
        </pc:picChg>
        <pc:picChg chg="mod">
          <ac:chgData name="Kaileen Cain" userId="21167d2d-fdf2-4320-ae3a-272888c89590" providerId="ADAL" clId="{75458B0A-B6A4-4753-8E50-8D295458B6E7}" dt="2023-11-28T17:46:13.472" v="160" actId="1035"/>
          <ac:picMkLst>
            <pc:docMk/>
            <pc:sldMk cId="638132083" sldId="2147327033"/>
            <ac:picMk id="38" creationId="{8F4D50B5-758D-145E-014B-56804A22C359}"/>
          </ac:picMkLst>
        </pc:picChg>
        <pc:picChg chg="mod">
          <ac:chgData name="Kaileen Cain" userId="21167d2d-fdf2-4320-ae3a-272888c89590" providerId="ADAL" clId="{75458B0A-B6A4-4753-8E50-8D295458B6E7}" dt="2023-11-28T17:46:13.472" v="160" actId="1035"/>
          <ac:picMkLst>
            <pc:docMk/>
            <pc:sldMk cId="638132083" sldId="2147327033"/>
            <ac:picMk id="39" creationId="{490C8B02-8B47-B926-EE45-7D1DFCA06186}"/>
          </ac:picMkLst>
        </pc:picChg>
        <pc:picChg chg="mod">
          <ac:chgData name="Kaileen Cain" userId="21167d2d-fdf2-4320-ae3a-272888c89590" providerId="ADAL" clId="{75458B0A-B6A4-4753-8E50-8D295458B6E7}" dt="2023-11-28T17:46:13.472" v="160" actId="1035"/>
          <ac:picMkLst>
            <pc:docMk/>
            <pc:sldMk cId="638132083" sldId="2147327033"/>
            <ac:picMk id="40" creationId="{2C73C2E6-019C-6FF8-D6D8-D3D8C3C9A254}"/>
          </ac:picMkLst>
        </pc:picChg>
        <pc:picChg chg="mod">
          <ac:chgData name="Kaileen Cain" userId="21167d2d-fdf2-4320-ae3a-272888c89590" providerId="ADAL" clId="{75458B0A-B6A4-4753-8E50-8D295458B6E7}" dt="2023-11-28T17:46:13.472" v="160" actId="1035"/>
          <ac:picMkLst>
            <pc:docMk/>
            <pc:sldMk cId="638132083" sldId="2147327033"/>
            <ac:picMk id="41" creationId="{1F7F748B-FEF9-0216-2401-8E97240C667F}"/>
          </ac:picMkLst>
        </pc:picChg>
        <pc:picChg chg="mod">
          <ac:chgData name="Kaileen Cain" userId="21167d2d-fdf2-4320-ae3a-272888c89590" providerId="ADAL" clId="{75458B0A-B6A4-4753-8E50-8D295458B6E7}" dt="2023-11-28T17:46:13.472" v="160" actId="1035"/>
          <ac:picMkLst>
            <pc:docMk/>
            <pc:sldMk cId="638132083" sldId="2147327033"/>
            <ac:picMk id="42" creationId="{C860AF15-1C28-FFE6-5DC0-691792490AF5}"/>
          </ac:picMkLst>
        </pc:picChg>
        <pc:picChg chg="mod">
          <ac:chgData name="Kaileen Cain" userId="21167d2d-fdf2-4320-ae3a-272888c89590" providerId="ADAL" clId="{75458B0A-B6A4-4753-8E50-8D295458B6E7}" dt="2023-11-28T17:46:13.472" v="160" actId="1035"/>
          <ac:picMkLst>
            <pc:docMk/>
            <pc:sldMk cId="638132083" sldId="2147327033"/>
            <ac:picMk id="43" creationId="{8D544447-512E-3D66-4102-13BB924959CF}"/>
          </ac:picMkLst>
        </pc:picChg>
        <pc:picChg chg="mod">
          <ac:chgData name="Kaileen Cain" userId="21167d2d-fdf2-4320-ae3a-272888c89590" providerId="ADAL" clId="{75458B0A-B6A4-4753-8E50-8D295458B6E7}" dt="2023-11-28T17:46:13.472" v="160" actId="1035"/>
          <ac:picMkLst>
            <pc:docMk/>
            <pc:sldMk cId="638132083" sldId="2147327033"/>
            <ac:picMk id="44" creationId="{77B1031B-D059-CD89-BE31-6F097F7F3A98}"/>
          </ac:picMkLst>
        </pc:picChg>
        <pc:picChg chg="mod">
          <ac:chgData name="Kaileen Cain" userId="21167d2d-fdf2-4320-ae3a-272888c89590" providerId="ADAL" clId="{75458B0A-B6A4-4753-8E50-8D295458B6E7}" dt="2023-11-28T17:46:13.472" v="160" actId="1035"/>
          <ac:picMkLst>
            <pc:docMk/>
            <pc:sldMk cId="638132083" sldId="2147327033"/>
            <ac:picMk id="45" creationId="{CF49BC2D-5758-E0D3-B5A1-C84852A2BEA3}"/>
          </ac:picMkLst>
        </pc:picChg>
        <pc:picChg chg="mod">
          <ac:chgData name="Kaileen Cain" userId="21167d2d-fdf2-4320-ae3a-272888c89590" providerId="ADAL" clId="{75458B0A-B6A4-4753-8E50-8D295458B6E7}" dt="2023-11-28T17:46:13.472" v="160" actId="1035"/>
          <ac:picMkLst>
            <pc:docMk/>
            <pc:sldMk cId="638132083" sldId="2147327033"/>
            <ac:picMk id="46" creationId="{C400082B-6BE5-7FD5-C9C2-A98D076FCA76}"/>
          </ac:picMkLst>
        </pc:picChg>
        <pc:picChg chg="mod">
          <ac:chgData name="Kaileen Cain" userId="21167d2d-fdf2-4320-ae3a-272888c89590" providerId="ADAL" clId="{75458B0A-B6A4-4753-8E50-8D295458B6E7}" dt="2023-11-28T17:46:13.472" v="160" actId="1035"/>
          <ac:picMkLst>
            <pc:docMk/>
            <pc:sldMk cId="638132083" sldId="2147327033"/>
            <ac:picMk id="47" creationId="{B5F391A0-660F-36AA-8C41-68DB90486622}"/>
          </ac:picMkLst>
        </pc:picChg>
        <pc:picChg chg="mod">
          <ac:chgData name="Kaileen Cain" userId="21167d2d-fdf2-4320-ae3a-272888c89590" providerId="ADAL" clId="{75458B0A-B6A4-4753-8E50-8D295458B6E7}" dt="2023-11-28T17:46:13.472" v="160" actId="1035"/>
          <ac:picMkLst>
            <pc:docMk/>
            <pc:sldMk cId="638132083" sldId="2147327033"/>
            <ac:picMk id="48" creationId="{98095908-CD94-8C7E-C638-BB9D53C66992}"/>
          </ac:picMkLst>
        </pc:picChg>
        <pc:picChg chg="mod">
          <ac:chgData name="Kaileen Cain" userId="21167d2d-fdf2-4320-ae3a-272888c89590" providerId="ADAL" clId="{75458B0A-B6A4-4753-8E50-8D295458B6E7}" dt="2023-11-28T17:46:13.472" v="160" actId="1035"/>
          <ac:picMkLst>
            <pc:docMk/>
            <pc:sldMk cId="638132083" sldId="2147327033"/>
            <ac:picMk id="49" creationId="{B3B421AB-967E-C7ED-750E-8020308F51D0}"/>
          </ac:picMkLst>
        </pc:picChg>
        <pc:picChg chg="mod">
          <ac:chgData name="Kaileen Cain" userId="21167d2d-fdf2-4320-ae3a-272888c89590" providerId="ADAL" clId="{75458B0A-B6A4-4753-8E50-8D295458B6E7}" dt="2023-11-28T17:46:13.472" v="160" actId="1035"/>
          <ac:picMkLst>
            <pc:docMk/>
            <pc:sldMk cId="638132083" sldId="2147327033"/>
            <ac:picMk id="50" creationId="{FA52A627-D299-5060-7F7D-F085A8BFF02C}"/>
          </ac:picMkLst>
        </pc:picChg>
        <pc:picChg chg="mod">
          <ac:chgData name="Kaileen Cain" userId="21167d2d-fdf2-4320-ae3a-272888c89590" providerId="ADAL" clId="{75458B0A-B6A4-4753-8E50-8D295458B6E7}" dt="2023-11-28T17:46:13.472" v="160" actId="1035"/>
          <ac:picMkLst>
            <pc:docMk/>
            <pc:sldMk cId="638132083" sldId="2147327033"/>
            <ac:picMk id="51" creationId="{CAE8B0BB-A051-8764-AE54-2FEF842A49F7}"/>
          </ac:picMkLst>
        </pc:picChg>
        <pc:picChg chg="mod">
          <ac:chgData name="Kaileen Cain" userId="21167d2d-fdf2-4320-ae3a-272888c89590" providerId="ADAL" clId="{75458B0A-B6A4-4753-8E50-8D295458B6E7}" dt="2023-11-28T17:46:13.472" v="160" actId="1035"/>
          <ac:picMkLst>
            <pc:docMk/>
            <pc:sldMk cId="638132083" sldId="2147327033"/>
            <ac:picMk id="52" creationId="{D726CE54-4EC3-EB26-C309-36500A0FDA14}"/>
          </ac:picMkLst>
        </pc:picChg>
        <pc:picChg chg="mod">
          <ac:chgData name="Kaileen Cain" userId="21167d2d-fdf2-4320-ae3a-272888c89590" providerId="ADAL" clId="{75458B0A-B6A4-4753-8E50-8D295458B6E7}" dt="2023-11-28T17:46:13.472" v="160" actId="1035"/>
          <ac:picMkLst>
            <pc:docMk/>
            <pc:sldMk cId="638132083" sldId="2147327033"/>
            <ac:picMk id="53" creationId="{6C6CBA92-09F7-66C4-8003-A04CECB69B2C}"/>
          </ac:picMkLst>
        </pc:picChg>
        <pc:picChg chg="mod">
          <ac:chgData name="Kaileen Cain" userId="21167d2d-fdf2-4320-ae3a-272888c89590" providerId="ADAL" clId="{75458B0A-B6A4-4753-8E50-8D295458B6E7}" dt="2023-11-28T17:46:13.472" v="160" actId="1035"/>
          <ac:picMkLst>
            <pc:docMk/>
            <pc:sldMk cId="638132083" sldId="2147327033"/>
            <ac:picMk id="54" creationId="{CABC41FE-452A-1066-21E9-8E7359698F19}"/>
          </ac:picMkLst>
        </pc:picChg>
        <pc:picChg chg="mod">
          <ac:chgData name="Kaileen Cain" userId="21167d2d-fdf2-4320-ae3a-272888c89590" providerId="ADAL" clId="{75458B0A-B6A4-4753-8E50-8D295458B6E7}" dt="2023-11-28T17:46:13.472" v="160" actId="1035"/>
          <ac:picMkLst>
            <pc:docMk/>
            <pc:sldMk cId="638132083" sldId="2147327033"/>
            <ac:picMk id="55" creationId="{3A4F7031-05F9-3F27-1574-79905306ACF7}"/>
          </ac:picMkLst>
        </pc:picChg>
        <pc:picChg chg="mod">
          <ac:chgData name="Kaileen Cain" userId="21167d2d-fdf2-4320-ae3a-272888c89590" providerId="ADAL" clId="{75458B0A-B6A4-4753-8E50-8D295458B6E7}" dt="2023-11-28T17:46:13.472" v="160" actId="1035"/>
          <ac:picMkLst>
            <pc:docMk/>
            <pc:sldMk cId="638132083" sldId="2147327033"/>
            <ac:picMk id="56" creationId="{0BEE10FD-32C5-A947-59F9-7B53338B870A}"/>
          </ac:picMkLst>
        </pc:picChg>
        <pc:picChg chg="mod">
          <ac:chgData name="Kaileen Cain" userId="21167d2d-fdf2-4320-ae3a-272888c89590" providerId="ADAL" clId="{75458B0A-B6A4-4753-8E50-8D295458B6E7}" dt="2023-11-28T17:46:13.472" v="160" actId="1035"/>
          <ac:picMkLst>
            <pc:docMk/>
            <pc:sldMk cId="638132083" sldId="2147327033"/>
            <ac:picMk id="57" creationId="{2D5AEB0F-1D11-8AEF-04D6-CB7AD0204F49}"/>
          </ac:picMkLst>
        </pc:picChg>
        <pc:picChg chg="mod">
          <ac:chgData name="Kaileen Cain" userId="21167d2d-fdf2-4320-ae3a-272888c89590" providerId="ADAL" clId="{75458B0A-B6A4-4753-8E50-8D295458B6E7}" dt="2023-11-28T17:46:13.472" v="160" actId="1035"/>
          <ac:picMkLst>
            <pc:docMk/>
            <pc:sldMk cId="638132083" sldId="2147327033"/>
            <ac:picMk id="58" creationId="{2301F2BD-61DC-D8BE-9625-F53F1AC0AB61}"/>
          </ac:picMkLst>
        </pc:picChg>
        <pc:picChg chg="mod">
          <ac:chgData name="Kaileen Cain" userId="21167d2d-fdf2-4320-ae3a-272888c89590" providerId="ADAL" clId="{75458B0A-B6A4-4753-8E50-8D295458B6E7}" dt="2023-11-28T17:46:13.472" v="160" actId="1035"/>
          <ac:picMkLst>
            <pc:docMk/>
            <pc:sldMk cId="638132083" sldId="2147327033"/>
            <ac:picMk id="59" creationId="{A91EB745-D643-ADD1-0870-EF63AF2E2125}"/>
          </ac:picMkLst>
        </pc:picChg>
        <pc:picChg chg="mod">
          <ac:chgData name="Kaileen Cain" userId="21167d2d-fdf2-4320-ae3a-272888c89590" providerId="ADAL" clId="{75458B0A-B6A4-4753-8E50-8D295458B6E7}" dt="2023-11-28T17:46:13.472" v="160" actId="1035"/>
          <ac:picMkLst>
            <pc:docMk/>
            <pc:sldMk cId="638132083" sldId="2147327033"/>
            <ac:picMk id="60" creationId="{7F27108C-7358-DF00-D753-A45F14BEC031}"/>
          </ac:picMkLst>
        </pc:picChg>
        <pc:picChg chg="mod">
          <ac:chgData name="Kaileen Cain" userId="21167d2d-fdf2-4320-ae3a-272888c89590" providerId="ADAL" clId="{75458B0A-B6A4-4753-8E50-8D295458B6E7}" dt="2023-11-28T17:46:13.472" v="160" actId="1035"/>
          <ac:picMkLst>
            <pc:docMk/>
            <pc:sldMk cId="638132083" sldId="2147327033"/>
            <ac:picMk id="61" creationId="{516C9B32-09F1-9284-C975-C96290234B8B}"/>
          </ac:picMkLst>
        </pc:picChg>
        <pc:picChg chg="mod">
          <ac:chgData name="Kaileen Cain" userId="21167d2d-fdf2-4320-ae3a-272888c89590" providerId="ADAL" clId="{75458B0A-B6A4-4753-8E50-8D295458B6E7}" dt="2023-11-28T17:46:13.472" v="160" actId="1035"/>
          <ac:picMkLst>
            <pc:docMk/>
            <pc:sldMk cId="638132083" sldId="2147327033"/>
            <ac:picMk id="62" creationId="{404E4B22-4028-09D9-E7D7-CC77E7C775EA}"/>
          </ac:picMkLst>
        </pc:picChg>
        <pc:picChg chg="mod">
          <ac:chgData name="Kaileen Cain" userId="21167d2d-fdf2-4320-ae3a-272888c89590" providerId="ADAL" clId="{75458B0A-B6A4-4753-8E50-8D295458B6E7}" dt="2023-11-28T17:46:13.472" v="160" actId="1035"/>
          <ac:picMkLst>
            <pc:docMk/>
            <pc:sldMk cId="638132083" sldId="2147327033"/>
            <ac:picMk id="63" creationId="{1D153440-9B97-5E66-B834-9665E200B908}"/>
          </ac:picMkLst>
        </pc:picChg>
        <pc:picChg chg="mod">
          <ac:chgData name="Kaileen Cain" userId="21167d2d-fdf2-4320-ae3a-272888c89590" providerId="ADAL" clId="{75458B0A-B6A4-4753-8E50-8D295458B6E7}" dt="2023-11-28T17:46:13.472" v="160" actId="1035"/>
          <ac:picMkLst>
            <pc:docMk/>
            <pc:sldMk cId="638132083" sldId="2147327033"/>
            <ac:picMk id="64" creationId="{7E3E3A34-5CBF-CD00-6487-B5D98918A4D3}"/>
          </ac:picMkLst>
        </pc:picChg>
        <pc:picChg chg="mod">
          <ac:chgData name="Kaileen Cain" userId="21167d2d-fdf2-4320-ae3a-272888c89590" providerId="ADAL" clId="{75458B0A-B6A4-4753-8E50-8D295458B6E7}" dt="2023-11-28T17:46:13.472" v="160" actId="1035"/>
          <ac:picMkLst>
            <pc:docMk/>
            <pc:sldMk cId="638132083" sldId="2147327033"/>
            <ac:picMk id="65" creationId="{6AB03494-80BA-1700-398E-F4B75820240F}"/>
          </ac:picMkLst>
        </pc:picChg>
        <pc:picChg chg="mod">
          <ac:chgData name="Kaileen Cain" userId="21167d2d-fdf2-4320-ae3a-272888c89590" providerId="ADAL" clId="{75458B0A-B6A4-4753-8E50-8D295458B6E7}" dt="2023-11-28T17:46:13.472" v="160" actId="1035"/>
          <ac:picMkLst>
            <pc:docMk/>
            <pc:sldMk cId="638132083" sldId="2147327033"/>
            <ac:picMk id="66" creationId="{055D531D-3CB1-E591-30DC-2A6079581422}"/>
          </ac:picMkLst>
        </pc:picChg>
        <pc:picChg chg="mod">
          <ac:chgData name="Kaileen Cain" userId="21167d2d-fdf2-4320-ae3a-272888c89590" providerId="ADAL" clId="{75458B0A-B6A4-4753-8E50-8D295458B6E7}" dt="2023-11-28T17:46:13.472" v="160" actId="1035"/>
          <ac:picMkLst>
            <pc:docMk/>
            <pc:sldMk cId="638132083" sldId="2147327033"/>
            <ac:picMk id="67" creationId="{6EF25A0A-D14A-0BEC-D70F-235BCE632C8F}"/>
          </ac:picMkLst>
        </pc:picChg>
        <pc:picChg chg="mod">
          <ac:chgData name="Kaileen Cain" userId="21167d2d-fdf2-4320-ae3a-272888c89590" providerId="ADAL" clId="{75458B0A-B6A4-4753-8E50-8D295458B6E7}" dt="2023-11-28T17:46:13.472" v="160" actId="1035"/>
          <ac:picMkLst>
            <pc:docMk/>
            <pc:sldMk cId="638132083" sldId="2147327033"/>
            <ac:picMk id="68" creationId="{88D1472E-B9D9-0E71-D380-5E01EB0B625E}"/>
          </ac:picMkLst>
        </pc:picChg>
        <pc:picChg chg="mod">
          <ac:chgData name="Kaileen Cain" userId="21167d2d-fdf2-4320-ae3a-272888c89590" providerId="ADAL" clId="{75458B0A-B6A4-4753-8E50-8D295458B6E7}" dt="2023-11-28T17:46:13.472" v="160" actId="1035"/>
          <ac:picMkLst>
            <pc:docMk/>
            <pc:sldMk cId="638132083" sldId="2147327033"/>
            <ac:picMk id="70" creationId="{53D8A167-18C0-6A6D-DAFA-EB55333E5BE5}"/>
          </ac:picMkLst>
        </pc:picChg>
        <pc:picChg chg="mod">
          <ac:chgData name="Kaileen Cain" userId="21167d2d-fdf2-4320-ae3a-272888c89590" providerId="ADAL" clId="{75458B0A-B6A4-4753-8E50-8D295458B6E7}" dt="2023-11-28T17:46:13.472" v="160" actId="1035"/>
          <ac:picMkLst>
            <pc:docMk/>
            <pc:sldMk cId="638132083" sldId="2147327033"/>
            <ac:picMk id="71" creationId="{9D0C76D6-059F-3ACE-A70E-1A24E78626DF}"/>
          </ac:picMkLst>
        </pc:picChg>
        <pc:picChg chg="mod">
          <ac:chgData name="Kaileen Cain" userId="21167d2d-fdf2-4320-ae3a-272888c89590" providerId="ADAL" clId="{75458B0A-B6A4-4753-8E50-8D295458B6E7}" dt="2023-11-28T17:46:13.472" v="160" actId="1035"/>
          <ac:picMkLst>
            <pc:docMk/>
            <pc:sldMk cId="638132083" sldId="2147327033"/>
            <ac:picMk id="72" creationId="{70072F5B-A0F5-1E05-4328-4AB1390164FE}"/>
          </ac:picMkLst>
        </pc:picChg>
        <pc:picChg chg="mod">
          <ac:chgData name="Kaileen Cain" userId="21167d2d-fdf2-4320-ae3a-272888c89590" providerId="ADAL" clId="{75458B0A-B6A4-4753-8E50-8D295458B6E7}" dt="2023-11-28T17:46:13.472" v="160" actId="1035"/>
          <ac:picMkLst>
            <pc:docMk/>
            <pc:sldMk cId="638132083" sldId="2147327033"/>
            <ac:picMk id="73" creationId="{4A98588D-2E61-5347-D9F5-16CC0927925F}"/>
          </ac:picMkLst>
        </pc:picChg>
        <pc:picChg chg="mod">
          <ac:chgData name="Kaileen Cain" userId="21167d2d-fdf2-4320-ae3a-272888c89590" providerId="ADAL" clId="{75458B0A-B6A4-4753-8E50-8D295458B6E7}" dt="2023-11-28T17:46:13.472" v="160" actId="1035"/>
          <ac:picMkLst>
            <pc:docMk/>
            <pc:sldMk cId="638132083" sldId="2147327033"/>
            <ac:picMk id="74" creationId="{3D536636-374B-9ABF-9B73-EF09B2A6C597}"/>
          </ac:picMkLst>
        </pc:picChg>
        <pc:picChg chg="mod">
          <ac:chgData name="Kaileen Cain" userId="21167d2d-fdf2-4320-ae3a-272888c89590" providerId="ADAL" clId="{75458B0A-B6A4-4753-8E50-8D295458B6E7}" dt="2023-11-28T17:46:13.472" v="160" actId="1035"/>
          <ac:picMkLst>
            <pc:docMk/>
            <pc:sldMk cId="638132083" sldId="2147327033"/>
            <ac:picMk id="75" creationId="{52E9DEA7-D9C6-2807-A3A5-4303F1DDBF59}"/>
          </ac:picMkLst>
        </pc:picChg>
        <pc:picChg chg="mod">
          <ac:chgData name="Kaileen Cain" userId="21167d2d-fdf2-4320-ae3a-272888c89590" providerId="ADAL" clId="{75458B0A-B6A4-4753-8E50-8D295458B6E7}" dt="2023-11-28T17:46:13.472" v="160" actId="1035"/>
          <ac:picMkLst>
            <pc:docMk/>
            <pc:sldMk cId="638132083" sldId="2147327033"/>
            <ac:picMk id="76" creationId="{BA78A98E-6EDE-640F-CF20-4CD637A385E6}"/>
          </ac:picMkLst>
        </pc:picChg>
        <pc:picChg chg="mod">
          <ac:chgData name="Kaileen Cain" userId="21167d2d-fdf2-4320-ae3a-272888c89590" providerId="ADAL" clId="{75458B0A-B6A4-4753-8E50-8D295458B6E7}" dt="2023-11-28T17:46:13.472" v="160" actId="1035"/>
          <ac:picMkLst>
            <pc:docMk/>
            <pc:sldMk cId="638132083" sldId="2147327033"/>
            <ac:picMk id="77" creationId="{E0E79FB3-CD71-3649-907A-50E9ABCD8FA7}"/>
          </ac:picMkLst>
        </pc:picChg>
        <pc:picChg chg="mod">
          <ac:chgData name="Kaileen Cain" userId="21167d2d-fdf2-4320-ae3a-272888c89590" providerId="ADAL" clId="{75458B0A-B6A4-4753-8E50-8D295458B6E7}" dt="2023-11-28T17:46:13.472" v="160" actId="1035"/>
          <ac:picMkLst>
            <pc:docMk/>
            <pc:sldMk cId="638132083" sldId="2147327033"/>
            <ac:picMk id="78" creationId="{306EFCE5-6F86-035F-627A-4CC41E00A1CF}"/>
          </ac:picMkLst>
        </pc:picChg>
        <pc:picChg chg="mod">
          <ac:chgData name="Kaileen Cain" userId="21167d2d-fdf2-4320-ae3a-272888c89590" providerId="ADAL" clId="{75458B0A-B6A4-4753-8E50-8D295458B6E7}" dt="2023-11-28T17:46:13.472" v="160" actId="1035"/>
          <ac:picMkLst>
            <pc:docMk/>
            <pc:sldMk cId="638132083" sldId="2147327033"/>
            <ac:picMk id="79" creationId="{B6BBC936-4429-E3CD-B8F3-130C08BF8AA5}"/>
          </ac:picMkLst>
        </pc:picChg>
        <pc:picChg chg="mod">
          <ac:chgData name="Kaileen Cain" userId="21167d2d-fdf2-4320-ae3a-272888c89590" providerId="ADAL" clId="{75458B0A-B6A4-4753-8E50-8D295458B6E7}" dt="2023-11-28T17:46:13.472" v="160" actId="1035"/>
          <ac:picMkLst>
            <pc:docMk/>
            <pc:sldMk cId="638132083" sldId="2147327033"/>
            <ac:picMk id="80" creationId="{F2FC3409-AF0B-BA99-DEF7-C7E2BBB41B08}"/>
          </ac:picMkLst>
        </pc:picChg>
        <pc:picChg chg="mod">
          <ac:chgData name="Kaileen Cain" userId="21167d2d-fdf2-4320-ae3a-272888c89590" providerId="ADAL" clId="{75458B0A-B6A4-4753-8E50-8D295458B6E7}" dt="2023-11-28T17:46:13.472" v="160" actId="1035"/>
          <ac:picMkLst>
            <pc:docMk/>
            <pc:sldMk cId="638132083" sldId="2147327033"/>
            <ac:picMk id="81" creationId="{559AA8E6-9535-1BF3-B2A7-830AA959A5AA}"/>
          </ac:picMkLst>
        </pc:picChg>
        <pc:picChg chg="mod">
          <ac:chgData name="Kaileen Cain" userId="21167d2d-fdf2-4320-ae3a-272888c89590" providerId="ADAL" clId="{75458B0A-B6A4-4753-8E50-8D295458B6E7}" dt="2023-11-28T17:46:13.472" v="160" actId="1035"/>
          <ac:picMkLst>
            <pc:docMk/>
            <pc:sldMk cId="638132083" sldId="2147327033"/>
            <ac:picMk id="82" creationId="{22420DCB-437A-8A0B-AA6E-327809E7593D}"/>
          </ac:picMkLst>
        </pc:picChg>
        <pc:picChg chg="mod">
          <ac:chgData name="Kaileen Cain" userId="21167d2d-fdf2-4320-ae3a-272888c89590" providerId="ADAL" clId="{75458B0A-B6A4-4753-8E50-8D295458B6E7}" dt="2023-11-28T17:46:13.472" v="160" actId="1035"/>
          <ac:picMkLst>
            <pc:docMk/>
            <pc:sldMk cId="638132083" sldId="2147327033"/>
            <ac:picMk id="83" creationId="{2A0D74DD-CD86-BB48-F7EC-0C1BD743362D}"/>
          </ac:picMkLst>
        </pc:picChg>
        <pc:picChg chg="mod">
          <ac:chgData name="Kaileen Cain" userId="21167d2d-fdf2-4320-ae3a-272888c89590" providerId="ADAL" clId="{75458B0A-B6A4-4753-8E50-8D295458B6E7}" dt="2023-11-28T17:46:13.472" v="160" actId="1035"/>
          <ac:picMkLst>
            <pc:docMk/>
            <pc:sldMk cId="638132083" sldId="2147327033"/>
            <ac:picMk id="84" creationId="{D2BE76C2-D3DF-3EF4-C085-07C16BFCB23A}"/>
          </ac:picMkLst>
        </pc:picChg>
        <pc:picChg chg="mod">
          <ac:chgData name="Kaileen Cain" userId="21167d2d-fdf2-4320-ae3a-272888c89590" providerId="ADAL" clId="{75458B0A-B6A4-4753-8E50-8D295458B6E7}" dt="2023-11-28T17:46:13.472" v="160" actId="1035"/>
          <ac:picMkLst>
            <pc:docMk/>
            <pc:sldMk cId="638132083" sldId="2147327033"/>
            <ac:picMk id="85" creationId="{1FFD3AAA-BAE2-A684-8799-BAEADBF17379}"/>
          </ac:picMkLst>
        </pc:picChg>
        <pc:picChg chg="mod">
          <ac:chgData name="Kaileen Cain" userId="21167d2d-fdf2-4320-ae3a-272888c89590" providerId="ADAL" clId="{75458B0A-B6A4-4753-8E50-8D295458B6E7}" dt="2023-11-28T17:46:13.472" v="160" actId="1035"/>
          <ac:picMkLst>
            <pc:docMk/>
            <pc:sldMk cId="638132083" sldId="2147327033"/>
            <ac:picMk id="86" creationId="{0416D0C0-15A9-1A5F-8BD6-488FA32A67CC}"/>
          </ac:picMkLst>
        </pc:picChg>
        <pc:picChg chg="mod">
          <ac:chgData name="Kaileen Cain" userId="21167d2d-fdf2-4320-ae3a-272888c89590" providerId="ADAL" clId="{75458B0A-B6A4-4753-8E50-8D295458B6E7}" dt="2023-11-28T17:46:13.472" v="160" actId="1035"/>
          <ac:picMkLst>
            <pc:docMk/>
            <pc:sldMk cId="638132083" sldId="2147327033"/>
            <ac:picMk id="87" creationId="{D35D3B95-BA33-A009-19A4-34DDC75C9108}"/>
          </ac:picMkLst>
        </pc:picChg>
        <pc:picChg chg="mod">
          <ac:chgData name="Kaileen Cain" userId="21167d2d-fdf2-4320-ae3a-272888c89590" providerId="ADAL" clId="{75458B0A-B6A4-4753-8E50-8D295458B6E7}" dt="2023-11-28T17:46:13.472" v="160" actId="1035"/>
          <ac:picMkLst>
            <pc:docMk/>
            <pc:sldMk cId="638132083" sldId="2147327033"/>
            <ac:picMk id="88" creationId="{150FE4ED-6C3F-CA4B-D91C-C2EE4CD646AC}"/>
          </ac:picMkLst>
        </pc:picChg>
        <pc:picChg chg="mod">
          <ac:chgData name="Kaileen Cain" userId="21167d2d-fdf2-4320-ae3a-272888c89590" providerId="ADAL" clId="{75458B0A-B6A4-4753-8E50-8D295458B6E7}" dt="2023-11-28T17:46:13.472" v="160" actId="1035"/>
          <ac:picMkLst>
            <pc:docMk/>
            <pc:sldMk cId="638132083" sldId="2147327033"/>
            <ac:picMk id="89" creationId="{97998487-D147-A663-D111-D30A83F03078}"/>
          </ac:picMkLst>
        </pc:picChg>
        <pc:picChg chg="mod">
          <ac:chgData name="Kaileen Cain" userId="21167d2d-fdf2-4320-ae3a-272888c89590" providerId="ADAL" clId="{75458B0A-B6A4-4753-8E50-8D295458B6E7}" dt="2023-11-28T17:46:13.472" v="160" actId="1035"/>
          <ac:picMkLst>
            <pc:docMk/>
            <pc:sldMk cId="638132083" sldId="2147327033"/>
            <ac:picMk id="90" creationId="{812D8518-C7D1-F2B8-FB9C-629F0DE8B094}"/>
          </ac:picMkLst>
        </pc:picChg>
        <pc:picChg chg="mod">
          <ac:chgData name="Kaileen Cain" userId="21167d2d-fdf2-4320-ae3a-272888c89590" providerId="ADAL" clId="{75458B0A-B6A4-4753-8E50-8D295458B6E7}" dt="2023-11-28T17:46:13.472" v="160" actId="1035"/>
          <ac:picMkLst>
            <pc:docMk/>
            <pc:sldMk cId="638132083" sldId="2147327033"/>
            <ac:picMk id="91" creationId="{25879CB0-F4FE-8E27-BADD-7B09B8F2E1D1}"/>
          </ac:picMkLst>
        </pc:picChg>
        <pc:picChg chg="mod">
          <ac:chgData name="Kaileen Cain" userId="21167d2d-fdf2-4320-ae3a-272888c89590" providerId="ADAL" clId="{75458B0A-B6A4-4753-8E50-8D295458B6E7}" dt="2023-11-28T17:46:13.472" v="160" actId="1035"/>
          <ac:picMkLst>
            <pc:docMk/>
            <pc:sldMk cId="638132083" sldId="2147327033"/>
            <ac:picMk id="92" creationId="{3B634E10-0927-7F72-5BB7-F4DB70800FAE}"/>
          </ac:picMkLst>
        </pc:picChg>
        <pc:picChg chg="mod">
          <ac:chgData name="Kaileen Cain" userId="21167d2d-fdf2-4320-ae3a-272888c89590" providerId="ADAL" clId="{75458B0A-B6A4-4753-8E50-8D295458B6E7}" dt="2023-11-28T17:46:13.472" v="160" actId="1035"/>
          <ac:picMkLst>
            <pc:docMk/>
            <pc:sldMk cId="638132083" sldId="2147327033"/>
            <ac:picMk id="93" creationId="{3F9F37C0-26B5-2248-AB4F-9289BF57D4A5}"/>
          </ac:picMkLst>
        </pc:picChg>
        <pc:picChg chg="mod">
          <ac:chgData name="Kaileen Cain" userId="21167d2d-fdf2-4320-ae3a-272888c89590" providerId="ADAL" clId="{75458B0A-B6A4-4753-8E50-8D295458B6E7}" dt="2023-11-28T17:46:13.472" v="160" actId="1035"/>
          <ac:picMkLst>
            <pc:docMk/>
            <pc:sldMk cId="638132083" sldId="2147327033"/>
            <ac:picMk id="94" creationId="{55756CB1-F182-7112-D5AE-7C2FC32D82D5}"/>
          </ac:picMkLst>
        </pc:picChg>
        <pc:picChg chg="mod">
          <ac:chgData name="Kaileen Cain" userId="21167d2d-fdf2-4320-ae3a-272888c89590" providerId="ADAL" clId="{75458B0A-B6A4-4753-8E50-8D295458B6E7}" dt="2023-11-28T17:46:13.472" v="160" actId="1035"/>
          <ac:picMkLst>
            <pc:docMk/>
            <pc:sldMk cId="638132083" sldId="2147327033"/>
            <ac:picMk id="95" creationId="{8F727696-965F-FEF6-E6CD-2C14543692C1}"/>
          </ac:picMkLst>
        </pc:picChg>
        <pc:picChg chg="mod">
          <ac:chgData name="Kaileen Cain" userId="21167d2d-fdf2-4320-ae3a-272888c89590" providerId="ADAL" clId="{75458B0A-B6A4-4753-8E50-8D295458B6E7}" dt="2023-11-28T17:46:13.472" v="160" actId="1035"/>
          <ac:picMkLst>
            <pc:docMk/>
            <pc:sldMk cId="638132083" sldId="2147327033"/>
            <ac:picMk id="96" creationId="{AA46FAA2-8735-C3F8-3898-C1559ED38BD7}"/>
          </ac:picMkLst>
        </pc:picChg>
        <pc:picChg chg="mod">
          <ac:chgData name="Kaileen Cain" userId="21167d2d-fdf2-4320-ae3a-272888c89590" providerId="ADAL" clId="{75458B0A-B6A4-4753-8E50-8D295458B6E7}" dt="2023-11-28T17:46:13.472" v="160" actId="1035"/>
          <ac:picMkLst>
            <pc:docMk/>
            <pc:sldMk cId="638132083" sldId="2147327033"/>
            <ac:picMk id="97" creationId="{9C044AE5-6C62-1CC4-FEBC-9FF6C28C045E}"/>
          </ac:picMkLst>
        </pc:picChg>
        <pc:picChg chg="mod">
          <ac:chgData name="Kaileen Cain" userId="21167d2d-fdf2-4320-ae3a-272888c89590" providerId="ADAL" clId="{75458B0A-B6A4-4753-8E50-8D295458B6E7}" dt="2023-11-28T17:46:13.472" v="160" actId="1035"/>
          <ac:picMkLst>
            <pc:docMk/>
            <pc:sldMk cId="638132083" sldId="2147327033"/>
            <ac:picMk id="98" creationId="{3FD1188B-76ED-8488-3477-620B724BEBEF}"/>
          </ac:picMkLst>
        </pc:picChg>
        <pc:picChg chg="mod">
          <ac:chgData name="Kaileen Cain" userId="21167d2d-fdf2-4320-ae3a-272888c89590" providerId="ADAL" clId="{75458B0A-B6A4-4753-8E50-8D295458B6E7}" dt="2023-11-28T17:46:13.472" v="160" actId="1035"/>
          <ac:picMkLst>
            <pc:docMk/>
            <pc:sldMk cId="638132083" sldId="2147327033"/>
            <ac:picMk id="99" creationId="{929AA58B-0DE8-EEFC-33CB-5DF3BAFB4343}"/>
          </ac:picMkLst>
        </pc:picChg>
        <pc:picChg chg="mod">
          <ac:chgData name="Kaileen Cain" userId="21167d2d-fdf2-4320-ae3a-272888c89590" providerId="ADAL" clId="{75458B0A-B6A4-4753-8E50-8D295458B6E7}" dt="2023-11-28T17:46:13.472" v="160" actId="1035"/>
          <ac:picMkLst>
            <pc:docMk/>
            <pc:sldMk cId="638132083" sldId="2147327033"/>
            <ac:picMk id="100" creationId="{4354A4BE-AB86-4F47-97F1-DA076F0C3CD7}"/>
          </ac:picMkLst>
        </pc:picChg>
        <pc:picChg chg="mod">
          <ac:chgData name="Kaileen Cain" userId="21167d2d-fdf2-4320-ae3a-272888c89590" providerId="ADAL" clId="{75458B0A-B6A4-4753-8E50-8D295458B6E7}" dt="2023-11-28T17:46:13.472" v="160" actId="1035"/>
          <ac:picMkLst>
            <pc:docMk/>
            <pc:sldMk cId="638132083" sldId="2147327033"/>
            <ac:picMk id="101" creationId="{30A32FAA-511A-BB4B-5F39-8BEBF38CDC73}"/>
          </ac:picMkLst>
        </pc:picChg>
        <pc:picChg chg="mod">
          <ac:chgData name="Kaileen Cain" userId="21167d2d-fdf2-4320-ae3a-272888c89590" providerId="ADAL" clId="{75458B0A-B6A4-4753-8E50-8D295458B6E7}" dt="2023-11-28T17:46:13.472" v="160" actId="1035"/>
          <ac:picMkLst>
            <pc:docMk/>
            <pc:sldMk cId="638132083" sldId="2147327033"/>
            <ac:picMk id="102" creationId="{F914222C-8A90-DC31-6975-CC94E93501E8}"/>
          </ac:picMkLst>
        </pc:picChg>
        <pc:picChg chg="mod">
          <ac:chgData name="Kaileen Cain" userId="21167d2d-fdf2-4320-ae3a-272888c89590" providerId="ADAL" clId="{75458B0A-B6A4-4753-8E50-8D295458B6E7}" dt="2023-11-28T17:46:13.472" v="160" actId="1035"/>
          <ac:picMkLst>
            <pc:docMk/>
            <pc:sldMk cId="638132083" sldId="2147327033"/>
            <ac:picMk id="103" creationId="{69E65C6C-0C22-E586-1743-05807B70CDDC}"/>
          </ac:picMkLst>
        </pc:picChg>
        <pc:picChg chg="mod">
          <ac:chgData name="Kaileen Cain" userId="21167d2d-fdf2-4320-ae3a-272888c89590" providerId="ADAL" clId="{75458B0A-B6A4-4753-8E50-8D295458B6E7}" dt="2023-11-28T17:46:13.472" v="160" actId="1035"/>
          <ac:picMkLst>
            <pc:docMk/>
            <pc:sldMk cId="638132083" sldId="2147327033"/>
            <ac:picMk id="104" creationId="{8AE32AC3-C4FA-EA00-9215-90027C42F7F3}"/>
          </ac:picMkLst>
        </pc:picChg>
        <pc:picChg chg="mod">
          <ac:chgData name="Kaileen Cain" userId="21167d2d-fdf2-4320-ae3a-272888c89590" providerId="ADAL" clId="{75458B0A-B6A4-4753-8E50-8D295458B6E7}" dt="2023-11-28T17:46:13.472" v="160" actId="1035"/>
          <ac:picMkLst>
            <pc:docMk/>
            <pc:sldMk cId="638132083" sldId="2147327033"/>
            <ac:picMk id="105" creationId="{A2D263AB-A073-65E6-52BA-BF1FDE5D9433}"/>
          </ac:picMkLst>
        </pc:picChg>
        <pc:picChg chg="mod">
          <ac:chgData name="Kaileen Cain" userId="21167d2d-fdf2-4320-ae3a-272888c89590" providerId="ADAL" clId="{75458B0A-B6A4-4753-8E50-8D295458B6E7}" dt="2023-11-28T17:46:13.472" v="160" actId="1035"/>
          <ac:picMkLst>
            <pc:docMk/>
            <pc:sldMk cId="638132083" sldId="2147327033"/>
            <ac:picMk id="106" creationId="{5576308D-33F5-7D80-81EF-5F45880863AF}"/>
          </ac:picMkLst>
        </pc:picChg>
        <pc:picChg chg="mod">
          <ac:chgData name="Kaileen Cain" userId="21167d2d-fdf2-4320-ae3a-272888c89590" providerId="ADAL" clId="{75458B0A-B6A4-4753-8E50-8D295458B6E7}" dt="2023-11-28T17:46:13.472" v="160" actId="1035"/>
          <ac:picMkLst>
            <pc:docMk/>
            <pc:sldMk cId="638132083" sldId="2147327033"/>
            <ac:picMk id="107" creationId="{A6457F80-8047-0B91-6ED3-BD6308898E51}"/>
          </ac:picMkLst>
        </pc:picChg>
        <pc:picChg chg="mod">
          <ac:chgData name="Kaileen Cain" userId="21167d2d-fdf2-4320-ae3a-272888c89590" providerId="ADAL" clId="{75458B0A-B6A4-4753-8E50-8D295458B6E7}" dt="2023-11-28T17:46:13.472" v="160" actId="1035"/>
          <ac:picMkLst>
            <pc:docMk/>
            <pc:sldMk cId="638132083" sldId="2147327033"/>
            <ac:picMk id="108" creationId="{E67FE6B5-C5F6-5A92-4960-00EB2ECEF1E8}"/>
          </ac:picMkLst>
        </pc:picChg>
        <pc:picChg chg="mod">
          <ac:chgData name="Kaileen Cain" userId="21167d2d-fdf2-4320-ae3a-272888c89590" providerId="ADAL" clId="{75458B0A-B6A4-4753-8E50-8D295458B6E7}" dt="2023-11-28T17:46:13.472" v="160" actId="1035"/>
          <ac:picMkLst>
            <pc:docMk/>
            <pc:sldMk cId="638132083" sldId="2147327033"/>
            <ac:picMk id="109" creationId="{9232A4E5-3955-F6B3-6267-CB7C25E038D6}"/>
          </ac:picMkLst>
        </pc:picChg>
        <pc:picChg chg="mod">
          <ac:chgData name="Kaileen Cain" userId="21167d2d-fdf2-4320-ae3a-272888c89590" providerId="ADAL" clId="{75458B0A-B6A4-4753-8E50-8D295458B6E7}" dt="2023-11-28T17:46:13.472" v="160" actId="1035"/>
          <ac:picMkLst>
            <pc:docMk/>
            <pc:sldMk cId="638132083" sldId="2147327033"/>
            <ac:picMk id="110" creationId="{FED1A8F8-E20B-9C4B-1AA3-DA7E69D6699A}"/>
          </ac:picMkLst>
        </pc:picChg>
        <pc:picChg chg="mod">
          <ac:chgData name="Kaileen Cain" userId="21167d2d-fdf2-4320-ae3a-272888c89590" providerId="ADAL" clId="{75458B0A-B6A4-4753-8E50-8D295458B6E7}" dt="2023-11-28T17:46:13.472" v="160" actId="1035"/>
          <ac:picMkLst>
            <pc:docMk/>
            <pc:sldMk cId="638132083" sldId="2147327033"/>
            <ac:picMk id="111" creationId="{4205499D-9A16-96B9-4A43-24652E067E42}"/>
          </ac:picMkLst>
        </pc:picChg>
        <pc:picChg chg="mod">
          <ac:chgData name="Kaileen Cain" userId="21167d2d-fdf2-4320-ae3a-272888c89590" providerId="ADAL" clId="{75458B0A-B6A4-4753-8E50-8D295458B6E7}" dt="2023-11-28T17:46:13.472" v="160" actId="1035"/>
          <ac:picMkLst>
            <pc:docMk/>
            <pc:sldMk cId="638132083" sldId="2147327033"/>
            <ac:picMk id="112" creationId="{12394C5E-7833-BF7F-8AD3-F64D11ADF347}"/>
          </ac:picMkLst>
        </pc:picChg>
        <pc:picChg chg="mod">
          <ac:chgData name="Kaileen Cain" userId="21167d2d-fdf2-4320-ae3a-272888c89590" providerId="ADAL" clId="{75458B0A-B6A4-4753-8E50-8D295458B6E7}" dt="2023-11-28T17:46:13.472" v="160" actId="1035"/>
          <ac:picMkLst>
            <pc:docMk/>
            <pc:sldMk cId="638132083" sldId="2147327033"/>
            <ac:picMk id="113" creationId="{DB31EA7D-AE8E-217E-56CA-CB765B90C599}"/>
          </ac:picMkLst>
        </pc:picChg>
        <pc:picChg chg="mod">
          <ac:chgData name="Kaileen Cain" userId="21167d2d-fdf2-4320-ae3a-272888c89590" providerId="ADAL" clId="{75458B0A-B6A4-4753-8E50-8D295458B6E7}" dt="2023-11-28T17:46:13.472" v="160" actId="1035"/>
          <ac:picMkLst>
            <pc:docMk/>
            <pc:sldMk cId="638132083" sldId="2147327033"/>
            <ac:picMk id="114" creationId="{276529BC-3D7D-7E3A-085E-20893ACBE638}"/>
          </ac:picMkLst>
        </pc:picChg>
        <pc:picChg chg="mod">
          <ac:chgData name="Kaileen Cain" userId="21167d2d-fdf2-4320-ae3a-272888c89590" providerId="ADAL" clId="{75458B0A-B6A4-4753-8E50-8D295458B6E7}" dt="2023-11-28T17:46:13.472" v="160" actId="1035"/>
          <ac:picMkLst>
            <pc:docMk/>
            <pc:sldMk cId="638132083" sldId="2147327033"/>
            <ac:picMk id="115" creationId="{D1CE1E99-3763-1B24-E727-FA3BFAA7A98E}"/>
          </ac:picMkLst>
        </pc:picChg>
        <pc:picChg chg="mod">
          <ac:chgData name="Kaileen Cain" userId="21167d2d-fdf2-4320-ae3a-272888c89590" providerId="ADAL" clId="{75458B0A-B6A4-4753-8E50-8D295458B6E7}" dt="2023-11-28T17:46:13.472" v="160" actId="1035"/>
          <ac:picMkLst>
            <pc:docMk/>
            <pc:sldMk cId="638132083" sldId="2147327033"/>
            <ac:picMk id="116" creationId="{77759EBA-EFCB-5DC6-58DE-681F568C8354}"/>
          </ac:picMkLst>
        </pc:picChg>
        <pc:picChg chg="mod">
          <ac:chgData name="Kaileen Cain" userId="21167d2d-fdf2-4320-ae3a-272888c89590" providerId="ADAL" clId="{75458B0A-B6A4-4753-8E50-8D295458B6E7}" dt="2023-11-28T17:46:13.472" v="160" actId="1035"/>
          <ac:picMkLst>
            <pc:docMk/>
            <pc:sldMk cId="638132083" sldId="2147327033"/>
            <ac:picMk id="117" creationId="{D912F606-6E4D-518C-329F-A59F72EA2451}"/>
          </ac:picMkLst>
        </pc:picChg>
        <pc:picChg chg="mod">
          <ac:chgData name="Kaileen Cain" userId="21167d2d-fdf2-4320-ae3a-272888c89590" providerId="ADAL" clId="{75458B0A-B6A4-4753-8E50-8D295458B6E7}" dt="2023-11-28T17:46:13.472" v="160" actId="1035"/>
          <ac:picMkLst>
            <pc:docMk/>
            <pc:sldMk cId="638132083" sldId="2147327033"/>
            <ac:picMk id="118" creationId="{5A8B2CD1-9FAF-A1A7-812E-BE9789D3DE12}"/>
          </ac:picMkLst>
        </pc:picChg>
        <pc:picChg chg="mod">
          <ac:chgData name="Kaileen Cain" userId="21167d2d-fdf2-4320-ae3a-272888c89590" providerId="ADAL" clId="{75458B0A-B6A4-4753-8E50-8D295458B6E7}" dt="2023-11-28T17:46:13.472" v="160" actId="1035"/>
          <ac:picMkLst>
            <pc:docMk/>
            <pc:sldMk cId="638132083" sldId="2147327033"/>
            <ac:picMk id="119" creationId="{5542879D-875F-A21D-7994-50C30C078FCE}"/>
          </ac:picMkLst>
        </pc:picChg>
        <pc:picChg chg="mod">
          <ac:chgData name="Kaileen Cain" userId="21167d2d-fdf2-4320-ae3a-272888c89590" providerId="ADAL" clId="{75458B0A-B6A4-4753-8E50-8D295458B6E7}" dt="2023-11-28T17:46:13.472" v="160" actId="1035"/>
          <ac:picMkLst>
            <pc:docMk/>
            <pc:sldMk cId="638132083" sldId="2147327033"/>
            <ac:picMk id="120" creationId="{D2752265-45AF-ABB8-E8F5-E4B5534BC13F}"/>
          </ac:picMkLst>
        </pc:picChg>
        <pc:picChg chg="mod">
          <ac:chgData name="Kaileen Cain" userId="21167d2d-fdf2-4320-ae3a-272888c89590" providerId="ADAL" clId="{75458B0A-B6A4-4753-8E50-8D295458B6E7}" dt="2023-11-28T17:46:13.472" v="160" actId="1035"/>
          <ac:picMkLst>
            <pc:docMk/>
            <pc:sldMk cId="638132083" sldId="2147327033"/>
            <ac:picMk id="121" creationId="{5F583621-4703-2027-CCD9-A5DA333D5F1F}"/>
          </ac:picMkLst>
        </pc:picChg>
        <pc:picChg chg="mod">
          <ac:chgData name="Kaileen Cain" userId="21167d2d-fdf2-4320-ae3a-272888c89590" providerId="ADAL" clId="{75458B0A-B6A4-4753-8E50-8D295458B6E7}" dt="2023-11-28T17:46:13.472" v="160" actId="1035"/>
          <ac:picMkLst>
            <pc:docMk/>
            <pc:sldMk cId="638132083" sldId="2147327033"/>
            <ac:picMk id="122" creationId="{9F0589C5-E6B0-268B-15E5-CF1E5536D7A5}"/>
          </ac:picMkLst>
        </pc:picChg>
        <pc:picChg chg="mod">
          <ac:chgData name="Kaileen Cain" userId="21167d2d-fdf2-4320-ae3a-272888c89590" providerId="ADAL" clId="{75458B0A-B6A4-4753-8E50-8D295458B6E7}" dt="2023-11-28T17:46:13.472" v="160" actId="1035"/>
          <ac:picMkLst>
            <pc:docMk/>
            <pc:sldMk cId="638132083" sldId="2147327033"/>
            <ac:picMk id="123" creationId="{4F4D001F-F8E5-C425-24DB-75D62BB7D62E}"/>
          </ac:picMkLst>
        </pc:picChg>
        <pc:picChg chg="mod">
          <ac:chgData name="Kaileen Cain" userId="21167d2d-fdf2-4320-ae3a-272888c89590" providerId="ADAL" clId="{75458B0A-B6A4-4753-8E50-8D295458B6E7}" dt="2023-11-28T17:46:13.472" v="160" actId="1035"/>
          <ac:picMkLst>
            <pc:docMk/>
            <pc:sldMk cId="638132083" sldId="2147327033"/>
            <ac:picMk id="124" creationId="{88914738-4EE2-3841-3A05-AF8E89C24B3E}"/>
          </ac:picMkLst>
        </pc:picChg>
        <pc:cxnChg chg="add mod">
          <ac:chgData name="Kaileen Cain" userId="21167d2d-fdf2-4320-ae3a-272888c89590" providerId="ADAL" clId="{75458B0A-B6A4-4753-8E50-8D295458B6E7}" dt="2023-11-28T17:50:15.069" v="244" actId="12789"/>
          <ac:cxnSpMkLst>
            <pc:docMk/>
            <pc:sldMk cId="638132083" sldId="2147327033"/>
            <ac:cxnSpMk id="16" creationId="{0F24F032-0784-E59A-2358-A5F080F59214}"/>
          </ac:cxnSpMkLst>
        </pc:cxnChg>
        <pc:cxnChg chg="add mod">
          <ac:chgData name="Kaileen Cain" userId="21167d2d-fdf2-4320-ae3a-272888c89590" providerId="ADAL" clId="{75458B0A-B6A4-4753-8E50-8D295458B6E7}" dt="2023-11-28T17:50:15.069" v="244" actId="12789"/>
          <ac:cxnSpMkLst>
            <pc:docMk/>
            <pc:sldMk cId="638132083" sldId="2147327033"/>
            <ac:cxnSpMk id="17" creationId="{6A57C772-1DB1-CB92-66C8-8E78E713F6E8}"/>
          </ac:cxnSpMkLst>
        </pc:cxnChg>
      </pc:sldChg>
      <pc:sldChg chg="add del">
        <pc:chgData name="Kaileen Cain" userId="21167d2d-fdf2-4320-ae3a-272888c89590" providerId="ADAL" clId="{75458B0A-B6A4-4753-8E50-8D295458B6E7}" dt="2023-11-28T17:43:02.133" v="35" actId="47"/>
        <pc:sldMkLst>
          <pc:docMk/>
          <pc:sldMk cId="4021306964" sldId="2147327033"/>
        </pc:sldMkLst>
      </pc:sldChg>
      <pc:sldChg chg="addSp delSp modSp add mod">
        <pc:chgData name="Kaileen Cain" userId="21167d2d-fdf2-4320-ae3a-272888c89590" providerId="ADAL" clId="{75458B0A-B6A4-4753-8E50-8D295458B6E7}" dt="2023-11-28T17:55:06.963" v="273" actId="1036"/>
        <pc:sldMkLst>
          <pc:docMk/>
          <pc:sldMk cId="1508047624" sldId="2147327034"/>
        </pc:sldMkLst>
        <pc:spChg chg="mod">
          <ac:chgData name="Kaileen Cain" userId="21167d2d-fdf2-4320-ae3a-272888c89590" providerId="ADAL" clId="{75458B0A-B6A4-4753-8E50-8D295458B6E7}" dt="2023-11-28T17:51:15.684" v="252" actId="20577"/>
          <ac:spMkLst>
            <pc:docMk/>
            <pc:sldMk cId="1508047624" sldId="2147327034"/>
            <ac:spMk id="4" creationId="{1BF894CE-5EB9-4BB3-F6C7-477E37F6A6AA}"/>
          </ac:spMkLst>
        </pc:spChg>
        <pc:spChg chg="add mod">
          <ac:chgData name="Kaileen Cain" userId="21167d2d-fdf2-4320-ae3a-272888c89590" providerId="ADAL" clId="{75458B0A-B6A4-4753-8E50-8D295458B6E7}" dt="2023-11-28T17:51:37.716" v="253"/>
          <ac:spMkLst>
            <pc:docMk/>
            <pc:sldMk cId="1508047624" sldId="2147327034"/>
            <ac:spMk id="9" creationId="{56CD0AEF-8C4A-237D-2352-158F3F7D3A41}"/>
          </ac:spMkLst>
        </pc:spChg>
        <pc:spChg chg="add mod">
          <ac:chgData name="Kaileen Cain" userId="21167d2d-fdf2-4320-ae3a-272888c89590" providerId="ADAL" clId="{75458B0A-B6A4-4753-8E50-8D295458B6E7}" dt="2023-11-28T17:51:37.716" v="253"/>
          <ac:spMkLst>
            <pc:docMk/>
            <pc:sldMk cId="1508047624" sldId="2147327034"/>
            <ac:spMk id="10" creationId="{D7B5D489-3F7B-F5D5-886E-C54C7E03DA82}"/>
          </ac:spMkLst>
        </pc:spChg>
        <pc:spChg chg="add mod">
          <ac:chgData name="Kaileen Cain" userId="21167d2d-fdf2-4320-ae3a-272888c89590" providerId="ADAL" clId="{75458B0A-B6A4-4753-8E50-8D295458B6E7}" dt="2023-11-28T17:51:37.716" v="253"/>
          <ac:spMkLst>
            <pc:docMk/>
            <pc:sldMk cId="1508047624" sldId="2147327034"/>
            <ac:spMk id="11" creationId="{34BD3ADD-39AE-C062-54E2-BD1A2752863D}"/>
          </ac:spMkLst>
        </pc:spChg>
        <pc:spChg chg="del">
          <ac:chgData name="Kaileen Cain" userId="21167d2d-fdf2-4320-ae3a-272888c89590" providerId="ADAL" clId="{75458B0A-B6A4-4753-8E50-8D295458B6E7}" dt="2023-11-28T17:50:40.854" v="248" actId="478"/>
          <ac:spMkLst>
            <pc:docMk/>
            <pc:sldMk cId="1508047624" sldId="2147327034"/>
            <ac:spMk id="12" creationId="{39D3111D-9809-1BB9-EDE2-3F39C44CA464}"/>
          </ac:spMkLst>
        </pc:spChg>
        <pc:spChg chg="del">
          <ac:chgData name="Kaileen Cain" userId="21167d2d-fdf2-4320-ae3a-272888c89590" providerId="ADAL" clId="{75458B0A-B6A4-4753-8E50-8D295458B6E7}" dt="2023-11-28T17:50:40.854" v="248" actId="478"/>
          <ac:spMkLst>
            <pc:docMk/>
            <pc:sldMk cId="1508047624" sldId="2147327034"/>
            <ac:spMk id="14" creationId="{0C979847-55CE-E4FA-A001-C5A4C1794DEF}"/>
          </ac:spMkLst>
        </pc:spChg>
        <pc:spChg chg="del">
          <ac:chgData name="Kaileen Cain" userId="21167d2d-fdf2-4320-ae3a-272888c89590" providerId="ADAL" clId="{75458B0A-B6A4-4753-8E50-8D295458B6E7}" dt="2023-11-28T17:50:40.854" v="248" actId="478"/>
          <ac:spMkLst>
            <pc:docMk/>
            <pc:sldMk cId="1508047624" sldId="2147327034"/>
            <ac:spMk id="18" creationId="{A945972C-53DB-CDE3-93D3-2A99F48F4385}"/>
          </ac:spMkLst>
        </pc:spChg>
        <pc:spChg chg="del">
          <ac:chgData name="Kaileen Cain" userId="21167d2d-fdf2-4320-ae3a-272888c89590" providerId="ADAL" clId="{75458B0A-B6A4-4753-8E50-8D295458B6E7}" dt="2023-11-28T17:50:35.845" v="247" actId="478"/>
          <ac:spMkLst>
            <pc:docMk/>
            <pc:sldMk cId="1508047624" sldId="2147327034"/>
            <ac:spMk id="19" creationId="{073A38CA-BA2D-2FDA-8756-CAAB388C8EFB}"/>
          </ac:spMkLst>
        </pc:spChg>
        <pc:spChg chg="del">
          <ac:chgData name="Kaileen Cain" userId="21167d2d-fdf2-4320-ae3a-272888c89590" providerId="ADAL" clId="{75458B0A-B6A4-4753-8E50-8D295458B6E7}" dt="2023-11-28T17:50:35.845" v="247" actId="478"/>
          <ac:spMkLst>
            <pc:docMk/>
            <pc:sldMk cId="1508047624" sldId="2147327034"/>
            <ac:spMk id="20" creationId="{98D0B134-8013-B7E7-1FA8-B6CC5FD295DD}"/>
          </ac:spMkLst>
        </pc:spChg>
        <pc:spChg chg="add mod">
          <ac:chgData name="Kaileen Cain" userId="21167d2d-fdf2-4320-ae3a-272888c89590" providerId="ADAL" clId="{75458B0A-B6A4-4753-8E50-8D295458B6E7}" dt="2023-11-28T17:51:37.716" v="253"/>
          <ac:spMkLst>
            <pc:docMk/>
            <pc:sldMk cId="1508047624" sldId="2147327034"/>
            <ac:spMk id="34" creationId="{901F6F46-34F2-412A-F241-6DE5E16DA048}"/>
          </ac:spMkLst>
        </pc:spChg>
        <pc:spChg chg="add mod">
          <ac:chgData name="Kaileen Cain" userId="21167d2d-fdf2-4320-ae3a-272888c89590" providerId="ADAL" clId="{75458B0A-B6A4-4753-8E50-8D295458B6E7}" dt="2023-11-28T17:51:37.716" v="253"/>
          <ac:spMkLst>
            <pc:docMk/>
            <pc:sldMk cId="1508047624" sldId="2147327034"/>
            <ac:spMk id="69" creationId="{19FD6ABE-CF51-1317-7E64-923D852A7B1E}"/>
          </ac:spMkLst>
        </pc:spChg>
        <pc:spChg chg="add mod">
          <ac:chgData name="Kaileen Cain" userId="21167d2d-fdf2-4320-ae3a-272888c89590" providerId="ADAL" clId="{75458B0A-B6A4-4753-8E50-8D295458B6E7}" dt="2023-11-28T17:51:37.716" v="253"/>
          <ac:spMkLst>
            <pc:docMk/>
            <pc:sldMk cId="1508047624" sldId="2147327034"/>
            <ac:spMk id="125" creationId="{E1270ACD-804F-70A2-8AFB-078E53208C37}"/>
          </ac:spMkLst>
        </pc:spChg>
        <pc:spChg chg="add mod">
          <ac:chgData name="Kaileen Cain" userId="21167d2d-fdf2-4320-ae3a-272888c89590" providerId="ADAL" clId="{75458B0A-B6A4-4753-8E50-8D295458B6E7}" dt="2023-11-28T17:51:37.716" v="253"/>
          <ac:spMkLst>
            <pc:docMk/>
            <pc:sldMk cId="1508047624" sldId="2147327034"/>
            <ac:spMk id="126" creationId="{36CFC73C-CC69-504E-F4F4-04F138E85E7E}"/>
          </ac:spMkLst>
        </pc:spChg>
        <pc:spChg chg="add mod">
          <ac:chgData name="Kaileen Cain" userId="21167d2d-fdf2-4320-ae3a-272888c89590" providerId="ADAL" clId="{75458B0A-B6A4-4753-8E50-8D295458B6E7}" dt="2023-11-28T17:51:37.716" v="253"/>
          <ac:spMkLst>
            <pc:docMk/>
            <pc:sldMk cId="1508047624" sldId="2147327034"/>
            <ac:spMk id="127" creationId="{6E5D4FA5-800E-276A-95C8-AFF874A6E71E}"/>
          </ac:spMkLst>
        </pc:spChg>
        <pc:spChg chg="add mod">
          <ac:chgData name="Kaileen Cain" userId="21167d2d-fdf2-4320-ae3a-272888c89590" providerId="ADAL" clId="{75458B0A-B6A4-4753-8E50-8D295458B6E7}" dt="2023-11-28T17:51:37.716" v="253"/>
          <ac:spMkLst>
            <pc:docMk/>
            <pc:sldMk cId="1508047624" sldId="2147327034"/>
            <ac:spMk id="128" creationId="{EDD61B26-050E-D9C6-AD99-3A880A2A432B}"/>
          </ac:spMkLst>
        </pc:spChg>
        <pc:spChg chg="add mod">
          <ac:chgData name="Kaileen Cain" userId="21167d2d-fdf2-4320-ae3a-272888c89590" providerId="ADAL" clId="{75458B0A-B6A4-4753-8E50-8D295458B6E7}" dt="2023-11-28T17:51:37.716" v="253"/>
          <ac:spMkLst>
            <pc:docMk/>
            <pc:sldMk cId="1508047624" sldId="2147327034"/>
            <ac:spMk id="129" creationId="{96B2E7B7-00B1-A1E1-7F57-79050624106D}"/>
          </ac:spMkLst>
        </pc:spChg>
        <pc:spChg chg="add mod">
          <ac:chgData name="Kaileen Cain" userId="21167d2d-fdf2-4320-ae3a-272888c89590" providerId="ADAL" clId="{75458B0A-B6A4-4753-8E50-8D295458B6E7}" dt="2023-11-28T17:51:37.716" v="253"/>
          <ac:spMkLst>
            <pc:docMk/>
            <pc:sldMk cId="1508047624" sldId="2147327034"/>
            <ac:spMk id="130" creationId="{174D9869-7586-5942-D634-88A6C954B628}"/>
          </ac:spMkLst>
        </pc:spChg>
        <pc:spChg chg="add mod">
          <ac:chgData name="Kaileen Cain" userId="21167d2d-fdf2-4320-ae3a-272888c89590" providerId="ADAL" clId="{75458B0A-B6A4-4753-8E50-8D295458B6E7}" dt="2023-11-28T17:51:37.716" v="253"/>
          <ac:spMkLst>
            <pc:docMk/>
            <pc:sldMk cId="1508047624" sldId="2147327034"/>
            <ac:spMk id="131" creationId="{9D466D9E-E432-FC8C-6A72-C7C93E6D0F73}"/>
          </ac:spMkLst>
        </pc:spChg>
        <pc:spChg chg="add mod">
          <ac:chgData name="Kaileen Cain" userId="21167d2d-fdf2-4320-ae3a-272888c89590" providerId="ADAL" clId="{75458B0A-B6A4-4753-8E50-8D295458B6E7}" dt="2023-11-28T17:51:37.716" v="253"/>
          <ac:spMkLst>
            <pc:docMk/>
            <pc:sldMk cId="1508047624" sldId="2147327034"/>
            <ac:spMk id="132" creationId="{A248E692-5CFF-EA7E-0A0B-417A7350B735}"/>
          </ac:spMkLst>
        </pc:spChg>
        <pc:spChg chg="add mod">
          <ac:chgData name="Kaileen Cain" userId="21167d2d-fdf2-4320-ae3a-272888c89590" providerId="ADAL" clId="{75458B0A-B6A4-4753-8E50-8D295458B6E7}" dt="2023-11-28T17:51:37.716" v="253"/>
          <ac:spMkLst>
            <pc:docMk/>
            <pc:sldMk cId="1508047624" sldId="2147327034"/>
            <ac:spMk id="133" creationId="{A43B7FC0-2031-F70E-6DCC-EDE4724B89C2}"/>
          </ac:spMkLst>
        </pc:spChg>
        <pc:spChg chg="add mod">
          <ac:chgData name="Kaileen Cain" userId="21167d2d-fdf2-4320-ae3a-272888c89590" providerId="ADAL" clId="{75458B0A-B6A4-4753-8E50-8D295458B6E7}" dt="2023-11-28T17:51:37.716" v="253"/>
          <ac:spMkLst>
            <pc:docMk/>
            <pc:sldMk cId="1508047624" sldId="2147327034"/>
            <ac:spMk id="134" creationId="{17CAC071-6803-BB73-A1B7-1F81B9C5AB24}"/>
          </ac:spMkLst>
        </pc:spChg>
        <pc:spChg chg="add mod">
          <ac:chgData name="Kaileen Cain" userId="21167d2d-fdf2-4320-ae3a-272888c89590" providerId="ADAL" clId="{75458B0A-B6A4-4753-8E50-8D295458B6E7}" dt="2023-11-28T17:55:06.963" v="273" actId="1036"/>
          <ac:spMkLst>
            <pc:docMk/>
            <pc:sldMk cId="1508047624" sldId="2147327034"/>
            <ac:spMk id="136" creationId="{74ED3331-6DC8-6142-450A-EBF06B8FEDFC}"/>
          </ac:spMkLst>
        </pc:spChg>
        <pc:spChg chg="add mod">
          <ac:chgData name="Kaileen Cain" userId="21167d2d-fdf2-4320-ae3a-272888c89590" providerId="ADAL" clId="{75458B0A-B6A4-4753-8E50-8D295458B6E7}" dt="2023-11-28T17:54:37.669" v="255"/>
          <ac:spMkLst>
            <pc:docMk/>
            <pc:sldMk cId="1508047624" sldId="2147327034"/>
            <ac:spMk id="137" creationId="{0DF2A95A-0C2A-6BCF-7523-6FEF7A454EE3}"/>
          </ac:spMkLst>
        </pc:spChg>
        <pc:grpChg chg="del">
          <ac:chgData name="Kaileen Cain" userId="21167d2d-fdf2-4320-ae3a-272888c89590" providerId="ADAL" clId="{75458B0A-B6A4-4753-8E50-8D295458B6E7}" dt="2023-11-28T17:50:35.845" v="247" actId="478"/>
          <ac:grpSpMkLst>
            <pc:docMk/>
            <pc:sldMk cId="1508047624" sldId="2147327034"/>
            <ac:grpSpMk id="21" creationId="{D3959148-E6B0-E751-68F4-C7603C0F3963}"/>
          </ac:grpSpMkLst>
        </pc:grpChg>
        <pc:graphicFrameChg chg="add mod">
          <ac:chgData name="Kaileen Cain" userId="21167d2d-fdf2-4320-ae3a-272888c89590" providerId="ADAL" clId="{75458B0A-B6A4-4753-8E50-8D295458B6E7}" dt="2023-11-28T17:54:53.830" v="258" actId="1076"/>
          <ac:graphicFrameMkLst>
            <pc:docMk/>
            <pc:sldMk cId="1508047624" sldId="2147327034"/>
            <ac:graphicFrameMk id="135" creationId="{74CC1684-3DAF-DC74-318B-31831AB691EB}"/>
          </ac:graphicFrameMkLst>
        </pc:graphicFrameChg>
        <pc:picChg chg="add del mod">
          <ac:chgData name="Kaileen Cain" userId="21167d2d-fdf2-4320-ae3a-272888c89590" providerId="ADAL" clId="{75458B0A-B6A4-4753-8E50-8D295458B6E7}" dt="2023-11-28T17:54:36.975" v="254" actId="478"/>
          <ac:picMkLst>
            <pc:docMk/>
            <pc:sldMk cId="1508047624" sldId="2147327034"/>
            <ac:picMk id="7" creationId="{A7C13F8B-504E-FF8A-8887-4B631E07AEDD}"/>
          </ac:picMkLst>
        </pc:picChg>
        <pc:cxnChg chg="del">
          <ac:chgData name="Kaileen Cain" userId="21167d2d-fdf2-4320-ae3a-272888c89590" providerId="ADAL" clId="{75458B0A-B6A4-4753-8E50-8D295458B6E7}" dt="2023-11-28T17:50:35.845" v="247" actId="478"/>
          <ac:cxnSpMkLst>
            <pc:docMk/>
            <pc:sldMk cId="1508047624" sldId="2147327034"/>
            <ac:cxnSpMk id="16" creationId="{0F24F032-0784-E59A-2358-A5F080F59214}"/>
          </ac:cxnSpMkLst>
        </pc:cxnChg>
        <pc:cxnChg chg="del">
          <ac:chgData name="Kaileen Cain" userId="21167d2d-fdf2-4320-ae3a-272888c89590" providerId="ADAL" clId="{75458B0A-B6A4-4753-8E50-8D295458B6E7}" dt="2023-11-28T17:50:35.845" v="247" actId="478"/>
          <ac:cxnSpMkLst>
            <pc:docMk/>
            <pc:sldMk cId="1508047624" sldId="2147327034"/>
            <ac:cxnSpMk id="17" creationId="{6A57C772-1DB1-CB92-66C8-8E78E713F6E8}"/>
          </ac:cxnSpMkLst>
        </pc:cxnChg>
      </pc:sldChg>
    </pc:docChg>
  </pc:docChgLst>
  <pc:docChgLst>
    <pc:chgData name="Kaileen Cain" userId="21167d2d-fdf2-4320-ae3a-272888c89590" providerId="ADAL" clId="{7E10C356-4506-44F1-B6B7-B3FFE8644C16}"/>
    <pc:docChg chg="undo redo custSel modSld sldOrd">
      <pc:chgData name="Kaileen Cain" userId="21167d2d-fdf2-4320-ae3a-272888c89590" providerId="ADAL" clId="{7E10C356-4506-44F1-B6B7-B3FFE8644C16}" dt="2024-01-22T22:21:59.357" v="561"/>
      <pc:docMkLst>
        <pc:docMk/>
      </pc:docMkLst>
      <pc:sldChg chg="addSp delSp modSp mod">
        <pc:chgData name="Kaileen Cain" userId="21167d2d-fdf2-4320-ae3a-272888c89590" providerId="ADAL" clId="{7E10C356-4506-44F1-B6B7-B3FFE8644C16}" dt="2024-01-22T22:21:33.270" v="557" actId="14100"/>
        <pc:sldMkLst>
          <pc:docMk/>
          <pc:sldMk cId="1303131640" sldId="2146846086"/>
        </pc:sldMkLst>
        <pc:spChg chg="add mod ord">
          <ac:chgData name="Kaileen Cain" userId="21167d2d-fdf2-4320-ae3a-272888c89590" providerId="ADAL" clId="{7E10C356-4506-44F1-B6B7-B3FFE8644C16}" dt="2024-01-22T19:38:07.265" v="277" actId="167"/>
          <ac:spMkLst>
            <pc:docMk/>
            <pc:sldMk cId="1303131640" sldId="2146846086"/>
            <ac:spMk id="3" creationId="{2D3FABE1-CC7A-3746-C929-B62F94646CDA}"/>
          </ac:spMkLst>
        </pc:spChg>
        <pc:spChg chg="add mod">
          <ac:chgData name="Kaileen Cain" userId="21167d2d-fdf2-4320-ae3a-272888c89590" providerId="ADAL" clId="{7E10C356-4506-44F1-B6B7-B3FFE8644C16}" dt="2024-01-22T19:40:07.868" v="294"/>
          <ac:spMkLst>
            <pc:docMk/>
            <pc:sldMk cId="1303131640" sldId="2146846086"/>
            <ac:spMk id="5" creationId="{C671E8FB-9EF9-EF84-6402-A6B405B743B1}"/>
          </ac:spMkLst>
        </pc:spChg>
        <pc:spChg chg="add mod">
          <ac:chgData name="Kaileen Cain" userId="21167d2d-fdf2-4320-ae3a-272888c89590" providerId="ADAL" clId="{7E10C356-4506-44F1-B6B7-B3FFE8644C16}" dt="2024-01-22T22:21:33.270" v="557" actId="14100"/>
          <ac:spMkLst>
            <pc:docMk/>
            <pc:sldMk cId="1303131640" sldId="2146846086"/>
            <ac:spMk id="12" creationId="{CFFA804D-D516-B687-3829-F186C3D0AD26}"/>
          </ac:spMkLst>
        </pc:spChg>
        <pc:spChg chg="mod">
          <ac:chgData name="Kaileen Cain" userId="21167d2d-fdf2-4320-ae3a-272888c89590" providerId="ADAL" clId="{7E10C356-4506-44F1-B6B7-B3FFE8644C16}" dt="2024-01-22T19:57:20.832" v="344" actId="1582"/>
          <ac:spMkLst>
            <pc:docMk/>
            <pc:sldMk cId="1303131640" sldId="2146846086"/>
            <ac:spMk id="16" creationId="{B9353965-18DA-0006-62AB-6C48B81B3C83}"/>
          </ac:spMkLst>
        </pc:spChg>
        <pc:spChg chg="mod">
          <ac:chgData name="Kaileen Cain" userId="21167d2d-fdf2-4320-ae3a-272888c89590" providerId="ADAL" clId="{7E10C356-4506-44F1-B6B7-B3FFE8644C16}" dt="2024-01-22T19:59:48.241" v="347" actId="207"/>
          <ac:spMkLst>
            <pc:docMk/>
            <pc:sldMk cId="1303131640" sldId="2146846086"/>
            <ac:spMk id="17" creationId="{6AAE5ABA-0AC1-E5F4-9CD0-5114A4093FA4}"/>
          </ac:spMkLst>
        </pc:spChg>
        <pc:spChg chg="del mod">
          <ac:chgData name="Kaileen Cain" userId="21167d2d-fdf2-4320-ae3a-272888c89590" providerId="ADAL" clId="{7E10C356-4506-44F1-B6B7-B3FFE8644C16}" dt="2024-01-22T19:41:24.847" v="298" actId="478"/>
          <ac:spMkLst>
            <pc:docMk/>
            <pc:sldMk cId="1303131640" sldId="2146846086"/>
            <ac:spMk id="28" creationId="{031AD157-F125-436C-8C7B-25260A7EB27F}"/>
          </ac:spMkLst>
        </pc:spChg>
        <pc:grpChg chg="add mod">
          <ac:chgData name="Kaileen Cain" userId="21167d2d-fdf2-4320-ae3a-272888c89590" providerId="ADAL" clId="{7E10C356-4506-44F1-B6B7-B3FFE8644C16}" dt="2024-01-22T20:32:46.955" v="403"/>
          <ac:grpSpMkLst>
            <pc:docMk/>
            <pc:sldMk cId="1303131640" sldId="2146846086"/>
            <ac:grpSpMk id="13" creationId="{D80FD2E8-A4D3-0970-9882-272C2F820246}"/>
          </ac:grpSpMkLst>
        </pc:grpChg>
        <pc:picChg chg="del mod">
          <ac:chgData name="Kaileen Cain" userId="21167d2d-fdf2-4320-ae3a-272888c89590" providerId="ADAL" clId="{7E10C356-4506-44F1-B6B7-B3FFE8644C16}" dt="2024-01-22T19:38:19.890" v="280" actId="21"/>
          <ac:picMkLst>
            <pc:docMk/>
            <pc:sldMk cId="1303131640" sldId="2146846086"/>
            <ac:picMk id="2" creationId="{68FF709E-32DB-A0F1-B24B-C517C55B543D}"/>
          </ac:picMkLst>
        </pc:picChg>
        <pc:picChg chg="add mod">
          <ac:chgData name="Kaileen Cain" userId="21167d2d-fdf2-4320-ae3a-272888c89590" providerId="ADAL" clId="{7E10C356-4506-44F1-B6B7-B3FFE8644C16}" dt="2024-01-22T19:40:02.937" v="293"/>
          <ac:picMkLst>
            <pc:docMk/>
            <pc:sldMk cId="1303131640" sldId="2146846086"/>
            <ac:picMk id="4" creationId="{5858CA03-4ADE-3C9B-84B2-9D836E4A4EF9}"/>
          </ac:picMkLst>
        </pc:picChg>
        <pc:picChg chg="add del mod">
          <ac:chgData name="Kaileen Cain" userId="21167d2d-fdf2-4320-ae3a-272888c89590" providerId="ADAL" clId="{7E10C356-4506-44F1-B6B7-B3FFE8644C16}" dt="2024-01-22T19:38:38.497" v="284" actId="21"/>
          <ac:picMkLst>
            <pc:docMk/>
            <pc:sldMk cId="1303131640" sldId="2146846086"/>
            <ac:picMk id="10" creationId="{68FF709E-32DB-A0F1-B24B-C517C55B543D}"/>
          </ac:picMkLst>
        </pc:picChg>
        <pc:picChg chg="add del mod modCrop">
          <ac:chgData name="Kaileen Cain" userId="21167d2d-fdf2-4320-ae3a-272888c89590" providerId="ADAL" clId="{7E10C356-4506-44F1-B6B7-B3FFE8644C16}" dt="2024-01-22T19:39:29.456" v="291" actId="21"/>
          <ac:picMkLst>
            <pc:docMk/>
            <pc:sldMk cId="1303131640" sldId="2146846086"/>
            <ac:picMk id="11" creationId="{68FF709E-32DB-A0F1-B24B-C517C55B543D}"/>
          </ac:picMkLst>
        </pc:picChg>
        <pc:picChg chg="mod">
          <ac:chgData name="Kaileen Cain" userId="21167d2d-fdf2-4320-ae3a-272888c89590" providerId="ADAL" clId="{7E10C356-4506-44F1-B6B7-B3FFE8644C16}" dt="2024-01-22T20:32:46.955" v="403"/>
          <ac:picMkLst>
            <pc:docMk/>
            <pc:sldMk cId="1303131640" sldId="2146846086"/>
            <ac:picMk id="14" creationId="{5D1F0848-B4ED-1055-C44E-B88697A3A869}"/>
          </ac:picMkLst>
        </pc:picChg>
        <pc:picChg chg="mod">
          <ac:chgData name="Kaileen Cain" userId="21167d2d-fdf2-4320-ae3a-272888c89590" providerId="ADAL" clId="{7E10C356-4506-44F1-B6B7-B3FFE8644C16}" dt="2024-01-22T20:32:46.955" v="403"/>
          <ac:picMkLst>
            <pc:docMk/>
            <pc:sldMk cId="1303131640" sldId="2146846086"/>
            <ac:picMk id="15" creationId="{8A6FF76D-A45E-B213-5892-75D2B2551690}"/>
          </ac:picMkLst>
        </pc:picChg>
      </pc:sldChg>
      <pc:sldChg chg="addSp delSp modSp mod ord">
        <pc:chgData name="Kaileen Cain" userId="21167d2d-fdf2-4320-ae3a-272888c89590" providerId="ADAL" clId="{7E10C356-4506-44F1-B6B7-B3FFE8644C16}" dt="2024-01-22T22:21:59.357" v="561"/>
        <pc:sldMkLst>
          <pc:docMk/>
          <pc:sldMk cId="92633938" sldId="2146846254"/>
        </pc:sldMkLst>
        <pc:spChg chg="add mod">
          <ac:chgData name="Kaileen Cain" userId="21167d2d-fdf2-4320-ae3a-272888c89590" providerId="ADAL" clId="{7E10C356-4506-44F1-B6B7-B3FFE8644C16}" dt="2024-01-22T20:35:54.452" v="546"/>
          <ac:spMkLst>
            <pc:docMk/>
            <pc:sldMk cId="92633938" sldId="2146846254"/>
            <ac:spMk id="2" creationId="{9DAC7E92-2D6A-C599-9DB1-71A84EEAA517}"/>
          </ac:spMkLst>
        </pc:spChg>
        <pc:spChg chg="del mod">
          <ac:chgData name="Kaileen Cain" userId="21167d2d-fdf2-4320-ae3a-272888c89590" providerId="ADAL" clId="{7E10C356-4506-44F1-B6B7-B3FFE8644C16}" dt="2024-01-22T20:36:05.457" v="549" actId="478"/>
          <ac:spMkLst>
            <pc:docMk/>
            <pc:sldMk cId="92633938" sldId="2146846254"/>
            <ac:spMk id="7" creationId="{6BD165E2-77C2-727D-F96F-ADACA591B75F}"/>
          </ac:spMkLst>
        </pc:spChg>
        <pc:spChg chg="add del mod">
          <ac:chgData name="Kaileen Cain" userId="21167d2d-fdf2-4320-ae3a-272888c89590" providerId="ADAL" clId="{7E10C356-4506-44F1-B6B7-B3FFE8644C16}" dt="2024-01-22T21:01:56.214" v="550" actId="478"/>
          <ac:spMkLst>
            <pc:docMk/>
            <pc:sldMk cId="92633938" sldId="2146846254"/>
            <ac:spMk id="9" creationId="{4C8781DA-C96B-0AB4-861E-32CC0E04BF58}"/>
          </ac:spMkLst>
        </pc:spChg>
        <pc:spChg chg="del">
          <ac:chgData name="Kaileen Cain" userId="21167d2d-fdf2-4320-ae3a-272888c89590" providerId="ADAL" clId="{7E10C356-4506-44F1-B6B7-B3FFE8644C16}" dt="2024-01-22T20:33:56.396" v="456" actId="478"/>
          <ac:spMkLst>
            <pc:docMk/>
            <pc:sldMk cId="92633938" sldId="2146846254"/>
            <ac:spMk id="14" creationId="{92BBCC83-7FC8-3C98-B67E-F79563E0F063}"/>
          </ac:spMkLst>
        </pc:spChg>
        <pc:spChg chg="add mod">
          <ac:chgData name="Kaileen Cain" userId="21167d2d-fdf2-4320-ae3a-272888c89590" providerId="ADAL" clId="{7E10C356-4506-44F1-B6B7-B3FFE8644C16}" dt="2024-01-22T22:21:24.950" v="556" actId="14100"/>
          <ac:spMkLst>
            <pc:docMk/>
            <pc:sldMk cId="92633938" sldId="2146846254"/>
            <ac:spMk id="16" creationId="{3169E7BC-EDD5-51F2-0A60-E8FBCEEB1331}"/>
          </ac:spMkLst>
        </pc:spChg>
        <pc:spChg chg="add mod">
          <ac:chgData name="Kaileen Cain" userId="21167d2d-fdf2-4320-ae3a-272888c89590" providerId="ADAL" clId="{7E10C356-4506-44F1-B6B7-B3FFE8644C16}" dt="2024-01-22T21:01:56.761" v="551"/>
          <ac:spMkLst>
            <pc:docMk/>
            <pc:sldMk cId="92633938" sldId="2146846254"/>
            <ac:spMk id="18" creationId="{D3A1E934-80E6-3884-EA31-49A548E32937}"/>
          </ac:spMkLst>
        </pc:spChg>
        <pc:spChg chg="mod">
          <ac:chgData name="Kaileen Cain" userId="21167d2d-fdf2-4320-ae3a-272888c89590" providerId="ADAL" clId="{7E10C356-4506-44F1-B6B7-B3FFE8644C16}" dt="2024-01-22T20:34:54.201" v="511" actId="20577"/>
          <ac:spMkLst>
            <pc:docMk/>
            <pc:sldMk cId="92633938" sldId="2146846254"/>
            <ac:spMk id="20" creationId="{27B64986-6A23-3277-8E2D-565906DD0684}"/>
          </ac:spMkLst>
        </pc:spChg>
        <pc:grpChg chg="add mod">
          <ac:chgData name="Kaileen Cain" userId="21167d2d-fdf2-4320-ae3a-272888c89590" providerId="ADAL" clId="{7E10C356-4506-44F1-B6B7-B3FFE8644C16}" dt="2024-01-22T20:35:54.452" v="546"/>
          <ac:grpSpMkLst>
            <pc:docMk/>
            <pc:sldMk cId="92633938" sldId="2146846254"/>
            <ac:grpSpMk id="10" creationId="{FC2FDB74-5426-7A6E-E432-D5B1358E1C0D}"/>
          </ac:grpSpMkLst>
        </pc:grpChg>
        <pc:graphicFrameChg chg="mod">
          <ac:chgData name="Kaileen Cain" userId="21167d2d-fdf2-4320-ae3a-272888c89590" providerId="ADAL" clId="{7E10C356-4506-44F1-B6B7-B3FFE8644C16}" dt="2024-01-22T20:35:21.666" v="543" actId="12788"/>
          <ac:graphicFrameMkLst>
            <pc:docMk/>
            <pc:sldMk cId="92633938" sldId="2146846254"/>
            <ac:graphicFrameMk id="19" creationId="{B0331FA0-1C35-DAEC-E07D-41AABF9BB434}"/>
          </ac:graphicFrameMkLst>
        </pc:graphicFrameChg>
        <pc:picChg chg="add del mod">
          <ac:chgData name="Kaileen Cain" userId="21167d2d-fdf2-4320-ae3a-272888c89590" providerId="ADAL" clId="{7E10C356-4506-44F1-B6B7-B3FFE8644C16}" dt="2024-01-22T21:01:56.214" v="550" actId="478"/>
          <ac:picMkLst>
            <pc:docMk/>
            <pc:sldMk cId="92633938" sldId="2146846254"/>
            <ac:picMk id="5" creationId="{0F9ABFB3-9B43-85E8-D594-F8B39C50BAE8}"/>
          </ac:picMkLst>
        </pc:picChg>
        <pc:picChg chg="del">
          <ac:chgData name="Kaileen Cain" userId="21167d2d-fdf2-4320-ae3a-272888c89590" providerId="ADAL" clId="{7E10C356-4506-44F1-B6B7-B3FFE8644C16}" dt="2024-01-22T20:33:53.776" v="455" actId="478"/>
          <ac:picMkLst>
            <pc:docMk/>
            <pc:sldMk cId="92633938" sldId="2146846254"/>
            <ac:picMk id="11" creationId="{500D81D9-543A-099B-6DCE-B937E4E48101}"/>
          </ac:picMkLst>
        </pc:picChg>
        <pc:picChg chg="mod">
          <ac:chgData name="Kaileen Cain" userId="21167d2d-fdf2-4320-ae3a-272888c89590" providerId="ADAL" clId="{7E10C356-4506-44F1-B6B7-B3FFE8644C16}" dt="2024-01-22T20:35:37.974" v="544" actId="1076"/>
          <ac:picMkLst>
            <pc:docMk/>
            <pc:sldMk cId="92633938" sldId="2146846254"/>
            <ac:picMk id="12" creationId="{634DAEC6-21CA-1BBC-DB6C-DECFD6988461}"/>
          </ac:picMkLst>
        </pc:picChg>
        <pc:picChg chg="mod">
          <ac:chgData name="Kaileen Cain" userId="21167d2d-fdf2-4320-ae3a-272888c89590" providerId="ADAL" clId="{7E10C356-4506-44F1-B6B7-B3FFE8644C16}" dt="2024-01-22T20:35:54.452" v="546"/>
          <ac:picMkLst>
            <pc:docMk/>
            <pc:sldMk cId="92633938" sldId="2146846254"/>
            <ac:picMk id="13" creationId="{1384A4A1-B484-3960-9EF6-62D4804545B9}"/>
          </ac:picMkLst>
        </pc:picChg>
        <pc:picChg chg="mod">
          <ac:chgData name="Kaileen Cain" userId="21167d2d-fdf2-4320-ae3a-272888c89590" providerId="ADAL" clId="{7E10C356-4506-44F1-B6B7-B3FFE8644C16}" dt="2024-01-22T20:35:54.452" v="546"/>
          <ac:picMkLst>
            <pc:docMk/>
            <pc:sldMk cId="92633938" sldId="2146846254"/>
            <ac:picMk id="15" creationId="{8A6BECA1-C884-CE52-1359-F1F0072590FB}"/>
          </ac:picMkLst>
        </pc:picChg>
        <pc:picChg chg="add mod">
          <ac:chgData name="Kaileen Cain" userId="21167d2d-fdf2-4320-ae3a-272888c89590" providerId="ADAL" clId="{7E10C356-4506-44F1-B6B7-B3FFE8644C16}" dt="2024-01-22T21:01:56.761" v="551"/>
          <ac:picMkLst>
            <pc:docMk/>
            <pc:sldMk cId="92633938" sldId="2146846254"/>
            <ac:picMk id="17" creationId="{8A80075F-FCEA-86E8-EE70-AFBC021BE115}"/>
          </ac:picMkLst>
        </pc:picChg>
      </pc:sldChg>
      <pc:sldChg chg="addSp delSp modSp mod">
        <pc:chgData name="Kaileen Cain" userId="21167d2d-fdf2-4320-ae3a-272888c89590" providerId="ADAL" clId="{7E10C356-4506-44F1-B6B7-B3FFE8644C16}" dt="2024-01-22T22:21:14.206" v="554" actId="167"/>
        <pc:sldMkLst>
          <pc:docMk/>
          <pc:sldMk cId="3613248877" sldId="2146846272"/>
        </pc:sldMkLst>
        <pc:spChg chg="del">
          <ac:chgData name="Kaileen Cain" userId="21167d2d-fdf2-4320-ae3a-272888c89590" providerId="ADAL" clId="{7E10C356-4506-44F1-B6B7-B3FFE8644C16}" dt="2024-01-22T19:51:32.891" v="336" actId="478"/>
          <ac:spMkLst>
            <pc:docMk/>
            <pc:sldMk cId="3613248877" sldId="2146846272"/>
            <ac:spMk id="2" creationId="{3FA61F20-EBFB-FA5E-81D4-365BB765AABC}"/>
          </ac:spMkLst>
        </pc:spChg>
        <pc:spChg chg="del mod">
          <ac:chgData name="Kaileen Cain" userId="21167d2d-fdf2-4320-ae3a-272888c89590" providerId="ADAL" clId="{7E10C356-4506-44F1-B6B7-B3FFE8644C16}" dt="2024-01-22T19:46:47.282" v="327" actId="478"/>
          <ac:spMkLst>
            <pc:docMk/>
            <pc:sldMk cId="3613248877" sldId="2146846272"/>
            <ac:spMk id="8" creationId="{403071B1-4B0D-7D48-F1C5-F0B43345741D}"/>
          </ac:spMkLst>
        </pc:spChg>
        <pc:spChg chg="mod">
          <ac:chgData name="Kaileen Cain" userId="21167d2d-fdf2-4320-ae3a-272888c89590" providerId="ADAL" clId="{7E10C356-4506-44F1-B6B7-B3FFE8644C16}" dt="2024-01-22T20:32:55.065" v="413" actId="1036"/>
          <ac:spMkLst>
            <pc:docMk/>
            <pc:sldMk cId="3613248877" sldId="2146846272"/>
            <ac:spMk id="11" creationId="{3B366C04-8718-31B0-7B65-6A1A532067A8}"/>
          </ac:spMkLst>
        </pc:spChg>
        <pc:spChg chg="add mod ord">
          <ac:chgData name="Kaileen Cain" userId="21167d2d-fdf2-4320-ae3a-272888c89590" providerId="ADAL" clId="{7E10C356-4506-44F1-B6B7-B3FFE8644C16}" dt="2024-01-22T22:21:14.206" v="554" actId="167"/>
          <ac:spMkLst>
            <pc:docMk/>
            <pc:sldMk cId="3613248877" sldId="2146846272"/>
            <ac:spMk id="12" creationId="{9B8D9CA3-877C-0886-D53D-B79B0A8EEC99}"/>
          </ac:spMkLst>
        </pc:spChg>
        <pc:spChg chg="add mod ord">
          <ac:chgData name="Kaileen Cain" userId="21167d2d-fdf2-4320-ae3a-272888c89590" providerId="ADAL" clId="{7E10C356-4506-44F1-B6B7-B3FFE8644C16}" dt="2024-01-22T19:50:40.451" v="335"/>
          <ac:spMkLst>
            <pc:docMk/>
            <pc:sldMk cId="3613248877" sldId="2146846272"/>
            <ac:spMk id="14" creationId="{E655DF05-3312-18FE-4930-7761F33D3E8A}"/>
          </ac:spMkLst>
        </pc:spChg>
        <pc:spChg chg="add mod ord">
          <ac:chgData name="Kaileen Cain" userId="21167d2d-fdf2-4320-ae3a-272888c89590" providerId="ADAL" clId="{7E10C356-4506-44F1-B6B7-B3FFE8644C16}" dt="2024-01-22T22:21:09.601" v="553" actId="167"/>
          <ac:spMkLst>
            <pc:docMk/>
            <pc:sldMk cId="3613248877" sldId="2146846272"/>
            <ac:spMk id="15" creationId="{A802A2F0-F82A-3967-F2A8-0A07F63CAC4E}"/>
          </ac:spMkLst>
        </pc:spChg>
        <pc:grpChg chg="add mod">
          <ac:chgData name="Kaileen Cain" userId="21167d2d-fdf2-4320-ae3a-272888c89590" providerId="ADAL" clId="{7E10C356-4506-44F1-B6B7-B3FFE8644C16}" dt="2024-01-22T20:32:50.611" v="404"/>
          <ac:grpSpMkLst>
            <pc:docMk/>
            <pc:sldMk cId="3613248877" sldId="2146846272"/>
            <ac:grpSpMk id="16" creationId="{1E2CD0EE-A280-9FF6-B5F1-4007EEB9B9C3}"/>
          </ac:grpSpMkLst>
        </pc:grpChg>
        <pc:graphicFrameChg chg="mod">
          <ac:chgData name="Kaileen Cain" userId="21167d2d-fdf2-4320-ae3a-272888c89590" providerId="ADAL" clId="{7E10C356-4506-44F1-B6B7-B3FFE8644C16}" dt="2024-01-22T20:32:55.065" v="413" actId="1036"/>
          <ac:graphicFrameMkLst>
            <pc:docMk/>
            <pc:sldMk cId="3613248877" sldId="2146846272"/>
            <ac:graphicFrameMk id="9" creationId="{1FF9DAAB-A1FD-9EF1-0BB7-F4059FDF76C1}"/>
          </ac:graphicFrameMkLst>
        </pc:graphicFrameChg>
        <pc:picChg chg="del">
          <ac:chgData name="Kaileen Cain" userId="21167d2d-fdf2-4320-ae3a-272888c89590" providerId="ADAL" clId="{7E10C356-4506-44F1-B6B7-B3FFE8644C16}" dt="2024-01-22T19:56:21.278" v="337" actId="478"/>
          <ac:picMkLst>
            <pc:docMk/>
            <pc:sldMk cId="3613248877" sldId="2146846272"/>
            <ac:picMk id="7" creationId="{304515F4-E7A0-589A-CFCD-1EFF09CFA372}"/>
          </ac:picMkLst>
        </pc:picChg>
        <pc:picChg chg="del mod modCrop">
          <ac:chgData name="Kaileen Cain" userId="21167d2d-fdf2-4320-ae3a-272888c89590" providerId="ADAL" clId="{7E10C356-4506-44F1-B6B7-B3FFE8644C16}" dt="2024-01-22T19:48:33.256" v="332" actId="478"/>
          <ac:picMkLst>
            <pc:docMk/>
            <pc:sldMk cId="3613248877" sldId="2146846272"/>
            <ac:picMk id="10" creationId="{06B3EBA7-7CBD-071A-183B-9DB890E8897E}"/>
          </ac:picMkLst>
        </pc:picChg>
        <pc:picChg chg="add mod ord">
          <ac:chgData name="Kaileen Cain" userId="21167d2d-fdf2-4320-ae3a-272888c89590" providerId="ADAL" clId="{7E10C356-4506-44F1-B6B7-B3FFE8644C16}" dt="2024-01-22T19:50:36.438" v="334"/>
          <ac:picMkLst>
            <pc:docMk/>
            <pc:sldMk cId="3613248877" sldId="2146846272"/>
            <ac:picMk id="13" creationId="{6F4B3CC3-018C-DF3B-E104-2B4290D81277}"/>
          </ac:picMkLst>
        </pc:picChg>
        <pc:picChg chg="mod">
          <ac:chgData name="Kaileen Cain" userId="21167d2d-fdf2-4320-ae3a-272888c89590" providerId="ADAL" clId="{7E10C356-4506-44F1-B6B7-B3FFE8644C16}" dt="2024-01-22T20:32:50.611" v="404"/>
          <ac:picMkLst>
            <pc:docMk/>
            <pc:sldMk cId="3613248877" sldId="2146846272"/>
            <ac:picMk id="17" creationId="{036CE694-2577-A4B3-C07B-275ED8081A05}"/>
          </ac:picMkLst>
        </pc:picChg>
        <pc:picChg chg="mod">
          <ac:chgData name="Kaileen Cain" userId="21167d2d-fdf2-4320-ae3a-272888c89590" providerId="ADAL" clId="{7E10C356-4506-44F1-B6B7-B3FFE8644C16}" dt="2024-01-22T20:32:50.611" v="404"/>
          <ac:picMkLst>
            <pc:docMk/>
            <pc:sldMk cId="3613248877" sldId="2146846272"/>
            <ac:picMk id="18" creationId="{6368C53D-04B5-B257-95F6-AB120C312667}"/>
          </ac:picMkLst>
        </pc:picChg>
      </pc:sldChg>
      <pc:sldChg chg="addSp delSp modSp mod">
        <pc:chgData name="Kaileen Cain" userId="21167d2d-fdf2-4320-ae3a-272888c89590" providerId="ADAL" clId="{7E10C356-4506-44F1-B6B7-B3FFE8644C16}" dt="2024-01-22T19:46:13.626" v="320" actId="478"/>
        <pc:sldMkLst>
          <pc:docMk/>
          <pc:sldMk cId="551601610" sldId="2146846289"/>
        </pc:sldMkLst>
        <pc:spChg chg="mod">
          <ac:chgData name="Kaileen Cain" userId="21167d2d-fdf2-4320-ae3a-272888c89590" providerId="ADAL" clId="{7E10C356-4506-44F1-B6B7-B3FFE8644C16}" dt="2024-01-22T17:55:53.307" v="144" actId="1035"/>
          <ac:spMkLst>
            <pc:docMk/>
            <pc:sldMk cId="551601610" sldId="2146846289"/>
            <ac:spMk id="5" creationId="{7B59C259-8BE7-3F87-F497-DD999A82BE5C}"/>
          </ac:spMkLst>
        </pc:spChg>
        <pc:spChg chg="mod">
          <ac:chgData name="Kaileen Cain" userId="21167d2d-fdf2-4320-ae3a-272888c89590" providerId="ADAL" clId="{7E10C356-4506-44F1-B6B7-B3FFE8644C16}" dt="2024-01-22T17:55:53.307" v="144" actId="1035"/>
          <ac:spMkLst>
            <pc:docMk/>
            <pc:sldMk cId="551601610" sldId="2146846289"/>
            <ac:spMk id="6" creationId="{B7283E8A-A547-EF7F-3F80-60966D6A754E}"/>
          </ac:spMkLst>
        </pc:spChg>
        <pc:spChg chg="del">
          <ac:chgData name="Kaileen Cain" userId="21167d2d-fdf2-4320-ae3a-272888c89590" providerId="ADAL" clId="{7E10C356-4506-44F1-B6B7-B3FFE8644C16}" dt="2024-01-22T17:46:28.500" v="0" actId="478"/>
          <ac:spMkLst>
            <pc:docMk/>
            <pc:sldMk cId="551601610" sldId="2146846289"/>
            <ac:spMk id="7" creationId="{0980968E-DC71-0527-C80E-8325B3D9667F}"/>
          </ac:spMkLst>
        </pc:spChg>
        <pc:spChg chg="mod">
          <ac:chgData name="Kaileen Cain" userId="21167d2d-fdf2-4320-ae3a-272888c89590" providerId="ADAL" clId="{7E10C356-4506-44F1-B6B7-B3FFE8644C16}" dt="2024-01-22T17:55:53.307" v="144" actId="1035"/>
          <ac:spMkLst>
            <pc:docMk/>
            <pc:sldMk cId="551601610" sldId="2146846289"/>
            <ac:spMk id="8" creationId="{52CB9AA0-DA64-6E71-6473-A4F3CB5C3D48}"/>
          </ac:spMkLst>
        </pc:spChg>
        <pc:spChg chg="del mod">
          <ac:chgData name="Kaileen Cain" userId="21167d2d-fdf2-4320-ae3a-272888c89590" providerId="ADAL" clId="{7E10C356-4506-44F1-B6B7-B3FFE8644C16}" dt="2024-01-22T19:42:37.739" v="310" actId="478"/>
          <ac:spMkLst>
            <pc:docMk/>
            <pc:sldMk cId="551601610" sldId="2146846289"/>
            <ac:spMk id="9" creationId="{D0D49DEB-7177-4C53-A63F-C8DEAEFFD3CD}"/>
          </ac:spMkLst>
        </pc:spChg>
        <pc:spChg chg="del">
          <ac:chgData name="Kaileen Cain" userId="21167d2d-fdf2-4320-ae3a-272888c89590" providerId="ADAL" clId="{7E10C356-4506-44F1-B6B7-B3FFE8644C16}" dt="2024-01-22T17:47:56.322" v="9" actId="478"/>
          <ac:spMkLst>
            <pc:docMk/>
            <pc:sldMk cId="551601610" sldId="2146846289"/>
            <ac:spMk id="10" creationId="{4B0D1621-4D92-D62B-917C-BD5676CBD8BB}"/>
          </ac:spMkLst>
        </pc:spChg>
        <pc:spChg chg="mod">
          <ac:chgData name="Kaileen Cain" userId="21167d2d-fdf2-4320-ae3a-272888c89590" providerId="ADAL" clId="{7E10C356-4506-44F1-B6B7-B3FFE8644C16}" dt="2024-01-22T17:55:53.307" v="144" actId="1035"/>
          <ac:spMkLst>
            <pc:docMk/>
            <pc:sldMk cId="551601610" sldId="2146846289"/>
            <ac:spMk id="11" creationId="{FB185BBF-D502-1D10-4EBB-3E9D55A110C6}"/>
          </ac:spMkLst>
        </pc:spChg>
        <pc:spChg chg="mod">
          <ac:chgData name="Kaileen Cain" userId="21167d2d-fdf2-4320-ae3a-272888c89590" providerId="ADAL" clId="{7E10C356-4506-44F1-B6B7-B3FFE8644C16}" dt="2024-01-22T17:55:53.307" v="144" actId="1035"/>
          <ac:spMkLst>
            <pc:docMk/>
            <pc:sldMk cId="551601610" sldId="2146846289"/>
            <ac:spMk id="12" creationId="{7B9238B5-294A-0223-517F-3C9E7F54A80E}"/>
          </ac:spMkLst>
        </pc:spChg>
        <pc:spChg chg="mod">
          <ac:chgData name="Kaileen Cain" userId="21167d2d-fdf2-4320-ae3a-272888c89590" providerId="ADAL" clId="{7E10C356-4506-44F1-B6B7-B3FFE8644C16}" dt="2024-01-22T17:55:53.307" v="144" actId="1035"/>
          <ac:spMkLst>
            <pc:docMk/>
            <pc:sldMk cId="551601610" sldId="2146846289"/>
            <ac:spMk id="13" creationId="{EB6CB48D-E664-BD64-B570-527B12E778EA}"/>
          </ac:spMkLst>
        </pc:spChg>
        <pc:spChg chg="del">
          <ac:chgData name="Kaileen Cain" userId="21167d2d-fdf2-4320-ae3a-272888c89590" providerId="ADAL" clId="{7E10C356-4506-44F1-B6B7-B3FFE8644C16}" dt="2024-01-22T17:46:33.154" v="1" actId="478"/>
          <ac:spMkLst>
            <pc:docMk/>
            <pc:sldMk cId="551601610" sldId="2146846289"/>
            <ac:spMk id="14" creationId="{FF3ADE33-7384-0EBD-06B3-6778885B5889}"/>
          </ac:spMkLst>
        </pc:spChg>
        <pc:spChg chg="mod">
          <ac:chgData name="Kaileen Cain" userId="21167d2d-fdf2-4320-ae3a-272888c89590" providerId="ADAL" clId="{7E10C356-4506-44F1-B6B7-B3FFE8644C16}" dt="2024-01-22T17:55:53.307" v="144" actId="1035"/>
          <ac:spMkLst>
            <pc:docMk/>
            <pc:sldMk cId="551601610" sldId="2146846289"/>
            <ac:spMk id="15" creationId="{446AF46E-69AC-7BD2-C8FD-3708E5A5DA10}"/>
          </ac:spMkLst>
        </pc:spChg>
        <pc:spChg chg="mod">
          <ac:chgData name="Kaileen Cain" userId="21167d2d-fdf2-4320-ae3a-272888c89590" providerId="ADAL" clId="{7E10C356-4506-44F1-B6B7-B3FFE8644C16}" dt="2024-01-22T17:55:53.307" v="144" actId="1035"/>
          <ac:spMkLst>
            <pc:docMk/>
            <pc:sldMk cId="551601610" sldId="2146846289"/>
            <ac:spMk id="16" creationId="{D5BE3C40-EF9F-EE6D-E4FB-1058E1947944}"/>
          </ac:spMkLst>
        </pc:spChg>
        <pc:spChg chg="mod">
          <ac:chgData name="Kaileen Cain" userId="21167d2d-fdf2-4320-ae3a-272888c89590" providerId="ADAL" clId="{7E10C356-4506-44F1-B6B7-B3FFE8644C16}" dt="2024-01-22T17:56:10.220" v="150" actId="1036"/>
          <ac:spMkLst>
            <pc:docMk/>
            <pc:sldMk cId="551601610" sldId="2146846289"/>
            <ac:spMk id="17" creationId="{F1390318-536B-0A41-0EF8-602C94BD81C4}"/>
          </ac:spMkLst>
        </pc:spChg>
        <pc:spChg chg="mod">
          <ac:chgData name="Kaileen Cain" userId="21167d2d-fdf2-4320-ae3a-272888c89590" providerId="ADAL" clId="{7E10C356-4506-44F1-B6B7-B3FFE8644C16}" dt="2024-01-22T17:55:53.307" v="144" actId="1035"/>
          <ac:spMkLst>
            <pc:docMk/>
            <pc:sldMk cId="551601610" sldId="2146846289"/>
            <ac:spMk id="19" creationId="{7F69139F-5B75-6EB2-4AFB-249D0010EA68}"/>
          </ac:spMkLst>
        </pc:spChg>
        <pc:spChg chg="mod">
          <ac:chgData name="Kaileen Cain" userId="21167d2d-fdf2-4320-ae3a-272888c89590" providerId="ADAL" clId="{7E10C356-4506-44F1-B6B7-B3FFE8644C16}" dt="2024-01-22T17:55:53.307" v="144" actId="1035"/>
          <ac:spMkLst>
            <pc:docMk/>
            <pc:sldMk cId="551601610" sldId="2146846289"/>
            <ac:spMk id="20" creationId="{830C7C12-D8CB-88B9-C642-18781E960C3F}"/>
          </ac:spMkLst>
        </pc:spChg>
        <pc:spChg chg="mod">
          <ac:chgData name="Kaileen Cain" userId="21167d2d-fdf2-4320-ae3a-272888c89590" providerId="ADAL" clId="{7E10C356-4506-44F1-B6B7-B3FFE8644C16}" dt="2024-01-22T17:56:10.220" v="150" actId="1036"/>
          <ac:spMkLst>
            <pc:docMk/>
            <pc:sldMk cId="551601610" sldId="2146846289"/>
            <ac:spMk id="21" creationId="{349FCCA7-C48B-F920-4FE1-BE65F7D692A8}"/>
          </ac:spMkLst>
        </pc:spChg>
        <pc:spChg chg="mod">
          <ac:chgData name="Kaileen Cain" userId="21167d2d-fdf2-4320-ae3a-272888c89590" providerId="ADAL" clId="{7E10C356-4506-44F1-B6B7-B3FFE8644C16}" dt="2024-01-22T17:55:34.334" v="123" actId="1036"/>
          <ac:spMkLst>
            <pc:docMk/>
            <pc:sldMk cId="551601610" sldId="2146846289"/>
            <ac:spMk id="22" creationId="{37F8F03F-EDDC-3198-5A6B-1B02961372FC}"/>
          </ac:spMkLst>
        </pc:spChg>
        <pc:spChg chg="mod">
          <ac:chgData name="Kaileen Cain" userId="21167d2d-fdf2-4320-ae3a-272888c89590" providerId="ADAL" clId="{7E10C356-4506-44F1-B6B7-B3FFE8644C16}" dt="2024-01-22T17:56:10.220" v="150" actId="1036"/>
          <ac:spMkLst>
            <pc:docMk/>
            <pc:sldMk cId="551601610" sldId="2146846289"/>
            <ac:spMk id="23" creationId="{1164B564-2C9F-1F63-C5A9-F4A0B7902FA0}"/>
          </ac:spMkLst>
        </pc:spChg>
        <pc:spChg chg="mod">
          <ac:chgData name="Kaileen Cain" userId="21167d2d-fdf2-4320-ae3a-272888c89590" providerId="ADAL" clId="{7E10C356-4506-44F1-B6B7-B3FFE8644C16}" dt="2024-01-22T17:56:10.220" v="150" actId="1036"/>
          <ac:spMkLst>
            <pc:docMk/>
            <pc:sldMk cId="551601610" sldId="2146846289"/>
            <ac:spMk id="24" creationId="{081003EE-E6EC-4212-D17C-DF5871F16541}"/>
          </ac:spMkLst>
        </pc:spChg>
        <pc:spChg chg="mod">
          <ac:chgData name="Kaileen Cain" userId="21167d2d-fdf2-4320-ae3a-272888c89590" providerId="ADAL" clId="{7E10C356-4506-44F1-B6B7-B3FFE8644C16}" dt="2024-01-22T17:56:10.220" v="150" actId="1036"/>
          <ac:spMkLst>
            <pc:docMk/>
            <pc:sldMk cId="551601610" sldId="2146846289"/>
            <ac:spMk id="25" creationId="{CD9CC9EC-741E-EAC1-4269-04AD9547BA77}"/>
          </ac:spMkLst>
        </pc:spChg>
        <pc:spChg chg="mod">
          <ac:chgData name="Kaileen Cain" userId="21167d2d-fdf2-4320-ae3a-272888c89590" providerId="ADAL" clId="{7E10C356-4506-44F1-B6B7-B3FFE8644C16}" dt="2024-01-22T17:56:10.220" v="150" actId="1036"/>
          <ac:spMkLst>
            <pc:docMk/>
            <pc:sldMk cId="551601610" sldId="2146846289"/>
            <ac:spMk id="26" creationId="{D574A293-42A6-601D-3E23-7EF6F5E81966}"/>
          </ac:spMkLst>
        </pc:spChg>
        <pc:spChg chg="mod">
          <ac:chgData name="Kaileen Cain" userId="21167d2d-fdf2-4320-ae3a-272888c89590" providerId="ADAL" clId="{7E10C356-4506-44F1-B6B7-B3FFE8644C16}" dt="2024-01-22T17:56:10.220" v="150" actId="1036"/>
          <ac:spMkLst>
            <pc:docMk/>
            <pc:sldMk cId="551601610" sldId="2146846289"/>
            <ac:spMk id="27" creationId="{BFD1EB3F-7119-E01A-CDDB-2AC4167CB8A4}"/>
          </ac:spMkLst>
        </pc:spChg>
        <pc:spChg chg="mod">
          <ac:chgData name="Kaileen Cain" userId="21167d2d-fdf2-4320-ae3a-272888c89590" providerId="ADAL" clId="{7E10C356-4506-44F1-B6B7-B3FFE8644C16}" dt="2024-01-22T17:56:10.220" v="150" actId="1036"/>
          <ac:spMkLst>
            <pc:docMk/>
            <pc:sldMk cId="551601610" sldId="2146846289"/>
            <ac:spMk id="28" creationId="{0CA88038-C9EE-2D14-6B00-BEDA2E88F63D}"/>
          </ac:spMkLst>
        </pc:spChg>
        <pc:spChg chg="mod">
          <ac:chgData name="Kaileen Cain" userId="21167d2d-fdf2-4320-ae3a-272888c89590" providerId="ADAL" clId="{7E10C356-4506-44F1-B6B7-B3FFE8644C16}" dt="2024-01-22T17:56:10.220" v="150" actId="1036"/>
          <ac:spMkLst>
            <pc:docMk/>
            <pc:sldMk cId="551601610" sldId="2146846289"/>
            <ac:spMk id="29" creationId="{CAC69132-D4A2-1160-30C6-D1C144F6BC39}"/>
          </ac:spMkLst>
        </pc:spChg>
        <pc:spChg chg="add mod ord">
          <ac:chgData name="Kaileen Cain" userId="21167d2d-fdf2-4320-ae3a-272888c89590" providerId="ADAL" clId="{7E10C356-4506-44F1-B6B7-B3FFE8644C16}" dt="2024-01-22T17:46:54.590" v="4" actId="167"/>
          <ac:spMkLst>
            <pc:docMk/>
            <pc:sldMk cId="551601610" sldId="2146846289"/>
            <ac:spMk id="30" creationId="{945AE4A2-5FF7-F467-42DD-5C62389E3567}"/>
          </ac:spMkLst>
        </pc:spChg>
        <pc:spChg chg="mod">
          <ac:chgData name="Kaileen Cain" userId="21167d2d-fdf2-4320-ae3a-272888c89590" providerId="ADAL" clId="{7E10C356-4506-44F1-B6B7-B3FFE8644C16}" dt="2024-01-22T17:56:10.220" v="150" actId="1036"/>
          <ac:spMkLst>
            <pc:docMk/>
            <pc:sldMk cId="551601610" sldId="2146846289"/>
            <ac:spMk id="31" creationId="{EFC91216-D62B-E3E7-8361-52CD165E4572}"/>
          </ac:spMkLst>
        </pc:spChg>
        <pc:spChg chg="mod">
          <ac:chgData name="Kaileen Cain" userId="21167d2d-fdf2-4320-ae3a-272888c89590" providerId="ADAL" clId="{7E10C356-4506-44F1-B6B7-B3FFE8644C16}" dt="2024-01-22T17:56:10.220" v="150" actId="1036"/>
          <ac:spMkLst>
            <pc:docMk/>
            <pc:sldMk cId="551601610" sldId="2146846289"/>
            <ac:spMk id="32" creationId="{A33EF774-6543-B182-C207-30A217A8E015}"/>
          </ac:spMkLst>
        </pc:spChg>
        <pc:spChg chg="mod">
          <ac:chgData name="Kaileen Cain" userId="21167d2d-fdf2-4320-ae3a-272888c89590" providerId="ADAL" clId="{7E10C356-4506-44F1-B6B7-B3FFE8644C16}" dt="2024-01-22T17:55:53.307" v="144" actId="1035"/>
          <ac:spMkLst>
            <pc:docMk/>
            <pc:sldMk cId="551601610" sldId="2146846289"/>
            <ac:spMk id="33" creationId="{279A8028-CFD6-6423-9251-CA4A72769EC4}"/>
          </ac:spMkLst>
        </pc:spChg>
        <pc:spChg chg="mod">
          <ac:chgData name="Kaileen Cain" userId="21167d2d-fdf2-4320-ae3a-272888c89590" providerId="ADAL" clId="{7E10C356-4506-44F1-B6B7-B3FFE8644C16}" dt="2024-01-22T17:55:53.307" v="144" actId="1035"/>
          <ac:spMkLst>
            <pc:docMk/>
            <pc:sldMk cId="551601610" sldId="2146846289"/>
            <ac:spMk id="34" creationId="{F81B8DCE-EB8B-520E-2D0D-C8167322DCBD}"/>
          </ac:spMkLst>
        </pc:spChg>
        <pc:spChg chg="mod">
          <ac:chgData name="Kaileen Cain" userId="21167d2d-fdf2-4320-ae3a-272888c89590" providerId="ADAL" clId="{7E10C356-4506-44F1-B6B7-B3FFE8644C16}" dt="2024-01-22T17:55:53.307" v="144" actId="1035"/>
          <ac:spMkLst>
            <pc:docMk/>
            <pc:sldMk cId="551601610" sldId="2146846289"/>
            <ac:spMk id="35" creationId="{417B02E0-A292-66D6-C55D-82BB9C3A39B2}"/>
          </ac:spMkLst>
        </pc:spChg>
        <pc:spChg chg="mod">
          <ac:chgData name="Kaileen Cain" userId="21167d2d-fdf2-4320-ae3a-272888c89590" providerId="ADAL" clId="{7E10C356-4506-44F1-B6B7-B3FFE8644C16}" dt="2024-01-22T17:55:53.307" v="144" actId="1035"/>
          <ac:spMkLst>
            <pc:docMk/>
            <pc:sldMk cId="551601610" sldId="2146846289"/>
            <ac:spMk id="36" creationId="{7F450C28-8190-FAA4-A650-958E853859B7}"/>
          </ac:spMkLst>
        </pc:spChg>
        <pc:spChg chg="mod">
          <ac:chgData name="Kaileen Cain" userId="21167d2d-fdf2-4320-ae3a-272888c89590" providerId="ADAL" clId="{7E10C356-4506-44F1-B6B7-B3FFE8644C16}" dt="2024-01-22T17:55:53.307" v="144" actId="1035"/>
          <ac:spMkLst>
            <pc:docMk/>
            <pc:sldMk cId="551601610" sldId="2146846289"/>
            <ac:spMk id="37" creationId="{B2821B23-818D-B04B-8D40-5FB21B0CB256}"/>
          </ac:spMkLst>
        </pc:spChg>
        <pc:spChg chg="mod">
          <ac:chgData name="Kaileen Cain" userId="21167d2d-fdf2-4320-ae3a-272888c89590" providerId="ADAL" clId="{7E10C356-4506-44F1-B6B7-B3FFE8644C16}" dt="2024-01-22T17:55:53.307" v="144" actId="1035"/>
          <ac:spMkLst>
            <pc:docMk/>
            <pc:sldMk cId="551601610" sldId="2146846289"/>
            <ac:spMk id="38" creationId="{EB2F78F8-5796-7A09-27D3-C8C1D17CA1AA}"/>
          </ac:spMkLst>
        </pc:spChg>
        <pc:spChg chg="mod">
          <ac:chgData name="Kaileen Cain" userId="21167d2d-fdf2-4320-ae3a-272888c89590" providerId="ADAL" clId="{7E10C356-4506-44F1-B6B7-B3FFE8644C16}" dt="2024-01-22T17:55:53.307" v="144" actId="1035"/>
          <ac:spMkLst>
            <pc:docMk/>
            <pc:sldMk cId="551601610" sldId="2146846289"/>
            <ac:spMk id="39" creationId="{9A37E96A-B189-BA71-7334-8B50836F31DE}"/>
          </ac:spMkLst>
        </pc:spChg>
        <pc:spChg chg="mod">
          <ac:chgData name="Kaileen Cain" userId="21167d2d-fdf2-4320-ae3a-272888c89590" providerId="ADAL" clId="{7E10C356-4506-44F1-B6B7-B3FFE8644C16}" dt="2024-01-22T17:55:53.307" v="144" actId="1035"/>
          <ac:spMkLst>
            <pc:docMk/>
            <pc:sldMk cId="551601610" sldId="2146846289"/>
            <ac:spMk id="40" creationId="{DA3B4291-8478-4FC8-D22E-D0A973A63E56}"/>
          </ac:spMkLst>
        </pc:spChg>
        <pc:spChg chg="mod">
          <ac:chgData name="Kaileen Cain" userId="21167d2d-fdf2-4320-ae3a-272888c89590" providerId="ADAL" clId="{7E10C356-4506-44F1-B6B7-B3FFE8644C16}" dt="2024-01-22T17:55:53.307" v="144" actId="1035"/>
          <ac:spMkLst>
            <pc:docMk/>
            <pc:sldMk cId="551601610" sldId="2146846289"/>
            <ac:spMk id="41" creationId="{03FF2A3B-3604-2EED-8F1F-35B4E18E1F1D}"/>
          </ac:spMkLst>
        </pc:spChg>
        <pc:spChg chg="mod">
          <ac:chgData name="Kaileen Cain" userId="21167d2d-fdf2-4320-ae3a-272888c89590" providerId="ADAL" clId="{7E10C356-4506-44F1-B6B7-B3FFE8644C16}" dt="2024-01-22T17:55:53.307" v="144" actId="1035"/>
          <ac:spMkLst>
            <pc:docMk/>
            <pc:sldMk cId="551601610" sldId="2146846289"/>
            <ac:spMk id="42" creationId="{279FECDE-6AF7-E1BE-5B79-535DFCC1C02E}"/>
          </ac:spMkLst>
        </pc:spChg>
        <pc:spChg chg="mod">
          <ac:chgData name="Kaileen Cain" userId="21167d2d-fdf2-4320-ae3a-272888c89590" providerId="ADAL" clId="{7E10C356-4506-44F1-B6B7-B3FFE8644C16}" dt="2024-01-22T17:56:10.220" v="150" actId="1036"/>
          <ac:spMkLst>
            <pc:docMk/>
            <pc:sldMk cId="551601610" sldId="2146846289"/>
            <ac:spMk id="43" creationId="{AC4AE2BB-6E1A-9805-9BC9-0585FA92E67A}"/>
          </ac:spMkLst>
        </pc:spChg>
        <pc:spChg chg="mod">
          <ac:chgData name="Kaileen Cain" userId="21167d2d-fdf2-4320-ae3a-272888c89590" providerId="ADAL" clId="{7E10C356-4506-44F1-B6B7-B3FFE8644C16}" dt="2024-01-22T17:56:10.220" v="150" actId="1036"/>
          <ac:spMkLst>
            <pc:docMk/>
            <pc:sldMk cId="551601610" sldId="2146846289"/>
            <ac:spMk id="44" creationId="{443355E6-9F21-1287-0285-981E174BF431}"/>
          </ac:spMkLst>
        </pc:spChg>
        <pc:spChg chg="mod">
          <ac:chgData name="Kaileen Cain" userId="21167d2d-fdf2-4320-ae3a-272888c89590" providerId="ADAL" clId="{7E10C356-4506-44F1-B6B7-B3FFE8644C16}" dt="2024-01-22T17:56:10.220" v="150" actId="1036"/>
          <ac:spMkLst>
            <pc:docMk/>
            <pc:sldMk cId="551601610" sldId="2146846289"/>
            <ac:spMk id="45" creationId="{B3C72F42-E8F5-3457-766E-36D239B6D703}"/>
          </ac:spMkLst>
        </pc:spChg>
        <pc:spChg chg="mod">
          <ac:chgData name="Kaileen Cain" userId="21167d2d-fdf2-4320-ae3a-272888c89590" providerId="ADAL" clId="{7E10C356-4506-44F1-B6B7-B3FFE8644C16}" dt="2024-01-22T17:56:10.220" v="150" actId="1036"/>
          <ac:spMkLst>
            <pc:docMk/>
            <pc:sldMk cId="551601610" sldId="2146846289"/>
            <ac:spMk id="46" creationId="{295834A2-8DC5-5946-77D3-6A1B19230CC2}"/>
          </ac:spMkLst>
        </pc:spChg>
        <pc:spChg chg="mod">
          <ac:chgData name="Kaileen Cain" userId="21167d2d-fdf2-4320-ae3a-272888c89590" providerId="ADAL" clId="{7E10C356-4506-44F1-B6B7-B3FFE8644C16}" dt="2024-01-22T17:56:10.220" v="150" actId="1036"/>
          <ac:spMkLst>
            <pc:docMk/>
            <pc:sldMk cId="551601610" sldId="2146846289"/>
            <ac:spMk id="47" creationId="{8DC7C2F4-AFE6-27A3-56F7-C985A998C8B2}"/>
          </ac:spMkLst>
        </pc:spChg>
        <pc:spChg chg="mod">
          <ac:chgData name="Kaileen Cain" userId="21167d2d-fdf2-4320-ae3a-272888c89590" providerId="ADAL" clId="{7E10C356-4506-44F1-B6B7-B3FFE8644C16}" dt="2024-01-22T17:56:10.220" v="150" actId="1036"/>
          <ac:spMkLst>
            <pc:docMk/>
            <pc:sldMk cId="551601610" sldId="2146846289"/>
            <ac:spMk id="48" creationId="{8E86A202-26C7-B38C-B9BB-81791318C910}"/>
          </ac:spMkLst>
        </pc:spChg>
        <pc:spChg chg="mod">
          <ac:chgData name="Kaileen Cain" userId="21167d2d-fdf2-4320-ae3a-272888c89590" providerId="ADAL" clId="{7E10C356-4506-44F1-B6B7-B3FFE8644C16}" dt="2024-01-22T17:56:10.220" v="150" actId="1036"/>
          <ac:spMkLst>
            <pc:docMk/>
            <pc:sldMk cId="551601610" sldId="2146846289"/>
            <ac:spMk id="49" creationId="{354A3246-A8D2-4BB4-14C4-11866589DB53}"/>
          </ac:spMkLst>
        </pc:spChg>
        <pc:spChg chg="mod">
          <ac:chgData name="Kaileen Cain" userId="21167d2d-fdf2-4320-ae3a-272888c89590" providerId="ADAL" clId="{7E10C356-4506-44F1-B6B7-B3FFE8644C16}" dt="2024-01-22T17:56:10.220" v="150" actId="1036"/>
          <ac:spMkLst>
            <pc:docMk/>
            <pc:sldMk cId="551601610" sldId="2146846289"/>
            <ac:spMk id="50" creationId="{67E8A809-8575-E5A6-327C-9A7B38F90F3B}"/>
          </ac:spMkLst>
        </pc:spChg>
        <pc:spChg chg="mod">
          <ac:chgData name="Kaileen Cain" userId="21167d2d-fdf2-4320-ae3a-272888c89590" providerId="ADAL" clId="{7E10C356-4506-44F1-B6B7-B3FFE8644C16}" dt="2024-01-22T17:56:10.220" v="150" actId="1036"/>
          <ac:spMkLst>
            <pc:docMk/>
            <pc:sldMk cId="551601610" sldId="2146846289"/>
            <ac:spMk id="51" creationId="{DA9AE177-0142-EDC6-87A7-2A49D5A4B7E7}"/>
          </ac:spMkLst>
        </pc:spChg>
        <pc:spChg chg="mod">
          <ac:chgData name="Kaileen Cain" userId="21167d2d-fdf2-4320-ae3a-272888c89590" providerId="ADAL" clId="{7E10C356-4506-44F1-B6B7-B3FFE8644C16}" dt="2024-01-22T17:55:53.307" v="144" actId="1035"/>
          <ac:spMkLst>
            <pc:docMk/>
            <pc:sldMk cId="551601610" sldId="2146846289"/>
            <ac:spMk id="53" creationId="{DDD2FC70-D234-568D-3395-AF55E4EB4608}"/>
          </ac:spMkLst>
        </pc:spChg>
        <pc:spChg chg="mod">
          <ac:chgData name="Kaileen Cain" userId="21167d2d-fdf2-4320-ae3a-272888c89590" providerId="ADAL" clId="{7E10C356-4506-44F1-B6B7-B3FFE8644C16}" dt="2024-01-22T17:55:53.307" v="144" actId="1035"/>
          <ac:spMkLst>
            <pc:docMk/>
            <pc:sldMk cId="551601610" sldId="2146846289"/>
            <ac:spMk id="54" creationId="{232E6CB4-3DEA-2E06-27C1-2D436FDDFB03}"/>
          </ac:spMkLst>
        </pc:spChg>
        <pc:spChg chg="mod">
          <ac:chgData name="Kaileen Cain" userId="21167d2d-fdf2-4320-ae3a-272888c89590" providerId="ADAL" clId="{7E10C356-4506-44F1-B6B7-B3FFE8644C16}" dt="2024-01-22T17:55:53.307" v="144" actId="1035"/>
          <ac:spMkLst>
            <pc:docMk/>
            <pc:sldMk cId="551601610" sldId="2146846289"/>
            <ac:spMk id="55" creationId="{9371311B-BE6D-EF57-5F5F-472C24DA8AE2}"/>
          </ac:spMkLst>
        </pc:spChg>
        <pc:spChg chg="add mod">
          <ac:chgData name="Kaileen Cain" userId="21167d2d-fdf2-4320-ae3a-272888c89590" providerId="ADAL" clId="{7E10C356-4506-44F1-B6B7-B3FFE8644C16}" dt="2024-01-22T17:52:14.075" v="38"/>
          <ac:spMkLst>
            <pc:docMk/>
            <pc:sldMk cId="551601610" sldId="2146846289"/>
            <ac:spMk id="56" creationId="{3FB2B824-44DB-C4B5-3364-D011D512CD47}"/>
          </ac:spMkLst>
        </pc:spChg>
        <pc:spChg chg="mod">
          <ac:chgData name="Kaileen Cain" userId="21167d2d-fdf2-4320-ae3a-272888c89590" providerId="ADAL" clId="{7E10C356-4506-44F1-B6B7-B3FFE8644C16}" dt="2024-01-22T17:55:53.307" v="144" actId="1035"/>
          <ac:spMkLst>
            <pc:docMk/>
            <pc:sldMk cId="551601610" sldId="2146846289"/>
            <ac:spMk id="58" creationId="{BBE7197D-74B8-0534-DA64-943E6E1166ED}"/>
          </ac:spMkLst>
        </pc:spChg>
        <pc:spChg chg="mod">
          <ac:chgData name="Kaileen Cain" userId="21167d2d-fdf2-4320-ae3a-272888c89590" providerId="ADAL" clId="{7E10C356-4506-44F1-B6B7-B3FFE8644C16}" dt="2024-01-22T17:55:53.307" v="144" actId="1035"/>
          <ac:spMkLst>
            <pc:docMk/>
            <pc:sldMk cId="551601610" sldId="2146846289"/>
            <ac:spMk id="59" creationId="{25DF9BD4-88C6-E600-58E7-1C3A8C60A4DE}"/>
          </ac:spMkLst>
        </pc:spChg>
        <pc:spChg chg="mod">
          <ac:chgData name="Kaileen Cain" userId="21167d2d-fdf2-4320-ae3a-272888c89590" providerId="ADAL" clId="{7E10C356-4506-44F1-B6B7-B3FFE8644C16}" dt="2024-01-22T17:55:53.307" v="144" actId="1035"/>
          <ac:spMkLst>
            <pc:docMk/>
            <pc:sldMk cId="551601610" sldId="2146846289"/>
            <ac:spMk id="60" creationId="{49471A5E-DD6C-01E4-C749-83362F8781E3}"/>
          </ac:spMkLst>
        </pc:spChg>
        <pc:spChg chg="mod">
          <ac:chgData name="Kaileen Cain" userId="21167d2d-fdf2-4320-ae3a-272888c89590" providerId="ADAL" clId="{7E10C356-4506-44F1-B6B7-B3FFE8644C16}" dt="2024-01-22T17:55:53.307" v="144" actId="1035"/>
          <ac:spMkLst>
            <pc:docMk/>
            <pc:sldMk cId="551601610" sldId="2146846289"/>
            <ac:spMk id="62" creationId="{3AD8DAA7-24BE-157D-6CE0-CE87CA2E21C8}"/>
          </ac:spMkLst>
        </pc:spChg>
        <pc:spChg chg="mod">
          <ac:chgData name="Kaileen Cain" userId="21167d2d-fdf2-4320-ae3a-272888c89590" providerId="ADAL" clId="{7E10C356-4506-44F1-B6B7-B3FFE8644C16}" dt="2024-01-22T17:55:53.307" v="144" actId="1035"/>
          <ac:spMkLst>
            <pc:docMk/>
            <pc:sldMk cId="551601610" sldId="2146846289"/>
            <ac:spMk id="63" creationId="{D285E90B-A780-7E21-4256-072478CD186B}"/>
          </ac:spMkLst>
        </pc:spChg>
        <pc:spChg chg="mod">
          <ac:chgData name="Kaileen Cain" userId="21167d2d-fdf2-4320-ae3a-272888c89590" providerId="ADAL" clId="{7E10C356-4506-44F1-B6B7-B3FFE8644C16}" dt="2024-01-22T17:55:53.307" v="144" actId="1035"/>
          <ac:spMkLst>
            <pc:docMk/>
            <pc:sldMk cId="551601610" sldId="2146846289"/>
            <ac:spMk id="64" creationId="{562882E7-80E5-0FD2-94D4-BE6DB026CDFA}"/>
          </ac:spMkLst>
        </pc:spChg>
        <pc:spChg chg="mod">
          <ac:chgData name="Kaileen Cain" userId="21167d2d-fdf2-4320-ae3a-272888c89590" providerId="ADAL" clId="{7E10C356-4506-44F1-B6B7-B3FFE8644C16}" dt="2024-01-22T17:56:10.220" v="150" actId="1036"/>
          <ac:spMkLst>
            <pc:docMk/>
            <pc:sldMk cId="551601610" sldId="2146846289"/>
            <ac:spMk id="65" creationId="{E392F429-5BF2-55A2-73DD-0C14C7D40E17}"/>
          </ac:spMkLst>
        </pc:spChg>
        <pc:spChg chg="mod">
          <ac:chgData name="Kaileen Cain" userId="21167d2d-fdf2-4320-ae3a-272888c89590" providerId="ADAL" clId="{7E10C356-4506-44F1-B6B7-B3FFE8644C16}" dt="2024-01-22T17:56:10.220" v="150" actId="1036"/>
          <ac:spMkLst>
            <pc:docMk/>
            <pc:sldMk cId="551601610" sldId="2146846289"/>
            <ac:spMk id="66" creationId="{DE03A390-427A-F10B-012A-E2039DE4EE32}"/>
          </ac:spMkLst>
        </pc:spChg>
        <pc:spChg chg="mod">
          <ac:chgData name="Kaileen Cain" userId="21167d2d-fdf2-4320-ae3a-272888c89590" providerId="ADAL" clId="{7E10C356-4506-44F1-B6B7-B3FFE8644C16}" dt="2024-01-22T17:56:10.220" v="150" actId="1036"/>
          <ac:spMkLst>
            <pc:docMk/>
            <pc:sldMk cId="551601610" sldId="2146846289"/>
            <ac:spMk id="67" creationId="{3468B569-5A04-1B3E-5D08-11AF73B53A80}"/>
          </ac:spMkLst>
        </pc:spChg>
        <pc:spChg chg="mod">
          <ac:chgData name="Kaileen Cain" userId="21167d2d-fdf2-4320-ae3a-272888c89590" providerId="ADAL" clId="{7E10C356-4506-44F1-B6B7-B3FFE8644C16}" dt="2024-01-22T17:56:10.220" v="150" actId="1036"/>
          <ac:spMkLst>
            <pc:docMk/>
            <pc:sldMk cId="551601610" sldId="2146846289"/>
            <ac:spMk id="68" creationId="{F4F4DAC8-6353-FB81-D6F7-6521F28D1F1D}"/>
          </ac:spMkLst>
        </pc:spChg>
        <pc:spChg chg="mod">
          <ac:chgData name="Kaileen Cain" userId="21167d2d-fdf2-4320-ae3a-272888c89590" providerId="ADAL" clId="{7E10C356-4506-44F1-B6B7-B3FFE8644C16}" dt="2024-01-22T17:56:10.220" v="150" actId="1036"/>
          <ac:spMkLst>
            <pc:docMk/>
            <pc:sldMk cId="551601610" sldId="2146846289"/>
            <ac:spMk id="69" creationId="{19A13561-C41A-DF97-B2ED-CB2E18545AEC}"/>
          </ac:spMkLst>
        </pc:spChg>
        <pc:spChg chg="mod">
          <ac:chgData name="Kaileen Cain" userId="21167d2d-fdf2-4320-ae3a-272888c89590" providerId="ADAL" clId="{7E10C356-4506-44F1-B6B7-B3FFE8644C16}" dt="2024-01-22T17:56:10.220" v="150" actId="1036"/>
          <ac:spMkLst>
            <pc:docMk/>
            <pc:sldMk cId="551601610" sldId="2146846289"/>
            <ac:spMk id="70" creationId="{18398493-6A19-0AAC-2C0E-15CA36E1D47E}"/>
          </ac:spMkLst>
        </pc:spChg>
        <pc:spChg chg="mod">
          <ac:chgData name="Kaileen Cain" userId="21167d2d-fdf2-4320-ae3a-272888c89590" providerId="ADAL" clId="{7E10C356-4506-44F1-B6B7-B3FFE8644C16}" dt="2024-01-22T17:55:53.307" v="144" actId="1035"/>
          <ac:spMkLst>
            <pc:docMk/>
            <pc:sldMk cId="551601610" sldId="2146846289"/>
            <ac:spMk id="71" creationId="{88E96C8B-20CE-2275-2A7D-DA3FECC43EDC}"/>
          </ac:spMkLst>
        </pc:spChg>
        <pc:spChg chg="mod">
          <ac:chgData name="Kaileen Cain" userId="21167d2d-fdf2-4320-ae3a-272888c89590" providerId="ADAL" clId="{7E10C356-4506-44F1-B6B7-B3FFE8644C16}" dt="2024-01-22T17:56:10.220" v="150" actId="1036"/>
          <ac:spMkLst>
            <pc:docMk/>
            <pc:sldMk cId="551601610" sldId="2146846289"/>
            <ac:spMk id="72" creationId="{12BFA53A-2965-9187-ED0B-0DE63221CEDE}"/>
          </ac:spMkLst>
        </pc:spChg>
        <pc:spChg chg="mod">
          <ac:chgData name="Kaileen Cain" userId="21167d2d-fdf2-4320-ae3a-272888c89590" providerId="ADAL" clId="{7E10C356-4506-44F1-B6B7-B3FFE8644C16}" dt="2024-01-22T17:56:10.220" v="150" actId="1036"/>
          <ac:spMkLst>
            <pc:docMk/>
            <pc:sldMk cId="551601610" sldId="2146846289"/>
            <ac:spMk id="73" creationId="{17DA78D4-6D35-79C4-583C-46F0885F0929}"/>
          </ac:spMkLst>
        </pc:spChg>
        <pc:spChg chg="mod">
          <ac:chgData name="Kaileen Cain" userId="21167d2d-fdf2-4320-ae3a-272888c89590" providerId="ADAL" clId="{7E10C356-4506-44F1-B6B7-B3FFE8644C16}" dt="2024-01-22T17:56:10.220" v="150" actId="1036"/>
          <ac:spMkLst>
            <pc:docMk/>
            <pc:sldMk cId="551601610" sldId="2146846289"/>
            <ac:spMk id="74" creationId="{287F6E2A-9997-1A83-66A0-4CE3279BB746}"/>
          </ac:spMkLst>
        </pc:spChg>
        <pc:spChg chg="add del mod">
          <ac:chgData name="Kaileen Cain" userId="21167d2d-fdf2-4320-ae3a-272888c89590" providerId="ADAL" clId="{7E10C356-4506-44F1-B6B7-B3FFE8644C16}" dt="2024-01-22T19:46:13.626" v="320" actId="478"/>
          <ac:spMkLst>
            <pc:docMk/>
            <pc:sldMk cId="551601610" sldId="2146846289"/>
            <ac:spMk id="78" creationId="{A1144D20-A162-FA67-8133-6A45301C6301}"/>
          </ac:spMkLst>
        </pc:spChg>
        <pc:spChg chg="add mod">
          <ac:chgData name="Kaileen Cain" userId="21167d2d-fdf2-4320-ae3a-272888c89590" providerId="ADAL" clId="{7E10C356-4506-44F1-B6B7-B3FFE8644C16}" dt="2024-01-22T19:45:40.124" v="313"/>
          <ac:spMkLst>
            <pc:docMk/>
            <pc:sldMk cId="551601610" sldId="2146846289"/>
            <ac:spMk id="79" creationId="{5FCC578A-941F-166B-5299-3775DA65BCB6}"/>
          </ac:spMkLst>
        </pc:spChg>
        <pc:grpChg chg="add mod">
          <ac:chgData name="Kaileen Cain" userId="21167d2d-fdf2-4320-ae3a-272888c89590" providerId="ADAL" clId="{7E10C356-4506-44F1-B6B7-B3FFE8644C16}" dt="2024-01-22T17:55:14.893" v="95"/>
          <ac:grpSpMkLst>
            <pc:docMk/>
            <pc:sldMk cId="551601610" sldId="2146846289"/>
            <ac:grpSpMk id="75" creationId="{1AF3D06B-A7FC-AC8E-3EDB-D773279D65EB}"/>
          </ac:grpSpMkLst>
        </pc:grpChg>
        <pc:picChg chg="add mod">
          <ac:chgData name="Kaileen Cain" userId="21167d2d-fdf2-4320-ae3a-272888c89590" providerId="ADAL" clId="{7E10C356-4506-44F1-B6B7-B3FFE8644C16}" dt="2024-01-22T17:52:08.480" v="37"/>
          <ac:picMkLst>
            <pc:docMk/>
            <pc:sldMk cId="551601610" sldId="2146846289"/>
            <ac:picMk id="52" creationId="{C824AF4A-CCAE-0158-FA77-90C78789E4A2}"/>
          </ac:picMkLst>
        </pc:picChg>
        <pc:picChg chg="add del mod modCrop">
          <ac:chgData name="Kaileen Cain" userId="21167d2d-fdf2-4320-ae3a-272888c89590" providerId="ADAL" clId="{7E10C356-4506-44F1-B6B7-B3FFE8644C16}" dt="2024-01-22T17:51:29.262" v="36" actId="478"/>
          <ac:picMkLst>
            <pc:docMk/>
            <pc:sldMk cId="551601610" sldId="2146846289"/>
            <ac:picMk id="61" creationId="{5B273297-EB4F-C204-4204-07DFC380140D}"/>
          </ac:picMkLst>
        </pc:picChg>
        <pc:picChg chg="mod">
          <ac:chgData name="Kaileen Cain" userId="21167d2d-fdf2-4320-ae3a-272888c89590" providerId="ADAL" clId="{7E10C356-4506-44F1-B6B7-B3FFE8644C16}" dt="2024-01-22T17:55:14.893" v="95"/>
          <ac:picMkLst>
            <pc:docMk/>
            <pc:sldMk cId="551601610" sldId="2146846289"/>
            <ac:picMk id="76" creationId="{3B95C21D-EC29-C61E-B4BB-E1F7E7FF8AA9}"/>
          </ac:picMkLst>
        </pc:picChg>
        <pc:picChg chg="mod">
          <ac:chgData name="Kaileen Cain" userId="21167d2d-fdf2-4320-ae3a-272888c89590" providerId="ADAL" clId="{7E10C356-4506-44F1-B6B7-B3FFE8644C16}" dt="2024-01-22T17:55:14.893" v="95"/>
          <ac:picMkLst>
            <pc:docMk/>
            <pc:sldMk cId="551601610" sldId="2146846289"/>
            <ac:picMk id="77" creationId="{4E62C002-18DF-B0F2-671B-DA9F7060CF2E}"/>
          </ac:picMkLst>
        </pc:picChg>
        <pc:picChg chg="mod">
          <ac:chgData name="Kaileen Cain" userId="21167d2d-fdf2-4320-ae3a-272888c89590" providerId="ADAL" clId="{7E10C356-4506-44F1-B6B7-B3FFE8644C16}" dt="2024-01-22T17:55:53.307" v="144" actId="1035"/>
          <ac:picMkLst>
            <pc:docMk/>
            <pc:sldMk cId="551601610" sldId="2146846289"/>
            <ac:picMk id="91" creationId="{89D9A169-B522-262A-EAAE-DC068AF1972D}"/>
          </ac:picMkLst>
        </pc:picChg>
        <pc:picChg chg="mod">
          <ac:chgData name="Kaileen Cain" userId="21167d2d-fdf2-4320-ae3a-272888c89590" providerId="ADAL" clId="{7E10C356-4506-44F1-B6B7-B3FFE8644C16}" dt="2024-01-22T17:56:10.220" v="150" actId="1036"/>
          <ac:picMkLst>
            <pc:docMk/>
            <pc:sldMk cId="551601610" sldId="2146846289"/>
            <ac:picMk id="1026" creationId="{473B9590-4AF6-53F5-53C6-AE1C4AECFF1B}"/>
          </ac:picMkLst>
        </pc:picChg>
      </pc:sldChg>
      <pc:sldChg chg="addSp delSp modSp mod">
        <pc:chgData name="Kaileen Cain" userId="21167d2d-fdf2-4320-ae3a-272888c89590" providerId="ADAL" clId="{7E10C356-4506-44F1-B6B7-B3FFE8644C16}" dt="2024-01-22T22:21:39.357" v="558" actId="14100"/>
        <pc:sldMkLst>
          <pc:docMk/>
          <pc:sldMk cId="726589213" sldId="2146846358"/>
        </pc:sldMkLst>
        <pc:spChg chg="mod">
          <ac:chgData name="Kaileen Cain" userId="21167d2d-fdf2-4320-ae3a-272888c89590" providerId="ADAL" clId="{7E10C356-4506-44F1-B6B7-B3FFE8644C16}" dt="2024-01-22T18:14:27.655" v="274" actId="165"/>
          <ac:spMkLst>
            <pc:docMk/>
            <pc:sldMk cId="726589213" sldId="2146846358"/>
            <ac:spMk id="3" creationId="{91507D68-6EEB-955F-B42D-9FF076D729A6}"/>
          </ac:spMkLst>
        </pc:spChg>
        <pc:spChg chg="del">
          <ac:chgData name="Kaileen Cain" userId="21167d2d-fdf2-4320-ae3a-272888c89590" providerId="ADAL" clId="{7E10C356-4506-44F1-B6B7-B3FFE8644C16}" dt="2024-01-22T18:13:34.437" v="242" actId="478"/>
          <ac:spMkLst>
            <pc:docMk/>
            <pc:sldMk cId="726589213" sldId="2146846358"/>
            <ac:spMk id="4" creationId="{79167E42-E39A-24FD-5176-A87FACE9FE0C}"/>
          </ac:spMkLst>
        </pc:spChg>
        <pc:spChg chg="add del">
          <ac:chgData name="Kaileen Cain" userId="21167d2d-fdf2-4320-ae3a-272888c89590" providerId="ADAL" clId="{7E10C356-4506-44F1-B6B7-B3FFE8644C16}" dt="2024-01-22T18:13:14.622" v="219" actId="478"/>
          <ac:spMkLst>
            <pc:docMk/>
            <pc:sldMk cId="726589213" sldId="2146846358"/>
            <ac:spMk id="8" creationId="{E9B225DF-E3E0-585A-00BA-DFA1A9102B31}"/>
          </ac:spMkLst>
        </pc:spChg>
        <pc:spChg chg="mod">
          <ac:chgData name="Kaileen Cain" userId="21167d2d-fdf2-4320-ae3a-272888c89590" providerId="ADAL" clId="{7E10C356-4506-44F1-B6B7-B3FFE8644C16}" dt="2024-01-22T18:14:27.655" v="274" actId="165"/>
          <ac:spMkLst>
            <pc:docMk/>
            <pc:sldMk cId="726589213" sldId="2146846358"/>
            <ac:spMk id="9" creationId="{3539AB13-3BDE-F350-CA5D-B2CFFB6D5FA2}"/>
          </ac:spMkLst>
        </pc:spChg>
        <pc:spChg chg="mod topLvl">
          <ac:chgData name="Kaileen Cain" userId="21167d2d-fdf2-4320-ae3a-272888c89590" providerId="ADAL" clId="{7E10C356-4506-44F1-B6B7-B3FFE8644C16}" dt="2024-01-22T18:14:27.655" v="274" actId="165"/>
          <ac:spMkLst>
            <pc:docMk/>
            <pc:sldMk cId="726589213" sldId="2146846358"/>
            <ac:spMk id="10" creationId="{B6FA1020-6A4A-2A65-5930-4BFEA40B1286}"/>
          </ac:spMkLst>
        </pc:spChg>
        <pc:spChg chg="del mod">
          <ac:chgData name="Kaileen Cain" userId="21167d2d-fdf2-4320-ae3a-272888c89590" providerId="ADAL" clId="{7E10C356-4506-44F1-B6B7-B3FFE8644C16}" dt="2024-01-22T19:41:42.135" v="302" actId="478"/>
          <ac:spMkLst>
            <pc:docMk/>
            <pc:sldMk cId="726589213" sldId="2146846358"/>
            <ac:spMk id="12" creationId="{E230FB35-583A-A1A8-01AD-2703D759FBA6}"/>
          </ac:spMkLst>
        </pc:spChg>
        <pc:spChg chg="mod topLvl">
          <ac:chgData name="Kaileen Cain" userId="21167d2d-fdf2-4320-ae3a-272888c89590" providerId="ADAL" clId="{7E10C356-4506-44F1-B6B7-B3FFE8644C16}" dt="2024-01-22T18:14:27.655" v="274" actId="165"/>
          <ac:spMkLst>
            <pc:docMk/>
            <pc:sldMk cId="726589213" sldId="2146846358"/>
            <ac:spMk id="13" creationId="{2EFB6921-AF66-91DD-821C-D91CDF6CA8BC}"/>
          </ac:spMkLst>
        </pc:spChg>
        <pc:spChg chg="del mod">
          <ac:chgData name="Kaileen Cain" userId="21167d2d-fdf2-4320-ae3a-272888c89590" providerId="ADAL" clId="{7E10C356-4506-44F1-B6B7-B3FFE8644C16}" dt="2024-01-22T18:13:29.023" v="241" actId="478"/>
          <ac:spMkLst>
            <pc:docMk/>
            <pc:sldMk cId="726589213" sldId="2146846358"/>
            <ac:spMk id="15" creationId="{8CC9C09A-3DF1-E0E0-9455-51FA40251817}"/>
          </ac:spMkLst>
        </pc:spChg>
        <pc:spChg chg="add del">
          <ac:chgData name="Kaileen Cain" userId="21167d2d-fdf2-4320-ae3a-272888c89590" providerId="ADAL" clId="{7E10C356-4506-44F1-B6B7-B3FFE8644C16}" dt="2024-01-22T18:13:14.622" v="219" actId="478"/>
          <ac:spMkLst>
            <pc:docMk/>
            <pc:sldMk cId="726589213" sldId="2146846358"/>
            <ac:spMk id="16" creationId="{C84E8055-F45B-B0CB-FC59-B26A54857C46}"/>
          </ac:spMkLst>
        </pc:spChg>
        <pc:spChg chg="add mod ord">
          <ac:chgData name="Kaileen Cain" userId="21167d2d-fdf2-4320-ae3a-272888c89590" providerId="ADAL" clId="{7E10C356-4506-44F1-B6B7-B3FFE8644C16}" dt="2024-01-22T18:13:47.150" v="244" actId="167"/>
          <ac:spMkLst>
            <pc:docMk/>
            <pc:sldMk cId="726589213" sldId="2146846358"/>
            <ac:spMk id="18" creationId="{5B27DD13-8F6B-0D03-1F1D-BA363BE1F13B}"/>
          </ac:spMkLst>
        </pc:spChg>
        <pc:spChg chg="mod">
          <ac:chgData name="Kaileen Cain" userId="21167d2d-fdf2-4320-ae3a-272888c89590" providerId="ADAL" clId="{7E10C356-4506-44F1-B6B7-B3FFE8644C16}" dt="2024-01-22T18:14:27.655" v="274" actId="165"/>
          <ac:spMkLst>
            <pc:docMk/>
            <pc:sldMk cId="726589213" sldId="2146846358"/>
            <ac:spMk id="23" creationId="{4C13DF4C-632F-3821-44F5-F272BE1B0BA0}"/>
          </ac:spMkLst>
        </pc:spChg>
        <pc:spChg chg="add mod ord">
          <ac:chgData name="Kaileen Cain" userId="21167d2d-fdf2-4320-ae3a-272888c89590" providerId="ADAL" clId="{7E10C356-4506-44F1-B6B7-B3FFE8644C16}" dt="2024-01-22T18:13:47.150" v="244" actId="167"/>
          <ac:spMkLst>
            <pc:docMk/>
            <pc:sldMk cId="726589213" sldId="2146846358"/>
            <ac:spMk id="33" creationId="{87B7543A-B692-B4F1-C50B-37904DCE5F3C}"/>
          </ac:spMkLst>
        </pc:spChg>
        <pc:spChg chg="mod topLvl">
          <ac:chgData name="Kaileen Cain" userId="21167d2d-fdf2-4320-ae3a-272888c89590" providerId="ADAL" clId="{7E10C356-4506-44F1-B6B7-B3FFE8644C16}" dt="2024-01-22T18:14:27.655" v="274" actId="165"/>
          <ac:spMkLst>
            <pc:docMk/>
            <pc:sldMk cId="726589213" sldId="2146846358"/>
            <ac:spMk id="35" creationId="{CE5CEFD2-1E1E-B4CE-228C-25D56E8F1838}"/>
          </ac:spMkLst>
        </pc:spChg>
        <pc:spChg chg="add mod">
          <ac:chgData name="Kaileen Cain" userId="21167d2d-fdf2-4320-ae3a-272888c89590" providerId="ADAL" clId="{7E10C356-4506-44F1-B6B7-B3FFE8644C16}" dt="2024-01-22T22:21:39.357" v="558" actId="14100"/>
          <ac:spMkLst>
            <pc:docMk/>
            <pc:sldMk cId="726589213" sldId="2146846358"/>
            <ac:spMk id="36" creationId="{DCB99A30-D119-1339-B0DA-040F39C467CA}"/>
          </ac:spMkLst>
        </pc:spChg>
        <pc:spChg chg="mod">
          <ac:chgData name="Kaileen Cain" userId="21167d2d-fdf2-4320-ae3a-272888c89590" providerId="ADAL" clId="{7E10C356-4506-44F1-B6B7-B3FFE8644C16}" dt="2024-01-22T18:14:27.655" v="274" actId="165"/>
          <ac:spMkLst>
            <pc:docMk/>
            <pc:sldMk cId="726589213" sldId="2146846358"/>
            <ac:spMk id="40" creationId="{62DB15EE-7705-4F18-C069-8B3B2FE8A90B}"/>
          </ac:spMkLst>
        </pc:spChg>
        <pc:spChg chg="mod">
          <ac:chgData name="Kaileen Cain" userId="21167d2d-fdf2-4320-ae3a-272888c89590" providerId="ADAL" clId="{7E10C356-4506-44F1-B6B7-B3FFE8644C16}" dt="2024-01-22T18:14:27.655" v="274" actId="165"/>
          <ac:spMkLst>
            <pc:docMk/>
            <pc:sldMk cId="726589213" sldId="2146846358"/>
            <ac:spMk id="41" creationId="{C7BA6338-C986-DA64-A58F-82E507F35D12}"/>
          </ac:spMkLst>
        </pc:spChg>
        <pc:grpChg chg="mod topLvl">
          <ac:chgData name="Kaileen Cain" userId="21167d2d-fdf2-4320-ae3a-272888c89590" providerId="ADAL" clId="{7E10C356-4506-44F1-B6B7-B3FFE8644C16}" dt="2024-01-22T18:14:27.655" v="274" actId="165"/>
          <ac:grpSpMkLst>
            <pc:docMk/>
            <pc:sldMk cId="726589213" sldId="2146846358"/>
            <ac:grpSpMk id="2" creationId="{B16EF7B2-4D02-6B16-0916-6567FC8D235C}"/>
          </ac:grpSpMkLst>
        </pc:grpChg>
        <pc:grpChg chg="mod topLvl">
          <ac:chgData name="Kaileen Cain" userId="21167d2d-fdf2-4320-ae3a-272888c89590" providerId="ADAL" clId="{7E10C356-4506-44F1-B6B7-B3FFE8644C16}" dt="2024-01-22T18:14:27.655" v="274" actId="165"/>
          <ac:grpSpMkLst>
            <pc:docMk/>
            <pc:sldMk cId="726589213" sldId="2146846358"/>
            <ac:grpSpMk id="22" creationId="{76750720-00B1-0A5F-D9A1-2B2B9B0B6809}"/>
          </ac:grpSpMkLst>
        </pc:grpChg>
        <pc:grpChg chg="add mod ord">
          <ac:chgData name="Kaileen Cain" userId="21167d2d-fdf2-4320-ae3a-272888c89590" providerId="ADAL" clId="{7E10C356-4506-44F1-B6B7-B3FFE8644C16}" dt="2024-01-22T18:13:47.150" v="244" actId="167"/>
          <ac:grpSpMkLst>
            <pc:docMk/>
            <pc:sldMk cId="726589213" sldId="2146846358"/>
            <ac:grpSpMk id="28" creationId="{634A15DE-AAD9-017E-C403-213B3FFA747E}"/>
          </ac:grpSpMkLst>
        </pc:grpChg>
        <pc:grpChg chg="add del mod">
          <ac:chgData name="Kaileen Cain" userId="21167d2d-fdf2-4320-ae3a-272888c89590" providerId="ADAL" clId="{7E10C356-4506-44F1-B6B7-B3FFE8644C16}" dt="2024-01-22T18:14:27.655" v="274" actId="165"/>
          <ac:grpSpMkLst>
            <pc:docMk/>
            <pc:sldMk cId="726589213" sldId="2146846358"/>
            <ac:grpSpMk id="34" creationId="{9AB1E04F-C553-A7A0-1EFB-81ADA30CC50E}"/>
          </ac:grpSpMkLst>
        </pc:grpChg>
        <pc:grpChg chg="mod topLvl">
          <ac:chgData name="Kaileen Cain" userId="21167d2d-fdf2-4320-ae3a-272888c89590" providerId="ADAL" clId="{7E10C356-4506-44F1-B6B7-B3FFE8644C16}" dt="2024-01-22T18:14:27.655" v="274" actId="165"/>
          <ac:grpSpMkLst>
            <pc:docMk/>
            <pc:sldMk cId="726589213" sldId="2146846358"/>
            <ac:grpSpMk id="39" creationId="{E2258D75-4BC1-5AED-C54F-FDF1B9789739}"/>
          </ac:grpSpMkLst>
        </pc:grpChg>
        <pc:picChg chg="mod topLvl">
          <ac:chgData name="Kaileen Cain" userId="21167d2d-fdf2-4320-ae3a-272888c89590" providerId="ADAL" clId="{7E10C356-4506-44F1-B6B7-B3FFE8644C16}" dt="2024-01-22T18:14:27.655" v="274" actId="165"/>
          <ac:picMkLst>
            <pc:docMk/>
            <pc:sldMk cId="726589213" sldId="2146846358"/>
            <ac:picMk id="14" creationId="{EE71D07C-A566-89DA-4B72-77610ACBA954}"/>
          </ac:picMkLst>
        </pc:picChg>
        <pc:picChg chg="mod topLvl">
          <ac:chgData name="Kaileen Cain" userId="21167d2d-fdf2-4320-ae3a-272888c89590" providerId="ADAL" clId="{7E10C356-4506-44F1-B6B7-B3FFE8644C16}" dt="2024-01-22T18:14:27.655" v="274" actId="165"/>
          <ac:picMkLst>
            <pc:docMk/>
            <pc:sldMk cId="726589213" sldId="2146846358"/>
            <ac:picMk id="17" creationId="{CDDAE051-F6A3-CD6D-772F-457AEBFF3850}"/>
          </ac:picMkLst>
        </pc:picChg>
        <pc:picChg chg="mod topLvl">
          <ac:chgData name="Kaileen Cain" userId="21167d2d-fdf2-4320-ae3a-272888c89590" providerId="ADAL" clId="{7E10C356-4506-44F1-B6B7-B3FFE8644C16}" dt="2024-01-22T18:14:27.655" v="274" actId="165"/>
          <ac:picMkLst>
            <pc:docMk/>
            <pc:sldMk cId="726589213" sldId="2146846358"/>
            <ac:picMk id="19" creationId="{972FCF92-E222-506F-ED25-CBBE4FDD6854}"/>
          </ac:picMkLst>
        </pc:picChg>
        <pc:picChg chg="mod topLvl">
          <ac:chgData name="Kaileen Cain" userId="21167d2d-fdf2-4320-ae3a-272888c89590" providerId="ADAL" clId="{7E10C356-4506-44F1-B6B7-B3FFE8644C16}" dt="2024-01-22T18:14:27.655" v="274" actId="165"/>
          <ac:picMkLst>
            <pc:docMk/>
            <pc:sldMk cId="726589213" sldId="2146846358"/>
            <ac:picMk id="20" creationId="{E5B956F0-6826-CE17-38AE-557E6F672494}"/>
          </ac:picMkLst>
        </pc:picChg>
        <pc:picChg chg="mod topLvl">
          <ac:chgData name="Kaileen Cain" userId="21167d2d-fdf2-4320-ae3a-272888c89590" providerId="ADAL" clId="{7E10C356-4506-44F1-B6B7-B3FFE8644C16}" dt="2024-01-22T18:14:27.655" v="274" actId="165"/>
          <ac:picMkLst>
            <pc:docMk/>
            <pc:sldMk cId="726589213" sldId="2146846358"/>
            <ac:picMk id="21" creationId="{4E3FC7BE-D2DC-5DC6-F65E-A1AECE6BFE41}"/>
          </ac:picMkLst>
        </pc:picChg>
        <pc:picChg chg="mod">
          <ac:chgData name="Kaileen Cain" userId="21167d2d-fdf2-4320-ae3a-272888c89590" providerId="ADAL" clId="{7E10C356-4506-44F1-B6B7-B3FFE8644C16}" dt="2024-01-22T18:14:27.655" v="274" actId="165"/>
          <ac:picMkLst>
            <pc:docMk/>
            <pc:sldMk cId="726589213" sldId="2146846358"/>
            <ac:picMk id="24" creationId="{BC89D3D9-4F3E-C1E9-356D-695D215837B6}"/>
          </ac:picMkLst>
        </pc:picChg>
        <pc:picChg chg="mod topLvl">
          <ac:chgData name="Kaileen Cain" userId="21167d2d-fdf2-4320-ae3a-272888c89590" providerId="ADAL" clId="{7E10C356-4506-44F1-B6B7-B3FFE8644C16}" dt="2024-01-22T18:14:27.655" v="274" actId="165"/>
          <ac:picMkLst>
            <pc:docMk/>
            <pc:sldMk cId="726589213" sldId="2146846358"/>
            <ac:picMk id="25" creationId="{C2EC2802-FC40-FAF6-B57B-D12CB1DA4AAC}"/>
          </ac:picMkLst>
        </pc:picChg>
        <pc:picChg chg="mod topLvl">
          <ac:chgData name="Kaileen Cain" userId="21167d2d-fdf2-4320-ae3a-272888c89590" providerId="ADAL" clId="{7E10C356-4506-44F1-B6B7-B3FFE8644C16}" dt="2024-01-22T18:14:27.655" v="274" actId="165"/>
          <ac:picMkLst>
            <pc:docMk/>
            <pc:sldMk cId="726589213" sldId="2146846358"/>
            <ac:picMk id="26" creationId="{6964B230-B67F-428E-F9BE-AD34A18D4533}"/>
          </ac:picMkLst>
        </pc:picChg>
        <pc:picChg chg="mod topLvl">
          <ac:chgData name="Kaileen Cain" userId="21167d2d-fdf2-4320-ae3a-272888c89590" providerId="ADAL" clId="{7E10C356-4506-44F1-B6B7-B3FFE8644C16}" dt="2024-01-22T18:14:27.655" v="274" actId="165"/>
          <ac:picMkLst>
            <pc:docMk/>
            <pc:sldMk cId="726589213" sldId="2146846358"/>
            <ac:picMk id="27" creationId="{74B6FE49-C82F-B713-29F7-D67592497C7E}"/>
          </ac:picMkLst>
        </pc:picChg>
        <pc:picChg chg="mod topLvl">
          <ac:chgData name="Kaileen Cain" userId="21167d2d-fdf2-4320-ae3a-272888c89590" providerId="ADAL" clId="{7E10C356-4506-44F1-B6B7-B3FFE8644C16}" dt="2024-01-22T18:14:27.655" v="274" actId="165"/>
          <ac:picMkLst>
            <pc:docMk/>
            <pc:sldMk cId="726589213" sldId="2146846358"/>
            <ac:picMk id="29" creationId="{CC1A456D-EEDE-0C60-4416-C09837F4FF67}"/>
          </ac:picMkLst>
        </pc:picChg>
        <pc:picChg chg="mod">
          <ac:chgData name="Kaileen Cain" userId="21167d2d-fdf2-4320-ae3a-272888c89590" providerId="ADAL" clId="{7E10C356-4506-44F1-B6B7-B3FFE8644C16}" dt="2024-01-22T18:13:44.988" v="243"/>
          <ac:picMkLst>
            <pc:docMk/>
            <pc:sldMk cId="726589213" sldId="2146846358"/>
            <ac:picMk id="30" creationId="{9C2C4C6D-A326-2CED-507D-A7B67421B0E4}"/>
          </ac:picMkLst>
        </pc:picChg>
        <pc:picChg chg="mod">
          <ac:chgData name="Kaileen Cain" userId="21167d2d-fdf2-4320-ae3a-272888c89590" providerId="ADAL" clId="{7E10C356-4506-44F1-B6B7-B3FFE8644C16}" dt="2024-01-22T18:13:44.988" v="243"/>
          <ac:picMkLst>
            <pc:docMk/>
            <pc:sldMk cId="726589213" sldId="2146846358"/>
            <ac:picMk id="31" creationId="{5456816C-8632-7AAB-6F6F-FA13ABE61EA6}"/>
          </ac:picMkLst>
        </pc:picChg>
        <pc:picChg chg="add mod ord">
          <ac:chgData name="Kaileen Cain" userId="21167d2d-fdf2-4320-ae3a-272888c89590" providerId="ADAL" clId="{7E10C356-4506-44F1-B6B7-B3FFE8644C16}" dt="2024-01-22T18:13:47.150" v="244" actId="167"/>
          <ac:picMkLst>
            <pc:docMk/>
            <pc:sldMk cId="726589213" sldId="2146846358"/>
            <ac:picMk id="32" creationId="{35B2393B-8D3C-FFAC-B3E1-A2095FA5D053}"/>
          </ac:picMkLst>
        </pc:picChg>
        <pc:picChg chg="mod topLvl">
          <ac:chgData name="Kaileen Cain" userId="21167d2d-fdf2-4320-ae3a-272888c89590" providerId="ADAL" clId="{7E10C356-4506-44F1-B6B7-B3FFE8644C16}" dt="2024-01-22T18:14:27.655" v="274" actId="165"/>
          <ac:picMkLst>
            <pc:docMk/>
            <pc:sldMk cId="726589213" sldId="2146846358"/>
            <ac:picMk id="37" creationId="{4E1E763E-A1EA-0AF6-C736-31AD98A15220}"/>
          </ac:picMkLst>
        </pc:picChg>
      </pc:sldChg>
      <pc:sldChg chg="addSp delSp modSp mod">
        <pc:chgData name="Kaileen Cain" userId="21167d2d-fdf2-4320-ae3a-272888c89590" providerId="ADAL" clId="{7E10C356-4506-44F1-B6B7-B3FFE8644C16}" dt="2024-01-22T22:21:44.197" v="559" actId="14100"/>
        <pc:sldMkLst>
          <pc:docMk/>
          <pc:sldMk cId="3361597119" sldId="2146846378"/>
        </pc:sldMkLst>
        <pc:spChg chg="del">
          <ac:chgData name="Kaileen Cain" userId="21167d2d-fdf2-4320-ae3a-272888c89590" providerId="ADAL" clId="{7E10C356-4506-44F1-B6B7-B3FFE8644C16}" dt="2024-01-22T17:56:58.304" v="153" actId="478"/>
          <ac:spMkLst>
            <pc:docMk/>
            <pc:sldMk cId="3361597119" sldId="2146846378"/>
            <ac:spMk id="2" creationId="{2BDF04DD-E017-52D8-A3A5-47124C31EADE}"/>
          </ac:spMkLst>
        </pc:spChg>
        <pc:spChg chg="del mod">
          <ac:chgData name="Kaileen Cain" userId="21167d2d-fdf2-4320-ae3a-272888c89590" providerId="ADAL" clId="{7E10C356-4506-44F1-B6B7-B3FFE8644C16}" dt="2024-01-22T19:41:56.670" v="306" actId="478"/>
          <ac:spMkLst>
            <pc:docMk/>
            <pc:sldMk cId="3361597119" sldId="2146846378"/>
            <ac:spMk id="3" creationId="{E1318C63-D636-C797-78FA-0841633E84B9}"/>
          </ac:spMkLst>
        </pc:spChg>
        <pc:spChg chg="mod">
          <ac:chgData name="Kaileen Cain" userId="21167d2d-fdf2-4320-ae3a-272888c89590" providerId="ADAL" clId="{7E10C356-4506-44F1-B6B7-B3FFE8644C16}" dt="2024-01-22T17:58:54.533" v="213" actId="1036"/>
          <ac:spMkLst>
            <pc:docMk/>
            <pc:sldMk cId="3361597119" sldId="2146846378"/>
            <ac:spMk id="4" creationId="{4335E8A8-263F-86B9-2C0A-BDE43F27FCF2}"/>
          </ac:spMkLst>
        </pc:spChg>
        <pc:spChg chg="mod">
          <ac:chgData name="Kaileen Cain" userId="21167d2d-fdf2-4320-ae3a-272888c89590" providerId="ADAL" clId="{7E10C356-4506-44F1-B6B7-B3FFE8644C16}" dt="2024-01-22T17:58:54.533" v="213" actId="1036"/>
          <ac:spMkLst>
            <pc:docMk/>
            <pc:sldMk cId="3361597119" sldId="2146846378"/>
            <ac:spMk id="8" creationId="{D33E5414-6C7E-2E8F-1560-1CCB84578D72}"/>
          </ac:spMkLst>
        </pc:spChg>
        <pc:spChg chg="mod">
          <ac:chgData name="Kaileen Cain" userId="21167d2d-fdf2-4320-ae3a-272888c89590" providerId="ADAL" clId="{7E10C356-4506-44F1-B6B7-B3FFE8644C16}" dt="2024-01-22T17:58:49.097" v="199" actId="1036"/>
          <ac:spMkLst>
            <pc:docMk/>
            <pc:sldMk cId="3361597119" sldId="2146846378"/>
            <ac:spMk id="9" creationId="{1040E221-E921-14DC-F5BB-CBA588C52FAB}"/>
          </ac:spMkLst>
        </pc:spChg>
        <pc:spChg chg="del">
          <ac:chgData name="Kaileen Cain" userId="21167d2d-fdf2-4320-ae3a-272888c89590" providerId="ADAL" clId="{7E10C356-4506-44F1-B6B7-B3FFE8644C16}" dt="2024-01-22T17:56:48.010" v="151" actId="478"/>
          <ac:spMkLst>
            <pc:docMk/>
            <pc:sldMk cId="3361597119" sldId="2146846378"/>
            <ac:spMk id="13" creationId="{07F1FFED-FADB-D626-CD73-D9DA0338A6E0}"/>
          </ac:spMkLst>
        </pc:spChg>
        <pc:spChg chg="mod">
          <ac:chgData name="Kaileen Cain" userId="21167d2d-fdf2-4320-ae3a-272888c89590" providerId="ADAL" clId="{7E10C356-4506-44F1-B6B7-B3FFE8644C16}" dt="2024-01-22T18:11:42.881" v="216" actId="12789"/>
          <ac:spMkLst>
            <pc:docMk/>
            <pc:sldMk cId="3361597119" sldId="2146846378"/>
            <ac:spMk id="15" creationId="{1B8FA228-A604-8C38-3347-0BE4EB94E084}"/>
          </ac:spMkLst>
        </pc:spChg>
        <pc:spChg chg="mod">
          <ac:chgData name="Kaileen Cain" userId="21167d2d-fdf2-4320-ae3a-272888c89590" providerId="ADAL" clId="{7E10C356-4506-44F1-B6B7-B3FFE8644C16}" dt="2024-01-22T17:58:24.207" v="159" actId="14100"/>
          <ac:spMkLst>
            <pc:docMk/>
            <pc:sldMk cId="3361597119" sldId="2146846378"/>
            <ac:spMk id="16" creationId="{B5AD5ABB-32F0-419F-CBF4-82DF1C35DDE0}"/>
          </ac:spMkLst>
        </pc:spChg>
        <pc:spChg chg="mod">
          <ac:chgData name="Kaileen Cain" userId="21167d2d-fdf2-4320-ae3a-272888c89590" providerId="ADAL" clId="{7E10C356-4506-44F1-B6B7-B3FFE8644C16}" dt="2024-01-22T17:58:30.909" v="167" actId="1035"/>
          <ac:spMkLst>
            <pc:docMk/>
            <pc:sldMk cId="3361597119" sldId="2146846378"/>
            <ac:spMk id="18" creationId="{B791AB55-842D-2922-43CB-44629A876DE0}"/>
          </ac:spMkLst>
        </pc:spChg>
        <pc:spChg chg="mod">
          <ac:chgData name="Kaileen Cain" userId="21167d2d-fdf2-4320-ae3a-272888c89590" providerId="ADAL" clId="{7E10C356-4506-44F1-B6B7-B3FFE8644C16}" dt="2024-01-22T18:11:42.881" v="216" actId="12789"/>
          <ac:spMkLst>
            <pc:docMk/>
            <pc:sldMk cId="3361597119" sldId="2146846378"/>
            <ac:spMk id="19" creationId="{0CC59CBC-A502-750A-FC8E-18B01395A899}"/>
          </ac:spMkLst>
        </pc:spChg>
        <pc:spChg chg="mod">
          <ac:chgData name="Kaileen Cain" userId="21167d2d-fdf2-4320-ae3a-272888c89590" providerId="ADAL" clId="{7E10C356-4506-44F1-B6B7-B3FFE8644C16}" dt="2024-01-22T17:58:41.946" v="187" actId="1036"/>
          <ac:spMkLst>
            <pc:docMk/>
            <pc:sldMk cId="3361597119" sldId="2146846378"/>
            <ac:spMk id="22" creationId="{A6F6732B-77CB-3106-7451-85EFCE3875FB}"/>
          </ac:spMkLst>
        </pc:spChg>
        <pc:spChg chg="mod">
          <ac:chgData name="Kaileen Cain" userId="21167d2d-fdf2-4320-ae3a-272888c89590" providerId="ADAL" clId="{7E10C356-4506-44F1-B6B7-B3FFE8644C16}" dt="2024-01-22T17:58:41.946" v="187" actId="1036"/>
          <ac:spMkLst>
            <pc:docMk/>
            <pc:sldMk cId="3361597119" sldId="2146846378"/>
            <ac:spMk id="24" creationId="{65938DCB-FF36-3FD2-1743-8D55865D9A90}"/>
          </ac:spMkLst>
        </pc:spChg>
        <pc:spChg chg="mod">
          <ac:chgData name="Kaileen Cain" userId="21167d2d-fdf2-4320-ae3a-272888c89590" providerId="ADAL" clId="{7E10C356-4506-44F1-B6B7-B3FFE8644C16}" dt="2024-01-22T17:58:41.946" v="187" actId="1036"/>
          <ac:spMkLst>
            <pc:docMk/>
            <pc:sldMk cId="3361597119" sldId="2146846378"/>
            <ac:spMk id="25" creationId="{6A95C189-FD91-A26B-103F-0C53A82A3043}"/>
          </ac:spMkLst>
        </pc:spChg>
        <pc:spChg chg="mod">
          <ac:chgData name="Kaileen Cain" userId="21167d2d-fdf2-4320-ae3a-272888c89590" providerId="ADAL" clId="{7E10C356-4506-44F1-B6B7-B3FFE8644C16}" dt="2024-01-22T17:58:41.946" v="187" actId="1036"/>
          <ac:spMkLst>
            <pc:docMk/>
            <pc:sldMk cId="3361597119" sldId="2146846378"/>
            <ac:spMk id="26" creationId="{23BF76C0-85F8-FF5C-5F35-A2E9745DB3A5}"/>
          </ac:spMkLst>
        </pc:spChg>
        <pc:spChg chg="del">
          <ac:chgData name="Kaileen Cain" userId="21167d2d-fdf2-4320-ae3a-272888c89590" providerId="ADAL" clId="{7E10C356-4506-44F1-B6B7-B3FFE8644C16}" dt="2024-01-22T17:56:48.010" v="151" actId="478"/>
          <ac:spMkLst>
            <pc:docMk/>
            <pc:sldMk cId="3361597119" sldId="2146846378"/>
            <ac:spMk id="27" creationId="{93697B16-BF55-EA49-0471-2E95B519A9BF}"/>
          </ac:spMkLst>
        </pc:spChg>
        <pc:spChg chg="add mod ord">
          <ac:chgData name="Kaileen Cain" userId="21167d2d-fdf2-4320-ae3a-272888c89590" providerId="ADAL" clId="{7E10C356-4506-44F1-B6B7-B3FFE8644C16}" dt="2024-01-22T17:57:12.952" v="155" actId="167"/>
          <ac:spMkLst>
            <pc:docMk/>
            <pc:sldMk cId="3361597119" sldId="2146846378"/>
            <ac:spMk id="34" creationId="{84CED157-7693-05A8-CB78-6D69BFBE5C9F}"/>
          </ac:spMkLst>
        </pc:spChg>
        <pc:spChg chg="add mod">
          <ac:chgData name="Kaileen Cain" userId="21167d2d-fdf2-4320-ae3a-272888c89590" providerId="ADAL" clId="{7E10C356-4506-44F1-B6B7-B3FFE8644C16}" dt="2024-01-22T17:57:20.135" v="156"/>
          <ac:spMkLst>
            <pc:docMk/>
            <pc:sldMk cId="3361597119" sldId="2146846378"/>
            <ac:spMk id="39" creationId="{716804B3-FE17-B5DF-91E1-24C4C62E1393}"/>
          </ac:spMkLst>
        </pc:spChg>
        <pc:spChg chg="add mod">
          <ac:chgData name="Kaileen Cain" userId="21167d2d-fdf2-4320-ae3a-272888c89590" providerId="ADAL" clId="{7E10C356-4506-44F1-B6B7-B3FFE8644C16}" dt="2024-01-22T22:21:44.197" v="559" actId="14100"/>
          <ac:spMkLst>
            <pc:docMk/>
            <pc:sldMk cId="3361597119" sldId="2146846378"/>
            <ac:spMk id="40" creationId="{6FA0D360-2943-2A6B-BC2A-A2E8DE1A17A1}"/>
          </ac:spMkLst>
        </pc:spChg>
        <pc:grpChg chg="add mod ord">
          <ac:chgData name="Kaileen Cain" userId="21167d2d-fdf2-4320-ae3a-272888c89590" providerId="ADAL" clId="{7E10C356-4506-44F1-B6B7-B3FFE8644C16}" dt="2024-01-22T17:57:12.952" v="155" actId="167"/>
          <ac:grpSpMkLst>
            <pc:docMk/>
            <pc:sldMk cId="3361597119" sldId="2146846378"/>
            <ac:grpSpMk id="35" creationId="{BC2D92D4-298B-4374-6B61-EB7359FDD720}"/>
          </ac:grpSpMkLst>
        </pc:grpChg>
        <pc:picChg chg="mod">
          <ac:chgData name="Kaileen Cain" userId="21167d2d-fdf2-4320-ae3a-272888c89590" providerId="ADAL" clId="{7E10C356-4506-44F1-B6B7-B3FFE8644C16}" dt="2024-01-22T17:58:41.946" v="187" actId="1036"/>
          <ac:picMkLst>
            <pc:docMk/>
            <pc:sldMk cId="3361597119" sldId="2146846378"/>
            <ac:picMk id="10" creationId="{A106367F-111D-502E-3F58-684FC26A4BEE}"/>
          </ac:picMkLst>
        </pc:picChg>
        <pc:picChg chg="mod">
          <ac:chgData name="Kaileen Cain" userId="21167d2d-fdf2-4320-ae3a-272888c89590" providerId="ADAL" clId="{7E10C356-4506-44F1-B6B7-B3FFE8644C16}" dt="2024-01-22T17:58:41.946" v="187" actId="1036"/>
          <ac:picMkLst>
            <pc:docMk/>
            <pc:sldMk cId="3361597119" sldId="2146846378"/>
            <ac:picMk id="11" creationId="{72D8623F-E9BC-4C3E-51CE-A5FB29560355}"/>
          </ac:picMkLst>
        </pc:picChg>
        <pc:picChg chg="mod">
          <ac:chgData name="Kaileen Cain" userId="21167d2d-fdf2-4320-ae3a-272888c89590" providerId="ADAL" clId="{7E10C356-4506-44F1-B6B7-B3FFE8644C16}" dt="2024-01-22T17:58:41.946" v="187" actId="1036"/>
          <ac:picMkLst>
            <pc:docMk/>
            <pc:sldMk cId="3361597119" sldId="2146846378"/>
            <ac:picMk id="12" creationId="{D5DD4455-03DF-1836-B2A1-96208EFA8587}"/>
          </ac:picMkLst>
        </pc:picChg>
        <pc:picChg chg="mod">
          <ac:chgData name="Kaileen Cain" userId="21167d2d-fdf2-4320-ae3a-272888c89590" providerId="ADAL" clId="{7E10C356-4506-44F1-B6B7-B3FFE8644C16}" dt="2024-01-22T17:58:41.946" v="187" actId="1036"/>
          <ac:picMkLst>
            <pc:docMk/>
            <pc:sldMk cId="3361597119" sldId="2146846378"/>
            <ac:picMk id="14" creationId="{90454FCD-9EEC-327F-8BAB-14C4042290E0}"/>
          </ac:picMkLst>
        </pc:picChg>
        <pc:picChg chg="mod">
          <ac:chgData name="Kaileen Cain" userId="21167d2d-fdf2-4320-ae3a-272888c89590" providerId="ADAL" clId="{7E10C356-4506-44F1-B6B7-B3FFE8644C16}" dt="2024-01-22T17:58:41.946" v="187" actId="1036"/>
          <ac:picMkLst>
            <pc:docMk/>
            <pc:sldMk cId="3361597119" sldId="2146846378"/>
            <ac:picMk id="20" creationId="{E01CD122-59A2-8EF2-58F4-8B69F40A39AE}"/>
          </ac:picMkLst>
        </pc:picChg>
        <pc:picChg chg="mod">
          <ac:chgData name="Kaileen Cain" userId="21167d2d-fdf2-4320-ae3a-272888c89590" providerId="ADAL" clId="{7E10C356-4506-44F1-B6B7-B3FFE8644C16}" dt="2024-01-22T17:58:41.946" v="187" actId="1036"/>
          <ac:picMkLst>
            <pc:docMk/>
            <pc:sldMk cId="3361597119" sldId="2146846378"/>
            <ac:picMk id="21" creationId="{AF8E91CE-6391-F064-D30F-C771B7E65176}"/>
          </ac:picMkLst>
        </pc:picChg>
        <pc:picChg chg="mod">
          <ac:chgData name="Kaileen Cain" userId="21167d2d-fdf2-4320-ae3a-272888c89590" providerId="ADAL" clId="{7E10C356-4506-44F1-B6B7-B3FFE8644C16}" dt="2024-01-22T17:58:41.946" v="187" actId="1036"/>
          <ac:picMkLst>
            <pc:docMk/>
            <pc:sldMk cId="3361597119" sldId="2146846378"/>
            <ac:picMk id="23" creationId="{7F9E6DFD-B72F-C6AE-07EE-F8D8D5A2FC09}"/>
          </ac:picMkLst>
        </pc:picChg>
        <pc:picChg chg="mod">
          <ac:chgData name="Kaileen Cain" userId="21167d2d-fdf2-4320-ae3a-272888c89590" providerId="ADAL" clId="{7E10C356-4506-44F1-B6B7-B3FFE8644C16}" dt="2024-01-22T17:58:41.946" v="187" actId="1036"/>
          <ac:picMkLst>
            <pc:docMk/>
            <pc:sldMk cId="3361597119" sldId="2146846378"/>
            <ac:picMk id="29" creationId="{25803564-CE9B-1408-93F3-2D15D01B68D7}"/>
          </ac:picMkLst>
        </pc:picChg>
        <pc:picChg chg="mod">
          <ac:chgData name="Kaileen Cain" userId="21167d2d-fdf2-4320-ae3a-272888c89590" providerId="ADAL" clId="{7E10C356-4506-44F1-B6B7-B3FFE8644C16}" dt="2024-01-22T17:58:41.946" v="187" actId="1036"/>
          <ac:picMkLst>
            <pc:docMk/>
            <pc:sldMk cId="3361597119" sldId="2146846378"/>
            <ac:picMk id="30" creationId="{12965B1C-73B2-2FD8-569D-D6E8764ED515}"/>
          </ac:picMkLst>
        </pc:picChg>
        <pc:picChg chg="mod">
          <ac:chgData name="Kaileen Cain" userId="21167d2d-fdf2-4320-ae3a-272888c89590" providerId="ADAL" clId="{7E10C356-4506-44F1-B6B7-B3FFE8644C16}" dt="2024-01-22T17:58:41.946" v="187" actId="1036"/>
          <ac:picMkLst>
            <pc:docMk/>
            <pc:sldMk cId="3361597119" sldId="2146846378"/>
            <ac:picMk id="31" creationId="{53D86C7E-513A-2573-483F-45ED64206EFE}"/>
          </ac:picMkLst>
        </pc:picChg>
        <pc:picChg chg="mod">
          <ac:chgData name="Kaileen Cain" userId="21167d2d-fdf2-4320-ae3a-272888c89590" providerId="ADAL" clId="{7E10C356-4506-44F1-B6B7-B3FFE8644C16}" dt="2024-01-22T17:58:41.946" v="187" actId="1036"/>
          <ac:picMkLst>
            <pc:docMk/>
            <pc:sldMk cId="3361597119" sldId="2146846378"/>
            <ac:picMk id="32" creationId="{585E5ECF-CC82-5EB3-94C0-7E3902CED982}"/>
          </ac:picMkLst>
        </pc:picChg>
        <pc:picChg chg="mod">
          <ac:chgData name="Kaileen Cain" userId="21167d2d-fdf2-4320-ae3a-272888c89590" providerId="ADAL" clId="{7E10C356-4506-44F1-B6B7-B3FFE8644C16}" dt="2024-01-22T17:58:41.946" v="187" actId="1036"/>
          <ac:picMkLst>
            <pc:docMk/>
            <pc:sldMk cId="3361597119" sldId="2146846378"/>
            <ac:picMk id="33" creationId="{CD26E0DB-8E04-0769-89AD-8C92FDFA2CD9}"/>
          </ac:picMkLst>
        </pc:picChg>
        <pc:picChg chg="mod">
          <ac:chgData name="Kaileen Cain" userId="21167d2d-fdf2-4320-ae3a-272888c89590" providerId="ADAL" clId="{7E10C356-4506-44F1-B6B7-B3FFE8644C16}" dt="2024-01-22T17:57:09.546" v="154"/>
          <ac:picMkLst>
            <pc:docMk/>
            <pc:sldMk cId="3361597119" sldId="2146846378"/>
            <ac:picMk id="36" creationId="{3373C477-DD26-1CA1-19FA-4A8434D37379}"/>
          </ac:picMkLst>
        </pc:picChg>
        <pc:picChg chg="mod">
          <ac:chgData name="Kaileen Cain" userId="21167d2d-fdf2-4320-ae3a-272888c89590" providerId="ADAL" clId="{7E10C356-4506-44F1-B6B7-B3FFE8644C16}" dt="2024-01-22T17:57:09.546" v="154"/>
          <ac:picMkLst>
            <pc:docMk/>
            <pc:sldMk cId="3361597119" sldId="2146846378"/>
            <ac:picMk id="37" creationId="{9AF97079-48B5-FD32-A5C5-B07826501E48}"/>
          </ac:picMkLst>
        </pc:picChg>
        <pc:picChg chg="add mod">
          <ac:chgData name="Kaileen Cain" userId="21167d2d-fdf2-4320-ae3a-272888c89590" providerId="ADAL" clId="{7E10C356-4506-44F1-B6B7-B3FFE8644C16}" dt="2024-01-22T17:57:20.135" v="156"/>
          <ac:picMkLst>
            <pc:docMk/>
            <pc:sldMk cId="3361597119" sldId="2146846378"/>
            <ac:picMk id="38" creationId="{A16A42AD-C636-EAF0-29BD-550CC835852E}"/>
          </ac:picMkLst>
        </pc:picChg>
        <pc:picChg chg="mod">
          <ac:chgData name="Kaileen Cain" userId="21167d2d-fdf2-4320-ae3a-272888c89590" providerId="ADAL" clId="{7E10C356-4506-44F1-B6B7-B3FFE8644C16}" dt="2024-01-22T17:58:41.946" v="187" actId="1036"/>
          <ac:picMkLst>
            <pc:docMk/>
            <pc:sldMk cId="3361597119" sldId="2146846378"/>
            <ac:picMk id="3074" creationId="{EEC5E626-82ED-1DAD-025B-48F6231B77A9}"/>
          </ac:picMkLst>
        </pc:picChg>
      </pc:sldChg>
      <pc:sldChg chg="addSp delSp modSp mod">
        <pc:chgData name="Kaileen Cain" userId="21167d2d-fdf2-4320-ae3a-272888c89590" providerId="ADAL" clId="{7E10C356-4506-44F1-B6B7-B3FFE8644C16}" dt="2024-01-22T22:21:19.710" v="555" actId="14100"/>
        <pc:sldMkLst>
          <pc:docMk/>
          <pc:sldMk cId="1231175612" sldId="2146846413"/>
        </pc:sldMkLst>
        <pc:spChg chg="add del mod">
          <ac:chgData name="Kaileen Cain" userId="21167d2d-fdf2-4320-ae3a-272888c89590" providerId="ADAL" clId="{7E10C356-4506-44F1-B6B7-B3FFE8644C16}" dt="2024-01-22T20:33:27.583" v="451" actId="14100"/>
          <ac:spMkLst>
            <pc:docMk/>
            <pc:sldMk cId="1231175612" sldId="2146846413"/>
            <ac:spMk id="2" creationId="{D577743B-C4E1-D5CB-7F61-D76D7D237F56}"/>
          </ac:spMkLst>
        </pc:spChg>
        <pc:spChg chg="mod">
          <ac:chgData name="Kaileen Cain" userId="21167d2d-fdf2-4320-ae3a-272888c89590" providerId="ADAL" clId="{7E10C356-4506-44F1-B6B7-B3FFE8644C16}" dt="2024-01-22T20:33:30.496" v="454" actId="1036"/>
          <ac:spMkLst>
            <pc:docMk/>
            <pc:sldMk cId="1231175612" sldId="2146846413"/>
            <ac:spMk id="3" creationId="{25D00B6C-C88F-3853-FC5E-56D9378F06A0}"/>
          </ac:spMkLst>
        </pc:spChg>
        <pc:spChg chg="del mod">
          <ac:chgData name="Kaileen Cain" userId="21167d2d-fdf2-4320-ae3a-272888c89590" providerId="ADAL" clId="{7E10C356-4506-44F1-B6B7-B3FFE8644C16}" dt="2024-01-22T20:20:46.142" v="402" actId="478"/>
          <ac:spMkLst>
            <pc:docMk/>
            <pc:sldMk cId="1231175612" sldId="2146846413"/>
            <ac:spMk id="5" creationId="{A7702330-A65B-BF0D-5C33-98140BB3B5B7}"/>
          </ac:spMkLst>
        </pc:spChg>
        <pc:spChg chg="add del">
          <ac:chgData name="Kaileen Cain" userId="21167d2d-fdf2-4320-ae3a-272888c89590" providerId="ADAL" clId="{7E10C356-4506-44F1-B6B7-B3FFE8644C16}" dt="2024-01-22T20:18:12.963" v="398" actId="478"/>
          <ac:spMkLst>
            <pc:docMk/>
            <pc:sldMk cId="1231175612" sldId="2146846413"/>
            <ac:spMk id="6" creationId="{5857CE9A-458A-7C34-2912-3C77D2D76D6D}"/>
          </ac:spMkLst>
        </pc:spChg>
        <pc:spChg chg="add del">
          <ac:chgData name="Kaileen Cain" userId="21167d2d-fdf2-4320-ae3a-272888c89590" providerId="ADAL" clId="{7E10C356-4506-44F1-B6B7-B3FFE8644C16}" dt="2024-01-22T20:16:55.050" v="385" actId="478"/>
          <ac:spMkLst>
            <pc:docMk/>
            <pc:sldMk cId="1231175612" sldId="2146846413"/>
            <ac:spMk id="14" creationId="{08B3BBF8-5CC4-7DF4-A5AF-CD6AB33212BE}"/>
          </ac:spMkLst>
        </pc:spChg>
        <pc:spChg chg="add mod">
          <ac:chgData name="Kaileen Cain" userId="21167d2d-fdf2-4320-ae3a-272888c89590" providerId="ADAL" clId="{7E10C356-4506-44F1-B6B7-B3FFE8644C16}" dt="2024-01-22T20:17:03.863" v="386"/>
          <ac:spMkLst>
            <pc:docMk/>
            <pc:sldMk cId="1231175612" sldId="2146846413"/>
            <ac:spMk id="15" creationId="{304E42CC-2118-E6E4-067D-71B1FEAC2D6F}"/>
          </ac:spMkLst>
        </pc:spChg>
        <pc:spChg chg="add mod">
          <ac:chgData name="Kaileen Cain" userId="21167d2d-fdf2-4320-ae3a-272888c89590" providerId="ADAL" clId="{7E10C356-4506-44F1-B6B7-B3FFE8644C16}" dt="2024-01-22T20:17:03.863" v="386"/>
          <ac:spMkLst>
            <pc:docMk/>
            <pc:sldMk cId="1231175612" sldId="2146846413"/>
            <ac:spMk id="17" creationId="{C7624CB1-95A5-8BA4-D259-1E1FCF0473F9}"/>
          </ac:spMkLst>
        </pc:spChg>
        <pc:spChg chg="add mod">
          <ac:chgData name="Kaileen Cain" userId="21167d2d-fdf2-4320-ae3a-272888c89590" providerId="ADAL" clId="{7E10C356-4506-44F1-B6B7-B3FFE8644C16}" dt="2024-01-22T22:21:19.710" v="555" actId="14100"/>
          <ac:spMkLst>
            <pc:docMk/>
            <pc:sldMk cId="1231175612" sldId="2146846413"/>
            <ac:spMk id="18" creationId="{1E0753CD-8D70-FD23-CF55-D77F9EA27823}"/>
          </ac:spMkLst>
        </pc:spChg>
        <pc:grpChg chg="add mod">
          <ac:chgData name="Kaileen Cain" userId="21167d2d-fdf2-4320-ae3a-272888c89590" providerId="ADAL" clId="{7E10C356-4506-44F1-B6B7-B3FFE8644C16}" dt="2024-01-22T20:33:00.797" v="414"/>
          <ac:grpSpMkLst>
            <pc:docMk/>
            <pc:sldMk cId="1231175612" sldId="2146846413"/>
            <ac:grpSpMk id="19" creationId="{F178ADDC-10B6-2681-5E7A-1C43D0A9A003}"/>
          </ac:grpSpMkLst>
        </pc:grpChg>
        <pc:picChg chg="mod">
          <ac:chgData name="Kaileen Cain" userId="21167d2d-fdf2-4320-ae3a-272888c89590" providerId="ADAL" clId="{7E10C356-4506-44F1-B6B7-B3FFE8644C16}" dt="2024-01-22T20:33:30.496" v="454" actId="1036"/>
          <ac:picMkLst>
            <pc:docMk/>
            <pc:sldMk cId="1231175612" sldId="2146846413"/>
            <ac:picMk id="4" creationId="{68A837EA-3B16-F9CA-84EC-1C821D1373A8}"/>
          </ac:picMkLst>
        </pc:picChg>
        <pc:picChg chg="del mod">
          <ac:chgData name="Kaileen Cain" userId="21167d2d-fdf2-4320-ae3a-272888c89590" providerId="ADAL" clId="{7E10C356-4506-44F1-B6B7-B3FFE8644C16}" dt="2024-01-22T20:18:55.792" v="400" actId="478"/>
          <ac:picMkLst>
            <pc:docMk/>
            <pc:sldMk cId="1231175612" sldId="2146846413"/>
            <ac:picMk id="7" creationId="{A15B0C5F-6D8F-A960-9EAB-F8D4DF822D1D}"/>
          </ac:picMkLst>
        </pc:picChg>
        <pc:picChg chg="add mod">
          <ac:chgData name="Kaileen Cain" userId="21167d2d-fdf2-4320-ae3a-272888c89590" providerId="ADAL" clId="{7E10C356-4506-44F1-B6B7-B3FFE8644C16}" dt="2024-01-22T20:17:03.863" v="386"/>
          <ac:picMkLst>
            <pc:docMk/>
            <pc:sldMk cId="1231175612" sldId="2146846413"/>
            <ac:picMk id="16" creationId="{D22FAE97-7B68-2D25-EF04-936E380CE6EA}"/>
          </ac:picMkLst>
        </pc:picChg>
        <pc:picChg chg="mod">
          <ac:chgData name="Kaileen Cain" userId="21167d2d-fdf2-4320-ae3a-272888c89590" providerId="ADAL" clId="{7E10C356-4506-44F1-B6B7-B3FFE8644C16}" dt="2024-01-22T20:33:00.797" v="414"/>
          <ac:picMkLst>
            <pc:docMk/>
            <pc:sldMk cId="1231175612" sldId="2146846413"/>
            <ac:picMk id="20" creationId="{F78AF694-6E14-3377-1D41-4E35D8EC2B66}"/>
          </ac:picMkLst>
        </pc:picChg>
        <pc:picChg chg="mod">
          <ac:chgData name="Kaileen Cain" userId="21167d2d-fdf2-4320-ae3a-272888c89590" providerId="ADAL" clId="{7E10C356-4506-44F1-B6B7-B3FFE8644C16}" dt="2024-01-22T20:33:00.797" v="414"/>
          <ac:picMkLst>
            <pc:docMk/>
            <pc:sldMk cId="1231175612" sldId="2146846413"/>
            <ac:picMk id="21" creationId="{396E9CB9-40F9-ECC2-134D-4AD9B4FA0B01}"/>
          </ac:picMkLst>
        </pc:picChg>
      </pc:sldChg>
    </pc:docChg>
  </pc:docChgLst>
  <pc:docChgLst>
    <pc:chgData name="Kaileen Cain" userId="21167d2d-fdf2-4320-ae3a-272888c89590" providerId="ADAL" clId="{B87F9B5D-7209-4543-B1CF-F5E735932AEC}"/>
    <pc:docChg chg="custSel addSld delSld modSld">
      <pc:chgData name="Kaileen Cain" userId="21167d2d-fdf2-4320-ae3a-272888c89590" providerId="ADAL" clId="{B87F9B5D-7209-4543-B1CF-F5E735932AEC}" dt="2024-03-14T16:34:55.736" v="425" actId="20577"/>
      <pc:docMkLst>
        <pc:docMk/>
      </pc:docMkLst>
      <pc:sldChg chg="addSp delSp modSp del mod">
        <pc:chgData name="Kaileen Cain" userId="21167d2d-fdf2-4320-ae3a-272888c89590" providerId="ADAL" clId="{B87F9B5D-7209-4543-B1CF-F5E735932AEC}" dt="2024-03-14T16:34:21.166" v="335" actId="2696"/>
        <pc:sldMkLst>
          <pc:docMk/>
          <pc:sldMk cId="557629375" sldId="2146846417"/>
        </pc:sldMkLst>
        <pc:spChg chg="add mod">
          <ac:chgData name="Kaileen Cain" userId="21167d2d-fdf2-4320-ae3a-272888c89590" providerId="ADAL" clId="{B87F9B5D-7209-4543-B1CF-F5E735932AEC}" dt="2024-03-14T16:15:41.992" v="153" actId="20577"/>
          <ac:spMkLst>
            <pc:docMk/>
            <pc:sldMk cId="557629375" sldId="2146846417"/>
            <ac:spMk id="7" creationId="{E7636685-43CE-3E01-534E-B0D57187E9CF}"/>
          </ac:spMkLst>
        </pc:spChg>
        <pc:spChg chg="mod ord topLvl">
          <ac:chgData name="Kaileen Cain" userId="21167d2d-fdf2-4320-ae3a-272888c89590" providerId="ADAL" clId="{B87F9B5D-7209-4543-B1CF-F5E735932AEC}" dt="2024-03-14T16:21:38.554" v="253" actId="14100"/>
          <ac:spMkLst>
            <pc:docMk/>
            <pc:sldMk cId="557629375" sldId="2146846417"/>
            <ac:spMk id="10" creationId="{C245232A-33F4-2EA9-2896-BD7486CC4A80}"/>
          </ac:spMkLst>
        </pc:spChg>
        <pc:spChg chg="mod topLvl">
          <ac:chgData name="Kaileen Cain" userId="21167d2d-fdf2-4320-ae3a-272888c89590" providerId="ADAL" clId="{B87F9B5D-7209-4543-B1CF-F5E735932AEC}" dt="2024-03-14T16:26:35.352" v="290" actId="1036"/>
          <ac:spMkLst>
            <pc:docMk/>
            <pc:sldMk cId="557629375" sldId="2146846417"/>
            <ac:spMk id="13" creationId="{0C5DAA71-4CCB-64E4-449A-3A51BBDD420E}"/>
          </ac:spMkLst>
        </pc:spChg>
        <pc:spChg chg="del mod">
          <ac:chgData name="Kaileen Cain" userId="21167d2d-fdf2-4320-ae3a-272888c89590" providerId="ADAL" clId="{B87F9B5D-7209-4543-B1CF-F5E735932AEC}" dt="2024-03-14T16:20:26.380" v="248" actId="478"/>
          <ac:spMkLst>
            <pc:docMk/>
            <pc:sldMk cId="557629375" sldId="2146846417"/>
            <ac:spMk id="16" creationId="{8AE8C1F6-685D-20DE-2627-79F67BD61B8A}"/>
          </ac:spMkLst>
        </pc:spChg>
        <pc:spChg chg="del mod topLvl">
          <ac:chgData name="Kaileen Cain" userId="21167d2d-fdf2-4320-ae3a-272888c89590" providerId="ADAL" clId="{B87F9B5D-7209-4543-B1CF-F5E735932AEC}" dt="2024-03-14T16:20:28.304" v="249" actId="478"/>
          <ac:spMkLst>
            <pc:docMk/>
            <pc:sldMk cId="557629375" sldId="2146846417"/>
            <ac:spMk id="17" creationId="{565D20C6-7982-31B6-260F-3B13A454F727}"/>
          </ac:spMkLst>
        </pc:spChg>
        <pc:spChg chg="mod topLvl">
          <ac:chgData name="Kaileen Cain" userId="21167d2d-fdf2-4320-ae3a-272888c89590" providerId="ADAL" clId="{B87F9B5D-7209-4543-B1CF-F5E735932AEC}" dt="2024-03-14T16:26:35.352" v="290" actId="1036"/>
          <ac:spMkLst>
            <pc:docMk/>
            <pc:sldMk cId="557629375" sldId="2146846417"/>
            <ac:spMk id="18" creationId="{35387CD2-AF3B-80F5-46DC-8D19E0441C3F}"/>
          </ac:spMkLst>
        </pc:spChg>
        <pc:spChg chg="mod">
          <ac:chgData name="Kaileen Cain" userId="21167d2d-fdf2-4320-ae3a-272888c89590" providerId="ADAL" clId="{B87F9B5D-7209-4543-B1CF-F5E735932AEC}" dt="2024-03-14T16:11:57.881" v="2"/>
          <ac:spMkLst>
            <pc:docMk/>
            <pc:sldMk cId="557629375" sldId="2146846417"/>
            <ac:spMk id="19" creationId="{1B83658E-69CA-F5A4-9F3A-739149644AAF}"/>
          </ac:spMkLst>
        </pc:spChg>
        <pc:spChg chg="add mod ord topLvl">
          <ac:chgData name="Kaileen Cain" userId="21167d2d-fdf2-4320-ae3a-272888c89590" providerId="ADAL" clId="{B87F9B5D-7209-4543-B1CF-F5E735932AEC}" dt="2024-03-14T16:21:38.554" v="253" actId="14100"/>
          <ac:spMkLst>
            <pc:docMk/>
            <pc:sldMk cId="557629375" sldId="2146846417"/>
            <ac:spMk id="21" creationId="{FBC5AEAC-6AEE-6517-91B1-73C62BC4EB74}"/>
          </ac:spMkLst>
        </pc:spChg>
        <pc:spChg chg="add mod ord topLvl">
          <ac:chgData name="Kaileen Cain" userId="21167d2d-fdf2-4320-ae3a-272888c89590" providerId="ADAL" clId="{B87F9B5D-7209-4543-B1CF-F5E735932AEC}" dt="2024-03-14T16:21:38.554" v="253" actId="14100"/>
          <ac:spMkLst>
            <pc:docMk/>
            <pc:sldMk cId="557629375" sldId="2146846417"/>
            <ac:spMk id="23" creationId="{EFD5B77C-FC7C-0596-5540-C0FA21517E9B}"/>
          </ac:spMkLst>
        </pc:spChg>
        <pc:spChg chg="add mod ord topLvl">
          <ac:chgData name="Kaileen Cain" userId="21167d2d-fdf2-4320-ae3a-272888c89590" providerId="ADAL" clId="{B87F9B5D-7209-4543-B1CF-F5E735932AEC}" dt="2024-03-14T16:21:38.554" v="253" actId="14100"/>
          <ac:spMkLst>
            <pc:docMk/>
            <pc:sldMk cId="557629375" sldId="2146846417"/>
            <ac:spMk id="24" creationId="{9F12B9B7-9477-D963-C94F-DDDF8713C15A}"/>
          </ac:spMkLst>
        </pc:spChg>
        <pc:spChg chg="add mod topLvl">
          <ac:chgData name="Kaileen Cain" userId="21167d2d-fdf2-4320-ae3a-272888c89590" providerId="ADAL" clId="{B87F9B5D-7209-4543-B1CF-F5E735932AEC}" dt="2024-03-14T16:21:38.554" v="253" actId="14100"/>
          <ac:spMkLst>
            <pc:docMk/>
            <pc:sldMk cId="557629375" sldId="2146846417"/>
            <ac:spMk id="25" creationId="{A76A1B4B-ACF7-B591-53C3-3ACD8498446C}"/>
          </ac:spMkLst>
        </pc:spChg>
        <pc:spChg chg="add mod">
          <ac:chgData name="Kaileen Cain" userId="21167d2d-fdf2-4320-ae3a-272888c89590" providerId="ADAL" clId="{B87F9B5D-7209-4543-B1CF-F5E735932AEC}" dt="2024-03-14T16:17:26.624" v="199" actId="571"/>
          <ac:spMkLst>
            <pc:docMk/>
            <pc:sldMk cId="557629375" sldId="2146846417"/>
            <ac:spMk id="26" creationId="{56017D16-C1AA-CE39-9D4D-53D44CFFF999}"/>
          </ac:spMkLst>
        </pc:spChg>
        <pc:spChg chg="add mod">
          <ac:chgData name="Kaileen Cain" userId="21167d2d-fdf2-4320-ae3a-272888c89590" providerId="ADAL" clId="{B87F9B5D-7209-4543-B1CF-F5E735932AEC}" dt="2024-03-14T16:17:26.624" v="199" actId="571"/>
          <ac:spMkLst>
            <pc:docMk/>
            <pc:sldMk cId="557629375" sldId="2146846417"/>
            <ac:spMk id="27" creationId="{F3313352-22E3-1929-E312-C37DD63C3371}"/>
          </ac:spMkLst>
        </pc:spChg>
        <pc:spChg chg="add mod">
          <ac:chgData name="Kaileen Cain" userId="21167d2d-fdf2-4320-ae3a-272888c89590" providerId="ADAL" clId="{B87F9B5D-7209-4543-B1CF-F5E735932AEC}" dt="2024-03-14T16:26:35.352" v="290" actId="1036"/>
          <ac:spMkLst>
            <pc:docMk/>
            <pc:sldMk cId="557629375" sldId="2146846417"/>
            <ac:spMk id="29" creationId="{769CF1CC-974D-1C3B-87AB-2C80048356FE}"/>
          </ac:spMkLst>
        </pc:spChg>
        <pc:spChg chg="add mod">
          <ac:chgData name="Kaileen Cain" userId="21167d2d-fdf2-4320-ae3a-272888c89590" providerId="ADAL" clId="{B87F9B5D-7209-4543-B1CF-F5E735932AEC}" dt="2024-03-14T16:26:35.352" v="290" actId="1036"/>
          <ac:spMkLst>
            <pc:docMk/>
            <pc:sldMk cId="557629375" sldId="2146846417"/>
            <ac:spMk id="31" creationId="{25A61D2D-AE73-34E6-1BCE-934A008FFA69}"/>
          </ac:spMkLst>
        </pc:spChg>
        <pc:spChg chg="add mod">
          <ac:chgData name="Kaileen Cain" userId="21167d2d-fdf2-4320-ae3a-272888c89590" providerId="ADAL" clId="{B87F9B5D-7209-4543-B1CF-F5E735932AEC}" dt="2024-03-14T16:28:11.202" v="297" actId="962"/>
          <ac:spMkLst>
            <pc:docMk/>
            <pc:sldMk cId="557629375" sldId="2146846417"/>
            <ac:spMk id="33" creationId="{4DD27660-6D99-D251-B040-5C9A5CB3BCE4}"/>
          </ac:spMkLst>
        </pc:spChg>
        <pc:grpChg chg="add del mod">
          <ac:chgData name="Kaileen Cain" userId="21167d2d-fdf2-4320-ae3a-272888c89590" providerId="ADAL" clId="{B87F9B5D-7209-4543-B1CF-F5E735932AEC}" dt="2024-03-14T16:18:12.476" v="209" actId="165"/>
          <ac:grpSpMkLst>
            <pc:docMk/>
            <pc:sldMk cId="557629375" sldId="2146846417"/>
            <ac:grpSpMk id="8" creationId="{D81DE912-F486-BFBB-E2EB-2FFEF8C95C2A}"/>
          </ac:grpSpMkLst>
        </pc:grpChg>
        <pc:grpChg chg="add del mod ord">
          <ac:chgData name="Kaileen Cain" userId="21167d2d-fdf2-4320-ae3a-272888c89590" providerId="ADAL" clId="{B87F9B5D-7209-4543-B1CF-F5E735932AEC}" dt="2024-03-14T16:19:28.444" v="239" actId="165"/>
          <ac:grpSpMkLst>
            <pc:docMk/>
            <pc:sldMk cId="557629375" sldId="2146846417"/>
            <ac:grpSpMk id="15" creationId="{6E8D1F88-36CA-1951-E625-ED0CF90AD289}"/>
          </ac:grpSpMkLst>
        </pc:grpChg>
        <pc:grpChg chg="add del mod">
          <ac:chgData name="Kaileen Cain" userId="21167d2d-fdf2-4320-ae3a-272888c89590" providerId="ADAL" clId="{B87F9B5D-7209-4543-B1CF-F5E735932AEC}" dt="2024-03-14T16:18:47.716" v="222" actId="165"/>
          <ac:grpSpMkLst>
            <pc:docMk/>
            <pc:sldMk cId="557629375" sldId="2146846417"/>
            <ac:grpSpMk id="28" creationId="{9C35D761-DC7C-7287-CDCE-5D1F06B7DE0B}"/>
          </ac:grpSpMkLst>
        </pc:grpChg>
        <pc:picChg chg="mod">
          <ac:chgData name="Kaileen Cain" userId="21167d2d-fdf2-4320-ae3a-272888c89590" providerId="ADAL" clId="{B87F9B5D-7209-4543-B1CF-F5E735932AEC}" dt="2024-03-14T16:11:51.020" v="1"/>
          <ac:picMkLst>
            <pc:docMk/>
            <pc:sldMk cId="557629375" sldId="2146846417"/>
            <ac:picMk id="3" creationId="{87B7456E-2180-448F-5F2B-859BED0906D0}"/>
          </ac:picMkLst>
        </pc:picChg>
        <pc:picChg chg="mod topLvl">
          <ac:chgData name="Kaileen Cain" userId="21167d2d-fdf2-4320-ae3a-272888c89590" providerId="ADAL" clId="{B87F9B5D-7209-4543-B1CF-F5E735932AEC}" dt="2024-03-14T16:26:28.334" v="287" actId="12789"/>
          <ac:picMkLst>
            <pc:docMk/>
            <pc:sldMk cId="557629375" sldId="2146846417"/>
            <ac:picMk id="14" creationId="{6D24719A-3307-FAEE-6312-5AB62C6C4B21}"/>
          </ac:picMkLst>
        </pc:picChg>
        <pc:picChg chg="mod topLvl">
          <ac:chgData name="Kaileen Cain" userId="21167d2d-fdf2-4320-ae3a-272888c89590" providerId="ADAL" clId="{B87F9B5D-7209-4543-B1CF-F5E735932AEC}" dt="2024-03-14T16:26:28.334" v="287" actId="12789"/>
          <ac:picMkLst>
            <pc:docMk/>
            <pc:sldMk cId="557629375" sldId="2146846417"/>
            <ac:picMk id="20" creationId="{885C4E82-5238-7EBE-A676-C5DD35EEB990}"/>
          </ac:picMkLst>
        </pc:picChg>
        <pc:picChg chg="add mod">
          <ac:chgData name="Kaileen Cain" userId="21167d2d-fdf2-4320-ae3a-272888c89590" providerId="ADAL" clId="{B87F9B5D-7209-4543-B1CF-F5E735932AEC}" dt="2024-03-14T16:26:28.334" v="287" actId="12789"/>
          <ac:picMkLst>
            <pc:docMk/>
            <pc:sldMk cId="557629375" sldId="2146846417"/>
            <ac:picMk id="30" creationId="{295A484B-AF28-1502-ABC3-9493766E4EA6}"/>
          </ac:picMkLst>
        </pc:picChg>
        <pc:picChg chg="add mod">
          <ac:chgData name="Kaileen Cain" userId="21167d2d-fdf2-4320-ae3a-272888c89590" providerId="ADAL" clId="{B87F9B5D-7209-4543-B1CF-F5E735932AEC}" dt="2024-03-14T16:26:28.334" v="287" actId="12789"/>
          <ac:picMkLst>
            <pc:docMk/>
            <pc:sldMk cId="557629375" sldId="2146846417"/>
            <ac:picMk id="32" creationId="{770C6345-69E9-D25C-6167-040319091CAD}"/>
          </ac:picMkLst>
        </pc:picChg>
        <pc:picChg chg="add mod">
          <ac:chgData name="Kaileen Cain" userId="21167d2d-fdf2-4320-ae3a-272888c89590" providerId="ADAL" clId="{B87F9B5D-7209-4543-B1CF-F5E735932AEC}" dt="2024-03-14T16:26:28.334" v="287" actId="12789"/>
          <ac:picMkLst>
            <pc:docMk/>
            <pc:sldMk cId="557629375" sldId="2146846417"/>
            <ac:picMk id="34" creationId="{03BB11DB-8D65-5E4E-F13A-7A0555839EC1}"/>
          </ac:picMkLst>
        </pc:picChg>
        <pc:picChg chg="add del mod">
          <ac:chgData name="Kaileen Cain" userId="21167d2d-fdf2-4320-ae3a-272888c89590" providerId="ADAL" clId="{B87F9B5D-7209-4543-B1CF-F5E735932AEC}" dt="2024-03-14T16:29:41.685" v="323" actId="478"/>
          <ac:picMkLst>
            <pc:docMk/>
            <pc:sldMk cId="557629375" sldId="2146846417"/>
            <ac:picMk id="36" creationId="{00665587-C328-2CFB-F7B7-9B906DAF31BD}"/>
          </ac:picMkLst>
        </pc:picChg>
        <pc:picChg chg="add del mod">
          <ac:chgData name="Kaileen Cain" userId="21167d2d-fdf2-4320-ae3a-272888c89590" providerId="ADAL" clId="{B87F9B5D-7209-4543-B1CF-F5E735932AEC}" dt="2024-03-14T16:29:41.685" v="323" actId="478"/>
          <ac:picMkLst>
            <pc:docMk/>
            <pc:sldMk cId="557629375" sldId="2146846417"/>
            <ac:picMk id="38" creationId="{075D6DB5-EF68-737E-7C47-F12A86673717}"/>
          </ac:picMkLst>
        </pc:picChg>
        <pc:picChg chg="add del mod">
          <ac:chgData name="Kaileen Cain" userId="21167d2d-fdf2-4320-ae3a-272888c89590" providerId="ADAL" clId="{B87F9B5D-7209-4543-B1CF-F5E735932AEC}" dt="2024-03-14T16:29:41.685" v="323" actId="478"/>
          <ac:picMkLst>
            <pc:docMk/>
            <pc:sldMk cId="557629375" sldId="2146846417"/>
            <ac:picMk id="40" creationId="{0669DA66-2F7C-E699-685F-D4BF73D85566}"/>
          </ac:picMkLst>
        </pc:picChg>
      </pc:sldChg>
      <pc:sldChg chg="addSp delSp modSp add mod">
        <pc:chgData name="Kaileen Cain" userId="21167d2d-fdf2-4320-ae3a-272888c89590" providerId="ADAL" clId="{B87F9B5D-7209-4543-B1CF-F5E735932AEC}" dt="2024-03-14T16:34:55.736" v="425" actId="20577"/>
        <pc:sldMkLst>
          <pc:docMk/>
          <pc:sldMk cId="3019210604" sldId="2146846418"/>
        </pc:sldMkLst>
        <pc:spChg chg="mod">
          <ac:chgData name="Kaileen Cain" userId="21167d2d-fdf2-4320-ae3a-272888c89590" providerId="ADAL" clId="{B87F9B5D-7209-4543-B1CF-F5E735932AEC}" dt="2024-03-14T16:29:05.886" v="312" actId="164"/>
          <ac:spMkLst>
            <pc:docMk/>
            <pc:sldMk cId="3019210604" sldId="2146846418"/>
            <ac:spMk id="10" creationId="{C245232A-33F4-2EA9-2896-BD7486CC4A80}"/>
          </ac:spMkLst>
        </pc:spChg>
        <pc:spChg chg="mod">
          <ac:chgData name="Kaileen Cain" userId="21167d2d-fdf2-4320-ae3a-272888c89590" providerId="ADAL" clId="{B87F9B5D-7209-4543-B1CF-F5E735932AEC}" dt="2024-03-14T16:29:05.886" v="312" actId="164"/>
          <ac:spMkLst>
            <pc:docMk/>
            <pc:sldMk cId="3019210604" sldId="2146846418"/>
            <ac:spMk id="13" creationId="{0C5DAA71-4CCB-64E4-449A-3A51BBDD420E}"/>
          </ac:spMkLst>
        </pc:spChg>
        <pc:spChg chg="mod">
          <ac:chgData name="Kaileen Cain" userId="21167d2d-fdf2-4320-ae3a-272888c89590" providerId="ADAL" clId="{B87F9B5D-7209-4543-B1CF-F5E735932AEC}" dt="2024-03-14T16:28:56.644" v="311" actId="164"/>
          <ac:spMkLst>
            <pc:docMk/>
            <pc:sldMk cId="3019210604" sldId="2146846418"/>
            <ac:spMk id="18" creationId="{35387CD2-AF3B-80F5-46DC-8D19E0441C3F}"/>
          </ac:spMkLst>
        </pc:spChg>
        <pc:spChg chg="mod">
          <ac:chgData name="Kaileen Cain" userId="21167d2d-fdf2-4320-ae3a-272888c89590" providerId="ADAL" clId="{B87F9B5D-7209-4543-B1CF-F5E735932AEC}" dt="2024-03-14T16:28:56.644" v="311" actId="164"/>
          <ac:spMkLst>
            <pc:docMk/>
            <pc:sldMk cId="3019210604" sldId="2146846418"/>
            <ac:spMk id="21" creationId="{FBC5AEAC-6AEE-6517-91B1-73C62BC4EB74}"/>
          </ac:spMkLst>
        </pc:spChg>
        <pc:spChg chg="del">
          <ac:chgData name="Kaileen Cain" userId="21167d2d-fdf2-4320-ae3a-272888c89590" providerId="ADAL" clId="{B87F9B5D-7209-4543-B1CF-F5E735932AEC}" dt="2024-03-14T16:28:27.175" v="303" actId="478"/>
          <ac:spMkLst>
            <pc:docMk/>
            <pc:sldMk cId="3019210604" sldId="2146846418"/>
            <ac:spMk id="23" creationId="{EFD5B77C-FC7C-0596-5540-C0FA21517E9B}"/>
          </ac:spMkLst>
        </pc:spChg>
        <pc:spChg chg="del">
          <ac:chgData name="Kaileen Cain" userId="21167d2d-fdf2-4320-ae3a-272888c89590" providerId="ADAL" clId="{B87F9B5D-7209-4543-B1CF-F5E735932AEC}" dt="2024-03-14T16:28:20.806" v="299" actId="478"/>
          <ac:spMkLst>
            <pc:docMk/>
            <pc:sldMk cId="3019210604" sldId="2146846418"/>
            <ac:spMk id="24" creationId="{9F12B9B7-9477-D963-C94F-DDDF8713C15A}"/>
          </ac:spMkLst>
        </pc:spChg>
        <pc:spChg chg="del">
          <ac:chgData name="Kaileen Cain" userId="21167d2d-fdf2-4320-ae3a-272888c89590" providerId="ADAL" clId="{B87F9B5D-7209-4543-B1CF-F5E735932AEC}" dt="2024-03-14T16:28:20.806" v="299" actId="478"/>
          <ac:spMkLst>
            <pc:docMk/>
            <pc:sldMk cId="3019210604" sldId="2146846418"/>
            <ac:spMk id="25" creationId="{A76A1B4B-ACF7-B591-53C3-3ACD8498446C}"/>
          </ac:spMkLst>
        </pc:spChg>
        <pc:spChg chg="add mod">
          <ac:chgData name="Kaileen Cain" userId="21167d2d-fdf2-4320-ae3a-272888c89590" providerId="ADAL" clId="{B87F9B5D-7209-4543-B1CF-F5E735932AEC}" dt="2024-03-14T16:34:55.736" v="425" actId="20577"/>
          <ac:spMkLst>
            <pc:docMk/>
            <pc:sldMk cId="3019210604" sldId="2146846418"/>
            <ac:spMk id="26" creationId="{FB1DF090-5BEE-2829-8B9A-F4F680354E17}"/>
          </ac:spMkLst>
        </pc:spChg>
        <pc:spChg chg="del">
          <ac:chgData name="Kaileen Cain" userId="21167d2d-fdf2-4320-ae3a-272888c89590" providerId="ADAL" clId="{B87F9B5D-7209-4543-B1CF-F5E735932AEC}" dt="2024-03-14T16:28:20.806" v="299" actId="478"/>
          <ac:spMkLst>
            <pc:docMk/>
            <pc:sldMk cId="3019210604" sldId="2146846418"/>
            <ac:spMk id="29" creationId="{769CF1CC-974D-1C3B-87AB-2C80048356FE}"/>
          </ac:spMkLst>
        </pc:spChg>
        <pc:spChg chg="del">
          <ac:chgData name="Kaileen Cain" userId="21167d2d-fdf2-4320-ae3a-272888c89590" providerId="ADAL" clId="{B87F9B5D-7209-4543-B1CF-F5E735932AEC}" dt="2024-03-14T16:28:20.806" v="299" actId="478"/>
          <ac:spMkLst>
            <pc:docMk/>
            <pc:sldMk cId="3019210604" sldId="2146846418"/>
            <ac:spMk id="31" creationId="{25A61D2D-AE73-34E6-1BCE-934A008FFA69}"/>
          </ac:spMkLst>
        </pc:spChg>
        <pc:spChg chg="del">
          <ac:chgData name="Kaileen Cain" userId="21167d2d-fdf2-4320-ae3a-272888c89590" providerId="ADAL" clId="{B87F9B5D-7209-4543-B1CF-F5E735932AEC}" dt="2024-03-14T16:28:20.806" v="299" actId="478"/>
          <ac:spMkLst>
            <pc:docMk/>
            <pc:sldMk cId="3019210604" sldId="2146846418"/>
            <ac:spMk id="33" creationId="{4DD27660-6D99-D251-B040-5C9A5CB3BCE4}"/>
          </ac:spMkLst>
        </pc:spChg>
        <pc:grpChg chg="add mod">
          <ac:chgData name="Kaileen Cain" userId="21167d2d-fdf2-4320-ae3a-272888c89590" providerId="ADAL" clId="{B87F9B5D-7209-4543-B1CF-F5E735932AEC}" dt="2024-03-14T16:29:19.411" v="319" actId="1038"/>
          <ac:grpSpMkLst>
            <pc:docMk/>
            <pc:sldMk cId="3019210604" sldId="2146846418"/>
            <ac:grpSpMk id="16" creationId="{BC3E67F4-4766-5BD0-58EE-8984914283A0}"/>
          </ac:grpSpMkLst>
        </pc:grpChg>
        <pc:grpChg chg="add mod">
          <ac:chgData name="Kaileen Cain" userId="21167d2d-fdf2-4320-ae3a-272888c89590" providerId="ADAL" clId="{B87F9B5D-7209-4543-B1CF-F5E735932AEC}" dt="2024-03-14T16:29:35.518" v="322" actId="1035"/>
          <ac:grpSpMkLst>
            <pc:docMk/>
            <pc:sldMk cId="3019210604" sldId="2146846418"/>
            <ac:grpSpMk id="17" creationId="{0EAA9972-7C7B-928D-3C6F-1AD6F7B966ED}"/>
          </ac:grpSpMkLst>
        </pc:grpChg>
        <pc:picChg chg="add del mod">
          <ac:chgData name="Kaileen Cain" userId="21167d2d-fdf2-4320-ae3a-272888c89590" providerId="ADAL" clId="{B87F9B5D-7209-4543-B1CF-F5E735932AEC}" dt="2024-03-14T16:28:44.341" v="309" actId="478"/>
          <ac:picMkLst>
            <pc:docMk/>
            <pc:sldMk cId="3019210604" sldId="2146846418"/>
            <ac:picMk id="8" creationId="{00DD0286-B0A0-7F93-4AA7-26AFD6CA7F3D}"/>
          </ac:picMkLst>
        </pc:picChg>
        <pc:picChg chg="mod">
          <ac:chgData name="Kaileen Cain" userId="21167d2d-fdf2-4320-ae3a-272888c89590" providerId="ADAL" clId="{B87F9B5D-7209-4543-B1CF-F5E735932AEC}" dt="2024-03-14T16:29:05.886" v="312" actId="164"/>
          <ac:picMkLst>
            <pc:docMk/>
            <pc:sldMk cId="3019210604" sldId="2146846418"/>
            <ac:picMk id="14" creationId="{6D24719A-3307-FAEE-6312-5AB62C6C4B21}"/>
          </ac:picMkLst>
        </pc:picChg>
        <pc:picChg chg="add del mod">
          <ac:chgData name="Kaileen Cain" userId="21167d2d-fdf2-4320-ae3a-272888c89590" providerId="ADAL" clId="{B87F9B5D-7209-4543-B1CF-F5E735932AEC}" dt="2024-03-14T16:28:42.905" v="308" actId="478"/>
          <ac:picMkLst>
            <pc:docMk/>
            <pc:sldMk cId="3019210604" sldId="2146846418"/>
            <ac:picMk id="15" creationId="{54ADE69D-63B3-0110-61A2-E51B7FF5B56A}"/>
          </ac:picMkLst>
        </pc:picChg>
        <pc:picChg chg="mod">
          <ac:chgData name="Kaileen Cain" userId="21167d2d-fdf2-4320-ae3a-272888c89590" providerId="ADAL" clId="{B87F9B5D-7209-4543-B1CF-F5E735932AEC}" dt="2024-03-14T16:28:56.644" v="311" actId="164"/>
          <ac:picMkLst>
            <pc:docMk/>
            <pc:sldMk cId="3019210604" sldId="2146846418"/>
            <ac:picMk id="20" creationId="{885C4E82-5238-7EBE-A676-C5DD35EEB990}"/>
          </ac:picMkLst>
        </pc:picChg>
        <pc:picChg chg="del">
          <ac:chgData name="Kaileen Cain" userId="21167d2d-fdf2-4320-ae3a-272888c89590" providerId="ADAL" clId="{B87F9B5D-7209-4543-B1CF-F5E735932AEC}" dt="2024-03-14T16:28:20.806" v="299" actId="478"/>
          <ac:picMkLst>
            <pc:docMk/>
            <pc:sldMk cId="3019210604" sldId="2146846418"/>
            <ac:picMk id="30" creationId="{295A484B-AF28-1502-ABC3-9493766E4EA6}"/>
          </ac:picMkLst>
        </pc:picChg>
        <pc:picChg chg="del">
          <ac:chgData name="Kaileen Cain" userId="21167d2d-fdf2-4320-ae3a-272888c89590" providerId="ADAL" clId="{B87F9B5D-7209-4543-B1CF-F5E735932AEC}" dt="2024-03-14T16:28:27.175" v="303" actId="478"/>
          <ac:picMkLst>
            <pc:docMk/>
            <pc:sldMk cId="3019210604" sldId="2146846418"/>
            <ac:picMk id="32" creationId="{770C6345-69E9-D25C-6167-040319091CAD}"/>
          </ac:picMkLst>
        </pc:picChg>
        <pc:picChg chg="del">
          <ac:chgData name="Kaileen Cain" userId="21167d2d-fdf2-4320-ae3a-272888c89590" providerId="ADAL" clId="{B87F9B5D-7209-4543-B1CF-F5E735932AEC}" dt="2024-03-14T16:28:20.806" v="299" actId="478"/>
          <ac:picMkLst>
            <pc:docMk/>
            <pc:sldMk cId="3019210604" sldId="2146846418"/>
            <ac:picMk id="34" creationId="{03BB11DB-8D65-5E4E-F13A-7A0555839EC1}"/>
          </ac:picMkLst>
        </pc:picChg>
        <pc:picChg chg="mod">
          <ac:chgData name="Kaileen Cain" userId="21167d2d-fdf2-4320-ae3a-272888c89590" providerId="ADAL" clId="{B87F9B5D-7209-4543-B1CF-F5E735932AEC}" dt="2024-03-14T16:31:13.108" v="332" actId="14826"/>
          <ac:picMkLst>
            <pc:docMk/>
            <pc:sldMk cId="3019210604" sldId="2146846418"/>
            <ac:picMk id="36" creationId="{00665587-C328-2CFB-F7B7-9B906DAF31BD}"/>
          </ac:picMkLst>
        </pc:picChg>
        <pc:picChg chg="mod">
          <ac:chgData name="Kaileen Cain" userId="21167d2d-fdf2-4320-ae3a-272888c89590" providerId="ADAL" clId="{B87F9B5D-7209-4543-B1CF-F5E735932AEC}" dt="2024-03-14T16:31:19.177" v="333" actId="14826"/>
          <ac:picMkLst>
            <pc:docMk/>
            <pc:sldMk cId="3019210604" sldId="2146846418"/>
            <ac:picMk id="38" creationId="{075D6DB5-EF68-737E-7C47-F12A86673717}"/>
          </ac:picMkLst>
        </pc:picChg>
        <pc:picChg chg="mod">
          <ac:chgData name="Kaileen Cain" userId="21167d2d-fdf2-4320-ae3a-272888c89590" providerId="ADAL" clId="{B87F9B5D-7209-4543-B1CF-F5E735932AEC}" dt="2024-03-14T16:31:24.962" v="334" actId="14826"/>
          <ac:picMkLst>
            <pc:docMk/>
            <pc:sldMk cId="3019210604" sldId="2146846418"/>
            <ac:picMk id="40" creationId="{0669DA66-2F7C-E699-685F-D4BF73D85566}"/>
          </ac:picMkLst>
        </pc:picChg>
      </pc:sldChg>
    </pc:docChg>
  </pc:docChgLst>
  <pc:docChgLst>
    <pc:chgData name="Karolina Guillen" userId="c1c08796-a0be-47c6-af52-5d31fd96ec50" providerId="ADAL" clId="{8382748B-F126-44BC-AA72-B4B09D9604E3}"/>
    <pc:docChg chg="undo custSel modSld">
      <pc:chgData name="Karolina Guillen" userId="c1c08796-a0be-47c6-af52-5d31fd96ec50" providerId="ADAL" clId="{8382748B-F126-44BC-AA72-B4B09D9604E3}" dt="2024-04-17T16:44:13.840" v="101" actId="1035"/>
      <pc:docMkLst>
        <pc:docMk/>
      </pc:docMkLst>
      <pc:sldChg chg="addSp delSp modSp mod">
        <pc:chgData name="Karolina Guillen" userId="c1c08796-a0be-47c6-af52-5d31fd96ec50" providerId="ADAL" clId="{8382748B-F126-44BC-AA72-B4B09D9604E3}" dt="2024-04-17T16:44:13.840" v="101" actId="1035"/>
        <pc:sldMkLst>
          <pc:docMk/>
          <pc:sldMk cId="3133499737" sldId="2146846048"/>
        </pc:sldMkLst>
        <pc:spChg chg="add mod ord">
          <ac:chgData name="Karolina Guillen" userId="c1c08796-a0be-47c6-af52-5d31fd96ec50" providerId="ADAL" clId="{8382748B-F126-44BC-AA72-B4B09D9604E3}" dt="2024-04-17T14:18:50.228" v="1" actId="167"/>
          <ac:spMkLst>
            <pc:docMk/>
            <pc:sldMk cId="3133499737" sldId="2146846048"/>
            <ac:spMk id="2" creationId="{B487AB51-E85C-EADD-82DB-9793E36AF25F}"/>
          </ac:spMkLst>
        </pc:spChg>
        <pc:spChg chg="add mod ord">
          <ac:chgData name="Karolina Guillen" userId="c1c08796-a0be-47c6-af52-5d31fd96ec50" providerId="ADAL" clId="{8382748B-F126-44BC-AA72-B4B09D9604E3}" dt="2024-04-17T14:21:59.307" v="91"/>
          <ac:spMkLst>
            <pc:docMk/>
            <pc:sldMk cId="3133499737" sldId="2146846048"/>
            <ac:spMk id="3" creationId="{C544981E-C067-4074-A6F0-54519EA1FA87}"/>
          </ac:spMkLst>
        </pc:spChg>
        <pc:spChg chg="del mod">
          <ac:chgData name="Karolina Guillen" userId="c1c08796-a0be-47c6-af52-5d31fd96ec50" providerId="ADAL" clId="{8382748B-F126-44BC-AA72-B4B09D9604E3}" dt="2024-04-17T14:20:09.306" v="67"/>
          <ac:spMkLst>
            <pc:docMk/>
            <pc:sldMk cId="3133499737" sldId="2146846048"/>
            <ac:spMk id="4" creationId="{1BF894CE-5EB9-4BB3-F6C7-477E37F6A6AA}"/>
          </ac:spMkLst>
        </pc:spChg>
        <pc:spChg chg="add mod ord">
          <ac:chgData name="Karolina Guillen" userId="c1c08796-a0be-47c6-af52-5d31fd96ec50" providerId="ADAL" clId="{8382748B-F126-44BC-AA72-B4B09D9604E3}" dt="2024-04-17T14:20:08.936" v="65" actId="14100"/>
          <ac:spMkLst>
            <pc:docMk/>
            <pc:sldMk cId="3133499737" sldId="2146846048"/>
            <ac:spMk id="5" creationId="{A9C1414B-E824-E306-C094-EEEE3CC60696}"/>
          </ac:spMkLst>
        </pc:spChg>
        <pc:spChg chg="del">
          <ac:chgData name="Karolina Guillen" userId="c1c08796-a0be-47c6-af52-5d31fd96ec50" providerId="ADAL" clId="{8382748B-F126-44BC-AA72-B4B09D9604E3}" dt="2024-04-17T14:20:36.839" v="82" actId="478"/>
          <ac:spMkLst>
            <pc:docMk/>
            <pc:sldMk cId="3133499737" sldId="2146846048"/>
            <ac:spMk id="6" creationId="{638DDD69-4826-5E0F-90CC-F27FEA51467A}"/>
          </ac:spMkLst>
        </pc:spChg>
        <pc:spChg chg="mod">
          <ac:chgData name="Karolina Guillen" userId="c1c08796-a0be-47c6-af52-5d31fd96ec50" providerId="ADAL" clId="{8382748B-F126-44BC-AA72-B4B09D9604E3}" dt="2024-04-17T14:20:20.153" v="78" actId="1038"/>
          <ac:spMkLst>
            <pc:docMk/>
            <pc:sldMk cId="3133499737" sldId="2146846048"/>
            <ac:spMk id="7" creationId="{3AEA11D5-38E7-5234-E459-93A79645A473}"/>
          </ac:spMkLst>
        </pc:spChg>
        <pc:spChg chg="mod">
          <ac:chgData name="Karolina Guillen" userId="c1c08796-a0be-47c6-af52-5d31fd96ec50" providerId="ADAL" clId="{8382748B-F126-44BC-AA72-B4B09D9604E3}" dt="2024-04-17T14:21:11.401" v="86" actId="14100"/>
          <ac:spMkLst>
            <pc:docMk/>
            <pc:sldMk cId="3133499737" sldId="2146846048"/>
            <ac:spMk id="12" creationId="{C119A7D2-5F7D-9D65-99BA-E49D2C2A67C6}"/>
          </ac:spMkLst>
        </pc:spChg>
        <pc:spChg chg="mod">
          <ac:chgData name="Karolina Guillen" userId="c1c08796-a0be-47c6-af52-5d31fd96ec50" providerId="ADAL" clId="{8382748B-F126-44BC-AA72-B4B09D9604E3}" dt="2024-04-17T16:44:13.840" v="101" actId="1035"/>
          <ac:spMkLst>
            <pc:docMk/>
            <pc:sldMk cId="3133499737" sldId="2146846048"/>
            <ac:spMk id="23" creationId="{D572952F-FA61-DFB8-E2D6-B0EC471B706D}"/>
          </ac:spMkLst>
        </pc:spChg>
        <pc:spChg chg="mod">
          <ac:chgData name="Karolina Guillen" userId="c1c08796-a0be-47c6-af52-5d31fd96ec50" providerId="ADAL" clId="{8382748B-F126-44BC-AA72-B4B09D9604E3}" dt="2024-04-17T14:20:28.688" v="81" actId="14100"/>
          <ac:spMkLst>
            <pc:docMk/>
            <pc:sldMk cId="3133499737" sldId="2146846048"/>
            <ac:spMk id="24" creationId="{7AECBA92-B60C-4F75-6135-A34E300723AB}"/>
          </ac:spMkLst>
        </pc:spChg>
        <pc:spChg chg="mod">
          <ac:chgData name="Karolina Guillen" userId="c1c08796-a0be-47c6-af52-5d31fd96ec50" providerId="ADAL" clId="{8382748B-F126-44BC-AA72-B4B09D9604E3}" dt="2024-04-17T16:44:04.034" v="92"/>
          <ac:spMkLst>
            <pc:docMk/>
            <pc:sldMk cId="3133499737" sldId="2146846048"/>
            <ac:spMk id="31" creationId="{ECC6A240-FB5D-4343-3BBC-1C4CE43BB954}"/>
          </ac:spMkLst>
        </pc:spChg>
        <pc:spChg chg="del">
          <ac:chgData name="Karolina Guillen" userId="c1c08796-a0be-47c6-af52-5d31fd96ec50" providerId="ADAL" clId="{8382748B-F126-44BC-AA72-B4B09D9604E3}" dt="2024-04-17T14:18:53.891" v="2" actId="478"/>
          <ac:spMkLst>
            <pc:docMk/>
            <pc:sldMk cId="3133499737" sldId="2146846048"/>
            <ac:spMk id="34" creationId="{397F8115-3C43-5A2B-C88E-1953D955DE71}"/>
          </ac:spMkLst>
        </pc:spChg>
        <pc:grpChg chg="add mod ord">
          <ac:chgData name="Karolina Guillen" userId="c1c08796-a0be-47c6-af52-5d31fd96ec50" providerId="ADAL" clId="{8382748B-F126-44BC-AA72-B4B09D9604E3}" dt="2024-04-17T14:21:05.440" v="85" actId="167"/>
          <ac:grpSpMkLst>
            <pc:docMk/>
            <pc:sldMk cId="3133499737" sldId="2146846048"/>
            <ac:grpSpMk id="9" creationId="{6F2479B1-CA16-A073-7074-84A7E7FEEC48}"/>
          </ac:grpSpMkLst>
        </pc:grpChg>
        <pc:picChg chg="add mod ord">
          <ac:chgData name="Karolina Guillen" userId="c1c08796-a0be-47c6-af52-5d31fd96ec50" providerId="ADAL" clId="{8382748B-F126-44BC-AA72-B4B09D9604E3}" dt="2024-04-17T14:21:42.900" v="90" actId="14826"/>
          <ac:picMkLst>
            <pc:docMk/>
            <pc:sldMk cId="3133499737" sldId="2146846048"/>
            <ac:picMk id="8" creationId="{95C2EF16-C366-F26B-774C-9DDBC83CA62E}"/>
          </ac:picMkLst>
        </pc:picChg>
        <pc:picChg chg="mod">
          <ac:chgData name="Karolina Guillen" userId="c1c08796-a0be-47c6-af52-5d31fd96ec50" providerId="ADAL" clId="{8382748B-F126-44BC-AA72-B4B09D9604E3}" dt="2024-04-17T14:21:01.968" v="84"/>
          <ac:picMkLst>
            <pc:docMk/>
            <pc:sldMk cId="3133499737" sldId="2146846048"/>
            <ac:picMk id="20" creationId="{437EB53D-57B4-7384-2404-3761776A2178}"/>
          </ac:picMkLst>
        </pc:picChg>
        <pc:picChg chg="mod">
          <ac:chgData name="Karolina Guillen" userId="c1c08796-a0be-47c6-af52-5d31fd96ec50" providerId="ADAL" clId="{8382748B-F126-44BC-AA72-B4B09D9604E3}" dt="2024-04-17T14:21:01.968" v="84"/>
          <ac:picMkLst>
            <pc:docMk/>
            <pc:sldMk cId="3133499737" sldId="2146846048"/>
            <ac:picMk id="21" creationId="{E805ABA3-5A55-9AE1-8642-A08EC0C02EC2}"/>
          </ac:picMkLst>
        </pc:picChg>
        <pc:picChg chg="mod">
          <ac:chgData name="Karolina Guillen" userId="c1c08796-a0be-47c6-af52-5d31fd96ec50" providerId="ADAL" clId="{8382748B-F126-44BC-AA72-B4B09D9604E3}" dt="2024-04-17T14:21:21.785" v="87"/>
          <ac:picMkLst>
            <pc:docMk/>
            <pc:sldMk cId="3133499737" sldId="2146846048"/>
            <ac:picMk id="27" creationId="{4337532F-61D5-6087-11AC-B2BA3C9EE7E9}"/>
          </ac:picMkLst>
        </pc:picChg>
        <pc:picChg chg="mod">
          <ac:chgData name="Karolina Guillen" userId="c1c08796-a0be-47c6-af52-5d31fd96ec50" providerId="ADAL" clId="{8382748B-F126-44BC-AA72-B4B09D9604E3}" dt="2024-04-17T16:44:13.840" v="101" actId="1035"/>
          <ac:picMkLst>
            <pc:docMk/>
            <pc:sldMk cId="3133499737" sldId="2146846048"/>
            <ac:picMk id="35" creationId="{1C0022D9-71FE-0722-F354-52FB84F35043}"/>
          </ac:picMkLst>
        </pc:picChg>
        <pc:cxnChg chg="del">
          <ac:chgData name="Karolina Guillen" userId="c1c08796-a0be-47c6-af52-5d31fd96ec50" providerId="ADAL" clId="{8382748B-F126-44BC-AA72-B4B09D9604E3}" dt="2024-04-17T14:18:54.791" v="3" actId="478"/>
          <ac:cxnSpMkLst>
            <pc:docMk/>
            <pc:sldMk cId="3133499737" sldId="2146846048"/>
            <ac:cxnSpMk id="22" creationId="{7DD48CC8-EE90-6FDD-8B5F-BA6D08939AE1}"/>
          </ac:cxnSpMkLst>
        </pc:cxnChg>
      </pc:sldChg>
      <pc:sldChg chg="addSp modSp">
        <pc:chgData name="Karolina Guillen" userId="c1c08796-a0be-47c6-af52-5d31fd96ec50" providerId="ADAL" clId="{8382748B-F126-44BC-AA72-B4B09D9604E3}" dt="2024-04-17T14:20:59.126" v="83"/>
        <pc:sldMkLst>
          <pc:docMk/>
          <pc:sldMk cId="3587712431" sldId="2146846500"/>
        </pc:sldMkLst>
        <pc:grpChg chg="add mod">
          <ac:chgData name="Karolina Guillen" userId="c1c08796-a0be-47c6-af52-5d31fd96ec50" providerId="ADAL" clId="{8382748B-F126-44BC-AA72-B4B09D9604E3}" dt="2024-04-17T14:20:59.126" v="83"/>
          <ac:grpSpMkLst>
            <pc:docMk/>
            <pc:sldMk cId="3587712431" sldId="2146846500"/>
            <ac:grpSpMk id="15" creationId="{3D715BD6-75AA-5971-ED09-52EAA4C247FB}"/>
          </ac:grpSpMkLst>
        </pc:grpChg>
        <pc:picChg chg="mod">
          <ac:chgData name="Karolina Guillen" userId="c1c08796-a0be-47c6-af52-5d31fd96ec50" providerId="ADAL" clId="{8382748B-F126-44BC-AA72-B4B09D9604E3}" dt="2024-04-17T14:20:59.126" v="83"/>
          <ac:picMkLst>
            <pc:docMk/>
            <pc:sldMk cId="3587712431" sldId="2146846500"/>
            <ac:picMk id="20" creationId="{9D95D96D-D1B9-1617-8FBC-D77C26A248CC}"/>
          </ac:picMkLst>
        </pc:picChg>
        <pc:picChg chg="mod">
          <ac:chgData name="Karolina Guillen" userId="c1c08796-a0be-47c6-af52-5d31fd96ec50" providerId="ADAL" clId="{8382748B-F126-44BC-AA72-B4B09D9604E3}" dt="2024-04-17T14:20:59.126" v="83"/>
          <ac:picMkLst>
            <pc:docMk/>
            <pc:sldMk cId="3587712431" sldId="2146846500"/>
            <ac:picMk id="21" creationId="{DE6EC650-769B-03D9-517C-103CB1BA8317}"/>
          </ac:picMkLst>
        </pc:picChg>
      </pc:sldChg>
    </pc:docChg>
  </pc:docChgLst>
  <pc:docChgLst>
    <pc:chgData name="Karolina Guillen" userId="c1c08796-a0be-47c6-af52-5d31fd96ec50" providerId="ADAL" clId="{BEA8624C-58FC-47B1-BA82-79D8F0C28237}"/>
    <pc:docChg chg="undo custSel modSld">
      <pc:chgData name="Karolina Guillen" userId="c1c08796-a0be-47c6-af52-5d31fd96ec50" providerId="ADAL" clId="{BEA8624C-58FC-47B1-BA82-79D8F0C28237}" dt="2024-03-12T16:29:25.097" v="206"/>
      <pc:docMkLst>
        <pc:docMk/>
      </pc:docMkLst>
      <pc:sldChg chg="addSp modSp mod">
        <pc:chgData name="Karolina Guillen" userId="c1c08796-a0be-47c6-af52-5d31fd96ec50" providerId="ADAL" clId="{BEA8624C-58FC-47B1-BA82-79D8F0C28237}" dt="2024-03-12T16:29:19.842" v="205" actId="208"/>
        <pc:sldMkLst>
          <pc:docMk/>
          <pc:sldMk cId="551601610" sldId="2146846289"/>
        </pc:sldMkLst>
        <pc:spChg chg="mod">
          <ac:chgData name="Karolina Guillen" userId="c1c08796-a0be-47c6-af52-5d31fd96ec50" providerId="ADAL" clId="{BEA8624C-58FC-47B1-BA82-79D8F0C28237}" dt="2024-03-12T15:37:24.605" v="2" actId="1036"/>
          <ac:spMkLst>
            <pc:docMk/>
            <pc:sldMk cId="551601610" sldId="2146846289"/>
            <ac:spMk id="5" creationId="{7B59C259-8BE7-3F87-F497-DD999A82BE5C}"/>
          </ac:spMkLst>
        </pc:spChg>
        <pc:spChg chg="mod">
          <ac:chgData name="Karolina Guillen" userId="c1c08796-a0be-47c6-af52-5d31fd96ec50" providerId="ADAL" clId="{BEA8624C-58FC-47B1-BA82-79D8F0C28237}" dt="2024-03-12T15:37:24.605" v="2" actId="1036"/>
          <ac:spMkLst>
            <pc:docMk/>
            <pc:sldMk cId="551601610" sldId="2146846289"/>
            <ac:spMk id="6" creationId="{B7283E8A-A547-EF7F-3F80-60966D6A754E}"/>
          </ac:spMkLst>
        </pc:spChg>
        <pc:spChg chg="mod">
          <ac:chgData name="Karolina Guillen" userId="c1c08796-a0be-47c6-af52-5d31fd96ec50" providerId="ADAL" clId="{BEA8624C-58FC-47B1-BA82-79D8F0C28237}" dt="2024-03-12T15:50:40.463" v="99" actId="1038"/>
          <ac:spMkLst>
            <pc:docMk/>
            <pc:sldMk cId="551601610" sldId="2146846289"/>
            <ac:spMk id="7" creationId="{2108560D-1D73-901A-4F3E-1CDA233820A9}"/>
          </ac:spMkLst>
        </pc:spChg>
        <pc:spChg chg="mod">
          <ac:chgData name="Karolina Guillen" userId="c1c08796-a0be-47c6-af52-5d31fd96ec50" providerId="ADAL" clId="{BEA8624C-58FC-47B1-BA82-79D8F0C28237}" dt="2024-03-12T15:37:24.605" v="2" actId="1036"/>
          <ac:spMkLst>
            <pc:docMk/>
            <pc:sldMk cId="551601610" sldId="2146846289"/>
            <ac:spMk id="8" creationId="{52CB9AA0-DA64-6E71-6473-A4F3CB5C3D48}"/>
          </ac:spMkLst>
        </pc:spChg>
        <pc:spChg chg="add mod">
          <ac:chgData name="Karolina Guillen" userId="c1c08796-a0be-47c6-af52-5d31fd96ec50" providerId="ADAL" clId="{BEA8624C-58FC-47B1-BA82-79D8F0C28237}" dt="2024-03-12T16:29:19.842" v="205" actId="208"/>
          <ac:spMkLst>
            <pc:docMk/>
            <pc:sldMk cId="551601610" sldId="2146846289"/>
            <ac:spMk id="10" creationId="{C3C5A15E-98E3-4E80-D8E4-53EB0CEF34C5}"/>
          </ac:spMkLst>
        </pc:spChg>
        <pc:spChg chg="mod">
          <ac:chgData name="Karolina Guillen" userId="c1c08796-a0be-47c6-af52-5d31fd96ec50" providerId="ADAL" clId="{BEA8624C-58FC-47B1-BA82-79D8F0C28237}" dt="2024-03-12T15:37:24.605" v="2" actId="1036"/>
          <ac:spMkLst>
            <pc:docMk/>
            <pc:sldMk cId="551601610" sldId="2146846289"/>
            <ac:spMk id="11" creationId="{FB185BBF-D502-1D10-4EBB-3E9D55A110C6}"/>
          </ac:spMkLst>
        </pc:spChg>
        <pc:spChg chg="mod">
          <ac:chgData name="Karolina Guillen" userId="c1c08796-a0be-47c6-af52-5d31fd96ec50" providerId="ADAL" clId="{BEA8624C-58FC-47B1-BA82-79D8F0C28237}" dt="2024-03-12T15:37:24.605" v="2" actId="1036"/>
          <ac:spMkLst>
            <pc:docMk/>
            <pc:sldMk cId="551601610" sldId="2146846289"/>
            <ac:spMk id="12" creationId="{7B9238B5-294A-0223-517F-3C9E7F54A80E}"/>
          </ac:spMkLst>
        </pc:spChg>
        <pc:spChg chg="mod">
          <ac:chgData name="Karolina Guillen" userId="c1c08796-a0be-47c6-af52-5d31fd96ec50" providerId="ADAL" clId="{BEA8624C-58FC-47B1-BA82-79D8F0C28237}" dt="2024-03-12T15:37:24.605" v="2" actId="1036"/>
          <ac:spMkLst>
            <pc:docMk/>
            <pc:sldMk cId="551601610" sldId="2146846289"/>
            <ac:spMk id="13" creationId="{EB6CB48D-E664-BD64-B570-527B12E778EA}"/>
          </ac:spMkLst>
        </pc:spChg>
        <pc:spChg chg="mod">
          <ac:chgData name="Karolina Guillen" userId="c1c08796-a0be-47c6-af52-5d31fd96ec50" providerId="ADAL" clId="{BEA8624C-58FC-47B1-BA82-79D8F0C28237}" dt="2024-03-12T15:37:24.605" v="2" actId="1036"/>
          <ac:spMkLst>
            <pc:docMk/>
            <pc:sldMk cId="551601610" sldId="2146846289"/>
            <ac:spMk id="15" creationId="{446AF46E-69AC-7BD2-C8FD-3708E5A5DA10}"/>
          </ac:spMkLst>
        </pc:spChg>
        <pc:spChg chg="mod">
          <ac:chgData name="Karolina Guillen" userId="c1c08796-a0be-47c6-af52-5d31fd96ec50" providerId="ADAL" clId="{BEA8624C-58FC-47B1-BA82-79D8F0C28237}" dt="2024-03-12T15:37:24.605" v="2" actId="1036"/>
          <ac:spMkLst>
            <pc:docMk/>
            <pc:sldMk cId="551601610" sldId="2146846289"/>
            <ac:spMk id="16" creationId="{D5BE3C40-EF9F-EE6D-E4FB-1058E1947944}"/>
          </ac:spMkLst>
        </pc:spChg>
        <pc:spChg chg="mod">
          <ac:chgData name="Karolina Guillen" userId="c1c08796-a0be-47c6-af52-5d31fd96ec50" providerId="ADAL" clId="{BEA8624C-58FC-47B1-BA82-79D8F0C28237}" dt="2024-03-12T15:37:24.605" v="2" actId="1036"/>
          <ac:spMkLst>
            <pc:docMk/>
            <pc:sldMk cId="551601610" sldId="2146846289"/>
            <ac:spMk id="17" creationId="{F1390318-536B-0A41-0EF8-602C94BD81C4}"/>
          </ac:spMkLst>
        </pc:spChg>
        <pc:spChg chg="mod">
          <ac:chgData name="Karolina Guillen" userId="c1c08796-a0be-47c6-af52-5d31fd96ec50" providerId="ADAL" clId="{BEA8624C-58FC-47B1-BA82-79D8F0C28237}" dt="2024-03-12T15:37:24.605" v="2" actId="1036"/>
          <ac:spMkLst>
            <pc:docMk/>
            <pc:sldMk cId="551601610" sldId="2146846289"/>
            <ac:spMk id="18" creationId="{275D00C4-4483-1D59-6C43-C3CAD9E0AA50}"/>
          </ac:spMkLst>
        </pc:spChg>
        <pc:spChg chg="mod">
          <ac:chgData name="Karolina Guillen" userId="c1c08796-a0be-47c6-af52-5d31fd96ec50" providerId="ADAL" clId="{BEA8624C-58FC-47B1-BA82-79D8F0C28237}" dt="2024-03-12T15:37:24.605" v="2" actId="1036"/>
          <ac:spMkLst>
            <pc:docMk/>
            <pc:sldMk cId="551601610" sldId="2146846289"/>
            <ac:spMk id="19" creationId="{7F69139F-5B75-6EB2-4AFB-249D0010EA68}"/>
          </ac:spMkLst>
        </pc:spChg>
        <pc:spChg chg="mod">
          <ac:chgData name="Karolina Guillen" userId="c1c08796-a0be-47c6-af52-5d31fd96ec50" providerId="ADAL" clId="{BEA8624C-58FC-47B1-BA82-79D8F0C28237}" dt="2024-03-12T15:37:24.605" v="2" actId="1036"/>
          <ac:spMkLst>
            <pc:docMk/>
            <pc:sldMk cId="551601610" sldId="2146846289"/>
            <ac:spMk id="20" creationId="{830C7C12-D8CB-88B9-C642-18781E960C3F}"/>
          </ac:spMkLst>
        </pc:spChg>
        <pc:spChg chg="mod">
          <ac:chgData name="Karolina Guillen" userId="c1c08796-a0be-47c6-af52-5d31fd96ec50" providerId="ADAL" clId="{BEA8624C-58FC-47B1-BA82-79D8F0C28237}" dt="2024-03-12T15:37:24.605" v="2" actId="1036"/>
          <ac:spMkLst>
            <pc:docMk/>
            <pc:sldMk cId="551601610" sldId="2146846289"/>
            <ac:spMk id="21" creationId="{349FCCA7-C48B-F920-4FE1-BE65F7D692A8}"/>
          </ac:spMkLst>
        </pc:spChg>
        <pc:spChg chg="mod">
          <ac:chgData name="Karolina Guillen" userId="c1c08796-a0be-47c6-af52-5d31fd96ec50" providerId="ADAL" clId="{BEA8624C-58FC-47B1-BA82-79D8F0C28237}" dt="2024-03-12T15:37:24.605" v="2" actId="1036"/>
          <ac:spMkLst>
            <pc:docMk/>
            <pc:sldMk cId="551601610" sldId="2146846289"/>
            <ac:spMk id="23" creationId="{1164B564-2C9F-1F63-C5A9-F4A0B7902FA0}"/>
          </ac:spMkLst>
        </pc:spChg>
        <pc:spChg chg="mod">
          <ac:chgData name="Karolina Guillen" userId="c1c08796-a0be-47c6-af52-5d31fd96ec50" providerId="ADAL" clId="{BEA8624C-58FC-47B1-BA82-79D8F0C28237}" dt="2024-03-12T15:37:24.605" v="2" actId="1036"/>
          <ac:spMkLst>
            <pc:docMk/>
            <pc:sldMk cId="551601610" sldId="2146846289"/>
            <ac:spMk id="24" creationId="{081003EE-E6EC-4212-D17C-DF5871F16541}"/>
          </ac:spMkLst>
        </pc:spChg>
        <pc:spChg chg="mod">
          <ac:chgData name="Karolina Guillen" userId="c1c08796-a0be-47c6-af52-5d31fd96ec50" providerId="ADAL" clId="{BEA8624C-58FC-47B1-BA82-79D8F0C28237}" dt="2024-03-12T15:37:24.605" v="2" actId="1036"/>
          <ac:spMkLst>
            <pc:docMk/>
            <pc:sldMk cId="551601610" sldId="2146846289"/>
            <ac:spMk id="25" creationId="{CD9CC9EC-741E-EAC1-4269-04AD9547BA77}"/>
          </ac:spMkLst>
        </pc:spChg>
        <pc:spChg chg="mod">
          <ac:chgData name="Karolina Guillen" userId="c1c08796-a0be-47c6-af52-5d31fd96ec50" providerId="ADAL" clId="{BEA8624C-58FC-47B1-BA82-79D8F0C28237}" dt="2024-03-12T15:37:24.605" v="2" actId="1036"/>
          <ac:spMkLst>
            <pc:docMk/>
            <pc:sldMk cId="551601610" sldId="2146846289"/>
            <ac:spMk id="26" creationId="{D574A293-42A6-601D-3E23-7EF6F5E81966}"/>
          </ac:spMkLst>
        </pc:spChg>
        <pc:spChg chg="mod">
          <ac:chgData name="Karolina Guillen" userId="c1c08796-a0be-47c6-af52-5d31fd96ec50" providerId="ADAL" clId="{BEA8624C-58FC-47B1-BA82-79D8F0C28237}" dt="2024-03-12T15:37:24.605" v="2" actId="1036"/>
          <ac:spMkLst>
            <pc:docMk/>
            <pc:sldMk cId="551601610" sldId="2146846289"/>
            <ac:spMk id="27" creationId="{BFD1EB3F-7119-E01A-CDDB-2AC4167CB8A4}"/>
          </ac:spMkLst>
        </pc:spChg>
        <pc:spChg chg="mod">
          <ac:chgData name="Karolina Guillen" userId="c1c08796-a0be-47c6-af52-5d31fd96ec50" providerId="ADAL" clId="{BEA8624C-58FC-47B1-BA82-79D8F0C28237}" dt="2024-03-12T15:37:24.605" v="2" actId="1036"/>
          <ac:spMkLst>
            <pc:docMk/>
            <pc:sldMk cId="551601610" sldId="2146846289"/>
            <ac:spMk id="28" creationId="{0CA88038-C9EE-2D14-6B00-BEDA2E88F63D}"/>
          </ac:spMkLst>
        </pc:spChg>
        <pc:spChg chg="mod">
          <ac:chgData name="Karolina Guillen" userId="c1c08796-a0be-47c6-af52-5d31fd96ec50" providerId="ADAL" clId="{BEA8624C-58FC-47B1-BA82-79D8F0C28237}" dt="2024-03-12T15:37:24.605" v="2" actId="1036"/>
          <ac:spMkLst>
            <pc:docMk/>
            <pc:sldMk cId="551601610" sldId="2146846289"/>
            <ac:spMk id="29" creationId="{CAC69132-D4A2-1160-30C6-D1C144F6BC39}"/>
          </ac:spMkLst>
        </pc:spChg>
        <pc:spChg chg="mod">
          <ac:chgData name="Karolina Guillen" userId="c1c08796-a0be-47c6-af52-5d31fd96ec50" providerId="ADAL" clId="{BEA8624C-58FC-47B1-BA82-79D8F0C28237}" dt="2024-03-12T15:37:24.605" v="2" actId="1036"/>
          <ac:spMkLst>
            <pc:docMk/>
            <pc:sldMk cId="551601610" sldId="2146846289"/>
            <ac:spMk id="31" creationId="{EFC91216-D62B-E3E7-8361-52CD165E4572}"/>
          </ac:spMkLst>
        </pc:spChg>
        <pc:spChg chg="mod">
          <ac:chgData name="Karolina Guillen" userId="c1c08796-a0be-47c6-af52-5d31fd96ec50" providerId="ADAL" clId="{BEA8624C-58FC-47B1-BA82-79D8F0C28237}" dt="2024-03-12T15:37:24.605" v="2" actId="1036"/>
          <ac:spMkLst>
            <pc:docMk/>
            <pc:sldMk cId="551601610" sldId="2146846289"/>
            <ac:spMk id="32" creationId="{A33EF774-6543-B182-C207-30A217A8E015}"/>
          </ac:spMkLst>
        </pc:spChg>
        <pc:spChg chg="mod">
          <ac:chgData name="Karolina Guillen" userId="c1c08796-a0be-47c6-af52-5d31fd96ec50" providerId="ADAL" clId="{BEA8624C-58FC-47B1-BA82-79D8F0C28237}" dt="2024-03-12T15:37:24.605" v="2" actId="1036"/>
          <ac:spMkLst>
            <pc:docMk/>
            <pc:sldMk cId="551601610" sldId="2146846289"/>
            <ac:spMk id="33" creationId="{279A8028-CFD6-6423-9251-CA4A72769EC4}"/>
          </ac:spMkLst>
        </pc:spChg>
        <pc:spChg chg="mod">
          <ac:chgData name="Karolina Guillen" userId="c1c08796-a0be-47c6-af52-5d31fd96ec50" providerId="ADAL" clId="{BEA8624C-58FC-47B1-BA82-79D8F0C28237}" dt="2024-03-12T15:37:24.605" v="2" actId="1036"/>
          <ac:spMkLst>
            <pc:docMk/>
            <pc:sldMk cId="551601610" sldId="2146846289"/>
            <ac:spMk id="34" creationId="{F81B8DCE-EB8B-520E-2D0D-C8167322DCBD}"/>
          </ac:spMkLst>
        </pc:spChg>
        <pc:spChg chg="mod">
          <ac:chgData name="Karolina Guillen" userId="c1c08796-a0be-47c6-af52-5d31fd96ec50" providerId="ADAL" clId="{BEA8624C-58FC-47B1-BA82-79D8F0C28237}" dt="2024-03-12T15:37:24.605" v="2" actId="1036"/>
          <ac:spMkLst>
            <pc:docMk/>
            <pc:sldMk cId="551601610" sldId="2146846289"/>
            <ac:spMk id="35" creationId="{417B02E0-A292-66D6-C55D-82BB9C3A39B2}"/>
          </ac:spMkLst>
        </pc:spChg>
        <pc:spChg chg="mod">
          <ac:chgData name="Karolina Guillen" userId="c1c08796-a0be-47c6-af52-5d31fd96ec50" providerId="ADAL" clId="{BEA8624C-58FC-47B1-BA82-79D8F0C28237}" dt="2024-03-12T15:37:24.605" v="2" actId="1036"/>
          <ac:spMkLst>
            <pc:docMk/>
            <pc:sldMk cId="551601610" sldId="2146846289"/>
            <ac:spMk id="36" creationId="{7F450C28-8190-FAA4-A650-958E853859B7}"/>
          </ac:spMkLst>
        </pc:spChg>
        <pc:spChg chg="mod">
          <ac:chgData name="Karolina Guillen" userId="c1c08796-a0be-47c6-af52-5d31fd96ec50" providerId="ADAL" clId="{BEA8624C-58FC-47B1-BA82-79D8F0C28237}" dt="2024-03-12T15:37:24.605" v="2" actId="1036"/>
          <ac:spMkLst>
            <pc:docMk/>
            <pc:sldMk cId="551601610" sldId="2146846289"/>
            <ac:spMk id="37" creationId="{B2821B23-818D-B04B-8D40-5FB21B0CB256}"/>
          </ac:spMkLst>
        </pc:spChg>
        <pc:spChg chg="mod">
          <ac:chgData name="Karolina Guillen" userId="c1c08796-a0be-47c6-af52-5d31fd96ec50" providerId="ADAL" clId="{BEA8624C-58FC-47B1-BA82-79D8F0C28237}" dt="2024-03-12T15:37:24.605" v="2" actId="1036"/>
          <ac:spMkLst>
            <pc:docMk/>
            <pc:sldMk cId="551601610" sldId="2146846289"/>
            <ac:spMk id="38" creationId="{EB2F78F8-5796-7A09-27D3-C8C1D17CA1AA}"/>
          </ac:spMkLst>
        </pc:spChg>
        <pc:spChg chg="mod">
          <ac:chgData name="Karolina Guillen" userId="c1c08796-a0be-47c6-af52-5d31fd96ec50" providerId="ADAL" clId="{BEA8624C-58FC-47B1-BA82-79D8F0C28237}" dt="2024-03-12T15:37:24.605" v="2" actId="1036"/>
          <ac:spMkLst>
            <pc:docMk/>
            <pc:sldMk cId="551601610" sldId="2146846289"/>
            <ac:spMk id="39" creationId="{9A37E96A-B189-BA71-7334-8B50836F31DE}"/>
          </ac:spMkLst>
        </pc:spChg>
        <pc:spChg chg="mod">
          <ac:chgData name="Karolina Guillen" userId="c1c08796-a0be-47c6-af52-5d31fd96ec50" providerId="ADAL" clId="{BEA8624C-58FC-47B1-BA82-79D8F0C28237}" dt="2024-03-12T15:37:24.605" v="2" actId="1036"/>
          <ac:spMkLst>
            <pc:docMk/>
            <pc:sldMk cId="551601610" sldId="2146846289"/>
            <ac:spMk id="40" creationId="{DA3B4291-8478-4FC8-D22E-D0A973A63E56}"/>
          </ac:spMkLst>
        </pc:spChg>
        <pc:spChg chg="mod">
          <ac:chgData name="Karolina Guillen" userId="c1c08796-a0be-47c6-af52-5d31fd96ec50" providerId="ADAL" clId="{BEA8624C-58FC-47B1-BA82-79D8F0C28237}" dt="2024-03-12T15:37:24.605" v="2" actId="1036"/>
          <ac:spMkLst>
            <pc:docMk/>
            <pc:sldMk cId="551601610" sldId="2146846289"/>
            <ac:spMk id="41" creationId="{03FF2A3B-3604-2EED-8F1F-35B4E18E1F1D}"/>
          </ac:spMkLst>
        </pc:spChg>
        <pc:spChg chg="mod">
          <ac:chgData name="Karolina Guillen" userId="c1c08796-a0be-47c6-af52-5d31fd96ec50" providerId="ADAL" clId="{BEA8624C-58FC-47B1-BA82-79D8F0C28237}" dt="2024-03-12T15:37:24.605" v="2" actId="1036"/>
          <ac:spMkLst>
            <pc:docMk/>
            <pc:sldMk cId="551601610" sldId="2146846289"/>
            <ac:spMk id="42" creationId="{279FECDE-6AF7-E1BE-5B79-535DFCC1C02E}"/>
          </ac:spMkLst>
        </pc:spChg>
        <pc:spChg chg="mod">
          <ac:chgData name="Karolina Guillen" userId="c1c08796-a0be-47c6-af52-5d31fd96ec50" providerId="ADAL" clId="{BEA8624C-58FC-47B1-BA82-79D8F0C28237}" dt="2024-03-12T15:37:24.605" v="2" actId="1036"/>
          <ac:spMkLst>
            <pc:docMk/>
            <pc:sldMk cId="551601610" sldId="2146846289"/>
            <ac:spMk id="43" creationId="{AC4AE2BB-6E1A-9805-9BC9-0585FA92E67A}"/>
          </ac:spMkLst>
        </pc:spChg>
        <pc:spChg chg="mod">
          <ac:chgData name="Karolina Guillen" userId="c1c08796-a0be-47c6-af52-5d31fd96ec50" providerId="ADAL" clId="{BEA8624C-58FC-47B1-BA82-79D8F0C28237}" dt="2024-03-12T15:37:24.605" v="2" actId="1036"/>
          <ac:spMkLst>
            <pc:docMk/>
            <pc:sldMk cId="551601610" sldId="2146846289"/>
            <ac:spMk id="44" creationId="{443355E6-9F21-1287-0285-981E174BF431}"/>
          </ac:spMkLst>
        </pc:spChg>
        <pc:spChg chg="mod">
          <ac:chgData name="Karolina Guillen" userId="c1c08796-a0be-47c6-af52-5d31fd96ec50" providerId="ADAL" clId="{BEA8624C-58FC-47B1-BA82-79D8F0C28237}" dt="2024-03-12T15:37:24.605" v="2" actId="1036"/>
          <ac:spMkLst>
            <pc:docMk/>
            <pc:sldMk cId="551601610" sldId="2146846289"/>
            <ac:spMk id="45" creationId="{B3C72F42-E8F5-3457-766E-36D239B6D703}"/>
          </ac:spMkLst>
        </pc:spChg>
        <pc:spChg chg="mod">
          <ac:chgData name="Karolina Guillen" userId="c1c08796-a0be-47c6-af52-5d31fd96ec50" providerId="ADAL" clId="{BEA8624C-58FC-47B1-BA82-79D8F0C28237}" dt="2024-03-12T15:37:24.605" v="2" actId="1036"/>
          <ac:spMkLst>
            <pc:docMk/>
            <pc:sldMk cId="551601610" sldId="2146846289"/>
            <ac:spMk id="46" creationId="{295834A2-8DC5-5946-77D3-6A1B19230CC2}"/>
          </ac:spMkLst>
        </pc:spChg>
        <pc:spChg chg="mod">
          <ac:chgData name="Karolina Guillen" userId="c1c08796-a0be-47c6-af52-5d31fd96ec50" providerId="ADAL" clId="{BEA8624C-58FC-47B1-BA82-79D8F0C28237}" dt="2024-03-12T15:37:24.605" v="2" actId="1036"/>
          <ac:spMkLst>
            <pc:docMk/>
            <pc:sldMk cId="551601610" sldId="2146846289"/>
            <ac:spMk id="47" creationId="{8DC7C2F4-AFE6-27A3-56F7-C985A998C8B2}"/>
          </ac:spMkLst>
        </pc:spChg>
        <pc:spChg chg="mod">
          <ac:chgData name="Karolina Guillen" userId="c1c08796-a0be-47c6-af52-5d31fd96ec50" providerId="ADAL" clId="{BEA8624C-58FC-47B1-BA82-79D8F0C28237}" dt="2024-03-12T15:37:24.605" v="2" actId="1036"/>
          <ac:spMkLst>
            <pc:docMk/>
            <pc:sldMk cId="551601610" sldId="2146846289"/>
            <ac:spMk id="48" creationId="{8E86A202-26C7-B38C-B9BB-81791318C910}"/>
          </ac:spMkLst>
        </pc:spChg>
        <pc:spChg chg="mod">
          <ac:chgData name="Karolina Guillen" userId="c1c08796-a0be-47c6-af52-5d31fd96ec50" providerId="ADAL" clId="{BEA8624C-58FC-47B1-BA82-79D8F0C28237}" dt="2024-03-12T15:37:24.605" v="2" actId="1036"/>
          <ac:spMkLst>
            <pc:docMk/>
            <pc:sldMk cId="551601610" sldId="2146846289"/>
            <ac:spMk id="49" creationId="{354A3246-A8D2-4BB4-14C4-11866589DB53}"/>
          </ac:spMkLst>
        </pc:spChg>
        <pc:spChg chg="mod">
          <ac:chgData name="Karolina Guillen" userId="c1c08796-a0be-47c6-af52-5d31fd96ec50" providerId="ADAL" clId="{BEA8624C-58FC-47B1-BA82-79D8F0C28237}" dt="2024-03-12T15:37:24.605" v="2" actId="1036"/>
          <ac:spMkLst>
            <pc:docMk/>
            <pc:sldMk cId="551601610" sldId="2146846289"/>
            <ac:spMk id="50" creationId="{67E8A809-8575-E5A6-327C-9A7B38F90F3B}"/>
          </ac:spMkLst>
        </pc:spChg>
        <pc:spChg chg="mod">
          <ac:chgData name="Karolina Guillen" userId="c1c08796-a0be-47c6-af52-5d31fd96ec50" providerId="ADAL" clId="{BEA8624C-58FC-47B1-BA82-79D8F0C28237}" dt="2024-03-12T15:37:24.605" v="2" actId="1036"/>
          <ac:spMkLst>
            <pc:docMk/>
            <pc:sldMk cId="551601610" sldId="2146846289"/>
            <ac:spMk id="51" creationId="{DA9AE177-0142-EDC6-87A7-2A49D5A4B7E7}"/>
          </ac:spMkLst>
        </pc:spChg>
        <pc:spChg chg="mod">
          <ac:chgData name="Karolina Guillen" userId="c1c08796-a0be-47c6-af52-5d31fd96ec50" providerId="ADAL" clId="{BEA8624C-58FC-47B1-BA82-79D8F0C28237}" dt="2024-03-12T15:37:24.605" v="2" actId="1036"/>
          <ac:spMkLst>
            <pc:docMk/>
            <pc:sldMk cId="551601610" sldId="2146846289"/>
            <ac:spMk id="53" creationId="{DDD2FC70-D234-568D-3395-AF55E4EB4608}"/>
          </ac:spMkLst>
        </pc:spChg>
        <pc:spChg chg="mod">
          <ac:chgData name="Karolina Guillen" userId="c1c08796-a0be-47c6-af52-5d31fd96ec50" providerId="ADAL" clId="{BEA8624C-58FC-47B1-BA82-79D8F0C28237}" dt="2024-03-12T15:37:24.605" v="2" actId="1036"/>
          <ac:spMkLst>
            <pc:docMk/>
            <pc:sldMk cId="551601610" sldId="2146846289"/>
            <ac:spMk id="54" creationId="{232E6CB4-3DEA-2E06-27C1-2D436FDDFB03}"/>
          </ac:spMkLst>
        </pc:spChg>
        <pc:spChg chg="mod">
          <ac:chgData name="Karolina Guillen" userId="c1c08796-a0be-47c6-af52-5d31fd96ec50" providerId="ADAL" clId="{BEA8624C-58FC-47B1-BA82-79D8F0C28237}" dt="2024-03-12T15:37:24.605" v="2" actId="1036"/>
          <ac:spMkLst>
            <pc:docMk/>
            <pc:sldMk cId="551601610" sldId="2146846289"/>
            <ac:spMk id="55" creationId="{9371311B-BE6D-EF57-5F5F-472C24DA8AE2}"/>
          </ac:spMkLst>
        </pc:spChg>
        <pc:spChg chg="mod">
          <ac:chgData name="Karolina Guillen" userId="c1c08796-a0be-47c6-af52-5d31fd96ec50" providerId="ADAL" clId="{BEA8624C-58FC-47B1-BA82-79D8F0C28237}" dt="2024-03-12T15:37:24.605" v="2" actId="1036"/>
          <ac:spMkLst>
            <pc:docMk/>
            <pc:sldMk cId="551601610" sldId="2146846289"/>
            <ac:spMk id="58" creationId="{BBE7197D-74B8-0534-DA64-943E6E1166ED}"/>
          </ac:spMkLst>
        </pc:spChg>
        <pc:spChg chg="mod">
          <ac:chgData name="Karolina Guillen" userId="c1c08796-a0be-47c6-af52-5d31fd96ec50" providerId="ADAL" clId="{BEA8624C-58FC-47B1-BA82-79D8F0C28237}" dt="2024-03-12T15:37:24.605" v="2" actId="1036"/>
          <ac:spMkLst>
            <pc:docMk/>
            <pc:sldMk cId="551601610" sldId="2146846289"/>
            <ac:spMk id="59" creationId="{25DF9BD4-88C6-E600-58E7-1C3A8C60A4DE}"/>
          </ac:spMkLst>
        </pc:spChg>
        <pc:spChg chg="mod">
          <ac:chgData name="Karolina Guillen" userId="c1c08796-a0be-47c6-af52-5d31fd96ec50" providerId="ADAL" clId="{BEA8624C-58FC-47B1-BA82-79D8F0C28237}" dt="2024-03-12T15:37:24.605" v="2" actId="1036"/>
          <ac:spMkLst>
            <pc:docMk/>
            <pc:sldMk cId="551601610" sldId="2146846289"/>
            <ac:spMk id="60" creationId="{49471A5E-DD6C-01E4-C749-83362F8781E3}"/>
          </ac:spMkLst>
        </pc:spChg>
        <pc:spChg chg="mod">
          <ac:chgData name="Karolina Guillen" userId="c1c08796-a0be-47c6-af52-5d31fd96ec50" providerId="ADAL" clId="{BEA8624C-58FC-47B1-BA82-79D8F0C28237}" dt="2024-03-12T15:37:24.605" v="2" actId="1036"/>
          <ac:spMkLst>
            <pc:docMk/>
            <pc:sldMk cId="551601610" sldId="2146846289"/>
            <ac:spMk id="62" creationId="{3AD8DAA7-24BE-157D-6CE0-CE87CA2E21C8}"/>
          </ac:spMkLst>
        </pc:spChg>
        <pc:spChg chg="mod">
          <ac:chgData name="Karolina Guillen" userId="c1c08796-a0be-47c6-af52-5d31fd96ec50" providerId="ADAL" clId="{BEA8624C-58FC-47B1-BA82-79D8F0C28237}" dt="2024-03-12T15:37:24.605" v="2" actId="1036"/>
          <ac:spMkLst>
            <pc:docMk/>
            <pc:sldMk cId="551601610" sldId="2146846289"/>
            <ac:spMk id="63" creationId="{D285E90B-A780-7E21-4256-072478CD186B}"/>
          </ac:spMkLst>
        </pc:spChg>
        <pc:spChg chg="mod">
          <ac:chgData name="Karolina Guillen" userId="c1c08796-a0be-47c6-af52-5d31fd96ec50" providerId="ADAL" clId="{BEA8624C-58FC-47B1-BA82-79D8F0C28237}" dt="2024-03-12T15:37:24.605" v="2" actId="1036"/>
          <ac:spMkLst>
            <pc:docMk/>
            <pc:sldMk cId="551601610" sldId="2146846289"/>
            <ac:spMk id="64" creationId="{562882E7-80E5-0FD2-94D4-BE6DB026CDFA}"/>
          </ac:spMkLst>
        </pc:spChg>
        <pc:spChg chg="mod">
          <ac:chgData name="Karolina Guillen" userId="c1c08796-a0be-47c6-af52-5d31fd96ec50" providerId="ADAL" clId="{BEA8624C-58FC-47B1-BA82-79D8F0C28237}" dt="2024-03-12T15:37:24.605" v="2" actId="1036"/>
          <ac:spMkLst>
            <pc:docMk/>
            <pc:sldMk cId="551601610" sldId="2146846289"/>
            <ac:spMk id="65" creationId="{E392F429-5BF2-55A2-73DD-0C14C7D40E17}"/>
          </ac:spMkLst>
        </pc:spChg>
        <pc:spChg chg="mod">
          <ac:chgData name="Karolina Guillen" userId="c1c08796-a0be-47c6-af52-5d31fd96ec50" providerId="ADAL" clId="{BEA8624C-58FC-47B1-BA82-79D8F0C28237}" dt="2024-03-12T15:37:24.605" v="2" actId="1036"/>
          <ac:spMkLst>
            <pc:docMk/>
            <pc:sldMk cId="551601610" sldId="2146846289"/>
            <ac:spMk id="66" creationId="{DE03A390-427A-F10B-012A-E2039DE4EE32}"/>
          </ac:spMkLst>
        </pc:spChg>
        <pc:spChg chg="mod">
          <ac:chgData name="Karolina Guillen" userId="c1c08796-a0be-47c6-af52-5d31fd96ec50" providerId="ADAL" clId="{BEA8624C-58FC-47B1-BA82-79D8F0C28237}" dt="2024-03-12T15:37:24.605" v="2" actId="1036"/>
          <ac:spMkLst>
            <pc:docMk/>
            <pc:sldMk cId="551601610" sldId="2146846289"/>
            <ac:spMk id="67" creationId="{3468B569-5A04-1B3E-5D08-11AF73B53A80}"/>
          </ac:spMkLst>
        </pc:spChg>
        <pc:spChg chg="mod">
          <ac:chgData name="Karolina Guillen" userId="c1c08796-a0be-47c6-af52-5d31fd96ec50" providerId="ADAL" clId="{BEA8624C-58FC-47B1-BA82-79D8F0C28237}" dt="2024-03-12T15:37:24.605" v="2" actId="1036"/>
          <ac:spMkLst>
            <pc:docMk/>
            <pc:sldMk cId="551601610" sldId="2146846289"/>
            <ac:spMk id="68" creationId="{F4F4DAC8-6353-FB81-D6F7-6521F28D1F1D}"/>
          </ac:spMkLst>
        </pc:spChg>
        <pc:spChg chg="mod">
          <ac:chgData name="Karolina Guillen" userId="c1c08796-a0be-47c6-af52-5d31fd96ec50" providerId="ADAL" clId="{BEA8624C-58FC-47B1-BA82-79D8F0C28237}" dt="2024-03-12T15:37:24.605" v="2" actId="1036"/>
          <ac:spMkLst>
            <pc:docMk/>
            <pc:sldMk cId="551601610" sldId="2146846289"/>
            <ac:spMk id="69" creationId="{19A13561-C41A-DF97-B2ED-CB2E18545AEC}"/>
          </ac:spMkLst>
        </pc:spChg>
        <pc:spChg chg="mod">
          <ac:chgData name="Karolina Guillen" userId="c1c08796-a0be-47c6-af52-5d31fd96ec50" providerId="ADAL" clId="{BEA8624C-58FC-47B1-BA82-79D8F0C28237}" dt="2024-03-12T15:37:24.605" v="2" actId="1036"/>
          <ac:spMkLst>
            <pc:docMk/>
            <pc:sldMk cId="551601610" sldId="2146846289"/>
            <ac:spMk id="70" creationId="{18398493-6A19-0AAC-2C0E-15CA36E1D47E}"/>
          </ac:spMkLst>
        </pc:spChg>
        <pc:spChg chg="mod">
          <ac:chgData name="Karolina Guillen" userId="c1c08796-a0be-47c6-af52-5d31fd96ec50" providerId="ADAL" clId="{BEA8624C-58FC-47B1-BA82-79D8F0C28237}" dt="2024-03-12T15:37:24.605" v="2" actId="1036"/>
          <ac:spMkLst>
            <pc:docMk/>
            <pc:sldMk cId="551601610" sldId="2146846289"/>
            <ac:spMk id="71" creationId="{88E96C8B-20CE-2275-2A7D-DA3FECC43EDC}"/>
          </ac:spMkLst>
        </pc:spChg>
        <pc:spChg chg="mod">
          <ac:chgData name="Karolina Guillen" userId="c1c08796-a0be-47c6-af52-5d31fd96ec50" providerId="ADAL" clId="{BEA8624C-58FC-47B1-BA82-79D8F0C28237}" dt="2024-03-12T15:37:24.605" v="2" actId="1036"/>
          <ac:spMkLst>
            <pc:docMk/>
            <pc:sldMk cId="551601610" sldId="2146846289"/>
            <ac:spMk id="72" creationId="{12BFA53A-2965-9187-ED0B-0DE63221CEDE}"/>
          </ac:spMkLst>
        </pc:spChg>
        <pc:spChg chg="mod">
          <ac:chgData name="Karolina Guillen" userId="c1c08796-a0be-47c6-af52-5d31fd96ec50" providerId="ADAL" clId="{BEA8624C-58FC-47B1-BA82-79D8F0C28237}" dt="2024-03-12T15:37:24.605" v="2" actId="1036"/>
          <ac:spMkLst>
            <pc:docMk/>
            <pc:sldMk cId="551601610" sldId="2146846289"/>
            <ac:spMk id="73" creationId="{17DA78D4-6D35-79C4-583C-46F0885F0929}"/>
          </ac:spMkLst>
        </pc:spChg>
        <pc:spChg chg="mod">
          <ac:chgData name="Karolina Guillen" userId="c1c08796-a0be-47c6-af52-5d31fd96ec50" providerId="ADAL" clId="{BEA8624C-58FC-47B1-BA82-79D8F0C28237}" dt="2024-03-12T15:37:24.605" v="2" actId="1036"/>
          <ac:spMkLst>
            <pc:docMk/>
            <pc:sldMk cId="551601610" sldId="2146846289"/>
            <ac:spMk id="74" creationId="{287F6E2A-9997-1A83-66A0-4CE3279BB746}"/>
          </ac:spMkLst>
        </pc:spChg>
        <pc:picChg chg="mod">
          <ac:chgData name="Karolina Guillen" userId="c1c08796-a0be-47c6-af52-5d31fd96ec50" providerId="ADAL" clId="{BEA8624C-58FC-47B1-BA82-79D8F0C28237}" dt="2024-03-12T15:37:24.605" v="2" actId="1036"/>
          <ac:picMkLst>
            <pc:docMk/>
            <pc:sldMk cId="551601610" sldId="2146846289"/>
            <ac:picMk id="91" creationId="{89D9A169-B522-262A-EAAE-DC068AF1972D}"/>
          </ac:picMkLst>
        </pc:picChg>
        <pc:picChg chg="mod">
          <ac:chgData name="Karolina Guillen" userId="c1c08796-a0be-47c6-af52-5d31fd96ec50" providerId="ADAL" clId="{BEA8624C-58FC-47B1-BA82-79D8F0C28237}" dt="2024-03-12T15:37:24.605" v="2" actId="1036"/>
          <ac:picMkLst>
            <pc:docMk/>
            <pc:sldMk cId="551601610" sldId="2146846289"/>
            <ac:picMk id="1026" creationId="{473B9590-4AF6-53F5-53C6-AE1C4AECFF1B}"/>
          </ac:picMkLst>
        </pc:picChg>
      </pc:sldChg>
      <pc:sldChg chg="modSp mod">
        <pc:chgData name="Karolina Guillen" userId="c1c08796-a0be-47c6-af52-5d31fd96ec50" providerId="ADAL" clId="{BEA8624C-58FC-47B1-BA82-79D8F0C28237}" dt="2024-03-12T15:57:32.369" v="126" actId="20577"/>
        <pc:sldMkLst>
          <pc:docMk/>
          <pc:sldMk cId="726589213" sldId="2146846358"/>
        </pc:sldMkLst>
        <pc:spChg chg="mod">
          <ac:chgData name="Karolina Guillen" userId="c1c08796-a0be-47c6-af52-5d31fd96ec50" providerId="ADAL" clId="{BEA8624C-58FC-47B1-BA82-79D8F0C28237}" dt="2024-03-12T15:57:32.369" v="126" actId="20577"/>
          <ac:spMkLst>
            <pc:docMk/>
            <pc:sldMk cId="726589213" sldId="2146846358"/>
            <ac:spMk id="4" creationId="{D9C8F047-F723-EF8E-749A-01FDDE897B14}"/>
          </ac:spMkLst>
        </pc:spChg>
      </pc:sldChg>
      <pc:sldChg chg="addSp modSp mod">
        <pc:chgData name="Karolina Guillen" userId="c1c08796-a0be-47c6-af52-5d31fd96ec50" providerId="ADAL" clId="{BEA8624C-58FC-47B1-BA82-79D8F0C28237}" dt="2024-03-12T16:29:25.097" v="206"/>
        <pc:sldMkLst>
          <pc:docMk/>
          <pc:sldMk cId="3361597119" sldId="2146846378"/>
        </pc:sldMkLst>
        <pc:spChg chg="mod">
          <ac:chgData name="Karolina Guillen" userId="c1c08796-a0be-47c6-af52-5d31fd96ec50" providerId="ADAL" clId="{BEA8624C-58FC-47B1-BA82-79D8F0C28237}" dt="2024-03-12T15:58:49.816" v="202" actId="20577"/>
          <ac:spMkLst>
            <pc:docMk/>
            <pc:sldMk cId="3361597119" sldId="2146846378"/>
            <ac:spMk id="2" creationId="{F4E70A9B-6A9A-E128-5EA4-3AB6891687B5}"/>
          </ac:spMkLst>
        </pc:spChg>
        <pc:spChg chg="add mod">
          <ac:chgData name="Karolina Guillen" userId="c1c08796-a0be-47c6-af52-5d31fd96ec50" providerId="ADAL" clId="{BEA8624C-58FC-47B1-BA82-79D8F0C28237}" dt="2024-03-12T16:29:25.097" v="206"/>
          <ac:spMkLst>
            <pc:docMk/>
            <pc:sldMk cId="3361597119" sldId="2146846378"/>
            <ac:spMk id="3" creationId="{C72BA8B1-07AF-E1A1-EE36-BC6ADFF42862}"/>
          </ac:spMkLst>
        </pc:spChg>
      </pc:sldChg>
    </pc:docChg>
  </pc:docChgLst>
  <pc:docChgLst>
    <pc:chgData name="Kaileen Cain" userId="21167d2d-fdf2-4320-ae3a-272888c89590" providerId="ADAL" clId="{7A1ADC85-2D91-438A-BBC5-3334BFE17255}"/>
    <pc:docChg chg="undo custSel addSld delSld modSld sldOrd">
      <pc:chgData name="Kaileen Cain" userId="21167d2d-fdf2-4320-ae3a-272888c89590" providerId="ADAL" clId="{7A1ADC85-2D91-438A-BBC5-3334BFE17255}" dt="2023-11-07T16:42:34.367" v="320" actId="1076"/>
      <pc:docMkLst>
        <pc:docMk/>
      </pc:docMkLst>
      <pc:sldChg chg="del">
        <pc:chgData name="Kaileen Cain" userId="21167d2d-fdf2-4320-ae3a-272888c89590" providerId="ADAL" clId="{7A1ADC85-2D91-438A-BBC5-3334BFE17255}" dt="2023-11-07T16:34:47.575" v="290" actId="2696"/>
        <pc:sldMkLst>
          <pc:docMk/>
          <pc:sldMk cId="3133499737" sldId="2146846048"/>
        </pc:sldMkLst>
      </pc:sldChg>
      <pc:sldChg chg="addSp modSp mod">
        <pc:chgData name="Kaileen Cain" userId="21167d2d-fdf2-4320-ae3a-272888c89590" providerId="ADAL" clId="{7A1ADC85-2D91-438A-BBC5-3334BFE17255}" dt="2023-11-07T14:30:53.823" v="212" actId="14100"/>
        <pc:sldMkLst>
          <pc:docMk/>
          <pc:sldMk cId="3813308834" sldId="2146846083"/>
        </pc:sldMkLst>
        <pc:spChg chg="mod">
          <ac:chgData name="Kaileen Cain" userId="21167d2d-fdf2-4320-ae3a-272888c89590" providerId="ADAL" clId="{7A1ADC85-2D91-438A-BBC5-3334BFE17255}" dt="2023-11-07T14:30:53.823" v="212" actId="14100"/>
          <ac:spMkLst>
            <pc:docMk/>
            <pc:sldMk cId="3813308834" sldId="2146846083"/>
            <ac:spMk id="2" creationId="{5E22990F-28B3-E049-7C41-B7D817EB0304}"/>
          </ac:spMkLst>
        </pc:spChg>
        <pc:spChg chg="mod">
          <ac:chgData name="Kaileen Cain" userId="21167d2d-fdf2-4320-ae3a-272888c89590" providerId="ADAL" clId="{7A1ADC85-2D91-438A-BBC5-3334BFE17255}" dt="2023-11-07T14:30:53.823" v="212" actId="14100"/>
          <ac:spMkLst>
            <pc:docMk/>
            <pc:sldMk cId="3813308834" sldId="2146846083"/>
            <ac:spMk id="3" creationId="{6A66138F-2403-57C0-06FE-2F733625C2E7}"/>
          </ac:spMkLst>
        </pc:spChg>
        <pc:spChg chg="mod">
          <ac:chgData name="Kaileen Cain" userId="21167d2d-fdf2-4320-ae3a-272888c89590" providerId="ADAL" clId="{7A1ADC85-2D91-438A-BBC5-3334BFE17255}" dt="2023-11-07T14:30:43.181" v="211" actId="1036"/>
          <ac:spMkLst>
            <pc:docMk/>
            <pc:sldMk cId="3813308834" sldId="2146846083"/>
            <ac:spMk id="6" creationId="{5EF200F6-226C-E0E0-DD1D-4DC139EC604D}"/>
          </ac:spMkLst>
        </pc:spChg>
        <pc:spChg chg="mod">
          <ac:chgData name="Kaileen Cain" userId="21167d2d-fdf2-4320-ae3a-272888c89590" providerId="ADAL" clId="{7A1ADC85-2D91-438A-BBC5-3334BFE17255}" dt="2023-11-07T14:30:43.181" v="211" actId="1036"/>
          <ac:spMkLst>
            <pc:docMk/>
            <pc:sldMk cId="3813308834" sldId="2146846083"/>
            <ac:spMk id="7" creationId="{268F10EE-25FF-3548-9D60-D879B235DB95}"/>
          </ac:spMkLst>
        </pc:spChg>
        <pc:spChg chg="mod">
          <ac:chgData name="Kaileen Cain" userId="21167d2d-fdf2-4320-ae3a-272888c89590" providerId="ADAL" clId="{7A1ADC85-2D91-438A-BBC5-3334BFE17255}" dt="2023-11-07T14:30:43.181" v="211" actId="1036"/>
          <ac:spMkLst>
            <pc:docMk/>
            <pc:sldMk cId="3813308834" sldId="2146846083"/>
            <ac:spMk id="9" creationId="{23277D65-9B6C-120B-B0E0-1DE93BB6CF14}"/>
          </ac:spMkLst>
        </pc:spChg>
        <pc:spChg chg="mod">
          <ac:chgData name="Kaileen Cain" userId="21167d2d-fdf2-4320-ae3a-272888c89590" providerId="ADAL" clId="{7A1ADC85-2D91-438A-BBC5-3334BFE17255}" dt="2023-11-07T14:30:43.181" v="211" actId="1036"/>
          <ac:spMkLst>
            <pc:docMk/>
            <pc:sldMk cId="3813308834" sldId="2146846083"/>
            <ac:spMk id="10" creationId="{65BFC1D9-F10E-BE39-BA0F-F52448CEE26E}"/>
          </ac:spMkLst>
        </pc:spChg>
        <pc:spChg chg="mod">
          <ac:chgData name="Kaileen Cain" userId="21167d2d-fdf2-4320-ae3a-272888c89590" providerId="ADAL" clId="{7A1ADC85-2D91-438A-BBC5-3334BFE17255}" dt="2023-11-07T14:30:43.181" v="211" actId="1036"/>
          <ac:spMkLst>
            <pc:docMk/>
            <pc:sldMk cId="3813308834" sldId="2146846083"/>
            <ac:spMk id="11" creationId="{8484ACBE-65C5-F4E5-DBAB-D7275C26D101}"/>
          </ac:spMkLst>
        </pc:spChg>
        <pc:spChg chg="mod">
          <ac:chgData name="Kaileen Cain" userId="21167d2d-fdf2-4320-ae3a-272888c89590" providerId="ADAL" clId="{7A1ADC85-2D91-438A-BBC5-3334BFE17255}" dt="2023-11-07T14:30:43.181" v="211" actId="1036"/>
          <ac:spMkLst>
            <pc:docMk/>
            <pc:sldMk cId="3813308834" sldId="2146846083"/>
            <ac:spMk id="12" creationId="{AD798C3F-A21A-84F9-0EF0-F654057785C9}"/>
          </ac:spMkLst>
        </pc:spChg>
        <pc:spChg chg="mod">
          <ac:chgData name="Kaileen Cain" userId="21167d2d-fdf2-4320-ae3a-272888c89590" providerId="ADAL" clId="{7A1ADC85-2D91-438A-BBC5-3334BFE17255}" dt="2023-11-07T14:30:53.823" v="212" actId="14100"/>
          <ac:spMkLst>
            <pc:docMk/>
            <pc:sldMk cId="3813308834" sldId="2146846083"/>
            <ac:spMk id="15" creationId="{CA7C4812-942D-4D39-7D5B-132D567EA3A8}"/>
          </ac:spMkLst>
        </pc:spChg>
        <pc:picChg chg="add mod">
          <ac:chgData name="Kaileen Cain" userId="21167d2d-fdf2-4320-ae3a-272888c89590" providerId="ADAL" clId="{7A1ADC85-2D91-438A-BBC5-3334BFE17255}" dt="2023-11-07T14:30:28.907" v="193"/>
          <ac:picMkLst>
            <pc:docMk/>
            <pc:sldMk cId="3813308834" sldId="2146846083"/>
            <ac:picMk id="13" creationId="{64AA928D-6BF5-EB7C-8A03-D385723DB8C2}"/>
          </ac:picMkLst>
        </pc:picChg>
        <pc:picChg chg="add mod">
          <ac:chgData name="Kaileen Cain" userId="21167d2d-fdf2-4320-ae3a-272888c89590" providerId="ADAL" clId="{7A1ADC85-2D91-438A-BBC5-3334BFE17255}" dt="2023-11-07T14:30:28.907" v="193"/>
          <ac:picMkLst>
            <pc:docMk/>
            <pc:sldMk cId="3813308834" sldId="2146846083"/>
            <ac:picMk id="14" creationId="{064BE114-3C95-80A2-E85A-F2712B112248}"/>
          </ac:picMkLst>
        </pc:picChg>
        <pc:picChg chg="mod">
          <ac:chgData name="Kaileen Cain" userId="21167d2d-fdf2-4320-ae3a-272888c89590" providerId="ADAL" clId="{7A1ADC85-2D91-438A-BBC5-3334BFE17255}" dt="2023-11-07T14:30:43.181" v="211" actId="1036"/>
          <ac:picMkLst>
            <pc:docMk/>
            <pc:sldMk cId="3813308834" sldId="2146846083"/>
            <ac:picMk id="19" creationId="{B727EE03-1145-26E7-5BC2-D2C75C0B4217}"/>
          </ac:picMkLst>
        </pc:picChg>
        <pc:picChg chg="mod">
          <ac:chgData name="Kaileen Cain" userId="21167d2d-fdf2-4320-ae3a-272888c89590" providerId="ADAL" clId="{7A1ADC85-2D91-438A-BBC5-3334BFE17255}" dt="2023-11-07T14:30:43.181" v="211" actId="1036"/>
          <ac:picMkLst>
            <pc:docMk/>
            <pc:sldMk cId="3813308834" sldId="2146846083"/>
            <ac:picMk id="21" creationId="{920D6514-3D24-548A-5B5C-17D496E87D12}"/>
          </ac:picMkLst>
        </pc:picChg>
        <pc:picChg chg="mod">
          <ac:chgData name="Kaileen Cain" userId="21167d2d-fdf2-4320-ae3a-272888c89590" providerId="ADAL" clId="{7A1ADC85-2D91-438A-BBC5-3334BFE17255}" dt="2023-11-07T14:30:43.181" v="211" actId="1036"/>
          <ac:picMkLst>
            <pc:docMk/>
            <pc:sldMk cId="3813308834" sldId="2146846083"/>
            <ac:picMk id="23" creationId="{AFD125C3-F08C-8FCA-4EA1-7B6D36C8152B}"/>
          </ac:picMkLst>
        </pc:picChg>
      </pc:sldChg>
      <pc:sldChg chg="modSp mod">
        <pc:chgData name="Kaileen Cain" userId="21167d2d-fdf2-4320-ae3a-272888c89590" providerId="ADAL" clId="{7A1ADC85-2D91-438A-BBC5-3334BFE17255}" dt="2023-11-07T16:40:29.311" v="301" actId="208"/>
        <pc:sldMkLst>
          <pc:docMk/>
          <pc:sldMk cId="3916546839" sldId="2146846126"/>
        </pc:sldMkLst>
        <pc:picChg chg="mod">
          <ac:chgData name="Kaileen Cain" userId="21167d2d-fdf2-4320-ae3a-272888c89590" providerId="ADAL" clId="{7A1ADC85-2D91-438A-BBC5-3334BFE17255}" dt="2023-11-07T16:40:29.311" v="301" actId="208"/>
          <ac:picMkLst>
            <pc:docMk/>
            <pc:sldMk cId="3916546839" sldId="2146846126"/>
            <ac:picMk id="24" creationId="{4EE0E5E7-5FA3-E684-BAA5-A3583FB1E2B1}"/>
          </ac:picMkLst>
        </pc:picChg>
      </pc:sldChg>
      <pc:sldChg chg="del">
        <pc:chgData name="Kaileen Cain" userId="21167d2d-fdf2-4320-ae3a-272888c89590" providerId="ADAL" clId="{7A1ADC85-2D91-438A-BBC5-3334BFE17255}" dt="2023-11-07T14:27:42.678" v="115" actId="2696"/>
        <pc:sldMkLst>
          <pc:docMk/>
          <pc:sldMk cId="1123910967" sldId="2146846180"/>
        </pc:sldMkLst>
      </pc:sldChg>
      <pc:sldChg chg="addSp modSp mod">
        <pc:chgData name="Kaileen Cain" userId="21167d2d-fdf2-4320-ae3a-272888c89590" providerId="ADAL" clId="{7A1ADC85-2D91-438A-BBC5-3334BFE17255}" dt="2023-11-07T16:42:34.367" v="320" actId="1076"/>
        <pc:sldMkLst>
          <pc:docMk/>
          <pc:sldMk cId="957495863" sldId="2146846202"/>
        </pc:sldMkLst>
        <pc:picChg chg="add mod">
          <ac:chgData name="Kaileen Cain" userId="21167d2d-fdf2-4320-ae3a-272888c89590" providerId="ADAL" clId="{7A1ADC85-2D91-438A-BBC5-3334BFE17255}" dt="2023-11-07T16:42:24.596" v="319" actId="408"/>
          <ac:picMkLst>
            <pc:docMk/>
            <pc:sldMk cId="957495863" sldId="2146846202"/>
            <ac:picMk id="3" creationId="{E43E0F78-67EB-C530-243B-3FAD22DEC849}"/>
          </ac:picMkLst>
        </pc:picChg>
        <pc:picChg chg="add mod">
          <ac:chgData name="Kaileen Cain" userId="21167d2d-fdf2-4320-ae3a-272888c89590" providerId="ADAL" clId="{7A1ADC85-2D91-438A-BBC5-3334BFE17255}" dt="2023-11-07T16:42:21.870" v="318" actId="12789"/>
          <ac:picMkLst>
            <pc:docMk/>
            <pc:sldMk cId="957495863" sldId="2146846202"/>
            <ac:picMk id="5" creationId="{7C188B35-DED4-C2B0-788F-388FB0B0232D}"/>
          </ac:picMkLst>
        </pc:picChg>
        <pc:picChg chg="add mod">
          <ac:chgData name="Kaileen Cain" userId="21167d2d-fdf2-4320-ae3a-272888c89590" providerId="ADAL" clId="{7A1ADC85-2D91-438A-BBC5-3334BFE17255}" dt="2023-11-07T16:42:13.872" v="317" actId="12789"/>
          <ac:picMkLst>
            <pc:docMk/>
            <pc:sldMk cId="957495863" sldId="2146846202"/>
            <ac:picMk id="9" creationId="{425E74C8-DB9E-DF4E-FF76-734B0CCC761A}"/>
          </ac:picMkLst>
        </pc:picChg>
        <pc:picChg chg="add mod">
          <ac:chgData name="Kaileen Cain" userId="21167d2d-fdf2-4320-ae3a-272888c89590" providerId="ADAL" clId="{7A1ADC85-2D91-438A-BBC5-3334BFE17255}" dt="2023-11-07T16:42:13.872" v="317" actId="12789"/>
          <ac:picMkLst>
            <pc:docMk/>
            <pc:sldMk cId="957495863" sldId="2146846202"/>
            <ac:picMk id="10" creationId="{9623E047-396C-9B2E-11D5-F3387D438316}"/>
          </ac:picMkLst>
        </pc:picChg>
        <pc:picChg chg="add mod">
          <ac:chgData name="Kaileen Cain" userId="21167d2d-fdf2-4320-ae3a-272888c89590" providerId="ADAL" clId="{7A1ADC85-2D91-438A-BBC5-3334BFE17255}" dt="2023-11-07T16:42:13.872" v="317" actId="12789"/>
          <ac:picMkLst>
            <pc:docMk/>
            <pc:sldMk cId="957495863" sldId="2146846202"/>
            <ac:picMk id="11" creationId="{0F835433-C2DA-5F45-7505-4349BF3FE562}"/>
          </ac:picMkLst>
        </pc:picChg>
        <pc:picChg chg="add mod">
          <ac:chgData name="Kaileen Cain" userId="21167d2d-fdf2-4320-ae3a-272888c89590" providerId="ADAL" clId="{7A1ADC85-2D91-438A-BBC5-3334BFE17255}" dt="2023-11-07T16:42:34.367" v="320" actId="1076"/>
          <ac:picMkLst>
            <pc:docMk/>
            <pc:sldMk cId="957495863" sldId="2146846202"/>
            <ac:picMk id="12" creationId="{5AF19D5C-DB7A-DF9B-9B06-6ADCEAA43FC7}"/>
          </ac:picMkLst>
        </pc:picChg>
        <pc:picChg chg="mod">
          <ac:chgData name="Kaileen Cain" userId="21167d2d-fdf2-4320-ae3a-272888c89590" providerId="ADAL" clId="{7A1ADC85-2D91-438A-BBC5-3334BFE17255}" dt="2023-11-07T16:42:21.870" v="318" actId="12789"/>
          <ac:picMkLst>
            <pc:docMk/>
            <pc:sldMk cId="957495863" sldId="2146846202"/>
            <ac:picMk id="18" creationId="{36D8456A-62B5-D4F9-8A3B-EF7C342AAE44}"/>
          </ac:picMkLst>
        </pc:picChg>
      </pc:sldChg>
      <pc:sldChg chg="modSp mod">
        <pc:chgData name="Kaileen Cain" userId="21167d2d-fdf2-4320-ae3a-272888c89590" providerId="ADAL" clId="{7A1ADC85-2D91-438A-BBC5-3334BFE17255}" dt="2023-11-07T16:40:34.090" v="302" actId="208"/>
        <pc:sldMkLst>
          <pc:docMk/>
          <pc:sldMk cId="862213053" sldId="2146846276"/>
        </pc:sldMkLst>
        <pc:picChg chg="mod">
          <ac:chgData name="Kaileen Cain" userId="21167d2d-fdf2-4320-ae3a-272888c89590" providerId="ADAL" clId="{7A1ADC85-2D91-438A-BBC5-3334BFE17255}" dt="2023-11-07T16:40:34.090" v="302" actId="208"/>
          <ac:picMkLst>
            <pc:docMk/>
            <pc:sldMk cId="862213053" sldId="2146846276"/>
            <ac:picMk id="13" creationId="{DB71619E-6B64-5C98-B0C7-629CC5E721BE}"/>
          </ac:picMkLst>
        </pc:picChg>
      </pc:sldChg>
      <pc:sldChg chg="addSp delSp modSp add mod ord">
        <pc:chgData name="Kaileen Cain" userId="21167d2d-fdf2-4320-ae3a-272888c89590" providerId="ADAL" clId="{7A1ADC85-2D91-438A-BBC5-3334BFE17255}" dt="2023-11-07T14:30:07.991" v="192" actId="1036"/>
        <pc:sldMkLst>
          <pc:docMk/>
          <pc:sldMk cId="4048580068" sldId="2146846277"/>
        </pc:sldMkLst>
        <pc:spChg chg="add mod">
          <ac:chgData name="Kaileen Cain" userId="21167d2d-fdf2-4320-ae3a-272888c89590" providerId="ADAL" clId="{7A1ADC85-2D91-438A-BBC5-3334BFE17255}" dt="2023-11-07T14:20:23.367" v="6"/>
          <ac:spMkLst>
            <pc:docMk/>
            <pc:sldMk cId="4048580068" sldId="2146846277"/>
            <ac:spMk id="3" creationId="{FD1D7337-689D-8AF8-12B4-B464A242C070}"/>
          </ac:spMkLst>
        </pc:spChg>
        <pc:spChg chg="del">
          <ac:chgData name="Kaileen Cain" userId="21167d2d-fdf2-4320-ae3a-272888c89590" providerId="ADAL" clId="{7A1ADC85-2D91-438A-BBC5-3334BFE17255}" dt="2023-11-07T14:20:06.680" v="5" actId="478"/>
          <ac:spMkLst>
            <pc:docMk/>
            <pc:sldMk cId="4048580068" sldId="2146846277"/>
            <ac:spMk id="4" creationId="{1BF894CE-5EB9-4BB3-F6C7-477E37F6A6AA}"/>
          </ac:spMkLst>
        </pc:spChg>
        <pc:spChg chg="mod">
          <ac:chgData name="Kaileen Cain" userId="21167d2d-fdf2-4320-ae3a-272888c89590" providerId="ADAL" clId="{7A1ADC85-2D91-438A-BBC5-3334BFE17255}" dt="2023-11-07T14:28:05.652" v="117" actId="1076"/>
          <ac:spMkLst>
            <pc:docMk/>
            <pc:sldMk cId="4048580068" sldId="2146846277"/>
            <ac:spMk id="8" creationId="{1D69881A-FB64-3CFC-C56D-CC1440044506}"/>
          </ac:spMkLst>
        </pc:spChg>
        <pc:spChg chg="add mod">
          <ac:chgData name="Kaileen Cain" userId="21167d2d-fdf2-4320-ae3a-272888c89590" providerId="ADAL" clId="{7A1ADC85-2D91-438A-BBC5-3334BFE17255}" dt="2023-11-07T14:29:05.144" v="183" actId="20577"/>
          <ac:spMkLst>
            <pc:docMk/>
            <pc:sldMk cId="4048580068" sldId="2146846277"/>
            <ac:spMk id="12" creationId="{18074A0B-E58D-745C-F539-FF418458E9E5}"/>
          </ac:spMkLst>
        </pc:spChg>
        <pc:spChg chg="add mod">
          <ac:chgData name="Kaileen Cain" userId="21167d2d-fdf2-4320-ae3a-272888c89590" providerId="ADAL" clId="{7A1ADC85-2D91-438A-BBC5-3334BFE17255}" dt="2023-11-07T14:30:07.991" v="192" actId="1036"/>
          <ac:spMkLst>
            <pc:docMk/>
            <pc:sldMk cId="4048580068" sldId="2146846277"/>
            <ac:spMk id="25" creationId="{9797FDEA-85A0-8326-9AB4-82EB2A4826A7}"/>
          </ac:spMkLst>
        </pc:spChg>
        <pc:spChg chg="add mod">
          <ac:chgData name="Kaileen Cain" userId="21167d2d-fdf2-4320-ae3a-272888c89590" providerId="ADAL" clId="{7A1ADC85-2D91-438A-BBC5-3334BFE17255}" dt="2023-11-07T14:30:07.991" v="192" actId="1036"/>
          <ac:spMkLst>
            <pc:docMk/>
            <pc:sldMk cId="4048580068" sldId="2146846277"/>
            <ac:spMk id="26" creationId="{46B4CECC-ABF1-A943-76A6-DD3863FFA56B}"/>
          </ac:spMkLst>
        </pc:spChg>
        <pc:spChg chg="add mod">
          <ac:chgData name="Kaileen Cain" userId="21167d2d-fdf2-4320-ae3a-272888c89590" providerId="ADAL" clId="{7A1ADC85-2D91-438A-BBC5-3334BFE17255}" dt="2023-11-07T14:30:07.991" v="192" actId="1036"/>
          <ac:spMkLst>
            <pc:docMk/>
            <pc:sldMk cId="4048580068" sldId="2146846277"/>
            <ac:spMk id="27" creationId="{47DD0A04-D5B8-CB37-04CD-C58BACADA7BC}"/>
          </ac:spMkLst>
        </pc:spChg>
        <pc:spChg chg="add mod">
          <ac:chgData name="Kaileen Cain" userId="21167d2d-fdf2-4320-ae3a-272888c89590" providerId="ADAL" clId="{7A1ADC85-2D91-438A-BBC5-3334BFE17255}" dt="2023-11-07T14:30:07.991" v="192" actId="1036"/>
          <ac:spMkLst>
            <pc:docMk/>
            <pc:sldMk cId="4048580068" sldId="2146846277"/>
            <ac:spMk id="28" creationId="{90BA7BA4-D409-9A7A-0C49-3CD57354BDF9}"/>
          </ac:spMkLst>
        </pc:spChg>
        <pc:spChg chg="add mod">
          <ac:chgData name="Kaileen Cain" userId="21167d2d-fdf2-4320-ae3a-272888c89590" providerId="ADAL" clId="{7A1ADC85-2D91-438A-BBC5-3334BFE17255}" dt="2023-11-07T14:30:07.991" v="192" actId="1036"/>
          <ac:spMkLst>
            <pc:docMk/>
            <pc:sldMk cId="4048580068" sldId="2146846277"/>
            <ac:spMk id="29" creationId="{E801AC7A-6C23-960F-EB5C-6F45C832D968}"/>
          </ac:spMkLst>
        </pc:spChg>
        <pc:spChg chg="add mod">
          <ac:chgData name="Kaileen Cain" userId="21167d2d-fdf2-4320-ae3a-272888c89590" providerId="ADAL" clId="{7A1ADC85-2D91-438A-BBC5-3334BFE17255}" dt="2023-11-07T14:20:23.367" v="6"/>
          <ac:spMkLst>
            <pc:docMk/>
            <pc:sldMk cId="4048580068" sldId="2146846277"/>
            <ac:spMk id="30" creationId="{D14B8694-1DF0-B4A2-7997-D7D47BC1E13D}"/>
          </ac:spMkLst>
        </pc:spChg>
        <pc:spChg chg="add mod">
          <ac:chgData name="Kaileen Cain" userId="21167d2d-fdf2-4320-ae3a-272888c89590" providerId="ADAL" clId="{7A1ADC85-2D91-438A-BBC5-3334BFE17255}" dt="2023-11-07T14:20:23.367" v="6"/>
          <ac:spMkLst>
            <pc:docMk/>
            <pc:sldMk cId="4048580068" sldId="2146846277"/>
            <ac:spMk id="31" creationId="{4CABA997-A293-E717-D2D2-35391F94C19B}"/>
          </ac:spMkLst>
        </pc:spChg>
        <pc:spChg chg="add mod">
          <ac:chgData name="Kaileen Cain" userId="21167d2d-fdf2-4320-ae3a-272888c89590" providerId="ADAL" clId="{7A1ADC85-2D91-438A-BBC5-3334BFE17255}" dt="2023-11-07T14:20:23.367" v="6"/>
          <ac:spMkLst>
            <pc:docMk/>
            <pc:sldMk cId="4048580068" sldId="2146846277"/>
            <ac:spMk id="32" creationId="{3DB80E37-9935-A9D5-0D8B-D3D5F15925D0}"/>
          </ac:spMkLst>
        </pc:spChg>
        <pc:spChg chg="add mod">
          <ac:chgData name="Kaileen Cain" userId="21167d2d-fdf2-4320-ae3a-272888c89590" providerId="ADAL" clId="{7A1ADC85-2D91-438A-BBC5-3334BFE17255}" dt="2023-11-07T14:20:23.367" v="6"/>
          <ac:spMkLst>
            <pc:docMk/>
            <pc:sldMk cId="4048580068" sldId="2146846277"/>
            <ac:spMk id="33" creationId="{2950B1FB-1854-A572-96BC-A98B55596BAD}"/>
          </ac:spMkLst>
        </pc:spChg>
        <pc:spChg chg="del">
          <ac:chgData name="Kaileen Cain" userId="21167d2d-fdf2-4320-ae3a-272888c89590" providerId="ADAL" clId="{7A1ADC85-2D91-438A-BBC5-3334BFE17255}" dt="2023-11-07T14:20:01.525" v="4" actId="478"/>
          <ac:spMkLst>
            <pc:docMk/>
            <pc:sldMk cId="4048580068" sldId="2146846277"/>
            <ac:spMk id="34" creationId="{524E051B-CC5C-727A-4CB9-06386F73A6FC}"/>
          </ac:spMkLst>
        </pc:spChg>
        <pc:spChg chg="add mod">
          <ac:chgData name="Kaileen Cain" userId="21167d2d-fdf2-4320-ae3a-272888c89590" providerId="ADAL" clId="{7A1ADC85-2D91-438A-BBC5-3334BFE17255}" dt="2023-11-07T14:20:23.367" v="6"/>
          <ac:spMkLst>
            <pc:docMk/>
            <pc:sldMk cId="4048580068" sldId="2146846277"/>
            <ac:spMk id="35" creationId="{D2A469E1-F928-77FE-BA76-11C824B813F7}"/>
          </ac:spMkLst>
        </pc:spChg>
        <pc:spChg chg="add mod">
          <ac:chgData name="Kaileen Cain" userId="21167d2d-fdf2-4320-ae3a-272888c89590" providerId="ADAL" clId="{7A1ADC85-2D91-438A-BBC5-3334BFE17255}" dt="2023-11-07T14:30:07.991" v="192" actId="1036"/>
          <ac:spMkLst>
            <pc:docMk/>
            <pc:sldMk cId="4048580068" sldId="2146846277"/>
            <ac:spMk id="36" creationId="{0F1E129F-9659-C419-50AF-9424A89B2308}"/>
          </ac:spMkLst>
        </pc:spChg>
        <pc:spChg chg="add mod">
          <ac:chgData name="Kaileen Cain" userId="21167d2d-fdf2-4320-ae3a-272888c89590" providerId="ADAL" clId="{7A1ADC85-2D91-438A-BBC5-3334BFE17255}" dt="2023-11-07T14:20:42.751" v="8" actId="404"/>
          <ac:spMkLst>
            <pc:docMk/>
            <pc:sldMk cId="4048580068" sldId="2146846277"/>
            <ac:spMk id="37" creationId="{7199B811-DFF7-19DC-3024-02B08003BFF5}"/>
          </ac:spMkLst>
        </pc:spChg>
        <pc:spChg chg="add mod">
          <ac:chgData name="Kaileen Cain" userId="21167d2d-fdf2-4320-ae3a-272888c89590" providerId="ADAL" clId="{7A1ADC85-2D91-438A-BBC5-3334BFE17255}" dt="2023-11-07T14:30:07.991" v="192" actId="1036"/>
          <ac:spMkLst>
            <pc:docMk/>
            <pc:sldMk cId="4048580068" sldId="2146846277"/>
            <ac:spMk id="38" creationId="{0F42751B-F885-4647-AE68-CFA9D53BA1CF}"/>
          </ac:spMkLst>
        </pc:spChg>
        <pc:spChg chg="add mod">
          <ac:chgData name="Kaileen Cain" userId="21167d2d-fdf2-4320-ae3a-272888c89590" providerId="ADAL" clId="{7A1ADC85-2D91-438A-BBC5-3334BFE17255}" dt="2023-11-07T14:30:07.991" v="192" actId="1036"/>
          <ac:spMkLst>
            <pc:docMk/>
            <pc:sldMk cId="4048580068" sldId="2146846277"/>
            <ac:spMk id="39" creationId="{2BA09EC4-AD97-CD7B-BCAA-16CFCB1817EB}"/>
          </ac:spMkLst>
        </pc:spChg>
        <pc:spChg chg="add mod">
          <ac:chgData name="Kaileen Cain" userId="21167d2d-fdf2-4320-ae3a-272888c89590" providerId="ADAL" clId="{7A1ADC85-2D91-438A-BBC5-3334BFE17255}" dt="2023-11-07T14:30:07.991" v="192" actId="1036"/>
          <ac:spMkLst>
            <pc:docMk/>
            <pc:sldMk cId="4048580068" sldId="2146846277"/>
            <ac:spMk id="40" creationId="{E216F4CD-C118-8A0D-8790-CB056D93DA1A}"/>
          </ac:spMkLst>
        </pc:spChg>
        <pc:spChg chg="add mod">
          <ac:chgData name="Kaileen Cain" userId="21167d2d-fdf2-4320-ae3a-272888c89590" providerId="ADAL" clId="{7A1ADC85-2D91-438A-BBC5-3334BFE17255}" dt="2023-11-07T14:30:07.991" v="192" actId="1036"/>
          <ac:spMkLst>
            <pc:docMk/>
            <pc:sldMk cId="4048580068" sldId="2146846277"/>
            <ac:spMk id="41" creationId="{81ACFDC6-7686-1A1C-9939-AC9128F8BA8F}"/>
          </ac:spMkLst>
        </pc:spChg>
        <pc:spChg chg="add mod">
          <ac:chgData name="Kaileen Cain" userId="21167d2d-fdf2-4320-ae3a-272888c89590" providerId="ADAL" clId="{7A1ADC85-2D91-438A-BBC5-3334BFE17255}" dt="2023-11-07T14:30:07.991" v="192" actId="1036"/>
          <ac:spMkLst>
            <pc:docMk/>
            <pc:sldMk cId="4048580068" sldId="2146846277"/>
            <ac:spMk id="42" creationId="{90B99650-DCB9-FCEF-EBF2-53D49D9B55B8}"/>
          </ac:spMkLst>
        </pc:spChg>
        <pc:spChg chg="add mod">
          <ac:chgData name="Kaileen Cain" userId="21167d2d-fdf2-4320-ae3a-272888c89590" providerId="ADAL" clId="{7A1ADC85-2D91-438A-BBC5-3334BFE17255}" dt="2023-11-07T14:20:23.367" v="6"/>
          <ac:spMkLst>
            <pc:docMk/>
            <pc:sldMk cId="4048580068" sldId="2146846277"/>
            <ac:spMk id="43" creationId="{8B68286B-4961-BA2B-AD74-C715DF29D7A1}"/>
          </ac:spMkLst>
        </pc:spChg>
        <pc:spChg chg="add mod">
          <ac:chgData name="Kaileen Cain" userId="21167d2d-fdf2-4320-ae3a-272888c89590" providerId="ADAL" clId="{7A1ADC85-2D91-438A-BBC5-3334BFE17255}" dt="2023-11-07T14:20:23.367" v="6"/>
          <ac:spMkLst>
            <pc:docMk/>
            <pc:sldMk cId="4048580068" sldId="2146846277"/>
            <ac:spMk id="44" creationId="{07C0B5EE-E40C-E7F2-672E-80B6286B8784}"/>
          </ac:spMkLst>
        </pc:spChg>
        <pc:spChg chg="add mod">
          <ac:chgData name="Kaileen Cain" userId="21167d2d-fdf2-4320-ae3a-272888c89590" providerId="ADAL" clId="{7A1ADC85-2D91-438A-BBC5-3334BFE17255}" dt="2023-11-07T14:20:23.367" v="6"/>
          <ac:spMkLst>
            <pc:docMk/>
            <pc:sldMk cId="4048580068" sldId="2146846277"/>
            <ac:spMk id="45" creationId="{B5348A06-FD7D-B97B-6372-DC4F9FEDA5FE}"/>
          </ac:spMkLst>
        </pc:spChg>
        <pc:spChg chg="add mod">
          <ac:chgData name="Kaileen Cain" userId="21167d2d-fdf2-4320-ae3a-272888c89590" providerId="ADAL" clId="{7A1ADC85-2D91-438A-BBC5-3334BFE17255}" dt="2023-11-07T14:20:23.367" v="6"/>
          <ac:spMkLst>
            <pc:docMk/>
            <pc:sldMk cId="4048580068" sldId="2146846277"/>
            <ac:spMk id="46" creationId="{842E8291-6BFE-E731-D1F3-133E58630ABE}"/>
          </ac:spMkLst>
        </pc:spChg>
        <pc:spChg chg="add mod">
          <ac:chgData name="Kaileen Cain" userId="21167d2d-fdf2-4320-ae3a-272888c89590" providerId="ADAL" clId="{7A1ADC85-2D91-438A-BBC5-3334BFE17255}" dt="2023-11-07T14:20:23.367" v="6"/>
          <ac:spMkLst>
            <pc:docMk/>
            <pc:sldMk cId="4048580068" sldId="2146846277"/>
            <ac:spMk id="47" creationId="{E52F18C2-6BAE-6D74-AADF-87F90CBFB81E}"/>
          </ac:spMkLst>
        </pc:spChg>
        <pc:spChg chg="del">
          <ac:chgData name="Kaileen Cain" userId="21167d2d-fdf2-4320-ae3a-272888c89590" providerId="ADAL" clId="{7A1ADC85-2D91-438A-BBC5-3334BFE17255}" dt="2023-11-07T14:19:58.335" v="3" actId="478"/>
          <ac:spMkLst>
            <pc:docMk/>
            <pc:sldMk cId="4048580068" sldId="2146846277"/>
            <ac:spMk id="69" creationId="{1BD4E3B4-F723-8E7C-1784-3DB9AB3B4C65}"/>
          </ac:spMkLst>
        </pc:spChg>
        <pc:grpChg chg="del">
          <ac:chgData name="Kaileen Cain" userId="21167d2d-fdf2-4320-ae3a-272888c89590" providerId="ADAL" clId="{7A1ADC85-2D91-438A-BBC5-3334BFE17255}" dt="2023-11-07T14:19:58.335" v="3" actId="478"/>
          <ac:grpSpMkLst>
            <pc:docMk/>
            <pc:sldMk cId="4048580068" sldId="2146846277"/>
            <ac:grpSpMk id="9" creationId="{37F0A1D4-C0DB-4A0E-E390-6E153290F6DD}"/>
          </ac:grpSpMkLst>
        </pc:grpChg>
        <pc:picChg chg="del">
          <ac:chgData name="Kaileen Cain" userId="21167d2d-fdf2-4320-ae3a-272888c89590" providerId="ADAL" clId="{7A1ADC85-2D91-438A-BBC5-3334BFE17255}" dt="2023-11-07T14:19:58.335" v="3" actId="478"/>
          <ac:picMkLst>
            <pc:docMk/>
            <pc:sldMk cId="4048580068" sldId="2146846277"/>
            <ac:picMk id="7" creationId="{D5AE3218-B9DD-A221-B802-F95554B72AE1}"/>
          </ac:picMkLst>
        </pc:picChg>
        <pc:picChg chg="del mod">
          <ac:chgData name="Kaileen Cain" userId="21167d2d-fdf2-4320-ae3a-272888c89590" providerId="ADAL" clId="{7A1ADC85-2D91-438A-BBC5-3334BFE17255}" dt="2023-11-07T14:25:35.960" v="69" actId="478"/>
          <ac:picMkLst>
            <pc:docMk/>
            <pc:sldMk cId="4048580068" sldId="2146846277"/>
            <ac:picMk id="13" creationId="{DB71619E-6B64-5C98-B0C7-629CC5E721BE}"/>
          </ac:picMkLst>
        </pc:picChg>
        <pc:picChg chg="add mod">
          <ac:chgData name="Kaileen Cain" userId="21167d2d-fdf2-4320-ae3a-272888c89590" providerId="ADAL" clId="{7A1ADC85-2D91-438A-BBC5-3334BFE17255}" dt="2023-11-07T14:30:07.991" v="192" actId="1036"/>
          <ac:picMkLst>
            <pc:docMk/>
            <pc:sldMk cId="4048580068" sldId="2146846277"/>
            <ac:picMk id="14" creationId="{AAEC8359-4D03-EE1B-FDAD-5FBDD8A029B0}"/>
          </ac:picMkLst>
        </pc:picChg>
        <pc:picChg chg="add mod">
          <ac:chgData name="Kaileen Cain" userId="21167d2d-fdf2-4320-ae3a-272888c89590" providerId="ADAL" clId="{7A1ADC85-2D91-438A-BBC5-3334BFE17255}" dt="2023-11-07T14:30:07.991" v="192" actId="1036"/>
          <ac:picMkLst>
            <pc:docMk/>
            <pc:sldMk cId="4048580068" sldId="2146846277"/>
            <ac:picMk id="16" creationId="{ABA15612-48C6-E93F-4583-9DC14FB9A542}"/>
          </ac:picMkLst>
        </pc:picChg>
        <pc:picChg chg="add mod">
          <ac:chgData name="Kaileen Cain" userId="21167d2d-fdf2-4320-ae3a-272888c89590" providerId="ADAL" clId="{7A1ADC85-2D91-438A-BBC5-3334BFE17255}" dt="2023-11-07T14:30:07.991" v="192" actId="1036"/>
          <ac:picMkLst>
            <pc:docMk/>
            <pc:sldMk cId="4048580068" sldId="2146846277"/>
            <ac:picMk id="17" creationId="{47D2B834-1487-5608-C2A3-CC5012E71358}"/>
          </ac:picMkLst>
        </pc:picChg>
        <pc:picChg chg="add mod">
          <ac:chgData name="Kaileen Cain" userId="21167d2d-fdf2-4320-ae3a-272888c89590" providerId="ADAL" clId="{7A1ADC85-2D91-438A-BBC5-3334BFE17255}" dt="2023-11-07T14:30:07.991" v="192" actId="1036"/>
          <ac:picMkLst>
            <pc:docMk/>
            <pc:sldMk cId="4048580068" sldId="2146846277"/>
            <ac:picMk id="18" creationId="{248C7E1D-5770-CBE0-03D8-D0E143D79049}"/>
          </ac:picMkLst>
        </pc:picChg>
        <pc:picChg chg="add mod">
          <ac:chgData name="Kaileen Cain" userId="21167d2d-fdf2-4320-ae3a-272888c89590" providerId="ADAL" clId="{7A1ADC85-2D91-438A-BBC5-3334BFE17255}" dt="2023-11-07T14:30:07.991" v="192" actId="1036"/>
          <ac:picMkLst>
            <pc:docMk/>
            <pc:sldMk cId="4048580068" sldId="2146846277"/>
            <ac:picMk id="19" creationId="{77322DC3-C9FF-B4AC-5D5D-9D2DE38B8816}"/>
          </ac:picMkLst>
        </pc:picChg>
        <pc:picChg chg="add mod">
          <ac:chgData name="Kaileen Cain" userId="21167d2d-fdf2-4320-ae3a-272888c89590" providerId="ADAL" clId="{7A1ADC85-2D91-438A-BBC5-3334BFE17255}" dt="2023-11-07T14:20:23.367" v="6"/>
          <ac:picMkLst>
            <pc:docMk/>
            <pc:sldMk cId="4048580068" sldId="2146846277"/>
            <ac:picMk id="20" creationId="{D30E59F9-6B60-8DDA-952E-8B9C15FEC488}"/>
          </ac:picMkLst>
        </pc:picChg>
        <pc:picChg chg="add mod">
          <ac:chgData name="Kaileen Cain" userId="21167d2d-fdf2-4320-ae3a-272888c89590" providerId="ADAL" clId="{7A1ADC85-2D91-438A-BBC5-3334BFE17255}" dt="2023-11-07T14:20:23.367" v="6"/>
          <ac:picMkLst>
            <pc:docMk/>
            <pc:sldMk cId="4048580068" sldId="2146846277"/>
            <ac:picMk id="21" creationId="{1857A076-C025-1208-AA2A-99DDE67F90FE}"/>
          </ac:picMkLst>
        </pc:picChg>
        <pc:picChg chg="add mod">
          <ac:chgData name="Kaileen Cain" userId="21167d2d-fdf2-4320-ae3a-272888c89590" providerId="ADAL" clId="{7A1ADC85-2D91-438A-BBC5-3334BFE17255}" dt="2023-11-07T14:20:23.367" v="6"/>
          <ac:picMkLst>
            <pc:docMk/>
            <pc:sldMk cId="4048580068" sldId="2146846277"/>
            <ac:picMk id="22" creationId="{37A64FCB-2470-39BF-DDC6-4ED0665DC5BB}"/>
          </ac:picMkLst>
        </pc:picChg>
        <pc:picChg chg="add mod">
          <ac:chgData name="Kaileen Cain" userId="21167d2d-fdf2-4320-ae3a-272888c89590" providerId="ADAL" clId="{7A1ADC85-2D91-438A-BBC5-3334BFE17255}" dt="2023-11-07T14:20:23.367" v="6"/>
          <ac:picMkLst>
            <pc:docMk/>
            <pc:sldMk cId="4048580068" sldId="2146846277"/>
            <ac:picMk id="23" creationId="{C05A3AE4-F89D-1FA3-270B-813BEB21B2B3}"/>
          </ac:picMkLst>
        </pc:picChg>
        <pc:picChg chg="add mod">
          <ac:chgData name="Kaileen Cain" userId="21167d2d-fdf2-4320-ae3a-272888c89590" providerId="ADAL" clId="{7A1ADC85-2D91-438A-BBC5-3334BFE17255}" dt="2023-11-07T14:20:23.367" v="6"/>
          <ac:picMkLst>
            <pc:docMk/>
            <pc:sldMk cId="4048580068" sldId="2146846277"/>
            <ac:picMk id="24" creationId="{590B3AE6-D2A5-FDD7-636D-DEEEFB6173C7}"/>
          </ac:picMkLst>
        </pc:picChg>
        <pc:picChg chg="add mod modCrop">
          <ac:chgData name="Kaileen Cain" userId="21167d2d-fdf2-4320-ae3a-272888c89590" providerId="ADAL" clId="{7A1ADC85-2D91-438A-BBC5-3334BFE17255}" dt="2023-11-07T14:27:51.094" v="116" actId="1076"/>
          <ac:picMkLst>
            <pc:docMk/>
            <pc:sldMk cId="4048580068" sldId="2146846277"/>
            <ac:picMk id="49" creationId="{9F867B83-6DF9-AD07-A28C-A261AFCE75DC}"/>
          </ac:picMkLst>
        </pc:picChg>
        <pc:picChg chg="add mod">
          <ac:chgData name="Kaileen Cain" userId="21167d2d-fdf2-4320-ae3a-272888c89590" providerId="ADAL" clId="{7A1ADC85-2D91-438A-BBC5-3334BFE17255}" dt="2023-11-07T14:29:42.260" v="184"/>
          <ac:picMkLst>
            <pc:docMk/>
            <pc:sldMk cId="4048580068" sldId="2146846277"/>
            <ac:picMk id="50" creationId="{639C0DC6-F9D1-20B5-48C5-04EB245E8E71}"/>
          </ac:picMkLst>
        </pc:picChg>
        <pc:picChg chg="add mod">
          <ac:chgData name="Kaileen Cain" userId="21167d2d-fdf2-4320-ae3a-272888c89590" providerId="ADAL" clId="{7A1ADC85-2D91-438A-BBC5-3334BFE17255}" dt="2023-11-07T14:29:42.260" v="184"/>
          <ac:picMkLst>
            <pc:docMk/>
            <pc:sldMk cId="4048580068" sldId="2146846277"/>
            <ac:picMk id="51" creationId="{59263175-4276-BE66-006B-9C6A383E6DA4}"/>
          </ac:picMkLst>
        </pc:picChg>
      </pc:sldChg>
      <pc:sldChg chg="addSp delSp modSp add mod ord">
        <pc:chgData name="Kaileen Cain" userId="21167d2d-fdf2-4320-ae3a-272888c89590" providerId="ADAL" clId="{7A1ADC85-2D91-438A-BBC5-3334BFE17255}" dt="2023-11-07T16:34:35.544" v="289" actId="14826"/>
        <pc:sldMkLst>
          <pc:docMk/>
          <pc:sldMk cId="660351924" sldId="2146846278"/>
        </pc:sldMkLst>
        <pc:spChg chg="del">
          <ac:chgData name="Kaileen Cain" userId="21167d2d-fdf2-4320-ae3a-272888c89590" providerId="ADAL" clId="{7A1ADC85-2D91-438A-BBC5-3334BFE17255}" dt="2023-11-07T14:40:16.757" v="217" actId="478"/>
          <ac:spMkLst>
            <pc:docMk/>
            <pc:sldMk cId="660351924" sldId="2146846278"/>
            <ac:spMk id="3" creationId="{FD1D7337-689D-8AF8-12B4-B464A242C070}"/>
          </ac:spMkLst>
        </pc:spChg>
        <pc:spChg chg="add mod">
          <ac:chgData name="Kaileen Cain" userId="21167d2d-fdf2-4320-ae3a-272888c89590" providerId="ADAL" clId="{7A1ADC85-2D91-438A-BBC5-3334BFE17255}" dt="2023-11-07T14:41:48.591" v="232" actId="1035"/>
          <ac:spMkLst>
            <pc:docMk/>
            <pc:sldMk cId="660351924" sldId="2146846278"/>
            <ac:spMk id="4" creationId="{AD4DB818-9C6B-EFD9-101D-F636BD16A98B}"/>
          </ac:spMkLst>
        </pc:spChg>
        <pc:spChg chg="mod">
          <ac:chgData name="Kaileen Cain" userId="21167d2d-fdf2-4320-ae3a-272888c89590" providerId="ADAL" clId="{7A1ADC85-2D91-438A-BBC5-3334BFE17255}" dt="2023-11-07T14:40:49.508" v="221" actId="1076"/>
          <ac:spMkLst>
            <pc:docMk/>
            <pc:sldMk cId="660351924" sldId="2146846278"/>
            <ac:spMk id="6" creationId="{55F7F9A8-30EE-AEA6-DE14-F0B6A55017A0}"/>
          </ac:spMkLst>
        </pc:spChg>
        <pc:spChg chg="mod">
          <ac:chgData name="Kaileen Cain" userId="21167d2d-fdf2-4320-ae3a-272888c89590" providerId="ADAL" clId="{7A1ADC85-2D91-438A-BBC5-3334BFE17255}" dt="2023-11-07T16:33:34.453" v="288"/>
          <ac:spMkLst>
            <pc:docMk/>
            <pc:sldMk cId="660351924" sldId="2146846278"/>
            <ac:spMk id="8" creationId="{1D69881A-FB64-3CFC-C56D-CC1440044506}"/>
          </ac:spMkLst>
        </pc:spChg>
        <pc:spChg chg="add mod">
          <ac:chgData name="Kaileen Cain" userId="21167d2d-fdf2-4320-ae3a-272888c89590" providerId="ADAL" clId="{7A1ADC85-2D91-438A-BBC5-3334BFE17255}" dt="2023-11-07T14:40:40.317" v="219"/>
          <ac:spMkLst>
            <pc:docMk/>
            <pc:sldMk cId="660351924" sldId="2146846278"/>
            <ac:spMk id="9" creationId="{26C9C3A4-ABAB-9054-E201-15FE0E9C2323}"/>
          </ac:spMkLst>
        </pc:spChg>
        <pc:spChg chg="add mod">
          <ac:chgData name="Kaileen Cain" userId="21167d2d-fdf2-4320-ae3a-272888c89590" providerId="ADAL" clId="{7A1ADC85-2D91-438A-BBC5-3334BFE17255}" dt="2023-11-07T14:40:40.317" v="219"/>
          <ac:spMkLst>
            <pc:docMk/>
            <pc:sldMk cId="660351924" sldId="2146846278"/>
            <ac:spMk id="10" creationId="{638BC66C-F3BD-8F46-24A5-0289A1A8156D}"/>
          </ac:spMkLst>
        </pc:spChg>
        <pc:spChg chg="add mod">
          <ac:chgData name="Kaileen Cain" userId="21167d2d-fdf2-4320-ae3a-272888c89590" providerId="ADAL" clId="{7A1ADC85-2D91-438A-BBC5-3334BFE17255}" dt="2023-11-07T14:40:40.317" v="219"/>
          <ac:spMkLst>
            <pc:docMk/>
            <pc:sldMk cId="660351924" sldId="2146846278"/>
            <ac:spMk id="11" creationId="{CCBDCEC9-E260-8F29-EE84-9E6EF3B483C1}"/>
          </ac:spMkLst>
        </pc:spChg>
        <pc:spChg chg="del">
          <ac:chgData name="Kaileen Cain" userId="21167d2d-fdf2-4320-ae3a-272888c89590" providerId="ADAL" clId="{7A1ADC85-2D91-438A-BBC5-3334BFE17255}" dt="2023-11-07T14:40:20.573" v="218" actId="478"/>
          <ac:spMkLst>
            <pc:docMk/>
            <pc:sldMk cId="660351924" sldId="2146846278"/>
            <ac:spMk id="12" creationId="{18074A0B-E58D-745C-F539-FF418458E9E5}"/>
          </ac:spMkLst>
        </pc:spChg>
        <pc:spChg chg="del">
          <ac:chgData name="Kaileen Cain" userId="21167d2d-fdf2-4320-ae3a-272888c89590" providerId="ADAL" clId="{7A1ADC85-2D91-438A-BBC5-3334BFE17255}" dt="2023-11-07T14:40:11.957" v="216" actId="478"/>
          <ac:spMkLst>
            <pc:docMk/>
            <pc:sldMk cId="660351924" sldId="2146846278"/>
            <ac:spMk id="25" creationId="{9797FDEA-85A0-8326-9AB4-82EB2A4826A7}"/>
          </ac:spMkLst>
        </pc:spChg>
        <pc:spChg chg="del">
          <ac:chgData name="Kaileen Cain" userId="21167d2d-fdf2-4320-ae3a-272888c89590" providerId="ADAL" clId="{7A1ADC85-2D91-438A-BBC5-3334BFE17255}" dt="2023-11-07T14:40:11.957" v="216" actId="478"/>
          <ac:spMkLst>
            <pc:docMk/>
            <pc:sldMk cId="660351924" sldId="2146846278"/>
            <ac:spMk id="26" creationId="{46B4CECC-ABF1-A943-76A6-DD3863FFA56B}"/>
          </ac:spMkLst>
        </pc:spChg>
        <pc:spChg chg="del">
          <ac:chgData name="Kaileen Cain" userId="21167d2d-fdf2-4320-ae3a-272888c89590" providerId="ADAL" clId="{7A1ADC85-2D91-438A-BBC5-3334BFE17255}" dt="2023-11-07T14:40:11.957" v="216" actId="478"/>
          <ac:spMkLst>
            <pc:docMk/>
            <pc:sldMk cId="660351924" sldId="2146846278"/>
            <ac:spMk id="27" creationId="{47DD0A04-D5B8-CB37-04CD-C58BACADA7BC}"/>
          </ac:spMkLst>
        </pc:spChg>
        <pc:spChg chg="del">
          <ac:chgData name="Kaileen Cain" userId="21167d2d-fdf2-4320-ae3a-272888c89590" providerId="ADAL" clId="{7A1ADC85-2D91-438A-BBC5-3334BFE17255}" dt="2023-11-07T14:40:11.957" v="216" actId="478"/>
          <ac:spMkLst>
            <pc:docMk/>
            <pc:sldMk cId="660351924" sldId="2146846278"/>
            <ac:spMk id="28" creationId="{90BA7BA4-D409-9A7A-0C49-3CD57354BDF9}"/>
          </ac:spMkLst>
        </pc:spChg>
        <pc:spChg chg="del">
          <ac:chgData name="Kaileen Cain" userId="21167d2d-fdf2-4320-ae3a-272888c89590" providerId="ADAL" clId="{7A1ADC85-2D91-438A-BBC5-3334BFE17255}" dt="2023-11-07T14:40:11.957" v="216" actId="478"/>
          <ac:spMkLst>
            <pc:docMk/>
            <pc:sldMk cId="660351924" sldId="2146846278"/>
            <ac:spMk id="29" creationId="{E801AC7A-6C23-960F-EB5C-6F45C832D968}"/>
          </ac:spMkLst>
        </pc:spChg>
        <pc:spChg chg="del">
          <ac:chgData name="Kaileen Cain" userId="21167d2d-fdf2-4320-ae3a-272888c89590" providerId="ADAL" clId="{7A1ADC85-2D91-438A-BBC5-3334BFE17255}" dt="2023-11-07T14:40:11.957" v="216" actId="478"/>
          <ac:spMkLst>
            <pc:docMk/>
            <pc:sldMk cId="660351924" sldId="2146846278"/>
            <ac:spMk id="30" creationId="{D14B8694-1DF0-B4A2-7997-D7D47BC1E13D}"/>
          </ac:spMkLst>
        </pc:spChg>
        <pc:spChg chg="del">
          <ac:chgData name="Kaileen Cain" userId="21167d2d-fdf2-4320-ae3a-272888c89590" providerId="ADAL" clId="{7A1ADC85-2D91-438A-BBC5-3334BFE17255}" dt="2023-11-07T14:40:11.957" v="216" actId="478"/>
          <ac:spMkLst>
            <pc:docMk/>
            <pc:sldMk cId="660351924" sldId="2146846278"/>
            <ac:spMk id="31" creationId="{4CABA997-A293-E717-D2D2-35391F94C19B}"/>
          </ac:spMkLst>
        </pc:spChg>
        <pc:spChg chg="del">
          <ac:chgData name="Kaileen Cain" userId="21167d2d-fdf2-4320-ae3a-272888c89590" providerId="ADAL" clId="{7A1ADC85-2D91-438A-BBC5-3334BFE17255}" dt="2023-11-07T14:40:11.957" v="216" actId="478"/>
          <ac:spMkLst>
            <pc:docMk/>
            <pc:sldMk cId="660351924" sldId="2146846278"/>
            <ac:spMk id="32" creationId="{3DB80E37-9935-A9D5-0D8B-D3D5F15925D0}"/>
          </ac:spMkLst>
        </pc:spChg>
        <pc:spChg chg="del">
          <ac:chgData name="Kaileen Cain" userId="21167d2d-fdf2-4320-ae3a-272888c89590" providerId="ADAL" clId="{7A1ADC85-2D91-438A-BBC5-3334BFE17255}" dt="2023-11-07T14:40:11.957" v="216" actId="478"/>
          <ac:spMkLst>
            <pc:docMk/>
            <pc:sldMk cId="660351924" sldId="2146846278"/>
            <ac:spMk id="33" creationId="{2950B1FB-1854-A572-96BC-A98B55596BAD}"/>
          </ac:spMkLst>
        </pc:spChg>
        <pc:spChg chg="del">
          <ac:chgData name="Kaileen Cain" userId="21167d2d-fdf2-4320-ae3a-272888c89590" providerId="ADAL" clId="{7A1ADC85-2D91-438A-BBC5-3334BFE17255}" dt="2023-11-07T14:40:11.957" v="216" actId="478"/>
          <ac:spMkLst>
            <pc:docMk/>
            <pc:sldMk cId="660351924" sldId="2146846278"/>
            <ac:spMk id="35" creationId="{D2A469E1-F928-77FE-BA76-11C824B813F7}"/>
          </ac:spMkLst>
        </pc:spChg>
        <pc:spChg chg="del">
          <ac:chgData name="Kaileen Cain" userId="21167d2d-fdf2-4320-ae3a-272888c89590" providerId="ADAL" clId="{7A1ADC85-2D91-438A-BBC5-3334BFE17255}" dt="2023-11-07T14:40:11.957" v="216" actId="478"/>
          <ac:spMkLst>
            <pc:docMk/>
            <pc:sldMk cId="660351924" sldId="2146846278"/>
            <ac:spMk id="36" creationId="{0F1E129F-9659-C419-50AF-9424A89B2308}"/>
          </ac:spMkLst>
        </pc:spChg>
        <pc:spChg chg="del">
          <ac:chgData name="Kaileen Cain" userId="21167d2d-fdf2-4320-ae3a-272888c89590" providerId="ADAL" clId="{7A1ADC85-2D91-438A-BBC5-3334BFE17255}" dt="2023-11-07T14:40:20.573" v="218" actId="478"/>
          <ac:spMkLst>
            <pc:docMk/>
            <pc:sldMk cId="660351924" sldId="2146846278"/>
            <ac:spMk id="37" creationId="{7199B811-DFF7-19DC-3024-02B08003BFF5}"/>
          </ac:spMkLst>
        </pc:spChg>
        <pc:spChg chg="del">
          <ac:chgData name="Kaileen Cain" userId="21167d2d-fdf2-4320-ae3a-272888c89590" providerId="ADAL" clId="{7A1ADC85-2D91-438A-BBC5-3334BFE17255}" dt="2023-11-07T14:40:11.957" v="216" actId="478"/>
          <ac:spMkLst>
            <pc:docMk/>
            <pc:sldMk cId="660351924" sldId="2146846278"/>
            <ac:spMk id="38" creationId="{0F42751B-F885-4647-AE68-CFA9D53BA1CF}"/>
          </ac:spMkLst>
        </pc:spChg>
        <pc:spChg chg="del">
          <ac:chgData name="Kaileen Cain" userId="21167d2d-fdf2-4320-ae3a-272888c89590" providerId="ADAL" clId="{7A1ADC85-2D91-438A-BBC5-3334BFE17255}" dt="2023-11-07T14:40:11.957" v="216" actId="478"/>
          <ac:spMkLst>
            <pc:docMk/>
            <pc:sldMk cId="660351924" sldId="2146846278"/>
            <ac:spMk id="39" creationId="{2BA09EC4-AD97-CD7B-BCAA-16CFCB1817EB}"/>
          </ac:spMkLst>
        </pc:spChg>
        <pc:spChg chg="del">
          <ac:chgData name="Kaileen Cain" userId="21167d2d-fdf2-4320-ae3a-272888c89590" providerId="ADAL" clId="{7A1ADC85-2D91-438A-BBC5-3334BFE17255}" dt="2023-11-07T14:40:11.957" v="216" actId="478"/>
          <ac:spMkLst>
            <pc:docMk/>
            <pc:sldMk cId="660351924" sldId="2146846278"/>
            <ac:spMk id="40" creationId="{E216F4CD-C118-8A0D-8790-CB056D93DA1A}"/>
          </ac:spMkLst>
        </pc:spChg>
        <pc:spChg chg="del">
          <ac:chgData name="Kaileen Cain" userId="21167d2d-fdf2-4320-ae3a-272888c89590" providerId="ADAL" clId="{7A1ADC85-2D91-438A-BBC5-3334BFE17255}" dt="2023-11-07T14:40:11.957" v="216" actId="478"/>
          <ac:spMkLst>
            <pc:docMk/>
            <pc:sldMk cId="660351924" sldId="2146846278"/>
            <ac:spMk id="41" creationId="{81ACFDC6-7686-1A1C-9939-AC9128F8BA8F}"/>
          </ac:spMkLst>
        </pc:spChg>
        <pc:spChg chg="del">
          <ac:chgData name="Kaileen Cain" userId="21167d2d-fdf2-4320-ae3a-272888c89590" providerId="ADAL" clId="{7A1ADC85-2D91-438A-BBC5-3334BFE17255}" dt="2023-11-07T14:40:11.957" v="216" actId="478"/>
          <ac:spMkLst>
            <pc:docMk/>
            <pc:sldMk cId="660351924" sldId="2146846278"/>
            <ac:spMk id="42" creationId="{90B99650-DCB9-FCEF-EBF2-53D49D9B55B8}"/>
          </ac:spMkLst>
        </pc:spChg>
        <pc:spChg chg="del">
          <ac:chgData name="Kaileen Cain" userId="21167d2d-fdf2-4320-ae3a-272888c89590" providerId="ADAL" clId="{7A1ADC85-2D91-438A-BBC5-3334BFE17255}" dt="2023-11-07T14:40:11.957" v="216" actId="478"/>
          <ac:spMkLst>
            <pc:docMk/>
            <pc:sldMk cId="660351924" sldId="2146846278"/>
            <ac:spMk id="43" creationId="{8B68286B-4961-BA2B-AD74-C715DF29D7A1}"/>
          </ac:spMkLst>
        </pc:spChg>
        <pc:spChg chg="del">
          <ac:chgData name="Kaileen Cain" userId="21167d2d-fdf2-4320-ae3a-272888c89590" providerId="ADAL" clId="{7A1ADC85-2D91-438A-BBC5-3334BFE17255}" dt="2023-11-07T14:40:11.957" v="216" actId="478"/>
          <ac:spMkLst>
            <pc:docMk/>
            <pc:sldMk cId="660351924" sldId="2146846278"/>
            <ac:spMk id="44" creationId="{07C0B5EE-E40C-E7F2-672E-80B6286B8784}"/>
          </ac:spMkLst>
        </pc:spChg>
        <pc:spChg chg="del">
          <ac:chgData name="Kaileen Cain" userId="21167d2d-fdf2-4320-ae3a-272888c89590" providerId="ADAL" clId="{7A1ADC85-2D91-438A-BBC5-3334BFE17255}" dt="2023-11-07T14:40:11.957" v="216" actId="478"/>
          <ac:spMkLst>
            <pc:docMk/>
            <pc:sldMk cId="660351924" sldId="2146846278"/>
            <ac:spMk id="45" creationId="{B5348A06-FD7D-B97B-6372-DC4F9FEDA5FE}"/>
          </ac:spMkLst>
        </pc:spChg>
        <pc:spChg chg="del">
          <ac:chgData name="Kaileen Cain" userId="21167d2d-fdf2-4320-ae3a-272888c89590" providerId="ADAL" clId="{7A1ADC85-2D91-438A-BBC5-3334BFE17255}" dt="2023-11-07T14:40:11.957" v="216" actId="478"/>
          <ac:spMkLst>
            <pc:docMk/>
            <pc:sldMk cId="660351924" sldId="2146846278"/>
            <ac:spMk id="46" creationId="{842E8291-6BFE-E731-D1F3-133E58630ABE}"/>
          </ac:spMkLst>
        </pc:spChg>
        <pc:spChg chg="del">
          <ac:chgData name="Kaileen Cain" userId="21167d2d-fdf2-4320-ae3a-272888c89590" providerId="ADAL" clId="{7A1ADC85-2D91-438A-BBC5-3334BFE17255}" dt="2023-11-07T14:40:11.957" v="216" actId="478"/>
          <ac:spMkLst>
            <pc:docMk/>
            <pc:sldMk cId="660351924" sldId="2146846278"/>
            <ac:spMk id="47" creationId="{E52F18C2-6BAE-6D74-AADF-87F90CBFB81E}"/>
          </ac:spMkLst>
        </pc:spChg>
        <pc:spChg chg="add mod">
          <ac:chgData name="Kaileen Cain" userId="21167d2d-fdf2-4320-ae3a-272888c89590" providerId="ADAL" clId="{7A1ADC85-2D91-438A-BBC5-3334BFE17255}" dt="2023-11-07T14:40:58.873" v="222" actId="1076"/>
          <ac:spMkLst>
            <pc:docMk/>
            <pc:sldMk cId="660351924" sldId="2146846278"/>
            <ac:spMk id="52" creationId="{C4EE527F-9868-5337-C8A4-B755A5F74DA2}"/>
          </ac:spMkLst>
        </pc:spChg>
        <pc:spChg chg="add mod">
          <ac:chgData name="Kaileen Cain" userId="21167d2d-fdf2-4320-ae3a-272888c89590" providerId="ADAL" clId="{7A1ADC85-2D91-438A-BBC5-3334BFE17255}" dt="2023-11-07T14:42:14.082" v="267" actId="1076"/>
          <ac:spMkLst>
            <pc:docMk/>
            <pc:sldMk cId="660351924" sldId="2146846278"/>
            <ac:spMk id="54" creationId="{EAED23D9-0ACE-5868-57A1-9154A3663688}"/>
          </ac:spMkLst>
        </pc:spChg>
        <pc:spChg chg="add mod">
          <ac:chgData name="Kaileen Cain" userId="21167d2d-fdf2-4320-ae3a-272888c89590" providerId="ADAL" clId="{7A1ADC85-2D91-438A-BBC5-3334BFE17255}" dt="2023-11-07T14:42:14.082" v="267" actId="1076"/>
          <ac:spMkLst>
            <pc:docMk/>
            <pc:sldMk cId="660351924" sldId="2146846278"/>
            <ac:spMk id="56" creationId="{417E406E-7CB8-3C49-CFD9-E218D5D794E0}"/>
          </ac:spMkLst>
        </pc:spChg>
        <pc:graphicFrameChg chg="add mod">
          <ac:chgData name="Kaileen Cain" userId="21167d2d-fdf2-4320-ae3a-272888c89590" providerId="ADAL" clId="{7A1ADC85-2D91-438A-BBC5-3334BFE17255}" dt="2023-11-07T14:40:40.317" v="219"/>
          <ac:graphicFrameMkLst>
            <pc:docMk/>
            <pc:sldMk cId="660351924" sldId="2146846278"/>
            <ac:graphicFrameMk id="7" creationId="{6C4C4291-83A2-A35C-4384-E75D8B86A655}"/>
          </ac:graphicFrameMkLst>
        </pc:graphicFrameChg>
        <pc:picChg chg="add mod">
          <ac:chgData name="Kaileen Cain" userId="21167d2d-fdf2-4320-ae3a-272888c89590" providerId="ADAL" clId="{7A1ADC85-2D91-438A-BBC5-3334BFE17255}" dt="2023-11-07T14:40:40.317" v="219"/>
          <ac:picMkLst>
            <pc:docMk/>
            <pc:sldMk cId="660351924" sldId="2146846278"/>
            <ac:picMk id="13" creationId="{5754A472-B4C0-FC7B-72E1-27A8F2C4F633}"/>
          </ac:picMkLst>
        </pc:picChg>
        <pc:picChg chg="del">
          <ac:chgData name="Kaileen Cain" userId="21167d2d-fdf2-4320-ae3a-272888c89590" providerId="ADAL" clId="{7A1ADC85-2D91-438A-BBC5-3334BFE17255}" dt="2023-11-07T14:40:11.957" v="216" actId="478"/>
          <ac:picMkLst>
            <pc:docMk/>
            <pc:sldMk cId="660351924" sldId="2146846278"/>
            <ac:picMk id="14" creationId="{AAEC8359-4D03-EE1B-FDAD-5FBDD8A029B0}"/>
          </ac:picMkLst>
        </pc:picChg>
        <pc:picChg chg="del">
          <ac:chgData name="Kaileen Cain" userId="21167d2d-fdf2-4320-ae3a-272888c89590" providerId="ADAL" clId="{7A1ADC85-2D91-438A-BBC5-3334BFE17255}" dt="2023-11-07T14:40:11.957" v="216" actId="478"/>
          <ac:picMkLst>
            <pc:docMk/>
            <pc:sldMk cId="660351924" sldId="2146846278"/>
            <ac:picMk id="16" creationId="{ABA15612-48C6-E93F-4583-9DC14FB9A542}"/>
          </ac:picMkLst>
        </pc:picChg>
        <pc:picChg chg="del">
          <ac:chgData name="Kaileen Cain" userId="21167d2d-fdf2-4320-ae3a-272888c89590" providerId="ADAL" clId="{7A1ADC85-2D91-438A-BBC5-3334BFE17255}" dt="2023-11-07T14:40:11.957" v="216" actId="478"/>
          <ac:picMkLst>
            <pc:docMk/>
            <pc:sldMk cId="660351924" sldId="2146846278"/>
            <ac:picMk id="17" creationId="{47D2B834-1487-5608-C2A3-CC5012E71358}"/>
          </ac:picMkLst>
        </pc:picChg>
        <pc:picChg chg="del">
          <ac:chgData name="Kaileen Cain" userId="21167d2d-fdf2-4320-ae3a-272888c89590" providerId="ADAL" clId="{7A1ADC85-2D91-438A-BBC5-3334BFE17255}" dt="2023-11-07T14:40:11.957" v="216" actId="478"/>
          <ac:picMkLst>
            <pc:docMk/>
            <pc:sldMk cId="660351924" sldId="2146846278"/>
            <ac:picMk id="18" creationId="{248C7E1D-5770-CBE0-03D8-D0E143D79049}"/>
          </ac:picMkLst>
        </pc:picChg>
        <pc:picChg chg="del">
          <ac:chgData name="Kaileen Cain" userId="21167d2d-fdf2-4320-ae3a-272888c89590" providerId="ADAL" clId="{7A1ADC85-2D91-438A-BBC5-3334BFE17255}" dt="2023-11-07T14:40:11.957" v="216" actId="478"/>
          <ac:picMkLst>
            <pc:docMk/>
            <pc:sldMk cId="660351924" sldId="2146846278"/>
            <ac:picMk id="19" creationId="{77322DC3-C9FF-B4AC-5D5D-9D2DE38B8816}"/>
          </ac:picMkLst>
        </pc:picChg>
        <pc:picChg chg="del">
          <ac:chgData name="Kaileen Cain" userId="21167d2d-fdf2-4320-ae3a-272888c89590" providerId="ADAL" clId="{7A1ADC85-2D91-438A-BBC5-3334BFE17255}" dt="2023-11-07T14:40:11.957" v="216" actId="478"/>
          <ac:picMkLst>
            <pc:docMk/>
            <pc:sldMk cId="660351924" sldId="2146846278"/>
            <ac:picMk id="20" creationId="{D30E59F9-6B60-8DDA-952E-8B9C15FEC488}"/>
          </ac:picMkLst>
        </pc:picChg>
        <pc:picChg chg="del">
          <ac:chgData name="Kaileen Cain" userId="21167d2d-fdf2-4320-ae3a-272888c89590" providerId="ADAL" clId="{7A1ADC85-2D91-438A-BBC5-3334BFE17255}" dt="2023-11-07T14:40:11.957" v="216" actId="478"/>
          <ac:picMkLst>
            <pc:docMk/>
            <pc:sldMk cId="660351924" sldId="2146846278"/>
            <ac:picMk id="21" creationId="{1857A076-C025-1208-AA2A-99DDE67F90FE}"/>
          </ac:picMkLst>
        </pc:picChg>
        <pc:picChg chg="del">
          <ac:chgData name="Kaileen Cain" userId="21167d2d-fdf2-4320-ae3a-272888c89590" providerId="ADAL" clId="{7A1ADC85-2D91-438A-BBC5-3334BFE17255}" dt="2023-11-07T14:40:11.957" v="216" actId="478"/>
          <ac:picMkLst>
            <pc:docMk/>
            <pc:sldMk cId="660351924" sldId="2146846278"/>
            <ac:picMk id="22" creationId="{37A64FCB-2470-39BF-DDC6-4ED0665DC5BB}"/>
          </ac:picMkLst>
        </pc:picChg>
        <pc:picChg chg="del">
          <ac:chgData name="Kaileen Cain" userId="21167d2d-fdf2-4320-ae3a-272888c89590" providerId="ADAL" clId="{7A1ADC85-2D91-438A-BBC5-3334BFE17255}" dt="2023-11-07T14:40:11.957" v="216" actId="478"/>
          <ac:picMkLst>
            <pc:docMk/>
            <pc:sldMk cId="660351924" sldId="2146846278"/>
            <ac:picMk id="23" creationId="{C05A3AE4-F89D-1FA3-270B-813BEB21B2B3}"/>
          </ac:picMkLst>
        </pc:picChg>
        <pc:picChg chg="del">
          <ac:chgData name="Kaileen Cain" userId="21167d2d-fdf2-4320-ae3a-272888c89590" providerId="ADAL" clId="{7A1ADC85-2D91-438A-BBC5-3334BFE17255}" dt="2023-11-07T14:40:11.957" v="216" actId="478"/>
          <ac:picMkLst>
            <pc:docMk/>
            <pc:sldMk cId="660351924" sldId="2146846278"/>
            <ac:picMk id="24" creationId="{590B3AE6-D2A5-FDD7-636D-DEEEFB6173C7}"/>
          </ac:picMkLst>
        </pc:picChg>
        <pc:picChg chg="add mod">
          <ac:chgData name="Kaileen Cain" userId="21167d2d-fdf2-4320-ae3a-272888c89590" providerId="ADAL" clId="{7A1ADC85-2D91-438A-BBC5-3334BFE17255}" dt="2023-11-07T14:40:40.317" v="219"/>
          <ac:picMkLst>
            <pc:docMk/>
            <pc:sldMk cId="660351924" sldId="2146846278"/>
            <ac:picMk id="34" creationId="{C1CC7505-8662-2F50-96AF-4B3663CD2248}"/>
          </ac:picMkLst>
        </pc:picChg>
        <pc:picChg chg="add mod">
          <ac:chgData name="Kaileen Cain" userId="21167d2d-fdf2-4320-ae3a-272888c89590" providerId="ADAL" clId="{7A1ADC85-2D91-438A-BBC5-3334BFE17255}" dt="2023-11-07T14:40:40.317" v="219"/>
          <ac:picMkLst>
            <pc:docMk/>
            <pc:sldMk cId="660351924" sldId="2146846278"/>
            <ac:picMk id="48" creationId="{359458EA-3C1C-1118-C7CF-0A031A14BEA2}"/>
          </ac:picMkLst>
        </pc:picChg>
        <pc:picChg chg="mod">
          <ac:chgData name="Kaileen Cain" userId="21167d2d-fdf2-4320-ae3a-272888c89590" providerId="ADAL" clId="{7A1ADC85-2D91-438A-BBC5-3334BFE17255}" dt="2023-11-07T16:34:35.544" v="289" actId="14826"/>
          <ac:picMkLst>
            <pc:docMk/>
            <pc:sldMk cId="660351924" sldId="2146846278"/>
            <ac:picMk id="49" creationId="{9F867B83-6DF9-AD07-A28C-A261AFCE75DC}"/>
          </ac:picMkLst>
        </pc:picChg>
        <pc:picChg chg="del">
          <ac:chgData name="Kaileen Cain" userId="21167d2d-fdf2-4320-ae3a-272888c89590" providerId="ADAL" clId="{7A1ADC85-2D91-438A-BBC5-3334BFE17255}" dt="2023-11-07T14:40:16.757" v="217" actId="478"/>
          <ac:picMkLst>
            <pc:docMk/>
            <pc:sldMk cId="660351924" sldId="2146846278"/>
            <ac:picMk id="50" creationId="{639C0DC6-F9D1-20B5-48C5-04EB245E8E71}"/>
          </ac:picMkLst>
        </pc:picChg>
        <pc:picChg chg="del">
          <ac:chgData name="Kaileen Cain" userId="21167d2d-fdf2-4320-ae3a-272888c89590" providerId="ADAL" clId="{7A1ADC85-2D91-438A-BBC5-3334BFE17255}" dt="2023-11-07T14:40:16.757" v="217" actId="478"/>
          <ac:picMkLst>
            <pc:docMk/>
            <pc:sldMk cId="660351924" sldId="2146846278"/>
            <ac:picMk id="51" creationId="{59263175-4276-BE66-006B-9C6A383E6DA4}"/>
          </ac:picMkLst>
        </pc:picChg>
        <pc:picChg chg="add mod">
          <ac:chgData name="Kaileen Cain" userId="21167d2d-fdf2-4320-ae3a-272888c89590" providerId="ADAL" clId="{7A1ADC85-2D91-438A-BBC5-3334BFE17255}" dt="2023-11-07T14:42:54.714" v="286"/>
          <ac:picMkLst>
            <pc:docMk/>
            <pc:sldMk cId="660351924" sldId="2146846278"/>
            <ac:picMk id="53" creationId="{EA2531B6-4B76-E2BF-7AED-C8AF79133A72}"/>
          </ac:picMkLst>
        </pc:picChg>
        <pc:picChg chg="add mod">
          <ac:chgData name="Kaileen Cain" userId="21167d2d-fdf2-4320-ae3a-272888c89590" providerId="ADAL" clId="{7A1ADC85-2D91-438A-BBC5-3334BFE17255}" dt="2023-11-07T14:42:14.082" v="267" actId="1076"/>
          <ac:picMkLst>
            <pc:docMk/>
            <pc:sldMk cId="660351924" sldId="2146846278"/>
            <ac:picMk id="55" creationId="{E531DC6C-EE5C-6A5F-A3E2-44DEE9418A5B}"/>
          </ac:picMkLst>
        </pc:picChg>
      </pc:sldChg>
    </pc:docChg>
  </pc:docChgLst>
  <pc:docChgLst>
    <pc:chgData name="Leah Montner Dixon" userId="d5b2ae9e-9213-4442-b7df-4db8cbe51e5d" providerId="ADAL" clId="{A6FEB00B-C462-42D9-B275-61D0C701E19C}"/>
    <pc:docChg chg="custSel delSld modSld delMainMaster">
      <pc:chgData name="Leah Montner Dixon" userId="d5b2ae9e-9213-4442-b7df-4db8cbe51e5d" providerId="ADAL" clId="{A6FEB00B-C462-42D9-B275-61D0C701E19C}" dt="2024-06-13T14:30:24.575" v="135" actId="3626"/>
      <pc:docMkLst>
        <pc:docMk/>
      </pc:docMkLst>
      <pc:sldChg chg="addSp delSp modSp mod addCm delCm">
        <pc:chgData name="Leah Montner Dixon" userId="d5b2ae9e-9213-4442-b7df-4db8cbe51e5d" providerId="ADAL" clId="{A6FEB00B-C462-42D9-B275-61D0C701E19C}" dt="2024-06-13T14:28:39.546" v="124"/>
        <pc:sldMkLst>
          <pc:docMk/>
          <pc:sldMk cId="180655006" sldId="2146846378"/>
        </pc:sldMkLst>
        <pc:spChg chg="del">
          <ac:chgData name="Leah Montner Dixon" userId="d5b2ae9e-9213-4442-b7df-4db8cbe51e5d" providerId="ADAL" clId="{A6FEB00B-C462-42D9-B275-61D0C701E19C}" dt="2024-05-01T16:24:46.505" v="7" actId="478"/>
          <ac:spMkLst>
            <pc:docMk/>
            <pc:sldMk cId="180655006" sldId="2146846378"/>
            <ac:spMk id="7" creationId="{B7D3E844-9C2A-845B-6BE7-130351842339}"/>
          </ac:spMkLst>
        </pc:spChg>
        <pc:spChg chg="del">
          <ac:chgData name="Leah Montner Dixon" userId="d5b2ae9e-9213-4442-b7df-4db8cbe51e5d" providerId="ADAL" clId="{A6FEB00B-C462-42D9-B275-61D0C701E19C}" dt="2024-05-01T16:24:46.505" v="7" actId="478"/>
          <ac:spMkLst>
            <pc:docMk/>
            <pc:sldMk cId="180655006" sldId="2146846378"/>
            <ac:spMk id="9" creationId="{6BCE6DE1-D6C0-16D9-F060-63BFF25490D4}"/>
          </ac:spMkLst>
        </pc:spChg>
        <pc:spChg chg="add mod">
          <ac:chgData name="Leah Montner Dixon" userId="d5b2ae9e-9213-4442-b7df-4db8cbe51e5d" providerId="ADAL" clId="{A6FEB00B-C462-42D9-B275-61D0C701E19C}" dt="2024-05-01T16:24:46.763" v="8"/>
          <ac:spMkLst>
            <pc:docMk/>
            <pc:sldMk cId="180655006" sldId="2146846378"/>
            <ac:spMk id="11" creationId="{27B13942-02EE-42B6-3C28-090354568F2F}"/>
          </ac:spMkLst>
        </pc:spChg>
        <pc:spChg chg="add mod">
          <ac:chgData name="Leah Montner Dixon" userId="d5b2ae9e-9213-4442-b7df-4db8cbe51e5d" providerId="ADAL" clId="{A6FEB00B-C462-42D9-B275-61D0C701E19C}" dt="2024-05-01T16:24:46.763" v="8"/>
          <ac:spMkLst>
            <pc:docMk/>
            <pc:sldMk cId="180655006" sldId="2146846378"/>
            <ac:spMk id="12" creationId="{A0333EAA-CBC3-7DA7-BAE2-8A348CEBB780}"/>
          </ac:spMkLst>
        </pc:spChg>
        <pc:picChg chg="add mod">
          <ac:chgData name="Leah Montner Dixon" userId="d5b2ae9e-9213-4442-b7df-4db8cbe51e5d" providerId="ADAL" clId="{A6FEB00B-C462-42D9-B275-61D0C701E19C}" dt="2024-05-01T16:24:46.763" v="8"/>
          <ac:picMkLst>
            <pc:docMk/>
            <pc:sldMk cId="180655006" sldId="2146846378"/>
            <ac:picMk id="2" creationId="{EAE817BF-7177-F6B2-E0C9-14E5155A28D9}"/>
          </ac:picMkLst>
        </pc:picChg>
        <pc:picChg chg="del">
          <ac:chgData name="Leah Montner Dixon" userId="d5b2ae9e-9213-4442-b7df-4db8cbe51e5d" providerId="ADAL" clId="{A6FEB00B-C462-42D9-B275-61D0C701E19C}" dt="2024-05-01T16:24:46.505" v="7" actId="478"/>
          <ac:picMkLst>
            <pc:docMk/>
            <pc:sldMk cId="180655006" sldId="2146846378"/>
            <ac:picMk id="6" creationId="{63D68EB8-2591-7848-9E7F-1643751829D1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Leah Montner Dixon" userId="d5b2ae9e-9213-4442-b7df-4db8cbe51e5d" providerId="ADAL" clId="{A6FEB00B-C462-42D9-B275-61D0C701E19C}" dt="2024-06-13T14:28:39.546" v="124"/>
              <pc2:cmMkLst xmlns:pc2="http://schemas.microsoft.com/office/powerpoint/2019/9/main/command">
                <pc:docMk/>
                <pc:sldMk cId="180655006" sldId="2146846378"/>
                <pc2:cmMk id="{93FADF95-A9B6-415F-9B1D-7AC031B3058D}"/>
              </pc2:cmMkLst>
            </pc226:cmChg>
          </p:ext>
        </pc:extLst>
      </pc:sldChg>
      <pc:sldChg chg="addSp delSp modSp del mod">
        <pc:chgData name="Leah Montner Dixon" userId="d5b2ae9e-9213-4442-b7df-4db8cbe51e5d" providerId="ADAL" clId="{A6FEB00B-C462-42D9-B275-61D0C701E19C}" dt="2024-05-01T16:24:32.287" v="2" actId="47"/>
        <pc:sldMkLst>
          <pc:docMk/>
          <pc:sldMk cId="1116158472" sldId="2146846419"/>
        </pc:sldMkLst>
        <pc:spChg chg="add mod">
          <ac:chgData name="Leah Montner Dixon" userId="d5b2ae9e-9213-4442-b7df-4db8cbe51e5d" providerId="ADAL" clId="{A6FEB00B-C462-42D9-B275-61D0C701E19C}" dt="2024-05-01T16:24:27.411" v="1"/>
          <ac:spMkLst>
            <pc:docMk/>
            <pc:sldMk cId="1116158472" sldId="2146846419"/>
            <ac:spMk id="5" creationId="{7C7FC0BF-2710-40BA-EAEC-595C822BD2B0}"/>
          </ac:spMkLst>
        </pc:spChg>
        <pc:spChg chg="add mod">
          <ac:chgData name="Leah Montner Dixon" userId="d5b2ae9e-9213-4442-b7df-4db8cbe51e5d" providerId="ADAL" clId="{A6FEB00B-C462-42D9-B275-61D0C701E19C}" dt="2024-05-01T16:24:27.411" v="1"/>
          <ac:spMkLst>
            <pc:docMk/>
            <pc:sldMk cId="1116158472" sldId="2146846419"/>
            <ac:spMk id="6" creationId="{A00F4268-78B8-98EB-2B87-317D03831056}"/>
          </ac:spMkLst>
        </pc:spChg>
        <pc:spChg chg="del">
          <ac:chgData name="Leah Montner Dixon" userId="d5b2ae9e-9213-4442-b7df-4db8cbe51e5d" providerId="ADAL" clId="{A6FEB00B-C462-42D9-B275-61D0C701E19C}" dt="2024-05-01T16:24:26.932" v="0" actId="478"/>
          <ac:spMkLst>
            <pc:docMk/>
            <pc:sldMk cId="1116158472" sldId="2146846419"/>
            <ac:spMk id="11" creationId="{3CD7482A-4330-5190-3327-CB4B04337FE3}"/>
          </ac:spMkLst>
        </pc:spChg>
        <pc:spChg chg="del">
          <ac:chgData name="Leah Montner Dixon" userId="d5b2ae9e-9213-4442-b7df-4db8cbe51e5d" providerId="ADAL" clId="{A6FEB00B-C462-42D9-B275-61D0C701E19C}" dt="2024-05-01T16:24:26.932" v="0" actId="478"/>
          <ac:spMkLst>
            <pc:docMk/>
            <pc:sldMk cId="1116158472" sldId="2146846419"/>
            <ac:spMk id="12" creationId="{258B55BF-11FC-256F-F94B-5A083954EEA4}"/>
          </ac:spMkLst>
        </pc:spChg>
        <pc:picChg chg="add mod">
          <ac:chgData name="Leah Montner Dixon" userId="d5b2ae9e-9213-4442-b7df-4db8cbe51e5d" providerId="ADAL" clId="{A6FEB00B-C462-42D9-B275-61D0C701E19C}" dt="2024-05-01T16:24:27.411" v="1"/>
          <ac:picMkLst>
            <pc:docMk/>
            <pc:sldMk cId="1116158472" sldId="2146846419"/>
            <ac:picMk id="4" creationId="{96D39FDA-FB20-CD5E-D03F-FEAE83D60591}"/>
          </ac:picMkLst>
        </pc:picChg>
        <pc:picChg chg="del">
          <ac:chgData name="Leah Montner Dixon" userId="d5b2ae9e-9213-4442-b7df-4db8cbe51e5d" providerId="ADAL" clId="{A6FEB00B-C462-42D9-B275-61D0C701E19C}" dt="2024-05-01T16:24:26.932" v="0" actId="478"/>
          <ac:picMkLst>
            <pc:docMk/>
            <pc:sldMk cId="1116158472" sldId="2146846419"/>
            <ac:picMk id="9" creationId="{704DC388-2599-CEAF-38C0-4ABB49420A05}"/>
          </ac:picMkLst>
        </pc:picChg>
      </pc:sldChg>
      <pc:sldChg chg="addSp delSp modSp mod">
        <pc:chgData name="Leah Montner Dixon" userId="d5b2ae9e-9213-4442-b7df-4db8cbe51e5d" providerId="ADAL" clId="{A6FEB00B-C462-42D9-B275-61D0C701E19C}" dt="2024-05-01T16:24:41.995" v="6"/>
        <pc:sldMkLst>
          <pc:docMk/>
          <pc:sldMk cId="1703312371" sldId="2146846441"/>
        </pc:sldMkLst>
        <pc:spChg chg="add mod">
          <ac:chgData name="Leah Montner Dixon" userId="d5b2ae9e-9213-4442-b7df-4db8cbe51e5d" providerId="ADAL" clId="{A6FEB00B-C462-42D9-B275-61D0C701E19C}" dt="2024-05-01T16:24:41.995" v="6"/>
          <ac:spMkLst>
            <pc:docMk/>
            <pc:sldMk cId="1703312371" sldId="2146846441"/>
            <ac:spMk id="4" creationId="{4AB45530-B5C3-8DCF-F526-78E216D45F97}"/>
          </ac:spMkLst>
        </pc:spChg>
        <pc:spChg chg="del">
          <ac:chgData name="Leah Montner Dixon" userId="d5b2ae9e-9213-4442-b7df-4db8cbe51e5d" providerId="ADAL" clId="{A6FEB00B-C462-42D9-B275-61D0C701E19C}" dt="2024-05-01T16:24:41.771" v="5" actId="478"/>
          <ac:spMkLst>
            <pc:docMk/>
            <pc:sldMk cId="1703312371" sldId="2146846441"/>
            <ac:spMk id="5" creationId="{373C9CDD-EF15-39FC-5372-0E65655E763A}"/>
          </ac:spMkLst>
        </pc:spChg>
        <pc:spChg chg="del">
          <ac:chgData name="Leah Montner Dixon" userId="d5b2ae9e-9213-4442-b7df-4db8cbe51e5d" providerId="ADAL" clId="{A6FEB00B-C462-42D9-B275-61D0C701E19C}" dt="2024-05-01T16:24:41.771" v="5" actId="478"/>
          <ac:spMkLst>
            <pc:docMk/>
            <pc:sldMk cId="1703312371" sldId="2146846441"/>
            <ac:spMk id="9" creationId="{EA94E3BB-BFDC-8B4C-2DC5-A84B96813DC0}"/>
          </ac:spMkLst>
        </pc:spChg>
        <pc:spChg chg="add mod">
          <ac:chgData name="Leah Montner Dixon" userId="d5b2ae9e-9213-4442-b7df-4db8cbe51e5d" providerId="ADAL" clId="{A6FEB00B-C462-42D9-B275-61D0C701E19C}" dt="2024-05-01T16:24:41.995" v="6"/>
          <ac:spMkLst>
            <pc:docMk/>
            <pc:sldMk cId="1703312371" sldId="2146846441"/>
            <ac:spMk id="11" creationId="{2F3ED286-E070-3E33-0E9C-A14705B7498D}"/>
          </ac:spMkLst>
        </pc:spChg>
        <pc:picChg chg="add mod">
          <ac:chgData name="Leah Montner Dixon" userId="d5b2ae9e-9213-4442-b7df-4db8cbe51e5d" providerId="ADAL" clId="{A6FEB00B-C462-42D9-B275-61D0C701E19C}" dt="2024-05-01T16:24:41.995" v="6"/>
          <ac:picMkLst>
            <pc:docMk/>
            <pc:sldMk cId="1703312371" sldId="2146846441"/>
            <ac:picMk id="3" creationId="{B49B69D6-0E63-5C45-4D7E-447E9C5BE4A7}"/>
          </ac:picMkLst>
        </pc:picChg>
        <pc:picChg chg="del">
          <ac:chgData name="Leah Montner Dixon" userId="d5b2ae9e-9213-4442-b7df-4db8cbe51e5d" providerId="ADAL" clId="{A6FEB00B-C462-42D9-B275-61D0C701E19C}" dt="2024-05-01T16:24:41.771" v="5" actId="478"/>
          <ac:picMkLst>
            <pc:docMk/>
            <pc:sldMk cId="1703312371" sldId="2146846441"/>
            <ac:picMk id="6" creationId="{C156FAAC-FAFC-B990-FDB6-8FFB108AB4B9}"/>
          </ac:picMkLst>
        </pc:picChg>
      </pc:sldChg>
      <pc:sldChg chg="addSp delSp modSp mod">
        <pc:chgData name="Leah Montner Dixon" userId="d5b2ae9e-9213-4442-b7df-4db8cbe51e5d" providerId="ADAL" clId="{A6FEB00B-C462-42D9-B275-61D0C701E19C}" dt="2024-05-01T16:24:35.334" v="4"/>
        <pc:sldMkLst>
          <pc:docMk/>
          <pc:sldMk cId="3587712431" sldId="2146846500"/>
        </pc:sldMkLst>
        <pc:spChg chg="del">
          <ac:chgData name="Leah Montner Dixon" userId="d5b2ae9e-9213-4442-b7df-4db8cbe51e5d" providerId="ADAL" clId="{A6FEB00B-C462-42D9-B275-61D0C701E19C}" dt="2024-05-01T16:24:35.032" v="3" actId="478"/>
          <ac:spMkLst>
            <pc:docMk/>
            <pc:sldMk cId="3587712431" sldId="2146846500"/>
            <ac:spMk id="5" creationId="{EEA8282E-DED6-FF7F-562D-FB1051CD1BC4}"/>
          </ac:spMkLst>
        </pc:spChg>
        <pc:spChg chg="del">
          <ac:chgData name="Leah Montner Dixon" userId="d5b2ae9e-9213-4442-b7df-4db8cbe51e5d" providerId="ADAL" clId="{A6FEB00B-C462-42D9-B275-61D0C701E19C}" dt="2024-05-01T16:24:35.032" v="3" actId="478"/>
          <ac:spMkLst>
            <pc:docMk/>
            <pc:sldMk cId="3587712431" sldId="2146846500"/>
            <ac:spMk id="9" creationId="{8DCA2E02-5823-2B5A-E687-8390022D6CC2}"/>
          </ac:spMkLst>
        </pc:spChg>
        <pc:spChg chg="add mod">
          <ac:chgData name="Leah Montner Dixon" userId="d5b2ae9e-9213-4442-b7df-4db8cbe51e5d" providerId="ADAL" clId="{A6FEB00B-C462-42D9-B275-61D0C701E19C}" dt="2024-05-01T16:24:35.334" v="4"/>
          <ac:spMkLst>
            <pc:docMk/>
            <pc:sldMk cId="3587712431" sldId="2146846500"/>
            <ac:spMk id="20" creationId="{607B7828-1F03-3063-7F70-39A471D614D4}"/>
          </ac:spMkLst>
        </pc:spChg>
        <pc:spChg chg="add mod">
          <ac:chgData name="Leah Montner Dixon" userId="d5b2ae9e-9213-4442-b7df-4db8cbe51e5d" providerId="ADAL" clId="{A6FEB00B-C462-42D9-B275-61D0C701E19C}" dt="2024-05-01T16:24:35.334" v="4"/>
          <ac:spMkLst>
            <pc:docMk/>
            <pc:sldMk cId="3587712431" sldId="2146846500"/>
            <ac:spMk id="21" creationId="{984B6556-8263-B156-A93A-A8994394806D}"/>
          </ac:spMkLst>
        </pc:spChg>
        <pc:picChg chg="del">
          <ac:chgData name="Leah Montner Dixon" userId="d5b2ae9e-9213-4442-b7df-4db8cbe51e5d" providerId="ADAL" clId="{A6FEB00B-C462-42D9-B275-61D0C701E19C}" dt="2024-05-01T16:24:35.032" v="3" actId="478"/>
          <ac:picMkLst>
            <pc:docMk/>
            <pc:sldMk cId="3587712431" sldId="2146846500"/>
            <ac:picMk id="4" creationId="{6BBF2AEC-9CE1-E6F0-ACF0-DA74B169CB28}"/>
          </ac:picMkLst>
        </pc:picChg>
        <pc:picChg chg="add mod">
          <ac:chgData name="Leah Montner Dixon" userId="d5b2ae9e-9213-4442-b7df-4db8cbe51e5d" providerId="ADAL" clId="{A6FEB00B-C462-42D9-B275-61D0C701E19C}" dt="2024-05-01T16:24:35.334" v="4"/>
          <ac:picMkLst>
            <pc:docMk/>
            <pc:sldMk cId="3587712431" sldId="2146846500"/>
            <ac:picMk id="15" creationId="{C9C64B8C-442C-9E2C-5EDB-26C6E1192C4C}"/>
          </ac:picMkLst>
        </pc:picChg>
      </pc:sldChg>
      <pc:sldChg chg="addSp delSp modSp mod addCm delCm">
        <pc:chgData name="Leah Montner Dixon" userId="d5b2ae9e-9213-4442-b7df-4db8cbe51e5d" providerId="ADAL" clId="{A6FEB00B-C462-42D9-B275-61D0C701E19C}" dt="2024-06-13T14:28:55.408" v="126" actId="1076"/>
        <pc:sldMkLst>
          <pc:docMk/>
          <pc:sldMk cId="3159608473" sldId="2146846542"/>
        </pc:sldMkLst>
        <pc:spChg chg="mod">
          <ac:chgData name="Leah Montner Dixon" userId="d5b2ae9e-9213-4442-b7df-4db8cbe51e5d" providerId="ADAL" clId="{A6FEB00B-C462-42D9-B275-61D0C701E19C}" dt="2024-06-13T14:28:55.408" v="126" actId="1076"/>
          <ac:spMkLst>
            <pc:docMk/>
            <pc:sldMk cId="3159608473" sldId="2146846542"/>
            <ac:spMk id="2" creationId="{8F3CD435-FE75-29AC-1002-31628FD4F73C}"/>
          </ac:spMkLst>
        </pc:spChg>
        <pc:spChg chg="del">
          <ac:chgData name="Leah Montner Dixon" userId="d5b2ae9e-9213-4442-b7df-4db8cbe51e5d" providerId="ADAL" clId="{A6FEB00B-C462-42D9-B275-61D0C701E19C}" dt="2024-05-01T16:24:51.119" v="9" actId="478"/>
          <ac:spMkLst>
            <pc:docMk/>
            <pc:sldMk cId="3159608473" sldId="2146846542"/>
            <ac:spMk id="4" creationId="{F358BF7C-7CBB-4957-F7AB-0E5524D33CA3}"/>
          </ac:spMkLst>
        </pc:spChg>
        <pc:spChg chg="add mod">
          <ac:chgData name="Leah Montner Dixon" userId="d5b2ae9e-9213-4442-b7df-4db8cbe51e5d" providerId="ADAL" clId="{A6FEB00B-C462-42D9-B275-61D0C701E19C}" dt="2024-05-01T16:24:53.939" v="11"/>
          <ac:spMkLst>
            <pc:docMk/>
            <pc:sldMk cId="3159608473" sldId="2146846542"/>
            <ac:spMk id="7" creationId="{7088CB4A-2BDB-0CEF-3FD6-B9888E43F096}"/>
          </ac:spMkLst>
        </pc:spChg>
        <pc:spChg chg="del">
          <ac:chgData name="Leah Montner Dixon" userId="d5b2ae9e-9213-4442-b7df-4db8cbe51e5d" providerId="ADAL" clId="{A6FEB00B-C462-42D9-B275-61D0C701E19C}" dt="2024-05-01T16:24:51.119" v="9" actId="478"/>
          <ac:spMkLst>
            <pc:docMk/>
            <pc:sldMk cId="3159608473" sldId="2146846542"/>
            <ac:spMk id="8" creationId="{9F29BE5B-8023-B031-4840-F3666DA612D4}"/>
          </ac:spMkLst>
        </pc:spChg>
        <pc:spChg chg="add mod">
          <ac:chgData name="Leah Montner Dixon" userId="d5b2ae9e-9213-4442-b7df-4db8cbe51e5d" providerId="ADAL" clId="{A6FEB00B-C462-42D9-B275-61D0C701E19C}" dt="2024-05-01T16:24:53.939" v="11"/>
          <ac:spMkLst>
            <pc:docMk/>
            <pc:sldMk cId="3159608473" sldId="2146846542"/>
            <ac:spMk id="13" creationId="{CBEDCD18-F4B5-EA59-71ED-290AAF3FE29B}"/>
          </ac:spMkLst>
        </pc:spChg>
        <pc:picChg chg="del">
          <ac:chgData name="Leah Montner Dixon" userId="d5b2ae9e-9213-4442-b7df-4db8cbe51e5d" providerId="ADAL" clId="{A6FEB00B-C462-42D9-B275-61D0C701E19C}" dt="2024-05-01T16:24:53.545" v="10" actId="478"/>
          <ac:picMkLst>
            <pc:docMk/>
            <pc:sldMk cId="3159608473" sldId="2146846542"/>
            <ac:picMk id="2" creationId="{8722ADA1-86F8-F26F-8BE1-9C8BCFCBC0A5}"/>
          </ac:picMkLst>
        </pc:picChg>
        <pc:picChg chg="add mod">
          <ac:chgData name="Leah Montner Dixon" userId="d5b2ae9e-9213-4442-b7df-4db8cbe51e5d" providerId="ADAL" clId="{A6FEB00B-C462-42D9-B275-61D0C701E19C}" dt="2024-05-01T16:24:53.939" v="11"/>
          <ac:picMkLst>
            <pc:docMk/>
            <pc:sldMk cId="3159608473" sldId="2146846542"/>
            <ac:picMk id="6" creationId="{79A3623E-B2E6-AE4D-355F-5966CEA60952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Leah Montner Dixon" userId="d5b2ae9e-9213-4442-b7df-4db8cbe51e5d" providerId="ADAL" clId="{A6FEB00B-C462-42D9-B275-61D0C701E19C}" dt="2024-06-13T14:28:51.536" v="125"/>
              <pc2:cmMkLst xmlns:pc2="http://schemas.microsoft.com/office/powerpoint/2019/9/main/command">
                <pc:docMk/>
                <pc:sldMk cId="3159608473" sldId="2146846542"/>
                <pc2:cmMk id="{79763616-79DE-414F-B578-701D309725BE}"/>
              </pc2:cmMkLst>
            </pc226:cmChg>
          </p:ext>
        </pc:extLst>
      </pc:sldChg>
      <pc:sldChg chg="addSp delSp modSp mod addCm">
        <pc:chgData name="Leah Montner Dixon" userId="d5b2ae9e-9213-4442-b7df-4db8cbe51e5d" providerId="ADAL" clId="{A6FEB00B-C462-42D9-B275-61D0C701E19C}" dt="2024-06-13T14:29:45.039" v="133" actId="167"/>
        <pc:sldMkLst>
          <pc:docMk/>
          <pc:sldMk cId="433779639" sldId="2146846609"/>
        </pc:sldMkLst>
        <pc:spChg chg="del">
          <ac:chgData name="Leah Montner Dixon" userId="d5b2ae9e-9213-4442-b7df-4db8cbe51e5d" providerId="ADAL" clId="{A6FEB00B-C462-42D9-B275-61D0C701E19C}" dt="2024-05-01T16:25:05.552" v="16" actId="478"/>
          <ac:spMkLst>
            <pc:docMk/>
            <pc:sldMk cId="433779639" sldId="2146846609"/>
            <ac:spMk id="4" creationId="{09DE62FD-1433-6E60-CCFE-45B560372777}"/>
          </ac:spMkLst>
        </pc:spChg>
        <pc:spChg chg="add mod">
          <ac:chgData name="Leah Montner Dixon" userId="d5b2ae9e-9213-4442-b7df-4db8cbe51e5d" providerId="ADAL" clId="{A6FEB00B-C462-42D9-B275-61D0C701E19C}" dt="2024-05-01T16:25:02.139" v="15"/>
          <ac:spMkLst>
            <pc:docMk/>
            <pc:sldMk cId="433779639" sldId="2146846609"/>
            <ac:spMk id="16" creationId="{2956A6D2-8F62-FCC8-21E3-94C3A051B309}"/>
          </ac:spMkLst>
        </pc:spChg>
        <pc:spChg chg="del">
          <ac:chgData name="Leah Montner Dixon" userId="d5b2ae9e-9213-4442-b7df-4db8cbe51e5d" providerId="ADAL" clId="{A6FEB00B-C462-42D9-B275-61D0C701E19C}" dt="2024-05-01T16:25:01.830" v="14" actId="478"/>
          <ac:spMkLst>
            <pc:docMk/>
            <pc:sldMk cId="433779639" sldId="2146846609"/>
            <ac:spMk id="27" creationId="{2BE412A4-0069-3FA1-7A04-C0724D1FAAE5}"/>
          </ac:spMkLst>
        </pc:spChg>
        <pc:spChg chg="add mod ord">
          <ac:chgData name="Leah Montner Dixon" userId="d5b2ae9e-9213-4442-b7df-4db8cbe51e5d" providerId="ADAL" clId="{A6FEB00B-C462-42D9-B275-61D0C701E19C}" dt="2024-06-13T14:29:45.039" v="133" actId="167"/>
          <ac:spMkLst>
            <pc:docMk/>
            <pc:sldMk cId="433779639" sldId="2146846609"/>
            <ac:spMk id="28" creationId="{4B32F9EE-FC38-E182-7A8A-290E5562508D}"/>
          </ac:spMkLst>
        </pc:spChg>
        <pc:spChg chg="del">
          <ac:chgData name="Leah Montner Dixon" userId="d5b2ae9e-9213-4442-b7df-4db8cbe51e5d" providerId="ADAL" clId="{A6FEB00B-C462-42D9-B275-61D0C701E19C}" dt="2024-05-01T16:25:01.830" v="14" actId="478"/>
          <ac:spMkLst>
            <pc:docMk/>
            <pc:sldMk cId="433779639" sldId="2146846609"/>
            <ac:spMk id="28" creationId="{CEFE2351-7BB1-6136-296B-9FBBD784BB3C}"/>
          </ac:spMkLst>
        </pc:spChg>
        <pc:spChg chg="add mod">
          <ac:chgData name="Leah Montner Dixon" userId="d5b2ae9e-9213-4442-b7df-4db8cbe51e5d" providerId="ADAL" clId="{A6FEB00B-C462-42D9-B275-61D0C701E19C}" dt="2024-05-01T16:25:02.139" v="15"/>
          <ac:spMkLst>
            <pc:docMk/>
            <pc:sldMk cId="433779639" sldId="2146846609"/>
            <ac:spMk id="38" creationId="{0579311A-B76B-F7B8-7F56-ABB9C7BCA991}"/>
          </ac:spMkLst>
        </pc:spChg>
        <pc:spChg chg="add mod ord">
          <ac:chgData name="Leah Montner Dixon" userId="d5b2ae9e-9213-4442-b7df-4db8cbe51e5d" providerId="ADAL" clId="{A6FEB00B-C462-42D9-B275-61D0C701E19C}" dt="2024-06-13T14:29:45.039" v="133" actId="167"/>
          <ac:spMkLst>
            <pc:docMk/>
            <pc:sldMk cId="433779639" sldId="2146846609"/>
            <ac:spMk id="39" creationId="{55A89594-FBF6-F02A-FB8F-46AD6D963503}"/>
          </ac:spMkLst>
        </pc:spChg>
        <pc:spChg chg="add del mod">
          <ac:chgData name="Leah Montner Dixon" userId="d5b2ae9e-9213-4442-b7df-4db8cbe51e5d" providerId="ADAL" clId="{A6FEB00B-C462-42D9-B275-61D0C701E19C}" dt="2024-06-13T14:29:39.715" v="131" actId="478"/>
          <ac:spMkLst>
            <pc:docMk/>
            <pc:sldMk cId="433779639" sldId="2146846609"/>
            <ac:spMk id="41" creationId="{0A45FBBD-699B-D062-FB6E-0F520AABADE4}"/>
          </ac:spMkLst>
        </pc:spChg>
        <pc:spChg chg="add mod">
          <ac:chgData name="Leah Montner Dixon" userId="d5b2ae9e-9213-4442-b7df-4db8cbe51e5d" providerId="ADAL" clId="{A6FEB00B-C462-42D9-B275-61D0C701E19C}" dt="2024-05-01T16:28:31.415" v="122" actId="20577"/>
          <ac:spMkLst>
            <pc:docMk/>
            <pc:sldMk cId="433779639" sldId="2146846609"/>
            <ac:spMk id="42" creationId="{07FA8549-EAD2-0221-CE93-34F6AB104D20}"/>
          </ac:spMkLst>
        </pc:spChg>
        <pc:spChg chg="del mod">
          <ac:chgData name="Leah Montner Dixon" userId="d5b2ae9e-9213-4442-b7df-4db8cbe51e5d" providerId="ADAL" clId="{A6FEB00B-C462-42D9-B275-61D0C701E19C}" dt="2024-05-01T16:27:16.224" v="70" actId="478"/>
          <ac:spMkLst>
            <pc:docMk/>
            <pc:sldMk cId="433779639" sldId="2146846609"/>
            <ac:spMk id="45" creationId="{C4C07153-F7A1-FF6B-0520-23EE5BB5F3CF}"/>
          </ac:spMkLst>
        </pc:spChg>
        <pc:picChg chg="add mod">
          <ac:chgData name="Leah Montner Dixon" userId="d5b2ae9e-9213-4442-b7df-4db8cbe51e5d" providerId="ADAL" clId="{A6FEB00B-C462-42D9-B275-61D0C701E19C}" dt="2024-05-01T16:25:02.139" v="15"/>
          <ac:picMkLst>
            <pc:docMk/>
            <pc:sldMk cId="433779639" sldId="2146846609"/>
            <ac:picMk id="14" creationId="{0DDBA074-192C-001C-B73F-35B7F0826AB2}"/>
          </ac:picMkLst>
        </pc:picChg>
        <pc:picChg chg="del">
          <ac:chgData name="Leah Montner Dixon" userId="d5b2ae9e-9213-4442-b7df-4db8cbe51e5d" providerId="ADAL" clId="{A6FEB00B-C462-42D9-B275-61D0C701E19C}" dt="2024-05-01T16:25:01.830" v="14" actId="478"/>
          <ac:picMkLst>
            <pc:docMk/>
            <pc:sldMk cId="433779639" sldId="2146846609"/>
            <ac:picMk id="26" creationId="{89870FC7-7758-741F-4BD5-B715E60550A9}"/>
          </ac:picMkLst>
        </pc:picChg>
        <pc:picChg chg="add mod ord">
          <ac:chgData name="Leah Montner Dixon" userId="d5b2ae9e-9213-4442-b7df-4db8cbe51e5d" providerId="ADAL" clId="{A6FEB00B-C462-42D9-B275-61D0C701E19C}" dt="2024-06-13T14:29:45.039" v="133" actId="167"/>
          <ac:picMkLst>
            <pc:docMk/>
            <pc:sldMk cId="433779639" sldId="2146846609"/>
            <ac:picMk id="27" creationId="{75E68816-E004-D825-6D9D-9C875129CDCA}"/>
          </ac:picMkLst>
        </pc:picChg>
        <pc:picChg chg="add del mod">
          <ac:chgData name="Leah Montner Dixon" userId="d5b2ae9e-9213-4442-b7df-4db8cbe51e5d" providerId="ADAL" clId="{A6FEB00B-C462-42D9-B275-61D0C701E19C}" dt="2024-06-13T14:29:39.715" v="131" actId="478"/>
          <ac:picMkLst>
            <pc:docMk/>
            <pc:sldMk cId="433779639" sldId="2146846609"/>
            <ac:picMk id="40" creationId="{838CBD2C-F2D7-AD9E-1EFC-43380D76A4B9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Leah Montner Dixon" userId="d5b2ae9e-9213-4442-b7df-4db8cbe51e5d" providerId="ADAL" clId="{A6FEB00B-C462-42D9-B275-61D0C701E19C}" dt="2024-05-01T16:25:33.998" v="21"/>
              <pc2:cmMkLst xmlns:pc2="http://schemas.microsoft.com/office/powerpoint/2019/9/main/command">
                <pc:docMk/>
                <pc:sldMk cId="433779639" sldId="2146846609"/>
                <pc2:cmMk id="{92633234-88B4-495A-8B91-1607FB94A1FE}"/>
              </pc2:cmMkLst>
            </pc226:cmChg>
          </p:ext>
        </pc:extLst>
      </pc:sldChg>
      <pc:sldChg chg="addSp delSp modSp mod addCm delCm">
        <pc:chgData name="Leah Montner Dixon" userId="d5b2ae9e-9213-4442-b7df-4db8cbe51e5d" providerId="ADAL" clId="{A6FEB00B-C462-42D9-B275-61D0C701E19C}" dt="2024-06-13T14:29:27.347" v="130"/>
        <pc:sldMkLst>
          <pc:docMk/>
          <pc:sldMk cId="549373201" sldId="2146846610"/>
        </pc:sldMkLst>
        <pc:spChg chg="del">
          <ac:chgData name="Leah Montner Dixon" userId="d5b2ae9e-9213-4442-b7df-4db8cbe51e5d" providerId="ADAL" clId="{A6FEB00B-C462-42D9-B275-61D0C701E19C}" dt="2024-05-01T16:25:07.943" v="17" actId="478"/>
          <ac:spMkLst>
            <pc:docMk/>
            <pc:sldMk cId="549373201" sldId="2146846610"/>
            <ac:spMk id="10" creationId="{31762373-B0B4-19C4-DF18-1F735F2CC35B}"/>
          </ac:spMkLst>
        </pc:spChg>
        <pc:spChg chg="add mod">
          <ac:chgData name="Leah Montner Dixon" userId="d5b2ae9e-9213-4442-b7df-4db8cbe51e5d" providerId="ADAL" clId="{A6FEB00B-C462-42D9-B275-61D0C701E19C}" dt="2024-05-01T16:24:57.979" v="13"/>
          <ac:spMkLst>
            <pc:docMk/>
            <pc:sldMk cId="549373201" sldId="2146846610"/>
            <ac:spMk id="11" creationId="{038B95ED-B646-6DA2-F441-D3D1B80E6352}"/>
          </ac:spMkLst>
        </pc:spChg>
        <pc:spChg chg="add mod">
          <ac:chgData name="Leah Montner Dixon" userId="d5b2ae9e-9213-4442-b7df-4db8cbe51e5d" providerId="ADAL" clId="{A6FEB00B-C462-42D9-B275-61D0C701E19C}" dt="2024-05-01T16:24:57.979" v="13"/>
          <ac:spMkLst>
            <pc:docMk/>
            <pc:sldMk cId="549373201" sldId="2146846610"/>
            <ac:spMk id="12" creationId="{76D2BDB9-B6BC-EC75-F96E-449D75224BFA}"/>
          </ac:spMkLst>
        </pc:spChg>
        <pc:spChg chg="add mod ord">
          <ac:chgData name="Leah Montner Dixon" userId="d5b2ae9e-9213-4442-b7df-4db8cbe51e5d" providerId="ADAL" clId="{A6FEB00B-C462-42D9-B275-61D0C701E19C}" dt="2024-05-01T16:26:43.436" v="63" actId="167"/>
          <ac:spMkLst>
            <pc:docMk/>
            <pc:sldMk cId="549373201" sldId="2146846610"/>
            <ac:spMk id="13" creationId="{7A11F4F2-458F-F575-F6F1-B0CF96812925}"/>
          </ac:spMkLst>
        </pc:spChg>
        <pc:spChg chg="del">
          <ac:chgData name="Leah Montner Dixon" userId="d5b2ae9e-9213-4442-b7df-4db8cbe51e5d" providerId="ADAL" clId="{A6FEB00B-C462-42D9-B275-61D0C701E19C}" dt="2024-05-01T16:24:57.697" v="12" actId="478"/>
          <ac:spMkLst>
            <pc:docMk/>
            <pc:sldMk cId="549373201" sldId="2146846610"/>
            <ac:spMk id="27" creationId="{632FBDD9-DC34-3C6C-AB97-18E76399AD66}"/>
          </ac:spMkLst>
        </pc:spChg>
        <pc:spChg chg="del">
          <ac:chgData name="Leah Montner Dixon" userId="d5b2ae9e-9213-4442-b7df-4db8cbe51e5d" providerId="ADAL" clId="{A6FEB00B-C462-42D9-B275-61D0C701E19C}" dt="2024-05-01T16:24:57.697" v="12" actId="478"/>
          <ac:spMkLst>
            <pc:docMk/>
            <pc:sldMk cId="549373201" sldId="2146846610"/>
            <ac:spMk id="28" creationId="{24A40327-8D62-6FBA-5669-2A2CE3D124EB}"/>
          </ac:spMkLst>
        </pc:spChg>
        <pc:spChg chg="add mod">
          <ac:chgData name="Leah Montner Dixon" userId="d5b2ae9e-9213-4442-b7df-4db8cbe51e5d" providerId="ADAL" clId="{A6FEB00B-C462-42D9-B275-61D0C701E19C}" dt="2024-06-13T14:29:25.528" v="129"/>
          <ac:spMkLst>
            <pc:docMk/>
            <pc:sldMk cId="549373201" sldId="2146846610"/>
            <ac:spMk id="34" creationId="{6868EFD6-C0C7-2F98-54F5-87F3B8857736}"/>
          </ac:spMkLst>
        </pc:spChg>
        <pc:spChg chg="add mod">
          <ac:chgData name="Leah Montner Dixon" userId="d5b2ae9e-9213-4442-b7df-4db8cbe51e5d" providerId="ADAL" clId="{A6FEB00B-C462-42D9-B275-61D0C701E19C}" dt="2024-05-01T16:26:00.485" v="41"/>
          <ac:spMkLst>
            <pc:docMk/>
            <pc:sldMk cId="549373201" sldId="2146846610"/>
            <ac:spMk id="36" creationId="{89987D6A-2C3C-9F3B-AA56-F46D54427AD5}"/>
          </ac:spMkLst>
        </pc:spChg>
        <pc:spChg chg="del mod">
          <ac:chgData name="Leah Montner Dixon" userId="d5b2ae9e-9213-4442-b7df-4db8cbe51e5d" providerId="ADAL" clId="{A6FEB00B-C462-42D9-B275-61D0C701E19C}" dt="2024-05-01T16:26:02.840" v="42" actId="478"/>
          <ac:spMkLst>
            <pc:docMk/>
            <pc:sldMk cId="549373201" sldId="2146846610"/>
            <ac:spMk id="69" creationId="{5BC3F1E2-BB0A-23E4-255F-7CB0D4A6602D}"/>
          </ac:spMkLst>
        </pc:spChg>
        <pc:picChg chg="add mod">
          <ac:chgData name="Leah Montner Dixon" userId="d5b2ae9e-9213-4442-b7df-4db8cbe51e5d" providerId="ADAL" clId="{A6FEB00B-C462-42D9-B275-61D0C701E19C}" dt="2024-05-01T16:24:57.979" v="13"/>
          <ac:picMkLst>
            <pc:docMk/>
            <pc:sldMk cId="549373201" sldId="2146846610"/>
            <ac:picMk id="9" creationId="{9E9E43BC-E028-A25D-65D1-22AC8E0CEAEF}"/>
          </ac:picMkLst>
        </pc:picChg>
        <pc:picChg chg="add del mod">
          <ac:chgData name="Leah Montner Dixon" userId="d5b2ae9e-9213-4442-b7df-4db8cbe51e5d" providerId="ADAL" clId="{A6FEB00B-C462-42D9-B275-61D0C701E19C}" dt="2024-05-01T16:26:44.546" v="64" actId="478"/>
          <ac:picMkLst>
            <pc:docMk/>
            <pc:sldMk cId="549373201" sldId="2146846610"/>
            <ac:picMk id="14" creationId="{2E104206-5200-BA9B-EBF9-0DA0323C1F29}"/>
          </ac:picMkLst>
        </pc:picChg>
        <pc:picChg chg="del">
          <ac:chgData name="Leah Montner Dixon" userId="d5b2ae9e-9213-4442-b7df-4db8cbe51e5d" providerId="ADAL" clId="{A6FEB00B-C462-42D9-B275-61D0C701E19C}" dt="2024-05-01T16:24:57.697" v="12" actId="478"/>
          <ac:picMkLst>
            <pc:docMk/>
            <pc:sldMk cId="549373201" sldId="2146846610"/>
            <ac:picMk id="26" creationId="{6D573E57-6894-AE6A-25F9-4673EF268852}"/>
          </ac:picMkLst>
        </pc:picChg>
        <pc:picChg chg="add mod ord">
          <ac:chgData name="Leah Montner Dixon" userId="d5b2ae9e-9213-4442-b7df-4db8cbe51e5d" providerId="ADAL" clId="{A6FEB00B-C462-42D9-B275-61D0C701E19C}" dt="2024-06-13T14:29:20.680" v="128"/>
          <ac:picMkLst>
            <pc:docMk/>
            <pc:sldMk cId="549373201" sldId="2146846610"/>
            <ac:picMk id="41" creationId="{C278EAB3-3367-1E3B-AF8A-74F7C68C4942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Leah Montner Dixon" userId="d5b2ae9e-9213-4442-b7df-4db8cbe51e5d" providerId="ADAL" clId="{A6FEB00B-C462-42D9-B275-61D0C701E19C}" dt="2024-06-13T14:29:27.347" v="130"/>
              <pc2:cmMkLst xmlns:pc2="http://schemas.microsoft.com/office/powerpoint/2019/9/main/command">
                <pc:docMk/>
                <pc:sldMk cId="549373201" sldId="2146846610"/>
                <pc2:cmMk id="{8AE32DCF-85D3-4B6E-B466-21B2DD771874}"/>
              </pc2:cmMkLst>
            </pc226:cmChg>
            <pc226:cmChg xmlns:pc226="http://schemas.microsoft.com/office/powerpoint/2022/06/main/command" chg="add del">
              <pc226:chgData name="Leah Montner Dixon" userId="d5b2ae9e-9213-4442-b7df-4db8cbe51e5d" providerId="ADAL" clId="{A6FEB00B-C462-42D9-B275-61D0C701E19C}" dt="2024-06-13T14:29:00.633" v="127"/>
              <pc2:cmMkLst xmlns:pc2="http://schemas.microsoft.com/office/powerpoint/2019/9/main/command">
                <pc:docMk/>
                <pc:sldMk cId="549373201" sldId="2146846610"/>
                <pc2:cmMk id="{0A7D3DF5-23CD-408D-9591-63FEA322769A}"/>
              </pc2:cmMkLst>
            </pc226:cmChg>
          </p:ext>
        </pc:extLst>
      </pc:sldChg>
      <pc:sldChg chg="modSp mod">
        <pc:chgData name="Leah Montner Dixon" userId="d5b2ae9e-9213-4442-b7df-4db8cbe51e5d" providerId="ADAL" clId="{A6FEB00B-C462-42D9-B275-61D0C701E19C}" dt="2024-06-13T14:28:31.434" v="123" actId="166"/>
        <pc:sldMkLst>
          <pc:docMk/>
          <pc:sldMk cId="3659335850" sldId="2146846616"/>
        </pc:sldMkLst>
        <pc:spChg chg="ord">
          <ac:chgData name="Leah Montner Dixon" userId="d5b2ae9e-9213-4442-b7df-4db8cbe51e5d" providerId="ADAL" clId="{A6FEB00B-C462-42D9-B275-61D0C701E19C}" dt="2024-06-13T14:28:31.434" v="123" actId="166"/>
          <ac:spMkLst>
            <pc:docMk/>
            <pc:sldMk cId="3659335850" sldId="2146846616"/>
            <ac:spMk id="39" creationId="{B635EDE3-391D-825A-284F-B8F939B8B78C}"/>
          </ac:spMkLst>
        </pc:spChg>
      </pc:sldChg>
      <pc:sldChg chg="modSp mod">
        <pc:chgData name="Leah Montner Dixon" userId="d5b2ae9e-9213-4442-b7df-4db8cbe51e5d" providerId="ADAL" clId="{A6FEB00B-C462-42D9-B275-61D0C701E19C}" dt="2024-06-13T14:30:15.431" v="134" actId="3626"/>
        <pc:sldMkLst>
          <pc:docMk/>
          <pc:sldMk cId="311590957" sldId="2146846617"/>
        </pc:sldMkLst>
        <pc:spChg chg="mod">
          <ac:chgData name="Leah Montner Dixon" userId="d5b2ae9e-9213-4442-b7df-4db8cbe51e5d" providerId="ADAL" clId="{A6FEB00B-C462-42D9-B275-61D0C701E19C}" dt="2024-06-13T14:30:15.431" v="134" actId="3626"/>
          <ac:spMkLst>
            <pc:docMk/>
            <pc:sldMk cId="311590957" sldId="2146846617"/>
            <ac:spMk id="26" creationId="{8C3F8CF7-3F92-7CEF-D627-60766240893C}"/>
          </ac:spMkLst>
        </pc:spChg>
      </pc:sldChg>
      <pc:sldChg chg="modSp mod">
        <pc:chgData name="Leah Montner Dixon" userId="d5b2ae9e-9213-4442-b7df-4db8cbe51e5d" providerId="ADAL" clId="{A6FEB00B-C462-42D9-B275-61D0C701E19C}" dt="2024-06-13T14:30:24.575" v="135" actId="3626"/>
        <pc:sldMkLst>
          <pc:docMk/>
          <pc:sldMk cId="1530608124" sldId="2147376309"/>
        </pc:sldMkLst>
        <pc:spChg chg="mod">
          <ac:chgData name="Leah Montner Dixon" userId="d5b2ae9e-9213-4442-b7df-4db8cbe51e5d" providerId="ADAL" clId="{A6FEB00B-C462-42D9-B275-61D0C701E19C}" dt="2024-06-13T14:30:24.575" v="135" actId="3626"/>
          <ac:spMkLst>
            <pc:docMk/>
            <pc:sldMk cId="1530608124" sldId="2147376309"/>
            <ac:spMk id="26" creationId="{8C3F8CF7-3F92-7CEF-D627-60766240893C}"/>
          </ac:spMkLst>
        </pc:spChg>
      </pc:sldChg>
      <pc:sldMasterChg chg="del delSldLayout">
        <pc:chgData name="Leah Montner Dixon" userId="d5b2ae9e-9213-4442-b7df-4db8cbe51e5d" providerId="ADAL" clId="{A6FEB00B-C462-42D9-B275-61D0C701E19C}" dt="2024-05-01T16:24:32.287" v="2" actId="47"/>
        <pc:sldMasterMkLst>
          <pc:docMk/>
          <pc:sldMasterMk cId="4219744536" sldId="2147483685"/>
        </pc:sldMasterMkLst>
        <pc:sldLayoutChg chg="del">
          <pc:chgData name="Leah Montner Dixon" userId="d5b2ae9e-9213-4442-b7df-4db8cbe51e5d" providerId="ADAL" clId="{A6FEB00B-C462-42D9-B275-61D0C701E19C}" dt="2024-05-01T16:24:32.287" v="2" actId="47"/>
          <pc:sldLayoutMkLst>
            <pc:docMk/>
            <pc:sldMasterMk cId="4219744536" sldId="2147483685"/>
            <pc:sldLayoutMk cId="1123504428" sldId="2147483686"/>
          </pc:sldLayoutMkLst>
        </pc:sldLayoutChg>
        <pc:sldLayoutChg chg="del">
          <pc:chgData name="Leah Montner Dixon" userId="d5b2ae9e-9213-4442-b7df-4db8cbe51e5d" providerId="ADAL" clId="{A6FEB00B-C462-42D9-B275-61D0C701E19C}" dt="2024-05-01T16:24:32.287" v="2" actId="47"/>
          <pc:sldLayoutMkLst>
            <pc:docMk/>
            <pc:sldMasterMk cId="4219744536" sldId="2147483685"/>
            <pc:sldLayoutMk cId="3469567709" sldId="2147483687"/>
          </pc:sldLayoutMkLst>
        </pc:sldLayoutChg>
        <pc:sldLayoutChg chg="del">
          <pc:chgData name="Leah Montner Dixon" userId="d5b2ae9e-9213-4442-b7df-4db8cbe51e5d" providerId="ADAL" clId="{A6FEB00B-C462-42D9-B275-61D0C701E19C}" dt="2024-05-01T16:24:32.287" v="2" actId="47"/>
          <pc:sldLayoutMkLst>
            <pc:docMk/>
            <pc:sldMasterMk cId="4219744536" sldId="2147483685"/>
            <pc:sldLayoutMk cId="2364694334" sldId="2147483688"/>
          </pc:sldLayoutMkLst>
        </pc:sldLayoutChg>
        <pc:sldLayoutChg chg="del">
          <pc:chgData name="Leah Montner Dixon" userId="d5b2ae9e-9213-4442-b7df-4db8cbe51e5d" providerId="ADAL" clId="{A6FEB00B-C462-42D9-B275-61D0C701E19C}" dt="2024-05-01T16:24:32.287" v="2" actId="47"/>
          <pc:sldLayoutMkLst>
            <pc:docMk/>
            <pc:sldMasterMk cId="4219744536" sldId="2147483685"/>
            <pc:sldLayoutMk cId="921617353" sldId="2147483689"/>
          </pc:sldLayoutMkLst>
        </pc:sldLayoutChg>
        <pc:sldLayoutChg chg="del">
          <pc:chgData name="Leah Montner Dixon" userId="d5b2ae9e-9213-4442-b7df-4db8cbe51e5d" providerId="ADAL" clId="{A6FEB00B-C462-42D9-B275-61D0C701E19C}" dt="2024-05-01T16:24:32.287" v="2" actId="47"/>
          <pc:sldLayoutMkLst>
            <pc:docMk/>
            <pc:sldMasterMk cId="4219744536" sldId="2147483685"/>
            <pc:sldLayoutMk cId="2889802050" sldId="2147483690"/>
          </pc:sldLayoutMkLst>
        </pc:sldLayoutChg>
        <pc:sldLayoutChg chg="del">
          <pc:chgData name="Leah Montner Dixon" userId="d5b2ae9e-9213-4442-b7df-4db8cbe51e5d" providerId="ADAL" clId="{A6FEB00B-C462-42D9-B275-61D0C701E19C}" dt="2024-05-01T16:24:32.287" v="2" actId="47"/>
          <pc:sldLayoutMkLst>
            <pc:docMk/>
            <pc:sldMasterMk cId="4219744536" sldId="2147483685"/>
            <pc:sldLayoutMk cId="216977423" sldId="2147483691"/>
          </pc:sldLayoutMkLst>
        </pc:sldLayoutChg>
        <pc:sldLayoutChg chg="del">
          <pc:chgData name="Leah Montner Dixon" userId="d5b2ae9e-9213-4442-b7df-4db8cbe51e5d" providerId="ADAL" clId="{A6FEB00B-C462-42D9-B275-61D0C701E19C}" dt="2024-05-01T16:24:32.287" v="2" actId="47"/>
          <pc:sldLayoutMkLst>
            <pc:docMk/>
            <pc:sldMasterMk cId="4219744536" sldId="2147483685"/>
            <pc:sldLayoutMk cId="839005739" sldId="2147483692"/>
          </pc:sldLayoutMkLst>
        </pc:sldLayoutChg>
        <pc:sldLayoutChg chg="del">
          <pc:chgData name="Leah Montner Dixon" userId="d5b2ae9e-9213-4442-b7df-4db8cbe51e5d" providerId="ADAL" clId="{A6FEB00B-C462-42D9-B275-61D0C701E19C}" dt="2024-05-01T16:24:32.287" v="2" actId="47"/>
          <pc:sldLayoutMkLst>
            <pc:docMk/>
            <pc:sldMasterMk cId="4219744536" sldId="2147483685"/>
            <pc:sldLayoutMk cId="3639887998" sldId="2147483693"/>
          </pc:sldLayoutMkLst>
        </pc:sldLayoutChg>
        <pc:sldLayoutChg chg="del">
          <pc:chgData name="Leah Montner Dixon" userId="d5b2ae9e-9213-4442-b7df-4db8cbe51e5d" providerId="ADAL" clId="{A6FEB00B-C462-42D9-B275-61D0C701E19C}" dt="2024-05-01T16:24:32.287" v="2" actId="47"/>
          <pc:sldLayoutMkLst>
            <pc:docMk/>
            <pc:sldMasterMk cId="4219744536" sldId="2147483685"/>
            <pc:sldLayoutMk cId="1097022550" sldId="2147483694"/>
          </pc:sldLayoutMkLst>
        </pc:sldLayoutChg>
        <pc:sldLayoutChg chg="del">
          <pc:chgData name="Leah Montner Dixon" userId="d5b2ae9e-9213-4442-b7df-4db8cbe51e5d" providerId="ADAL" clId="{A6FEB00B-C462-42D9-B275-61D0C701E19C}" dt="2024-05-01T16:24:32.287" v="2" actId="47"/>
          <pc:sldLayoutMkLst>
            <pc:docMk/>
            <pc:sldMasterMk cId="4219744536" sldId="2147483685"/>
            <pc:sldLayoutMk cId="2632157742" sldId="2147483695"/>
          </pc:sldLayoutMkLst>
        </pc:sldLayoutChg>
        <pc:sldLayoutChg chg="del">
          <pc:chgData name="Leah Montner Dixon" userId="d5b2ae9e-9213-4442-b7df-4db8cbe51e5d" providerId="ADAL" clId="{A6FEB00B-C462-42D9-B275-61D0C701E19C}" dt="2024-05-01T16:24:32.287" v="2" actId="47"/>
          <pc:sldLayoutMkLst>
            <pc:docMk/>
            <pc:sldMasterMk cId="4219744536" sldId="2147483685"/>
            <pc:sldLayoutMk cId="3281096088" sldId="2147483696"/>
          </pc:sldLayoutMkLst>
        </pc:sldLayoutChg>
        <pc:sldLayoutChg chg="del">
          <pc:chgData name="Leah Montner Dixon" userId="d5b2ae9e-9213-4442-b7df-4db8cbe51e5d" providerId="ADAL" clId="{A6FEB00B-C462-42D9-B275-61D0C701E19C}" dt="2024-05-01T16:24:32.287" v="2" actId="47"/>
          <pc:sldLayoutMkLst>
            <pc:docMk/>
            <pc:sldMasterMk cId="4219744536" sldId="2147483685"/>
            <pc:sldLayoutMk cId="1498576108" sldId="2147483697"/>
          </pc:sldLayoutMkLst>
        </pc:sldLayoutChg>
        <pc:sldLayoutChg chg="del">
          <pc:chgData name="Leah Montner Dixon" userId="d5b2ae9e-9213-4442-b7df-4db8cbe51e5d" providerId="ADAL" clId="{A6FEB00B-C462-42D9-B275-61D0C701E19C}" dt="2024-05-01T16:24:32.287" v="2" actId="47"/>
          <pc:sldLayoutMkLst>
            <pc:docMk/>
            <pc:sldMasterMk cId="4219744536" sldId="2147483685"/>
            <pc:sldLayoutMk cId="1957934733" sldId="2147483698"/>
          </pc:sldLayoutMkLst>
        </pc:sldLayoutChg>
        <pc:sldLayoutChg chg="del">
          <pc:chgData name="Leah Montner Dixon" userId="d5b2ae9e-9213-4442-b7df-4db8cbe51e5d" providerId="ADAL" clId="{A6FEB00B-C462-42D9-B275-61D0C701E19C}" dt="2024-05-01T16:24:32.287" v="2" actId="47"/>
          <pc:sldLayoutMkLst>
            <pc:docMk/>
            <pc:sldMasterMk cId="4219744536" sldId="2147483685"/>
            <pc:sldLayoutMk cId="1342552478" sldId="2147483699"/>
          </pc:sldLayoutMkLst>
        </pc:sldLayoutChg>
        <pc:sldLayoutChg chg="del">
          <pc:chgData name="Leah Montner Dixon" userId="d5b2ae9e-9213-4442-b7df-4db8cbe51e5d" providerId="ADAL" clId="{A6FEB00B-C462-42D9-B275-61D0C701E19C}" dt="2024-05-01T16:24:32.287" v="2" actId="47"/>
          <pc:sldLayoutMkLst>
            <pc:docMk/>
            <pc:sldMasterMk cId="4219744536" sldId="2147483685"/>
            <pc:sldLayoutMk cId="1891052204" sldId="2147483700"/>
          </pc:sldLayoutMkLst>
        </pc:sldLayoutChg>
        <pc:sldLayoutChg chg="del">
          <pc:chgData name="Leah Montner Dixon" userId="d5b2ae9e-9213-4442-b7df-4db8cbe51e5d" providerId="ADAL" clId="{A6FEB00B-C462-42D9-B275-61D0C701E19C}" dt="2024-05-01T16:24:32.287" v="2" actId="47"/>
          <pc:sldLayoutMkLst>
            <pc:docMk/>
            <pc:sldMasterMk cId="4219744536" sldId="2147483685"/>
            <pc:sldLayoutMk cId="4059918513" sldId="2147483701"/>
          </pc:sldLayoutMkLst>
        </pc:sldLayoutChg>
        <pc:sldLayoutChg chg="del">
          <pc:chgData name="Leah Montner Dixon" userId="d5b2ae9e-9213-4442-b7df-4db8cbe51e5d" providerId="ADAL" clId="{A6FEB00B-C462-42D9-B275-61D0C701E19C}" dt="2024-05-01T16:24:32.287" v="2" actId="47"/>
          <pc:sldLayoutMkLst>
            <pc:docMk/>
            <pc:sldMasterMk cId="4219744536" sldId="2147483685"/>
            <pc:sldLayoutMk cId="2274003949" sldId="2147483702"/>
          </pc:sldLayoutMkLst>
        </pc:sldLayoutChg>
        <pc:sldLayoutChg chg="del">
          <pc:chgData name="Leah Montner Dixon" userId="d5b2ae9e-9213-4442-b7df-4db8cbe51e5d" providerId="ADAL" clId="{A6FEB00B-C462-42D9-B275-61D0C701E19C}" dt="2024-05-01T16:24:32.287" v="2" actId="47"/>
          <pc:sldLayoutMkLst>
            <pc:docMk/>
            <pc:sldMasterMk cId="4219744536" sldId="2147483685"/>
            <pc:sldLayoutMk cId="1170263417" sldId="2147483703"/>
          </pc:sldLayoutMkLst>
        </pc:sldLayoutChg>
        <pc:sldLayoutChg chg="del">
          <pc:chgData name="Leah Montner Dixon" userId="d5b2ae9e-9213-4442-b7df-4db8cbe51e5d" providerId="ADAL" clId="{A6FEB00B-C462-42D9-B275-61D0C701E19C}" dt="2024-05-01T16:24:32.287" v="2" actId="47"/>
          <pc:sldLayoutMkLst>
            <pc:docMk/>
            <pc:sldMasterMk cId="4219744536" sldId="2147483685"/>
            <pc:sldLayoutMk cId="491726000" sldId="2147483704"/>
          </pc:sldLayoutMkLst>
        </pc:sldLayoutChg>
        <pc:sldLayoutChg chg="del">
          <pc:chgData name="Leah Montner Dixon" userId="d5b2ae9e-9213-4442-b7df-4db8cbe51e5d" providerId="ADAL" clId="{A6FEB00B-C462-42D9-B275-61D0C701E19C}" dt="2024-05-01T16:24:32.287" v="2" actId="47"/>
          <pc:sldLayoutMkLst>
            <pc:docMk/>
            <pc:sldMasterMk cId="4219744536" sldId="2147483685"/>
            <pc:sldLayoutMk cId="3230326999" sldId="2147483705"/>
          </pc:sldLayoutMkLst>
        </pc:sldLayoutChg>
        <pc:sldLayoutChg chg="del">
          <pc:chgData name="Leah Montner Dixon" userId="d5b2ae9e-9213-4442-b7df-4db8cbe51e5d" providerId="ADAL" clId="{A6FEB00B-C462-42D9-B275-61D0C701E19C}" dt="2024-05-01T16:24:32.287" v="2" actId="47"/>
          <pc:sldLayoutMkLst>
            <pc:docMk/>
            <pc:sldMasterMk cId="4219744536" sldId="2147483685"/>
            <pc:sldLayoutMk cId="3372414958" sldId="2147483706"/>
          </pc:sldLayoutMkLst>
        </pc:sldLayoutChg>
      </pc:sldMasterChg>
    </pc:docChg>
  </pc:docChgLst>
  <pc:docChgLst>
    <pc:chgData name="Kaileen Cain" userId="21167d2d-fdf2-4320-ae3a-272888c89590" providerId="ADAL" clId="{46BD9C09-C83B-4A63-BAA6-EFFB74D835D5}"/>
    <pc:docChg chg="undo custSel addSld modSld">
      <pc:chgData name="Kaileen Cain" userId="21167d2d-fdf2-4320-ae3a-272888c89590" providerId="ADAL" clId="{46BD9C09-C83B-4A63-BAA6-EFFB74D835D5}" dt="2024-02-06T20:02:53.880" v="165" actId="20577"/>
      <pc:docMkLst>
        <pc:docMk/>
      </pc:docMkLst>
      <pc:sldChg chg="addSp delSp modSp add mod">
        <pc:chgData name="Kaileen Cain" userId="21167d2d-fdf2-4320-ae3a-272888c89590" providerId="ADAL" clId="{46BD9C09-C83B-4A63-BAA6-EFFB74D835D5}" dt="2024-01-26T20:33:49.968" v="155" actId="478"/>
        <pc:sldMkLst>
          <pc:docMk/>
          <pc:sldMk cId="2730071227" sldId="2146846015"/>
        </pc:sldMkLst>
        <pc:spChg chg="add mod ord">
          <ac:chgData name="Kaileen Cain" userId="21167d2d-fdf2-4320-ae3a-272888c89590" providerId="ADAL" clId="{46BD9C09-C83B-4A63-BAA6-EFFB74D835D5}" dt="2024-01-26T20:22:26.713" v="8" actId="167"/>
          <ac:spMkLst>
            <pc:docMk/>
            <pc:sldMk cId="2730071227" sldId="2146846015"/>
            <ac:spMk id="2" creationId="{758DE65B-EF4C-339C-3DB1-FF597BA89715}"/>
          </ac:spMkLst>
        </pc:spChg>
        <pc:spChg chg="mod">
          <ac:chgData name="Kaileen Cain" userId="21167d2d-fdf2-4320-ae3a-272888c89590" providerId="ADAL" clId="{46BD9C09-C83B-4A63-BAA6-EFFB74D835D5}" dt="2024-01-26T20:23:00.584" v="36" actId="1038"/>
          <ac:spMkLst>
            <pc:docMk/>
            <pc:sldMk cId="2730071227" sldId="2146846015"/>
            <ac:spMk id="3" creationId="{941B2E0B-59B9-B81B-5DC7-DCAFE199AEA4}"/>
          </ac:spMkLst>
        </pc:spChg>
        <pc:spChg chg="del mod">
          <ac:chgData name="Kaileen Cain" userId="21167d2d-fdf2-4320-ae3a-272888c89590" providerId="ADAL" clId="{46BD9C09-C83B-4A63-BAA6-EFFB74D835D5}" dt="2024-01-26T20:22:44.681" v="12" actId="478"/>
          <ac:spMkLst>
            <pc:docMk/>
            <pc:sldMk cId="2730071227" sldId="2146846015"/>
            <ac:spMk id="4" creationId="{315136B4-3666-C82D-472E-5F8E63D27AAC}"/>
          </ac:spMkLst>
        </pc:spChg>
        <pc:spChg chg="mod">
          <ac:chgData name="Kaileen Cain" userId="21167d2d-fdf2-4320-ae3a-272888c89590" providerId="ADAL" clId="{46BD9C09-C83B-4A63-BAA6-EFFB74D835D5}" dt="2024-01-26T20:23:00.584" v="36" actId="1038"/>
          <ac:spMkLst>
            <pc:docMk/>
            <pc:sldMk cId="2730071227" sldId="2146846015"/>
            <ac:spMk id="6" creationId="{E11AF9C3-7AC2-F034-311F-4713F7349DC5}"/>
          </ac:spMkLst>
        </pc:spChg>
        <pc:spChg chg="del">
          <ac:chgData name="Kaileen Cain" userId="21167d2d-fdf2-4320-ae3a-272888c89590" providerId="ADAL" clId="{46BD9C09-C83B-4A63-BAA6-EFFB74D835D5}" dt="2024-01-26T20:21:57.071" v="5" actId="478"/>
          <ac:spMkLst>
            <pc:docMk/>
            <pc:sldMk cId="2730071227" sldId="2146846015"/>
            <ac:spMk id="8" creationId="{1C461166-0469-796D-0219-F0D2146E34CC}"/>
          </ac:spMkLst>
        </pc:spChg>
        <pc:spChg chg="del">
          <ac:chgData name="Kaileen Cain" userId="21167d2d-fdf2-4320-ae3a-272888c89590" providerId="ADAL" clId="{46BD9C09-C83B-4A63-BAA6-EFFB74D835D5}" dt="2024-01-26T20:21:57.071" v="5" actId="478"/>
          <ac:spMkLst>
            <pc:docMk/>
            <pc:sldMk cId="2730071227" sldId="2146846015"/>
            <ac:spMk id="10" creationId="{27C4E2CE-2433-B79C-8F56-54B149D750D2}"/>
          </ac:spMkLst>
        </pc:spChg>
        <pc:spChg chg="add del mod">
          <ac:chgData name="Kaileen Cain" userId="21167d2d-fdf2-4320-ae3a-272888c89590" providerId="ADAL" clId="{46BD9C09-C83B-4A63-BAA6-EFFB74D835D5}" dt="2024-01-26T20:33:49.968" v="155" actId="478"/>
          <ac:spMkLst>
            <pc:docMk/>
            <pc:sldMk cId="2730071227" sldId="2146846015"/>
            <ac:spMk id="16" creationId="{65EFBC5E-62E0-515D-0431-631D21D39FA4}"/>
          </ac:spMkLst>
        </pc:spChg>
        <pc:spChg chg="add mod">
          <ac:chgData name="Kaileen Cain" userId="21167d2d-fdf2-4320-ae3a-272888c89590" providerId="ADAL" clId="{46BD9C09-C83B-4A63-BAA6-EFFB74D835D5}" dt="2024-01-26T20:23:55.353" v="40"/>
          <ac:spMkLst>
            <pc:docMk/>
            <pc:sldMk cId="2730071227" sldId="2146846015"/>
            <ac:spMk id="19" creationId="{6165BD9F-A4AC-6BFB-350B-8D0C8BF551A9}"/>
          </ac:spMkLst>
        </pc:spChg>
        <pc:spChg chg="add mod">
          <ac:chgData name="Kaileen Cain" userId="21167d2d-fdf2-4320-ae3a-272888c89590" providerId="ADAL" clId="{46BD9C09-C83B-4A63-BAA6-EFFB74D835D5}" dt="2024-01-26T20:33:47.304" v="154" actId="20577"/>
          <ac:spMkLst>
            <pc:docMk/>
            <pc:sldMk cId="2730071227" sldId="2146846015"/>
            <ac:spMk id="22" creationId="{B063526A-A719-D7A2-0651-3CE16F96D078}"/>
          </ac:spMkLst>
        </pc:spChg>
        <pc:grpChg chg="add mod ord">
          <ac:chgData name="Kaileen Cain" userId="21167d2d-fdf2-4320-ae3a-272888c89590" providerId="ADAL" clId="{46BD9C09-C83B-4A63-BAA6-EFFB74D835D5}" dt="2024-01-26T20:22:26.713" v="8" actId="167"/>
          <ac:grpSpMkLst>
            <pc:docMk/>
            <pc:sldMk cId="2730071227" sldId="2146846015"/>
            <ac:grpSpMk id="13" creationId="{11BEB7C1-6A6A-0DFF-D5A8-01A4C0CED21F}"/>
          </ac:grpSpMkLst>
        </pc:grpChg>
        <pc:graphicFrameChg chg="mod">
          <ac:chgData name="Kaileen Cain" userId="21167d2d-fdf2-4320-ae3a-272888c89590" providerId="ADAL" clId="{46BD9C09-C83B-4A63-BAA6-EFFB74D835D5}" dt="2024-01-26T20:23:00.584" v="36" actId="1038"/>
          <ac:graphicFrameMkLst>
            <pc:docMk/>
            <pc:sldMk cId="2730071227" sldId="2146846015"/>
            <ac:graphicFrameMk id="5" creationId="{4CB63931-21D1-FE89-A234-576B578F9C3B}"/>
          </ac:graphicFrameMkLst>
        </pc:graphicFrameChg>
        <pc:graphicFrameChg chg="mod">
          <ac:chgData name="Kaileen Cain" userId="21167d2d-fdf2-4320-ae3a-272888c89590" providerId="ADAL" clId="{46BD9C09-C83B-4A63-BAA6-EFFB74D835D5}" dt="2024-01-26T20:25:43.564" v="41" actId="208"/>
          <ac:graphicFrameMkLst>
            <pc:docMk/>
            <pc:sldMk cId="2730071227" sldId="2146846015"/>
            <ac:graphicFrameMk id="7" creationId="{E9B4C3A6-84C5-C19D-2617-DD9ED0C0552C}"/>
          </ac:graphicFrameMkLst>
        </pc:graphicFrameChg>
        <pc:picChg chg="mod">
          <ac:chgData name="Kaileen Cain" userId="21167d2d-fdf2-4320-ae3a-272888c89590" providerId="ADAL" clId="{46BD9C09-C83B-4A63-BAA6-EFFB74D835D5}" dt="2024-01-26T20:22:23.099" v="7"/>
          <ac:picMkLst>
            <pc:docMk/>
            <pc:sldMk cId="2730071227" sldId="2146846015"/>
            <ac:picMk id="14" creationId="{03F53D71-693B-665F-4DF6-FCC178A1A96C}"/>
          </ac:picMkLst>
        </pc:picChg>
        <pc:picChg chg="mod">
          <ac:chgData name="Kaileen Cain" userId="21167d2d-fdf2-4320-ae3a-272888c89590" providerId="ADAL" clId="{46BD9C09-C83B-4A63-BAA6-EFFB74D835D5}" dt="2024-01-26T20:22:23.099" v="7"/>
          <ac:picMkLst>
            <pc:docMk/>
            <pc:sldMk cId="2730071227" sldId="2146846015"/>
            <ac:picMk id="15" creationId="{11017855-1C6D-0CA6-0ACF-310667FBDD47}"/>
          </ac:picMkLst>
        </pc:picChg>
        <pc:picChg chg="add mod">
          <ac:chgData name="Kaileen Cain" userId="21167d2d-fdf2-4320-ae3a-272888c89590" providerId="ADAL" clId="{46BD9C09-C83B-4A63-BAA6-EFFB74D835D5}" dt="2024-01-26T20:29:21.247" v="60" actId="14826"/>
          <ac:picMkLst>
            <pc:docMk/>
            <pc:sldMk cId="2730071227" sldId="2146846015"/>
            <ac:picMk id="18" creationId="{00F9345D-7DE6-8B3E-997E-D53A42984AF3}"/>
          </ac:picMkLst>
        </pc:picChg>
        <pc:picChg chg="add del mod modCrop">
          <ac:chgData name="Kaileen Cain" userId="21167d2d-fdf2-4320-ae3a-272888c89590" providerId="ADAL" clId="{46BD9C09-C83B-4A63-BAA6-EFFB74D835D5}" dt="2024-01-26T20:29:06.862" v="59" actId="478"/>
          <ac:picMkLst>
            <pc:docMk/>
            <pc:sldMk cId="2730071227" sldId="2146846015"/>
            <ac:picMk id="21" creationId="{2E683DD4-B45B-B02A-0C83-94C620000AC6}"/>
          </ac:picMkLst>
        </pc:picChg>
      </pc:sldChg>
      <pc:sldChg chg="addSp delSp modSp mod">
        <pc:chgData name="Kaileen Cain" userId="21167d2d-fdf2-4320-ae3a-272888c89590" providerId="ADAL" clId="{46BD9C09-C83B-4A63-BAA6-EFFB74D835D5}" dt="2024-01-26T20:31:53.435" v="89" actId="478"/>
        <pc:sldMkLst>
          <pc:docMk/>
          <pc:sldMk cId="1303131640" sldId="2146846086"/>
        </pc:sldMkLst>
        <pc:spChg chg="mod">
          <ac:chgData name="Kaileen Cain" userId="21167d2d-fdf2-4320-ae3a-272888c89590" providerId="ADAL" clId="{46BD9C09-C83B-4A63-BAA6-EFFB74D835D5}" dt="2024-01-26T20:31:28.003" v="82" actId="1076"/>
          <ac:spMkLst>
            <pc:docMk/>
            <pc:sldMk cId="1303131640" sldId="2146846086"/>
            <ac:spMk id="3" creationId="{2D3FABE1-CC7A-3746-C929-B62F94646CDA}"/>
          </ac:spMkLst>
        </pc:spChg>
        <pc:spChg chg="add del">
          <ac:chgData name="Kaileen Cain" userId="21167d2d-fdf2-4320-ae3a-272888c89590" providerId="ADAL" clId="{46BD9C09-C83B-4A63-BAA6-EFFB74D835D5}" dt="2024-01-26T20:31:34.103" v="85" actId="22"/>
          <ac:spMkLst>
            <pc:docMk/>
            <pc:sldMk cId="1303131640" sldId="2146846086"/>
            <ac:spMk id="10" creationId="{F38117EC-83A8-A6B2-C39E-949088C054A5}"/>
          </ac:spMkLst>
        </pc:spChg>
        <pc:spChg chg="add mod">
          <ac:chgData name="Kaileen Cain" userId="21167d2d-fdf2-4320-ae3a-272888c89590" providerId="ADAL" clId="{46BD9C09-C83B-4A63-BAA6-EFFB74D835D5}" dt="2024-01-26T20:31:48.170" v="88" actId="20577"/>
          <ac:spMkLst>
            <pc:docMk/>
            <pc:sldMk cId="1303131640" sldId="2146846086"/>
            <ac:spMk id="11" creationId="{DBED4D2D-4AAB-0831-B5DC-D89EA709F473}"/>
          </ac:spMkLst>
        </pc:spChg>
        <pc:spChg chg="del mod">
          <ac:chgData name="Kaileen Cain" userId="21167d2d-fdf2-4320-ae3a-272888c89590" providerId="ADAL" clId="{46BD9C09-C83B-4A63-BAA6-EFFB74D835D5}" dt="2024-01-26T20:31:53.435" v="89" actId="478"/>
          <ac:spMkLst>
            <pc:docMk/>
            <pc:sldMk cId="1303131640" sldId="2146846086"/>
            <ac:spMk id="12" creationId="{CFFA804D-D516-B687-3829-F186C3D0AD26}"/>
          </ac:spMkLst>
        </pc:spChg>
      </pc:sldChg>
      <pc:sldChg chg="addSp delSp modSp mod">
        <pc:chgData name="Kaileen Cain" userId="21167d2d-fdf2-4320-ae3a-272888c89590" providerId="ADAL" clId="{46BD9C09-C83B-4A63-BAA6-EFFB74D835D5}" dt="2024-01-26T20:32:21.741" v="96" actId="478"/>
        <pc:sldMkLst>
          <pc:docMk/>
          <pc:sldMk cId="92633938" sldId="2146846254"/>
        </pc:sldMkLst>
        <pc:spChg chg="mod">
          <ac:chgData name="Kaileen Cain" userId="21167d2d-fdf2-4320-ae3a-272888c89590" providerId="ADAL" clId="{46BD9C09-C83B-4A63-BAA6-EFFB74D835D5}" dt="2024-01-26T20:32:04.685" v="91" actId="1076"/>
          <ac:spMkLst>
            <pc:docMk/>
            <pc:sldMk cId="92633938" sldId="2146846254"/>
            <ac:spMk id="2" creationId="{9DAC7E92-2D6A-C599-9DB1-71A84EEAA517}"/>
          </ac:spMkLst>
        </pc:spChg>
        <pc:spChg chg="add mod">
          <ac:chgData name="Kaileen Cain" userId="21167d2d-fdf2-4320-ae3a-272888c89590" providerId="ADAL" clId="{46BD9C09-C83B-4A63-BAA6-EFFB74D835D5}" dt="2024-01-26T20:32:16.754" v="95" actId="20577"/>
          <ac:spMkLst>
            <pc:docMk/>
            <pc:sldMk cId="92633938" sldId="2146846254"/>
            <ac:spMk id="5" creationId="{B0B4805F-DF1A-EBD4-7F79-75487B08FE67}"/>
          </ac:spMkLst>
        </pc:spChg>
        <pc:spChg chg="del mod">
          <ac:chgData name="Kaileen Cain" userId="21167d2d-fdf2-4320-ae3a-272888c89590" providerId="ADAL" clId="{46BD9C09-C83B-4A63-BAA6-EFFB74D835D5}" dt="2024-01-26T20:32:21.741" v="96" actId="478"/>
          <ac:spMkLst>
            <pc:docMk/>
            <pc:sldMk cId="92633938" sldId="2146846254"/>
            <ac:spMk id="16" creationId="{3169E7BC-EDD5-51F2-0A60-E8FBCEEB1331}"/>
          </ac:spMkLst>
        </pc:spChg>
      </pc:sldChg>
      <pc:sldChg chg="addSp delSp modSp mod">
        <pc:chgData name="Kaileen Cain" userId="21167d2d-fdf2-4320-ae3a-272888c89590" providerId="ADAL" clId="{46BD9C09-C83B-4A63-BAA6-EFFB74D835D5}" dt="2024-01-26T20:33:00.006" v="124" actId="478"/>
        <pc:sldMkLst>
          <pc:docMk/>
          <pc:sldMk cId="3613248877" sldId="2146846272"/>
        </pc:sldMkLst>
        <pc:spChg chg="add mod">
          <ac:chgData name="Kaileen Cain" userId="21167d2d-fdf2-4320-ae3a-272888c89590" providerId="ADAL" clId="{46BD9C09-C83B-4A63-BAA6-EFFB74D835D5}" dt="2024-01-26T20:32:57.306" v="123" actId="20577"/>
          <ac:spMkLst>
            <pc:docMk/>
            <pc:sldMk cId="3613248877" sldId="2146846272"/>
            <ac:spMk id="2" creationId="{9C533197-BF94-F425-2285-C9791CA820AD}"/>
          </ac:spMkLst>
        </pc:spChg>
        <pc:spChg chg="del mod">
          <ac:chgData name="Kaileen Cain" userId="21167d2d-fdf2-4320-ae3a-272888c89590" providerId="ADAL" clId="{46BD9C09-C83B-4A63-BAA6-EFFB74D835D5}" dt="2024-01-26T20:33:00.006" v="124" actId="478"/>
          <ac:spMkLst>
            <pc:docMk/>
            <pc:sldMk cId="3613248877" sldId="2146846272"/>
            <ac:spMk id="15" creationId="{A802A2F0-F82A-3967-F2A8-0A07F63CAC4E}"/>
          </ac:spMkLst>
        </pc:spChg>
      </pc:sldChg>
      <pc:sldChg chg="addSp delSp modSp mod">
        <pc:chgData name="Kaileen Cain" userId="21167d2d-fdf2-4320-ae3a-272888c89590" providerId="ADAL" clId="{46BD9C09-C83B-4A63-BAA6-EFFB74D835D5}" dt="2024-01-26T20:30:55.213" v="74" actId="478"/>
        <pc:sldMkLst>
          <pc:docMk/>
          <pc:sldMk cId="551601610" sldId="2146846289"/>
        </pc:sldMkLst>
        <pc:spChg chg="add mod">
          <ac:chgData name="Kaileen Cain" userId="21167d2d-fdf2-4320-ae3a-272888c89590" providerId="ADAL" clId="{46BD9C09-C83B-4A63-BAA6-EFFB74D835D5}" dt="2024-01-26T20:30:49.741" v="73" actId="20577"/>
          <ac:spMkLst>
            <pc:docMk/>
            <pc:sldMk cId="551601610" sldId="2146846289"/>
            <ac:spMk id="7" creationId="{2108560D-1D73-901A-4F3E-1CDA233820A9}"/>
          </ac:spMkLst>
        </pc:spChg>
        <pc:spChg chg="del mod">
          <ac:chgData name="Kaileen Cain" userId="21167d2d-fdf2-4320-ae3a-272888c89590" providerId="ADAL" clId="{46BD9C09-C83B-4A63-BAA6-EFFB74D835D5}" dt="2024-01-26T20:30:55.213" v="74" actId="478"/>
          <ac:spMkLst>
            <pc:docMk/>
            <pc:sldMk cId="551601610" sldId="2146846289"/>
            <ac:spMk id="79" creationId="{5FCC578A-941F-166B-5299-3775DA65BCB6}"/>
          </ac:spMkLst>
        </pc:spChg>
      </pc:sldChg>
      <pc:sldChg chg="addSp delSp modSp mod">
        <pc:chgData name="Kaileen Cain" userId="21167d2d-fdf2-4320-ae3a-272888c89590" providerId="ADAL" clId="{46BD9C09-C83B-4A63-BAA6-EFFB74D835D5}" dt="2024-01-26T20:31:19.053" v="80" actId="478"/>
        <pc:sldMkLst>
          <pc:docMk/>
          <pc:sldMk cId="726589213" sldId="2146846358"/>
        </pc:sldMkLst>
        <pc:spChg chg="add mod">
          <ac:chgData name="Kaileen Cain" userId="21167d2d-fdf2-4320-ae3a-272888c89590" providerId="ADAL" clId="{46BD9C09-C83B-4A63-BAA6-EFFB74D835D5}" dt="2024-01-26T20:31:16.056" v="79" actId="207"/>
          <ac:spMkLst>
            <pc:docMk/>
            <pc:sldMk cId="726589213" sldId="2146846358"/>
            <ac:spMk id="4" creationId="{D9C8F047-F723-EF8E-749A-01FDDE897B14}"/>
          </ac:spMkLst>
        </pc:spChg>
        <pc:spChg chg="mod">
          <ac:chgData name="Kaileen Cain" userId="21167d2d-fdf2-4320-ae3a-272888c89590" providerId="ADAL" clId="{46BD9C09-C83B-4A63-BAA6-EFFB74D835D5}" dt="2024-01-23T15:21:24.621" v="0" actId="12788"/>
          <ac:spMkLst>
            <pc:docMk/>
            <pc:sldMk cId="726589213" sldId="2146846358"/>
            <ac:spMk id="35" creationId="{CE5CEFD2-1E1E-B4CE-228C-25D56E8F1838}"/>
          </ac:spMkLst>
        </pc:spChg>
        <pc:spChg chg="del mod">
          <ac:chgData name="Kaileen Cain" userId="21167d2d-fdf2-4320-ae3a-272888c89590" providerId="ADAL" clId="{46BD9C09-C83B-4A63-BAA6-EFFB74D835D5}" dt="2024-01-26T20:31:19.053" v="80" actId="478"/>
          <ac:spMkLst>
            <pc:docMk/>
            <pc:sldMk cId="726589213" sldId="2146846358"/>
            <ac:spMk id="36" creationId="{DCB99A30-D119-1339-B0DA-040F39C467CA}"/>
          </ac:spMkLst>
        </pc:spChg>
        <pc:grpChg chg="mod">
          <ac:chgData name="Kaileen Cain" userId="21167d2d-fdf2-4320-ae3a-272888c89590" providerId="ADAL" clId="{46BD9C09-C83B-4A63-BAA6-EFFB74D835D5}" dt="2024-01-23T15:21:24.621" v="0" actId="12788"/>
          <ac:grpSpMkLst>
            <pc:docMk/>
            <pc:sldMk cId="726589213" sldId="2146846358"/>
            <ac:grpSpMk id="39" creationId="{E2258D75-4BC1-5AED-C54F-FDF1B9789739}"/>
          </ac:grpSpMkLst>
        </pc:grpChg>
        <pc:picChg chg="mod">
          <ac:chgData name="Kaileen Cain" userId="21167d2d-fdf2-4320-ae3a-272888c89590" providerId="ADAL" clId="{46BD9C09-C83B-4A63-BAA6-EFFB74D835D5}" dt="2024-01-23T15:21:24.621" v="0" actId="12788"/>
          <ac:picMkLst>
            <pc:docMk/>
            <pc:sldMk cId="726589213" sldId="2146846358"/>
            <ac:picMk id="37" creationId="{4E1E763E-A1EA-0AF6-C736-31AD98A15220}"/>
          </ac:picMkLst>
        </pc:picChg>
      </pc:sldChg>
      <pc:sldChg chg="addSp delSp modSp mod">
        <pc:chgData name="Kaileen Cain" userId="21167d2d-fdf2-4320-ae3a-272888c89590" providerId="ADAL" clId="{46BD9C09-C83B-4A63-BAA6-EFFB74D835D5}" dt="2024-01-26T20:30:21.120" v="68" actId="478"/>
        <pc:sldMkLst>
          <pc:docMk/>
          <pc:sldMk cId="3361597119" sldId="2146846378"/>
        </pc:sldMkLst>
        <pc:spChg chg="add mod">
          <ac:chgData name="Kaileen Cain" userId="21167d2d-fdf2-4320-ae3a-272888c89590" providerId="ADAL" clId="{46BD9C09-C83B-4A63-BAA6-EFFB74D835D5}" dt="2024-01-26T20:30:18.562" v="67"/>
          <ac:spMkLst>
            <pc:docMk/>
            <pc:sldMk cId="3361597119" sldId="2146846378"/>
            <ac:spMk id="2" creationId="{F4E70A9B-6A9A-E128-5EA4-3AB6891687B5}"/>
          </ac:spMkLst>
        </pc:spChg>
        <pc:spChg chg="del mod">
          <ac:chgData name="Kaileen Cain" userId="21167d2d-fdf2-4320-ae3a-272888c89590" providerId="ADAL" clId="{46BD9C09-C83B-4A63-BAA6-EFFB74D835D5}" dt="2024-01-26T20:30:21.120" v="68" actId="478"/>
          <ac:spMkLst>
            <pc:docMk/>
            <pc:sldMk cId="3361597119" sldId="2146846378"/>
            <ac:spMk id="40" creationId="{6FA0D360-2943-2A6B-BC2A-A2E8DE1A17A1}"/>
          </ac:spMkLst>
        </pc:spChg>
      </pc:sldChg>
      <pc:sldChg chg="addSp modSp mod">
        <pc:chgData name="Kaileen Cain" userId="21167d2d-fdf2-4320-ae3a-272888c89590" providerId="ADAL" clId="{46BD9C09-C83B-4A63-BAA6-EFFB74D835D5}" dt="2024-02-06T20:02:53.880" v="165" actId="20577"/>
        <pc:sldMkLst>
          <pc:docMk/>
          <pc:sldMk cId="2360928187" sldId="2146846398"/>
        </pc:sldMkLst>
        <pc:spChg chg="add mod">
          <ac:chgData name="Kaileen Cain" userId="21167d2d-fdf2-4320-ae3a-272888c89590" providerId="ADAL" clId="{46BD9C09-C83B-4A63-BAA6-EFFB74D835D5}" dt="2024-02-06T20:02:53.880" v="165" actId="20577"/>
          <ac:spMkLst>
            <pc:docMk/>
            <pc:sldMk cId="2360928187" sldId="2146846398"/>
            <ac:spMk id="3" creationId="{F8EB0DAB-8CEB-7F6D-BED5-180F7A48D75E}"/>
          </ac:spMkLst>
        </pc:spChg>
      </pc:sldChg>
      <pc:sldChg chg="addSp delSp modSp mod">
        <pc:chgData name="Kaileen Cain" userId="21167d2d-fdf2-4320-ae3a-272888c89590" providerId="ADAL" clId="{46BD9C09-C83B-4A63-BAA6-EFFB74D835D5}" dt="2024-01-26T20:33:22.217" v="129" actId="478"/>
        <pc:sldMkLst>
          <pc:docMk/>
          <pc:sldMk cId="1231175612" sldId="2146846413"/>
        </pc:sldMkLst>
        <pc:spChg chg="add mod">
          <ac:chgData name="Kaileen Cain" userId="21167d2d-fdf2-4320-ae3a-272888c89590" providerId="ADAL" clId="{46BD9C09-C83B-4A63-BAA6-EFFB74D835D5}" dt="2024-01-26T20:33:18.978" v="128" actId="20577"/>
          <ac:spMkLst>
            <pc:docMk/>
            <pc:sldMk cId="1231175612" sldId="2146846413"/>
            <ac:spMk id="5" creationId="{53777E9C-510F-2054-91A7-A072D02B65AA}"/>
          </ac:spMkLst>
        </pc:spChg>
        <pc:spChg chg="del mod">
          <ac:chgData name="Kaileen Cain" userId="21167d2d-fdf2-4320-ae3a-272888c89590" providerId="ADAL" clId="{46BD9C09-C83B-4A63-BAA6-EFFB74D835D5}" dt="2024-01-26T20:33:22.217" v="129" actId="478"/>
          <ac:spMkLst>
            <pc:docMk/>
            <pc:sldMk cId="1231175612" sldId="2146846413"/>
            <ac:spMk id="18" creationId="{1E0753CD-8D70-FD23-CF55-D77F9EA27823}"/>
          </ac:spMkLst>
        </pc:spChg>
      </pc:sldChg>
    </pc:docChg>
  </pc:docChgLst>
  <pc:docChgLst>
    <pc:chgData name="Reed Kiely" userId="768be38e-2fb5-40ce-925d-bd8e9d9e3c31" providerId="ADAL" clId="{2879E9B5-6391-4743-84EB-B017B36C2919}"/>
    <pc:docChg chg="undo custSel addSld modSld">
      <pc:chgData name="Reed Kiely" userId="768be38e-2fb5-40ce-925d-bd8e9d9e3c31" providerId="ADAL" clId="{2879E9B5-6391-4743-84EB-B017B36C2919}" dt="2023-12-01T21:49:41.363" v="247" actId="1076"/>
      <pc:docMkLst>
        <pc:docMk/>
      </pc:docMkLst>
      <pc:sldChg chg="addSp delSp modSp mod">
        <pc:chgData name="Reed Kiely" userId="768be38e-2fb5-40ce-925d-bd8e9d9e3c31" providerId="ADAL" clId="{2879E9B5-6391-4743-84EB-B017B36C2919}" dt="2023-12-01T21:49:11.438" v="241" actId="1076"/>
        <pc:sldMkLst>
          <pc:docMk/>
          <pc:sldMk cId="714752505" sldId="2146846026"/>
        </pc:sldMkLst>
        <pc:spChg chg="mod">
          <ac:chgData name="Reed Kiely" userId="768be38e-2fb5-40ce-925d-bd8e9d9e3c31" providerId="ADAL" clId="{2879E9B5-6391-4743-84EB-B017B36C2919}" dt="2023-12-01T21:49:11.438" v="241" actId="1076"/>
          <ac:spMkLst>
            <pc:docMk/>
            <pc:sldMk cId="714752505" sldId="2146846026"/>
            <ac:spMk id="4" creationId="{1BF894CE-5EB9-4BB3-F6C7-477E37F6A6AA}"/>
          </ac:spMkLst>
        </pc:spChg>
        <pc:spChg chg="add mod">
          <ac:chgData name="Reed Kiely" userId="768be38e-2fb5-40ce-925d-bd8e9d9e3c31" providerId="ADAL" clId="{2879E9B5-6391-4743-84EB-B017B36C2919}" dt="2023-10-02T17:31:20.095" v="207"/>
          <ac:spMkLst>
            <pc:docMk/>
            <pc:sldMk cId="714752505" sldId="2146846026"/>
            <ac:spMk id="7" creationId="{9D662683-3072-47DC-CAEA-D463E4C75764}"/>
          </ac:spMkLst>
        </pc:spChg>
        <pc:spChg chg="add mod">
          <ac:chgData name="Reed Kiely" userId="768be38e-2fb5-40ce-925d-bd8e9d9e3c31" providerId="ADAL" clId="{2879E9B5-6391-4743-84EB-B017B36C2919}" dt="2023-10-02T17:31:32.631" v="214" actId="1076"/>
          <ac:spMkLst>
            <pc:docMk/>
            <pc:sldMk cId="714752505" sldId="2146846026"/>
            <ac:spMk id="10" creationId="{7553BF67-36D8-721D-DD65-69064319D18A}"/>
          </ac:spMkLst>
        </pc:spChg>
        <pc:spChg chg="del">
          <ac:chgData name="Reed Kiely" userId="768be38e-2fb5-40ce-925d-bd8e9d9e3c31" providerId="ADAL" clId="{2879E9B5-6391-4743-84EB-B017B36C2919}" dt="2023-10-02T17:31:19.957" v="206" actId="478"/>
          <ac:spMkLst>
            <pc:docMk/>
            <pc:sldMk cId="714752505" sldId="2146846026"/>
            <ac:spMk id="12" creationId="{EEBEC7A8-4231-CD98-14E3-3D4E32EECE11}"/>
          </ac:spMkLst>
        </pc:spChg>
        <pc:picChg chg="add mod">
          <ac:chgData name="Reed Kiely" userId="768be38e-2fb5-40ce-925d-bd8e9d9e3c31" providerId="ADAL" clId="{2879E9B5-6391-4743-84EB-B017B36C2919}" dt="2023-11-06T20:02:39.511" v="226" actId="14100"/>
          <ac:picMkLst>
            <pc:docMk/>
            <pc:sldMk cId="714752505" sldId="2146846026"/>
            <ac:picMk id="8" creationId="{1D271F42-ADD0-B1E8-A605-7BC19BEA3D67}"/>
          </ac:picMkLst>
        </pc:picChg>
      </pc:sldChg>
      <pc:sldChg chg="delSp modSp mod">
        <pc:chgData name="Reed Kiely" userId="768be38e-2fb5-40ce-925d-bd8e9d9e3c31" providerId="ADAL" clId="{2879E9B5-6391-4743-84EB-B017B36C2919}" dt="2023-12-01T21:49:30.876" v="245" actId="478"/>
        <pc:sldMkLst>
          <pc:docMk/>
          <pc:sldMk cId="3813308834" sldId="2146846083"/>
        </pc:sldMkLst>
        <pc:spChg chg="mod">
          <ac:chgData name="Reed Kiely" userId="768be38e-2fb5-40ce-925d-bd8e9d9e3c31" providerId="ADAL" clId="{2879E9B5-6391-4743-84EB-B017B36C2919}" dt="2023-12-01T21:49:22.107" v="243" actId="1076"/>
          <ac:spMkLst>
            <pc:docMk/>
            <pc:sldMk cId="3813308834" sldId="2146846083"/>
            <ac:spMk id="4" creationId="{13A1E6BF-9EFC-667D-8902-E2554043B393}"/>
          </ac:spMkLst>
        </pc:spChg>
        <pc:spChg chg="mod">
          <ac:chgData name="Reed Kiely" userId="768be38e-2fb5-40ce-925d-bd8e9d9e3c31" providerId="ADAL" clId="{2879E9B5-6391-4743-84EB-B017B36C2919}" dt="2023-12-01T21:49:24.284" v="244" actId="1076"/>
          <ac:spMkLst>
            <pc:docMk/>
            <pc:sldMk cId="3813308834" sldId="2146846083"/>
            <ac:spMk id="5" creationId="{62AA41DC-03D0-308E-08C0-5B0D41139E56}"/>
          </ac:spMkLst>
        </pc:spChg>
        <pc:spChg chg="del">
          <ac:chgData name="Reed Kiely" userId="768be38e-2fb5-40ce-925d-bd8e9d9e3c31" providerId="ADAL" clId="{2879E9B5-6391-4743-84EB-B017B36C2919}" dt="2023-12-01T21:49:30.876" v="245" actId="478"/>
          <ac:spMkLst>
            <pc:docMk/>
            <pc:sldMk cId="3813308834" sldId="2146846083"/>
            <ac:spMk id="28" creationId="{031AD157-F125-436C-8C7B-25260A7EB27F}"/>
          </ac:spMkLst>
        </pc:spChg>
      </pc:sldChg>
      <pc:sldChg chg="addSp modSp mod">
        <pc:chgData name="Reed Kiely" userId="768be38e-2fb5-40ce-925d-bd8e9d9e3c31" providerId="ADAL" clId="{2879E9B5-6391-4743-84EB-B017B36C2919}" dt="2023-12-01T21:48:59.052" v="240" actId="1076"/>
        <pc:sldMkLst>
          <pc:docMk/>
          <pc:sldMk cId="3916546839" sldId="2146846126"/>
        </pc:sldMkLst>
        <pc:spChg chg="add mod">
          <ac:chgData name="Reed Kiely" userId="768be38e-2fb5-40ce-925d-bd8e9d9e3c31" providerId="ADAL" clId="{2879E9B5-6391-4743-84EB-B017B36C2919}" dt="2023-10-10T13:57:44.303" v="221" actId="1076"/>
          <ac:spMkLst>
            <pc:docMk/>
            <pc:sldMk cId="3916546839" sldId="2146846126"/>
            <ac:spMk id="3" creationId="{E3B1DF98-3899-5E38-AA9F-90DC33C38175}"/>
          </ac:spMkLst>
        </pc:spChg>
        <pc:spChg chg="mod">
          <ac:chgData name="Reed Kiely" userId="768be38e-2fb5-40ce-925d-bd8e9d9e3c31" providerId="ADAL" clId="{2879E9B5-6391-4743-84EB-B017B36C2919}" dt="2023-12-01T21:48:59.052" v="240" actId="1076"/>
          <ac:spMkLst>
            <pc:docMk/>
            <pc:sldMk cId="3916546839" sldId="2146846126"/>
            <ac:spMk id="4" creationId="{1BF894CE-5EB9-4BB3-F6C7-477E37F6A6AA}"/>
          </ac:spMkLst>
        </pc:spChg>
        <pc:picChg chg="add mod">
          <ac:chgData name="Reed Kiely" userId="768be38e-2fb5-40ce-925d-bd8e9d9e3c31" providerId="ADAL" clId="{2879E9B5-6391-4743-84EB-B017B36C2919}" dt="2023-10-10T13:58:05.603" v="224" actId="1076"/>
          <ac:picMkLst>
            <pc:docMk/>
            <pc:sldMk cId="3916546839" sldId="2146846126"/>
            <ac:picMk id="24" creationId="{4EE0E5E7-5FA3-E684-BAA5-A3583FB1E2B1}"/>
          </ac:picMkLst>
        </pc:picChg>
      </pc:sldChg>
      <pc:sldChg chg="delSp modSp mod">
        <pc:chgData name="Reed Kiely" userId="768be38e-2fb5-40ce-925d-bd8e9d9e3c31" providerId="ADAL" clId="{2879E9B5-6391-4743-84EB-B017B36C2919}" dt="2023-12-01T21:48:42.688" v="239"/>
        <pc:sldMkLst>
          <pc:docMk/>
          <pc:sldMk cId="957495863" sldId="2146846202"/>
        </pc:sldMkLst>
        <pc:spChg chg="del">
          <ac:chgData name="Reed Kiely" userId="768be38e-2fb5-40ce-925d-bd8e9d9e3c31" providerId="ADAL" clId="{2879E9B5-6391-4743-84EB-B017B36C2919}" dt="2023-12-01T21:48:38.453" v="238" actId="478"/>
          <ac:spMkLst>
            <pc:docMk/>
            <pc:sldMk cId="957495863" sldId="2146846202"/>
            <ac:spMk id="14" creationId="{237385A6-91E7-26AD-9647-0A82C96BC2EE}"/>
          </ac:spMkLst>
        </pc:spChg>
        <pc:picChg chg="mod">
          <ac:chgData name="Reed Kiely" userId="768be38e-2fb5-40ce-925d-bd8e9d9e3c31" providerId="ADAL" clId="{2879E9B5-6391-4743-84EB-B017B36C2919}" dt="2023-12-01T21:48:42.688" v="239"/>
          <ac:picMkLst>
            <pc:docMk/>
            <pc:sldMk cId="957495863" sldId="2146846202"/>
            <ac:picMk id="13" creationId="{9E734A3A-4950-40C7-4CE4-A954E79A9F86}"/>
          </ac:picMkLst>
        </pc:picChg>
      </pc:sldChg>
      <pc:sldChg chg="addSp modSp mod">
        <pc:chgData name="Reed Kiely" userId="768be38e-2fb5-40ce-925d-bd8e9d9e3c31" providerId="ADAL" clId="{2879E9B5-6391-4743-84EB-B017B36C2919}" dt="2023-12-01T21:49:36.983" v="246" actId="14100"/>
        <pc:sldMkLst>
          <pc:docMk/>
          <pc:sldMk cId="3300276714" sldId="2146846260"/>
        </pc:sldMkLst>
        <pc:spChg chg="add mod">
          <ac:chgData name="Reed Kiely" userId="768be38e-2fb5-40ce-925d-bd8e9d9e3c31" providerId="ADAL" clId="{2879E9B5-6391-4743-84EB-B017B36C2919}" dt="2023-10-02T17:31:17.007" v="205"/>
          <ac:spMkLst>
            <pc:docMk/>
            <pc:sldMk cId="3300276714" sldId="2146846260"/>
            <ac:spMk id="21" creationId="{60A22B38-6B40-E469-A720-B626316A29AF}"/>
          </ac:spMkLst>
        </pc:spChg>
        <pc:spChg chg="mod">
          <ac:chgData name="Reed Kiely" userId="768be38e-2fb5-40ce-925d-bd8e9d9e3c31" providerId="ADAL" clId="{2879E9B5-6391-4743-84EB-B017B36C2919}" dt="2023-12-01T21:49:36.983" v="246" actId="14100"/>
          <ac:spMkLst>
            <pc:docMk/>
            <pc:sldMk cId="3300276714" sldId="2146846260"/>
            <ac:spMk id="39" creationId="{5FF39CF9-87A3-A547-262E-BA4FD04BB4C0}"/>
          </ac:spMkLst>
        </pc:spChg>
      </pc:sldChg>
      <pc:sldChg chg="addSp delSp modSp add mod">
        <pc:chgData name="Reed Kiely" userId="768be38e-2fb5-40ce-925d-bd8e9d9e3c31" providerId="ADAL" clId="{2879E9B5-6391-4743-84EB-B017B36C2919}" dt="2023-12-01T21:49:41.363" v="247" actId="1076"/>
        <pc:sldMkLst>
          <pc:docMk/>
          <pc:sldMk cId="862213053" sldId="2146846276"/>
        </pc:sldMkLst>
        <pc:spChg chg="mod">
          <ac:chgData name="Reed Kiely" userId="768be38e-2fb5-40ce-925d-bd8e9d9e3c31" providerId="ADAL" clId="{2879E9B5-6391-4743-84EB-B017B36C2919}" dt="2023-12-01T21:49:41.363" v="247" actId="1076"/>
          <ac:spMkLst>
            <pc:docMk/>
            <pc:sldMk cId="862213053" sldId="2146846276"/>
            <ac:spMk id="4" creationId="{1BF894CE-5EB9-4BB3-F6C7-477E37F6A6AA}"/>
          </ac:spMkLst>
        </pc:spChg>
        <pc:spChg chg="del">
          <ac:chgData name="Reed Kiely" userId="768be38e-2fb5-40ce-925d-bd8e9d9e3c31" providerId="ADAL" clId="{2879E9B5-6391-4743-84EB-B017B36C2919}" dt="2023-10-02T17:29:18.993" v="7" actId="478"/>
          <ac:spMkLst>
            <pc:docMk/>
            <pc:sldMk cId="862213053" sldId="2146846276"/>
            <ac:spMk id="6" creationId="{954DA966-95F3-6A1D-A696-E3ACCB5F2F75}"/>
          </ac:spMkLst>
        </pc:spChg>
        <pc:spChg chg="del">
          <ac:chgData name="Reed Kiely" userId="768be38e-2fb5-40ce-925d-bd8e9d9e3c31" providerId="ADAL" clId="{2879E9B5-6391-4743-84EB-B017B36C2919}" dt="2023-10-02T17:29:15.997" v="4" actId="478"/>
          <ac:spMkLst>
            <pc:docMk/>
            <pc:sldMk cId="862213053" sldId="2146846276"/>
            <ac:spMk id="9" creationId="{224A85FD-C52E-49CF-E02C-1C2E9EE2E98A}"/>
          </ac:spMkLst>
        </pc:spChg>
        <pc:spChg chg="del">
          <ac:chgData name="Reed Kiely" userId="768be38e-2fb5-40ce-925d-bd8e9d9e3c31" providerId="ADAL" clId="{2879E9B5-6391-4743-84EB-B017B36C2919}" dt="2023-10-02T17:31:13.868" v="204" actId="478"/>
          <ac:spMkLst>
            <pc:docMk/>
            <pc:sldMk cId="862213053" sldId="2146846276"/>
            <ac:spMk id="12" creationId="{EEBEC7A8-4231-CD98-14E3-3D4E32EECE11}"/>
          </ac:spMkLst>
        </pc:spChg>
        <pc:spChg chg="add mod">
          <ac:chgData name="Reed Kiely" userId="768be38e-2fb5-40ce-925d-bd8e9d9e3c31" providerId="ADAL" clId="{2879E9B5-6391-4743-84EB-B017B36C2919}" dt="2023-10-02T17:30:56.158" v="197" actId="207"/>
          <ac:spMkLst>
            <pc:docMk/>
            <pc:sldMk cId="862213053" sldId="2146846276"/>
            <ac:spMk id="14" creationId="{A82D393C-9837-302C-BBD1-2E353CD62E46}"/>
          </ac:spMkLst>
        </pc:spChg>
        <pc:spChg chg="add mod">
          <ac:chgData name="Reed Kiely" userId="768be38e-2fb5-40ce-925d-bd8e9d9e3c31" providerId="ADAL" clId="{2879E9B5-6391-4743-84EB-B017B36C2919}" dt="2023-10-02T17:31:21.470" v="208"/>
          <ac:spMkLst>
            <pc:docMk/>
            <pc:sldMk cId="862213053" sldId="2146846276"/>
            <ac:spMk id="15" creationId="{C915D206-8F46-0075-607A-B5E038D88BD1}"/>
          </ac:spMkLst>
        </pc:spChg>
        <pc:spChg chg="del">
          <ac:chgData name="Reed Kiely" userId="768be38e-2fb5-40ce-925d-bd8e9d9e3c31" providerId="ADAL" clId="{2879E9B5-6391-4743-84EB-B017B36C2919}" dt="2023-10-02T17:29:27.113" v="13" actId="478"/>
          <ac:spMkLst>
            <pc:docMk/>
            <pc:sldMk cId="862213053" sldId="2146846276"/>
            <ac:spMk id="28" creationId="{82E6F437-E30A-03A6-0689-6B8CC505C242}"/>
          </ac:spMkLst>
        </pc:spChg>
        <pc:spChg chg="del">
          <ac:chgData name="Reed Kiely" userId="768be38e-2fb5-40ce-925d-bd8e9d9e3c31" providerId="ADAL" clId="{2879E9B5-6391-4743-84EB-B017B36C2919}" dt="2023-10-02T17:29:27.113" v="13" actId="478"/>
          <ac:spMkLst>
            <pc:docMk/>
            <pc:sldMk cId="862213053" sldId="2146846276"/>
            <ac:spMk id="32" creationId="{047A708D-2735-A015-21D5-0503BA7A953B}"/>
          </ac:spMkLst>
        </pc:spChg>
        <pc:spChg chg="mod">
          <ac:chgData name="Reed Kiely" userId="768be38e-2fb5-40ce-925d-bd8e9d9e3c31" providerId="ADAL" clId="{2879E9B5-6391-4743-84EB-B017B36C2919}" dt="2023-10-02T17:31:12.081" v="203" actId="1036"/>
          <ac:spMkLst>
            <pc:docMk/>
            <pc:sldMk cId="862213053" sldId="2146846276"/>
            <ac:spMk id="34" creationId="{524E051B-CC5C-727A-4CB9-06386F73A6FC}"/>
          </ac:spMkLst>
        </pc:spChg>
        <pc:spChg chg="del">
          <ac:chgData name="Reed Kiely" userId="768be38e-2fb5-40ce-925d-bd8e9d9e3c31" providerId="ADAL" clId="{2879E9B5-6391-4743-84EB-B017B36C2919}" dt="2023-10-02T17:29:27.113" v="13" actId="478"/>
          <ac:spMkLst>
            <pc:docMk/>
            <pc:sldMk cId="862213053" sldId="2146846276"/>
            <ac:spMk id="45" creationId="{DB583254-2D8B-F560-0387-EE8ED0732D1E}"/>
          </ac:spMkLst>
        </pc:spChg>
        <pc:spChg chg="del">
          <ac:chgData name="Reed Kiely" userId="768be38e-2fb5-40ce-925d-bd8e9d9e3c31" providerId="ADAL" clId="{2879E9B5-6391-4743-84EB-B017B36C2919}" dt="2023-10-02T17:29:27.113" v="13" actId="478"/>
          <ac:spMkLst>
            <pc:docMk/>
            <pc:sldMk cId="862213053" sldId="2146846276"/>
            <ac:spMk id="46" creationId="{5C2B4A8A-6653-6EBB-324A-266ACD18300A}"/>
          </ac:spMkLst>
        </pc:spChg>
        <pc:spChg chg="del">
          <ac:chgData name="Reed Kiely" userId="768be38e-2fb5-40ce-925d-bd8e9d9e3c31" providerId="ADAL" clId="{2879E9B5-6391-4743-84EB-B017B36C2919}" dt="2023-10-02T17:29:27.113" v="13" actId="478"/>
          <ac:spMkLst>
            <pc:docMk/>
            <pc:sldMk cId="862213053" sldId="2146846276"/>
            <ac:spMk id="47" creationId="{7AF76144-EC65-745B-69F2-AC54F6911E1A}"/>
          </ac:spMkLst>
        </pc:spChg>
        <pc:spChg chg="del">
          <ac:chgData name="Reed Kiely" userId="768be38e-2fb5-40ce-925d-bd8e9d9e3c31" providerId="ADAL" clId="{2879E9B5-6391-4743-84EB-B017B36C2919}" dt="2023-10-02T17:29:27.113" v="13" actId="478"/>
          <ac:spMkLst>
            <pc:docMk/>
            <pc:sldMk cId="862213053" sldId="2146846276"/>
            <ac:spMk id="48" creationId="{4B1CFC7C-F960-A306-89BF-838BF51B46A4}"/>
          </ac:spMkLst>
        </pc:spChg>
        <pc:spChg chg="del">
          <ac:chgData name="Reed Kiely" userId="768be38e-2fb5-40ce-925d-bd8e9d9e3c31" providerId="ADAL" clId="{2879E9B5-6391-4743-84EB-B017B36C2919}" dt="2023-10-02T17:29:27.113" v="13" actId="478"/>
          <ac:spMkLst>
            <pc:docMk/>
            <pc:sldMk cId="862213053" sldId="2146846276"/>
            <ac:spMk id="49" creationId="{ECDB3EF8-4E9C-D764-0B51-03A2050003F2}"/>
          </ac:spMkLst>
        </pc:spChg>
        <pc:spChg chg="del">
          <ac:chgData name="Reed Kiely" userId="768be38e-2fb5-40ce-925d-bd8e9d9e3c31" providerId="ADAL" clId="{2879E9B5-6391-4743-84EB-B017B36C2919}" dt="2023-10-02T17:29:27.113" v="13" actId="478"/>
          <ac:spMkLst>
            <pc:docMk/>
            <pc:sldMk cId="862213053" sldId="2146846276"/>
            <ac:spMk id="50" creationId="{5DB7663E-25A1-CFCA-6FC2-54774E74EE94}"/>
          </ac:spMkLst>
        </pc:spChg>
        <pc:spChg chg="del">
          <ac:chgData name="Reed Kiely" userId="768be38e-2fb5-40ce-925d-bd8e9d9e3c31" providerId="ADAL" clId="{2879E9B5-6391-4743-84EB-B017B36C2919}" dt="2023-10-02T17:29:27.113" v="13" actId="478"/>
          <ac:spMkLst>
            <pc:docMk/>
            <pc:sldMk cId="862213053" sldId="2146846276"/>
            <ac:spMk id="51" creationId="{FC2ACD6B-23CC-29B8-1A3E-18AB1EACF053}"/>
          </ac:spMkLst>
        </pc:spChg>
        <pc:spChg chg="del">
          <ac:chgData name="Reed Kiely" userId="768be38e-2fb5-40ce-925d-bd8e9d9e3c31" providerId="ADAL" clId="{2879E9B5-6391-4743-84EB-B017B36C2919}" dt="2023-10-02T17:29:27.113" v="13" actId="478"/>
          <ac:spMkLst>
            <pc:docMk/>
            <pc:sldMk cId="862213053" sldId="2146846276"/>
            <ac:spMk id="52" creationId="{F4A82339-4B14-B60D-63AF-70DA11DD5CD3}"/>
          </ac:spMkLst>
        </pc:spChg>
        <pc:spChg chg="del">
          <ac:chgData name="Reed Kiely" userId="768be38e-2fb5-40ce-925d-bd8e9d9e3c31" providerId="ADAL" clId="{2879E9B5-6391-4743-84EB-B017B36C2919}" dt="2023-10-02T17:29:27.113" v="13" actId="478"/>
          <ac:spMkLst>
            <pc:docMk/>
            <pc:sldMk cId="862213053" sldId="2146846276"/>
            <ac:spMk id="53" creationId="{30F6AE7B-5EB8-319D-B9F4-F9EDA0404D46}"/>
          </ac:spMkLst>
        </pc:spChg>
        <pc:spChg chg="del">
          <ac:chgData name="Reed Kiely" userId="768be38e-2fb5-40ce-925d-bd8e9d9e3c31" providerId="ADAL" clId="{2879E9B5-6391-4743-84EB-B017B36C2919}" dt="2023-10-02T17:29:27.113" v="13" actId="478"/>
          <ac:spMkLst>
            <pc:docMk/>
            <pc:sldMk cId="862213053" sldId="2146846276"/>
            <ac:spMk id="54" creationId="{C5269C13-1656-CEF4-0FDA-A1ADA9AE7D9F}"/>
          </ac:spMkLst>
        </pc:spChg>
        <pc:spChg chg="del">
          <ac:chgData name="Reed Kiely" userId="768be38e-2fb5-40ce-925d-bd8e9d9e3c31" providerId="ADAL" clId="{2879E9B5-6391-4743-84EB-B017B36C2919}" dt="2023-10-02T17:29:27.113" v="13" actId="478"/>
          <ac:spMkLst>
            <pc:docMk/>
            <pc:sldMk cId="862213053" sldId="2146846276"/>
            <ac:spMk id="55" creationId="{31D5B45F-302C-39E7-3344-F457292EE253}"/>
          </ac:spMkLst>
        </pc:spChg>
        <pc:spChg chg="del">
          <ac:chgData name="Reed Kiely" userId="768be38e-2fb5-40ce-925d-bd8e9d9e3c31" providerId="ADAL" clId="{2879E9B5-6391-4743-84EB-B017B36C2919}" dt="2023-10-02T17:29:27.113" v="13" actId="478"/>
          <ac:spMkLst>
            <pc:docMk/>
            <pc:sldMk cId="862213053" sldId="2146846276"/>
            <ac:spMk id="62" creationId="{3A2B734A-8EB5-95CB-F700-DD904198245A}"/>
          </ac:spMkLst>
        </pc:spChg>
        <pc:spChg chg="del">
          <ac:chgData name="Reed Kiely" userId="768be38e-2fb5-40ce-925d-bd8e9d9e3c31" providerId="ADAL" clId="{2879E9B5-6391-4743-84EB-B017B36C2919}" dt="2023-10-02T17:29:27.113" v="13" actId="478"/>
          <ac:spMkLst>
            <pc:docMk/>
            <pc:sldMk cId="862213053" sldId="2146846276"/>
            <ac:spMk id="63" creationId="{0ED05770-B693-3938-A6F6-6694C1DA8BD7}"/>
          </ac:spMkLst>
        </pc:spChg>
        <pc:spChg chg="del">
          <ac:chgData name="Reed Kiely" userId="768be38e-2fb5-40ce-925d-bd8e9d9e3c31" providerId="ADAL" clId="{2879E9B5-6391-4743-84EB-B017B36C2919}" dt="2023-10-02T17:29:27.113" v="13" actId="478"/>
          <ac:spMkLst>
            <pc:docMk/>
            <pc:sldMk cId="862213053" sldId="2146846276"/>
            <ac:spMk id="64" creationId="{67566518-EB6E-B9F2-C580-62B20EE1B30A}"/>
          </ac:spMkLst>
        </pc:spChg>
        <pc:spChg chg="del">
          <ac:chgData name="Reed Kiely" userId="768be38e-2fb5-40ce-925d-bd8e9d9e3c31" providerId="ADAL" clId="{2879E9B5-6391-4743-84EB-B017B36C2919}" dt="2023-10-02T17:29:27.113" v="13" actId="478"/>
          <ac:spMkLst>
            <pc:docMk/>
            <pc:sldMk cId="862213053" sldId="2146846276"/>
            <ac:spMk id="68" creationId="{A4467DA1-A93F-892B-1779-A800D4235B1D}"/>
          </ac:spMkLst>
        </pc:spChg>
        <pc:spChg chg="mod">
          <ac:chgData name="Reed Kiely" userId="768be38e-2fb5-40ce-925d-bd8e9d9e3c31" providerId="ADAL" clId="{2879E9B5-6391-4743-84EB-B017B36C2919}" dt="2023-10-02T17:29:55.772" v="32" actId="404"/>
          <ac:spMkLst>
            <pc:docMk/>
            <pc:sldMk cId="862213053" sldId="2146846276"/>
            <ac:spMk id="69" creationId="{1BD4E3B4-F723-8E7C-1784-3DB9AB3B4C65}"/>
          </ac:spMkLst>
        </pc:spChg>
        <pc:spChg chg="del">
          <ac:chgData name="Reed Kiely" userId="768be38e-2fb5-40ce-925d-bd8e9d9e3c31" providerId="ADAL" clId="{2879E9B5-6391-4743-84EB-B017B36C2919}" dt="2023-10-02T17:29:27.113" v="13" actId="478"/>
          <ac:spMkLst>
            <pc:docMk/>
            <pc:sldMk cId="862213053" sldId="2146846276"/>
            <ac:spMk id="75" creationId="{BCF84B83-4DB0-0111-7E2E-DE70EF44A34D}"/>
          </ac:spMkLst>
        </pc:spChg>
        <pc:spChg chg="del">
          <ac:chgData name="Reed Kiely" userId="768be38e-2fb5-40ce-925d-bd8e9d9e3c31" providerId="ADAL" clId="{2879E9B5-6391-4743-84EB-B017B36C2919}" dt="2023-10-02T17:29:27.113" v="13" actId="478"/>
          <ac:spMkLst>
            <pc:docMk/>
            <pc:sldMk cId="862213053" sldId="2146846276"/>
            <ac:spMk id="76" creationId="{D05F656B-EBA2-19F4-81A0-B2EA6F93EE6A}"/>
          </ac:spMkLst>
        </pc:spChg>
        <pc:spChg chg="del">
          <ac:chgData name="Reed Kiely" userId="768be38e-2fb5-40ce-925d-bd8e9d9e3c31" providerId="ADAL" clId="{2879E9B5-6391-4743-84EB-B017B36C2919}" dt="2023-10-02T17:29:27.113" v="13" actId="478"/>
          <ac:spMkLst>
            <pc:docMk/>
            <pc:sldMk cId="862213053" sldId="2146846276"/>
            <ac:spMk id="77" creationId="{84C8AE92-C755-BDCE-35BC-FB96B7EF1B88}"/>
          </ac:spMkLst>
        </pc:spChg>
        <pc:spChg chg="del">
          <ac:chgData name="Reed Kiely" userId="768be38e-2fb5-40ce-925d-bd8e9d9e3c31" providerId="ADAL" clId="{2879E9B5-6391-4743-84EB-B017B36C2919}" dt="2023-10-02T17:29:27.113" v="13" actId="478"/>
          <ac:spMkLst>
            <pc:docMk/>
            <pc:sldMk cId="862213053" sldId="2146846276"/>
            <ac:spMk id="78" creationId="{4417B0A1-C5CE-F21A-6232-079226AA6CD7}"/>
          </ac:spMkLst>
        </pc:spChg>
        <pc:spChg chg="del">
          <ac:chgData name="Reed Kiely" userId="768be38e-2fb5-40ce-925d-bd8e9d9e3c31" providerId="ADAL" clId="{2879E9B5-6391-4743-84EB-B017B36C2919}" dt="2023-10-02T17:29:27.113" v="13" actId="478"/>
          <ac:spMkLst>
            <pc:docMk/>
            <pc:sldMk cId="862213053" sldId="2146846276"/>
            <ac:spMk id="79" creationId="{A36DBE17-9A7D-540D-83D0-E8BA5E245958}"/>
          </ac:spMkLst>
        </pc:spChg>
        <pc:spChg chg="del">
          <ac:chgData name="Reed Kiely" userId="768be38e-2fb5-40ce-925d-bd8e9d9e3c31" providerId="ADAL" clId="{2879E9B5-6391-4743-84EB-B017B36C2919}" dt="2023-10-02T17:29:27.113" v="13" actId="478"/>
          <ac:spMkLst>
            <pc:docMk/>
            <pc:sldMk cId="862213053" sldId="2146846276"/>
            <ac:spMk id="80" creationId="{7564BBF8-EAE6-D7C0-2054-BAECE8D34504}"/>
          </ac:spMkLst>
        </pc:spChg>
        <pc:spChg chg="del">
          <ac:chgData name="Reed Kiely" userId="768be38e-2fb5-40ce-925d-bd8e9d9e3c31" providerId="ADAL" clId="{2879E9B5-6391-4743-84EB-B017B36C2919}" dt="2023-10-02T17:29:27.113" v="13" actId="478"/>
          <ac:spMkLst>
            <pc:docMk/>
            <pc:sldMk cId="862213053" sldId="2146846276"/>
            <ac:spMk id="81" creationId="{9AD6E6BA-6F9B-2889-69CB-ABDBEA37E682}"/>
          </ac:spMkLst>
        </pc:spChg>
        <pc:spChg chg="del">
          <ac:chgData name="Reed Kiely" userId="768be38e-2fb5-40ce-925d-bd8e9d9e3c31" providerId="ADAL" clId="{2879E9B5-6391-4743-84EB-B017B36C2919}" dt="2023-10-02T17:29:27.113" v="13" actId="478"/>
          <ac:spMkLst>
            <pc:docMk/>
            <pc:sldMk cId="862213053" sldId="2146846276"/>
            <ac:spMk id="82" creationId="{1C734577-6B13-9F46-0443-9A5C410529D3}"/>
          </ac:spMkLst>
        </pc:spChg>
        <pc:spChg chg="del">
          <ac:chgData name="Reed Kiely" userId="768be38e-2fb5-40ce-925d-bd8e9d9e3c31" providerId="ADAL" clId="{2879E9B5-6391-4743-84EB-B017B36C2919}" dt="2023-10-02T17:29:27.113" v="13" actId="478"/>
          <ac:spMkLst>
            <pc:docMk/>
            <pc:sldMk cId="862213053" sldId="2146846276"/>
            <ac:spMk id="91" creationId="{39BB0C5C-2A91-4D1B-8827-9B584D407C02}"/>
          </ac:spMkLst>
        </pc:spChg>
        <pc:spChg chg="del">
          <ac:chgData name="Reed Kiely" userId="768be38e-2fb5-40ce-925d-bd8e9d9e3c31" providerId="ADAL" clId="{2879E9B5-6391-4743-84EB-B017B36C2919}" dt="2023-10-02T17:29:27.113" v="13" actId="478"/>
          <ac:spMkLst>
            <pc:docMk/>
            <pc:sldMk cId="862213053" sldId="2146846276"/>
            <ac:spMk id="95" creationId="{E25C1659-ADF6-FB58-AA55-813D15569802}"/>
          </ac:spMkLst>
        </pc:spChg>
        <pc:spChg chg="del">
          <ac:chgData name="Reed Kiely" userId="768be38e-2fb5-40ce-925d-bd8e9d9e3c31" providerId="ADAL" clId="{2879E9B5-6391-4743-84EB-B017B36C2919}" dt="2023-10-02T17:29:27.113" v="13" actId="478"/>
          <ac:spMkLst>
            <pc:docMk/>
            <pc:sldMk cId="862213053" sldId="2146846276"/>
            <ac:spMk id="98" creationId="{50557F7E-C680-982E-F08A-9BF06850D1B1}"/>
          </ac:spMkLst>
        </pc:spChg>
        <pc:spChg chg="del">
          <ac:chgData name="Reed Kiely" userId="768be38e-2fb5-40ce-925d-bd8e9d9e3c31" providerId="ADAL" clId="{2879E9B5-6391-4743-84EB-B017B36C2919}" dt="2023-10-02T17:29:27.113" v="13" actId="478"/>
          <ac:spMkLst>
            <pc:docMk/>
            <pc:sldMk cId="862213053" sldId="2146846276"/>
            <ac:spMk id="99" creationId="{6EE8F5D3-45F0-0218-5B91-716DB93B5D90}"/>
          </ac:spMkLst>
        </pc:spChg>
        <pc:spChg chg="del">
          <ac:chgData name="Reed Kiely" userId="768be38e-2fb5-40ce-925d-bd8e9d9e3c31" providerId="ADAL" clId="{2879E9B5-6391-4743-84EB-B017B36C2919}" dt="2023-10-02T17:29:27.113" v="13" actId="478"/>
          <ac:spMkLst>
            <pc:docMk/>
            <pc:sldMk cId="862213053" sldId="2146846276"/>
            <ac:spMk id="100" creationId="{C5271A06-F6E9-ECBB-C419-2F213133FFFA}"/>
          </ac:spMkLst>
        </pc:spChg>
        <pc:spChg chg="del">
          <ac:chgData name="Reed Kiely" userId="768be38e-2fb5-40ce-925d-bd8e9d9e3c31" providerId="ADAL" clId="{2879E9B5-6391-4743-84EB-B017B36C2919}" dt="2023-10-02T17:29:27.113" v="13" actId="478"/>
          <ac:spMkLst>
            <pc:docMk/>
            <pc:sldMk cId="862213053" sldId="2146846276"/>
            <ac:spMk id="101" creationId="{37A01A42-D0C2-5E9E-2903-CE7E0727ABD7}"/>
          </ac:spMkLst>
        </pc:spChg>
        <pc:spChg chg="del">
          <ac:chgData name="Reed Kiely" userId="768be38e-2fb5-40ce-925d-bd8e9d9e3c31" providerId="ADAL" clId="{2879E9B5-6391-4743-84EB-B017B36C2919}" dt="2023-10-02T17:29:27.113" v="13" actId="478"/>
          <ac:spMkLst>
            <pc:docMk/>
            <pc:sldMk cId="862213053" sldId="2146846276"/>
            <ac:spMk id="104" creationId="{A6ABFABF-5A40-5DD8-DDE4-CADDCD58DD2A}"/>
          </ac:spMkLst>
        </pc:spChg>
        <pc:spChg chg="del">
          <ac:chgData name="Reed Kiely" userId="768be38e-2fb5-40ce-925d-bd8e9d9e3c31" providerId="ADAL" clId="{2879E9B5-6391-4743-84EB-B017B36C2919}" dt="2023-10-02T17:29:27.113" v="13" actId="478"/>
          <ac:spMkLst>
            <pc:docMk/>
            <pc:sldMk cId="862213053" sldId="2146846276"/>
            <ac:spMk id="105" creationId="{2FCF7F3D-61E5-90CB-3382-0FE0C253C544}"/>
          </ac:spMkLst>
        </pc:spChg>
        <pc:spChg chg="del">
          <ac:chgData name="Reed Kiely" userId="768be38e-2fb5-40ce-925d-bd8e9d9e3c31" providerId="ADAL" clId="{2879E9B5-6391-4743-84EB-B017B36C2919}" dt="2023-10-02T17:29:27.113" v="13" actId="478"/>
          <ac:spMkLst>
            <pc:docMk/>
            <pc:sldMk cId="862213053" sldId="2146846276"/>
            <ac:spMk id="106" creationId="{2578A6FE-5E95-A48E-2185-3EC4295443FB}"/>
          </ac:spMkLst>
        </pc:spChg>
        <pc:picChg chg="add mod">
          <ac:chgData name="Reed Kiely" userId="768be38e-2fb5-40ce-925d-bd8e9d9e3c31" providerId="ADAL" clId="{2879E9B5-6391-4743-84EB-B017B36C2919}" dt="2023-10-02T17:29:34.112" v="17" actId="1076"/>
          <ac:picMkLst>
            <pc:docMk/>
            <pc:sldMk cId="862213053" sldId="2146846276"/>
            <ac:picMk id="7" creationId="{D5AE3218-B9DD-A221-B802-F95554B72AE1}"/>
          </ac:picMkLst>
        </pc:picChg>
        <pc:picChg chg="del">
          <ac:chgData name="Reed Kiely" userId="768be38e-2fb5-40ce-925d-bd8e9d9e3c31" providerId="ADAL" clId="{2879E9B5-6391-4743-84EB-B017B36C2919}" dt="2023-10-02T17:29:19.657" v="8" actId="478"/>
          <ac:picMkLst>
            <pc:docMk/>
            <pc:sldMk cId="862213053" sldId="2146846276"/>
            <ac:picMk id="8" creationId="{1D271F42-ADD0-B1E8-A605-7BC19BEA3D67}"/>
          </ac:picMkLst>
        </pc:picChg>
        <pc:picChg chg="del">
          <ac:chgData name="Reed Kiely" userId="768be38e-2fb5-40ce-925d-bd8e9d9e3c31" providerId="ADAL" clId="{2879E9B5-6391-4743-84EB-B017B36C2919}" dt="2023-10-02T17:29:20.344" v="9" actId="478"/>
          <ac:picMkLst>
            <pc:docMk/>
            <pc:sldMk cId="862213053" sldId="2146846276"/>
            <ac:picMk id="11" creationId="{B7263031-4038-778F-309E-00FB8D105D6C}"/>
          </ac:picMkLst>
        </pc:picChg>
        <pc:picChg chg="add mod">
          <ac:chgData name="Reed Kiely" userId="768be38e-2fb5-40ce-925d-bd8e9d9e3c31" providerId="ADAL" clId="{2879E9B5-6391-4743-84EB-B017B36C2919}" dt="2023-10-02T17:30:17.340" v="37" actId="1076"/>
          <ac:picMkLst>
            <pc:docMk/>
            <pc:sldMk cId="862213053" sldId="2146846276"/>
            <ac:picMk id="13" creationId="{DB71619E-6B64-5C98-B0C7-629CC5E721BE}"/>
          </ac:picMkLst>
        </pc:picChg>
        <pc:picChg chg="del">
          <ac:chgData name="Reed Kiely" userId="768be38e-2fb5-40ce-925d-bd8e9d9e3c31" providerId="ADAL" clId="{2879E9B5-6391-4743-84EB-B017B36C2919}" dt="2023-10-02T17:29:27.113" v="13" actId="478"/>
          <ac:picMkLst>
            <pc:docMk/>
            <pc:sldMk cId="862213053" sldId="2146846276"/>
            <ac:picMk id="56" creationId="{C8E41416-EFDA-6758-1036-71A5BB82D494}"/>
          </ac:picMkLst>
        </pc:picChg>
        <pc:picChg chg="del">
          <ac:chgData name="Reed Kiely" userId="768be38e-2fb5-40ce-925d-bd8e9d9e3c31" providerId="ADAL" clId="{2879E9B5-6391-4743-84EB-B017B36C2919}" dt="2023-10-02T17:29:27.113" v="13" actId="478"/>
          <ac:picMkLst>
            <pc:docMk/>
            <pc:sldMk cId="862213053" sldId="2146846276"/>
            <ac:picMk id="65" creationId="{55CC2A59-5A80-DEE2-E058-1134F9ED0B04}"/>
          </ac:picMkLst>
        </pc:picChg>
        <pc:cxnChg chg="del">
          <ac:chgData name="Reed Kiely" userId="768be38e-2fb5-40ce-925d-bd8e9d9e3c31" providerId="ADAL" clId="{2879E9B5-6391-4743-84EB-B017B36C2919}" dt="2023-10-02T17:29:27.113" v="13" actId="478"/>
          <ac:cxnSpMkLst>
            <pc:docMk/>
            <pc:sldMk cId="862213053" sldId="2146846276"/>
            <ac:cxnSpMk id="37" creationId="{06A3FDC4-5C95-4332-F25E-43B0FDE1A3C5}"/>
          </ac:cxnSpMkLst>
        </pc:cxnChg>
        <pc:cxnChg chg="del">
          <ac:chgData name="Reed Kiely" userId="768be38e-2fb5-40ce-925d-bd8e9d9e3c31" providerId="ADAL" clId="{2879E9B5-6391-4743-84EB-B017B36C2919}" dt="2023-10-02T17:29:27.113" v="13" actId="478"/>
          <ac:cxnSpMkLst>
            <pc:docMk/>
            <pc:sldMk cId="862213053" sldId="2146846276"/>
            <ac:cxnSpMk id="38" creationId="{1D2D4939-B9E5-9938-F780-0CDDED4500B0}"/>
          </ac:cxnSpMkLst>
        </pc:cxnChg>
        <pc:cxnChg chg="del">
          <ac:chgData name="Reed Kiely" userId="768be38e-2fb5-40ce-925d-bd8e9d9e3c31" providerId="ADAL" clId="{2879E9B5-6391-4743-84EB-B017B36C2919}" dt="2023-10-02T17:29:27.113" v="13" actId="478"/>
          <ac:cxnSpMkLst>
            <pc:docMk/>
            <pc:sldMk cId="862213053" sldId="2146846276"/>
            <ac:cxnSpMk id="57" creationId="{C0715824-4CE6-2C15-ED88-F7173D8A75EC}"/>
          </ac:cxnSpMkLst>
        </pc:cxnChg>
        <pc:cxnChg chg="del">
          <ac:chgData name="Reed Kiely" userId="768be38e-2fb5-40ce-925d-bd8e9d9e3c31" providerId="ADAL" clId="{2879E9B5-6391-4743-84EB-B017B36C2919}" dt="2023-10-02T17:29:27.113" v="13" actId="478"/>
          <ac:cxnSpMkLst>
            <pc:docMk/>
            <pc:sldMk cId="862213053" sldId="2146846276"/>
            <ac:cxnSpMk id="58" creationId="{86538C50-3D28-8604-2A07-E625B4198C78}"/>
          </ac:cxnSpMkLst>
        </pc:cxnChg>
        <pc:cxnChg chg="del">
          <ac:chgData name="Reed Kiely" userId="768be38e-2fb5-40ce-925d-bd8e9d9e3c31" providerId="ADAL" clId="{2879E9B5-6391-4743-84EB-B017B36C2919}" dt="2023-10-02T17:29:27.113" v="13" actId="478"/>
          <ac:cxnSpMkLst>
            <pc:docMk/>
            <pc:sldMk cId="862213053" sldId="2146846276"/>
            <ac:cxnSpMk id="66" creationId="{B0F472B4-B8CA-25D6-630F-FABC2F4CCFB6}"/>
          </ac:cxnSpMkLst>
        </pc:cxnChg>
        <pc:cxnChg chg="del">
          <ac:chgData name="Reed Kiely" userId="768be38e-2fb5-40ce-925d-bd8e9d9e3c31" providerId="ADAL" clId="{2879E9B5-6391-4743-84EB-B017B36C2919}" dt="2023-10-02T17:29:27.113" v="13" actId="478"/>
          <ac:cxnSpMkLst>
            <pc:docMk/>
            <pc:sldMk cId="862213053" sldId="2146846276"/>
            <ac:cxnSpMk id="71" creationId="{A9F5D6CA-3A91-5082-DC7F-C3848625FD2C}"/>
          </ac:cxnSpMkLst>
        </pc:cxnChg>
        <pc:cxnChg chg="del">
          <ac:chgData name="Reed Kiely" userId="768be38e-2fb5-40ce-925d-bd8e9d9e3c31" providerId="ADAL" clId="{2879E9B5-6391-4743-84EB-B017B36C2919}" dt="2023-10-02T17:29:27.113" v="13" actId="478"/>
          <ac:cxnSpMkLst>
            <pc:docMk/>
            <pc:sldMk cId="862213053" sldId="2146846276"/>
            <ac:cxnSpMk id="74" creationId="{500C4722-B02D-6099-46BD-3588128FC8AA}"/>
          </ac:cxnSpMkLst>
        </pc:cxnChg>
        <pc:cxnChg chg="del">
          <ac:chgData name="Reed Kiely" userId="768be38e-2fb5-40ce-925d-bd8e9d9e3c31" providerId="ADAL" clId="{2879E9B5-6391-4743-84EB-B017B36C2919}" dt="2023-10-02T17:29:27.113" v="13" actId="478"/>
          <ac:cxnSpMkLst>
            <pc:docMk/>
            <pc:sldMk cId="862213053" sldId="2146846276"/>
            <ac:cxnSpMk id="83" creationId="{FAF127BA-806A-1193-1DE5-BC404ED490B9}"/>
          </ac:cxnSpMkLst>
        </pc:cxnChg>
        <pc:cxnChg chg="del">
          <ac:chgData name="Reed Kiely" userId="768be38e-2fb5-40ce-925d-bd8e9d9e3c31" providerId="ADAL" clId="{2879E9B5-6391-4743-84EB-B017B36C2919}" dt="2023-10-02T17:29:27.113" v="13" actId="478"/>
          <ac:cxnSpMkLst>
            <pc:docMk/>
            <pc:sldMk cId="862213053" sldId="2146846276"/>
            <ac:cxnSpMk id="84" creationId="{652CBD57-6E84-7246-472D-AFAA0DAFFA33}"/>
          </ac:cxnSpMkLst>
        </pc:cxnChg>
        <pc:cxnChg chg="del">
          <ac:chgData name="Reed Kiely" userId="768be38e-2fb5-40ce-925d-bd8e9d9e3c31" providerId="ADAL" clId="{2879E9B5-6391-4743-84EB-B017B36C2919}" dt="2023-10-02T17:29:27.113" v="13" actId="478"/>
          <ac:cxnSpMkLst>
            <pc:docMk/>
            <pc:sldMk cId="862213053" sldId="2146846276"/>
            <ac:cxnSpMk id="94" creationId="{67D8DF22-158E-7ACE-E7C8-C5370308A832}"/>
          </ac:cxnSpMkLst>
        </pc:cxnChg>
      </pc:sldChg>
      <pc:sldChg chg="delSp modSp mod delCm">
        <pc:chgData name="Reed Kiely" userId="768be38e-2fb5-40ce-925d-bd8e9d9e3c31" providerId="ADAL" clId="{2879E9B5-6391-4743-84EB-B017B36C2919}" dt="2023-12-01T21:47:57.140" v="232"/>
        <pc:sldMkLst>
          <pc:docMk/>
          <pc:sldMk cId="216616025" sldId="2147327031"/>
        </pc:sldMkLst>
        <pc:spChg chg="mod">
          <ac:chgData name="Reed Kiely" userId="768be38e-2fb5-40ce-925d-bd8e9d9e3c31" providerId="ADAL" clId="{2879E9B5-6391-4743-84EB-B017B36C2919}" dt="2023-12-01T21:47:55.399" v="231"/>
          <ac:spMkLst>
            <pc:docMk/>
            <pc:sldMk cId="216616025" sldId="2147327031"/>
            <ac:spMk id="8" creationId="{1D69881A-FB64-3CFC-C56D-CC1440044506}"/>
          </ac:spMkLst>
        </pc:spChg>
        <pc:spChg chg="del">
          <ac:chgData name="Reed Kiely" userId="768be38e-2fb5-40ce-925d-bd8e9d9e3c31" providerId="ADAL" clId="{2879E9B5-6391-4743-84EB-B017B36C2919}" dt="2023-12-01T21:47:46.558" v="227" actId="478"/>
          <ac:spMkLst>
            <pc:docMk/>
            <pc:sldMk cId="216616025" sldId="2147327031"/>
            <ac:spMk id="64" creationId="{1986E53F-8BF9-9A48-B673-E5B61E76B9C1}"/>
          </ac:spMkLst>
        </pc:spChg>
        <pc:picChg chg="mod">
          <ac:chgData name="Reed Kiely" userId="768be38e-2fb5-40ce-925d-bd8e9d9e3c31" providerId="ADAL" clId="{2879E9B5-6391-4743-84EB-B017B36C2919}" dt="2023-12-01T21:47:49.978" v="228"/>
          <ac:picMkLst>
            <pc:docMk/>
            <pc:sldMk cId="216616025" sldId="2147327031"/>
            <ac:picMk id="49" creationId="{9F867B83-6DF9-AD07-A28C-A261AFCE75DC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eed Kiely" userId="768be38e-2fb5-40ce-925d-bd8e9d9e3c31" providerId="ADAL" clId="{2879E9B5-6391-4743-84EB-B017B36C2919}" dt="2023-12-01T21:47:57.140" v="232"/>
              <pc2:cmMkLst xmlns:pc2="http://schemas.microsoft.com/office/powerpoint/2019/9/main/command">
                <pc:docMk/>
                <pc:sldMk cId="216616025" sldId="2147327031"/>
                <pc2:cmMk id="{43F481F7-E060-486F-847B-C861596613D2}"/>
              </pc2:cmMkLst>
            </pc226:cmChg>
          </p:ext>
        </pc:extLst>
      </pc:sldChg>
      <pc:sldChg chg="delSp modSp mod delCm">
        <pc:chgData name="Reed Kiely" userId="768be38e-2fb5-40ce-925d-bd8e9d9e3c31" providerId="ADAL" clId="{2879E9B5-6391-4743-84EB-B017B36C2919}" dt="2023-12-01T21:48:24.627" v="237"/>
        <pc:sldMkLst>
          <pc:docMk/>
          <pc:sldMk cId="4234762483" sldId="2147327032"/>
        </pc:sldMkLst>
        <pc:spChg chg="mod">
          <ac:chgData name="Reed Kiely" userId="768be38e-2fb5-40ce-925d-bd8e9d9e3c31" providerId="ADAL" clId="{2879E9B5-6391-4743-84EB-B017B36C2919}" dt="2023-12-01T21:48:18.390" v="236"/>
          <ac:spMkLst>
            <pc:docMk/>
            <pc:sldMk cId="4234762483" sldId="2147327032"/>
            <ac:spMk id="8" creationId="{1D69881A-FB64-3CFC-C56D-CC1440044506}"/>
          </ac:spMkLst>
        </pc:spChg>
        <pc:spChg chg="del">
          <ac:chgData name="Reed Kiely" userId="768be38e-2fb5-40ce-925d-bd8e9d9e3c31" providerId="ADAL" clId="{2879E9B5-6391-4743-84EB-B017B36C2919}" dt="2023-12-01T21:48:04.589" v="233" actId="478"/>
          <ac:spMkLst>
            <pc:docMk/>
            <pc:sldMk cId="4234762483" sldId="2147327032"/>
            <ac:spMk id="64" creationId="{1986E53F-8BF9-9A48-B673-E5B61E76B9C1}"/>
          </ac:spMkLst>
        </pc:spChg>
        <pc:picChg chg="mod">
          <ac:chgData name="Reed Kiely" userId="768be38e-2fb5-40ce-925d-bd8e9d9e3c31" providerId="ADAL" clId="{2879E9B5-6391-4743-84EB-B017B36C2919}" dt="2023-12-01T21:48:07.405" v="234"/>
          <ac:picMkLst>
            <pc:docMk/>
            <pc:sldMk cId="4234762483" sldId="2147327032"/>
            <ac:picMk id="49" creationId="{9F867B83-6DF9-AD07-A28C-A261AFCE75DC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eed Kiely" userId="768be38e-2fb5-40ce-925d-bd8e9d9e3c31" providerId="ADAL" clId="{2879E9B5-6391-4743-84EB-B017B36C2919}" dt="2023-12-01T21:48:24.627" v="237"/>
              <pc2:cmMkLst xmlns:pc2="http://schemas.microsoft.com/office/powerpoint/2019/9/main/command">
                <pc:docMk/>
                <pc:sldMk cId="4234762483" sldId="2147327032"/>
                <pc2:cmMk id="{3F798714-1871-4AE3-A1FA-C37D48BF3C4A}"/>
              </pc2:cmMkLst>
            </pc226:cmChg>
          </p:ext>
        </pc:extLst>
      </pc:sldChg>
    </pc:docChg>
  </pc:docChgLst>
  <pc:docChgLst>
    <pc:chgData name="Karolina Guillen" userId="c1c08796-a0be-47c6-af52-5d31fd96ec50" providerId="ADAL" clId="{BD4F4FAF-91C8-438A-A867-1D9B1FF67471}"/>
    <pc:docChg chg="custSel addSld modSld sldOrd">
      <pc:chgData name="Karolina Guillen" userId="c1c08796-a0be-47c6-af52-5d31fd96ec50" providerId="ADAL" clId="{BD4F4FAF-91C8-438A-A867-1D9B1FF67471}" dt="2024-02-28T15:45:48.438" v="128" actId="1582"/>
      <pc:docMkLst>
        <pc:docMk/>
      </pc:docMkLst>
      <pc:sldChg chg="addSp delSp modSp mod">
        <pc:chgData name="Karolina Guillen" userId="c1c08796-a0be-47c6-af52-5d31fd96ec50" providerId="ADAL" clId="{BD4F4FAF-91C8-438A-A867-1D9B1FF67471}" dt="2024-02-28T15:14:42.723" v="109" actId="1076"/>
        <pc:sldMkLst>
          <pc:docMk/>
          <pc:sldMk cId="957495863" sldId="2146846202"/>
        </pc:sldMkLst>
        <pc:spChg chg="del">
          <ac:chgData name="Karolina Guillen" userId="c1c08796-a0be-47c6-af52-5d31fd96ec50" providerId="ADAL" clId="{BD4F4FAF-91C8-438A-A867-1D9B1FF67471}" dt="2024-02-28T15:14:03.249" v="100" actId="478"/>
          <ac:spMkLst>
            <pc:docMk/>
            <pc:sldMk cId="957495863" sldId="2146846202"/>
            <ac:spMk id="6" creationId="{548A6ED4-3753-5E69-509E-1E6C09F6FD6A}"/>
          </ac:spMkLst>
        </pc:spChg>
        <pc:spChg chg="add mod">
          <ac:chgData name="Karolina Guillen" userId="c1c08796-a0be-47c6-af52-5d31fd96ec50" providerId="ADAL" clId="{BD4F4FAF-91C8-438A-A867-1D9B1FF67471}" dt="2024-02-28T15:14:42.723" v="109" actId="1076"/>
          <ac:spMkLst>
            <pc:docMk/>
            <pc:sldMk cId="957495863" sldId="2146846202"/>
            <ac:spMk id="27" creationId="{13A086DB-3D11-9F7D-B585-834DBBE76665}"/>
          </ac:spMkLst>
        </pc:spChg>
        <pc:picChg chg="mod">
          <ac:chgData name="Karolina Guillen" userId="c1c08796-a0be-47c6-af52-5d31fd96ec50" providerId="ADAL" clId="{BD4F4FAF-91C8-438A-A867-1D9B1FF67471}" dt="2024-02-28T15:14:24.763" v="105" actId="554"/>
          <ac:picMkLst>
            <pc:docMk/>
            <pc:sldMk cId="957495863" sldId="2146846202"/>
            <ac:picMk id="12" creationId="{5AF19D5C-DB7A-DF9B-9B06-6ADCEAA43FC7}"/>
          </ac:picMkLst>
        </pc:picChg>
        <pc:picChg chg="del">
          <ac:chgData name="Karolina Guillen" userId="c1c08796-a0be-47c6-af52-5d31fd96ec50" providerId="ADAL" clId="{BD4F4FAF-91C8-438A-A867-1D9B1FF67471}" dt="2024-02-28T15:14:05.248" v="101" actId="478"/>
          <ac:picMkLst>
            <pc:docMk/>
            <pc:sldMk cId="957495863" sldId="2146846202"/>
            <ac:picMk id="13" creationId="{9E734A3A-4950-40C7-4CE4-A954E79A9F86}"/>
          </ac:picMkLst>
        </pc:picChg>
        <pc:picChg chg="add mod">
          <ac:chgData name="Karolina Guillen" userId="c1c08796-a0be-47c6-af52-5d31fd96ec50" providerId="ADAL" clId="{BD4F4FAF-91C8-438A-A867-1D9B1FF67471}" dt="2024-02-28T15:14:34.811" v="107" actId="14100"/>
          <ac:picMkLst>
            <pc:docMk/>
            <pc:sldMk cId="957495863" sldId="2146846202"/>
            <ac:picMk id="21" creationId="{45DF1EEA-6167-FEF2-FFA8-D0226B2F43C7}"/>
          </ac:picMkLst>
        </pc:picChg>
      </pc:sldChg>
      <pc:sldChg chg="modSp mod">
        <pc:chgData name="Karolina Guillen" userId="c1c08796-a0be-47c6-af52-5d31fd96ec50" providerId="ADAL" clId="{BD4F4FAF-91C8-438A-A867-1D9B1FF67471}" dt="2024-02-28T15:08:55.892" v="24" actId="14100"/>
        <pc:sldMkLst>
          <pc:docMk/>
          <pc:sldMk cId="2360928187" sldId="2146846398"/>
        </pc:sldMkLst>
        <pc:spChg chg="mod">
          <ac:chgData name="Karolina Guillen" userId="c1c08796-a0be-47c6-af52-5d31fd96ec50" providerId="ADAL" clId="{BD4F4FAF-91C8-438A-A867-1D9B1FF67471}" dt="2024-02-28T15:08:55.892" v="24" actId="14100"/>
          <ac:spMkLst>
            <pc:docMk/>
            <pc:sldMk cId="2360928187" sldId="2146846398"/>
            <ac:spMk id="33" creationId="{5F644213-0A8E-021E-11CD-A1363C24F7C1}"/>
          </ac:spMkLst>
        </pc:spChg>
        <pc:spChg chg="mod">
          <ac:chgData name="Karolina Guillen" userId="c1c08796-a0be-47c6-af52-5d31fd96ec50" providerId="ADAL" clId="{BD4F4FAF-91C8-438A-A867-1D9B1FF67471}" dt="2024-02-28T15:08:27.301" v="21" actId="1037"/>
          <ac:spMkLst>
            <pc:docMk/>
            <pc:sldMk cId="2360928187" sldId="2146846398"/>
            <ac:spMk id="140" creationId="{7186653F-BB6F-43D2-4EAF-03D564C486D0}"/>
          </ac:spMkLst>
        </pc:spChg>
      </pc:sldChg>
      <pc:sldChg chg="addSp delSp modSp add mod">
        <pc:chgData name="Karolina Guillen" userId="c1c08796-a0be-47c6-af52-5d31fd96ec50" providerId="ADAL" clId="{BD4F4FAF-91C8-438A-A867-1D9B1FF67471}" dt="2024-02-28T15:45:48.438" v="128" actId="1582"/>
        <pc:sldMkLst>
          <pc:docMk/>
          <pc:sldMk cId="3056672077" sldId="2146846415"/>
        </pc:sldMkLst>
        <pc:spChg chg="add del mod">
          <ac:chgData name="Karolina Guillen" userId="c1c08796-a0be-47c6-af52-5d31fd96ec50" providerId="ADAL" clId="{BD4F4FAF-91C8-438A-A867-1D9B1FF67471}" dt="2024-02-28T15:44:43.442" v="119" actId="478"/>
          <ac:spMkLst>
            <pc:docMk/>
            <pc:sldMk cId="3056672077" sldId="2146846415"/>
            <ac:spMk id="4" creationId="{C07F66C9-585C-1141-1E32-EC4CB68F8006}"/>
          </ac:spMkLst>
        </pc:spChg>
        <pc:spChg chg="add del mod">
          <ac:chgData name="Karolina Guillen" userId="c1c08796-a0be-47c6-af52-5d31fd96ec50" providerId="ADAL" clId="{BD4F4FAF-91C8-438A-A867-1D9B1FF67471}" dt="2024-02-28T15:44:43.442" v="119" actId="478"/>
          <ac:spMkLst>
            <pc:docMk/>
            <pc:sldMk cId="3056672077" sldId="2146846415"/>
            <ac:spMk id="6" creationId="{22DD1FE7-AE52-6397-7900-A5D790EFD623}"/>
          </ac:spMkLst>
        </pc:spChg>
        <pc:spChg chg="add del mod">
          <ac:chgData name="Karolina Guillen" userId="c1c08796-a0be-47c6-af52-5d31fd96ec50" providerId="ADAL" clId="{BD4F4FAF-91C8-438A-A867-1D9B1FF67471}" dt="2024-02-28T15:44:43.442" v="119" actId="478"/>
          <ac:spMkLst>
            <pc:docMk/>
            <pc:sldMk cId="3056672077" sldId="2146846415"/>
            <ac:spMk id="7" creationId="{2F022337-9161-4829-04E3-9B681CDDDBA1}"/>
          </ac:spMkLst>
        </pc:spChg>
        <pc:spChg chg="add del mod">
          <ac:chgData name="Karolina Guillen" userId="c1c08796-a0be-47c6-af52-5d31fd96ec50" providerId="ADAL" clId="{BD4F4FAF-91C8-438A-A867-1D9B1FF67471}" dt="2024-02-28T15:44:43.442" v="119" actId="478"/>
          <ac:spMkLst>
            <pc:docMk/>
            <pc:sldMk cId="3056672077" sldId="2146846415"/>
            <ac:spMk id="8" creationId="{5C1F5500-7139-0A93-26E2-624EDD8731BA}"/>
          </ac:spMkLst>
        </pc:spChg>
        <pc:spChg chg="add del mod">
          <ac:chgData name="Karolina Guillen" userId="c1c08796-a0be-47c6-af52-5d31fd96ec50" providerId="ADAL" clId="{BD4F4FAF-91C8-438A-A867-1D9B1FF67471}" dt="2024-02-28T15:44:43.442" v="119" actId="478"/>
          <ac:spMkLst>
            <pc:docMk/>
            <pc:sldMk cId="3056672077" sldId="2146846415"/>
            <ac:spMk id="10" creationId="{82EF0A2E-95EB-0B95-F0B5-FD75CD58A154}"/>
          </ac:spMkLst>
        </pc:spChg>
        <pc:spChg chg="add del mod">
          <ac:chgData name="Karolina Guillen" userId="c1c08796-a0be-47c6-af52-5d31fd96ec50" providerId="ADAL" clId="{BD4F4FAF-91C8-438A-A867-1D9B1FF67471}" dt="2024-02-28T15:44:43.442" v="119" actId="478"/>
          <ac:spMkLst>
            <pc:docMk/>
            <pc:sldMk cId="3056672077" sldId="2146846415"/>
            <ac:spMk id="13" creationId="{1F40111D-00AA-469D-C429-B4D6132426A0}"/>
          </ac:spMkLst>
        </pc:spChg>
        <pc:spChg chg="add del mod">
          <ac:chgData name="Karolina Guillen" userId="c1c08796-a0be-47c6-af52-5d31fd96ec50" providerId="ADAL" clId="{BD4F4FAF-91C8-438A-A867-1D9B1FF67471}" dt="2024-02-28T15:43:41.470" v="110" actId="478"/>
          <ac:spMkLst>
            <pc:docMk/>
            <pc:sldMk cId="3056672077" sldId="2146846415"/>
            <ac:spMk id="14" creationId="{651F2B57-E11C-8F6A-4334-6C0104EDE4F9}"/>
          </ac:spMkLst>
        </pc:spChg>
        <pc:spChg chg="del">
          <ac:chgData name="Karolina Guillen" userId="c1c08796-a0be-47c6-af52-5d31fd96ec50" providerId="ADAL" clId="{BD4F4FAF-91C8-438A-A867-1D9B1FF67471}" dt="2024-02-28T15:12:59.227" v="89" actId="478"/>
          <ac:spMkLst>
            <pc:docMk/>
            <pc:sldMk cId="3056672077" sldId="2146846415"/>
            <ac:spMk id="15" creationId="{738DCE82-08D5-18F6-582A-0A5316D4A6D0}"/>
          </ac:spMkLst>
        </pc:spChg>
        <pc:spChg chg="add del mod">
          <ac:chgData name="Karolina Guillen" userId="c1c08796-a0be-47c6-af52-5d31fd96ec50" providerId="ADAL" clId="{BD4F4FAF-91C8-438A-A867-1D9B1FF67471}" dt="2024-02-28T15:44:43.442" v="119" actId="478"/>
          <ac:spMkLst>
            <pc:docMk/>
            <pc:sldMk cId="3056672077" sldId="2146846415"/>
            <ac:spMk id="15" creationId="{F095E789-62F2-3A70-237D-793E0847584C}"/>
          </ac:spMkLst>
        </pc:spChg>
        <pc:spChg chg="add mod">
          <ac:chgData name="Karolina Guillen" userId="c1c08796-a0be-47c6-af52-5d31fd96ec50" providerId="ADAL" clId="{BD4F4FAF-91C8-438A-A867-1D9B1FF67471}" dt="2024-02-28T15:45:17.347" v="123" actId="14100"/>
          <ac:spMkLst>
            <pc:docMk/>
            <pc:sldMk cId="3056672077" sldId="2146846415"/>
            <ac:spMk id="16" creationId="{DEA87572-7C37-6C3A-1C3F-478722A0E364}"/>
          </ac:spMkLst>
        </pc:spChg>
        <pc:spChg chg="add mod">
          <ac:chgData name="Karolina Guillen" userId="c1c08796-a0be-47c6-af52-5d31fd96ec50" providerId="ADAL" clId="{BD4F4FAF-91C8-438A-A867-1D9B1FF67471}" dt="2024-02-28T15:45:08.852" v="122" actId="207"/>
          <ac:spMkLst>
            <pc:docMk/>
            <pc:sldMk cId="3056672077" sldId="2146846415"/>
            <ac:spMk id="17" creationId="{828878AC-1145-FBD6-A001-263AE615B10C}"/>
          </ac:spMkLst>
        </pc:spChg>
        <pc:spChg chg="add mod">
          <ac:chgData name="Karolina Guillen" userId="c1c08796-a0be-47c6-af52-5d31fd96ec50" providerId="ADAL" clId="{BD4F4FAF-91C8-438A-A867-1D9B1FF67471}" dt="2024-02-28T15:45:04.800" v="121" actId="207"/>
          <ac:spMkLst>
            <pc:docMk/>
            <pc:sldMk cId="3056672077" sldId="2146846415"/>
            <ac:spMk id="18" creationId="{DDCC8BFD-3D13-6A5C-2BD0-E142A6D92110}"/>
          </ac:spMkLst>
        </pc:spChg>
        <pc:spChg chg="add mod">
          <ac:chgData name="Karolina Guillen" userId="c1c08796-a0be-47c6-af52-5d31fd96ec50" providerId="ADAL" clId="{BD4F4FAF-91C8-438A-A867-1D9B1FF67471}" dt="2024-02-28T15:45:48.438" v="128" actId="1582"/>
          <ac:spMkLst>
            <pc:docMk/>
            <pc:sldMk cId="3056672077" sldId="2146846415"/>
            <ac:spMk id="20" creationId="{5B7F0CAA-C482-03C5-CDF1-8303AADAD673}"/>
          </ac:spMkLst>
        </pc:spChg>
        <pc:spChg chg="add mod">
          <ac:chgData name="Karolina Guillen" userId="c1c08796-a0be-47c6-af52-5d31fd96ec50" providerId="ADAL" clId="{BD4F4FAF-91C8-438A-A867-1D9B1FF67471}" dt="2024-02-28T15:45:48.438" v="128" actId="1582"/>
          <ac:spMkLst>
            <pc:docMk/>
            <pc:sldMk cId="3056672077" sldId="2146846415"/>
            <ac:spMk id="21" creationId="{74F6531A-379B-F560-9689-C705DDA3AB4C}"/>
          </ac:spMkLst>
        </pc:spChg>
        <pc:spChg chg="mod">
          <ac:chgData name="Karolina Guillen" userId="c1c08796-a0be-47c6-af52-5d31fd96ec50" providerId="ADAL" clId="{BD4F4FAF-91C8-438A-A867-1D9B1FF67471}" dt="2024-02-28T15:44:36.988" v="118" actId="20577"/>
          <ac:spMkLst>
            <pc:docMk/>
            <pc:sldMk cId="3056672077" sldId="2146846415"/>
            <ac:spMk id="22" creationId="{A57B7275-4782-A870-04F1-D2F8102FC085}"/>
          </ac:spMkLst>
        </pc:spChg>
        <pc:spChg chg="add del mod">
          <ac:chgData name="Karolina Guillen" userId="c1c08796-a0be-47c6-af52-5d31fd96ec50" providerId="ADAL" clId="{BD4F4FAF-91C8-438A-A867-1D9B1FF67471}" dt="2024-02-28T15:43:41.470" v="110" actId="478"/>
          <ac:spMkLst>
            <pc:docMk/>
            <pc:sldMk cId="3056672077" sldId="2146846415"/>
            <ac:spMk id="28" creationId="{C8105B0D-1CFA-6641-FC3D-9AE570588A10}"/>
          </ac:spMkLst>
        </pc:spChg>
        <pc:grpChg chg="del">
          <ac:chgData name="Karolina Guillen" userId="c1c08796-a0be-47c6-af52-5d31fd96ec50" providerId="ADAL" clId="{BD4F4FAF-91C8-438A-A867-1D9B1FF67471}" dt="2024-02-28T15:12:59.227" v="89" actId="478"/>
          <ac:grpSpMkLst>
            <pc:docMk/>
            <pc:sldMk cId="3056672077" sldId="2146846415"/>
            <ac:grpSpMk id="7" creationId="{85717BA5-78B7-7806-782F-047BAF58F08E}"/>
          </ac:grpSpMkLst>
        </pc:grpChg>
        <pc:grpChg chg="del">
          <ac:chgData name="Karolina Guillen" userId="c1c08796-a0be-47c6-af52-5d31fd96ec50" providerId="ADAL" clId="{BD4F4FAF-91C8-438A-A867-1D9B1FF67471}" dt="2024-02-28T15:12:59.227" v="89" actId="478"/>
          <ac:grpSpMkLst>
            <pc:docMk/>
            <pc:sldMk cId="3056672077" sldId="2146846415"/>
            <ac:grpSpMk id="13" creationId="{37B6FE5F-7B59-A8EB-5D56-B59891984851}"/>
          </ac:grpSpMkLst>
        </pc:grpChg>
        <pc:grpChg chg="del">
          <ac:chgData name="Karolina Guillen" userId="c1c08796-a0be-47c6-af52-5d31fd96ec50" providerId="ADAL" clId="{BD4F4FAF-91C8-438A-A867-1D9B1FF67471}" dt="2024-02-28T15:13:05.964" v="91" actId="478"/>
          <ac:grpSpMkLst>
            <pc:docMk/>
            <pc:sldMk cId="3056672077" sldId="2146846415"/>
            <ac:grpSpMk id="17" creationId="{8FA989D8-0EDB-6D14-A15D-6C3A3622481C}"/>
          </ac:grpSpMkLst>
        </pc:grpChg>
        <pc:grpChg chg="add mod">
          <ac:chgData name="Karolina Guillen" userId="c1c08796-a0be-47c6-af52-5d31fd96ec50" providerId="ADAL" clId="{BD4F4FAF-91C8-438A-A867-1D9B1FF67471}" dt="2024-02-28T15:13:11.856" v="92"/>
          <ac:grpSpMkLst>
            <pc:docMk/>
            <pc:sldMk cId="3056672077" sldId="2146846415"/>
            <ac:grpSpMk id="29" creationId="{74E36514-06D8-7156-D0FE-095028FDC813}"/>
          </ac:grpSpMkLst>
        </pc:grpChg>
        <pc:graphicFrameChg chg="add del mod">
          <ac:chgData name="Karolina Guillen" userId="c1c08796-a0be-47c6-af52-5d31fd96ec50" providerId="ADAL" clId="{BD4F4FAF-91C8-438A-A867-1D9B1FF67471}" dt="2024-02-28T15:44:43.442" v="119" actId="478"/>
          <ac:graphicFrameMkLst>
            <pc:docMk/>
            <pc:sldMk cId="3056672077" sldId="2146846415"/>
            <ac:graphicFrameMk id="5" creationId="{467CCC51-BB88-08F1-C15A-50E26ACD8F09}"/>
          </ac:graphicFrameMkLst>
        </pc:graphicFrameChg>
        <pc:graphicFrameChg chg="add del mod">
          <ac:chgData name="Karolina Guillen" userId="c1c08796-a0be-47c6-af52-5d31fd96ec50" providerId="ADAL" clId="{BD4F4FAF-91C8-438A-A867-1D9B1FF67471}" dt="2024-02-28T15:43:41.470" v="110" actId="478"/>
          <ac:graphicFrameMkLst>
            <pc:docMk/>
            <pc:sldMk cId="3056672077" sldId="2146846415"/>
            <ac:graphicFrameMk id="26" creationId="{C7088628-AA1D-2479-E9ED-74C602F9AA82}"/>
          </ac:graphicFrameMkLst>
        </pc:graphicFrameChg>
        <pc:picChg chg="add mod modCrop">
          <ac:chgData name="Karolina Guillen" userId="c1c08796-a0be-47c6-af52-5d31fd96ec50" providerId="ADAL" clId="{BD4F4FAF-91C8-438A-A867-1D9B1FF67471}" dt="2024-02-28T15:11:12.940" v="43" actId="732"/>
          <ac:picMkLst>
            <pc:docMk/>
            <pc:sldMk cId="3056672077" sldId="2146846415"/>
            <ac:picMk id="3" creationId="{9D093056-EA37-49DB-15C7-3C40EEF86FD0}"/>
          </ac:picMkLst>
        </pc:picChg>
        <pc:picChg chg="del mod">
          <ac:chgData name="Karolina Guillen" userId="c1c08796-a0be-47c6-af52-5d31fd96ec50" providerId="ADAL" clId="{BD4F4FAF-91C8-438A-A867-1D9B1FF67471}" dt="2024-02-28T15:09:48.913" v="28" actId="478"/>
          <ac:picMkLst>
            <pc:docMk/>
            <pc:sldMk cId="3056672077" sldId="2146846415"/>
            <ac:picMk id="27" creationId="{38B4310C-6EF4-FF1D-4A19-D2224A62E0D3}"/>
          </ac:picMkLst>
        </pc:picChg>
        <pc:picChg chg="mod">
          <ac:chgData name="Karolina Guillen" userId="c1c08796-a0be-47c6-af52-5d31fd96ec50" providerId="ADAL" clId="{BD4F4FAF-91C8-438A-A867-1D9B1FF67471}" dt="2024-02-28T15:13:11.856" v="92"/>
          <ac:picMkLst>
            <pc:docMk/>
            <pc:sldMk cId="3056672077" sldId="2146846415"/>
            <ac:picMk id="30" creationId="{094F8C0A-D34A-F66C-17EC-79235AF90686}"/>
          </ac:picMkLst>
        </pc:picChg>
        <pc:picChg chg="mod">
          <ac:chgData name="Karolina Guillen" userId="c1c08796-a0be-47c6-af52-5d31fd96ec50" providerId="ADAL" clId="{BD4F4FAF-91C8-438A-A867-1D9B1FF67471}" dt="2024-02-28T15:13:11.856" v="92"/>
          <ac:picMkLst>
            <pc:docMk/>
            <pc:sldMk cId="3056672077" sldId="2146846415"/>
            <ac:picMk id="31" creationId="{60E86B0D-409C-B1BC-0DE0-D9DDB7033AA6}"/>
          </ac:picMkLst>
        </pc:picChg>
        <pc:cxnChg chg="add mod">
          <ac:chgData name="Karolina Guillen" userId="c1c08796-a0be-47c6-af52-5d31fd96ec50" providerId="ADAL" clId="{BD4F4FAF-91C8-438A-A867-1D9B1FF67471}" dt="2024-02-28T15:45:40.733" v="127" actId="693"/>
          <ac:cxnSpMkLst>
            <pc:docMk/>
            <pc:sldMk cId="3056672077" sldId="2146846415"/>
            <ac:cxnSpMk id="24" creationId="{25F4E5CB-5ABC-5020-F344-4D71CDAA3EEC}"/>
          </ac:cxnSpMkLst>
        </pc:cxnChg>
      </pc:sldChg>
      <pc:sldChg chg="modSp add mod ord">
        <pc:chgData name="Karolina Guillen" userId="c1c08796-a0be-47c6-af52-5d31fd96ec50" providerId="ADAL" clId="{BD4F4FAF-91C8-438A-A867-1D9B1FF67471}" dt="2024-02-28T15:44:23.908" v="116"/>
        <pc:sldMkLst>
          <pc:docMk/>
          <pc:sldMk cId="3275383021" sldId="2146846416"/>
        </pc:sldMkLst>
        <pc:spChg chg="mod">
          <ac:chgData name="Karolina Guillen" userId="c1c08796-a0be-47c6-af52-5d31fd96ec50" providerId="ADAL" clId="{BD4F4FAF-91C8-438A-A867-1D9B1FF67471}" dt="2024-02-28T15:44:16.904" v="114" actId="20577"/>
          <ac:spMkLst>
            <pc:docMk/>
            <pc:sldMk cId="3275383021" sldId="2146846416"/>
            <ac:spMk id="22" creationId="{5FEE7D01-60ED-4CF3-A986-FBBAF2B337B3}"/>
          </ac:spMkLst>
        </pc:spChg>
      </pc:sldChg>
    </pc:docChg>
  </pc:docChgLst>
  <pc:docChgLst>
    <pc:chgData name="Leah Montner Dixon" userId="d5b2ae9e-9213-4442-b7df-4db8cbe51e5d" providerId="ADAL" clId="{840E355E-A5E2-4BD5-8829-BC70ED3B40BE}"/>
    <pc:docChg chg="modSld">
      <pc:chgData name="Leah Montner Dixon" userId="d5b2ae9e-9213-4442-b7df-4db8cbe51e5d" providerId="ADAL" clId="{840E355E-A5E2-4BD5-8829-BC70ED3B40BE}" dt="2024-01-22T19:25:07.591" v="32" actId="1076"/>
      <pc:docMkLst>
        <pc:docMk/>
      </pc:docMkLst>
      <pc:sldChg chg="addSp modSp mod">
        <pc:chgData name="Leah Montner Dixon" userId="d5b2ae9e-9213-4442-b7df-4db8cbe51e5d" providerId="ADAL" clId="{840E355E-A5E2-4BD5-8829-BC70ED3B40BE}" dt="2024-01-22T19:25:07.591" v="32" actId="1076"/>
        <pc:sldMkLst>
          <pc:docMk/>
          <pc:sldMk cId="1303131640" sldId="2146846086"/>
        </pc:sldMkLst>
        <pc:picChg chg="add mod">
          <ac:chgData name="Leah Montner Dixon" userId="d5b2ae9e-9213-4442-b7df-4db8cbe51e5d" providerId="ADAL" clId="{840E355E-A5E2-4BD5-8829-BC70ED3B40BE}" dt="2024-01-22T19:25:07.591" v="32" actId="1076"/>
          <ac:picMkLst>
            <pc:docMk/>
            <pc:sldMk cId="1303131640" sldId="2146846086"/>
            <ac:picMk id="2" creationId="{68FF709E-32DB-A0F1-B24B-C517C55B543D}"/>
          </ac:picMkLst>
        </pc:picChg>
      </pc:sldChg>
      <pc:sldChg chg="addSp modSp mod">
        <pc:chgData name="Leah Montner Dixon" userId="d5b2ae9e-9213-4442-b7df-4db8cbe51e5d" providerId="ADAL" clId="{840E355E-A5E2-4BD5-8829-BC70ED3B40BE}" dt="2024-01-22T19:20:40.420" v="17" actId="1076"/>
        <pc:sldMkLst>
          <pc:docMk/>
          <pc:sldMk cId="3613248877" sldId="2146846272"/>
        </pc:sldMkLst>
        <pc:picChg chg="add mod">
          <ac:chgData name="Leah Montner Dixon" userId="d5b2ae9e-9213-4442-b7df-4db8cbe51e5d" providerId="ADAL" clId="{840E355E-A5E2-4BD5-8829-BC70ED3B40BE}" dt="2024-01-22T19:20:40.420" v="17" actId="1076"/>
          <ac:picMkLst>
            <pc:docMk/>
            <pc:sldMk cId="3613248877" sldId="2146846272"/>
            <ac:picMk id="10" creationId="{06B3EBA7-7CBD-071A-183B-9DB890E8897E}"/>
          </ac:picMkLst>
        </pc:picChg>
      </pc:sldChg>
      <pc:sldChg chg="addSp modSp">
        <pc:chgData name="Leah Montner Dixon" userId="d5b2ae9e-9213-4442-b7df-4db8cbe51e5d" providerId="ADAL" clId="{840E355E-A5E2-4BD5-8829-BC70ED3B40BE}" dt="2024-01-22T19:20:42.923" v="18"/>
        <pc:sldMkLst>
          <pc:docMk/>
          <pc:sldMk cId="1231175612" sldId="2146846413"/>
        </pc:sldMkLst>
        <pc:picChg chg="add mod">
          <ac:chgData name="Leah Montner Dixon" userId="d5b2ae9e-9213-4442-b7df-4db8cbe51e5d" providerId="ADAL" clId="{840E355E-A5E2-4BD5-8829-BC70ED3B40BE}" dt="2024-01-22T19:20:42.923" v="18"/>
          <ac:picMkLst>
            <pc:docMk/>
            <pc:sldMk cId="1231175612" sldId="2146846413"/>
            <ac:picMk id="7" creationId="{A15B0C5F-6D8F-A960-9EAB-F8D4DF822D1D}"/>
          </ac:picMkLst>
        </pc:picChg>
      </pc:sldChg>
    </pc:docChg>
  </pc:docChgLst>
  <pc:docChgLst>
    <pc:chgData name="Leah Montner Dixon" userId="d5b2ae9e-9213-4442-b7df-4db8cbe51e5d" providerId="ADAL" clId="{813A158C-82EF-4344-8736-18F7E75A19AE}"/>
    <pc:docChg chg="custSel modSld">
      <pc:chgData name="Leah Montner Dixon" userId="d5b2ae9e-9213-4442-b7df-4db8cbe51e5d" providerId="ADAL" clId="{813A158C-82EF-4344-8736-18F7E75A19AE}" dt="2023-11-28T16:38:15.657" v="4" actId="2056"/>
      <pc:docMkLst>
        <pc:docMk/>
      </pc:docMkLst>
      <pc:sldChg chg="addCm modCm">
        <pc:chgData name="Leah Montner Dixon" userId="d5b2ae9e-9213-4442-b7df-4db8cbe51e5d" providerId="ADAL" clId="{813A158C-82EF-4344-8736-18F7E75A19AE}" dt="2023-11-28T16:38:15.657" v="4" actId="2056"/>
        <pc:sldMkLst>
          <pc:docMk/>
          <pc:sldMk cId="714752505" sldId="214684602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Leah Montner Dixon" userId="d5b2ae9e-9213-4442-b7df-4db8cbe51e5d" providerId="ADAL" clId="{813A158C-82EF-4344-8736-18F7E75A19AE}" dt="2023-11-28T16:37:32.083" v="3"/>
              <pc2:cmMkLst xmlns:pc2="http://schemas.microsoft.com/office/powerpoint/2019/9/main/command">
                <pc:docMk/>
                <pc:sldMk cId="714752505" sldId="2146846026"/>
                <pc2:cmMk id="{F4BA5A6E-46DD-4111-B498-A2D4CB29B4B4}"/>
              </pc2:cmMkLst>
            </pc226:cmChg>
            <pc226:cmChg xmlns:pc226="http://schemas.microsoft.com/office/powerpoint/2022/06/main/command" chg="mod">
              <pc226:chgData name="Leah Montner Dixon" userId="d5b2ae9e-9213-4442-b7df-4db8cbe51e5d" providerId="ADAL" clId="{813A158C-82EF-4344-8736-18F7E75A19AE}" dt="2023-11-28T16:38:15.657" v="4" actId="2056"/>
              <pc2:cmMkLst xmlns:pc2="http://schemas.microsoft.com/office/powerpoint/2019/9/main/command">
                <pc:docMk/>
                <pc:sldMk cId="714752505" sldId="2146846026"/>
                <pc2:cmMk id="{9BB9FB96-DF90-40F6-B7AD-9E04A8991A8C}"/>
              </pc2:cmMkLst>
              <pc226:cmRplyChg chg="add">
                <pc226:chgData name="Leah Montner Dixon" userId="d5b2ae9e-9213-4442-b7df-4db8cbe51e5d" providerId="ADAL" clId="{813A158C-82EF-4344-8736-18F7E75A19AE}" dt="2023-11-28T16:34:33.162" v="0"/>
                <pc2:cmRplyMkLst xmlns:pc2="http://schemas.microsoft.com/office/powerpoint/2019/9/main/command">
                  <pc:docMk/>
                  <pc:sldMk cId="714752505" sldId="2146846026"/>
                  <pc2:cmMk id="{9BB9FB96-DF90-40F6-B7AD-9E04A8991A8C}"/>
                  <pc2:cmRplyMk id="{6DB1EF73-F235-4821-A877-7576A023F8A3}"/>
                </pc2:cmRplyMkLst>
              </pc226:cmRplyChg>
            </pc226:cmChg>
          </p:ext>
        </pc:extLst>
      </pc:sldChg>
      <pc:sldChg chg="modSp mod">
        <pc:chgData name="Leah Montner Dixon" userId="d5b2ae9e-9213-4442-b7df-4db8cbe51e5d" providerId="ADAL" clId="{813A158C-82EF-4344-8736-18F7E75A19AE}" dt="2023-11-28T16:36:05.841" v="2" actId="3626"/>
        <pc:sldMkLst>
          <pc:docMk/>
          <pc:sldMk cId="957495863" sldId="2146846202"/>
        </pc:sldMkLst>
        <pc:picChg chg="mod">
          <ac:chgData name="Leah Montner Dixon" userId="d5b2ae9e-9213-4442-b7df-4db8cbe51e5d" providerId="ADAL" clId="{813A158C-82EF-4344-8736-18F7E75A19AE}" dt="2023-11-28T16:36:05.841" v="2" actId="3626"/>
          <ac:picMkLst>
            <pc:docMk/>
            <pc:sldMk cId="957495863" sldId="2146846202"/>
            <ac:picMk id="13" creationId="{9E734A3A-4950-40C7-4CE4-A954E79A9F86}"/>
          </ac:picMkLst>
        </pc:picChg>
      </pc:sldChg>
      <pc:sldChg chg="addCm">
        <pc:chgData name="Leah Montner Dixon" userId="d5b2ae9e-9213-4442-b7df-4db8cbe51e5d" providerId="ADAL" clId="{813A158C-82EF-4344-8736-18F7E75A19AE}" dt="2023-11-28T16:35:34.684" v="1"/>
        <pc:sldMkLst>
          <pc:docMk/>
          <pc:sldMk cId="3300276714" sldId="214684626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Leah Montner Dixon" userId="d5b2ae9e-9213-4442-b7df-4db8cbe51e5d" providerId="ADAL" clId="{813A158C-82EF-4344-8736-18F7E75A19AE}" dt="2023-11-28T16:35:34.684" v="1"/>
              <pc2:cmMkLst xmlns:pc2="http://schemas.microsoft.com/office/powerpoint/2019/9/main/command">
                <pc:docMk/>
                <pc:sldMk cId="3300276714" sldId="2146846260"/>
                <pc2:cmMk id="{96FF43CD-31BF-489D-A8A3-C1DABDD62257}"/>
              </pc2:cmMkLst>
            </pc226:cmChg>
          </p:ext>
        </pc:extLst>
      </pc:sldChg>
    </pc:docChg>
  </pc:docChgLst>
  <pc:docChgLst>
    <pc:chgData name="Kaileen Cain" userId="21167d2d-fdf2-4320-ae3a-272888c89590" providerId="ADAL" clId="{BB9D3D69-0BF5-434D-BC6A-9A6B1E9ED03C}"/>
    <pc:docChg chg="modSld">
      <pc:chgData name="Kaileen Cain" userId="21167d2d-fdf2-4320-ae3a-272888c89590" providerId="ADAL" clId="{BB9D3D69-0BF5-434D-BC6A-9A6B1E9ED03C}" dt="2024-06-13T13:44:22.124" v="24" actId="1076"/>
      <pc:docMkLst>
        <pc:docMk/>
      </pc:docMkLst>
      <pc:sldChg chg="addSp modSp mod">
        <pc:chgData name="Kaileen Cain" userId="21167d2d-fdf2-4320-ae3a-272888c89590" providerId="ADAL" clId="{BB9D3D69-0BF5-434D-BC6A-9A6B1E9ED03C}" dt="2024-06-13T13:44:22.124" v="24" actId="1076"/>
        <pc:sldMkLst>
          <pc:docMk/>
          <pc:sldMk cId="3400831383" sldId="2147376310"/>
        </pc:sldMkLst>
        <pc:picChg chg="add mod">
          <ac:chgData name="Kaileen Cain" userId="21167d2d-fdf2-4320-ae3a-272888c89590" providerId="ADAL" clId="{BB9D3D69-0BF5-434D-BC6A-9A6B1E9ED03C}" dt="2024-06-13T13:41:44.678" v="3" actId="1076"/>
          <ac:picMkLst>
            <pc:docMk/>
            <pc:sldMk cId="3400831383" sldId="2147376310"/>
            <ac:picMk id="3" creationId="{08DCF598-DCE0-DEC0-C0FA-8CEB707B2A3F}"/>
          </ac:picMkLst>
        </pc:picChg>
        <pc:picChg chg="add mod">
          <ac:chgData name="Kaileen Cain" userId="21167d2d-fdf2-4320-ae3a-272888c89590" providerId="ADAL" clId="{BB9D3D69-0BF5-434D-BC6A-9A6B1E9ED03C}" dt="2024-06-13T13:44:22.124" v="24" actId="1076"/>
          <ac:picMkLst>
            <pc:docMk/>
            <pc:sldMk cId="3400831383" sldId="2147376310"/>
            <ac:picMk id="4" creationId="{2914F48A-63B7-A87A-1B40-6AB974FC67C1}"/>
          </ac:picMkLst>
        </pc:picChg>
        <pc:picChg chg="add mod">
          <ac:chgData name="Kaileen Cain" userId="21167d2d-fdf2-4320-ae3a-272888c89590" providerId="ADAL" clId="{BB9D3D69-0BF5-434D-BC6A-9A6B1E9ED03C}" dt="2024-06-13T13:43:39.919" v="20" actId="1076"/>
          <ac:picMkLst>
            <pc:docMk/>
            <pc:sldMk cId="3400831383" sldId="2147376310"/>
            <ac:picMk id="6" creationId="{042490AD-EE8E-CB13-7DDB-4DC8A327DDA6}"/>
          </ac:picMkLst>
        </pc:picChg>
        <pc:picChg chg="add mod">
          <ac:chgData name="Kaileen Cain" userId="21167d2d-fdf2-4320-ae3a-272888c89590" providerId="ADAL" clId="{BB9D3D69-0BF5-434D-BC6A-9A6B1E9ED03C}" dt="2024-06-13T13:42:43.361" v="10" actId="1076"/>
          <ac:picMkLst>
            <pc:docMk/>
            <pc:sldMk cId="3400831383" sldId="2147376310"/>
            <ac:picMk id="10" creationId="{740439F6-AC3F-11B8-6873-6B7E6F083924}"/>
          </ac:picMkLst>
        </pc:picChg>
        <pc:picChg chg="add mod">
          <ac:chgData name="Kaileen Cain" userId="21167d2d-fdf2-4320-ae3a-272888c89590" providerId="ADAL" clId="{BB9D3D69-0BF5-434D-BC6A-9A6B1E9ED03C}" dt="2024-06-13T13:43:11.269" v="16" actId="1076"/>
          <ac:picMkLst>
            <pc:docMk/>
            <pc:sldMk cId="3400831383" sldId="2147376310"/>
            <ac:picMk id="12" creationId="{DE7151C0-308D-71B7-8D59-B47B73C56635}"/>
          </ac:picMkLst>
        </pc:picChg>
        <pc:picChg chg="add mod">
          <ac:chgData name="Kaileen Cain" userId="21167d2d-fdf2-4320-ae3a-272888c89590" providerId="ADAL" clId="{BB9D3D69-0BF5-434D-BC6A-9A6B1E9ED03C}" dt="2024-06-13T13:43:32.203" v="19" actId="1076"/>
          <ac:picMkLst>
            <pc:docMk/>
            <pc:sldMk cId="3400831383" sldId="2147376310"/>
            <ac:picMk id="14" creationId="{A61AAA61-E993-4976-A59B-B8DB0835C637}"/>
          </ac:picMkLst>
        </pc:picChg>
        <pc:picChg chg="add mod">
          <ac:chgData name="Kaileen Cain" userId="21167d2d-fdf2-4320-ae3a-272888c89590" providerId="ADAL" clId="{BB9D3D69-0BF5-434D-BC6A-9A6B1E9ED03C}" dt="2024-06-13T13:44:12.762" v="23" actId="1076"/>
          <ac:picMkLst>
            <pc:docMk/>
            <pc:sldMk cId="3400831383" sldId="2147376310"/>
            <ac:picMk id="18" creationId="{064E563A-D392-7A65-8231-90A516E200FF}"/>
          </ac:picMkLst>
        </pc:picChg>
      </pc:sldChg>
    </pc:docChg>
  </pc:docChgLst>
  <pc:docChgLst>
    <pc:chgData name="Kaileen Cain" userId="21167d2d-fdf2-4320-ae3a-272888c89590" providerId="ADAL" clId="{C48B94C2-B1BE-42AD-8864-64584BFFECB2}"/>
    <pc:docChg chg="undo custSel addSld delSld modSld">
      <pc:chgData name="Kaileen Cain" userId="21167d2d-fdf2-4320-ae3a-272888c89590" providerId="ADAL" clId="{C48B94C2-B1BE-42AD-8864-64584BFFECB2}" dt="2023-11-27T15:33:43.097" v="203" actId="1076"/>
      <pc:docMkLst>
        <pc:docMk/>
      </pc:docMkLst>
      <pc:sldChg chg="addSp delSp modSp mod">
        <pc:chgData name="Kaileen Cain" userId="21167d2d-fdf2-4320-ae3a-272888c89590" providerId="ADAL" clId="{C48B94C2-B1BE-42AD-8864-64584BFFECB2}" dt="2023-11-27T15:33:43.097" v="203" actId="1076"/>
        <pc:sldMkLst>
          <pc:docMk/>
          <pc:sldMk cId="660351924" sldId="2146846278"/>
        </pc:sldMkLst>
        <pc:spChg chg="mod">
          <ac:chgData name="Kaileen Cain" userId="21167d2d-fdf2-4320-ae3a-272888c89590" providerId="ADAL" clId="{C48B94C2-B1BE-42AD-8864-64584BFFECB2}" dt="2023-11-27T15:20:50.443" v="147" actId="20577"/>
          <ac:spMkLst>
            <pc:docMk/>
            <pc:sldMk cId="660351924" sldId="2146846278"/>
            <ac:spMk id="4" creationId="{AD4DB818-9C6B-EFD9-101D-F636BD16A98B}"/>
          </ac:spMkLst>
        </pc:spChg>
        <pc:spChg chg="mod">
          <ac:chgData name="Kaileen Cain" userId="21167d2d-fdf2-4320-ae3a-272888c89590" providerId="ADAL" clId="{C48B94C2-B1BE-42AD-8864-64584BFFECB2}" dt="2023-11-27T15:32:56.339" v="181" actId="1038"/>
          <ac:spMkLst>
            <pc:docMk/>
            <pc:sldMk cId="660351924" sldId="2146846278"/>
            <ac:spMk id="9" creationId="{26C9C3A4-ABAB-9054-E201-15FE0E9C2323}"/>
          </ac:spMkLst>
        </pc:spChg>
        <pc:spChg chg="mod">
          <ac:chgData name="Kaileen Cain" userId="21167d2d-fdf2-4320-ae3a-272888c89590" providerId="ADAL" clId="{C48B94C2-B1BE-42AD-8864-64584BFFECB2}" dt="2023-11-27T15:32:56.339" v="181" actId="1038"/>
          <ac:spMkLst>
            <pc:docMk/>
            <pc:sldMk cId="660351924" sldId="2146846278"/>
            <ac:spMk id="10" creationId="{638BC66C-F3BD-8F46-24A5-0289A1A8156D}"/>
          </ac:spMkLst>
        </pc:spChg>
        <pc:spChg chg="mod">
          <ac:chgData name="Kaileen Cain" userId="21167d2d-fdf2-4320-ae3a-272888c89590" providerId="ADAL" clId="{C48B94C2-B1BE-42AD-8864-64584BFFECB2}" dt="2023-11-27T15:33:20.115" v="199" actId="1035"/>
          <ac:spMkLst>
            <pc:docMk/>
            <pc:sldMk cId="660351924" sldId="2146846278"/>
            <ac:spMk id="11" creationId="{CCBDCEC9-E260-8F29-EE84-9E6EF3B483C1}"/>
          </ac:spMkLst>
        </pc:spChg>
        <pc:spChg chg="mod">
          <ac:chgData name="Kaileen Cain" userId="21167d2d-fdf2-4320-ae3a-272888c89590" providerId="ADAL" clId="{C48B94C2-B1BE-42AD-8864-64584BFFECB2}" dt="2023-11-27T15:20:59.304" v="148" actId="14100"/>
          <ac:spMkLst>
            <pc:docMk/>
            <pc:sldMk cId="660351924" sldId="2146846278"/>
            <ac:spMk id="52" creationId="{C4EE527F-9868-5337-C8A4-B755A5F74DA2}"/>
          </ac:spMkLst>
        </pc:spChg>
        <pc:spChg chg="del">
          <ac:chgData name="Kaileen Cain" userId="21167d2d-fdf2-4320-ae3a-272888c89590" providerId="ADAL" clId="{C48B94C2-B1BE-42AD-8864-64584BFFECB2}" dt="2023-11-27T15:31:50.288" v="149" actId="478"/>
          <ac:spMkLst>
            <pc:docMk/>
            <pc:sldMk cId="660351924" sldId="2146846278"/>
            <ac:spMk id="54" creationId="{EAED23D9-0ACE-5868-57A1-9154A3663688}"/>
          </ac:spMkLst>
        </pc:spChg>
        <pc:spChg chg="del">
          <ac:chgData name="Kaileen Cain" userId="21167d2d-fdf2-4320-ae3a-272888c89590" providerId="ADAL" clId="{C48B94C2-B1BE-42AD-8864-64584BFFECB2}" dt="2023-11-27T15:31:53.737" v="151" actId="478"/>
          <ac:spMkLst>
            <pc:docMk/>
            <pc:sldMk cId="660351924" sldId="2146846278"/>
            <ac:spMk id="56" creationId="{417E406E-7CB8-3C49-CFD9-E218D5D794E0}"/>
          </ac:spMkLst>
        </pc:spChg>
        <pc:grpChg chg="add mod">
          <ac:chgData name="Kaileen Cain" userId="21167d2d-fdf2-4320-ae3a-272888c89590" providerId="ADAL" clId="{C48B94C2-B1BE-42AD-8864-64584BFFECB2}" dt="2023-11-27T15:18:40.566" v="111" actId="1076"/>
          <ac:grpSpMkLst>
            <pc:docMk/>
            <pc:sldMk cId="660351924" sldId="2146846278"/>
            <ac:grpSpMk id="3" creationId="{D414A06B-6086-C781-8112-CA8B6D43C593}"/>
          </ac:grpSpMkLst>
        </pc:grpChg>
        <pc:graphicFrameChg chg="mod">
          <ac:chgData name="Kaileen Cain" userId="21167d2d-fdf2-4320-ae3a-272888c89590" providerId="ADAL" clId="{C48B94C2-B1BE-42AD-8864-64584BFFECB2}" dt="2023-11-27T15:32:56.339" v="181" actId="1038"/>
          <ac:graphicFrameMkLst>
            <pc:docMk/>
            <pc:sldMk cId="660351924" sldId="2146846278"/>
            <ac:graphicFrameMk id="7" creationId="{6C4C4291-83A2-A35C-4384-E75D8B86A655}"/>
          </ac:graphicFrameMkLst>
        </pc:graphicFrameChg>
        <pc:picChg chg="mod">
          <ac:chgData name="Kaileen Cain" userId="21167d2d-fdf2-4320-ae3a-272888c89590" providerId="ADAL" clId="{C48B94C2-B1BE-42AD-8864-64584BFFECB2}" dt="2023-11-27T15:18:28.980" v="109"/>
          <ac:picMkLst>
            <pc:docMk/>
            <pc:sldMk cId="660351924" sldId="2146846278"/>
            <ac:picMk id="12" creationId="{F36461B9-52F5-0D87-5576-4DC27097F06B}"/>
          </ac:picMkLst>
        </pc:picChg>
        <pc:picChg chg="mod">
          <ac:chgData name="Kaileen Cain" userId="21167d2d-fdf2-4320-ae3a-272888c89590" providerId="ADAL" clId="{C48B94C2-B1BE-42AD-8864-64584BFFECB2}" dt="2023-11-27T15:32:56.339" v="181" actId="1038"/>
          <ac:picMkLst>
            <pc:docMk/>
            <pc:sldMk cId="660351924" sldId="2146846278"/>
            <ac:picMk id="13" creationId="{5754A472-B4C0-FC7B-72E1-27A8F2C4F633}"/>
          </ac:picMkLst>
        </pc:picChg>
        <pc:picChg chg="mod">
          <ac:chgData name="Kaileen Cain" userId="21167d2d-fdf2-4320-ae3a-272888c89590" providerId="ADAL" clId="{C48B94C2-B1BE-42AD-8864-64584BFFECB2}" dt="2023-11-27T15:18:28.980" v="109"/>
          <ac:picMkLst>
            <pc:docMk/>
            <pc:sldMk cId="660351924" sldId="2146846278"/>
            <ac:picMk id="14" creationId="{2F736014-E260-8F33-D807-2D6C2BF4564B}"/>
          </ac:picMkLst>
        </pc:picChg>
        <pc:picChg chg="add mod modCrop">
          <ac:chgData name="Kaileen Cain" userId="21167d2d-fdf2-4320-ae3a-272888c89590" providerId="ADAL" clId="{C48B94C2-B1BE-42AD-8864-64584BFFECB2}" dt="2023-11-27T15:33:43.097" v="203" actId="1076"/>
          <ac:picMkLst>
            <pc:docMk/>
            <pc:sldMk cId="660351924" sldId="2146846278"/>
            <ac:picMk id="17" creationId="{D29F5B58-37A3-9F52-A751-2FE629CCACFA}"/>
          </ac:picMkLst>
        </pc:picChg>
        <pc:picChg chg="mod">
          <ac:chgData name="Kaileen Cain" userId="21167d2d-fdf2-4320-ae3a-272888c89590" providerId="ADAL" clId="{C48B94C2-B1BE-42AD-8864-64584BFFECB2}" dt="2023-11-27T15:32:56.339" v="181" actId="1038"/>
          <ac:picMkLst>
            <pc:docMk/>
            <pc:sldMk cId="660351924" sldId="2146846278"/>
            <ac:picMk id="34" creationId="{C1CC7505-8662-2F50-96AF-4B3663CD2248}"/>
          </ac:picMkLst>
        </pc:picChg>
        <pc:picChg chg="mod">
          <ac:chgData name="Kaileen Cain" userId="21167d2d-fdf2-4320-ae3a-272888c89590" providerId="ADAL" clId="{C48B94C2-B1BE-42AD-8864-64584BFFECB2}" dt="2023-11-27T15:32:56.339" v="181" actId="1038"/>
          <ac:picMkLst>
            <pc:docMk/>
            <pc:sldMk cId="660351924" sldId="2146846278"/>
            <ac:picMk id="48" creationId="{359458EA-3C1C-1118-C7CF-0A031A14BEA2}"/>
          </ac:picMkLst>
        </pc:picChg>
        <pc:picChg chg="mod">
          <ac:chgData name="Kaileen Cain" userId="21167d2d-fdf2-4320-ae3a-272888c89590" providerId="ADAL" clId="{C48B94C2-B1BE-42AD-8864-64584BFFECB2}" dt="2023-11-27T15:32:56.339" v="181" actId="1038"/>
          <ac:picMkLst>
            <pc:docMk/>
            <pc:sldMk cId="660351924" sldId="2146846278"/>
            <ac:picMk id="53" creationId="{EA2531B6-4B76-E2BF-7AED-C8AF79133A72}"/>
          </ac:picMkLst>
        </pc:picChg>
        <pc:picChg chg="del">
          <ac:chgData name="Kaileen Cain" userId="21167d2d-fdf2-4320-ae3a-272888c89590" providerId="ADAL" clId="{C48B94C2-B1BE-42AD-8864-64584BFFECB2}" dt="2023-11-27T15:31:52.097" v="150" actId="478"/>
          <ac:picMkLst>
            <pc:docMk/>
            <pc:sldMk cId="660351924" sldId="2146846278"/>
            <ac:picMk id="55" creationId="{E531DC6C-EE5C-6A5F-A3E2-44DEE9418A5B}"/>
          </ac:picMkLst>
        </pc:picChg>
      </pc:sldChg>
      <pc:sldChg chg="del">
        <pc:chgData name="Kaileen Cain" userId="21167d2d-fdf2-4320-ae3a-272888c89590" providerId="ADAL" clId="{C48B94C2-B1BE-42AD-8864-64584BFFECB2}" dt="2023-11-27T15:11:28.357" v="5" actId="47"/>
        <pc:sldMkLst>
          <pc:docMk/>
          <pc:sldMk cId="2461953951" sldId="2147327022"/>
        </pc:sldMkLst>
      </pc:sldChg>
      <pc:sldChg chg="del">
        <pc:chgData name="Kaileen Cain" userId="21167d2d-fdf2-4320-ae3a-272888c89590" providerId="ADAL" clId="{C48B94C2-B1BE-42AD-8864-64584BFFECB2}" dt="2023-11-27T15:17:38.634" v="108" actId="47"/>
        <pc:sldMkLst>
          <pc:docMk/>
          <pc:sldMk cId="1872088799" sldId="2147327030"/>
        </pc:sldMkLst>
      </pc:sldChg>
      <pc:sldChg chg="addSp delSp modSp mod">
        <pc:chgData name="Kaileen Cain" userId="21167d2d-fdf2-4320-ae3a-272888c89590" providerId="ADAL" clId="{C48B94C2-B1BE-42AD-8864-64584BFFECB2}" dt="2023-11-27T15:15:42.985" v="80" actId="20577"/>
        <pc:sldMkLst>
          <pc:docMk/>
          <pc:sldMk cId="216616025" sldId="2147327031"/>
        </pc:sldMkLst>
        <pc:spChg chg="del">
          <ac:chgData name="Kaileen Cain" userId="21167d2d-fdf2-4320-ae3a-272888c89590" providerId="ADAL" clId="{C48B94C2-B1BE-42AD-8864-64584BFFECB2}" dt="2023-11-27T15:10:36.292" v="2" actId="478"/>
          <ac:spMkLst>
            <pc:docMk/>
            <pc:sldMk cId="216616025" sldId="2147327031"/>
            <ac:spMk id="3" creationId="{FD1D7337-689D-8AF8-12B4-B464A242C070}"/>
          </ac:spMkLst>
        </pc:spChg>
        <pc:spChg chg="add mod">
          <ac:chgData name="Kaileen Cain" userId="21167d2d-fdf2-4320-ae3a-272888c89590" providerId="ADAL" clId="{C48B94C2-B1BE-42AD-8864-64584BFFECB2}" dt="2023-11-27T15:10:51.920" v="4"/>
          <ac:spMkLst>
            <pc:docMk/>
            <pc:sldMk cId="216616025" sldId="2147327031"/>
            <ac:spMk id="4" creationId="{C4395274-2EDF-B68F-1564-C5DF8F3F1660}"/>
          </ac:spMkLst>
        </pc:spChg>
        <pc:spChg chg="mod">
          <ac:chgData name="Kaileen Cain" userId="21167d2d-fdf2-4320-ae3a-272888c89590" providerId="ADAL" clId="{C48B94C2-B1BE-42AD-8864-64584BFFECB2}" dt="2023-11-27T15:15:42.985" v="80" actId="20577"/>
          <ac:spMkLst>
            <pc:docMk/>
            <pc:sldMk cId="216616025" sldId="2147327031"/>
            <ac:spMk id="12" creationId="{18074A0B-E58D-745C-F539-FF418458E9E5}"/>
          </ac:spMkLst>
        </pc:spChg>
        <pc:spChg chg="del">
          <ac:chgData name="Kaileen Cain" userId="21167d2d-fdf2-4320-ae3a-272888c89590" providerId="ADAL" clId="{C48B94C2-B1BE-42AD-8864-64584BFFECB2}" dt="2023-11-27T15:10:36.292" v="2" actId="478"/>
          <ac:spMkLst>
            <pc:docMk/>
            <pc:sldMk cId="216616025" sldId="2147327031"/>
            <ac:spMk id="25" creationId="{9797FDEA-85A0-8326-9AB4-82EB2A4826A7}"/>
          </ac:spMkLst>
        </pc:spChg>
        <pc:spChg chg="del">
          <ac:chgData name="Kaileen Cain" userId="21167d2d-fdf2-4320-ae3a-272888c89590" providerId="ADAL" clId="{C48B94C2-B1BE-42AD-8864-64584BFFECB2}" dt="2023-11-27T15:10:36.292" v="2" actId="478"/>
          <ac:spMkLst>
            <pc:docMk/>
            <pc:sldMk cId="216616025" sldId="2147327031"/>
            <ac:spMk id="26" creationId="{46B4CECC-ABF1-A943-76A6-DD3863FFA56B}"/>
          </ac:spMkLst>
        </pc:spChg>
        <pc:spChg chg="del">
          <ac:chgData name="Kaileen Cain" userId="21167d2d-fdf2-4320-ae3a-272888c89590" providerId="ADAL" clId="{C48B94C2-B1BE-42AD-8864-64584BFFECB2}" dt="2023-11-27T15:10:36.292" v="2" actId="478"/>
          <ac:spMkLst>
            <pc:docMk/>
            <pc:sldMk cId="216616025" sldId="2147327031"/>
            <ac:spMk id="27" creationId="{47DD0A04-D5B8-CB37-04CD-C58BACADA7BC}"/>
          </ac:spMkLst>
        </pc:spChg>
        <pc:spChg chg="del">
          <ac:chgData name="Kaileen Cain" userId="21167d2d-fdf2-4320-ae3a-272888c89590" providerId="ADAL" clId="{C48B94C2-B1BE-42AD-8864-64584BFFECB2}" dt="2023-11-27T15:10:36.292" v="2" actId="478"/>
          <ac:spMkLst>
            <pc:docMk/>
            <pc:sldMk cId="216616025" sldId="2147327031"/>
            <ac:spMk id="28" creationId="{90BA7BA4-D409-9A7A-0C49-3CD57354BDF9}"/>
          </ac:spMkLst>
        </pc:spChg>
        <pc:spChg chg="del">
          <ac:chgData name="Kaileen Cain" userId="21167d2d-fdf2-4320-ae3a-272888c89590" providerId="ADAL" clId="{C48B94C2-B1BE-42AD-8864-64584BFFECB2}" dt="2023-11-27T15:10:36.292" v="2" actId="478"/>
          <ac:spMkLst>
            <pc:docMk/>
            <pc:sldMk cId="216616025" sldId="2147327031"/>
            <ac:spMk id="29" creationId="{E801AC7A-6C23-960F-EB5C-6F45C832D968}"/>
          </ac:spMkLst>
        </pc:spChg>
        <pc:spChg chg="del">
          <ac:chgData name="Kaileen Cain" userId="21167d2d-fdf2-4320-ae3a-272888c89590" providerId="ADAL" clId="{C48B94C2-B1BE-42AD-8864-64584BFFECB2}" dt="2023-11-27T15:10:36.292" v="2" actId="478"/>
          <ac:spMkLst>
            <pc:docMk/>
            <pc:sldMk cId="216616025" sldId="2147327031"/>
            <ac:spMk id="30" creationId="{D14B8694-1DF0-B4A2-7997-D7D47BC1E13D}"/>
          </ac:spMkLst>
        </pc:spChg>
        <pc:spChg chg="del">
          <ac:chgData name="Kaileen Cain" userId="21167d2d-fdf2-4320-ae3a-272888c89590" providerId="ADAL" clId="{C48B94C2-B1BE-42AD-8864-64584BFFECB2}" dt="2023-11-27T15:10:36.292" v="2" actId="478"/>
          <ac:spMkLst>
            <pc:docMk/>
            <pc:sldMk cId="216616025" sldId="2147327031"/>
            <ac:spMk id="31" creationId="{4CABA997-A293-E717-D2D2-35391F94C19B}"/>
          </ac:spMkLst>
        </pc:spChg>
        <pc:spChg chg="del">
          <ac:chgData name="Kaileen Cain" userId="21167d2d-fdf2-4320-ae3a-272888c89590" providerId="ADAL" clId="{C48B94C2-B1BE-42AD-8864-64584BFFECB2}" dt="2023-11-27T15:10:36.292" v="2" actId="478"/>
          <ac:spMkLst>
            <pc:docMk/>
            <pc:sldMk cId="216616025" sldId="2147327031"/>
            <ac:spMk id="32" creationId="{3DB80E37-9935-A9D5-0D8B-D3D5F15925D0}"/>
          </ac:spMkLst>
        </pc:spChg>
        <pc:spChg chg="del">
          <ac:chgData name="Kaileen Cain" userId="21167d2d-fdf2-4320-ae3a-272888c89590" providerId="ADAL" clId="{C48B94C2-B1BE-42AD-8864-64584BFFECB2}" dt="2023-11-27T15:10:36.292" v="2" actId="478"/>
          <ac:spMkLst>
            <pc:docMk/>
            <pc:sldMk cId="216616025" sldId="2147327031"/>
            <ac:spMk id="33" creationId="{2950B1FB-1854-A572-96BC-A98B55596BAD}"/>
          </ac:spMkLst>
        </pc:spChg>
        <pc:spChg chg="del">
          <ac:chgData name="Kaileen Cain" userId="21167d2d-fdf2-4320-ae3a-272888c89590" providerId="ADAL" clId="{C48B94C2-B1BE-42AD-8864-64584BFFECB2}" dt="2023-11-27T15:10:36.292" v="2" actId="478"/>
          <ac:spMkLst>
            <pc:docMk/>
            <pc:sldMk cId="216616025" sldId="2147327031"/>
            <ac:spMk id="35" creationId="{D2A469E1-F928-77FE-BA76-11C824B813F7}"/>
          </ac:spMkLst>
        </pc:spChg>
        <pc:spChg chg="mod">
          <ac:chgData name="Kaileen Cain" userId="21167d2d-fdf2-4320-ae3a-272888c89590" providerId="ADAL" clId="{C48B94C2-B1BE-42AD-8864-64584BFFECB2}" dt="2023-11-27T15:10:21.159" v="1"/>
          <ac:spMkLst>
            <pc:docMk/>
            <pc:sldMk cId="216616025" sldId="2147327031"/>
            <ac:spMk id="36" creationId="{0F1E129F-9659-C419-50AF-9424A89B2308}"/>
          </ac:spMkLst>
        </pc:spChg>
        <pc:spChg chg="del">
          <ac:chgData name="Kaileen Cain" userId="21167d2d-fdf2-4320-ae3a-272888c89590" providerId="ADAL" clId="{C48B94C2-B1BE-42AD-8864-64584BFFECB2}" dt="2023-11-27T15:10:14.847" v="0" actId="478"/>
          <ac:spMkLst>
            <pc:docMk/>
            <pc:sldMk cId="216616025" sldId="2147327031"/>
            <ac:spMk id="37" creationId="{7199B811-DFF7-19DC-3024-02B08003BFF5}"/>
          </ac:spMkLst>
        </pc:spChg>
        <pc:spChg chg="del">
          <ac:chgData name="Kaileen Cain" userId="21167d2d-fdf2-4320-ae3a-272888c89590" providerId="ADAL" clId="{C48B94C2-B1BE-42AD-8864-64584BFFECB2}" dt="2023-11-27T15:10:37.859" v="3" actId="478"/>
          <ac:spMkLst>
            <pc:docMk/>
            <pc:sldMk cId="216616025" sldId="2147327031"/>
            <ac:spMk id="38" creationId="{0F42751B-F885-4647-AE68-CFA9D53BA1CF}"/>
          </ac:spMkLst>
        </pc:spChg>
        <pc:spChg chg="del">
          <ac:chgData name="Kaileen Cain" userId="21167d2d-fdf2-4320-ae3a-272888c89590" providerId="ADAL" clId="{C48B94C2-B1BE-42AD-8864-64584BFFECB2}" dt="2023-11-27T15:10:36.292" v="2" actId="478"/>
          <ac:spMkLst>
            <pc:docMk/>
            <pc:sldMk cId="216616025" sldId="2147327031"/>
            <ac:spMk id="39" creationId="{2BA09EC4-AD97-CD7B-BCAA-16CFCB1817EB}"/>
          </ac:spMkLst>
        </pc:spChg>
        <pc:spChg chg="del">
          <ac:chgData name="Kaileen Cain" userId="21167d2d-fdf2-4320-ae3a-272888c89590" providerId="ADAL" clId="{C48B94C2-B1BE-42AD-8864-64584BFFECB2}" dt="2023-11-27T15:10:36.292" v="2" actId="478"/>
          <ac:spMkLst>
            <pc:docMk/>
            <pc:sldMk cId="216616025" sldId="2147327031"/>
            <ac:spMk id="40" creationId="{E216F4CD-C118-8A0D-8790-CB056D93DA1A}"/>
          </ac:spMkLst>
        </pc:spChg>
        <pc:spChg chg="del">
          <ac:chgData name="Kaileen Cain" userId="21167d2d-fdf2-4320-ae3a-272888c89590" providerId="ADAL" clId="{C48B94C2-B1BE-42AD-8864-64584BFFECB2}" dt="2023-11-27T15:10:36.292" v="2" actId="478"/>
          <ac:spMkLst>
            <pc:docMk/>
            <pc:sldMk cId="216616025" sldId="2147327031"/>
            <ac:spMk id="41" creationId="{81ACFDC6-7686-1A1C-9939-AC9128F8BA8F}"/>
          </ac:spMkLst>
        </pc:spChg>
        <pc:spChg chg="del">
          <ac:chgData name="Kaileen Cain" userId="21167d2d-fdf2-4320-ae3a-272888c89590" providerId="ADAL" clId="{C48B94C2-B1BE-42AD-8864-64584BFFECB2}" dt="2023-11-27T15:10:36.292" v="2" actId="478"/>
          <ac:spMkLst>
            <pc:docMk/>
            <pc:sldMk cId="216616025" sldId="2147327031"/>
            <ac:spMk id="42" creationId="{90B99650-DCB9-FCEF-EBF2-53D49D9B55B8}"/>
          </ac:spMkLst>
        </pc:spChg>
        <pc:spChg chg="del">
          <ac:chgData name="Kaileen Cain" userId="21167d2d-fdf2-4320-ae3a-272888c89590" providerId="ADAL" clId="{C48B94C2-B1BE-42AD-8864-64584BFFECB2}" dt="2023-11-27T15:10:36.292" v="2" actId="478"/>
          <ac:spMkLst>
            <pc:docMk/>
            <pc:sldMk cId="216616025" sldId="2147327031"/>
            <ac:spMk id="43" creationId="{8B68286B-4961-BA2B-AD74-C715DF29D7A1}"/>
          </ac:spMkLst>
        </pc:spChg>
        <pc:spChg chg="del">
          <ac:chgData name="Kaileen Cain" userId="21167d2d-fdf2-4320-ae3a-272888c89590" providerId="ADAL" clId="{C48B94C2-B1BE-42AD-8864-64584BFFECB2}" dt="2023-11-27T15:10:36.292" v="2" actId="478"/>
          <ac:spMkLst>
            <pc:docMk/>
            <pc:sldMk cId="216616025" sldId="2147327031"/>
            <ac:spMk id="44" creationId="{07C0B5EE-E40C-E7F2-672E-80B6286B8784}"/>
          </ac:spMkLst>
        </pc:spChg>
        <pc:spChg chg="del">
          <ac:chgData name="Kaileen Cain" userId="21167d2d-fdf2-4320-ae3a-272888c89590" providerId="ADAL" clId="{C48B94C2-B1BE-42AD-8864-64584BFFECB2}" dt="2023-11-27T15:10:36.292" v="2" actId="478"/>
          <ac:spMkLst>
            <pc:docMk/>
            <pc:sldMk cId="216616025" sldId="2147327031"/>
            <ac:spMk id="45" creationId="{B5348A06-FD7D-B97B-6372-DC4F9FEDA5FE}"/>
          </ac:spMkLst>
        </pc:spChg>
        <pc:spChg chg="del">
          <ac:chgData name="Kaileen Cain" userId="21167d2d-fdf2-4320-ae3a-272888c89590" providerId="ADAL" clId="{C48B94C2-B1BE-42AD-8864-64584BFFECB2}" dt="2023-11-27T15:10:36.292" v="2" actId="478"/>
          <ac:spMkLst>
            <pc:docMk/>
            <pc:sldMk cId="216616025" sldId="2147327031"/>
            <ac:spMk id="46" creationId="{842E8291-6BFE-E731-D1F3-133E58630ABE}"/>
          </ac:spMkLst>
        </pc:spChg>
        <pc:spChg chg="del">
          <ac:chgData name="Kaileen Cain" userId="21167d2d-fdf2-4320-ae3a-272888c89590" providerId="ADAL" clId="{C48B94C2-B1BE-42AD-8864-64584BFFECB2}" dt="2023-11-27T15:10:36.292" v="2" actId="478"/>
          <ac:spMkLst>
            <pc:docMk/>
            <pc:sldMk cId="216616025" sldId="2147327031"/>
            <ac:spMk id="47" creationId="{E52F18C2-6BAE-6D74-AADF-87F90CBFB81E}"/>
          </ac:spMkLst>
        </pc:spChg>
        <pc:spChg chg="add mod">
          <ac:chgData name="Kaileen Cain" userId="21167d2d-fdf2-4320-ae3a-272888c89590" providerId="ADAL" clId="{C48B94C2-B1BE-42AD-8864-64584BFFECB2}" dt="2023-11-27T15:10:51.920" v="4"/>
          <ac:spMkLst>
            <pc:docMk/>
            <pc:sldMk cId="216616025" sldId="2147327031"/>
            <ac:spMk id="60" creationId="{FBFA05F6-386C-75F1-AAC4-58B9C5DBD60C}"/>
          </ac:spMkLst>
        </pc:spChg>
        <pc:spChg chg="add mod">
          <ac:chgData name="Kaileen Cain" userId="21167d2d-fdf2-4320-ae3a-272888c89590" providerId="ADAL" clId="{C48B94C2-B1BE-42AD-8864-64584BFFECB2}" dt="2023-11-27T15:10:51.920" v="4"/>
          <ac:spMkLst>
            <pc:docMk/>
            <pc:sldMk cId="216616025" sldId="2147327031"/>
            <ac:spMk id="61" creationId="{EA07543A-976E-A7AA-25DA-84EF6EC6089B}"/>
          </ac:spMkLst>
        </pc:spChg>
        <pc:spChg chg="add mod">
          <ac:chgData name="Kaileen Cain" userId="21167d2d-fdf2-4320-ae3a-272888c89590" providerId="ADAL" clId="{C48B94C2-B1BE-42AD-8864-64584BFFECB2}" dt="2023-11-27T15:13:24.441" v="16" actId="207"/>
          <ac:spMkLst>
            <pc:docMk/>
            <pc:sldMk cId="216616025" sldId="2147327031"/>
            <ac:spMk id="64" creationId="{1986E53F-8BF9-9A48-B673-E5B61E76B9C1}"/>
          </ac:spMkLst>
        </pc:spChg>
        <pc:graphicFrameChg chg="add mod">
          <ac:chgData name="Kaileen Cain" userId="21167d2d-fdf2-4320-ae3a-272888c89590" providerId="ADAL" clId="{C48B94C2-B1BE-42AD-8864-64584BFFECB2}" dt="2023-11-27T15:10:51.920" v="4"/>
          <ac:graphicFrameMkLst>
            <pc:docMk/>
            <pc:sldMk cId="216616025" sldId="2147327031"/>
            <ac:graphicFrameMk id="7" creationId="{4B15A7CA-B3B0-A21E-195E-A91FAC3A3554}"/>
          </ac:graphicFrameMkLst>
        </pc:graphicFrameChg>
        <pc:picChg chg="add mod">
          <ac:chgData name="Kaileen Cain" userId="21167d2d-fdf2-4320-ae3a-272888c89590" providerId="ADAL" clId="{C48B94C2-B1BE-42AD-8864-64584BFFECB2}" dt="2023-11-27T15:10:51.920" v="4"/>
          <ac:picMkLst>
            <pc:docMk/>
            <pc:sldMk cId="216616025" sldId="2147327031"/>
            <ac:picMk id="9" creationId="{BC2DC247-AAE0-F186-83B8-2CA4E97A909D}"/>
          </ac:picMkLst>
        </pc:picChg>
        <pc:picChg chg="add mod">
          <ac:chgData name="Kaileen Cain" userId="21167d2d-fdf2-4320-ae3a-272888c89590" providerId="ADAL" clId="{C48B94C2-B1BE-42AD-8864-64584BFFECB2}" dt="2023-11-27T15:10:51.920" v="4"/>
          <ac:picMkLst>
            <pc:docMk/>
            <pc:sldMk cId="216616025" sldId="2147327031"/>
            <ac:picMk id="10" creationId="{8E59D2B9-1880-568D-6298-9E31EFBAA587}"/>
          </ac:picMkLst>
        </pc:picChg>
        <pc:picChg chg="add mod">
          <ac:chgData name="Kaileen Cain" userId="21167d2d-fdf2-4320-ae3a-272888c89590" providerId="ADAL" clId="{C48B94C2-B1BE-42AD-8864-64584BFFECB2}" dt="2023-11-27T15:10:51.920" v="4"/>
          <ac:picMkLst>
            <pc:docMk/>
            <pc:sldMk cId="216616025" sldId="2147327031"/>
            <ac:picMk id="11" creationId="{27226E98-9EC0-F930-256E-1933D33AA89C}"/>
          </ac:picMkLst>
        </pc:picChg>
        <pc:picChg chg="add mod">
          <ac:chgData name="Kaileen Cain" userId="21167d2d-fdf2-4320-ae3a-272888c89590" providerId="ADAL" clId="{C48B94C2-B1BE-42AD-8864-64584BFFECB2}" dt="2023-11-27T15:10:51.920" v="4"/>
          <ac:picMkLst>
            <pc:docMk/>
            <pc:sldMk cId="216616025" sldId="2147327031"/>
            <ac:picMk id="13" creationId="{096F8376-B599-848C-EBED-C2AF84A477D3}"/>
          </ac:picMkLst>
        </pc:picChg>
        <pc:picChg chg="del">
          <ac:chgData name="Kaileen Cain" userId="21167d2d-fdf2-4320-ae3a-272888c89590" providerId="ADAL" clId="{C48B94C2-B1BE-42AD-8864-64584BFFECB2}" dt="2023-11-27T15:10:36.292" v="2" actId="478"/>
          <ac:picMkLst>
            <pc:docMk/>
            <pc:sldMk cId="216616025" sldId="2147327031"/>
            <ac:picMk id="14" creationId="{AAEC8359-4D03-EE1B-FDAD-5FBDD8A029B0}"/>
          </ac:picMkLst>
        </pc:picChg>
        <pc:picChg chg="del">
          <ac:chgData name="Kaileen Cain" userId="21167d2d-fdf2-4320-ae3a-272888c89590" providerId="ADAL" clId="{C48B94C2-B1BE-42AD-8864-64584BFFECB2}" dt="2023-11-27T15:10:36.292" v="2" actId="478"/>
          <ac:picMkLst>
            <pc:docMk/>
            <pc:sldMk cId="216616025" sldId="2147327031"/>
            <ac:picMk id="16" creationId="{ABA15612-48C6-E93F-4583-9DC14FB9A542}"/>
          </ac:picMkLst>
        </pc:picChg>
        <pc:picChg chg="del">
          <ac:chgData name="Kaileen Cain" userId="21167d2d-fdf2-4320-ae3a-272888c89590" providerId="ADAL" clId="{C48B94C2-B1BE-42AD-8864-64584BFFECB2}" dt="2023-11-27T15:10:36.292" v="2" actId="478"/>
          <ac:picMkLst>
            <pc:docMk/>
            <pc:sldMk cId="216616025" sldId="2147327031"/>
            <ac:picMk id="17" creationId="{47D2B834-1487-5608-C2A3-CC5012E71358}"/>
          </ac:picMkLst>
        </pc:picChg>
        <pc:picChg chg="del">
          <ac:chgData name="Kaileen Cain" userId="21167d2d-fdf2-4320-ae3a-272888c89590" providerId="ADAL" clId="{C48B94C2-B1BE-42AD-8864-64584BFFECB2}" dt="2023-11-27T15:10:36.292" v="2" actId="478"/>
          <ac:picMkLst>
            <pc:docMk/>
            <pc:sldMk cId="216616025" sldId="2147327031"/>
            <ac:picMk id="18" creationId="{248C7E1D-5770-CBE0-03D8-D0E143D79049}"/>
          </ac:picMkLst>
        </pc:picChg>
        <pc:picChg chg="del">
          <ac:chgData name="Kaileen Cain" userId="21167d2d-fdf2-4320-ae3a-272888c89590" providerId="ADAL" clId="{C48B94C2-B1BE-42AD-8864-64584BFFECB2}" dt="2023-11-27T15:10:36.292" v="2" actId="478"/>
          <ac:picMkLst>
            <pc:docMk/>
            <pc:sldMk cId="216616025" sldId="2147327031"/>
            <ac:picMk id="19" creationId="{77322DC3-C9FF-B4AC-5D5D-9D2DE38B8816}"/>
          </ac:picMkLst>
        </pc:picChg>
        <pc:picChg chg="del">
          <ac:chgData name="Kaileen Cain" userId="21167d2d-fdf2-4320-ae3a-272888c89590" providerId="ADAL" clId="{C48B94C2-B1BE-42AD-8864-64584BFFECB2}" dt="2023-11-27T15:10:36.292" v="2" actId="478"/>
          <ac:picMkLst>
            <pc:docMk/>
            <pc:sldMk cId="216616025" sldId="2147327031"/>
            <ac:picMk id="20" creationId="{D30E59F9-6B60-8DDA-952E-8B9C15FEC488}"/>
          </ac:picMkLst>
        </pc:picChg>
        <pc:picChg chg="del">
          <ac:chgData name="Kaileen Cain" userId="21167d2d-fdf2-4320-ae3a-272888c89590" providerId="ADAL" clId="{C48B94C2-B1BE-42AD-8864-64584BFFECB2}" dt="2023-11-27T15:10:36.292" v="2" actId="478"/>
          <ac:picMkLst>
            <pc:docMk/>
            <pc:sldMk cId="216616025" sldId="2147327031"/>
            <ac:picMk id="21" creationId="{1857A076-C025-1208-AA2A-99DDE67F90FE}"/>
          </ac:picMkLst>
        </pc:picChg>
        <pc:picChg chg="del">
          <ac:chgData name="Kaileen Cain" userId="21167d2d-fdf2-4320-ae3a-272888c89590" providerId="ADAL" clId="{C48B94C2-B1BE-42AD-8864-64584BFFECB2}" dt="2023-11-27T15:10:36.292" v="2" actId="478"/>
          <ac:picMkLst>
            <pc:docMk/>
            <pc:sldMk cId="216616025" sldId="2147327031"/>
            <ac:picMk id="22" creationId="{37A64FCB-2470-39BF-DDC6-4ED0665DC5BB}"/>
          </ac:picMkLst>
        </pc:picChg>
        <pc:picChg chg="del">
          <ac:chgData name="Kaileen Cain" userId="21167d2d-fdf2-4320-ae3a-272888c89590" providerId="ADAL" clId="{C48B94C2-B1BE-42AD-8864-64584BFFECB2}" dt="2023-11-27T15:10:36.292" v="2" actId="478"/>
          <ac:picMkLst>
            <pc:docMk/>
            <pc:sldMk cId="216616025" sldId="2147327031"/>
            <ac:picMk id="23" creationId="{C05A3AE4-F89D-1FA3-270B-813BEB21B2B3}"/>
          </ac:picMkLst>
        </pc:picChg>
        <pc:picChg chg="del">
          <ac:chgData name="Kaileen Cain" userId="21167d2d-fdf2-4320-ae3a-272888c89590" providerId="ADAL" clId="{C48B94C2-B1BE-42AD-8864-64584BFFECB2}" dt="2023-11-27T15:10:36.292" v="2" actId="478"/>
          <ac:picMkLst>
            <pc:docMk/>
            <pc:sldMk cId="216616025" sldId="2147327031"/>
            <ac:picMk id="24" creationId="{590B3AE6-D2A5-FDD7-636D-DEEEFB6173C7}"/>
          </ac:picMkLst>
        </pc:picChg>
        <pc:picChg chg="add mod">
          <ac:chgData name="Kaileen Cain" userId="21167d2d-fdf2-4320-ae3a-272888c89590" providerId="ADAL" clId="{C48B94C2-B1BE-42AD-8864-64584BFFECB2}" dt="2023-11-27T15:10:51.920" v="4"/>
          <ac:picMkLst>
            <pc:docMk/>
            <pc:sldMk cId="216616025" sldId="2147327031"/>
            <ac:picMk id="34" creationId="{B5A2B24A-F6DB-8F7E-1127-F566042F0719}"/>
          </ac:picMkLst>
        </pc:picChg>
        <pc:picChg chg="add mod">
          <ac:chgData name="Kaileen Cain" userId="21167d2d-fdf2-4320-ae3a-272888c89590" providerId="ADAL" clId="{C48B94C2-B1BE-42AD-8864-64584BFFECB2}" dt="2023-11-27T15:10:51.920" v="4"/>
          <ac:picMkLst>
            <pc:docMk/>
            <pc:sldMk cId="216616025" sldId="2147327031"/>
            <ac:picMk id="48" creationId="{9A286E60-74D3-A417-FFD8-A2AAA7BC458C}"/>
          </ac:picMkLst>
        </pc:picChg>
        <pc:picChg chg="mod">
          <ac:chgData name="Kaileen Cain" userId="21167d2d-fdf2-4320-ae3a-272888c89590" providerId="ADAL" clId="{C48B94C2-B1BE-42AD-8864-64584BFFECB2}" dt="2023-11-27T15:12:31.702" v="13" actId="14826"/>
          <ac:picMkLst>
            <pc:docMk/>
            <pc:sldMk cId="216616025" sldId="2147327031"/>
            <ac:picMk id="49" creationId="{9F867B83-6DF9-AD07-A28C-A261AFCE75DC}"/>
          </ac:picMkLst>
        </pc:picChg>
        <pc:picChg chg="mod">
          <ac:chgData name="Kaileen Cain" userId="21167d2d-fdf2-4320-ae3a-272888c89590" providerId="ADAL" clId="{C48B94C2-B1BE-42AD-8864-64584BFFECB2}" dt="2023-11-27T15:12:03.214" v="11" actId="1076"/>
          <ac:picMkLst>
            <pc:docMk/>
            <pc:sldMk cId="216616025" sldId="2147327031"/>
            <ac:picMk id="50" creationId="{639C0DC6-F9D1-20B5-48C5-04EB245E8E71}"/>
          </ac:picMkLst>
        </pc:picChg>
        <pc:picChg chg="del mod">
          <ac:chgData name="Kaileen Cain" userId="21167d2d-fdf2-4320-ae3a-272888c89590" providerId="ADAL" clId="{C48B94C2-B1BE-42AD-8864-64584BFFECB2}" dt="2023-11-27T15:11:55.195" v="7" actId="478"/>
          <ac:picMkLst>
            <pc:docMk/>
            <pc:sldMk cId="216616025" sldId="2147327031"/>
            <ac:picMk id="51" creationId="{59263175-4276-BE66-006B-9C6A383E6DA4}"/>
          </ac:picMkLst>
        </pc:picChg>
        <pc:picChg chg="add mod">
          <ac:chgData name="Kaileen Cain" userId="21167d2d-fdf2-4320-ae3a-272888c89590" providerId="ADAL" clId="{C48B94C2-B1BE-42AD-8864-64584BFFECB2}" dt="2023-11-27T15:10:51.920" v="4"/>
          <ac:picMkLst>
            <pc:docMk/>
            <pc:sldMk cId="216616025" sldId="2147327031"/>
            <ac:picMk id="52" creationId="{7BD61572-A925-227E-AFF3-5037621583EA}"/>
          </ac:picMkLst>
        </pc:picChg>
        <pc:picChg chg="add mod">
          <ac:chgData name="Kaileen Cain" userId="21167d2d-fdf2-4320-ae3a-272888c89590" providerId="ADAL" clId="{C48B94C2-B1BE-42AD-8864-64584BFFECB2}" dt="2023-11-27T15:10:51.920" v="4"/>
          <ac:picMkLst>
            <pc:docMk/>
            <pc:sldMk cId="216616025" sldId="2147327031"/>
            <ac:picMk id="53" creationId="{A17713D1-24B9-2C2D-7754-0DAA01CD2CB2}"/>
          </ac:picMkLst>
        </pc:picChg>
        <pc:picChg chg="add mod">
          <ac:chgData name="Kaileen Cain" userId="21167d2d-fdf2-4320-ae3a-272888c89590" providerId="ADAL" clId="{C48B94C2-B1BE-42AD-8864-64584BFFECB2}" dt="2023-11-27T15:10:51.920" v="4"/>
          <ac:picMkLst>
            <pc:docMk/>
            <pc:sldMk cId="216616025" sldId="2147327031"/>
            <ac:picMk id="54" creationId="{EB178872-CDFD-3C3A-9E36-CD1461F7E72E}"/>
          </ac:picMkLst>
        </pc:picChg>
        <pc:picChg chg="add mod">
          <ac:chgData name="Kaileen Cain" userId="21167d2d-fdf2-4320-ae3a-272888c89590" providerId="ADAL" clId="{C48B94C2-B1BE-42AD-8864-64584BFFECB2}" dt="2023-11-27T15:10:51.920" v="4"/>
          <ac:picMkLst>
            <pc:docMk/>
            <pc:sldMk cId="216616025" sldId="2147327031"/>
            <ac:picMk id="55" creationId="{19960E63-A61B-CDCD-30A7-6CAE6C287CD2}"/>
          </ac:picMkLst>
        </pc:picChg>
        <pc:picChg chg="add mod">
          <ac:chgData name="Kaileen Cain" userId="21167d2d-fdf2-4320-ae3a-272888c89590" providerId="ADAL" clId="{C48B94C2-B1BE-42AD-8864-64584BFFECB2}" dt="2023-11-27T15:10:51.920" v="4"/>
          <ac:picMkLst>
            <pc:docMk/>
            <pc:sldMk cId="216616025" sldId="2147327031"/>
            <ac:picMk id="56" creationId="{598D3052-72EB-BE20-4042-A3AF26C70199}"/>
          </ac:picMkLst>
        </pc:picChg>
        <pc:picChg chg="add mod">
          <ac:chgData name="Kaileen Cain" userId="21167d2d-fdf2-4320-ae3a-272888c89590" providerId="ADAL" clId="{C48B94C2-B1BE-42AD-8864-64584BFFECB2}" dt="2023-11-27T15:10:51.920" v="4"/>
          <ac:picMkLst>
            <pc:docMk/>
            <pc:sldMk cId="216616025" sldId="2147327031"/>
            <ac:picMk id="57" creationId="{D11799EA-5E79-A97D-6C7A-32F8DBF8B42D}"/>
          </ac:picMkLst>
        </pc:picChg>
        <pc:picChg chg="add mod">
          <ac:chgData name="Kaileen Cain" userId="21167d2d-fdf2-4320-ae3a-272888c89590" providerId="ADAL" clId="{C48B94C2-B1BE-42AD-8864-64584BFFECB2}" dt="2023-11-27T15:10:51.920" v="4"/>
          <ac:picMkLst>
            <pc:docMk/>
            <pc:sldMk cId="216616025" sldId="2147327031"/>
            <ac:picMk id="58" creationId="{50D278D8-7E7D-C867-1E19-2E809179D6EA}"/>
          </ac:picMkLst>
        </pc:picChg>
        <pc:picChg chg="add mod">
          <ac:chgData name="Kaileen Cain" userId="21167d2d-fdf2-4320-ae3a-272888c89590" providerId="ADAL" clId="{C48B94C2-B1BE-42AD-8864-64584BFFECB2}" dt="2023-11-27T15:10:51.920" v="4"/>
          <ac:picMkLst>
            <pc:docMk/>
            <pc:sldMk cId="216616025" sldId="2147327031"/>
            <ac:picMk id="59" creationId="{B0D28511-C0AE-5818-749D-107E4D14E253}"/>
          </ac:picMkLst>
        </pc:picChg>
        <pc:picChg chg="add mod">
          <ac:chgData name="Kaileen Cain" userId="21167d2d-fdf2-4320-ae3a-272888c89590" providerId="ADAL" clId="{C48B94C2-B1BE-42AD-8864-64584BFFECB2}" dt="2023-11-27T15:10:51.920" v="4"/>
          <ac:picMkLst>
            <pc:docMk/>
            <pc:sldMk cId="216616025" sldId="2147327031"/>
            <ac:picMk id="62" creationId="{9C87E8CD-EA9A-2106-F1A6-DEEF7D5BA806}"/>
          </ac:picMkLst>
        </pc:picChg>
        <pc:picChg chg="add mod">
          <ac:chgData name="Kaileen Cain" userId="21167d2d-fdf2-4320-ae3a-272888c89590" providerId="ADAL" clId="{C48B94C2-B1BE-42AD-8864-64584BFFECB2}" dt="2023-11-27T15:12:06.798" v="12" actId="1076"/>
          <ac:picMkLst>
            <pc:docMk/>
            <pc:sldMk cId="216616025" sldId="2147327031"/>
            <ac:picMk id="63" creationId="{EC728FE6-5A73-7156-7360-64866FDA5B6B}"/>
          </ac:picMkLst>
        </pc:picChg>
      </pc:sldChg>
      <pc:sldChg chg="addSp delSp modSp add mod">
        <pc:chgData name="Kaileen Cain" userId="21167d2d-fdf2-4320-ae3a-272888c89590" providerId="ADAL" clId="{C48B94C2-B1BE-42AD-8864-64584BFFECB2}" dt="2023-11-27T15:17:33.129" v="107" actId="20577"/>
        <pc:sldMkLst>
          <pc:docMk/>
          <pc:sldMk cId="4234762483" sldId="2147327032"/>
        </pc:sldMkLst>
        <pc:spChg chg="add mod">
          <ac:chgData name="Kaileen Cain" userId="21167d2d-fdf2-4320-ae3a-272888c89590" providerId="ADAL" clId="{C48B94C2-B1BE-42AD-8864-64584BFFECB2}" dt="2023-11-27T15:16:21.987" v="85"/>
          <ac:spMkLst>
            <pc:docMk/>
            <pc:sldMk cId="4234762483" sldId="2147327032"/>
            <ac:spMk id="3" creationId="{A4A33CE3-91E6-7795-8166-5897EA6BCC1E}"/>
          </ac:spMkLst>
        </pc:spChg>
        <pc:spChg chg="del">
          <ac:chgData name="Kaileen Cain" userId="21167d2d-fdf2-4320-ae3a-272888c89590" providerId="ADAL" clId="{C48B94C2-B1BE-42AD-8864-64584BFFECB2}" dt="2023-11-27T15:15:58.460" v="82" actId="478"/>
          <ac:spMkLst>
            <pc:docMk/>
            <pc:sldMk cId="4234762483" sldId="2147327032"/>
            <ac:spMk id="4" creationId="{C4395274-2EDF-B68F-1564-C5DF8F3F1660}"/>
          </ac:spMkLst>
        </pc:spChg>
        <pc:spChg chg="mod">
          <ac:chgData name="Kaileen Cain" userId="21167d2d-fdf2-4320-ae3a-272888c89590" providerId="ADAL" clId="{C48B94C2-B1BE-42AD-8864-64584BFFECB2}" dt="2023-11-27T15:17:33.129" v="107" actId="20577"/>
          <ac:spMkLst>
            <pc:docMk/>
            <pc:sldMk cId="4234762483" sldId="2147327032"/>
            <ac:spMk id="12" creationId="{18074A0B-E58D-745C-F539-FF418458E9E5}"/>
          </ac:spMkLst>
        </pc:spChg>
        <pc:spChg chg="add mod">
          <ac:chgData name="Kaileen Cain" userId="21167d2d-fdf2-4320-ae3a-272888c89590" providerId="ADAL" clId="{C48B94C2-B1BE-42AD-8864-64584BFFECB2}" dt="2023-11-27T15:16:21.987" v="85"/>
          <ac:spMkLst>
            <pc:docMk/>
            <pc:sldMk cId="4234762483" sldId="2147327032"/>
            <ac:spMk id="16" creationId="{A5CE13D4-6941-2055-A5CF-C398461CA0BA}"/>
          </ac:spMkLst>
        </pc:spChg>
        <pc:spChg chg="add mod">
          <ac:chgData name="Kaileen Cain" userId="21167d2d-fdf2-4320-ae3a-272888c89590" providerId="ADAL" clId="{C48B94C2-B1BE-42AD-8864-64584BFFECB2}" dt="2023-11-27T15:16:21.987" v="85"/>
          <ac:spMkLst>
            <pc:docMk/>
            <pc:sldMk cId="4234762483" sldId="2147327032"/>
            <ac:spMk id="17" creationId="{E14DF553-3263-3904-A8E1-647631816C99}"/>
          </ac:spMkLst>
        </pc:spChg>
        <pc:spChg chg="add mod">
          <ac:chgData name="Kaileen Cain" userId="21167d2d-fdf2-4320-ae3a-272888c89590" providerId="ADAL" clId="{C48B94C2-B1BE-42AD-8864-64584BFFECB2}" dt="2023-11-27T15:16:21.987" v="85"/>
          <ac:spMkLst>
            <pc:docMk/>
            <pc:sldMk cId="4234762483" sldId="2147327032"/>
            <ac:spMk id="18" creationId="{16CFD1A4-DC68-A3FC-5625-34D86A229B3F}"/>
          </ac:spMkLst>
        </pc:spChg>
        <pc:spChg chg="mod">
          <ac:chgData name="Kaileen Cain" userId="21167d2d-fdf2-4320-ae3a-272888c89590" providerId="ADAL" clId="{C48B94C2-B1BE-42AD-8864-64584BFFECB2}" dt="2023-11-27T15:16:21.987" v="85"/>
          <ac:spMkLst>
            <pc:docMk/>
            <pc:sldMk cId="4234762483" sldId="2147327032"/>
            <ac:spMk id="21" creationId="{DF2624B9-DB1F-AA87-5544-FDFC7AB5DA6B}"/>
          </ac:spMkLst>
        </pc:spChg>
        <pc:spChg chg="mod">
          <ac:chgData name="Kaileen Cain" userId="21167d2d-fdf2-4320-ae3a-272888c89590" providerId="ADAL" clId="{C48B94C2-B1BE-42AD-8864-64584BFFECB2}" dt="2023-11-27T15:16:21.987" v="85"/>
          <ac:spMkLst>
            <pc:docMk/>
            <pc:sldMk cId="4234762483" sldId="2147327032"/>
            <ac:spMk id="22" creationId="{1C385FF6-FACE-9CEB-F15B-E58C088B1FA0}"/>
          </ac:spMkLst>
        </pc:spChg>
        <pc:spChg chg="mod">
          <ac:chgData name="Kaileen Cain" userId="21167d2d-fdf2-4320-ae3a-272888c89590" providerId="ADAL" clId="{C48B94C2-B1BE-42AD-8864-64584BFFECB2}" dt="2023-11-27T15:16:21.987" v="85"/>
          <ac:spMkLst>
            <pc:docMk/>
            <pc:sldMk cId="4234762483" sldId="2147327032"/>
            <ac:spMk id="23" creationId="{ABA8703A-B78F-53F4-E744-80C16A331398}"/>
          </ac:spMkLst>
        </pc:spChg>
        <pc:spChg chg="mod">
          <ac:chgData name="Kaileen Cain" userId="21167d2d-fdf2-4320-ae3a-272888c89590" providerId="ADAL" clId="{C48B94C2-B1BE-42AD-8864-64584BFFECB2}" dt="2023-11-27T15:16:21.987" v="85"/>
          <ac:spMkLst>
            <pc:docMk/>
            <pc:sldMk cId="4234762483" sldId="2147327032"/>
            <ac:spMk id="24" creationId="{03B56B53-72D7-FABC-90F3-9856092DC89E}"/>
          </ac:spMkLst>
        </pc:spChg>
        <pc:spChg chg="add mod">
          <ac:chgData name="Kaileen Cain" userId="21167d2d-fdf2-4320-ae3a-272888c89590" providerId="ADAL" clId="{C48B94C2-B1BE-42AD-8864-64584BFFECB2}" dt="2023-11-27T15:16:21.987" v="85"/>
          <ac:spMkLst>
            <pc:docMk/>
            <pc:sldMk cId="4234762483" sldId="2147327032"/>
            <ac:spMk id="25" creationId="{54821A88-5EFA-7725-530B-7CCE3255D10F}"/>
          </ac:spMkLst>
        </pc:spChg>
        <pc:spChg chg="add mod">
          <ac:chgData name="Kaileen Cain" userId="21167d2d-fdf2-4320-ae3a-272888c89590" providerId="ADAL" clId="{C48B94C2-B1BE-42AD-8864-64584BFFECB2}" dt="2023-11-27T15:16:21.987" v="85"/>
          <ac:spMkLst>
            <pc:docMk/>
            <pc:sldMk cId="4234762483" sldId="2147327032"/>
            <ac:spMk id="26" creationId="{01E34B3D-BE65-25DB-184C-4FBE9613CF00}"/>
          </ac:spMkLst>
        </pc:spChg>
        <pc:spChg chg="mod">
          <ac:chgData name="Kaileen Cain" userId="21167d2d-fdf2-4320-ae3a-272888c89590" providerId="ADAL" clId="{C48B94C2-B1BE-42AD-8864-64584BFFECB2}" dt="2023-11-27T15:16:21.987" v="85"/>
          <ac:spMkLst>
            <pc:docMk/>
            <pc:sldMk cId="4234762483" sldId="2147327032"/>
            <ac:spMk id="29" creationId="{4ECF8264-80B2-DB26-C4E7-A76526940810}"/>
          </ac:spMkLst>
        </pc:spChg>
        <pc:spChg chg="mod">
          <ac:chgData name="Kaileen Cain" userId="21167d2d-fdf2-4320-ae3a-272888c89590" providerId="ADAL" clId="{C48B94C2-B1BE-42AD-8864-64584BFFECB2}" dt="2023-11-27T15:16:21.987" v="85"/>
          <ac:spMkLst>
            <pc:docMk/>
            <pc:sldMk cId="4234762483" sldId="2147327032"/>
            <ac:spMk id="30" creationId="{8444B69B-7858-2324-C617-34FEDD44469D}"/>
          </ac:spMkLst>
        </pc:spChg>
        <pc:spChg chg="mod">
          <ac:chgData name="Kaileen Cain" userId="21167d2d-fdf2-4320-ae3a-272888c89590" providerId="ADAL" clId="{C48B94C2-B1BE-42AD-8864-64584BFFECB2}" dt="2023-11-27T15:16:21.987" v="85"/>
          <ac:spMkLst>
            <pc:docMk/>
            <pc:sldMk cId="4234762483" sldId="2147327032"/>
            <ac:spMk id="31" creationId="{57F5EAD0-543E-A6B4-07D7-8A10541DF0CC}"/>
          </ac:spMkLst>
        </pc:spChg>
        <pc:spChg chg="mod">
          <ac:chgData name="Kaileen Cain" userId="21167d2d-fdf2-4320-ae3a-272888c89590" providerId="ADAL" clId="{C48B94C2-B1BE-42AD-8864-64584BFFECB2}" dt="2023-11-27T15:16:21.987" v="85"/>
          <ac:spMkLst>
            <pc:docMk/>
            <pc:sldMk cId="4234762483" sldId="2147327032"/>
            <ac:spMk id="32" creationId="{BFA25359-081F-54AD-BB46-3E278474E352}"/>
          </ac:spMkLst>
        </pc:spChg>
        <pc:spChg chg="add mod">
          <ac:chgData name="Kaileen Cain" userId="21167d2d-fdf2-4320-ae3a-272888c89590" providerId="ADAL" clId="{C48B94C2-B1BE-42AD-8864-64584BFFECB2}" dt="2023-11-27T15:16:21.987" v="85"/>
          <ac:spMkLst>
            <pc:docMk/>
            <pc:sldMk cId="4234762483" sldId="2147327032"/>
            <ac:spMk id="33" creationId="{040DF11A-D5BE-F366-62B0-2D88179E8E18}"/>
          </ac:spMkLst>
        </pc:spChg>
        <pc:spChg chg="mod">
          <ac:chgData name="Kaileen Cain" userId="21167d2d-fdf2-4320-ae3a-272888c89590" providerId="ADAL" clId="{C48B94C2-B1BE-42AD-8864-64584BFFECB2}" dt="2023-11-27T15:16:31.134" v="94" actId="20577"/>
          <ac:spMkLst>
            <pc:docMk/>
            <pc:sldMk cId="4234762483" sldId="2147327032"/>
            <ac:spMk id="36" creationId="{0F1E129F-9659-C419-50AF-9424A89B2308}"/>
          </ac:spMkLst>
        </pc:spChg>
        <pc:spChg chg="mod">
          <ac:chgData name="Kaileen Cain" userId="21167d2d-fdf2-4320-ae3a-272888c89590" providerId="ADAL" clId="{C48B94C2-B1BE-42AD-8864-64584BFFECB2}" dt="2023-11-27T15:16:21.987" v="85"/>
          <ac:spMkLst>
            <pc:docMk/>
            <pc:sldMk cId="4234762483" sldId="2147327032"/>
            <ac:spMk id="37" creationId="{64180496-B26D-7219-0AF4-E17D565ABD55}"/>
          </ac:spMkLst>
        </pc:spChg>
        <pc:spChg chg="mod">
          <ac:chgData name="Kaileen Cain" userId="21167d2d-fdf2-4320-ae3a-272888c89590" providerId="ADAL" clId="{C48B94C2-B1BE-42AD-8864-64584BFFECB2}" dt="2023-11-27T15:16:21.987" v="85"/>
          <ac:spMkLst>
            <pc:docMk/>
            <pc:sldMk cId="4234762483" sldId="2147327032"/>
            <ac:spMk id="38" creationId="{43FBC124-AB3F-A5C6-1B24-D752C48FA90E}"/>
          </ac:spMkLst>
        </pc:spChg>
        <pc:spChg chg="mod">
          <ac:chgData name="Kaileen Cain" userId="21167d2d-fdf2-4320-ae3a-272888c89590" providerId="ADAL" clId="{C48B94C2-B1BE-42AD-8864-64584BFFECB2}" dt="2023-11-27T15:16:21.987" v="85"/>
          <ac:spMkLst>
            <pc:docMk/>
            <pc:sldMk cId="4234762483" sldId="2147327032"/>
            <ac:spMk id="39" creationId="{CAC2DB13-4635-5895-E5D2-EE8722794F80}"/>
          </ac:spMkLst>
        </pc:spChg>
        <pc:spChg chg="mod">
          <ac:chgData name="Kaileen Cain" userId="21167d2d-fdf2-4320-ae3a-272888c89590" providerId="ADAL" clId="{C48B94C2-B1BE-42AD-8864-64584BFFECB2}" dt="2023-11-27T15:16:21.987" v="85"/>
          <ac:spMkLst>
            <pc:docMk/>
            <pc:sldMk cId="4234762483" sldId="2147327032"/>
            <ac:spMk id="40" creationId="{03158943-A66A-D7C0-C701-C80EF8FAC180}"/>
          </ac:spMkLst>
        </pc:spChg>
        <pc:spChg chg="add mod">
          <ac:chgData name="Kaileen Cain" userId="21167d2d-fdf2-4320-ae3a-272888c89590" providerId="ADAL" clId="{C48B94C2-B1BE-42AD-8864-64584BFFECB2}" dt="2023-11-27T15:16:21.987" v="85"/>
          <ac:spMkLst>
            <pc:docMk/>
            <pc:sldMk cId="4234762483" sldId="2147327032"/>
            <ac:spMk id="41" creationId="{252C0359-C4DC-4E09-30AC-CB29CB5CBF23}"/>
          </ac:spMkLst>
        </pc:spChg>
        <pc:spChg chg="del">
          <ac:chgData name="Kaileen Cain" userId="21167d2d-fdf2-4320-ae3a-272888c89590" providerId="ADAL" clId="{C48B94C2-B1BE-42AD-8864-64584BFFECB2}" dt="2023-11-27T15:15:58.460" v="82" actId="478"/>
          <ac:spMkLst>
            <pc:docMk/>
            <pc:sldMk cId="4234762483" sldId="2147327032"/>
            <ac:spMk id="60" creationId="{FBFA05F6-386C-75F1-AAC4-58B9C5DBD60C}"/>
          </ac:spMkLst>
        </pc:spChg>
        <pc:spChg chg="del">
          <ac:chgData name="Kaileen Cain" userId="21167d2d-fdf2-4320-ae3a-272888c89590" providerId="ADAL" clId="{C48B94C2-B1BE-42AD-8864-64584BFFECB2}" dt="2023-11-27T15:15:58.460" v="82" actId="478"/>
          <ac:spMkLst>
            <pc:docMk/>
            <pc:sldMk cId="4234762483" sldId="2147327032"/>
            <ac:spMk id="61" creationId="{EA07543A-976E-A7AA-25DA-84EF6EC6089B}"/>
          </ac:spMkLst>
        </pc:spChg>
        <pc:grpChg chg="add mod">
          <ac:chgData name="Kaileen Cain" userId="21167d2d-fdf2-4320-ae3a-272888c89590" providerId="ADAL" clId="{C48B94C2-B1BE-42AD-8864-64584BFFECB2}" dt="2023-11-27T15:16:21.987" v="85"/>
          <ac:grpSpMkLst>
            <pc:docMk/>
            <pc:sldMk cId="4234762483" sldId="2147327032"/>
            <ac:grpSpMk id="20" creationId="{D90BBF36-3B16-ACD3-C5C1-347B9816F7F1}"/>
          </ac:grpSpMkLst>
        </pc:grpChg>
        <pc:grpChg chg="add mod">
          <ac:chgData name="Kaileen Cain" userId="21167d2d-fdf2-4320-ae3a-272888c89590" providerId="ADAL" clId="{C48B94C2-B1BE-42AD-8864-64584BFFECB2}" dt="2023-11-27T15:16:21.987" v="85"/>
          <ac:grpSpMkLst>
            <pc:docMk/>
            <pc:sldMk cId="4234762483" sldId="2147327032"/>
            <ac:grpSpMk id="28" creationId="{22DF26BD-914F-67D3-FD24-B0E13209FB99}"/>
          </ac:grpSpMkLst>
        </pc:grpChg>
        <pc:grpChg chg="add mod">
          <ac:chgData name="Kaileen Cain" userId="21167d2d-fdf2-4320-ae3a-272888c89590" providerId="ADAL" clId="{C48B94C2-B1BE-42AD-8864-64584BFFECB2}" dt="2023-11-27T15:16:21.987" v="85"/>
          <ac:grpSpMkLst>
            <pc:docMk/>
            <pc:sldMk cId="4234762483" sldId="2147327032"/>
            <ac:grpSpMk id="35" creationId="{C6F5C0AF-CB55-78A3-FBB3-D0C9722F2760}"/>
          </ac:grpSpMkLst>
        </pc:grpChg>
        <pc:graphicFrameChg chg="del">
          <ac:chgData name="Kaileen Cain" userId="21167d2d-fdf2-4320-ae3a-272888c89590" providerId="ADAL" clId="{C48B94C2-B1BE-42AD-8864-64584BFFECB2}" dt="2023-11-27T15:16:00.817" v="83" actId="478"/>
          <ac:graphicFrameMkLst>
            <pc:docMk/>
            <pc:sldMk cId="4234762483" sldId="2147327032"/>
            <ac:graphicFrameMk id="7" creationId="{4B15A7CA-B3B0-A21E-195E-A91FAC3A3554}"/>
          </ac:graphicFrameMkLst>
        </pc:graphicFrameChg>
        <pc:graphicFrameChg chg="add mod">
          <ac:chgData name="Kaileen Cain" userId="21167d2d-fdf2-4320-ae3a-272888c89590" providerId="ADAL" clId="{C48B94C2-B1BE-42AD-8864-64584BFFECB2}" dt="2023-11-27T15:16:21.987" v="85"/>
          <ac:graphicFrameMkLst>
            <pc:docMk/>
            <pc:sldMk cId="4234762483" sldId="2147327032"/>
            <ac:graphicFrameMk id="14" creationId="{93310B67-9D7C-D7E6-1E37-121D19A75FB4}"/>
          </ac:graphicFrameMkLst>
        </pc:graphicFrameChg>
        <pc:picChg chg="del">
          <ac:chgData name="Kaileen Cain" userId="21167d2d-fdf2-4320-ae3a-272888c89590" providerId="ADAL" clId="{C48B94C2-B1BE-42AD-8864-64584BFFECB2}" dt="2023-11-27T15:15:58.460" v="82" actId="478"/>
          <ac:picMkLst>
            <pc:docMk/>
            <pc:sldMk cId="4234762483" sldId="2147327032"/>
            <ac:picMk id="9" creationId="{BC2DC247-AAE0-F186-83B8-2CA4E97A909D}"/>
          </ac:picMkLst>
        </pc:picChg>
        <pc:picChg chg="del">
          <ac:chgData name="Kaileen Cain" userId="21167d2d-fdf2-4320-ae3a-272888c89590" providerId="ADAL" clId="{C48B94C2-B1BE-42AD-8864-64584BFFECB2}" dt="2023-11-27T15:15:58.460" v="82" actId="478"/>
          <ac:picMkLst>
            <pc:docMk/>
            <pc:sldMk cId="4234762483" sldId="2147327032"/>
            <ac:picMk id="10" creationId="{8E59D2B9-1880-568D-6298-9E31EFBAA587}"/>
          </ac:picMkLst>
        </pc:picChg>
        <pc:picChg chg="del">
          <ac:chgData name="Kaileen Cain" userId="21167d2d-fdf2-4320-ae3a-272888c89590" providerId="ADAL" clId="{C48B94C2-B1BE-42AD-8864-64584BFFECB2}" dt="2023-11-27T15:15:58.460" v="82" actId="478"/>
          <ac:picMkLst>
            <pc:docMk/>
            <pc:sldMk cId="4234762483" sldId="2147327032"/>
            <ac:picMk id="11" creationId="{27226E98-9EC0-F930-256E-1933D33AA89C}"/>
          </ac:picMkLst>
        </pc:picChg>
        <pc:picChg chg="del">
          <ac:chgData name="Kaileen Cain" userId="21167d2d-fdf2-4320-ae3a-272888c89590" providerId="ADAL" clId="{C48B94C2-B1BE-42AD-8864-64584BFFECB2}" dt="2023-11-27T15:15:58.460" v="82" actId="478"/>
          <ac:picMkLst>
            <pc:docMk/>
            <pc:sldMk cId="4234762483" sldId="2147327032"/>
            <ac:picMk id="13" creationId="{096F8376-B599-848C-EBED-C2AF84A477D3}"/>
          </ac:picMkLst>
        </pc:picChg>
        <pc:picChg chg="add mod">
          <ac:chgData name="Kaileen Cain" userId="21167d2d-fdf2-4320-ae3a-272888c89590" providerId="ADAL" clId="{C48B94C2-B1BE-42AD-8864-64584BFFECB2}" dt="2023-11-27T15:16:21.987" v="85"/>
          <ac:picMkLst>
            <pc:docMk/>
            <pc:sldMk cId="4234762483" sldId="2147327032"/>
            <ac:picMk id="19" creationId="{27B4F581-60E2-78D9-5A5F-8F805A551798}"/>
          </ac:picMkLst>
        </pc:picChg>
        <pc:picChg chg="add mod">
          <ac:chgData name="Kaileen Cain" userId="21167d2d-fdf2-4320-ae3a-272888c89590" providerId="ADAL" clId="{C48B94C2-B1BE-42AD-8864-64584BFFECB2}" dt="2023-11-27T15:16:21.987" v="85"/>
          <ac:picMkLst>
            <pc:docMk/>
            <pc:sldMk cId="4234762483" sldId="2147327032"/>
            <ac:picMk id="27" creationId="{DEB1F114-67C9-A5F2-4E06-7B0B9368B271}"/>
          </ac:picMkLst>
        </pc:picChg>
        <pc:picChg chg="del">
          <ac:chgData name="Kaileen Cain" userId="21167d2d-fdf2-4320-ae3a-272888c89590" providerId="ADAL" clId="{C48B94C2-B1BE-42AD-8864-64584BFFECB2}" dt="2023-11-27T15:15:58.460" v="82" actId="478"/>
          <ac:picMkLst>
            <pc:docMk/>
            <pc:sldMk cId="4234762483" sldId="2147327032"/>
            <ac:picMk id="34" creationId="{B5A2B24A-F6DB-8F7E-1127-F566042F0719}"/>
          </ac:picMkLst>
        </pc:picChg>
        <pc:picChg chg="add mod">
          <ac:chgData name="Kaileen Cain" userId="21167d2d-fdf2-4320-ae3a-272888c89590" providerId="ADAL" clId="{C48B94C2-B1BE-42AD-8864-64584BFFECB2}" dt="2023-11-27T15:16:21.987" v="85"/>
          <ac:picMkLst>
            <pc:docMk/>
            <pc:sldMk cId="4234762483" sldId="2147327032"/>
            <ac:picMk id="42" creationId="{E4FECD4C-0AF0-2BC0-AD02-18DBBEE1B48C}"/>
          </ac:picMkLst>
        </pc:picChg>
        <pc:picChg chg="del">
          <ac:chgData name="Kaileen Cain" userId="21167d2d-fdf2-4320-ae3a-272888c89590" providerId="ADAL" clId="{C48B94C2-B1BE-42AD-8864-64584BFFECB2}" dt="2023-11-27T15:15:58.460" v="82" actId="478"/>
          <ac:picMkLst>
            <pc:docMk/>
            <pc:sldMk cId="4234762483" sldId="2147327032"/>
            <ac:picMk id="48" creationId="{9A286E60-74D3-A417-FFD8-A2AAA7BC458C}"/>
          </ac:picMkLst>
        </pc:picChg>
        <pc:picChg chg="del">
          <ac:chgData name="Kaileen Cain" userId="21167d2d-fdf2-4320-ae3a-272888c89590" providerId="ADAL" clId="{C48B94C2-B1BE-42AD-8864-64584BFFECB2}" dt="2023-11-27T15:15:58.460" v="82" actId="478"/>
          <ac:picMkLst>
            <pc:docMk/>
            <pc:sldMk cId="4234762483" sldId="2147327032"/>
            <ac:picMk id="52" creationId="{7BD61572-A925-227E-AFF3-5037621583EA}"/>
          </ac:picMkLst>
        </pc:picChg>
        <pc:picChg chg="del">
          <ac:chgData name="Kaileen Cain" userId="21167d2d-fdf2-4320-ae3a-272888c89590" providerId="ADAL" clId="{C48B94C2-B1BE-42AD-8864-64584BFFECB2}" dt="2023-11-27T15:15:58.460" v="82" actId="478"/>
          <ac:picMkLst>
            <pc:docMk/>
            <pc:sldMk cId="4234762483" sldId="2147327032"/>
            <ac:picMk id="53" creationId="{A17713D1-24B9-2C2D-7754-0DAA01CD2CB2}"/>
          </ac:picMkLst>
        </pc:picChg>
        <pc:picChg chg="del">
          <ac:chgData name="Kaileen Cain" userId="21167d2d-fdf2-4320-ae3a-272888c89590" providerId="ADAL" clId="{C48B94C2-B1BE-42AD-8864-64584BFFECB2}" dt="2023-11-27T15:15:58.460" v="82" actId="478"/>
          <ac:picMkLst>
            <pc:docMk/>
            <pc:sldMk cId="4234762483" sldId="2147327032"/>
            <ac:picMk id="54" creationId="{EB178872-CDFD-3C3A-9E36-CD1461F7E72E}"/>
          </ac:picMkLst>
        </pc:picChg>
        <pc:picChg chg="del">
          <ac:chgData name="Kaileen Cain" userId="21167d2d-fdf2-4320-ae3a-272888c89590" providerId="ADAL" clId="{C48B94C2-B1BE-42AD-8864-64584BFFECB2}" dt="2023-11-27T15:15:58.460" v="82" actId="478"/>
          <ac:picMkLst>
            <pc:docMk/>
            <pc:sldMk cId="4234762483" sldId="2147327032"/>
            <ac:picMk id="55" creationId="{19960E63-A61B-CDCD-30A7-6CAE6C287CD2}"/>
          </ac:picMkLst>
        </pc:picChg>
        <pc:picChg chg="del">
          <ac:chgData name="Kaileen Cain" userId="21167d2d-fdf2-4320-ae3a-272888c89590" providerId="ADAL" clId="{C48B94C2-B1BE-42AD-8864-64584BFFECB2}" dt="2023-11-27T15:15:58.460" v="82" actId="478"/>
          <ac:picMkLst>
            <pc:docMk/>
            <pc:sldMk cId="4234762483" sldId="2147327032"/>
            <ac:picMk id="56" creationId="{598D3052-72EB-BE20-4042-A3AF26C70199}"/>
          </ac:picMkLst>
        </pc:picChg>
        <pc:picChg chg="del">
          <ac:chgData name="Kaileen Cain" userId="21167d2d-fdf2-4320-ae3a-272888c89590" providerId="ADAL" clId="{C48B94C2-B1BE-42AD-8864-64584BFFECB2}" dt="2023-11-27T15:15:58.460" v="82" actId="478"/>
          <ac:picMkLst>
            <pc:docMk/>
            <pc:sldMk cId="4234762483" sldId="2147327032"/>
            <ac:picMk id="57" creationId="{D11799EA-5E79-A97D-6C7A-32F8DBF8B42D}"/>
          </ac:picMkLst>
        </pc:picChg>
        <pc:picChg chg="del">
          <ac:chgData name="Kaileen Cain" userId="21167d2d-fdf2-4320-ae3a-272888c89590" providerId="ADAL" clId="{C48B94C2-B1BE-42AD-8864-64584BFFECB2}" dt="2023-11-27T15:15:58.460" v="82" actId="478"/>
          <ac:picMkLst>
            <pc:docMk/>
            <pc:sldMk cId="4234762483" sldId="2147327032"/>
            <ac:picMk id="58" creationId="{50D278D8-7E7D-C867-1E19-2E809179D6EA}"/>
          </ac:picMkLst>
        </pc:picChg>
        <pc:picChg chg="del">
          <ac:chgData name="Kaileen Cain" userId="21167d2d-fdf2-4320-ae3a-272888c89590" providerId="ADAL" clId="{C48B94C2-B1BE-42AD-8864-64584BFFECB2}" dt="2023-11-27T15:15:58.460" v="82" actId="478"/>
          <ac:picMkLst>
            <pc:docMk/>
            <pc:sldMk cId="4234762483" sldId="2147327032"/>
            <ac:picMk id="59" creationId="{B0D28511-C0AE-5818-749D-107E4D14E253}"/>
          </ac:picMkLst>
        </pc:picChg>
        <pc:picChg chg="del">
          <ac:chgData name="Kaileen Cain" userId="21167d2d-fdf2-4320-ae3a-272888c89590" providerId="ADAL" clId="{C48B94C2-B1BE-42AD-8864-64584BFFECB2}" dt="2023-11-27T15:15:58.460" v="82" actId="478"/>
          <ac:picMkLst>
            <pc:docMk/>
            <pc:sldMk cId="4234762483" sldId="2147327032"/>
            <ac:picMk id="62" creationId="{9C87E8CD-EA9A-2106-F1A6-DEEF7D5BA806}"/>
          </ac:picMkLst>
        </pc:picChg>
      </pc:sldChg>
    </pc:docChg>
  </pc:docChgLst>
  <pc:docChgLst>
    <pc:chgData name="Tiffany Chen" userId="ea71b786-69e5-404e-adf4-424aaa1fbc24" providerId="ADAL" clId="{C912DB4B-1448-4B4C-B58F-B7AC33E568AE}"/>
    <pc:docChg chg="modSld">
      <pc:chgData name="Tiffany Chen" userId="ea71b786-69e5-404e-adf4-424aaa1fbc24" providerId="ADAL" clId="{C912DB4B-1448-4B4C-B58F-B7AC33E568AE}" dt="2024-07-08T21:15:49.790" v="2" actId="20577"/>
      <pc:docMkLst>
        <pc:docMk/>
      </pc:docMkLst>
      <pc:sldChg chg="modSp mod">
        <pc:chgData name="Tiffany Chen" userId="ea71b786-69e5-404e-adf4-424aaa1fbc24" providerId="ADAL" clId="{C912DB4B-1448-4B4C-B58F-B7AC33E568AE}" dt="2024-07-08T21:15:49.790" v="2" actId="20577"/>
        <pc:sldMkLst>
          <pc:docMk/>
          <pc:sldMk cId="3901756183" sldId="2146846619"/>
        </pc:sldMkLst>
        <pc:spChg chg="mod">
          <ac:chgData name="Tiffany Chen" userId="ea71b786-69e5-404e-adf4-424aaa1fbc24" providerId="ADAL" clId="{C912DB4B-1448-4B4C-B58F-B7AC33E568AE}" dt="2024-07-08T21:15:49.790" v="2" actId="20577"/>
          <ac:spMkLst>
            <pc:docMk/>
            <pc:sldMk cId="3901756183" sldId="2146846619"/>
            <ac:spMk id="5" creationId="{A9C1414B-E824-E306-C094-EEEE3CC60696}"/>
          </ac:spMkLst>
        </pc:spChg>
      </pc:sldChg>
    </pc:docChg>
  </pc:docChgLst>
  <pc:docChgLst>
    <pc:chgData name="Karolina Guillen" userId="c1c08796-a0be-47c6-af52-5d31fd96ec50" providerId="ADAL" clId="{15C73103-AA1C-4A68-BD2E-8862239714F1}"/>
    <pc:docChg chg="undo custSel addSld delSld modSld sldOrd">
      <pc:chgData name="Karolina Guillen" userId="c1c08796-a0be-47c6-af52-5d31fd96ec50" providerId="ADAL" clId="{15C73103-AA1C-4A68-BD2E-8862239714F1}" dt="2023-12-11T15:19:12.279" v="1729"/>
      <pc:docMkLst>
        <pc:docMk/>
      </pc:docMkLst>
      <pc:sldChg chg="modSp mod">
        <pc:chgData name="Karolina Guillen" userId="c1c08796-a0be-47c6-af52-5d31fd96ec50" providerId="ADAL" clId="{15C73103-AA1C-4A68-BD2E-8862239714F1}" dt="2023-12-04T18:34:13.991" v="59" actId="20577"/>
        <pc:sldMkLst>
          <pc:docMk/>
          <pc:sldMk cId="714752505" sldId="2146846026"/>
        </pc:sldMkLst>
        <pc:spChg chg="mod">
          <ac:chgData name="Karolina Guillen" userId="c1c08796-a0be-47c6-af52-5d31fd96ec50" providerId="ADAL" clId="{15C73103-AA1C-4A68-BD2E-8862239714F1}" dt="2023-12-04T18:34:13.991" v="59" actId="20577"/>
          <ac:spMkLst>
            <pc:docMk/>
            <pc:sldMk cId="714752505" sldId="2146846026"/>
            <ac:spMk id="4" creationId="{1BF894CE-5EB9-4BB3-F6C7-477E37F6A6AA}"/>
          </ac:spMkLst>
        </pc:spChg>
      </pc:sldChg>
      <pc:sldChg chg="del">
        <pc:chgData name="Karolina Guillen" userId="c1c08796-a0be-47c6-af52-5d31fd96ec50" providerId="ADAL" clId="{15C73103-AA1C-4A68-BD2E-8862239714F1}" dt="2023-12-04T21:50:47.198" v="496" actId="47"/>
        <pc:sldMkLst>
          <pc:docMk/>
          <pc:sldMk cId="4276078758" sldId="2146846172"/>
        </pc:sldMkLst>
      </pc:sldChg>
      <pc:sldChg chg="addSp delSp modSp mod">
        <pc:chgData name="Karolina Guillen" userId="c1c08796-a0be-47c6-af52-5d31fd96ec50" providerId="ADAL" clId="{15C73103-AA1C-4A68-BD2E-8862239714F1}" dt="2023-12-04T22:16:53.097" v="1111" actId="1076"/>
        <pc:sldMkLst>
          <pc:docMk/>
          <pc:sldMk cId="957495863" sldId="2146846202"/>
        </pc:sldMkLst>
        <pc:spChg chg="add mod">
          <ac:chgData name="Karolina Guillen" userId="c1c08796-a0be-47c6-af52-5d31fd96ec50" providerId="ADAL" clId="{15C73103-AA1C-4A68-BD2E-8862239714F1}" dt="2023-12-04T22:16:53.097" v="1111" actId="1076"/>
          <ac:spMkLst>
            <pc:docMk/>
            <pc:sldMk cId="957495863" sldId="2146846202"/>
            <ac:spMk id="14" creationId="{2DDBEF7C-3EB4-03B5-8A76-69EFB897353A}"/>
          </ac:spMkLst>
        </pc:spChg>
        <pc:spChg chg="del">
          <ac:chgData name="Karolina Guillen" userId="c1c08796-a0be-47c6-af52-5d31fd96ec50" providerId="ADAL" clId="{15C73103-AA1C-4A68-BD2E-8862239714F1}" dt="2023-12-04T22:16:49.751" v="1109" actId="478"/>
          <ac:spMkLst>
            <pc:docMk/>
            <pc:sldMk cId="957495863" sldId="2146846202"/>
            <ac:spMk id="19" creationId="{2BE332CC-D3EA-52B4-02EA-2A1DF1D04D04}"/>
          </ac:spMkLst>
        </pc:spChg>
      </pc:sldChg>
      <pc:sldChg chg="modSp mod">
        <pc:chgData name="Karolina Guillen" userId="c1c08796-a0be-47c6-af52-5d31fd96ec50" providerId="ADAL" clId="{15C73103-AA1C-4A68-BD2E-8862239714F1}" dt="2023-12-04T21:35:14.052" v="424" actId="207"/>
        <pc:sldMkLst>
          <pc:docMk/>
          <pc:sldMk cId="3300276714" sldId="2146846260"/>
        </pc:sldMkLst>
        <pc:spChg chg="mod">
          <ac:chgData name="Karolina Guillen" userId="c1c08796-a0be-47c6-af52-5d31fd96ec50" providerId="ADAL" clId="{15C73103-AA1C-4A68-BD2E-8862239714F1}" dt="2023-12-04T21:35:14.052" v="424" actId="207"/>
          <ac:spMkLst>
            <pc:docMk/>
            <pc:sldMk cId="3300276714" sldId="2146846260"/>
            <ac:spMk id="39" creationId="{5FF39CF9-87A3-A547-262E-BA4FD04BB4C0}"/>
          </ac:spMkLst>
        </pc:spChg>
      </pc:sldChg>
      <pc:sldChg chg="modSp mod">
        <pc:chgData name="Karolina Guillen" userId="c1c08796-a0be-47c6-af52-5d31fd96ec50" providerId="ADAL" clId="{15C73103-AA1C-4A68-BD2E-8862239714F1}" dt="2023-12-04T21:34:43.168" v="381" actId="1037"/>
        <pc:sldMkLst>
          <pc:docMk/>
          <pc:sldMk cId="862213053" sldId="2146846276"/>
        </pc:sldMkLst>
        <pc:spChg chg="mod">
          <ac:chgData name="Karolina Guillen" userId="c1c08796-a0be-47c6-af52-5d31fd96ec50" providerId="ADAL" clId="{15C73103-AA1C-4A68-BD2E-8862239714F1}" dt="2023-12-04T21:34:43.168" v="381" actId="1037"/>
          <ac:spMkLst>
            <pc:docMk/>
            <pc:sldMk cId="862213053" sldId="2146846276"/>
            <ac:spMk id="4" creationId="{1BF894CE-5EB9-4BB3-F6C7-477E37F6A6AA}"/>
          </ac:spMkLst>
        </pc:spChg>
      </pc:sldChg>
      <pc:sldChg chg="modSp mod">
        <pc:chgData name="Karolina Guillen" userId="c1c08796-a0be-47c6-af52-5d31fd96ec50" providerId="ADAL" clId="{15C73103-AA1C-4A68-BD2E-8862239714F1}" dt="2023-12-04T18:34:02.944" v="55" actId="20577"/>
        <pc:sldMkLst>
          <pc:docMk/>
          <pc:sldMk cId="4048580068" sldId="2146846277"/>
        </pc:sldMkLst>
        <pc:spChg chg="mod">
          <ac:chgData name="Karolina Guillen" userId="c1c08796-a0be-47c6-af52-5d31fd96ec50" providerId="ADAL" clId="{15C73103-AA1C-4A68-BD2E-8862239714F1}" dt="2023-12-04T18:34:02.944" v="55" actId="20577"/>
          <ac:spMkLst>
            <pc:docMk/>
            <pc:sldMk cId="4048580068" sldId="2146846277"/>
            <ac:spMk id="12" creationId="{18074A0B-E58D-745C-F539-FF418458E9E5}"/>
          </ac:spMkLst>
        </pc:spChg>
      </pc:sldChg>
      <pc:sldChg chg="modSp mod">
        <pc:chgData name="Karolina Guillen" userId="c1c08796-a0be-47c6-af52-5d31fd96ec50" providerId="ADAL" clId="{15C73103-AA1C-4A68-BD2E-8862239714F1}" dt="2023-12-04T21:49:38.195" v="487" actId="20577"/>
        <pc:sldMkLst>
          <pc:docMk/>
          <pc:sldMk cId="660351924" sldId="2146846278"/>
        </pc:sldMkLst>
        <pc:spChg chg="mod">
          <ac:chgData name="Karolina Guillen" userId="c1c08796-a0be-47c6-af52-5d31fd96ec50" providerId="ADAL" clId="{15C73103-AA1C-4A68-BD2E-8862239714F1}" dt="2023-12-04T21:49:38.195" v="487" actId="20577"/>
          <ac:spMkLst>
            <pc:docMk/>
            <pc:sldMk cId="660351924" sldId="2146846278"/>
            <ac:spMk id="4" creationId="{AD4DB818-9C6B-EFD9-101D-F636BD16A98B}"/>
          </ac:spMkLst>
        </pc:spChg>
      </pc:sldChg>
      <pc:sldChg chg="del">
        <pc:chgData name="Karolina Guillen" userId="c1c08796-a0be-47c6-af52-5d31fd96ec50" providerId="ADAL" clId="{15C73103-AA1C-4A68-BD2E-8862239714F1}" dt="2023-12-04T19:08:35.637" v="71" actId="47"/>
        <pc:sldMkLst>
          <pc:docMk/>
          <pc:sldMk cId="1202823598" sldId="2146846292"/>
        </pc:sldMkLst>
      </pc:sldChg>
      <pc:sldChg chg="modSp mod">
        <pc:chgData name="Karolina Guillen" userId="c1c08796-a0be-47c6-af52-5d31fd96ec50" providerId="ADAL" clId="{15C73103-AA1C-4A68-BD2E-8862239714F1}" dt="2023-12-04T18:33:15.775" v="33" actId="20577"/>
        <pc:sldMkLst>
          <pc:docMk/>
          <pc:sldMk cId="4234762483" sldId="2147327032"/>
        </pc:sldMkLst>
        <pc:spChg chg="mod">
          <ac:chgData name="Karolina Guillen" userId="c1c08796-a0be-47c6-af52-5d31fd96ec50" providerId="ADAL" clId="{15C73103-AA1C-4A68-BD2E-8862239714F1}" dt="2023-12-04T18:33:15.775" v="33" actId="20577"/>
          <ac:spMkLst>
            <pc:docMk/>
            <pc:sldMk cId="4234762483" sldId="2147327032"/>
            <ac:spMk id="12" creationId="{18074A0B-E58D-745C-F539-FF418458E9E5}"/>
          </ac:spMkLst>
        </pc:spChg>
      </pc:sldChg>
      <pc:sldChg chg="addSp modSp mod addCm">
        <pc:chgData name="Karolina Guillen" userId="c1c08796-a0be-47c6-af52-5d31fd96ec50" providerId="ADAL" clId="{15C73103-AA1C-4A68-BD2E-8862239714F1}" dt="2023-12-04T19:16:52.162" v="371"/>
        <pc:sldMkLst>
          <pc:docMk/>
          <pc:sldMk cId="1508047624" sldId="2147327034"/>
        </pc:sldMkLst>
        <pc:spChg chg="mod">
          <ac:chgData name="Karolina Guillen" userId="c1c08796-a0be-47c6-af52-5d31fd96ec50" providerId="ADAL" clId="{15C73103-AA1C-4A68-BD2E-8862239714F1}" dt="2023-12-04T18:34:27.433" v="65" actId="6549"/>
          <ac:spMkLst>
            <pc:docMk/>
            <pc:sldMk cId="1508047624" sldId="2147327034"/>
            <ac:spMk id="4" creationId="{1BF894CE-5EB9-4BB3-F6C7-477E37F6A6AA}"/>
          </ac:spMkLst>
        </pc:spChg>
        <pc:spChg chg="add mod">
          <ac:chgData name="Karolina Guillen" userId="c1c08796-a0be-47c6-af52-5d31fd96ec50" providerId="ADAL" clId="{15C73103-AA1C-4A68-BD2E-8862239714F1}" dt="2023-12-04T19:16:40.018" v="369" actId="1076"/>
          <ac:spMkLst>
            <pc:docMk/>
            <pc:sldMk cId="1508047624" sldId="2147327034"/>
            <ac:spMk id="7" creationId="{54E7D6E1-72B8-22C1-F0D4-9BB0CF59951A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Karolina Guillen" userId="c1c08796-a0be-47c6-af52-5d31fd96ec50" providerId="ADAL" clId="{15C73103-AA1C-4A68-BD2E-8862239714F1}" dt="2023-12-04T19:16:52.162" v="371"/>
              <pc2:cmMkLst xmlns:pc2="http://schemas.microsoft.com/office/powerpoint/2019/9/main/command">
                <pc:docMk/>
                <pc:sldMk cId="1508047624" sldId="2147327034"/>
                <pc2:cmMk id="{CE03E8C2-EA4F-4188-830B-8DAA512FDC32}"/>
              </pc2:cmMkLst>
            </pc226:cmChg>
          </p:ext>
        </pc:extLst>
      </pc:sldChg>
      <pc:sldChg chg="addSp delSp modSp mod addCm">
        <pc:chgData name="Karolina Guillen" userId="c1c08796-a0be-47c6-af52-5d31fd96ec50" providerId="ADAL" clId="{15C73103-AA1C-4A68-BD2E-8862239714F1}" dt="2023-12-04T22:16:46.624" v="1108" actId="1076"/>
        <pc:sldMkLst>
          <pc:docMk/>
          <pc:sldMk cId="580894001" sldId="2147327035"/>
        </pc:sldMkLst>
        <pc:spChg chg="mod ord">
          <ac:chgData name="Karolina Guillen" userId="c1c08796-a0be-47c6-af52-5d31fd96ec50" providerId="ADAL" clId="{15C73103-AA1C-4A68-BD2E-8862239714F1}" dt="2023-12-04T22:16:46.624" v="1108" actId="1076"/>
          <ac:spMkLst>
            <pc:docMk/>
            <pc:sldMk cId="580894001" sldId="2147327035"/>
            <ac:spMk id="3" creationId="{2C7A1FE6-8CA2-7004-703E-94709568CCE3}"/>
          </ac:spMkLst>
        </pc:spChg>
        <pc:spChg chg="mod">
          <ac:chgData name="Karolina Guillen" userId="c1c08796-a0be-47c6-af52-5d31fd96ec50" providerId="ADAL" clId="{15C73103-AA1C-4A68-BD2E-8862239714F1}" dt="2023-12-04T22:15:31.976" v="1081" actId="14100"/>
          <ac:spMkLst>
            <pc:docMk/>
            <pc:sldMk cId="580894001" sldId="2147327035"/>
            <ac:spMk id="4" creationId="{1BF894CE-5EB9-4BB3-F6C7-477E37F6A6AA}"/>
          </ac:spMkLst>
        </pc:spChg>
        <pc:spChg chg="add mod">
          <ac:chgData name="Karolina Guillen" userId="c1c08796-a0be-47c6-af52-5d31fd96ec50" providerId="ADAL" clId="{15C73103-AA1C-4A68-BD2E-8862239714F1}" dt="2023-12-04T22:14:42.399" v="1021" actId="12788"/>
          <ac:spMkLst>
            <pc:docMk/>
            <pc:sldMk cId="580894001" sldId="2147327035"/>
            <ac:spMk id="7" creationId="{3A00758B-ECB3-ADA5-0603-7276AE27AF9B}"/>
          </ac:spMkLst>
        </pc:spChg>
        <pc:spChg chg="add mod">
          <ac:chgData name="Karolina Guillen" userId="c1c08796-a0be-47c6-af52-5d31fd96ec50" providerId="ADAL" clId="{15C73103-AA1C-4A68-BD2E-8862239714F1}" dt="2023-12-04T22:12:30.726" v="977" actId="1076"/>
          <ac:spMkLst>
            <pc:docMk/>
            <pc:sldMk cId="580894001" sldId="2147327035"/>
            <ac:spMk id="9" creationId="{4FE02FF8-DAD2-E9F5-C55F-ECE6714CB17C}"/>
          </ac:spMkLst>
        </pc:spChg>
        <pc:spChg chg="add mod">
          <ac:chgData name="Karolina Guillen" userId="c1c08796-a0be-47c6-af52-5d31fd96ec50" providerId="ADAL" clId="{15C73103-AA1C-4A68-BD2E-8862239714F1}" dt="2023-12-04T22:15:01.612" v="1025" actId="404"/>
          <ac:spMkLst>
            <pc:docMk/>
            <pc:sldMk cId="580894001" sldId="2147327035"/>
            <ac:spMk id="10" creationId="{52851688-DFF7-DF61-C0A3-17AAD0EF88A3}"/>
          </ac:spMkLst>
        </pc:spChg>
        <pc:spChg chg="mod">
          <ac:chgData name="Karolina Guillen" userId="c1c08796-a0be-47c6-af52-5d31fd96ec50" providerId="ADAL" clId="{15C73103-AA1C-4A68-BD2E-8862239714F1}" dt="2023-12-04T21:55:47.412" v="744" actId="1037"/>
          <ac:spMkLst>
            <pc:docMk/>
            <pc:sldMk cId="580894001" sldId="2147327035"/>
            <ac:spMk id="28" creationId="{62C3B945-3C0E-D0F6-A230-6AEF77F8DAEA}"/>
          </ac:spMkLst>
        </pc:spChg>
        <pc:spChg chg="mod">
          <ac:chgData name="Karolina Guillen" userId="c1c08796-a0be-47c6-af52-5d31fd96ec50" providerId="ADAL" clId="{15C73103-AA1C-4A68-BD2E-8862239714F1}" dt="2023-12-04T22:12:39.620" v="984" actId="1037"/>
          <ac:spMkLst>
            <pc:docMk/>
            <pc:sldMk cId="580894001" sldId="2147327035"/>
            <ac:spMk id="29" creationId="{130E5368-C67E-7AD2-6E8A-98118AF1228B}"/>
          </ac:spMkLst>
        </pc:spChg>
        <pc:spChg chg="mod">
          <ac:chgData name="Karolina Guillen" userId="c1c08796-a0be-47c6-af52-5d31fd96ec50" providerId="ADAL" clId="{15C73103-AA1C-4A68-BD2E-8862239714F1}" dt="2023-12-04T22:12:39.620" v="984" actId="1037"/>
          <ac:spMkLst>
            <pc:docMk/>
            <pc:sldMk cId="580894001" sldId="2147327035"/>
            <ac:spMk id="39" creationId="{11CC762C-A9FA-0695-1762-0BF51C1BE3ED}"/>
          </ac:spMkLst>
        </pc:spChg>
        <pc:grpChg chg="mod">
          <ac:chgData name="Karolina Guillen" userId="c1c08796-a0be-47c6-af52-5d31fd96ec50" providerId="ADAL" clId="{15C73103-AA1C-4A68-BD2E-8862239714F1}" dt="2023-12-04T21:55:47.412" v="744" actId="1037"/>
          <ac:grpSpMkLst>
            <pc:docMk/>
            <pc:sldMk cId="580894001" sldId="2147327035"/>
            <ac:grpSpMk id="30" creationId="{F602ED42-DE77-563C-5241-833013A09562}"/>
          </ac:grpSpMkLst>
        </pc:grpChg>
        <pc:grpChg chg="mod">
          <ac:chgData name="Karolina Guillen" userId="c1c08796-a0be-47c6-af52-5d31fd96ec50" providerId="ADAL" clId="{15C73103-AA1C-4A68-BD2E-8862239714F1}" dt="2023-12-04T22:12:39.620" v="984" actId="1037"/>
          <ac:grpSpMkLst>
            <pc:docMk/>
            <pc:sldMk cId="580894001" sldId="2147327035"/>
            <ac:grpSpMk id="33" creationId="{4B3139D1-F1B1-A205-BB05-6F87553660E4}"/>
          </ac:grpSpMkLst>
        </pc:grpChg>
        <pc:picChg chg="add mod">
          <ac:chgData name="Karolina Guillen" userId="c1c08796-a0be-47c6-af52-5d31fd96ec50" providerId="ADAL" clId="{15C73103-AA1C-4A68-BD2E-8862239714F1}" dt="2023-12-04T22:16:22.352" v="1103" actId="14100"/>
          <ac:picMkLst>
            <pc:docMk/>
            <pc:sldMk cId="580894001" sldId="2147327035"/>
            <ac:picMk id="11" creationId="{A9F7B29B-4451-EBB4-AC26-50E412B9CAD5}"/>
          </ac:picMkLst>
        </pc:picChg>
        <pc:picChg chg="del">
          <ac:chgData name="Karolina Guillen" userId="c1c08796-a0be-47c6-af52-5d31fd96ec50" providerId="ADAL" clId="{15C73103-AA1C-4A68-BD2E-8862239714F1}" dt="2023-12-04T22:16:32.679" v="1104" actId="478"/>
          <ac:picMkLst>
            <pc:docMk/>
            <pc:sldMk cId="580894001" sldId="2147327035"/>
            <ac:picMk id="13" creationId="{DB71619E-6B64-5C98-B0C7-629CC5E721BE}"/>
          </ac:picMkLst>
        </pc:picChg>
        <pc:picChg chg="mod">
          <ac:chgData name="Karolina Guillen" userId="c1c08796-a0be-47c6-af52-5d31fd96ec50" providerId="ADAL" clId="{15C73103-AA1C-4A68-BD2E-8862239714F1}" dt="2023-12-04T21:55:47.412" v="744" actId="1037"/>
          <ac:picMkLst>
            <pc:docMk/>
            <pc:sldMk cId="580894001" sldId="2147327035"/>
            <ac:picMk id="37" creationId="{BB3744AF-9121-D169-C7D1-AEDF70468AB0}"/>
          </ac:picMkLst>
        </pc:picChg>
        <pc:picChg chg="mod">
          <ac:chgData name="Karolina Guillen" userId="c1c08796-a0be-47c6-af52-5d31fd96ec50" providerId="ADAL" clId="{15C73103-AA1C-4A68-BD2E-8862239714F1}" dt="2023-12-04T22:12:39.620" v="984" actId="1037"/>
          <ac:picMkLst>
            <pc:docMk/>
            <pc:sldMk cId="580894001" sldId="2147327035"/>
            <ac:picMk id="38" creationId="{43174388-2CA3-F4F6-457E-132FA096451D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Karolina Guillen" userId="c1c08796-a0be-47c6-af52-5d31fd96ec50" providerId="ADAL" clId="{15C73103-AA1C-4A68-BD2E-8862239714F1}" dt="2023-12-04T19:16:57.793" v="372"/>
              <pc2:cmMkLst xmlns:pc2="http://schemas.microsoft.com/office/powerpoint/2019/9/main/command">
                <pc:docMk/>
                <pc:sldMk cId="580894001" sldId="2147327035"/>
                <pc2:cmMk id="{BA1887E4-F9C8-4932-886E-E17B3DB4BE9B}"/>
              </pc2:cmMkLst>
            </pc226:cmChg>
          </p:ext>
        </pc:extLst>
      </pc:sldChg>
      <pc:sldChg chg="addSp delSp modSp add mod">
        <pc:chgData name="Karolina Guillen" userId="c1c08796-a0be-47c6-af52-5d31fd96ec50" providerId="ADAL" clId="{15C73103-AA1C-4A68-BD2E-8862239714F1}" dt="2023-12-04T21:47:52.683" v="425" actId="14100"/>
        <pc:sldMkLst>
          <pc:docMk/>
          <pc:sldMk cId="656725741" sldId="2147327036"/>
        </pc:sldMkLst>
        <pc:spChg chg="del">
          <ac:chgData name="Karolina Guillen" userId="c1c08796-a0be-47c6-af52-5d31fd96ec50" providerId="ADAL" clId="{15C73103-AA1C-4A68-BD2E-8862239714F1}" dt="2023-12-04T19:08:10.773" v="69" actId="478"/>
          <ac:spMkLst>
            <pc:docMk/>
            <pc:sldMk cId="656725741" sldId="2147327036"/>
            <ac:spMk id="2" creationId="{5E22990F-28B3-E049-7C41-B7D817EB0304}"/>
          </ac:spMkLst>
        </pc:spChg>
        <pc:spChg chg="del">
          <ac:chgData name="Karolina Guillen" userId="c1c08796-a0be-47c6-af52-5d31fd96ec50" providerId="ADAL" clId="{15C73103-AA1C-4A68-BD2E-8862239714F1}" dt="2023-12-04T19:08:10.773" v="69" actId="478"/>
          <ac:spMkLst>
            <pc:docMk/>
            <pc:sldMk cId="656725741" sldId="2147327036"/>
            <ac:spMk id="3" creationId="{6A66138F-2403-57C0-06FE-2F733625C2E7}"/>
          </ac:spMkLst>
        </pc:spChg>
        <pc:spChg chg="mod">
          <ac:chgData name="Karolina Guillen" userId="c1c08796-a0be-47c6-af52-5d31fd96ec50" providerId="ADAL" clId="{15C73103-AA1C-4A68-BD2E-8862239714F1}" dt="2023-12-04T21:47:52.683" v="425" actId="14100"/>
          <ac:spMkLst>
            <pc:docMk/>
            <pc:sldMk cId="656725741" sldId="2147327036"/>
            <ac:spMk id="4" creationId="{13A1E6BF-9EFC-667D-8902-E2554043B393}"/>
          </ac:spMkLst>
        </pc:spChg>
        <pc:spChg chg="mod">
          <ac:chgData name="Karolina Guillen" userId="c1c08796-a0be-47c6-af52-5d31fd96ec50" providerId="ADAL" clId="{15C73103-AA1C-4A68-BD2E-8862239714F1}" dt="2023-12-04T19:11:25.632" v="364" actId="20577"/>
          <ac:spMkLst>
            <pc:docMk/>
            <pc:sldMk cId="656725741" sldId="2147327036"/>
            <ac:spMk id="5" creationId="{62AA41DC-03D0-308E-08C0-5B0D41139E56}"/>
          </ac:spMkLst>
        </pc:spChg>
        <pc:spChg chg="del">
          <ac:chgData name="Karolina Guillen" userId="c1c08796-a0be-47c6-af52-5d31fd96ec50" providerId="ADAL" clId="{15C73103-AA1C-4A68-BD2E-8862239714F1}" dt="2023-12-04T19:08:10.773" v="69" actId="478"/>
          <ac:spMkLst>
            <pc:docMk/>
            <pc:sldMk cId="656725741" sldId="2147327036"/>
            <ac:spMk id="6" creationId="{5EF200F6-226C-E0E0-DD1D-4DC139EC604D}"/>
          </ac:spMkLst>
        </pc:spChg>
        <pc:spChg chg="del">
          <ac:chgData name="Karolina Guillen" userId="c1c08796-a0be-47c6-af52-5d31fd96ec50" providerId="ADAL" clId="{15C73103-AA1C-4A68-BD2E-8862239714F1}" dt="2023-12-04T19:08:10.773" v="69" actId="478"/>
          <ac:spMkLst>
            <pc:docMk/>
            <pc:sldMk cId="656725741" sldId="2147327036"/>
            <ac:spMk id="7" creationId="{268F10EE-25FF-3548-9D60-D879B235DB95}"/>
          </ac:spMkLst>
        </pc:spChg>
        <pc:spChg chg="del">
          <ac:chgData name="Karolina Guillen" userId="c1c08796-a0be-47c6-af52-5d31fd96ec50" providerId="ADAL" clId="{15C73103-AA1C-4A68-BD2E-8862239714F1}" dt="2023-12-04T19:08:10.773" v="69" actId="478"/>
          <ac:spMkLst>
            <pc:docMk/>
            <pc:sldMk cId="656725741" sldId="2147327036"/>
            <ac:spMk id="8" creationId="{843922C5-454E-0A5B-5BE7-A1583FC3F403}"/>
          </ac:spMkLst>
        </pc:spChg>
        <pc:spChg chg="del">
          <ac:chgData name="Karolina Guillen" userId="c1c08796-a0be-47c6-af52-5d31fd96ec50" providerId="ADAL" clId="{15C73103-AA1C-4A68-BD2E-8862239714F1}" dt="2023-12-04T19:08:10.773" v="69" actId="478"/>
          <ac:spMkLst>
            <pc:docMk/>
            <pc:sldMk cId="656725741" sldId="2147327036"/>
            <ac:spMk id="9" creationId="{23277D65-9B6C-120B-B0E0-1DE93BB6CF14}"/>
          </ac:spMkLst>
        </pc:spChg>
        <pc:spChg chg="del">
          <ac:chgData name="Karolina Guillen" userId="c1c08796-a0be-47c6-af52-5d31fd96ec50" providerId="ADAL" clId="{15C73103-AA1C-4A68-BD2E-8862239714F1}" dt="2023-12-04T19:08:10.773" v="69" actId="478"/>
          <ac:spMkLst>
            <pc:docMk/>
            <pc:sldMk cId="656725741" sldId="2147327036"/>
            <ac:spMk id="10" creationId="{65BFC1D9-F10E-BE39-BA0F-F52448CEE26E}"/>
          </ac:spMkLst>
        </pc:spChg>
        <pc:spChg chg="del">
          <ac:chgData name="Karolina Guillen" userId="c1c08796-a0be-47c6-af52-5d31fd96ec50" providerId="ADAL" clId="{15C73103-AA1C-4A68-BD2E-8862239714F1}" dt="2023-12-04T19:08:10.773" v="69" actId="478"/>
          <ac:spMkLst>
            <pc:docMk/>
            <pc:sldMk cId="656725741" sldId="2147327036"/>
            <ac:spMk id="11" creationId="{8484ACBE-65C5-F4E5-DBAB-D7275C26D101}"/>
          </ac:spMkLst>
        </pc:spChg>
        <pc:spChg chg="del">
          <ac:chgData name="Karolina Guillen" userId="c1c08796-a0be-47c6-af52-5d31fd96ec50" providerId="ADAL" clId="{15C73103-AA1C-4A68-BD2E-8862239714F1}" dt="2023-12-04T19:08:10.773" v="69" actId="478"/>
          <ac:spMkLst>
            <pc:docMk/>
            <pc:sldMk cId="656725741" sldId="2147327036"/>
            <ac:spMk id="12" creationId="{AD798C3F-A21A-84F9-0EF0-F654057785C9}"/>
          </ac:spMkLst>
        </pc:spChg>
        <pc:spChg chg="del">
          <ac:chgData name="Karolina Guillen" userId="c1c08796-a0be-47c6-af52-5d31fd96ec50" providerId="ADAL" clId="{15C73103-AA1C-4A68-BD2E-8862239714F1}" dt="2023-12-04T19:08:10.773" v="69" actId="478"/>
          <ac:spMkLst>
            <pc:docMk/>
            <pc:sldMk cId="656725741" sldId="2147327036"/>
            <ac:spMk id="15" creationId="{CA7C4812-942D-4D39-7D5B-132D567EA3A8}"/>
          </ac:spMkLst>
        </pc:spChg>
        <pc:spChg chg="add mod">
          <ac:chgData name="Karolina Guillen" userId="c1c08796-a0be-47c6-af52-5d31fd96ec50" providerId="ADAL" clId="{15C73103-AA1C-4A68-BD2E-8862239714F1}" dt="2023-12-04T19:08:44.377" v="73" actId="1036"/>
          <ac:spMkLst>
            <pc:docMk/>
            <pc:sldMk cId="656725741" sldId="2147327036"/>
            <ac:spMk id="24" creationId="{A99B58B7-519C-BCA4-8035-9FB5BE51AEE3}"/>
          </ac:spMkLst>
        </pc:spChg>
        <pc:spChg chg="add mod">
          <ac:chgData name="Karolina Guillen" userId="c1c08796-a0be-47c6-af52-5d31fd96ec50" providerId="ADAL" clId="{15C73103-AA1C-4A68-BD2E-8862239714F1}" dt="2023-12-04T19:08:17.114" v="70"/>
          <ac:spMkLst>
            <pc:docMk/>
            <pc:sldMk cId="656725741" sldId="2147327036"/>
            <ac:spMk id="26" creationId="{6B8069D9-5D99-EDFE-8FFF-E5304B455132}"/>
          </ac:spMkLst>
        </pc:spChg>
        <pc:graphicFrameChg chg="add mod">
          <ac:chgData name="Karolina Guillen" userId="c1c08796-a0be-47c6-af52-5d31fd96ec50" providerId="ADAL" clId="{15C73103-AA1C-4A68-BD2E-8862239714F1}" dt="2023-12-04T19:08:44.377" v="73" actId="1036"/>
          <ac:graphicFrameMkLst>
            <pc:docMk/>
            <pc:sldMk cId="656725741" sldId="2147327036"/>
            <ac:graphicFrameMk id="22" creationId="{0942C918-7CC1-C3AF-2639-4B148F6C0FD1}"/>
          </ac:graphicFrameMkLst>
        </pc:graphicFrameChg>
        <pc:picChg chg="del">
          <ac:chgData name="Karolina Guillen" userId="c1c08796-a0be-47c6-af52-5d31fd96ec50" providerId="ADAL" clId="{15C73103-AA1C-4A68-BD2E-8862239714F1}" dt="2023-12-04T19:08:10.773" v="69" actId="478"/>
          <ac:picMkLst>
            <pc:docMk/>
            <pc:sldMk cId="656725741" sldId="2147327036"/>
            <ac:picMk id="19" creationId="{B727EE03-1145-26E7-5BC2-D2C75C0B4217}"/>
          </ac:picMkLst>
        </pc:picChg>
        <pc:picChg chg="del">
          <ac:chgData name="Karolina Guillen" userId="c1c08796-a0be-47c6-af52-5d31fd96ec50" providerId="ADAL" clId="{15C73103-AA1C-4A68-BD2E-8862239714F1}" dt="2023-12-04T19:08:10.773" v="69" actId="478"/>
          <ac:picMkLst>
            <pc:docMk/>
            <pc:sldMk cId="656725741" sldId="2147327036"/>
            <ac:picMk id="21" creationId="{920D6514-3D24-548A-5B5C-17D496E87D12}"/>
          </ac:picMkLst>
        </pc:picChg>
        <pc:picChg chg="del">
          <ac:chgData name="Karolina Guillen" userId="c1c08796-a0be-47c6-af52-5d31fd96ec50" providerId="ADAL" clId="{15C73103-AA1C-4A68-BD2E-8862239714F1}" dt="2023-12-04T19:08:10.773" v="69" actId="478"/>
          <ac:picMkLst>
            <pc:docMk/>
            <pc:sldMk cId="656725741" sldId="2147327036"/>
            <ac:picMk id="23" creationId="{AFD125C3-F08C-8FCA-4EA1-7B6D36C8152B}"/>
          </ac:picMkLst>
        </pc:picChg>
      </pc:sldChg>
      <pc:sldChg chg="addSp delSp modSp add mod ord">
        <pc:chgData name="Karolina Guillen" userId="c1c08796-a0be-47c6-af52-5d31fd96ec50" providerId="ADAL" clId="{15C73103-AA1C-4A68-BD2E-8862239714F1}" dt="2023-12-04T21:53:53.823" v="632" actId="14100"/>
        <pc:sldMkLst>
          <pc:docMk/>
          <pc:sldMk cId="1159834156" sldId="2147327037"/>
        </pc:sldMkLst>
        <pc:spChg chg="del">
          <ac:chgData name="Karolina Guillen" userId="c1c08796-a0be-47c6-af52-5d31fd96ec50" providerId="ADAL" clId="{15C73103-AA1C-4A68-BD2E-8862239714F1}" dt="2023-12-04T21:49:57.712" v="489" actId="478"/>
          <ac:spMkLst>
            <pc:docMk/>
            <pc:sldMk cId="1159834156" sldId="2147327037"/>
            <ac:spMk id="3" creationId="{FD1D7337-689D-8AF8-12B4-B464A242C070}"/>
          </ac:spMkLst>
        </pc:spChg>
        <pc:spChg chg="add mod">
          <ac:chgData name="Karolina Guillen" userId="c1c08796-a0be-47c6-af52-5d31fd96ec50" providerId="ADAL" clId="{15C73103-AA1C-4A68-BD2E-8862239714F1}" dt="2023-12-04T21:50:03.044" v="490"/>
          <ac:spMkLst>
            <pc:docMk/>
            <pc:sldMk cId="1159834156" sldId="2147327037"/>
            <ac:spMk id="4" creationId="{74DB3B56-5794-9FE6-5279-B44E4F0B3725}"/>
          </ac:spMkLst>
        </pc:spChg>
        <pc:spChg chg="mod">
          <ac:chgData name="Karolina Guillen" userId="c1c08796-a0be-47c6-af52-5d31fd96ec50" providerId="ADAL" clId="{15C73103-AA1C-4A68-BD2E-8862239714F1}" dt="2023-12-04T21:53:38.029" v="630" actId="1076"/>
          <ac:spMkLst>
            <pc:docMk/>
            <pc:sldMk cId="1159834156" sldId="2147327037"/>
            <ac:spMk id="6" creationId="{55F7F9A8-30EE-AEA6-DE14-F0B6A55017A0}"/>
          </ac:spMkLst>
        </pc:spChg>
        <pc:spChg chg="add mod">
          <ac:chgData name="Karolina Guillen" userId="c1c08796-a0be-47c6-af52-5d31fd96ec50" providerId="ADAL" clId="{15C73103-AA1C-4A68-BD2E-8862239714F1}" dt="2023-12-04T21:50:03.044" v="490"/>
          <ac:spMkLst>
            <pc:docMk/>
            <pc:sldMk cId="1159834156" sldId="2147327037"/>
            <ac:spMk id="9" creationId="{3662744A-89F3-7C76-6900-4EE54A7C3E7F}"/>
          </ac:spMkLst>
        </pc:spChg>
        <pc:spChg chg="add mod">
          <ac:chgData name="Karolina Guillen" userId="c1c08796-a0be-47c6-af52-5d31fd96ec50" providerId="ADAL" clId="{15C73103-AA1C-4A68-BD2E-8862239714F1}" dt="2023-12-04T21:50:03.044" v="490"/>
          <ac:spMkLst>
            <pc:docMk/>
            <pc:sldMk cId="1159834156" sldId="2147327037"/>
            <ac:spMk id="10" creationId="{71B5FA0E-32E5-5A5F-4386-3AC9A5FCAE63}"/>
          </ac:spMkLst>
        </pc:spChg>
        <pc:spChg chg="add mod">
          <ac:chgData name="Karolina Guillen" userId="c1c08796-a0be-47c6-af52-5d31fd96ec50" providerId="ADAL" clId="{15C73103-AA1C-4A68-BD2E-8862239714F1}" dt="2023-12-04T21:50:03.044" v="490"/>
          <ac:spMkLst>
            <pc:docMk/>
            <pc:sldMk cId="1159834156" sldId="2147327037"/>
            <ac:spMk id="11" creationId="{189237B1-560F-1E51-9FBC-9DD395DC0EB6}"/>
          </ac:spMkLst>
        </pc:spChg>
        <pc:spChg chg="mod">
          <ac:chgData name="Karolina Guillen" userId="c1c08796-a0be-47c6-af52-5d31fd96ec50" providerId="ADAL" clId="{15C73103-AA1C-4A68-BD2E-8862239714F1}" dt="2023-12-04T21:52:54.118" v="626" actId="20577"/>
          <ac:spMkLst>
            <pc:docMk/>
            <pc:sldMk cId="1159834156" sldId="2147327037"/>
            <ac:spMk id="12" creationId="{18074A0B-E58D-745C-F539-FF418458E9E5}"/>
          </ac:spMkLst>
        </pc:spChg>
        <pc:spChg chg="add mod">
          <ac:chgData name="Karolina Guillen" userId="c1c08796-a0be-47c6-af52-5d31fd96ec50" providerId="ADAL" clId="{15C73103-AA1C-4A68-BD2E-8862239714F1}" dt="2023-12-04T21:50:03.044" v="490"/>
          <ac:spMkLst>
            <pc:docMk/>
            <pc:sldMk cId="1159834156" sldId="2147327037"/>
            <ac:spMk id="13" creationId="{21FEC13C-59CD-A849-B079-C2BBD8FAD5BE}"/>
          </ac:spMkLst>
        </pc:spChg>
        <pc:spChg chg="del">
          <ac:chgData name="Karolina Guillen" userId="c1c08796-a0be-47c6-af52-5d31fd96ec50" providerId="ADAL" clId="{15C73103-AA1C-4A68-BD2E-8862239714F1}" dt="2023-12-04T21:49:57.712" v="489" actId="478"/>
          <ac:spMkLst>
            <pc:docMk/>
            <pc:sldMk cId="1159834156" sldId="2147327037"/>
            <ac:spMk id="25" creationId="{9797FDEA-85A0-8326-9AB4-82EB2A4826A7}"/>
          </ac:spMkLst>
        </pc:spChg>
        <pc:spChg chg="del">
          <ac:chgData name="Karolina Guillen" userId="c1c08796-a0be-47c6-af52-5d31fd96ec50" providerId="ADAL" clId="{15C73103-AA1C-4A68-BD2E-8862239714F1}" dt="2023-12-04T21:49:57.712" v="489" actId="478"/>
          <ac:spMkLst>
            <pc:docMk/>
            <pc:sldMk cId="1159834156" sldId="2147327037"/>
            <ac:spMk id="26" creationId="{46B4CECC-ABF1-A943-76A6-DD3863FFA56B}"/>
          </ac:spMkLst>
        </pc:spChg>
        <pc:spChg chg="del">
          <ac:chgData name="Karolina Guillen" userId="c1c08796-a0be-47c6-af52-5d31fd96ec50" providerId="ADAL" clId="{15C73103-AA1C-4A68-BD2E-8862239714F1}" dt="2023-12-04T21:49:57.712" v="489" actId="478"/>
          <ac:spMkLst>
            <pc:docMk/>
            <pc:sldMk cId="1159834156" sldId="2147327037"/>
            <ac:spMk id="27" creationId="{47DD0A04-D5B8-CB37-04CD-C58BACADA7BC}"/>
          </ac:spMkLst>
        </pc:spChg>
        <pc:spChg chg="del">
          <ac:chgData name="Karolina Guillen" userId="c1c08796-a0be-47c6-af52-5d31fd96ec50" providerId="ADAL" clId="{15C73103-AA1C-4A68-BD2E-8862239714F1}" dt="2023-12-04T21:49:57.712" v="489" actId="478"/>
          <ac:spMkLst>
            <pc:docMk/>
            <pc:sldMk cId="1159834156" sldId="2147327037"/>
            <ac:spMk id="28" creationId="{90BA7BA4-D409-9A7A-0C49-3CD57354BDF9}"/>
          </ac:spMkLst>
        </pc:spChg>
        <pc:spChg chg="del">
          <ac:chgData name="Karolina Guillen" userId="c1c08796-a0be-47c6-af52-5d31fd96ec50" providerId="ADAL" clId="{15C73103-AA1C-4A68-BD2E-8862239714F1}" dt="2023-12-04T21:49:57.712" v="489" actId="478"/>
          <ac:spMkLst>
            <pc:docMk/>
            <pc:sldMk cId="1159834156" sldId="2147327037"/>
            <ac:spMk id="29" creationId="{E801AC7A-6C23-960F-EB5C-6F45C832D968}"/>
          </ac:spMkLst>
        </pc:spChg>
        <pc:spChg chg="del">
          <ac:chgData name="Karolina Guillen" userId="c1c08796-a0be-47c6-af52-5d31fd96ec50" providerId="ADAL" clId="{15C73103-AA1C-4A68-BD2E-8862239714F1}" dt="2023-12-04T21:49:57.712" v="489" actId="478"/>
          <ac:spMkLst>
            <pc:docMk/>
            <pc:sldMk cId="1159834156" sldId="2147327037"/>
            <ac:spMk id="30" creationId="{D14B8694-1DF0-B4A2-7997-D7D47BC1E13D}"/>
          </ac:spMkLst>
        </pc:spChg>
        <pc:spChg chg="del">
          <ac:chgData name="Karolina Guillen" userId="c1c08796-a0be-47c6-af52-5d31fd96ec50" providerId="ADAL" clId="{15C73103-AA1C-4A68-BD2E-8862239714F1}" dt="2023-12-04T21:49:57.712" v="489" actId="478"/>
          <ac:spMkLst>
            <pc:docMk/>
            <pc:sldMk cId="1159834156" sldId="2147327037"/>
            <ac:spMk id="31" creationId="{4CABA997-A293-E717-D2D2-35391F94C19B}"/>
          </ac:spMkLst>
        </pc:spChg>
        <pc:spChg chg="del">
          <ac:chgData name="Karolina Guillen" userId="c1c08796-a0be-47c6-af52-5d31fd96ec50" providerId="ADAL" clId="{15C73103-AA1C-4A68-BD2E-8862239714F1}" dt="2023-12-04T21:49:57.712" v="489" actId="478"/>
          <ac:spMkLst>
            <pc:docMk/>
            <pc:sldMk cId="1159834156" sldId="2147327037"/>
            <ac:spMk id="32" creationId="{3DB80E37-9935-A9D5-0D8B-D3D5F15925D0}"/>
          </ac:spMkLst>
        </pc:spChg>
        <pc:spChg chg="del">
          <ac:chgData name="Karolina Guillen" userId="c1c08796-a0be-47c6-af52-5d31fd96ec50" providerId="ADAL" clId="{15C73103-AA1C-4A68-BD2E-8862239714F1}" dt="2023-12-04T21:49:57.712" v="489" actId="478"/>
          <ac:spMkLst>
            <pc:docMk/>
            <pc:sldMk cId="1159834156" sldId="2147327037"/>
            <ac:spMk id="33" creationId="{2950B1FB-1854-A572-96BC-A98B55596BAD}"/>
          </ac:spMkLst>
        </pc:spChg>
        <pc:spChg chg="add mod">
          <ac:chgData name="Karolina Guillen" userId="c1c08796-a0be-47c6-af52-5d31fd96ec50" providerId="ADAL" clId="{15C73103-AA1C-4A68-BD2E-8862239714F1}" dt="2023-12-04T21:53:53.823" v="632" actId="14100"/>
          <ac:spMkLst>
            <pc:docMk/>
            <pc:sldMk cId="1159834156" sldId="2147327037"/>
            <ac:spMk id="34" creationId="{05FE9962-36F7-9A00-D6F5-F9FCDAEB5871}"/>
          </ac:spMkLst>
        </pc:spChg>
        <pc:spChg chg="del">
          <ac:chgData name="Karolina Guillen" userId="c1c08796-a0be-47c6-af52-5d31fd96ec50" providerId="ADAL" clId="{15C73103-AA1C-4A68-BD2E-8862239714F1}" dt="2023-12-04T21:49:57.712" v="489" actId="478"/>
          <ac:spMkLst>
            <pc:docMk/>
            <pc:sldMk cId="1159834156" sldId="2147327037"/>
            <ac:spMk id="35" creationId="{D2A469E1-F928-77FE-BA76-11C824B813F7}"/>
          </ac:spMkLst>
        </pc:spChg>
        <pc:spChg chg="del">
          <ac:chgData name="Karolina Guillen" userId="c1c08796-a0be-47c6-af52-5d31fd96ec50" providerId="ADAL" clId="{15C73103-AA1C-4A68-BD2E-8862239714F1}" dt="2023-12-04T21:49:57.712" v="489" actId="478"/>
          <ac:spMkLst>
            <pc:docMk/>
            <pc:sldMk cId="1159834156" sldId="2147327037"/>
            <ac:spMk id="36" creationId="{0F1E129F-9659-C419-50AF-9424A89B2308}"/>
          </ac:spMkLst>
        </pc:spChg>
        <pc:spChg chg="del">
          <ac:chgData name="Karolina Guillen" userId="c1c08796-a0be-47c6-af52-5d31fd96ec50" providerId="ADAL" clId="{15C73103-AA1C-4A68-BD2E-8862239714F1}" dt="2023-12-04T21:50:32.197" v="494" actId="478"/>
          <ac:spMkLst>
            <pc:docMk/>
            <pc:sldMk cId="1159834156" sldId="2147327037"/>
            <ac:spMk id="37" creationId="{7199B811-DFF7-19DC-3024-02B08003BFF5}"/>
          </ac:spMkLst>
        </pc:spChg>
        <pc:spChg chg="del">
          <ac:chgData name="Karolina Guillen" userId="c1c08796-a0be-47c6-af52-5d31fd96ec50" providerId="ADAL" clId="{15C73103-AA1C-4A68-BD2E-8862239714F1}" dt="2023-12-04T21:49:57.712" v="489" actId="478"/>
          <ac:spMkLst>
            <pc:docMk/>
            <pc:sldMk cId="1159834156" sldId="2147327037"/>
            <ac:spMk id="38" creationId="{0F42751B-F885-4647-AE68-CFA9D53BA1CF}"/>
          </ac:spMkLst>
        </pc:spChg>
        <pc:spChg chg="del">
          <ac:chgData name="Karolina Guillen" userId="c1c08796-a0be-47c6-af52-5d31fd96ec50" providerId="ADAL" clId="{15C73103-AA1C-4A68-BD2E-8862239714F1}" dt="2023-12-04T21:49:57.712" v="489" actId="478"/>
          <ac:spMkLst>
            <pc:docMk/>
            <pc:sldMk cId="1159834156" sldId="2147327037"/>
            <ac:spMk id="39" creationId="{2BA09EC4-AD97-CD7B-BCAA-16CFCB1817EB}"/>
          </ac:spMkLst>
        </pc:spChg>
        <pc:spChg chg="del">
          <ac:chgData name="Karolina Guillen" userId="c1c08796-a0be-47c6-af52-5d31fd96ec50" providerId="ADAL" clId="{15C73103-AA1C-4A68-BD2E-8862239714F1}" dt="2023-12-04T21:49:57.712" v="489" actId="478"/>
          <ac:spMkLst>
            <pc:docMk/>
            <pc:sldMk cId="1159834156" sldId="2147327037"/>
            <ac:spMk id="40" creationId="{E216F4CD-C118-8A0D-8790-CB056D93DA1A}"/>
          </ac:spMkLst>
        </pc:spChg>
        <pc:spChg chg="del">
          <ac:chgData name="Karolina Guillen" userId="c1c08796-a0be-47c6-af52-5d31fd96ec50" providerId="ADAL" clId="{15C73103-AA1C-4A68-BD2E-8862239714F1}" dt="2023-12-04T21:49:57.712" v="489" actId="478"/>
          <ac:spMkLst>
            <pc:docMk/>
            <pc:sldMk cId="1159834156" sldId="2147327037"/>
            <ac:spMk id="41" creationId="{81ACFDC6-7686-1A1C-9939-AC9128F8BA8F}"/>
          </ac:spMkLst>
        </pc:spChg>
        <pc:spChg chg="del">
          <ac:chgData name="Karolina Guillen" userId="c1c08796-a0be-47c6-af52-5d31fd96ec50" providerId="ADAL" clId="{15C73103-AA1C-4A68-BD2E-8862239714F1}" dt="2023-12-04T21:49:57.712" v="489" actId="478"/>
          <ac:spMkLst>
            <pc:docMk/>
            <pc:sldMk cId="1159834156" sldId="2147327037"/>
            <ac:spMk id="42" creationId="{90B99650-DCB9-FCEF-EBF2-53D49D9B55B8}"/>
          </ac:spMkLst>
        </pc:spChg>
        <pc:spChg chg="del">
          <ac:chgData name="Karolina Guillen" userId="c1c08796-a0be-47c6-af52-5d31fd96ec50" providerId="ADAL" clId="{15C73103-AA1C-4A68-BD2E-8862239714F1}" dt="2023-12-04T21:49:57.712" v="489" actId="478"/>
          <ac:spMkLst>
            <pc:docMk/>
            <pc:sldMk cId="1159834156" sldId="2147327037"/>
            <ac:spMk id="43" creationId="{8B68286B-4961-BA2B-AD74-C715DF29D7A1}"/>
          </ac:spMkLst>
        </pc:spChg>
        <pc:spChg chg="del">
          <ac:chgData name="Karolina Guillen" userId="c1c08796-a0be-47c6-af52-5d31fd96ec50" providerId="ADAL" clId="{15C73103-AA1C-4A68-BD2E-8862239714F1}" dt="2023-12-04T21:49:57.712" v="489" actId="478"/>
          <ac:spMkLst>
            <pc:docMk/>
            <pc:sldMk cId="1159834156" sldId="2147327037"/>
            <ac:spMk id="44" creationId="{07C0B5EE-E40C-E7F2-672E-80B6286B8784}"/>
          </ac:spMkLst>
        </pc:spChg>
        <pc:spChg chg="del">
          <ac:chgData name="Karolina Guillen" userId="c1c08796-a0be-47c6-af52-5d31fd96ec50" providerId="ADAL" clId="{15C73103-AA1C-4A68-BD2E-8862239714F1}" dt="2023-12-04T21:49:57.712" v="489" actId="478"/>
          <ac:spMkLst>
            <pc:docMk/>
            <pc:sldMk cId="1159834156" sldId="2147327037"/>
            <ac:spMk id="45" creationId="{B5348A06-FD7D-B97B-6372-DC4F9FEDA5FE}"/>
          </ac:spMkLst>
        </pc:spChg>
        <pc:spChg chg="del">
          <ac:chgData name="Karolina Guillen" userId="c1c08796-a0be-47c6-af52-5d31fd96ec50" providerId="ADAL" clId="{15C73103-AA1C-4A68-BD2E-8862239714F1}" dt="2023-12-04T21:49:57.712" v="489" actId="478"/>
          <ac:spMkLst>
            <pc:docMk/>
            <pc:sldMk cId="1159834156" sldId="2147327037"/>
            <ac:spMk id="46" creationId="{842E8291-6BFE-E731-D1F3-133E58630ABE}"/>
          </ac:spMkLst>
        </pc:spChg>
        <pc:spChg chg="del">
          <ac:chgData name="Karolina Guillen" userId="c1c08796-a0be-47c6-af52-5d31fd96ec50" providerId="ADAL" clId="{15C73103-AA1C-4A68-BD2E-8862239714F1}" dt="2023-12-04T21:49:57.712" v="489" actId="478"/>
          <ac:spMkLst>
            <pc:docMk/>
            <pc:sldMk cId="1159834156" sldId="2147327037"/>
            <ac:spMk id="47" creationId="{E52F18C2-6BAE-6D74-AADF-87F90CBFB81E}"/>
          </ac:spMkLst>
        </pc:spChg>
        <pc:graphicFrameChg chg="add mod">
          <ac:chgData name="Karolina Guillen" userId="c1c08796-a0be-47c6-af52-5d31fd96ec50" providerId="ADAL" clId="{15C73103-AA1C-4A68-BD2E-8862239714F1}" dt="2023-12-04T21:50:03.044" v="490"/>
          <ac:graphicFrameMkLst>
            <pc:docMk/>
            <pc:sldMk cId="1159834156" sldId="2147327037"/>
            <ac:graphicFrameMk id="7" creationId="{E362A74A-89F2-E552-20C0-8FB31D7FC207}"/>
          </ac:graphicFrameMkLst>
        </pc:graphicFrameChg>
        <pc:picChg chg="del">
          <ac:chgData name="Karolina Guillen" userId="c1c08796-a0be-47c6-af52-5d31fd96ec50" providerId="ADAL" clId="{15C73103-AA1C-4A68-BD2E-8862239714F1}" dt="2023-12-04T21:49:57.712" v="489" actId="478"/>
          <ac:picMkLst>
            <pc:docMk/>
            <pc:sldMk cId="1159834156" sldId="2147327037"/>
            <ac:picMk id="14" creationId="{AAEC8359-4D03-EE1B-FDAD-5FBDD8A029B0}"/>
          </ac:picMkLst>
        </pc:picChg>
        <pc:picChg chg="del">
          <ac:chgData name="Karolina Guillen" userId="c1c08796-a0be-47c6-af52-5d31fd96ec50" providerId="ADAL" clId="{15C73103-AA1C-4A68-BD2E-8862239714F1}" dt="2023-12-04T21:49:57.712" v="489" actId="478"/>
          <ac:picMkLst>
            <pc:docMk/>
            <pc:sldMk cId="1159834156" sldId="2147327037"/>
            <ac:picMk id="16" creationId="{ABA15612-48C6-E93F-4583-9DC14FB9A542}"/>
          </ac:picMkLst>
        </pc:picChg>
        <pc:picChg chg="del">
          <ac:chgData name="Karolina Guillen" userId="c1c08796-a0be-47c6-af52-5d31fd96ec50" providerId="ADAL" clId="{15C73103-AA1C-4A68-BD2E-8862239714F1}" dt="2023-12-04T21:49:57.712" v="489" actId="478"/>
          <ac:picMkLst>
            <pc:docMk/>
            <pc:sldMk cId="1159834156" sldId="2147327037"/>
            <ac:picMk id="17" creationId="{47D2B834-1487-5608-C2A3-CC5012E71358}"/>
          </ac:picMkLst>
        </pc:picChg>
        <pc:picChg chg="del">
          <ac:chgData name="Karolina Guillen" userId="c1c08796-a0be-47c6-af52-5d31fd96ec50" providerId="ADAL" clId="{15C73103-AA1C-4A68-BD2E-8862239714F1}" dt="2023-12-04T21:49:57.712" v="489" actId="478"/>
          <ac:picMkLst>
            <pc:docMk/>
            <pc:sldMk cId="1159834156" sldId="2147327037"/>
            <ac:picMk id="18" creationId="{248C7E1D-5770-CBE0-03D8-D0E143D79049}"/>
          </ac:picMkLst>
        </pc:picChg>
        <pc:picChg chg="del">
          <ac:chgData name="Karolina Guillen" userId="c1c08796-a0be-47c6-af52-5d31fd96ec50" providerId="ADAL" clId="{15C73103-AA1C-4A68-BD2E-8862239714F1}" dt="2023-12-04T21:49:57.712" v="489" actId="478"/>
          <ac:picMkLst>
            <pc:docMk/>
            <pc:sldMk cId="1159834156" sldId="2147327037"/>
            <ac:picMk id="19" creationId="{77322DC3-C9FF-B4AC-5D5D-9D2DE38B8816}"/>
          </ac:picMkLst>
        </pc:picChg>
        <pc:picChg chg="del">
          <ac:chgData name="Karolina Guillen" userId="c1c08796-a0be-47c6-af52-5d31fd96ec50" providerId="ADAL" clId="{15C73103-AA1C-4A68-BD2E-8862239714F1}" dt="2023-12-04T21:49:57.712" v="489" actId="478"/>
          <ac:picMkLst>
            <pc:docMk/>
            <pc:sldMk cId="1159834156" sldId="2147327037"/>
            <ac:picMk id="20" creationId="{D30E59F9-6B60-8DDA-952E-8B9C15FEC488}"/>
          </ac:picMkLst>
        </pc:picChg>
        <pc:picChg chg="del">
          <ac:chgData name="Karolina Guillen" userId="c1c08796-a0be-47c6-af52-5d31fd96ec50" providerId="ADAL" clId="{15C73103-AA1C-4A68-BD2E-8862239714F1}" dt="2023-12-04T21:49:57.712" v="489" actId="478"/>
          <ac:picMkLst>
            <pc:docMk/>
            <pc:sldMk cId="1159834156" sldId="2147327037"/>
            <ac:picMk id="21" creationId="{1857A076-C025-1208-AA2A-99DDE67F90FE}"/>
          </ac:picMkLst>
        </pc:picChg>
        <pc:picChg chg="del">
          <ac:chgData name="Karolina Guillen" userId="c1c08796-a0be-47c6-af52-5d31fd96ec50" providerId="ADAL" clId="{15C73103-AA1C-4A68-BD2E-8862239714F1}" dt="2023-12-04T21:49:57.712" v="489" actId="478"/>
          <ac:picMkLst>
            <pc:docMk/>
            <pc:sldMk cId="1159834156" sldId="2147327037"/>
            <ac:picMk id="22" creationId="{37A64FCB-2470-39BF-DDC6-4ED0665DC5BB}"/>
          </ac:picMkLst>
        </pc:picChg>
        <pc:picChg chg="del">
          <ac:chgData name="Karolina Guillen" userId="c1c08796-a0be-47c6-af52-5d31fd96ec50" providerId="ADAL" clId="{15C73103-AA1C-4A68-BD2E-8862239714F1}" dt="2023-12-04T21:49:57.712" v="489" actId="478"/>
          <ac:picMkLst>
            <pc:docMk/>
            <pc:sldMk cId="1159834156" sldId="2147327037"/>
            <ac:picMk id="23" creationId="{C05A3AE4-F89D-1FA3-270B-813BEB21B2B3}"/>
          </ac:picMkLst>
        </pc:picChg>
        <pc:picChg chg="del">
          <ac:chgData name="Karolina Guillen" userId="c1c08796-a0be-47c6-af52-5d31fd96ec50" providerId="ADAL" clId="{15C73103-AA1C-4A68-BD2E-8862239714F1}" dt="2023-12-04T21:49:57.712" v="489" actId="478"/>
          <ac:picMkLst>
            <pc:docMk/>
            <pc:sldMk cId="1159834156" sldId="2147327037"/>
            <ac:picMk id="24" creationId="{590B3AE6-D2A5-FDD7-636D-DEEEFB6173C7}"/>
          </ac:picMkLst>
        </pc:picChg>
      </pc:sldChg>
      <pc:sldChg chg="addSp delSp modSp add mod delCm">
        <pc:chgData name="Karolina Guillen" userId="c1c08796-a0be-47c6-af52-5d31fd96ec50" providerId="ADAL" clId="{15C73103-AA1C-4A68-BD2E-8862239714F1}" dt="2023-12-11T15:19:12.279" v="1729"/>
        <pc:sldMkLst>
          <pc:docMk/>
          <pc:sldMk cId="2987732408" sldId="2147327038"/>
        </pc:sldMkLst>
        <pc:spChg chg="mod">
          <ac:chgData name="Karolina Guillen" userId="c1c08796-a0be-47c6-af52-5d31fd96ec50" providerId="ADAL" clId="{15C73103-AA1C-4A68-BD2E-8862239714F1}" dt="2023-12-04T22:20:21.018" v="1224" actId="14100"/>
          <ac:spMkLst>
            <pc:docMk/>
            <pc:sldMk cId="2987732408" sldId="2147327038"/>
            <ac:spMk id="4" creationId="{1BF894CE-5EB9-4BB3-F6C7-477E37F6A6AA}"/>
          </ac:spMkLst>
        </pc:spChg>
        <pc:spChg chg="mod">
          <ac:chgData name="Karolina Guillen" userId="c1c08796-a0be-47c6-af52-5d31fd96ec50" providerId="ADAL" clId="{15C73103-AA1C-4A68-BD2E-8862239714F1}" dt="2023-12-04T22:24:43.705" v="1371" actId="12788"/>
          <ac:spMkLst>
            <pc:docMk/>
            <pc:sldMk cId="2987732408" sldId="2147327038"/>
            <ac:spMk id="6" creationId="{55F7F9A8-30EE-AEA6-DE14-F0B6A55017A0}"/>
          </ac:spMkLst>
        </pc:spChg>
        <pc:spChg chg="del">
          <ac:chgData name="Karolina Guillen" userId="c1c08796-a0be-47c6-af52-5d31fd96ec50" providerId="ADAL" clId="{15C73103-AA1C-4A68-BD2E-8862239714F1}" dt="2023-12-04T22:22:14.498" v="1233" actId="478"/>
          <ac:spMkLst>
            <pc:docMk/>
            <pc:sldMk cId="2987732408" sldId="2147327038"/>
            <ac:spMk id="7" creationId="{3A00758B-ECB3-ADA5-0603-7276AE27AF9B}"/>
          </ac:spMkLst>
        </pc:spChg>
        <pc:spChg chg="mod">
          <ac:chgData name="Karolina Guillen" userId="c1c08796-a0be-47c6-af52-5d31fd96ec50" providerId="ADAL" clId="{15C73103-AA1C-4A68-BD2E-8862239714F1}" dt="2023-12-11T15:19:12.279" v="1729"/>
          <ac:spMkLst>
            <pc:docMk/>
            <pc:sldMk cId="2987732408" sldId="2147327038"/>
            <ac:spMk id="8" creationId="{1D69881A-FB64-3CFC-C56D-CC1440044506}"/>
          </ac:spMkLst>
        </pc:spChg>
        <pc:spChg chg="del">
          <ac:chgData name="Karolina Guillen" userId="c1c08796-a0be-47c6-af52-5d31fd96ec50" providerId="ADAL" clId="{15C73103-AA1C-4A68-BD2E-8862239714F1}" dt="2023-12-04T22:18:40.243" v="1221" actId="478"/>
          <ac:spMkLst>
            <pc:docMk/>
            <pc:sldMk cId="2987732408" sldId="2147327038"/>
            <ac:spMk id="9" creationId="{4FE02FF8-DAD2-E9F5-C55F-ECE6714CB17C}"/>
          </ac:spMkLst>
        </pc:spChg>
        <pc:spChg chg="del">
          <ac:chgData name="Karolina Guillen" userId="c1c08796-a0be-47c6-af52-5d31fd96ec50" providerId="ADAL" clId="{15C73103-AA1C-4A68-BD2E-8862239714F1}" dt="2023-12-04T22:22:14.498" v="1233" actId="478"/>
          <ac:spMkLst>
            <pc:docMk/>
            <pc:sldMk cId="2987732408" sldId="2147327038"/>
            <ac:spMk id="10" creationId="{52851688-DFF7-DF61-C0A3-17AAD0EF88A3}"/>
          </ac:spMkLst>
        </pc:spChg>
        <pc:spChg chg="add mod">
          <ac:chgData name="Karolina Guillen" userId="c1c08796-a0be-47c6-af52-5d31fd96ec50" providerId="ADAL" clId="{15C73103-AA1C-4A68-BD2E-8862239714F1}" dt="2023-12-04T22:39:33.693" v="1725" actId="20577"/>
          <ac:spMkLst>
            <pc:docMk/>
            <pc:sldMk cId="2987732408" sldId="2147327038"/>
            <ac:spMk id="16" creationId="{5C01BBF0-F779-99FD-68A7-9CCE62A8627D}"/>
          </ac:spMkLst>
        </pc:spChg>
        <pc:spChg chg="add mod ord">
          <ac:chgData name="Karolina Guillen" userId="c1c08796-a0be-47c6-af52-5d31fd96ec50" providerId="ADAL" clId="{15C73103-AA1C-4A68-BD2E-8862239714F1}" dt="2023-12-04T22:38:35.464" v="1711" actId="207"/>
          <ac:spMkLst>
            <pc:docMk/>
            <pc:sldMk cId="2987732408" sldId="2147327038"/>
            <ac:spMk id="17" creationId="{1D9E2072-E27E-CF40-83C7-355AAE91A5E6}"/>
          </ac:spMkLst>
        </pc:spChg>
        <pc:spChg chg="add mod">
          <ac:chgData name="Karolina Guillen" userId="c1c08796-a0be-47c6-af52-5d31fd96ec50" providerId="ADAL" clId="{15C73103-AA1C-4A68-BD2E-8862239714F1}" dt="2023-12-04T22:32:24.223" v="1508" actId="1035"/>
          <ac:spMkLst>
            <pc:docMk/>
            <pc:sldMk cId="2987732408" sldId="2147327038"/>
            <ac:spMk id="18" creationId="{67C0B305-4E9D-FA2C-5C46-0F9B543625A0}"/>
          </ac:spMkLst>
        </pc:spChg>
        <pc:spChg chg="add mod">
          <ac:chgData name="Karolina Guillen" userId="c1c08796-a0be-47c6-af52-5d31fd96ec50" providerId="ADAL" clId="{15C73103-AA1C-4A68-BD2E-8862239714F1}" dt="2023-12-04T22:39:43.387" v="1726" actId="207"/>
          <ac:spMkLst>
            <pc:docMk/>
            <pc:sldMk cId="2987732408" sldId="2147327038"/>
            <ac:spMk id="23" creationId="{B37E2B39-797B-B5EF-BDED-28B7FF9D1BA3}"/>
          </ac:spMkLst>
        </pc:spChg>
        <pc:spChg chg="add mod">
          <ac:chgData name="Karolina Guillen" userId="c1c08796-a0be-47c6-af52-5d31fd96ec50" providerId="ADAL" clId="{15C73103-AA1C-4A68-BD2E-8862239714F1}" dt="2023-12-04T22:39:43.387" v="1726" actId="207"/>
          <ac:spMkLst>
            <pc:docMk/>
            <pc:sldMk cId="2987732408" sldId="2147327038"/>
            <ac:spMk id="24" creationId="{F038D8D4-2D9E-F934-2898-6DAC6ECEADB7}"/>
          </ac:spMkLst>
        </pc:spChg>
        <pc:spChg chg="del">
          <ac:chgData name="Karolina Guillen" userId="c1c08796-a0be-47c6-af52-5d31fd96ec50" providerId="ADAL" clId="{15C73103-AA1C-4A68-BD2E-8862239714F1}" dt="2023-12-04T22:18:40.243" v="1221" actId="478"/>
          <ac:spMkLst>
            <pc:docMk/>
            <pc:sldMk cId="2987732408" sldId="2147327038"/>
            <ac:spMk id="28" creationId="{62C3B945-3C0E-D0F6-A230-6AEF77F8DAEA}"/>
          </ac:spMkLst>
        </pc:spChg>
        <pc:spChg chg="del">
          <ac:chgData name="Karolina Guillen" userId="c1c08796-a0be-47c6-af52-5d31fd96ec50" providerId="ADAL" clId="{15C73103-AA1C-4A68-BD2E-8862239714F1}" dt="2023-12-04T22:18:40.243" v="1221" actId="478"/>
          <ac:spMkLst>
            <pc:docMk/>
            <pc:sldMk cId="2987732408" sldId="2147327038"/>
            <ac:spMk id="29" creationId="{130E5368-C67E-7AD2-6E8A-98118AF1228B}"/>
          </ac:spMkLst>
        </pc:spChg>
        <pc:spChg chg="del">
          <ac:chgData name="Karolina Guillen" userId="c1c08796-a0be-47c6-af52-5d31fd96ec50" providerId="ADAL" clId="{15C73103-AA1C-4A68-BD2E-8862239714F1}" dt="2023-12-04T22:18:44.923" v="1223" actId="478"/>
          <ac:spMkLst>
            <pc:docMk/>
            <pc:sldMk cId="2987732408" sldId="2147327038"/>
            <ac:spMk id="39" creationId="{11CC762C-A9FA-0695-1762-0BF51C1BE3ED}"/>
          </ac:spMkLst>
        </pc:spChg>
        <pc:spChg chg="del">
          <ac:chgData name="Karolina Guillen" userId="c1c08796-a0be-47c6-af52-5d31fd96ec50" providerId="ADAL" clId="{15C73103-AA1C-4A68-BD2E-8862239714F1}" dt="2023-12-04T22:18:41.623" v="1222" actId="478"/>
          <ac:spMkLst>
            <pc:docMk/>
            <pc:sldMk cId="2987732408" sldId="2147327038"/>
            <ac:spMk id="40" creationId="{F0384964-6261-DFA3-F6F4-48D29CECE4E6}"/>
          </ac:spMkLst>
        </pc:spChg>
        <pc:grpChg chg="add mod">
          <ac:chgData name="Karolina Guillen" userId="c1c08796-a0be-47c6-af52-5d31fd96ec50" providerId="ADAL" clId="{15C73103-AA1C-4A68-BD2E-8862239714F1}" dt="2023-12-04T22:32:24.223" v="1508" actId="1035"/>
          <ac:grpSpMkLst>
            <pc:docMk/>
            <pc:sldMk cId="2987732408" sldId="2147327038"/>
            <ac:grpSpMk id="19" creationId="{B18D212A-7220-89EC-C599-A1DAFCADFA1C}"/>
          </ac:grpSpMkLst>
        </pc:grpChg>
        <pc:grpChg chg="del">
          <ac:chgData name="Karolina Guillen" userId="c1c08796-a0be-47c6-af52-5d31fd96ec50" providerId="ADAL" clId="{15C73103-AA1C-4A68-BD2E-8862239714F1}" dt="2023-12-04T22:18:40.243" v="1221" actId="478"/>
          <ac:grpSpMkLst>
            <pc:docMk/>
            <pc:sldMk cId="2987732408" sldId="2147327038"/>
            <ac:grpSpMk id="30" creationId="{F602ED42-DE77-563C-5241-833013A09562}"/>
          </ac:grpSpMkLst>
        </pc:grpChg>
        <pc:grpChg chg="del">
          <ac:chgData name="Karolina Guillen" userId="c1c08796-a0be-47c6-af52-5d31fd96ec50" providerId="ADAL" clId="{15C73103-AA1C-4A68-BD2E-8862239714F1}" dt="2023-12-04T22:18:40.243" v="1221" actId="478"/>
          <ac:grpSpMkLst>
            <pc:docMk/>
            <pc:sldMk cId="2987732408" sldId="2147327038"/>
            <ac:grpSpMk id="33" creationId="{4B3139D1-F1B1-A205-BB05-6F87553660E4}"/>
          </ac:grpSpMkLst>
        </pc:grpChg>
        <pc:picChg chg="mod">
          <ac:chgData name="Karolina Guillen" userId="c1c08796-a0be-47c6-af52-5d31fd96ec50" providerId="ADAL" clId="{15C73103-AA1C-4A68-BD2E-8862239714F1}" dt="2023-12-11T15:19:08.009" v="1728"/>
          <ac:picMkLst>
            <pc:docMk/>
            <pc:sldMk cId="2987732408" sldId="2147327038"/>
            <ac:picMk id="11" creationId="{A9F7B29B-4451-EBB4-AC26-50E412B9CAD5}"/>
          </ac:picMkLst>
        </pc:picChg>
        <pc:picChg chg="add mod">
          <ac:chgData name="Karolina Guillen" userId="c1c08796-a0be-47c6-af52-5d31fd96ec50" providerId="ADAL" clId="{15C73103-AA1C-4A68-BD2E-8862239714F1}" dt="2023-12-04T22:20:50.173" v="1225"/>
          <ac:picMkLst>
            <pc:docMk/>
            <pc:sldMk cId="2987732408" sldId="2147327038"/>
            <ac:picMk id="12" creationId="{E5981861-A8F6-C6BC-5E7E-0F2DED749F7B}"/>
          </ac:picMkLst>
        </pc:picChg>
        <pc:picChg chg="add mod">
          <ac:chgData name="Karolina Guillen" userId="c1c08796-a0be-47c6-af52-5d31fd96ec50" providerId="ADAL" clId="{15C73103-AA1C-4A68-BD2E-8862239714F1}" dt="2023-12-04T22:20:50.173" v="1225"/>
          <ac:picMkLst>
            <pc:docMk/>
            <pc:sldMk cId="2987732408" sldId="2147327038"/>
            <ac:picMk id="13" creationId="{8F9751B2-A120-0CDD-A9E8-10E9018FEDBA}"/>
          </ac:picMkLst>
        </pc:picChg>
        <pc:picChg chg="add mod">
          <ac:chgData name="Karolina Guillen" userId="c1c08796-a0be-47c6-af52-5d31fd96ec50" providerId="ADAL" clId="{15C73103-AA1C-4A68-BD2E-8862239714F1}" dt="2023-12-04T22:37:48.090" v="1695" actId="1076"/>
          <ac:picMkLst>
            <pc:docMk/>
            <pc:sldMk cId="2987732408" sldId="2147327038"/>
            <ac:picMk id="20" creationId="{4B4C8A00-13AB-08F7-BD89-E8319BFD1462}"/>
          </ac:picMkLst>
        </pc:picChg>
        <pc:picChg chg="add mod">
          <ac:chgData name="Karolina Guillen" userId="c1c08796-a0be-47c6-af52-5d31fd96ec50" providerId="ADAL" clId="{15C73103-AA1C-4A68-BD2E-8862239714F1}" dt="2023-12-04T22:38:03.146" v="1709" actId="1076"/>
          <ac:picMkLst>
            <pc:docMk/>
            <pc:sldMk cId="2987732408" sldId="2147327038"/>
            <ac:picMk id="21" creationId="{C55C0E5A-1C81-EBF6-107F-AB5095659345}"/>
          </ac:picMkLst>
        </pc:picChg>
        <pc:picChg chg="add mod">
          <ac:chgData name="Karolina Guillen" userId="c1c08796-a0be-47c6-af52-5d31fd96ec50" providerId="ADAL" clId="{15C73103-AA1C-4A68-BD2E-8862239714F1}" dt="2023-12-04T22:38:00.722" v="1708" actId="1076"/>
          <ac:picMkLst>
            <pc:docMk/>
            <pc:sldMk cId="2987732408" sldId="2147327038"/>
            <ac:picMk id="22" creationId="{55CFD6C3-15FB-1E0B-ADC2-2FCDC0A97FCA}"/>
          </ac:picMkLst>
        </pc:picChg>
        <pc:picChg chg="del">
          <ac:chgData name="Karolina Guillen" userId="c1c08796-a0be-47c6-af52-5d31fd96ec50" providerId="ADAL" clId="{15C73103-AA1C-4A68-BD2E-8862239714F1}" dt="2023-12-04T22:18:40.243" v="1221" actId="478"/>
          <ac:picMkLst>
            <pc:docMk/>
            <pc:sldMk cId="2987732408" sldId="2147327038"/>
            <ac:picMk id="37" creationId="{BB3744AF-9121-D169-C7D1-AEDF70468AB0}"/>
          </ac:picMkLst>
        </pc:picChg>
        <pc:picChg chg="del">
          <ac:chgData name="Karolina Guillen" userId="c1c08796-a0be-47c6-af52-5d31fd96ec50" providerId="ADAL" clId="{15C73103-AA1C-4A68-BD2E-8862239714F1}" dt="2023-12-04T22:18:40.243" v="1221" actId="478"/>
          <ac:picMkLst>
            <pc:docMk/>
            <pc:sldMk cId="2987732408" sldId="2147327038"/>
            <ac:picMk id="38" creationId="{43174388-2CA3-F4F6-457E-132FA096451D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Karolina Guillen" userId="c1c08796-a0be-47c6-af52-5d31fd96ec50" providerId="ADAL" clId="{15C73103-AA1C-4A68-BD2E-8862239714F1}" dt="2023-12-11T15:19:03.632" v="1727"/>
              <pc2:cmMkLst xmlns:pc2="http://schemas.microsoft.com/office/powerpoint/2019/9/main/command">
                <pc:docMk/>
                <pc:sldMk cId="2987732408" sldId="2147327038"/>
                <pc2:cmMk id="{360D4F73-97D0-4F7E-A619-C9C93C387172}"/>
              </pc2:cmMkLst>
            </pc226:cmChg>
          </p:ext>
        </pc:extLst>
      </pc:sldChg>
    </pc:docChg>
  </pc:docChgLst>
  <pc:docChgLst>
    <pc:chgData name="Kaileen Cain" userId="21167d2d-fdf2-4320-ae3a-272888c89590" providerId="ADAL" clId="{C4E5FE27-71C6-4804-AF30-60389D04FF01}"/>
    <pc:docChg chg="undo redo custSel modSld">
      <pc:chgData name="Kaileen Cain" userId="21167d2d-fdf2-4320-ae3a-272888c89590" providerId="ADAL" clId="{C4E5FE27-71C6-4804-AF30-60389D04FF01}" dt="2024-02-22T14:36:31.594" v="352"/>
      <pc:docMkLst>
        <pc:docMk/>
      </pc:docMkLst>
      <pc:sldChg chg="addSp delSp modSp mod">
        <pc:chgData name="Kaileen Cain" userId="21167d2d-fdf2-4320-ae3a-272888c89590" providerId="ADAL" clId="{C4E5FE27-71C6-4804-AF30-60389D04FF01}" dt="2024-02-22T14:36:31.594" v="352"/>
        <pc:sldMkLst>
          <pc:docMk/>
          <pc:sldMk cId="957495863" sldId="2146846202"/>
        </pc:sldMkLst>
        <pc:spChg chg="mod ord">
          <ac:chgData name="Kaileen Cain" userId="21167d2d-fdf2-4320-ae3a-272888c89590" providerId="ADAL" clId="{C4E5FE27-71C6-4804-AF30-60389D04FF01}" dt="2024-02-22T14:34:43.709" v="343" actId="1076"/>
          <ac:spMkLst>
            <pc:docMk/>
            <pc:sldMk cId="957495863" sldId="2146846202"/>
            <ac:spMk id="6" creationId="{548A6ED4-3753-5E69-509E-1E6C09F6FD6A}"/>
          </ac:spMkLst>
        </pc:spChg>
        <pc:spChg chg="mod">
          <ac:chgData name="Kaileen Cain" userId="21167d2d-fdf2-4320-ae3a-272888c89590" providerId="ADAL" clId="{C4E5FE27-71C6-4804-AF30-60389D04FF01}" dt="2024-02-22T14:20:15.149" v="78" actId="207"/>
          <ac:spMkLst>
            <pc:docMk/>
            <pc:sldMk cId="957495863" sldId="2146846202"/>
            <ac:spMk id="8" creationId="{2F06384C-C9BF-916C-9DBD-A69E7460B445}"/>
          </ac:spMkLst>
        </pc:spChg>
        <pc:spChg chg="mod">
          <ac:chgData name="Kaileen Cain" userId="21167d2d-fdf2-4320-ae3a-272888c89590" providerId="ADAL" clId="{C4E5FE27-71C6-4804-AF30-60389D04FF01}" dt="2024-02-22T14:20:19.418" v="79" actId="207"/>
          <ac:spMkLst>
            <pc:docMk/>
            <pc:sldMk cId="957495863" sldId="2146846202"/>
            <ac:spMk id="14" creationId="{01B20283-96E3-F9D5-2517-60CE8D5D8D8B}"/>
          </ac:spMkLst>
        </pc:spChg>
        <pc:spChg chg="add mod">
          <ac:chgData name="Kaileen Cain" userId="21167d2d-fdf2-4320-ae3a-272888c89590" providerId="ADAL" clId="{C4E5FE27-71C6-4804-AF30-60389D04FF01}" dt="2024-02-22T14:34:46.339" v="345" actId="1076"/>
          <ac:spMkLst>
            <pc:docMk/>
            <pc:sldMk cId="957495863" sldId="2146846202"/>
            <ac:spMk id="22" creationId="{DFAE2512-BE94-5CBF-806D-8A3EDB3CA1C7}"/>
          </ac:spMkLst>
        </pc:spChg>
        <pc:grpChg chg="add mod">
          <ac:chgData name="Kaileen Cain" userId="21167d2d-fdf2-4320-ae3a-272888c89590" providerId="ADAL" clId="{C4E5FE27-71C6-4804-AF30-60389D04FF01}" dt="2024-02-22T14:20:10.544" v="77" actId="1076"/>
          <ac:grpSpMkLst>
            <pc:docMk/>
            <pc:sldMk cId="957495863" sldId="2146846202"/>
            <ac:grpSpMk id="7" creationId="{5E3D5055-91ED-33B7-C9E9-5818EAB6E2CE}"/>
          </ac:grpSpMkLst>
        </pc:grpChg>
        <pc:picChg chg="mod modCrop">
          <ac:chgData name="Kaileen Cain" userId="21167d2d-fdf2-4320-ae3a-272888c89590" providerId="ADAL" clId="{C4E5FE27-71C6-4804-AF30-60389D04FF01}" dt="2024-02-22T14:34:55.756" v="346"/>
          <ac:picMkLst>
            <pc:docMk/>
            <pc:sldMk cId="957495863" sldId="2146846202"/>
            <ac:picMk id="3" creationId="{E43E0F78-67EB-C530-243B-3FAD22DEC849}"/>
          </ac:picMkLst>
        </pc:picChg>
        <pc:picChg chg="add del mod modCrop">
          <ac:chgData name="Kaileen Cain" userId="21167d2d-fdf2-4320-ae3a-272888c89590" providerId="ADAL" clId="{C4E5FE27-71C6-4804-AF30-60389D04FF01}" dt="2024-02-22T14:35:31.759" v="348"/>
          <ac:picMkLst>
            <pc:docMk/>
            <pc:sldMk cId="957495863" sldId="2146846202"/>
            <ac:picMk id="5" creationId="{7C188B35-DED4-C2B0-788F-388FB0B0232D}"/>
          </ac:picMkLst>
        </pc:picChg>
        <pc:picChg chg="mod modCrop">
          <ac:chgData name="Kaileen Cain" userId="21167d2d-fdf2-4320-ae3a-272888c89590" providerId="ADAL" clId="{C4E5FE27-71C6-4804-AF30-60389D04FF01}" dt="2024-02-22T14:36:05.077" v="350"/>
          <ac:picMkLst>
            <pc:docMk/>
            <pc:sldMk cId="957495863" sldId="2146846202"/>
            <ac:picMk id="9" creationId="{425E74C8-DB9E-DF4E-FF76-734B0CCC761A}"/>
          </ac:picMkLst>
        </pc:picChg>
        <pc:picChg chg="mod modCrop">
          <ac:chgData name="Kaileen Cain" userId="21167d2d-fdf2-4320-ae3a-272888c89590" providerId="ADAL" clId="{C4E5FE27-71C6-4804-AF30-60389D04FF01}" dt="2024-02-22T14:36:17.059" v="351"/>
          <ac:picMkLst>
            <pc:docMk/>
            <pc:sldMk cId="957495863" sldId="2146846202"/>
            <ac:picMk id="10" creationId="{9623E047-396C-9B2E-11D5-F3387D438316}"/>
          </ac:picMkLst>
        </pc:picChg>
        <pc:picChg chg="mod">
          <ac:chgData name="Kaileen Cain" userId="21167d2d-fdf2-4320-ae3a-272888c89590" providerId="ADAL" clId="{C4E5FE27-71C6-4804-AF30-60389D04FF01}" dt="2024-02-22T14:35:42.731" v="349"/>
          <ac:picMkLst>
            <pc:docMk/>
            <pc:sldMk cId="957495863" sldId="2146846202"/>
            <ac:picMk id="11" creationId="{0F835433-C2DA-5F45-7505-4349BF3FE562}"/>
          </ac:picMkLst>
        </pc:picChg>
        <pc:picChg chg="mod modCrop">
          <ac:chgData name="Kaileen Cain" userId="21167d2d-fdf2-4320-ae3a-272888c89590" providerId="ADAL" clId="{C4E5FE27-71C6-4804-AF30-60389D04FF01}" dt="2024-02-22T14:36:31.594" v="352"/>
          <ac:picMkLst>
            <pc:docMk/>
            <pc:sldMk cId="957495863" sldId="2146846202"/>
            <ac:picMk id="12" creationId="{5AF19D5C-DB7A-DF9B-9B06-6ADCEAA43FC7}"/>
          </ac:picMkLst>
        </pc:picChg>
        <pc:picChg chg="mod modCrop">
          <ac:chgData name="Kaileen Cain" userId="21167d2d-fdf2-4320-ae3a-272888c89590" providerId="ADAL" clId="{C4E5FE27-71C6-4804-AF30-60389D04FF01}" dt="2024-02-22T14:35:20.426" v="347"/>
          <ac:picMkLst>
            <pc:docMk/>
            <pc:sldMk cId="957495863" sldId="2146846202"/>
            <ac:picMk id="18" creationId="{36D8456A-62B5-D4F9-8A3B-EF7C342AAE44}"/>
          </ac:picMkLst>
        </pc:picChg>
        <pc:picChg chg="add mod">
          <ac:chgData name="Kaileen Cain" userId="21167d2d-fdf2-4320-ae3a-272888c89590" providerId="ADAL" clId="{C4E5FE27-71C6-4804-AF30-60389D04FF01}" dt="2024-02-22T14:29:08.575" v="318" actId="1076"/>
          <ac:picMkLst>
            <pc:docMk/>
            <pc:sldMk cId="957495863" sldId="2146846202"/>
            <ac:picMk id="21" creationId="{5E5B8B54-0163-2500-337F-531EDD9D7656}"/>
          </ac:picMkLst>
        </pc:picChg>
      </pc:sldChg>
      <pc:sldChg chg="addSp delSp modSp mod">
        <pc:chgData name="Kaileen Cain" userId="21167d2d-fdf2-4320-ae3a-272888c89590" providerId="ADAL" clId="{C4E5FE27-71C6-4804-AF30-60389D04FF01}" dt="2024-02-22T14:19:05.475" v="75"/>
        <pc:sldMkLst>
          <pc:docMk/>
          <pc:sldMk cId="2360928187" sldId="2146846398"/>
        </pc:sldMkLst>
        <pc:spChg chg="del">
          <ac:chgData name="Kaileen Cain" userId="21167d2d-fdf2-4320-ae3a-272888c89590" providerId="ADAL" clId="{C4E5FE27-71C6-4804-AF30-60389D04FF01}" dt="2024-02-22T14:18:19.965" v="74" actId="478"/>
          <ac:spMkLst>
            <pc:docMk/>
            <pc:sldMk cId="2360928187" sldId="2146846398"/>
            <ac:spMk id="3" creationId="{F8EB0DAB-8CEB-7F6D-BED5-180F7A48D75E}"/>
          </ac:spMkLst>
        </pc:spChg>
        <pc:spChg chg="add mod">
          <ac:chgData name="Kaileen Cain" userId="21167d2d-fdf2-4320-ae3a-272888c89590" providerId="ADAL" clId="{C4E5FE27-71C6-4804-AF30-60389D04FF01}" dt="2024-02-22T14:14:38.773" v="3"/>
          <ac:spMkLst>
            <pc:docMk/>
            <pc:sldMk cId="2360928187" sldId="2146846398"/>
            <ac:spMk id="4" creationId="{CD46A8A0-3D77-3BA2-4E98-B120209E52CD}"/>
          </ac:spMkLst>
        </pc:spChg>
        <pc:spChg chg="del">
          <ac:chgData name="Kaileen Cain" userId="21167d2d-fdf2-4320-ae3a-272888c89590" providerId="ADAL" clId="{C4E5FE27-71C6-4804-AF30-60389D04FF01}" dt="2024-02-22T14:14:25.075" v="0" actId="478"/>
          <ac:spMkLst>
            <pc:docMk/>
            <pc:sldMk cId="2360928187" sldId="2146846398"/>
            <ac:spMk id="7" creationId="{E4D48E9F-84D9-31B4-FF0B-CF8B7A105BC1}"/>
          </ac:spMkLst>
        </pc:spChg>
        <pc:spChg chg="del mod">
          <ac:chgData name="Kaileen Cain" userId="21167d2d-fdf2-4320-ae3a-272888c89590" providerId="ADAL" clId="{C4E5FE27-71C6-4804-AF30-60389D04FF01}" dt="2024-02-22T14:15:13.508" v="44" actId="478"/>
          <ac:spMkLst>
            <pc:docMk/>
            <pc:sldMk cId="2360928187" sldId="2146846398"/>
            <ac:spMk id="10" creationId="{8D8DD2BA-3A0A-6B68-280C-2808CC9F0C96}"/>
          </ac:spMkLst>
        </pc:spChg>
        <pc:spChg chg="add mod">
          <ac:chgData name="Kaileen Cain" userId="21167d2d-fdf2-4320-ae3a-272888c89590" providerId="ADAL" clId="{C4E5FE27-71C6-4804-AF30-60389D04FF01}" dt="2024-02-22T14:14:38.773" v="3"/>
          <ac:spMkLst>
            <pc:docMk/>
            <pc:sldMk cId="2360928187" sldId="2146846398"/>
            <ac:spMk id="20" creationId="{1A4B174D-B527-374B-E6AF-A9ED3B0DBF8A}"/>
          </ac:spMkLst>
        </pc:spChg>
        <pc:spChg chg="add mod">
          <ac:chgData name="Kaileen Cain" userId="21167d2d-fdf2-4320-ae3a-272888c89590" providerId="ADAL" clId="{C4E5FE27-71C6-4804-AF30-60389D04FF01}" dt="2024-02-22T14:14:38.773" v="3"/>
          <ac:spMkLst>
            <pc:docMk/>
            <pc:sldMk cId="2360928187" sldId="2146846398"/>
            <ac:spMk id="21" creationId="{39351167-49EB-B7E1-CEA3-936AECBCBF12}"/>
          </ac:spMkLst>
        </pc:spChg>
        <pc:spChg chg="add mod">
          <ac:chgData name="Kaileen Cain" userId="21167d2d-fdf2-4320-ae3a-272888c89590" providerId="ADAL" clId="{C4E5FE27-71C6-4804-AF30-60389D04FF01}" dt="2024-02-22T14:14:39.273" v="4"/>
          <ac:spMkLst>
            <pc:docMk/>
            <pc:sldMk cId="2360928187" sldId="2146846398"/>
            <ac:spMk id="22" creationId="{8D1810C9-1355-DC90-DC56-21676B243980}"/>
          </ac:spMkLst>
        </pc:spChg>
        <pc:spChg chg="add mod">
          <ac:chgData name="Kaileen Cain" userId="21167d2d-fdf2-4320-ae3a-272888c89590" providerId="ADAL" clId="{C4E5FE27-71C6-4804-AF30-60389D04FF01}" dt="2024-02-22T14:14:39.273" v="4"/>
          <ac:spMkLst>
            <pc:docMk/>
            <pc:sldMk cId="2360928187" sldId="2146846398"/>
            <ac:spMk id="25" creationId="{0E02C20F-753A-C6C6-B2E7-50F92949E0D6}"/>
          </ac:spMkLst>
        </pc:spChg>
        <pc:spChg chg="add mod">
          <ac:chgData name="Kaileen Cain" userId="21167d2d-fdf2-4320-ae3a-272888c89590" providerId="ADAL" clId="{C4E5FE27-71C6-4804-AF30-60389D04FF01}" dt="2024-02-22T14:14:39.273" v="4"/>
          <ac:spMkLst>
            <pc:docMk/>
            <pc:sldMk cId="2360928187" sldId="2146846398"/>
            <ac:spMk id="26" creationId="{790B3DDA-7DA5-F2AF-0B20-63F070CE093A}"/>
          </ac:spMkLst>
        </pc:spChg>
        <pc:spChg chg="add mod ord">
          <ac:chgData name="Kaileen Cain" userId="21167d2d-fdf2-4320-ae3a-272888c89590" providerId="ADAL" clId="{C4E5FE27-71C6-4804-AF30-60389D04FF01}" dt="2024-02-22T14:17:34.952" v="68" actId="167"/>
          <ac:spMkLst>
            <pc:docMk/>
            <pc:sldMk cId="2360928187" sldId="2146846398"/>
            <ac:spMk id="28" creationId="{7553C1BF-7DF0-97D1-9B06-168267F71479}"/>
          </ac:spMkLst>
        </pc:spChg>
        <pc:spChg chg="add mod">
          <ac:chgData name="Kaileen Cain" userId="21167d2d-fdf2-4320-ae3a-272888c89590" providerId="ADAL" clId="{C4E5FE27-71C6-4804-AF30-60389D04FF01}" dt="2024-02-22T14:18:07.211" v="71"/>
          <ac:spMkLst>
            <pc:docMk/>
            <pc:sldMk cId="2360928187" sldId="2146846398"/>
            <ac:spMk id="31" creationId="{325137C6-B4D7-7342-CC46-B091920E558C}"/>
          </ac:spMkLst>
        </pc:spChg>
        <pc:spChg chg="add mod">
          <ac:chgData name="Kaileen Cain" userId="21167d2d-fdf2-4320-ae3a-272888c89590" providerId="ADAL" clId="{C4E5FE27-71C6-4804-AF30-60389D04FF01}" dt="2024-02-22T14:18:12.102" v="72" actId="14100"/>
          <ac:spMkLst>
            <pc:docMk/>
            <pc:sldMk cId="2360928187" sldId="2146846398"/>
            <ac:spMk id="33" creationId="{5F644213-0A8E-021E-11CD-A1363C24F7C1}"/>
          </ac:spMkLst>
        </pc:spChg>
        <pc:spChg chg="mod">
          <ac:chgData name="Kaileen Cain" userId="21167d2d-fdf2-4320-ae3a-272888c89590" providerId="ADAL" clId="{C4E5FE27-71C6-4804-AF30-60389D04FF01}" dt="2024-02-22T14:16:17.396" v="54" actId="404"/>
          <ac:spMkLst>
            <pc:docMk/>
            <pc:sldMk cId="2360928187" sldId="2146846398"/>
            <ac:spMk id="140" creationId="{7186653F-BB6F-43D2-4EAF-03D564C486D0}"/>
          </ac:spMkLst>
        </pc:spChg>
        <pc:spChg chg="del">
          <ac:chgData name="Kaileen Cain" userId="21167d2d-fdf2-4320-ae3a-272888c89590" providerId="ADAL" clId="{C4E5FE27-71C6-4804-AF30-60389D04FF01}" dt="2024-02-22T14:14:36.954" v="2" actId="478"/>
          <ac:spMkLst>
            <pc:docMk/>
            <pc:sldMk cId="2360928187" sldId="2146846398"/>
            <ac:spMk id="177" creationId="{045958C9-2A1E-74F5-8619-03C7DC46F49C}"/>
          </ac:spMkLst>
        </pc:spChg>
        <pc:grpChg chg="add mod">
          <ac:chgData name="Kaileen Cain" userId="21167d2d-fdf2-4320-ae3a-272888c89590" providerId="ADAL" clId="{C4E5FE27-71C6-4804-AF30-60389D04FF01}" dt="2024-02-22T14:19:05.475" v="75"/>
          <ac:grpSpMkLst>
            <pc:docMk/>
            <pc:sldMk cId="2360928187" sldId="2146846398"/>
            <ac:grpSpMk id="37" creationId="{199869B6-69B0-D833-B3B1-CB08AE2CB171}"/>
          </ac:grpSpMkLst>
        </pc:grpChg>
        <pc:picChg chg="add mod">
          <ac:chgData name="Kaileen Cain" userId="21167d2d-fdf2-4320-ae3a-272888c89590" providerId="ADAL" clId="{C4E5FE27-71C6-4804-AF30-60389D04FF01}" dt="2024-02-22T14:14:38.773" v="3"/>
          <ac:picMkLst>
            <pc:docMk/>
            <pc:sldMk cId="2360928187" sldId="2146846398"/>
            <ac:picMk id="8" creationId="{D13EE412-7622-AC4F-0CE8-DECD483833E8}"/>
          </ac:picMkLst>
        </pc:picChg>
        <pc:picChg chg="add mod">
          <ac:chgData name="Kaileen Cain" userId="21167d2d-fdf2-4320-ae3a-272888c89590" providerId="ADAL" clId="{C4E5FE27-71C6-4804-AF30-60389D04FF01}" dt="2024-02-22T14:14:39.273" v="4"/>
          <ac:picMkLst>
            <pc:docMk/>
            <pc:sldMk cId="2360928187" sldId="2146846398"/>
            <ac:picMk id="24" creationId="{09EB1F69-72B9-20F0-D18A-5A46B2AF5B22}"/>
          </ac:picMkLst>
        </pc:picChg>
        <pc:picChg chg="add del mod">
          <ac:chgData name="Kaileen Cain" userId="21167d2d-fdf2-4320-ae3a-272888c89590" providerId="ADAL" clId="{C4E5FE27-71C6-4804-AF30-60389D04FF01}" dt="2024-02-22T14:17:32.572" v="67" actId="478"/>
          <ac:picMkLst>
            <pc:docMk/>
            <pc:sldMk cId="2360928187" sldId="2146846398"/>
            <ac:picMk id="30" creationId="{0A025A87-E183-BBCE-5655-FBB851269A0D}"/>
          </ac:picMkLst>
        </pc:picChg>
        <pc:picChg chg="add mod ord modCrop">
          <ac:chgData name="Kaileen Cain" userId="21167d2d-fdf2-4320-ae3a-272888c89590" providerId="ADAL" clId="{C4E5FE27-71C6-4804-AF30-60389D04FF01}" dt="2024-02-22T14:18:16.752" v="73" actId="166"/>
          <ac:picMkLst>
            <pc:docMk/>
            <pc:sldMk cId="2360928187" sldId="2146846398"/>
            <ac:picMk id="35" creationId="{8B568DE3-8519-364F-B7BE-8F5A83FD486B}"/>
          </ac:picMkLst>
        </pc:picChg>
        <pc:picChg chg="mod">
          <ac:chgData name="Kaileen Cain" userId="21167d2d-fdf2-4320-ae3a-272888c89590" providerId="ADAL" clId="{C4E5FE27-71C6-4804-AF30-60389D04FF01}" dt="2024-02-22T14:19:05.475" v="75"/>
          <ac:picMkLst>
            <pc:docMk/>
            <pc:sldMk cId="2360928187" sldId="2146846398"/>
            <ac:picMk id="38" creationId="{06ECB708-E464-7FFC-3323-676471F95D17}"/>
          </ac:picMkLst>
        </pc:picChg>
        <pc:picChg chg="mod">
          <ac:chgData name="Kaileen Cain" userId="21167d2d-fdf2-4320-ae3a-272888c89590" providerId="ADAL" clId="{C4E5FE27-71C6-4804-AF30-60389D04FF01}" dt="2024-02-22T14:19:05.475" v="75"/>
          <ac:picMkLst>
            <pc:docMk/>
            <pc:sldMk cId="2360928187" sldId="2146846398"/>
            <ac:picMk id="39" creationId="{A0210CF6-AF24-13BE-0F02-51BA5AEE7B4F}"/>
          </ac:picMkLst>
        </pc:picChg>
        <pc:cxnChg chg="del">
          <ac:chgData name="Kaileen Cain" userId="21167d2d-fdf2-4320-ae3a-272888c89590" providerId="ADAL" clId="{C4E5FE27-71C6-4804-AF30-60389D04FF01}" dt="2024-02-22T14:14:25.738" v="1" actId="478"/>
          <ac:cxnSpMkLst>
            <pc:docMk/>
            <pc:sldMk cId="2360928187" sldId="2146846398"/>
            <ac:cxnSpMk id="6" creationId="{4F75FF57-9406-6349-8045-A066EA63893E}"/>
          </ac:cxnSpMkLst>
        </pc:cxnChg>
      </pc:sldChg>
      <pc:sldChg chg="addSp delSp modSp mod">
        <pc:chgData name="Kaileen Cain" userId="21167d2d-fdf2-4320-ae3a-272888c89590" providerId="ADAL" clId="{C4E5FE27-71C6-4804-AF30-60389D04FF01}" dt="2024-02-22T14:28:42.273" v="313"/>
        <pc:sldMkLst>
          <pc:docMk/>
          <pc:sldMk cId="271821959" sldId="2146846414"/>
        </pc:sldMkLst>
        <pc:spChg chg="ord">
          <ac:chgData name="Kaileen Cain" userId="21167d2d-fdf2-4320-ae3a-272888c89590" providerId="ADAL" clId="{C4E5FE27-71C6-4804-AF30-60389D04FF01}" dt="2024-02-22T14:28:12.013" v="310" actId="167"/>
          <ac:spMkLst>
            <pc:docMk/>
            <pc:sldMk cId="271821959" sldId="2146846414"/>
            <ac:spMk id="2" creationId="{30AD2CB9-53E3-26AB-F808-6655B0461FBF}"/>
          </ac:spMkLst>
        </pc:spChg>
        <pc:spChg chg="mod">
          <ac:chgData name="Kaileen Cain" userId="21167d2d-fdf2-4320-ae3a-272888c89590" providerId="ADAL" clId="{C4E5FE27-71C6-4804-AF30-60389D04FF01}" dt="2024-02-22T14:24:12.765" v="206" actId="1582"/>
          <ac:spMkLst>
            <pc:docMk/>
            <pc:sldMk cId="271821959" sldId="2146846414"/>
            <ac:spMk id="4" creationId="{EC6EDFD1-5610-7CB3-325B-37B38B84CAC9}"/>
          </ac:spMkLst>
        </pc:spChg>
        <pc:spChg chg="mod">
          <ac:chgData name="Kaileen Cain" userId="21167d2d-fdf2-4320-ae3a-272888c89590" providerId="ADAL" clId="{C4E5FE27-71C6-4804-AF30-60389D04FF01}" dt="2024-02-22T14:23:54.779" v="202" actId="693"/>
          <ac:spMkLst>
            <pc:docMk/>
            <pc:sldMk cId="271821959" sldId="2146846414"/>
            <ac:spMk id="8" creationId="{24E35DDF-A248-946F-6F35-D9E500934C52}"/>
          </ac:spMkLst>
        </pc:spChg>
        <pc:spChg chg="mod">
          <ac:chgData name="Kaileen Cain" userId="21167d2d-fdf2-4320-ae3a-272888c89590" providerId="ADAL" clId="{C4E5FE27-71C6-4804-AF30-60389D04FF01}" dt="2024-02-22T14:23:16.425" v="166" actId="165"/>
          <ac:spMkLst>
            <pc:docMk/>
            <pc:sldMk cId="271821959" sldId="2146846414"/>
            <ac:spMk id="10" creationId="{F4D20E88-BDA8-C63A-7996-D31A6C26785C}"/>
          </ac:spMkLst>
        </pc:spChg>
        <pc:spChg chg="add mod">
          <ac:chgData name="Kaileen Cain" userId="21167d2d-fdf2-4320-ae3a-272888c89590" providerId="ADAL" clId="{C4E5FE27-71C6-4804-AF30-60389D04FF01}" dt="2024-02-22T14:24:54.553" v="284" actId="14100"/>
          <ac:spMkLst>
            <pc:docMk/>
            <pc:sldMk cId="271821959" sldId="2146846414"/>
            <ac:spMk id="15" creationId="{36CA63D1-12A1-F97B-B88D-DE4962ACC4E3}"/>
          </ac:spMkLst>
        </pc:spChg>
        <pc:spChg chg="mod">
          <ac:chgData name="Kaileen Cain" userId="21167d2d-fdf2-4320-ae3a-272888c89590" providerId="ADAL" clId="{C4E5FE27-71C6-4804-AF30-60389D04FF01}" dt="2024-02-22T14:23:16.425" v="166" actId="165"/>
          <ac:spMkLst>
            <pc:docMk/>
            <pc:sldMk cId="271821959" sldId="2146846414"/>
            <ac:spMk id="16" creationId="{D932D629-E437-82EE-D871-5AD6E3E894C2}"/>
          </ac:spMkLst>
        </pc:spChg>
        <pc:spChg chg="mod">
          <ac:chgData name="Kaileen Cain" userId="21167d2d-fdf2-4320-ae3a-272888c89590" providerId="ADAL" clId="{C4E5FE27-71C6-4804-AF30-60389D04FF01}" dt="2024-02-22T14:28:42.273" v="313"/>
          <ac:spMkLst>
            <pc:docMk/>
            <pc:sldMk cId="271821959" sldId="2146846414"/>
            <ac:spMk id="19" creationId="{34F5B011-BDF3-E173-82D6-D96147A877D4}"/>
          </ac:spMkLst>
        </pc:spChg>
        <pc:spChg chg="mod">
          <ac:chgData name="Kaileen Cain" userId="21167d2d-fdf2-4320-ae3a-272888c89590" providerId="ADAL" clId="{C4E5FE27-71C6-4804-AF30-60389D04FF01}" dt="2024-02-22T14:23:16.425" v="166" actId="165"/>
          <ac:spMkLst>
            <pc:docMk/>
            <pc:sldMk cId="271821959" sldId="2146846414"/>
            <ac:spMk id="20" creationId="{219AC9CF-8C21-7E66-1F45-1850E266A348}"/>
          </ac:spMkLst>
        </pc:spChg>
        <pc:spChg chg="mod">
          <ac:chgData name="Kaileen Cain" userId="21167d2d-fdf2-4320-ae3a-272888c89590" providerId="ADAL" clId="{C4E5FE27-71C6-4804-AF30-60389D04FF01}" dt="2024-02-22T14:23:29.075" v="197" actId="207"/>
          <ac:spMkLst>
            <pc:docMk/>
            <pc:sldMk cId="271821959" sldId="2146846414"/>
            <ac:spMk id="21" creationId="{F13C5A1D-36FC-BCE7-8849-1E8C56AE469D}"/>
          </ac:spMkLst>
        </pc:spChg>
        <pc:spChg chg="mod">
          <ac:chgData name="Kaileen Cain" userId="21167d2d-fdf2-4320-ae3a-272888c89590" providerId="ADAL" clId="{C4E5FE27-71C6-4804-AF30-60389D04FF01}" dt="2024-02-22T14:23:31.463" v="198" actId="207"/>
          <ac:spMkLst>
            <pc:docMk/>
            <pc:sldMk cId="271821959" sldId="2146846414"/>
            <ac:spMk id="23" creationId="{43D25D85-7769-0902-EBB2-B068609B243C}"/>
          </ac:spMkLst>
        </pc:spChg>
        <pc:spChg chg="mod">
          <ac:chgData name="Kaileen Cain" userId="21167d2d-fdf2-4320-ae3a-272888c89590" providerId="ADAL" clId="{C4E5FE27-71C6-4804-AF30-60389D04FF01}" dt="2024-02-22T14:23:35.176" v="199" actId="207"/>
          <ac:spMkLst>
            <pc:docMk/>
            <pc:sldMk cId="271821959" sldId="2146846414"/>
            <ac:spMk id="24" creationId="{FFDABC92-8868-F045-7EB8-3E16203271A1}"/>
          </ac:spMkLst>
        </pc:spChg>
        <pc:grpChg chg="add mod">
          <ac:chgData name="Kaileen Cain" userId="21167d2d-fdf2-4320-ae3a-272888c89590" providerId="ADAL" clId="{C4E5FE27-71C6-4804-AF30-60389D04FF01}" dt="2024-02-22T14:23:16.425" v="166" actId="165"/>
          <ac:grpSpMkLst>
            <pc:docMk/>
            <pc:sldMk cId="271821959" sldId="2146846414"/>
            <ac:grpSpMk id="5" creationId="{B307AC53-422C-BC86-8689-5FF6514EFD28}"/>
          </ac:grpSpMkLst>
        </pc:grpChg>
        <pc:grpChg chg="add mod">
          <ac:chgData name="Kaileen Cain" userId="21167d2d-fdf2-4320-ae3a-272888c89590" providerId="ADAL" clId="{C4E5FE27-71C6-4804-AF30-60389D04FF01}" dt="2024-02-22T14:23:16.425" v="166" actId="165"/>
          <ac:grpSpMkLst>
            <pc:docMk/>
            <pc:sldMk cId="271821959" sldId="2146846414"/>
            <ac:grpSpMk id="6" creationId="{32EF4C44-85BE-55E6-694A-2B09A22327EF}"/>
          </ac:grpSpMkLst>
        </pc:grpChg>
        <pc:grpChg chg="add mod topLvl">
          <ac:chgData name="Kaileen Cain" userId="21167d2d-fdf2-4320-ae3a-272888c89590" providerId="ADAL" clId="{C4E5FE27-71C6-4804-AF30-60389D04FF01}" dt="2024-02-22T14:23:20.543" v="196" actId="1035"/>
          <ac:grpSpMkLst>
            <pc:docMk/>
            <pc:sldMk cId="271821959" sldId="2146846414"/>
            <ac:grpSpMk id="7" creationId="{CAD3924D-5EC1-3E55-9407-D4FCC9B9AAE5}"/>
          </ac:grpSpMkLst>
        </pc:grpChg>
        <pc:grpChg chg="add mod topLvl">
          <ac:chgData name="Kaileen Cain" userId="21167d2d-fdf2-4320-ae3a-272888c89590" providerId="ADAL" clId="{C4E5FE27-71C6-4804-AF30-60389D04FF01}" dt="2024-02-22T14:23:20.543" v="196" actId="1035"/>
          <ac:grpSpMkLst>
            <pc:docMk/>
            <pc:sldMk cId="271821959" sldId="2146846414"/>
            <ac:grpSpMk id="13" creationId="{FC47EA71-986E-D009-ECD2-879B704BCEF7}"/>
          </ac:grpSpMkLst>
        </pc:grpChg>
        <pc:grpChg chg="add del mod">
          <ac:chgData name="Kaileen Cain" userId="21167d2d-fdf2-4320-ae3a-272888c89590" providerId="ADAL" clId="{C4E5FE27-71C6-4804-AF30-60389D04FF01}" dt="2024-02-22T14:23:16.425" v="166" actId="165"/>
          <ac:grpSpMkLst>
            <pc:docMk/>
            <pc:sldMk cId="271821959" sldId="2146846414"/>
            <ac:grpSpMk id="14" creationId="{A19EB61A-D9EA-E4BD-CA42-23A1A69A1639}"/>
          </ac:grpSpMkLst>
        </pc:grpChg>
        <pc:grpChg chg="add mod">
          <ac:chgData name="Kaileen Cain" userId="21167d2d-fdf2-4320-ae3a-272888c89590" providerId="ADAL" clId="{C4E5FE27-71C6-4804-AF30-60389D04FF01}" dt="2024-02-22T14:26:15.784" v="285"/>
          <ac:grpSpMkLst>
            <pc:docMk/>
            <pc:sldMk cId="271821959" sldId="2146846414"/>
            <ac:grpSpMk id="17" creationId="{803AB4EE-C79A-6B58-8EBB-70F47177CD76}"/>
          </ac:grpSpMkLst>
        </pc:grpChg>
        <pc:picChg chg="add del mod">
          <ac:chgData name="Kaileen Cain" userId="21167d2d-fdf2-4320-ae3a-272888c89590" providerId="ADAL" clId="{C4E5FE27-71C6-4804-AF30-60389D04FF01}" dt="2024-02-22T14:28:09.689" v="309" actId="478"/>
          <ac:picMkLst>
            <pc:docMk/>
            <pc:sldMk cId="271821959" sldId="2146846414"/>
            <ac:picMk id="3" creationId="{C4854105-678E-3489-1449-D6DA90FB6CF4}"/>
          </ac:picMkLst>
        </pc:picChg>
        <pc:picChg chg="mod">
          <ac:chgData name="Kaileen Cain" userId="21167d2d-fdf2-4320-ae3a-272888c89590" providerId="ADAL" clId="{C4E5FE27-71C6-4804-AF30-60389D04FF01}" dt="2024-02-22T14:26:15.784" v="285"/>
          <ac:picMkLst>
            <pc:docMk/>
            <pc:sldMk cId="271821959" sldId="2146846414"/>
            <ac:picMk id="18" creationId="{B9E48303-F295-3B92-ECD9-BCAA89D84FE3}"/>
          </ac:picMkLst>
        </pc:picChg>
        <pc:picChg chg="mod">
          <ac:chgData name="Kaileen Cain" userId="21167d2d-fdf2-4320-ae3a-272888c89590" providerId="ADAL" clId="{C4E5FE27-71C6-4804-AF30-60389D04FF01}" dt="2024-02-22T14:26:15.784" v="285"/>
          <ac:picMkLst>
            <pc:docMk/>
            <pc:sldMk cId="271821959" sldId="2146846414"/>
            <ac:picMk id="25" creationId="{7DE9ECD8-8376-93CB-9BC1-3B16DC7E7571}"/>
          </ac:picMkLst>
        </pc:picChg>
        <pc:picChg chg="add mod ord modCrop">
          <ac:chgData name="Kaileen Cain" userId="21167d2d-fdf2-4320-ae3a-272888c89590" providerId="ADAL" clId="{C4E5FE27-71C6-4804-AF30-60389D04FF01}" dt="2024-02-22T14:28:36.380" v="312"/>
          <ac:picMkLst>
            <pc:docMk/>
            <pc:sldMk cId="271821959" sldId="2146846414"/>
            <ac:picMk id="27" creationId="{0CBEB17F-B5B5-9BB5-FDF2-317FBD19DB8E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Ad-Supported</c:v>
                </c:pt>
              </c:strCache>
            </c:strRef>
          </c:tx>
          <c:spPr>
            <a:solidFill>
              <a:srgbClr val="00BFF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chemeClr val="bg1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Q1 '22</c:v>
                </c:pt>
                <c:pt idx="1">
                  <c:v>Q2 '22</c:v>
                </c:pt>
                <c:pt idx="2">
                  <c:v>Q3 '22</c:v>
                </c:pt>
                <c:pt idx="3">
                  <c:v>Q4 '22</c:v>
                </c:pt>
                <c:pt idx="4">
                  <c:v>Q1 '23</c:v>
                </c:pt>
                <c:pt idx="5">
                  <c:v>Q2 '23</c:v>
                </c:pt>
                <c:pt idx="6">
                  <c:v>Q3 '23</c:v>
                </c:pt>
                <c:pt idx="7">
                  <c:v>Q4 '23</c:v>
                </c:pt>
                <c:pt idx="8">
                  <c:v>Q1 '24</c:v>
                </c:pt>
              </c:strCache>
            </c:strRef>
          </c:cat>
          <c:val>
            <c:numRef>
              <c:f>Sheet1!$B$2:$B$10</c:f>
              <c:numCache>
                <c:formatCode>0%</c:formatCode>
                <c:ptCount val="9"/>
                <c:pt idx="0">
                  <c:v>0.39</c:v>
                </c:pt>
                <c:pt idx="1">
                  <c:v>0.33</c:v>
                </c:pt>
                <c:pt idx="2">
                  <c:v>0.37</c:v>
                </c:pt>
                <c:pt idx="3">
                  <c:v>0.41</c:v>
                </c:pt>
                <c:pt idx="4">
                  <c:v>0.39</c:v>
                </c:pt>
                <c:pt idx="5">
                  <c:v>0.39</c:v>
                </c:pt>
                <c:pt idx="6">
                  <c:v>0.42</c:v>
                </c:pt>
                <c:pt idx="7">
                  <c:v>0.51</c:v>
                </c:pt>
                <c:pt idx="8">
                  <c:v>0.56000000000000005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66D-4991-96D8-528716E7349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Ad-Free</c:v>
                </c:pt>
              </c:strCache>
            </c:strRef>
          </c:tx>
          <c:spPr>
            <a:solidFill>
              <a:srgbClr val="ACBDC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Q1 '22</c:v>
                </c:pt>
                <c:pt idx="1">
                  <c:v>Q2 '22</c:v>
                </c:pt>
                <c:pt idx="2">
                  <c:v>Q3 '22</c:v>
                </c:pt>
                <c:pt idx="3">
                  <c:v>Q4 '22</c:v>
                </c:pt>
                <c:pt idx="4">
                  <c:v>Q1 '23</c:v>
                </c:pt>
                <c:pt idx="5">
                  <c:v>Q2 '23</c:v>
                </c:pt>
                <c:pt idx="6">
                  <c:v>Q3 '23</c:v>
                </c:pt>
                <c:pt idx="7">
                  <c:v>Q4 '23</c:v>
                </c:pt>
                <c:pt idx="8">
                  <c:v>Q1 '24</c:v>
                </c:pt>
              </c:strCache>
            </c:strRef>
          </c:cat>
          <c:val>
            <c:numRef>
              <c:f>Sheet1!$C$2:$C$10</c:f>
              <c:numCache>
                <c:formatCode>0%</c:formatCode>
                <c:ptCount val="9"/>
                <c:pt idx="0">
                  <c:v>0.61</c:v>
                </c:pt>
                <c:pt idx="1">
                  <c:v>0.67</c:v>
                </c:pt>
                <c:pt idx="2">
                  <c:v>0.63</c:v>
                </c:pt>
                <c:pt idx="3">
                  <c:v>0.59</c:v>
                </c:pt>
                <c:pt idx="4">
                  <c:v>0.61</c:v>
                </c:pt>
                <c:pt idx="5">
                  <c:v>0.61</c:v>
                </c:pt>
                <c:pt idx="6">
                  <c:v>0.57999999999999996</c:v>
                </c:pt>
                <c:pt idx="7">
                  <c:v>0.49</c:v>
                </c:pt>
                <c:pt idx="8">
                  <c:v>0.44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66D-4991-96D8-528716E734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58534240"/>
        <c:axId val="658545280"/>
      </c:barChart>
      <c:catAx>
        <c:axId val="658534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F1A6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1F1A62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endParaRPr lang="en-US"/>
          </a:p>
        </c:txPr>
        <c:crossAx val="658545280"/>
        <c:crosses val="autoZero"/>
        <c:auto val="1"/>
        <c:lblAlgn val="ctr"/>
        <c:lblOffset val="100"/>
        <c:noMultiLvlLbl val="0"/>
      </c:catAx>
      <c:valAx>
        <c:axId val="658545280"/>
        <c:scaling>
          <c:orientation val="minMax"/>
          <c:max val="1"/>
        </c:scaling>
        <c:delete val="1"/>
        <c:axPos val="l"/>
        <c:numFmt formatCode="0%" sourceLinked="1"/>
        <c:majorTickMark val="out"/>
        <c:minorTickMark val="none"/>
        <c:tickLblPos val="nextTo"/>
        <c:crossAx val="6585342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1F1A62"/>
              </a:solidFill>
              <a:latin typeface="Helvetica" panose="020B0403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Helvetica" panose="020B0403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ECA37C-6203-4DAD-BD40-986EEA030160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79A9E2-516B-4F44-A5F4-DD24ABA05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719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5887">
              <a:defRPr/>
            </a:pPr>
            <a:endParaRPr lang="en-US" sz="11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194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44481-CC7E-F441-937B-54816390382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1946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3864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5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168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5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0532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32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32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7828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E8DD84-1A20-4FAD-3AC3-2808B04FC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5E4007-6B85-5807-6592-264F281424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5FC4A5-3415-5CFB-3646-3A6B44088A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8A114E-D476-7CC7-9964-30EC9B436F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18688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5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8301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5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49659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29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15BE2-BB6E-D846-B0CB-BE207E4BB8A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29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39646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32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32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4655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5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3189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5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633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E759C-AE60-461D-8811-5E4C3153E8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FC7BF6-3B29-4719-9BA1-930DB933D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6859D3-171D-421F-83CE-4BBCF99ED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511BC-F834-417A-AFA8-8C825A696C41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946F0-2D25-4064-8A42-9A817595C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0C5EF-A2BA-4DB0-A6ED-A972EB6BF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D027C-25C8-4773-BB18-3036C59EB1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466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D2532-8303-456B-82CC-84D53CFE6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60B2C7-AD07-458B-8B9A-72E255DB2B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FEF5FF-0B1F-4297-85CE-248EBB698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511BC-F834-417A-AFA8-8C825A696C41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CF09FC-029E-4361-9748-C5715BB67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F29A3D-E500-4210-ABE5-AFDB88863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D027C-25C8-4773-BB18-3036C59EB1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098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046B52-D2A6-4240-AD1F-7480237E77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07A2DF-6F5D-4013-A50F-432D477F5E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F0D0F7-BFFE-418F-B666-4B2B0CCA2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511BC-F834-417A-AFA8-8C825A696C41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ACDD9-AAC7-4ACB-8850-03FEDE955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BF62B3-CA98-42E8-B6E0-4EB3D23BC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D027C-25C8-4773-BB18-3036C59EB1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723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199443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1EB64D6-155D-4985-AC55-BA92A00A6493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6176723" y="0"/>
            <a:ext cx="6015277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  <p:pic>
        <p:nvPicPr>
          <p:cNvPr id="19" name="Picture 18" descr="Logo&#10;&#10;Description automatically generated with medium confidence">
            <a:extLst>
              <a:ext uri="{FF2B5EF4-FFF2-40B4-BE49-F238E27FC236}">
                <a16:creationId xmlns:a16="http://schemas.microsoft.com/office/drawing/2014/main" id="{73675C42-201E-4C63-A839-40455D5457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09" y="5689601"/>
            <a:ext cx="2270009" cy="90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6139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199443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1EB64D6-155D-4985-AC55-BA92A00A6493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4864318" y="0"/>
            <a:ext cx="7327683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  <p:pic>
        <p:nvPicPr>
          <p:cNvPr id="14" name="Picture 13" descr="Logo&#10;&#10;Description automatically generated with medium confidence">
            <a:extLst>
              <a:ext uri="{FF2B5EF4-FFF2-40B4-BE49-F238E27FC236}">
                <a16:creationId xmlns:a16="http://schemas.microsoft.com/office/drawing/2014/main" id="{75BB585C-EC61-43F1-BD9D-EF637B312C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09" y="5689601"/>
            <a:ext cx="2270009" cy="90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0381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V2">
    <p:bg>
      <p:bgPr>
        <a:solidFill>
          <a:srgbClr val="1B1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199443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779B80E8-461F-4DCB-ACB0-9B2E25BDBF5F}"/>
              </a:ext>
            </a:extLst>
          </p:cNvPr>
          <p:cNvSpPr/>
          <p:nvPr/>
        </p:nvSpPr>
        <p:spPr>
          <a:xfrm>
            <a:off x="2783605" y="-13657"/>
            <a:ext cx="2085301" cy="1536683"/>
          </a:xfrm>
          <a:custGeom>
            <a:avLst/>
            <a:gdLst>
              <a:gd name="connsiteX0" fmla="*/ 1510748 w 2015520"/>
              <a:gd name="connsiteY0" fmla="*/ 0 h 1536683"/>
              <a:gd name="connsiteX1" fmla="*/ 2015520 w 2015520"/>
              <a:gd name="connsiteY1" fmla="*/ 0 h 1536683"/>
              <a:gd name="connsiteX2" fmla="*/ 2015520 w 2015520"/>
              <a:gd name="connsiteY2" fmla="*/ 1536683 h 1536683"/>
              <a:gd name="connsiteX3" fmla="*/ 0 w 2015520"/>
              <a:gd name="connsiteY3" fmla="*/ 634770 h 1536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5520" h="1536683">
                <a:moveTo>
                  <a:pt x="1510748" y="0"/>
                </a:moveTo>
                <a:lnTo>
                  <a:pt x="2015520" y="0"/>
                </a:lnTo>
                <a:lnTo>
                  <a:pt x="2015520" y="1536683"/>
                </a:lnTo>
                <a:lnTo>
                  <a:pt x="0" y="634770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 w="5302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800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1EB64D6-155D-4985-AC55-BA92A00A6493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4864318" y="0"/>
            <a:ext cx="7327683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8F192F2-B546-4826-B294-F211C3519C59}"/>
              </a:ext>
            </a:extLst>
          </p:cNvPr>
          <p:cNvGrpSpPr/>
          <p:nvPr userDrawn="1"/>
        </p:nvGrpSpPr>
        <p:grpSpPr>
          <a:xfrm>
            <a:off x="530696" y="5689601"/>
            <a:ext cx="2180462" cy="904633"/>
            <a:chOff x="2777007" y="5689600"/>
            <a:chExt cx="2107496" cy="904633"/>
          </a:xfrm>
        </p:grpSpPr>
        <p:pic>
          <p:nvPicPr>
            <p:cNvPr id="15" name="Picture 14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83FD563D-15A4-4249-8A4F-D144B04BF9A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77185" y="5689600"/>
              <a:ext cx="907318" cy="904633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6E623F0-2880-418B-B1FC-A7527A707898}"/>
                </a:ext>
              </a:extLst>
            </p:cNvPr>
            <p:cNvGrpSpPr/>
            <p:nvPr userDrawn="1"/>
          </p:nvGrpSpPr>
          <p:grpSpPr>
            <a:xfrm>
              <a:off x="2777007" y="5866153"/>
              <a:ext cx="1179028" cy="522582"/>
              <a:chOff x="2378209" y="5233339"/>
              <a:chExt cx="1179028" cy="522582"/>
            </a:xfrm>
            <a:solidFill>
              <a:schemeClr val="bg2"/>
            </a:solidFill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6D80F0B0-7D2E-427E-A8EE-F1A24FDE178F}"/>
                  </a:ext>
                </a:extLst>
              </p:cNvPr>
              <p:cNvSpPr/>
              <p:nvPr/>
            </p:nvSpPr>
            <p:spPr>
              <a:xfrm>
                <a:off x="3170424" y="5236541"/>
                <a:ext cx="386813" cy="516178"/>
              </a:xfrm>
              <a:custGeom>
                <a:avLst/>
                <a:gdLst>
                  <a:gd name="connsiteX0" fmla="*/ 0 w 386813"/>
                  <a:gd name="connsiteY0" fmla="*/ 0 h 516178"/>
                  <a:gd name="connsiteX1" fmla="*/ 206856 w 386813"/>
                  <a:gd name="connsiteY1" fmla="*/ 0 h 516178"/>
                  <a:gd name="connsiteX2" fmla="*/ 284346 w 386813"/>
                  <a:gd name="connsiteY2" fmla="*/ 11528 h 516178"/>
                  <a:gd name="connsiteX3" fmla="*/ 334299 w 386813"/>
                  <a:gd name="connsiteY3" fmla="*/ 41627 h 516178"/>
                  <a:gd name="connsiteX4" fmla="*/ 361197 w 386813"/>
                  <a:gd name="connsiteY4" fmla="*/ 84535 h 516178"/>
                  <a:gd name="connsiteX5" fmla="*/ 369522 w 386813"/>
                  <a:gd name="connsiteY5" fmla="*/ 133207 h 516178"/>
                  <a:gd name="connsiteX6" fmla="*/ 362478 w 386813"/>
                  <a:gd name="connsiteY6" fmla="*/ 172913 h 516178"/>
                  <a:gd name="connsiteX7" fmla="*/ 341984 w 386813"/>
                  <a:gd name="connsiteY7" fmla="*/ 206215 h 516178"/>
                  <a:gd name="connsiteX8" fmla="*/ 309963 w 386813"/>
                  <a:gd name="connsiteY8" fmla="*/ 230551 h 516178"/>
                  <a:gd name="connsiteX9" fmla="*/ 268976 w 386813"/>
                  <a:gd name="connsiteY9" fmla="*/ 243359 h 516178"/>
                  <a:gd name="connsiteX10" fmla="*/ 270257 w 386813"/>
                  <a:gd name="connsiteY10" fmla="*/ 244640 h 516178"/>
                  <a:gd name="connsiteX11" fmla="*/ 293953 w 386813"/>
                  <a:gd name="connsiteY11" fmla="*/ 249123 h 516178"/>
                  <a:gd name="connsiteX12" fmla="*/ 333659 w 386813"/>
                  <a:gd name="connsiteY12" fmla="*/ 268336 h 516178"/>
                  <a:gd name="connsiteX13" fmla="*/ 370803 w 386813"/>
                  <a:gd name="connsiteY13" fmla="*/ 307401 h 516178"/>
                  <a:gd name="connsiteX14" fmla="*/ 386814 w 386813"/>
                  <a:gd name="connsiteY14" fmla="*/ 371443 h 516178"/>
                  <a:gd name="connsiteX15" fmla="*/ 374005 w 386813"/>
                  <a:gd name="connsiteY15" fmla="*/ 433564 h 516178"/>
                  <a:gd name="connsiteX16" fmla="*/ 337501 w 386813"/>
                  <a:gd name="connsiteY16" fmla="*/ 479034 h 516178"/>
                  <a:gd name="connsiteX17" fmla="*/ 280504 w 386813"/>
                  <a:gd name="connsiteY17" fmla="*/ 506572 h 516178"/>
                  <a:gd name="connsiteX18" fmla="*/ 206856 w 386813"/>
                  <a:gd name="connsiteY18" fmla="*/ 516178 h 516178"/>
                  <a:gd name="connsiteX19" fmla="*/ 0 w 386813"/>
                  <a:gd name="connsiteY19" fmla="*/ 516178 h 516178"/>
                  <a:gd name="connsiteX20" fmla="*/ 0 w 386813"/>
                  <a:gd name="connsiteY20" fmla="*/ 0 h 516178"/>
                  <a:gd name="connsiteX21" fmla="*/ 206215 w 386813"/>
                  <a:gd name="connsiteY21" fmla="*/ 234394 h 516178"/>
                  <a:gd name="connsiteX22" fmla="*/ 304840 w 386813"/>
                  <a:gd name="connsiteY22" fmla="*/ 204934 h 516178"/>
                  <a:gd name="connsiteX23" fmla="*/ 337501 w 386813"/>
                  <a:gd name="connsiteY23" fmla="*/ 128084 h 516178"/>
                  <a:gd name="connsiteX24" fmla="*/ 326614 w 386813"/>
                  <a:gd name="connsiteY24" fmla="*/ 80693 h 516178"/>
                  <a:gd name="connsiteX25" fmla="*/ 297795 w 386813"/>
                  <a:gd name="connsiteY25" fmla="*/ 49312 h 516178"/>
                  <a:gd name="connsiteX26" fmla="*/ 256168 w 386813"/>
                  <a:gd name="connsiteY26" fmla="*/ 32021 h 516178"/>
                  <a:gd name="connsiteX27" fmla="*/ 206856 w 386813"/>
                  <a:gd name="connsiteY27" fmla="*/ 26898 h 516178"/>
                  <a:gd name="connsiteX28" fmla="*/ 32021 w 386813"/>
                  <a:gd name="connsiteY28" fmla="*/ 26898 h 516178"/>
                  <a:gd name="connsiteX29" fmla="*/ 32021 w 386813"/>
                  <a:gd name="connsiteY29" fmla="*/ 233753 h 516178"/>
                  <a:gd name="connsiteX30" fmla="*/ 206215 w 386813"/>
                  <a:gd name="connsiteY30" fmla="*/ 233753 h 516178"/>
                  <a:gd name="connsiteX31" fmla="*/ 206215 w 386813"/>
                  <a:gd name="connsiteY31" fmla="*/ 488640 h 516178"/>
                  <a:gd name="connsiteX32" fmla="*/ 315087 w 386813"/>
                  <a:gd name="connsiteY32" fmla="*/ 459181 h 516178"/>
                  <a:gd name="connsiteX33" fmla="*/ 354793 w 386813"/>
                  <a:gd name="connsiteY33" fmla="*/ 371443 h 516178"/>
                  <a:gd name="connsiteX34" fmla="*/ 341344 w 386813"/>
                  <a:gd name="connsiteY34" fmla="*/ 317008 h 516178"/>
                  <a:gd name="connsiteX35" fmla="*/ 306121 w 386813"/>
                  <a:gd name="connsiteY35" fmla="*/ 283065 h 516178"/>
                  <a:gd name="connsiteX36" fmla="*/ 258089 w 386813"/>
                  <a:gd name="connsiteY36" fmla="*/ 265774 h 516178"/>
                  <a:gd name="connsiteX37" fmla="*/ 206215 w 386813"/>
                  <a:gd name="connsiteY37" fmla="*/ 261291 h 516178"/>
                  <a:gd name="connsiteX38" fmla="*/ 31381 w 386813"/>
                  <a:gd name="connsiteY38" fmla="*/ 261291 h 516178"/>
                  <a:gd name="connsiteX39" fmla="*/ 31381 w 386813"/>
                  <a:gd name="connsiteY39" fmla="*/ 488640 h 516178"/>
                  <a:gd name="connsiteX40" fmla="*/ 206215 w 386813"/>
                  <a:gd name="connsiteY40" fmla="*/ 488640 h 516178"/>
                  <a:gd name="connsiteX41" fmla="*/ 206215 w 386813"/>
                  <a:gd name="connsiteY41" fmla="*/ 488640 h 516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386813" h="516178">
                    <a:moveTo>
                      <a:pt x="0" y="0"/>
                    </a:moveTo>
                    <a:lnTo>
                      <a:pt x="206856" y="0"/>
                    </a:lnTo>
                    <a:cubicBezTo>
                      <a:pt x="237596" y="0"/>
                      <a:pt x="263213" y="3843"/>
                      <a:pt x="284346" y="11528"/>
                    </a:cubicBezTo>
                    <a:cubicBezTo>
                      <a:pt x="304840" y="19213"/>
                      <a:pt x="321491" y="29459"/>
                      <a:pt x="334299" y="41627"/>
                    </a:cubicBezTo>
                    <a:cubicBezTo>
                      <a:pt x="347108" y="54436"/>
                      <a:pt x="356074" y="68525"/>
                      <a:pt x="361197" y="84535"/>
                    </a:cubicBezTo>
                    <a:cubicBezTo>
                      <a:pt x="366961" y="100546"/>
                      <a:pt x="369522" y="117197"/>
                      <a:pt x="369522" y="133207"/>
                    </a:cubicBezTo>
                    <a:cubicBezTo>
                      <a:pt x="369522" y="147296"/>
                      <a:pt x="366961" y="160745"/>
                      <a:pt x="362478" y="172913"/>
                    </a:cubicBezTo>
                    <a:cubicBezTo>
                      <a:pt x="357354" y="185722"/>
                      <a:pt x="350950" y="196609"/>
                      <a:pt x="341984" y="206215"/>
                    </a:cubicBezTo>
                    <a:cubicBezTo>
                      <a:pt x="333018" y="215821"/>
                      <a:pt x="322131" y="224147"/>
                      <a:pt x="309963" y="230551"/>
                    </a:cubicBezTo>
                    <a:cubicBezTo>
                      <a:pt x="297795" y="236955"/>
                      <a:pt x="284346" y="241438"/>
                      <a:pt x="268976" y="243359"/>
                    </a:cubicBezTo>
                    <a:lnTo>
                      <a:pt x="270257" y="244640"/>
                    </a:lnTo>
                    <a:cubicBezTo>
                      <a:pt x="273459" y="244000"/>
                      <a:pt x="281785" y="245921"/>
                      <a:pt x="293953" y="249123"/>
                    </a:cubicBezTo>
                    <a:cubicBezTo>
                      <a:pt x="306761" y="252325"/>
                      <a:pt x="319570" y="258729"/>
                      <a:pt x="333659" y="268336"/>
                    </a:cubicBezTo>
                    <a:cubicBezTo>
                      <a:pt x="347108" y="277942"/>
                      <a:pt x="359916" y="290750"/>
                      <a:pt x="370803" y="307401"/>
                    </a:cubicBezTo>
                    <a:cubicBezTo>
                      <a:pt x="381690" y="324052"/>
                      <a:pt x="386814" y="345186"/>
                      <a:pt x="386814" y="371443"/>
                    </a:cubicBezTo>
                    <a:cubicBezTo>
                      <a:pt x="386814" y="395139"/>
                      <a:pt x="382331" y="415632"/>
                      <a:pt x="374005" y="433564"/>
                    </a:cubicBezTo>
                    <a:cubicBezTo>
                      <a:pt x="365039" y="451496"/>
                      <a:pt x="352871" y="466225"/>
                      <a:pt x="337501" y="479034"/>
                    </a:cubicBezTo>
                    <a:cubicBezTo>
                      <a:pt x="322131" y="491842"/>
                      <a:pt x="302919" y="500808"/>
                      <a:pt x="280504" y="506572"/>
                    </a:cubicBezTo>
                    <a:cubicBezTo>
                      <a:pt x="258089" y="512976"/>
                      <a:pt x="233753" y="516178"/>
                      <a:pt x="206856" y="516178"/>
                    </a:cubicBezTo>
                    <a:lnTo>
                      <a:pt x="0" y="516178"/>
                    </a:lnTo>
                    <a:lnTo>
                      <a:pt x="0" y="0"/>
                    </a:lnTo>
                    <a:close/>
                    <a:moveTo>
                      <a:pt x="206215" y="234394"/>
                    </a:moveTo>
                    <a:cubicBezTo>
                      <a:pt x="250404" y="234394"/>
                      <a:pt x="283066" y="224787"/>
                      <a:pt x="304840" y="204934"/>
                    </a:cubicBezTo>
                    <a:cubicBezTo>
                      <a:pt x="326614" y="185081"/>
                      <a:pt x="337501" y="159464"/>
                      <a:pt x="337501" y="128084"/>
                    </a:cubicBezTo>
                    <a:cubicBezTo>
                      <a:pt x="337501" y="109512"/>
                      <a:pt x="333659" y="93501"/>
                      <a:pt x="326614" y="80693"/>
                    </a:cubicBezTo>
                    <a:cubicBezTo>
                      <a:pt x="319570" y="67884"/>
                      <a:pt x="309963" y="57638"/>
                      <a:pt x="297795" y="49312"/>
                    </a:cubicBezTo>
                    <a:cubicBezTo>
                      <a:pt x="285627" y="41627"/>
                      <a:pt x="272179" y="35863"/>
                      <a:pt x="256168" y="32021"/>
                    </a:cubicBezTo>
                    <a:cubicBezTo>
                      <a:pt x="240798" y="28819"/>
                      <a:pt x="224147" y="26898"/>
                      <a:pt x="206856" y="26898"/>
                    </a:cubicBezTo>
                    <a:lnTo>
                      <a:pt x="32021" y="26898"/>
                    </a:lnTo>
                    <a:lnTo>
                      <a:pt x="32021" y="233753"/>
                    </a:lnTo>
                    <a:lnTo>
                      <a:pt x="206215" y="233753"/>
                    </a:lnTo>
                    <a:close/>
                    <a:moveTo>
                      <a:pt x="206215" y="488640"/>
                    </a:moveTo>
                    <a:cubicBezTo>
                      <a:pt x="252325" y="488640"/>
                      <a:pt x="288829" y="479034"/>
                      <a:pt x="315087" y="459181"/>
                    </a:cubicBezTo>
                    <a:cubicBezTo>
                      <a:pt x="341344" y="439328"/>
                      <a:pt x="354793" y="410509"/>
                      <a:pt x="354793" y="371443"/>
                    </a:cubicBezTo>
                    <a:cubicBezTo>
                      <a:pt x="354793" y="349029"/>
                      <a:pt x="350310" y="331097"/>
                      <a:pt x="341344" y="317008"/>
                    </a:cubicBezTo>
                    <a:cubicBezTo>
                      <a:pt x="332378" y="302918"/>
                      <a:pt x="320210" y="291391"/>
                      <a:pt x="306121" y="283065"/>
                    </a:cubicBezTo>
                    <a:cubicBezTo>
                      <a:pt x="292032" y="274740"/>
                      <a:pt x="276021" y="268976"/>
                      <a:pt x="258089" y="265774"/>
                    </a:cubicBezTo>
                    <a:cubicBezTo>
                      <a:pt x="240158" y="262572"/>
                      <a:pt x="223507" y="261291"/>
                      <a:pt x="206215" y="261291"/>
                    </a:cubicBezTo>
                    <a:lnTo>
                      <a:pt x="31381" y="261291"/>
                    </a:lnTo>
                    <a:lnTo>
                      <a:pt x="31381" y="488640"/>
                    </a:lnTo>
                    <a:lnTo>
                      <a:pt x="206215" y="488640"/>
                    </a:lnTo>
                    <a:lnTo>
                      <a:pt x="206215" y="488640"/>
                    </a:lnTo>
                    <a:close/>
                  </a:path>
                </a:pathLst>
              </a:custGeom>
              <a:grpFill/>
              <a:ln w="7373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4C8656D2-0BCD-4D9E-8F00-7780B7131796}"/>
                  </a:ext>
                </a:extLst>
              </p:cNvPr>
              <p:cNvSpPr/>
              <p:nvPr/>
            </p:nvSpPr>
            <p:spPr>
              <a:xfrm>
                <a:off x="2378209" y="5233339"/>
                <a:ext cx="455979" cy="522582"/>
              </a:xfrm>
              <a:custGeom>
                <a:avLst/>
                <a:gdLst>
                  <a:gd name="connsiteX0" fmla="*/ 258089 w 455979"/>
                  <a:gd name="connsiteY0" fmla="*/ 522582 h 522582"/>
                  <a:gd name="connsiteX1" fmla="*/ 210058 w 455979"/>
                  <a:gd name="connsiteY1" fmla="*/ 522582 h 522582"/>
                  <a:gd name="connsiteX2" fmla="*/ 0 w 455979"/>
                  <a:gd name="connsiteY2" fmla="*/ 0 h 522582"/>
                  <a:gd name="connsiteX3" fmla="*/ 44829 w 455979"/>
                  <a:gd name="connsiteY3" fmla="*/ 0 h 522582"/>
                  <a:gd name="connsiteX4" fmla="*/ 233753 w 455979"/>
                  <a:gd name="connsiteY4" fmla="*/ 478393 h 522582"/>
                  <a:gd name="connsiteX5" fmla="*/ 235675 w 455979"/>
                  <a:gd name="connsiteY5" fmla="*/ 478393 h 522582"/>
                  <a:gd name="connsiteX6" fmla="*/ 413071 w 455979"/>
                  <a:gd name="connsiteY6" fmla="*/ 0 h 522582"/>
                  <a:gd name="connsiteX7" fmla="*/ 455979 w 455979"/>
                  <a:gd name="connsiteY7" fmla="*/ 0 h 522582"/>
                  <a:gd name="connsiteX8" fmla="*/ 258089 w 455979"/>
                  <a:gd name="connsiteY8" fmla="*/ 522582 h 522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5979" h="522582">
                    <a:moveTo>
                      <a:pt x="258089" y="522582"/>
                    </a:moveTo>
                    <a:lnTo>
                      <a:pt x="210058" y="522582"/>
                    </a:lnTo>
                    <a:lnTo>
                      <a:pt x="0" y="0"/>
                    </a:lnTo>
                    <a:lnTo>
                      <a:pt x="44829" y="0"/>
                    </a:lnTo>
                    <a:lnTo>
                      <a:pt x="233753" y="478393"/>
                    </a:lnTo>
                    <a:lnTo>
                      <a:pt x="235675" y="478393"/>
                    </a:lnTo>
                    <a:lnTo>
                      <a:pt x="413071" y="0"/>
                    </a:lnTo>
                    <a:lnTo>
                      <a:pt x="455979" y="0"/>
                    </a:lnTo>
                    <a:lnTo>
                      <a:pt x="258089" y="522582"/>
                    </a:lnTo>
                    <a:close/>
                  </a:path>
                </a:pathLst>
              </a:custGeom>
              <a:grpFill/>
              <a:ln w="6384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C5135115-035E-4731-A0DD-DB53C55C4BEB}"/>
                  </a:ext>
                </a:extLst>
              </p:cNvPr>
              <p:cNvSpPr/>
              <p:nvPr/>
            </p:nvSpPr>
            <p:spPr>
              <a:xfrm>
                <a:off x="2693936" y="5233339"/>
                <a:ext cx="455338" cy="522582"/>
              </a:xfrm>
              <a:custGeom>
                <a:avLst/>
                <a:gdLst>
                  <a:gd name="connsiteX0" fmla="*/ 455339 w 455338"/>
                  <a:gd name="connsiteY0" fmla="*/ 522582 h 522582"/>
                  <a:gd name="connsiteX1" fmla="*/ 412430 w 455338"/>
                  <a:gd name="connsiteY1" fmla="*/ 522582 h 522582"/>
                  <a:gd name="connsiteX2" fmla="*/ 235675 w 455338"/>
                  <a:gd name="connsiteY2" fmla="*/ 44829 h 522582"/>
                  <a:gd name="connsiteX3" fmla="*/ 233753 w 455338"/>
                  <a:gd name="connsiteY3" fmla="*/ 44829 h 522582"/>
                  <a:gd name="connsiteX4" fmla="*/ 44829 w 455338"/>
                  <a:gd name="connsiteY4" fmla="*/ 522582 h 522582"/>
                  <a:gd name="connsiteX5" fmla="*/ 0 w 455338"/>
                  <a:gd name="connsiteY5" fmla="*/ 522582 h 522582"/>
                  <a:gd name="connsiteX6" fmla="*/ 210698 w 455338"/>
                  <a:gd name="connsiteY6" fmla="*/ 0 h 522582"/>
                  <a:gd name="connsiteX7" fmla="*/ 258730 w 455338"/>
                  <a:gd name="connsiteY7" fmla="*/ 0 h 522582"/>
                  <a:gd name="connsiteX8" fmla="*/ 455339 w 455338"/>
                  <a:gd name="connsiteY8" fmla="*/ 522582 h 522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5338" h="522582">
                    <a:moveTo>
                      <a:pt x="455339" y="522582"/>
                    </a:moveTo>
                    <a:lnTo>
                      <a:pt x="412430" y="522582"/>
                    </a:lnTo>
                    <a:lnTo>
                      <a:pt x="235675" y="44829"/>
                    </a:lnTo>
                    <a:lnTo>
                      <a:pt x="233753" y="44829"/>
                    </a:lnTo>
                    <a:lnTo>
                      <a:pt x="44829" y="522582"/>
                    </a:lnTo>
                    <a:lnTo>
                      <a:pt x="0" y="522582"/>
                    </a:lnTo>
                    <a:lnTo>
                      <a:pt x="210698" y="0"/>
                    </a:lnTo>
                    <a:lnTo>
                      <a:pt x="258730" y="0"/>
                    </a:lnTo>
                    <a:lnTo>
                      <a:pt x="455339" y="522582"/>
                    </a:lnTo>
                    <a:close/>
                  </a:path>
                </a:pathLst>
              </a:custGeom>
              <a:grpFill/>
              <a:ln w="6384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D31CED2B-ADE8-4C17-A013-0B7D47F71F36}"/>
                  </a:ext>
                </a:extLst>
              </p:cNvPr>
              <p:cNvSpPr/>
              <p:nvPr userDrawn="1"/>
            </p:nvSpPr>
            <p:spPr>
              <a:xfrm>
                <a:off x="2877096" y="5532415"/>
                <a:ext cx="109511" cy="96703"/>
              </a:xfrm>
              <a:custGeom>
                <a:avLst/>
                <a:gdLst>
                  <a:gd name="connsiteX0" fmla="*/ 0 w 109511"/>
                  <a:gd name="connsiteY0" fmla="*/ 0 h 96703"/>
                  <a:gd name="connsiteX1" fmla="*/ 109512 w 109511"/>
                  <a:gd name="connsiteY1" fmla="*/ 48031 h 96703"/>
                  <a:gd name="connsiteX2" fmla="*/ 0 w 109511"/>
                  <a:gd name="connsiteY2" fmla="*/ 96703 h 96703"/>
                  <a:gd name="connsiteX3" fmla="*/ 0 w 109511"/>
                  <a:gd name="connsiteY3" fmla="*/ 0 h 96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511" h="96703">
                    <a:moveTo>
                      <a:pt x="0" y="0"/>
                    </a:moveTo>
                    <a:lnTo>
                      <a:pt x="109512" y="48031"/>
                    </a:lnTo>
                    <a:lnTo>
                      <a:pt x="0" y="96703"/>
                    </a:lnTo>
                    <a:cubicBezTo>
                      <a:pt x="0" y="96703"/>
                      <a:pt x="0" y="640"/>
                      <a:pt x="0" y="0"/>
                    </a:cubicBezTo>
                  </a:path>
                </a:pathLst>
              </a:custGeom>
              <a:solidFill>
                <a:schemeClr val="accent2"/>
              </a:solidFill>
              <a:ln w="63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694870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V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C165B6C-ACCE-49BB-85E1-400AE383524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1" y="3199443"/>
            <a:ext cx="3815324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 third line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7279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V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DF608D-2C25-4B83-8657-A6618BA34C9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1" y="3199443"/>
            <a:ext cx="3815324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 third line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509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FF43C99B-7FF5-4062-A7C8-38F7CA47F33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itle 6">
            <a:extLst>
              <a:ext uri="{FF2B5EF4-FFF2-40B4-BE49-F238E27FC236}">
                <a16:creationId xmlns:a16="http://schemas.microsoft.com/office/drawing/2014/main" id="{8C7477C8-3841-480E-8DF8-6EF41DB421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802059"/>
            <a:ext cx="5146391" cy="114765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 here</a:t>
            </a:r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17409F1D-6D06-425D-B339-9EDBA0249C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8050" y="3362008"/>
            <a:ext cx="1909268" cy="315912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6182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C9B518C0-D923-49F9-BE87-803A528FC70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itle 6">
            <a:extLst>
              <a:ext uri="{FF2B5EF4-FFF2-40B4-BE49-F238E27FC236}">
                <a16:creationId xmlns:a16="http://schemas.microsoft.com/office/drawing/2014/main" id="{8C7477C8-3841-480E-8DF8-6EF41DB421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95357" y="2751004"/>
            <a:ext cx="5146391" cy="114765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 here</a:t>
            </a:r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17409F1D-6D06-425D-B339-9EDBA0249C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95357" y="2310953"/>
            <a:ext cx="1909268" cy="315912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6174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8B4351C-CC4F-43F6-8D34-4F84EE862D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578" y="0"/>
            <a:ext cx="5088349" cy="6858000"/>
          </a:xfrm>
          <a:custGeom>
            <a:avLst/>
            <a:gdLst>
              <a:gd name="connsiteX0" fmla="*/ 0 w 4918075"/>
              <a:gd name="connsiteY0" fmla="*/ 0 h 6858000"/>
              <a:gd name="connsiteX1" fmla="*/ 4918075 w 4918075"/>
              <a:gd name="connsiteY1" fmla="*/ 0 h 6858000"/>
              <a:gd name="connsiteX2" fmla="*/ 4918075 w 4918075"/>
              <a:gd name="connsiteY2" fmla="*/ 6858000 h 6858000"/>
              <a:gd name="connsiteX3" fmla="*/ 4847716 w 4918075"/>
              <a:gd name="connsiteY3" fmla="*/ 6858000 h 6858000"/>
              <a:gd name="connsiteX4" fmla="*/ 634 w 4918075"/>
              <a:gd name="connsiteY4" fmla="*/ 4607723 h 6858000"/>
              <a:gd name="connsiteX5" fmla="*/ 1416 w 4918075"/>
              <a:gd name="connsiteY5" fmla="*/ 6855166 h 6858000"/>
              <a:gd name="connsiteX6" fmla="*/ 956400 w 4918075"/>
              <a:gd name="connsiteY6" fmla="*/ 6858000 h 6858000"/>
              <a:gd name="connsiteX7" fmla="*/ 0 w 4918075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18075" h="6858000">
                <a:moveTo>
                  <a:pt x="0" y="0"/>
                </a:moveTo>
                <a:lnTo>
                  <a:pt x="4918075" y="0"/>
                </a:lnTo>
                <a:lnTo>
                  <a:pt x="4918075" y="6858000"/>
                </a:lnTo>
                <a:lnTo>
                  <a:pt x="4847716" y="6858000"/>
                </a:lnTo>
                <a:lnTo>
                  <a:pt x="634" y="4607723"/>
                </a:lnTo>
                <a:cubicBezTo>
                  <a:pt x="683" y="5360892"/>
                  <a:pt x="1367" y="6101998"/>
                  <a:pt x="1416" y="6855166"/>
                </a:cubicBezTo>
                <a:lnTo>
                  <a:pt x="9564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itle 6">
            <a:extLst>
              <a:ext uri="{FF2B5EF4-FFF2-40B4-BE49-F238E27FC236}">
                <a16:creationId xmlns:a16="http://schemas.microsoft.com/office/drawing/2014/main" id="{C14B39AA-3975-4DE3-B79A-CD9AA20DFC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390808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22" name="Text Placeholder 41">
            <a:extLst>
              <a:ext uri="{FF2B5EF4-FFF2-40B4-BE49-F238E27FC236}">
                <a16:creationId xmlns:a16="http://schemas.microsoft.com/office/drawing/2014/main" id="{BE126341-BFB4-40A6-8CA7-96E1F96F8B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8050" y="2931395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  <p:pic>
        <p:nvPicPr>
          <p:cNvPr id="18" name="Picture 17" descr="Logo&#10;&#10;Description automatically generated with medium confidence">
            <a:extLst>
              <a:ext uri="{FF2B5EF4-FFF2-40B4-BE49-F238E27FC236}">
                <a16:creationId xmlns:a16="http://schemas.microsoft.com/office/drawing/2014/main" id="{5DA54748-06E3-4CA2-B780-EC166E8E14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09" y="5689601"/>
            <a:ext cx="2270009" cy="90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014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378EF-6415-42CA-9416-88761FDEF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DFD409-CAE2-4E6B-B3CE-654B62B433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F15737-BE0D-42CD-BEF4-650A80D2D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511BC-F834-417A-AFA8-8C825A696C41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E6BE45-3D39-41B9-8D60-DCDFE915C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D2EFF5-6AF8-4F7B-B690-575CBDDB8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D027C-25C8-4773-BB18-3036C59EB1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7239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97D07EA-290D-41A0-977A-69A4329FF396}"/>
              </a:ext>
            </a:extLst>
          </p:cNvPr>
          <p:cNvSpPr/>
          <p:nvPr userDrawn="1"/>
        </p:nvSpPr>
        <p:spPr>
          <a:xfrm>
            <a:off x="5119227" y="0"/>
            <a:ext cx="707277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CC3C017-36D2-42CF-BFCD-44F9E1673CD5}"/>
              </a:ext>
            </a:extLst>
          </p:cNvPr>
          <p:cNvSpPr/>
          <p:nvPr userDrawn="1"/>
        </p:nvSpPr>
        <p:spPr>
          <a:xfrm>
            <a:off x="491425" y="4846320"/>
            <a:ext cx="4250693" cy="12801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2CACE20-FD0B-4F9D-A4BC-AE2A7E72A8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6559" y="1837403"/>
            <a:ext cx="4422047" cy="2592575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057A8697-DFFC-4489-B86A-5B963F67777F}"/>
              </a:ext>
            </a:extLst>
          </p:cNvPr>
          <p:cNvSpPr/>
          <p:nvPr userDrawn="1"/>
        </p:nvSpPr>
        <p:spPr>
          <a:xfrm>
            <a:off x="2469607" y="4705200"/>
            <a:ext cx="264108" cy="141120"/>
          </a:xfrm>
          <a:prstGeom prst="triangle">
            <a:avLst>
              <a:gd name="adj" fmla="val 509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E6CCBF70-FAFA-4B0D-8F0F-A11A3E9E13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3403" y="5000008"/>
            <a:ext cx="4060167" cy="655190"/>
          </a:xfrm>
          <a:noFill/>
        </p:spPr>
        <p:txBody>
          <a:bodyPr tIns="0" bIns="0" anchor="t">
            <a:noAutofit/>
          </a:bodyPr>
          <a:lstStyle>
            <a:lvl1pPr marL="0" indent="0" algn="ctr">
              <a:lnSpc>
                <a:spcPts val="1704"/>
              </a:lnSpc>
              <a:spcBef>
                <a:spcPts val="0"/>
              </a:spcBef>
              <a:spcAft>
                <a:spcPts val="0"/>
              </a:spcAft>
              <a:buNone/>
              <a:defRPr sz="1020" i="0">
                <a:solidFill>
                  <a:schemeClr val="tx1"/>
                </a:solidFill>
                <a:latin typeface="Helvetica-Lightoblique" pitchFamily="50" charset="0"/>
              </a:defRPr>
            </a:lvl1pPr>
          </a:lstStyle>
          <a:p>
            <a:pPr lvl="0"/>
            <a:r>
              <a:rPr lang="en-GB"/>
              <a:t>Lorem ipsum dolor sit amet, consectetuer adipiscing elit, sed </a:t>
            </a:r>
            <a:r>
              <a:rPr lang="en-GB" err="1"/>
              <a:t>diam</a:t>
            </a:r>
            <a:r>
              <a:rPr lang="en-GB"/>
              <a:t> nonummy nibh euismod tincidunt ut laoreet dolore magna aliquam erat volutpat. Ut wisi enim ad minim veniam,</a:t>
            </a:r>
          </a:p>
        </p:txBody>
      </p:sp>
      <p:sp>
        <p:nvSpPr>
          <p:cNvPr id="20" name="Text Placeholder 41">
            <a:extLst>
              <a:ext uri="{FF2B5EF4-FFF2-40B4-BE49-F238E27FC236}">
                <a16:creationId xmlns:a16="http://schemas.microsoft.com/office/drawing/2014/main" id="{82380257-FCF6-437B-B5B9-C333658153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43280" y="5787771"/>
            <a:ext cx="1979832" cy="186248"/>
          </a:xfrm>
        </p:spPr>
        <p:txBody>
          <a:bodyPr tIns="91440" bIns="182880" anchor="ctr"/>
          <a:lstStyle>
            <a:lvl1pPr marL="0" indent="0" algn="ctr">
              <a:buNone/>
              <a:defRPr sz="72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NAME GOES HERE/COMPANY NAME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8779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 Ice Blu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CC3C017-36D2-42CF-BFCD-44F9E1673CD5}"/>
              </a:ext>
            </a:extLst>
          </p:cNvPr>
          <p:cNvSpPr/>
          <p:nvPr userDrawn="1"/>
        </p:nvSpPr>
        <p:spPr>
          <a:xfrm>
            <a:off x="491425" y="5162551"/>
            <a:ext cx="4250693" cy="9620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2CACE20-FD0B-4F9D-A4BC-AE2A7E72A8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6559" y="1837402"/>
            <a:ext cx="4422047" cy="2772990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057A8697-DFFC-4489-B86A-5B963F67777F}"/>
              </a:ext>
            </a:extLst>
          </p:cNvPr>
          <p:cNvSpPr/>
          <p:nvPr userDrawn="1"/>
        </p:nvSpPr>
        <p:spPr>
          <a:xfrm>
            <a:off x="2469607" y="5021430"/>
            <a:ext cx="264108" cy="141120"/>
          </a:xfrm>
          <a:prstGeom prst="triangle">
            <a:avLst>
              <a:gd name="adj" fmla="val 5096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E6CCBF70-FAFA-4B0D-8F0F-A11A3E9E13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3403" y="5333222"/>
            <a:ext cx="4060167" cy="655190"/>
          </a:xfrm>
          <a:noFill/>
        </p:spPr>
        <p:txBody>
          <a:bodyPr tIns="0" bIns="0" anchor="t">
            <a:noAutofit/>
          </a:bodyPr>
          <a:lstStyle>
            <a:lvl1pPr marL="0" indent="0" algn="ctr">
              <a:lnSpc>
                <a:spcPts val="1704"/>
              </a:lnSpc>
              <a:spcBef>
                <a:spcPts val="0"/>
              </a:spcBef>
              <a:spcAft>
                <a:spcPts val="0"/>
              </a:spcAft>
              <a:buNone/>
              <a:defRPr sz="1020" i="0">
                <a:solidFill>
                  <a:schemeClr val="bg1"/>
                </a:solidFill>
                <a:latin typeface="Helvetica-Lightoblique" pitchFamily="50" charset="0"/>
              </a:defRPr>
            </a:lvl1pPr>
          </a:lstStyle>
          <a:p>
            <a:pPr lvl="0"/>
            <a:r>
              <a:rPr lang="en-GB"/>
              <a:t>Lorem ipsum dolor sit amet, consectetuer adipiscing elit, sed </a:t>
            </a:r>
            <a:r>
              <a:rPr lang="en-GB" err="1"/>
              <a:t>diam</a:t>
            </a:r>
            <a:r>
              <a:rPr lang="en-GB"/>
              <a:t> nonummy nibh euismod tincidunt ut laoreet dolore magna aliquam erat volutpat. Ut wisi enim ad minim veniam,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3B62A3E-E214-4BCF-AD36-9D0C58A7EBEA}"/>
              </a:ext>
            </a:extLst>
          </p:cNvPr>
          <p:cNvSpPr/>
          <p:nvPr userDrawn="1"/>
        </p:nvSpPr>
        <p:spPr>
          <a:xfrm>
            <a:off x="5119227" y="0"/>
            <a:ext cx="707277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9485223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 Ice Blue v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CC3C017-36D2-42CF-BFCD-44F9E1673CD5}"/>
              </a:ext>
            </a:extLst>
          </p:cNvPr>
          <p:cNvSpPr/>
          <p:nvPr userDrawn="1"/>
        </p:nvSpPr>
        <p:spPr>
          <a:xfrm>
            <a:off x="491425" y="4846320"/>
            <a:ext cx="4250693" cy="1280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2CACE20-FD0B-4F9D-A4BC-AE2A7E72A8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6559" y="1837403"/>
            <a:ext cx="4422047" cy="2592575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057A8697-DFFC-4489-B86A-5B963F67777F}"/>
              </a:ext>
            </a:extLst>
          </p:cNvPr>
          <p:cNvSpPr/>
          <p:nvPr userDrawn="1"/>
        </p:nvSpPr>
        <p:spPr>
          <a:xfrm>
            <a:off x="2469607" y="4705200"/>
            <a:ext cx="264108" cy="141120"/>
          </a:xfrm>
          <a:prstGeom prst="triangle">
            <a:avLst>
              <a:gd name="adj" fmla="val 509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E6CCBF70-FAFA-4B0D-8F0F-A11A3E9E13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3403" y="5000008"/>
            <a:ext cx="4060167" cy="655190"/>
          </a:xfrm>
          <a:noFill/>
        </p:spPr>
        <p:txBody>
          <a:bodyPr tIns="0" bIns="0" anchor="t">
            <a:noAutofit/>
          </a:bodyPr>
          <a:lstStyle>
            <a:lvl1pPr marL="0" indent="0" algn="ctr">
              <a:lnSpc>
                <a:spcPts val="1704"/>
              </a:lnSpc>
              <a:spcBef>
                <a:spcPts val="0"/>
              </a:spcBef>
              <a:spcAft>
                <a:spcPts val="0"/>
              </a:spcAft>
              <a:buNone/>
              <a:defRPr sz="1020" i="0">
                <a:solidFill>
                  <a:schemeClr val="tx1"/>
                </a:solidFill>
                <a:latin typeface="Helvetica-Lightoblique" pitchFamily="50" charset="0"/>
              </a:defRPr>
            </a:lvl1pPr>
          </a:lstStyle>
          <a:p>
            <a:pPr lvl="0"/>
            <a:r>
              <a:rPr lang="en-GB"/>
              <a:t>Lorem ipsum dolor sit amet, consectetuer adipiscing elit, sed </a:t>
            </a:r>
            <a:r>
              <a:rPr lang="en-GB" err="1"/>
              <a:t>diam</a:t>
            </a:r>
            <a:r>
              <a:rPr lang="en-GB"/>
              <a:t> nonummy nibh euismod tincidunt ut laoreet dolore magna aliquam erat volutpat. Ut wisi enim ad minim veniam,</a:t>
            </a:r>
          </a:p>
        </p:txBody>
      </p:sp>
      <p:sp>
        <p:nvSpPr>
          <p:cNvPr id="20" name="Text Placeholder 41">
            <a:extLst>
              <a:ext uri="{FF2B5EF4-FFF2-40B4-BE49-F238E27FC236}">
                <a16:creationId xmlns:a16="http://schemas.microsoft.com/office/drawing/2014/main" id="{82380257-FCF6-437B-B5B9-C333658153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43280" y="5787771"/>
            <a:ext cx="1979832" cy="186248"/>
          </a:xfrm>
        </p:spPr>
        <p:txBody>
          <a:bodyPr tIns="91440" bIns="182880" anchor="ctr"/>
          <a:lstStyle>
            <a:lvl1pPr marL="0" indent="0" algn="ctr">
              <a:buNone/>
              <a:defRPr sz="72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NAME GOES HERE/COMPANY NAME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8F0979B-92F6-4472-A93A-A4673C35CF75}"/>
              </a:ext>
            </a:extLst>
          </p:cNvPr>
          <p:cNvSpPr/>
          <p:nvPr userDrawn="1"/>
        </p:nvSpPr>
        <p:spPr>
          <a:xfrm>
            <a:off x="5119227" y="0"/>
            <a:ext cx="707277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86490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6" y="3330480"/>
            <a:ext cx="4096734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3934602"/>
            <a:ext cx="3716874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2CACE20-FD0B-4F9D-A4BC-AE2A7E72A8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0471" y="4469478"/>
            <a:ext cx="4089075" cy="1931323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26A58F6F-5C31-4CC5-9D83-5A25916CFC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32506" y="4469478"/>
            <a:ext cx="4089076" cy="1931323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10F787-7274-462B-8B90-A25D467874DB}"/>
              </a:ext>
            </a:extLst>
          </p:cNvPr>
          <p:cNvSpPr/>
          <p:nvPr userDrawn="1"/>
        </p:nvSpPr>
        <p:spPr>
          <a:xfrm>
            <a:off x="5191" y="0"/>
            <a:ext cx="12186809" cy="312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5176844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2">
          <p15:clr>
            <a:srgbClr val="FBAE40"/>
          </p15:clr>
        </p15:guide>
        <p15:guide id="2" pos="2944">
          <p15:clr>
            <a:srgbClr val="FBAE40"/>
          </p15:clr>
        </p15:guide>
        <p15:guide id="3" pos="3112">
          <p15:clr>
            <a:srgbClr val="FBAE40"/>
          </p15:clr>
        </p15:guide>
        <p15:guide id="4" pos="5728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u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D61715A-46B0-4F0A-A964-84B00D5ECCD9}"/>
              </a:ext>
            </a:extLst>
          </p:cNvPr>
          <p:cNvSpPr/>
          <p:nvPr userDrawn="1"/>
        </p:nvSpPr>
        <p:spPr>
          <a:xfrm>
            <a:off x="-1" y="2789239"/>
            <a:ext cx="12192000" cy="40687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599546B6-68A1-4207-B0A7-81D7F95CF2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0471" y="1642127"/>
            <a:ext cx="4089075" cy="902954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1">
            <a:extLst>
              <a:ext uri="{FF2B5EF4-FFF2-40B4-BE49-F238E27FC236}">
                <a16:creationId xmlns:a16="http://schemas.microsoft.com/office/drawing/2014/main" id="{04F8E2C0-F5FD-4F81-9C21-58227C898B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032506" y="1642127"/>
            <a:ext cx="4089076" cy="902954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55581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2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up v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599546B6-68A1-4207-B0A7-81D7F95CF2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0471" y="1642127"/>
            <a:ext cx="4089075" cy="902954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1">
            <a:extLst>
              <a:ext uri="{FF2B5EF4-FFF2-40B4-BE49-F238E27FC236}">
                <a16:creationId xmlns:a16="http://schemas.microsoft.com/office/drawing/2014/main" id="{04F8E2C0-F5FD-4F81-9C21-58227C898B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032506" y="1642127"/>
            <a:ext cx="4089076" cy="902954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3CB6C2-878B-44E4-9375-E95DEDA9BE29}"/>
              </a:ext>
            </a:extLst>
          </p:cNvPr>
          <p:cNvSpPr/>
          <p:nvPr userDrawn="1"/>
        </p:nvSpPr>
        <p:spPr>
          <a:xfrm>
            <a:off x="-1" y="2706527"/>
            <a:ext cx="12192000" cy="4151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9568644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2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599546B6-68A1-4207-B0A7-81D7F95CF2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8336" y="3333784"/>
            <a:ext cx="4051431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1">
            <a:extLst>
              <a:ext uri="{FF2B5EF4-FFF2-40B4-BE49-F238E27FC236}">
                <a16:creationId xmlns:a16="http://schemas.microsoft.com/office/drawing/2014/main" id="{04F8E2C0-F5FD-4F81-9C21-58227C898B2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32504" y="212790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15" name="Text Placeholder 41">
            <a:extLst>
              <a:ext uri="{FF2B5EF4-FFF2-40B4-BE49-F238E27FC236}">
                <a16:creationId xmlns:a16="http://schemas.microsoft.com/office/drawing/2014/main" id="{D52BC5D2-5C4D-4082-92FC-DDFD40B5758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8336" y="212409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67D136FC-C39E-4B56-A8A7-902EFCBE1E0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8335" y="2891539"/>
            <a:ext cx="4059315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19" name="Text Placeholder 41">
            <a:extLst>
              <a:ext uri="{FF2B5EF4-FFF2-40B4-BE49-F238E27FC236}">
                <a16:creationId xmlns:a16="http://schemas.microsoft.com/office/drawing/2014/main" id="{88629875-6B48-47C0-95E2-FCC671B7CB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32503" y="2891539"/>
            <a:ext cx="4059315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20" name="Text Placeholder 41">
            <a:extLst>
              <a:ext uri="{FF2B5EF4-FFF2-40B4-BE49-F238E27FC236}">
                <a16:creationId xmlns:a16="http://schemas.microsoft.com/office/drawing/2014/main" id="{3852BDF8-9FCD-4338-9AB5-50F325D2E41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032503" y="3333784"/>
            <a:ext cx="4051431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77247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text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599546B6-68A1-4207-B0A7-81D7F95CF2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8335" y="3333784"/>
            <a:ext cx="3213677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1">
            <a:extLst>
              <a:ext uri="{FF2B5EF4-FFF2-40B4-BE49-F238E27FC236}">
                <a16:creationId xmlns:a16="http://schemas.microsoft.com/office/drawing/2014/main" id="{D52BC5D2-5C4D-4082-92FC-DDFD40B5758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8336" y="212409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67D136FC-C39E-4B56-A8A7-902EFCBE1E0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8336" y="2891539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28" name="Text Placeholder 41">
            <a:extLst>
              <a:ext uri="{FF2B5EF4-FFF2-40B4-BE49-F238E27FC236}">
                <a16:creationId xmlns:a16="http://schemas.microsoft.com/office/drawing/2014/main" id="{802D27AC-5BF8-4C33-A7A8-C234E04F258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293909" y="3333784"/>
            <a:ext cx="3213677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41">
            <a:extLst>
              <a:ext uri="{FF2B5EF4-FFF2-40B4-BE49-F238E27FC236}">
                <a16:creationId xmlns:a16="http://schemas.microsoft.com/office/drawing/2014/main" id="{ECD25102-B5CF-4D8F-A188-0B90FFE36B3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93910" y="212409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1" name="Text Placeholder 41">
            <a:extLst>
              <a:ext uri="{FF2B5EF4-FFF2-40B4-BE49-F238E27FC236}">
                <a16:creationId xmlns:a16="http://schemas.microsoft.com/office/drawing/2014/main" id="{9CCFC390-048E-4EBB-9396-1FD4F438ED5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293910" y="2891539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33" name="Text Placeholder 41">
            <a:extLst>
              <a:ext uri="{FF2B5EF4-FFF2-40B4-BE49-F238E27FC236}">
                <a16:creationId xmlns:a16="http://schemas.microsoft.com/office/drawing/2014/main" id="{C6038199-F004-41CF-A621-792EF2E2334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891087" y="3333784"/>
            <a:ext cx="3213677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41">
            <a:extLst>
              <a:ext uri="{FF2B5EF4-FFF2-40B4-BE49-F238E27FC236}">
                <a16:creationId xmlns:a16="http://schemas.microsoft.com/office/drawing/2014/main" id="{F4C0732F-6C0A-4BC8-A772-0B31EA2F409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891088" y="212409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5" name="Text Placeholder 41">
            <a:extLst>
              <a:ext uri="{FF2B5EF4-FFF2-40B4-BE49-F238E27FC236}">
                <a16:creationId xmlns:a16="http://schemas.microsoft.com/office/drawing/2014/main" id="{0927B884-632A-48DD-93F1-D73F9AB1B6A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891088" y="2891539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6688702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36" name="Text Placeholder 41">
            <a:extLst>
              <a:ext uri="{FF2B5EF4-FFF2-40B4-BE49-F238E27FC236}">
                <a16:creationId xmlns:a16="http://schemas.microsoft.com/office/drawing/2014/main" id="{209BC04F-D5E4-4393-95C5-0F6591B855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93904" y="1392786"/>
            <a:ext cx="6219760" cy="941983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Lorem</a:t>
            </a:r>
          </a:p>
        </p:txBody>
      </p:sp>
      <p:sp>
        <p:nvSpPr>
          <p:cNvPr id="37" name="Text Placeholder 41">
            <a:extLst>
              <a:ext uri="{FF2B5EF4-FFF2-40B4-BE49-F238E27FC236}">
                <a16:creationId xmlns:a16="http://schemas.microsoft.com/office/drawing/2014/main" id="{7EBAC2CF-6AD1-476C-87B2-C06C9115D2F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93905" y="834162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39" name="Text Placeholder 41">
            <a:extLst>
              <a:ext uri="{FF2B5EF4-FFF2-40B4-BE49-F238E27FC236}">
                <a16:creationId xmlns:a16="http://schemas.microsoft.com/office/drawing/2014/main" id="{D0AEA13F-698D-439D-9EAB-368901F325E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922666" y="3737381"/>
            <a:ext cx="6219760" cy="941983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Lorem</a:t>
            </a:r>
          </a:p>
        </p:txBody>
      </p:sp>
      <p:sp>
        <p:nvSpPr>
          <p:cNvPr id="40" name="Text Placeholder 41">
            <a:extLst>
              <a:ext uri="{FF2B5EF4-FFF2-40B4-BE49-F238E27FC236}">
                <a16:creationId xmlns:a16="http://schemas.microsoft.com/office/drawing/2014/main" id="{68FF66F6-B1C9-4BCD-8487-95074D981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22667" y="3188917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4123583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A570DFD-BCDE-4B1E-983F-549B0B01A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56826" y="2470442"/>
            <a:ext cx="3821813" cy="58991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9AA4763E-9535-48D9-A7A0-47BAE8826A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47822" y="3074563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A8C92DB9-E053-4A8E-AD46-ECD172D91B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60798" y="3750351"/>
            <a:ext cx="4422047" cy="2210612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50922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65983-F4E0-4313-AEC9-53002BBE6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0B2FBE-F83E-4D35-AF63-92DDB301BA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C558D2-59C5-45F4-8615-8781D86F7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511BC-F834-417A-AFA8-8C825A696C41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1133E2-F431-41E7-A2DC-25026DDC7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2B64C6-B3D7-4B60-9DA7-FBEEDB916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D027C-25C8-4773-BB18-3036C59EB1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8186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Ic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A570DFD-BCDE-4B1E-983F-549B0B01A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56826" y="2470442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9AA4763E-9535-48D9-A7A0-47BAE8826A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47822" y="3074563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A8C92DB9-E053-4A8E-AD46-ECD172D91B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60798" y="3750351"/>
            <a:ext cx="4422047" cy="2210612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74751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9C8366E-4551-45B5-8315-BAD7D78220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2" name="Text Placeholder 41">
            <a:extLst>
              <a:ext uri="{FF2B5EF4-FFF2-40B4-BE49-F238E27FC236}">
                <a16:creationId xmlns:a16="http://schemas.microsoft.com/office/drawing/2014/main" id="{FA376403-1F8F-4447-BF16-CD9AD84E53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139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7CB3BB-D2B4-4FB4-B5E7-76E935F5B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9AD340-DF42-A777-BB3B-322EEC90A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51138D-1CD8-52BB-0E8E-4C9D7EA61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110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411F2-9A0E-4372-BD7C-C57B80D28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8B8825-B325-4AE6-92CC-4356E20886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419600-7103-4B7A-A434-A1B341B658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0F0B99-F0DD-4E79-9424-55F777EAD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511BC-F834-417A-AFA8-8C825A696C41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BECC44-19BA-4FEA-A38F-DAFC566B1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ACD2E6-A57A-4819-BFCE-21E027FDE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D027C-25C8-4773-BB18-3036C59EB1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152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252D6-7B10-4CCF-96E4-3F2F5A76B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BC73CE-7906-4959-AB4C-6FBDC4F6A3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571B28-C285-4485-87F0-AEF40FCF17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F33933-8AF4-4258-A90D-0A0D72E730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482A2D-BD5A-4AFA-A982-5C0B00A62C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B53CC9-5F5E-474C-91F2-BE690C1B2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511BC-F834-417A-AFA8-8C825A696C41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E8E4B5-80E9-4583-93D7-722803F51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F2F92B-119C-49D1-A192-DC1C88BAE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D027C-25C8-4773-BB18-3036C59EB1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710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E62E1-2F63-4688-B74E-C00A4A54D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1B16C4-BF71-499F-A9E0-F45665040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511BC-F834-417A-AFA8-8C825A696C41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5950A5-BA76-4796-A9F8-27CB1D271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76271F-BCCD-4FDA-89C3-2AC1014A8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D027C-25C8-4773-BB18-3036C59EB1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991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1CE4EB-60FB-47BB-A13D-B1155705F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511BC-F834-417A-AFA8-8C825A696C41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ECB9FE-594A-4CC5-A04D-D5939EC55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6855B4-5524-4540-9CC7-F21109E37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D027C-25C8-4773-BB18-3036C59EB1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76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48403-F5FB-4FA9-8D49-C407FF23D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2AB56-164B-41EB-AB4D-5814E31487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7367BB-69C0-4437-BC56-A14C577DB5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14F966-1838-4E0C-9750-5DFC8BD41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511BC-F834-417A-AFA8-8C825A696C41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6734D7-D843-4C76-9A15-0FE4152CE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0F429F-0ABC-42B1-8FC1-E0D59575B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D027C-25C8-4773-BB18-3036C59EB1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522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A7AFF-A6A6-482D-90CE-E8B20FE17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63C451-C617-4FEC-A1EB-BD2262517F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AB2B36-BFBA-47A2-920F-DAD250CAC7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6898E9-0101-4108-BA45-ECAFDD7A7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511BC-F834-417A-AFA8-8C825A696C41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7F0477-29FE-4E42-9B7A-069E62AF6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872B04-6F8C-44A6-91CF-E9E461E1F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D027C-25C8-4773-BB18-3036C59EB1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812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FC53CF-8FD6-4E07-8532-53BCE1E00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5A89F3-AC18-4106-A985-6BDE10A9F1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4B351A-3434-4149-BA37-9CE96A4E59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6511BC-F834-417A-AFA8-8C825A696C41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9A1CAC-750E-4E20-BFE3-511DE4899A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40810B-18EB-42B8-B645-D792FACA66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D027C-25C8-4773-BB18-3036C59EB1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422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44DC67-6DB7-4F5D-A26D-2E4937C55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85" y="457201"/>
            <a:ext cx="10972802" cy="5899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AAD199-1DC0-4D3D-9CDE-E6FF5F89D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9585" y="1270621"/>
            <a:ext cx="10972802" cy="49679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72A25F-7DCA-489E-AE91-407134B725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3" y="6356369"/>
            <a:ext cx="4114799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3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6EF800-22AA-44EE-B007-4A56DC7939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39202" y="63563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3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2034A4-E40F-4E23-A773-AC1BBA02D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250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</p:sldLayoutIdLst>
  <p:hf hdr="0" ftr="0" dt="0"/>
  <p:txStyles>
    <p:titleStyle>
      <a:lvl1pPr algn="l" defTabSz="944056" rtl="0" eaLnBrk="1" latinLnBrk="0" hangingPunct="1">
        <a:lnSpc>
          <a:spcPct val="100000"/>
        </a:lnSpc>
        <a:spcBef>
          <a:spcPct val="0"/>
        </a:spcBef>
        <a:buNone/>
        <a:defRPr sz="37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6014" indent="-236014" algn="l" defTabSz="944056" rtl="0" eaLnBrk="1" latinLnBrk="0" hangingPunct="1">
        <a:lnSpc>
          <a:spcPts val="1500"/>
        </a:lnSpc>
        <a:spcBef>
          <a:spcPts val="1033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Helvetica-Light" panose="020B0400000000000000" pitchFamily="34" charset="0"/>
          <a:ea typeface="+mn-ea"/>
          <a:cs typeface="+mn-cs"/>
        </a:defRPr>
      </a:lvl1pPr>
      <a:lvl2pPr marL="708042" indent="-236014" algn="l" defTabSz="944056" rtl="0" eaLnBrk="1" latinLnBrk="0" hangingPunct="1">
        <a:lnSpc>
          <a:spcPts val="1500"/>
        </a:lnSpc>
        <a:spcBef>
          <a:spcPts val="516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Helvetica-Light" panose="020B0400000000000000" pitchFamily="34" charset="0"/>
          <a:ea typeface="+mn-ea"/>
          <a:cs typeface="+mn-cs"/>
        </a:defRPr>
      </a:lvl2pPr>
      <a:lvl3pPr marL="1180070" indent="-236014" algn="l" defTabSz="944056" rtl="0" eaLnBrk="1" latinLnBrk="0" hangingPunct="1">
        <a:lnSpc>
          <a:spcPts val="1500"/>
        </a:lnSpc>
        <a:spcBef>
          <a:spcPts val="516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Helvetica-Light" panose="020B0400000000000000" pitchFamily="34" charset="0"/>
          <a:ea typeface="+mn-ea"/>
          <a:cs typeface="+mn-cs"/>
        </a:defRPr>
      </a:lvl3pPr>
      <a:lvl4pPr marL="1652100" indent="-236014" algn="l" defTabSz="944056" rtl="0" eaLnBrk="1" latinLnBrk="0" hangingPunct="1">
        <a:lnSpc>
          <a:spcPts val="1500"/>
        </a:lnSpc>
        <a:spcBef>
          <a:spcPts val="516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Helvetica-Light" panose="020B0400000000000000" pitchFamily="34" charset="0"/>
          <a:ea typeface="+mn-ea"/>
          <a:cs typeface="+mn-cs"/>
        </a:defRPr>
      </a:lvl4pPr>
      <a:lvl5pPr marL="2124127" indent="-236014" algn="l" defTabSz="944056" rtl="0" eaLnBrk="1" latinLnBrk="0" hangingPunct="1">
        <a:lnSpc>
          <a:spcPts val="1500"/>
        </a:lnSpc>
        <a:spcBef>
          <a:spcPts val="516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Helvetica-Light" panose="020B0400000000000000" pitchFamily="34" charset="0"/>
          <a:ea typeface="+mn-ea"/>
          <a:cs typeface="+mn-cs"/>
        </a:defRPr>
      </a:lvl5pPr>
      <a:lvl6pPr marL="2596155" indent="-236014" algn="l" defTabSz="944056" rtl="0" eaLnBrk="1" latinLnBrk="0" hangingPunct="1">
        <a:lnSpc>
          <a:spcPct val="90000"/>
        </a:lnSpc>
        <a:spcBef>
          <a:spcPts val="516"/>
        </a:spcBef>
        <a:buFont typeface="Arial" panose="020B0604020202020204" pitchFamily="34" charset="0"/>
        <a:buChar char="•"/>
        <a:defRPr sz="1858" kern="1200">
          <a:solidFill>
            <a:schemeClr val="tx1"/>
          </a:solidFill>
          <a:latin typeface="+mn-lt"/>
          <a:ea typeface="+mn-ea"/>
          <a:cs typeface="+mn-cs"/>
        </a:defRPr>
      </a:lvl6pPr>
      <a:lvl7pPr marL="3068183" indent="-236014" algn="l" defTabSz="944056" rtl="0" eaLnBrk="1" latinLnBrk="0" hangingPunct="1">
        <a:lnSpc>
          <a:spcPct val="90000"/>
        </a:lnSpc>
        <a:spcBef>
          <a:spcPts val="516"/>
        </a:spcBef>
        <a:buFont typeface="Arial" panose="020B0604020202020204" pitchFamily="34" charset="0"/>
        <a:buChar char="•"/>
        <a:defRPr sz="1858" kern="1200">
          <a:solidFill>
            <a:schemeClr val="tx1"/>
          </a:solidFill>
          <a:latin typeface="+mn-lt"/>
          <a:ea typeface="+mn-ea"/>
          <a:cs typeface="+mn-cs"/>
        </a:defRPr>
      </a:lvl7pPr>
      <a:lvl8pPr marL="3540211" indent="-236014" algn="l" defTabSz="944056" rtl="0" eaLnBrk="1" latinLnBrk="0" hangingPunct="1">
        <a:lnSpc>
          <a:spcPct val="90000"/>
        </a:lnSpc>
        <a:spcBef>
          <a:spcPts val="516"/>
        </a:spcBef>
        <a:buFont typeface="Arial" panose="020B0604020202020204" pitchFamily="34" charset="0"/>
        <a:buChar char="•"/>
        <a:defRPr sz="1858" kern="1200">
          <a:solidFill>
            <a:schemeClr val="tx1"/>
          </a:solidFill>
          <a:latin typeface="+mn-lt"/>
          <a:ea typeface="+mn-ea"/>
          <a:cs typeface="+mn-cs"/>
        </a:defRPr>
      </a:lvl8pPr>
      <a:lvl9pPr marL="4012240" indent="-236014" algn="l" defTabSz="944056" rtl="0" eaLnBrk="1" latinLnBrk="0" hangingPunct="1">
        <a:lnSpc>
          <a:spcPct val="90000"/>
        </a:lnSpc>
        <a:spcBef>
          <a:spcPts val="516"/>
        </a:spcBef>
        <a:buFont typeface="Arial" panose="020B0604020202020204" pitchFamily="34" charset="0"/>
        <a:buChar char="•"/>
        <a:defRPr sz="185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1pPr>
      <a:lvl2pPr marL="472028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2pPr>
      <a:lvl3pPr marL="944056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3pPr>
      <a:lvl4pPr marL="1416084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4pPr>
      <a:lvl5pPr marL="1888113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5pPr>
      <a:lvl6pPr marL="2360141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6pPr>
      <a:lvl7pPr marL="2832170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7pPr>
      <a:lvl8pPr marL="3304197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8pPr>
      <a:lvl9pPr marL="3776226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>
          <p15:clr>
            <a:srgbClr val="F26B43"/>
          </p15:clr>
        </p15:guide>
        <p15:guide id="2" pos="256">
          <p15:clr>
            <a:srgbClr val="F26B43"/>
          </p15:clr>
        </p15:guide>
        <p15:guide id="3" pos="7192">
          <p15:clr>
            <a:srgbClr val="F26B43"/>
          </p15:clr>
        </p15:guide>
        <p15:guide id="4" orient="horz" pos="4032">
          <p15:clr>
            <a:srgbClr val="F26B43"/>
          </p15:clr>
        </p15:guide>
        <p15:guide id="5" pos="30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em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2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.xml"/><Relationship Id="rId5" Type="http://schemas.openxmlformats.org/officeDocument/2006/relationships/image" Target="../media/image57.png"/><Relationship Id="rId4" Type="http://schemas.openxmlformats.org/officeDocument/2006/relationships/hyperlink" Target="https://thevab.com/insight/staying-current-on-streaming-2024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12.png"/><Relationship Id="rId7" Type="http://schemas.microsoft.com/office/2007/relationships/hdphoto" Target="../media/hdphoto1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hyperlink" Target="https://thevab.com/vabs-question-week/week-1" TargetMode="External"/><Relationship Id="rId4" Type="http://schemas.openxmlformats.org/officeDocument/2006/relationships/hyperlink" Target="https://thevab.com/grab-go/media-trends13" TargetMode="External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image" Target="../media/image12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jpeg"/><Relationship Id="rId10" Type="http://schemas.openxmlformats.org/officeDocument/2006/relationships/image" Target="../media/image65.png"/><Relationship Id="rId4" Type="http://schemas.openxmlformats.org/officeDocument/2006/relationships/hyperlink" Target="https://thevab.com/insight/i-see-lot-brands-looking-connect-gen-z-can-you-help-me-better-understand-these-younger-audiences" TargetMode="External"/><Relationship Id="rId9" Type="http://schemas.openxmlformats.org/officeDocument/2006/relationships/image" Target="../media/image64.png"/><Relationship Id="rId14" Type="http://schemas.openxmlformats.org/officeDocument/2006/relationships/image" Target="../media/image9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thevab.com/vabs-question-week/week-6" TargetMode="External"/><Relationship Id="rId13" Type="http://schemas.openxmlformats.org/officeDocument/2006/relationships/image" Target="../media/image72.png"/><Relationship Id="rId18" Type="http://schemas.openxmlformats.org/officeDocument/2006/relationships/hyperlink" Target="mailto:vabi@thevab.com?subject=Question%20for%20VAB" TargetMode="External"/><Relationship Id="rId3" Type="http://schemas.openxmlformats.org/officeDocument/2006/relationships/hyperlink" Target="https://thevab.com/vabs-question-week" TargetMode="External"/><Relationship Id="rId7" Type="http://schemas.openxmlformats.org/officeDocument/2006/relationships/hyperlink" Target="https://thevab.com/vabs-question-week/week-7" TargetMode="External"/><Relationship Id="rId12" Type="http://schemas.openxmlformats.org/officeDocument/2006/relationships/image" Target="../media/image71.png"/><Relationship Id="rId17" Type="http://schemas.openxmlformats.org/officeDocument/2006/relationships/image" Target="../media/image75.jpe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evab.com/vabs-question-week/week-4" TargetMode="External"/><Relationship Id="rId11" Type="http://schemas.openxmlformats.org/officeDocument/2006/relationships/image" Target="../media/image70.png"/><Relationship Id="rId5" Type="http://schemas.openxmlformats.org/officeDocument/2006/relationships/hyperlink" Target="https://thevab.com/vabs-question-week/week-3" TargetMode="External"/><Relationship Id="rId15" Type="http://schemas.openxmlformats.org/officeDocument/2006/relationships/image" Target="../media/image73.png"/><Relationship Id="rId10" Type="http://schemas.openxmlformats.org/officeDocument/2006/relationships/hyperlink" Target="https://thevab.com/vabs-question-week/week-2" TargetMode="External"/><Relationship Id="rId4" Type="http://schemas.openxmlformats.org/officeDocument/2006/relationships/image" Target="../media/image12.png"/><Relationship Id="rId9" Type="http://schemas.openxmlformats.org/officeDocument/2006/relationships/image" Target="../media/image69.png"/><Relationship Id="rId14" Type="http://schemas.openxmlformats.org/officeDocument/2006/relationships/hyperlink" Target="https://thevab.com/vabs-question-week/week-8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40.png"/><Relationship Id="rId18" Type="http://schemas.openxmlformats.org/officeDocument/2006/relationships/hyperlink" Target="https://thevab.com/insight/left-your-own-devices-june-2024" TargetMode="External"/><Relationship Id="rId26" Type="http://schemas.openxmlformats.org/officeDocument/2006/relationships/hyperlink" Target="https://thevab.com/vabs-question-week/week-1" TargetMode="External"/><Relationship Id="rId3" Type="http://schemas.openxmlformats.org/officeDocument/2006/relationships/image" Target="../media/image15.png"/><Relationship Id="rId21" Type="http://schemas.openxmlformats.org/officeDocument/2006/relationships/image" Target="../media/image57.png"/><Relationship Id="rId7" Type="http://schemas.openxmlformats.org/officeDocument/2006/relationships/image" Target="../media/image76.png"/><Relationship Id="rId12" Type="http://schemas.openxmlformats.org/officeDocument/2006/relationships/hyperlink" Target="https://thevab.com/insight/exposed" TargetMode="External"/><Relationship Id="rId17" Type="http://schemas.openxmlformats.org/officeDocument/2006/relationships/image" Target="../media/image78.png"/><Relationship Id="rId25" Type="http://schemas.openxmlformats.org/officeDocument/2006/relationships/image" Target="../media/image60.jpeg"/><Relationship Id="rId2" Type="http://schemas.openxmlformats.org/officeDocument/2006/relationships/hyperlink" Target="https://thevab.com/insight/6-key-ingredients-to-success-in-streaming" TargetMode="External"/><Relationship Id="rId16" Type="http://schemas.openxmlformats.org/officeDocument/2006/relationships/hyperlink" Target="https://thevab.com/insight/lcsb-hispanic" TargetMode="External"/><Relationship Id="rId20" Type="http://schemas.openxmlformats.org/officeDocument/2006/relationships/hyperlink" Target="https://thevab.com/insight/staying-current-on-streaming-2024" TargetMode="External"/><Relationship Id="rId29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evab.com/" TargetMode="External"/><Relationship Id="rId11" Type="http://schemas.openxmlformats.org/officeDocument/2006/relationships/image" Target="../media/image47.png"/><Relationship Id="rId24" Type="http://schemas.openxmlformats.org/officeDocument/2006/relationships/hyperlink" Target="https://thevab.com/insight/i-see-lot-brands-looking-connect-gen-z-can-you-help-me-better-understand-these-younger-audiences" TargetMode="External"/><Relationship Id="rId5" Type="http://schemas.openxmlformats.org/officeDocument/2006/relationships/image" Target="../media/image39.png"/><Relationship Id="rId15" Type="http://schemas.openxmlformats.org/officeDocument/2006/relationships/image" Target="../media/image24.png"/><Relationship Id="rId23" Type="http://schemas.openxmlformats.org/officeDocument/2006/relationships/image" Target="../media/image79.png"/><Relationship Id="rId28" Type="http://schemas.openxmlformats.org/officeDocument/2006/relationships/hyperlink" Target="https://thevab.com/insight/advanced-measurement-solutions-directory" TargetMode="External"/><Relationship Id="rId10" Type="http://schemas.openxmlformats.org/officeDocument/2006/relationships/hyperlink" Target="https://thevab.com/insight/reeling-in-audiences" TargetMode="External"/><Relationship Id="rId19" Type="http://schemas.openxmlformats.org/officeDocument/2006/relationships/image" Target="../media/image49.png"/><Relationship Id="rId4" Type="http://schemas.openxmlformats.org/officeDocument/2006/relationships/hyperlink" Target="https://thevab.com/insight/welcome-to-tv-fy-2023" TargetMode="External"/><Relationship Id="rId9" Type="http://schemas.openxmlformats.org/officeDocument/2006/relationships/hyperlink" Target="https://thevab.com/team-board" TargetMode="External"/><Relationship Id="rId14" Type="http://schemas.openxmlformats.org/officeDocument/2006/relationships/hyperlink" Target="https://thevab.com/insight/laugh-cry-share-buy" TargetMode="External"/><Relationship Id="rId22" Type="http://schemas.openxmlformats.org/officeDocument/2006/relationships/hyperlink" Target="https://thevab.com/insight/the-story-of-us" TargetMode="External"/><Relationship Id="rId27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thevab.com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openxmlformats.org/officeDocument/2006/relationships/hyperlink" Target="https://thevab.com/insight/6-key-ingredients-to-success-in-streaming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4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16.png"/><Relationship Id="rId5" Type="http://schemas.openxmlformats.org/officeDocument/2006/relationships/image" Target="../media/image20.png"/><Relationship Id="rId10" Type="http://schemas.openxmlformats.org/officeDocument/2006/relationships/hyperlink" Target="https://thevab.com/insight/laugh-cry-share-buy" TargetMode="External"/><Relationship Id="rId4" Type="http://schemas.openxmlformats.org/officeDocument/2006/relationships/image" Target="../media/image19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7.png"/><Relationship Id="rId3" Type="http://schemas.openxmlformats.org/officeDocument/2006/relationships/hyperlink" Target="https://thevab.com/insight/lcsb-hispanic" TargetMode="External"/><Relationship Id="rId7" Type="http://schemas.openxmlformats.org/officeDocument/2006/relationships/image" Target="../media/image27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11" Type="http://schemas.openxmlformats.org/officeDocument/2006/relationships/image" Target="../media/image30.jpeg"/><Relationship Id="rId5" Type="http://schemas.openxmlformats.org/officeDocument/2006/relationships/image" Target="../media/image12.png"/><Relationship Id="rId10" Type="http://schemas.openxmlformats.org/officeDocument/2006/relationships/image" Target="../media/image22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hyperlink" Target="https://thevab.com/insight/welcome-to-tv-fy-2023" TargetMode="External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12.png"/><Relationship Id="rId5" Type="http://schemas.openxmlformats.org/officeDocument/2006/relationships/hyperlink" Target="https://thevab.com/insight/what-video-impression" TargetMode="External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Relationship Id="rId1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hyperlink" Target="https://thevab.com/insight/exposed" TargetMode="External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43.png"/><Relationship Id="rId4" Type="http://schemas.openxmlformats.org/officeDocument/2006/relationships/image" Target="../media/image12.png"/><Relationship Id="rId9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player.edo.com/public/watch/TWI_CAP" TargetMode="External"/><Relationship Id="rId13" Type="http://schemas.openxmlformats.org/officeDocument/2006/relationships/image" Target="../media/image48.png"/><Relationship Id="rId3" Type="http://schemas.openxmlformats.org/officeDocument/2006/relationships/image" Target="../media/image12.png"/><Relationship Id="rId7" Type="http://schemas.openxmlformats.org/officeDocument/2006/relationships/image" Target="../media/image45.jpe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6" Type="http://schemas.openxmlformats.org/officeDocument/2006/relationships/hyperlink" Target="https://player.edo.com/public/watch/WIC_API" TargetMode="External"/><Relationship Id="rId11" Type="http://schemas.openxmlformats.org/officeDocument/2006/relationships/image" Target="../media/image47.png"/><Relationship Id="rId5" Type="http://schemas.openxmlformats.org/officeDocument/2006/relationships/image" Target="../media/image44.jpeg"/><Relationship Id="rId10" Type="http://schemas.openxmlformats.org/officeDocument/2006/relationships/hyperlink" Target="https://thevab.com/insight/reeling-in-audiences" TargetMode="External"/><Relationship Id="rId4" Type="http://schemas.openxmlformats.org/officeDocument/2006/relationships/hyperlink" Target="https://player.edo.com/public/watch/DEA_KYH" TargetMode="External"/><Relationship Id="rId9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32.png"/><Relationship Id="rId3" Type="http://schemas.openxmlformats.org/officeDocument/2006/relationships/hyperlink" Target="https://thevab.com/insight/left-your-own-devices-june-2024" TargetMode="External"/><Relationship Id="rId7" Type="http://schemas.openxmlformats.org/officeDocument/2006/relationships/image" Target="../media/image52.png"/><Relationship Id="rId12" Type="http://schemas.openxmlformats.org/officeDocument/2006/relationships/image" Target="../media/image3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, table&#10;&#10;Description automatically generated">
            <a:extLst>
              <a:ext uri="{FF2B5EF4-FFF2-40B4-BE49-F238E27FC236}">
                <a16:creationId xmlns:a16="http://schemas.microsoft.com/office/drawing/2014/main" id="{C3C3D991-4E11-5346-8736-765CFE7D6D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893"/>
            <a:ext cx="12188952" cy="68571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121FEB-E7DA-6544-BD8E-06D2CB674FBA}"/>
              </a:ext>
            </a:extLst>
          </p:cNvPr>
          <p:cNvSpPr txBox="1"/>
          <p:nvPr/>
        </p:nvSpPr>
        <p:spPr>
          <a:xfrm>
            <a:off x="398958" y="3020373"/>
            <a:ext cx="229805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2024 – </a:t>
            </a:r>
            <a:r>
              <a:rPr lang="en-US" sz="1500" b="1">
                <a:solidFill>
                  <a:srgbClr val="1F1A62"/>
                </a:solidFill>
                <a:latin typeface="Helvetica" pitchFamily="2" charset="0"/>
              </a:rPr>
              <a:t>2</a:t>
            </a:r>
            <a:r>
              <a:rPr kumimoji="0" lang="en-US" sz="1500" b="1" i="0" u="none" strike="noStrike" kern="1200" cap="none" spc="0" normalizeH="0" baseline="30000" noProof="0" err="1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nd</a:t>
            </a: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Quarter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98A06ED-9D12-3B4C-B59C-10A0964513FE}"/>
              </a:ext>
            </a:extLst>
          </p:cNvPr>
          <p:cNvCxnSpPr/>
          <p:nvPr/>
        </p:nvCxnSpPr>
        <p:spPr>
          <a:xfrm>
            <a:off x="494572" y="2940104"/>
            <a:ext cx="521140" cy="0"/>
          </a:xfrm>
          <a:prstGeom prst="line">
            <a:avLst/>
          </a:prstGeom>
          <a:ln>
            <a:solidFill>
              <a:srgbClr val="1F1A6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594222F3-ED4C-8C46-BA4B-CD5D3A9925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572" y="5745044"/>
            <a:ext cx="2202443" cy="728188"/>
          </a:xfrm>
          <a:prstGeom prst="rect">
            <a:avLst/>
          </a:prstGeom>
        </p:spPr>
      </p:pic>
      <p:pic>
        <p:nvPicPr>
          <p:cNvPr id="5" name="Picture 4" descr="A close up of sunglasses&#10;&#10;Description automatically generated">
            <a:extLst>
              <a:ext uri="{FF2B5EF4-FFF2-40B4-BE49-F238E27FC236}">
                <a16:creationId xmlns:a16="http://schemas.microsoft.com/office/drawing/2014/main" id="{E4B658CB-7EC7-4266-8976-AFE90405028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0058" y="1608918"/>
            <a:ext cx="4780575" cy="18200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F15B9F-5264-AE47-BBD3-053C6C2957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8735"/>
          <a:stretch/>
        </p:blipFill>
        <p:spPr>
          <a:xfrm>
            <a:off x="398958" y="4140064"/>
            <a:ext cx="5991929" cy="13042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7F04B0-CA61-694B-BE44-2ACCEC3B32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4945" y="382614"/>
            <a:ext cx="26924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481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87AB51-E85C-EADD-82DB-9793E36AF25F}"/>
              </a:ext>
            </a:extLst>
          </p:cNvPr>
          <p:cNvSpPr/>
          <p:nvPr/>
        </p:nvSpPr>
        <p:spPr>
          <a:xfrm>
            <a:off x="-9054" y="-9053"/>
            <a:ext cx="12201053" cy="1431094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C1414B-E824-E306-C094-EEEE3CC60696}"/>
              </a:ext>
            </a:extLst>
          </p:cNvPr>
          <p:cNvSpPr/>
          <p:nvPr/>
        </p:nvSpPr>
        <p:spPr>
          <a:xfrm>
            <a:off x="95103" y="230668"/>
            <a:ext cx="1024539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Growth of </a:t>
            </a:r>
            <a:r>
              <a:rPr lang="en-US" sz="2600" b="1">
                <a:solidFill>
                  <a:srgbClr val="ED3C8D"/>
                </a:solidFill>
                <a:latin typeface="Helvetica" pitchFamily="2" charset="0"/>
              </a:rPr>
              <a:t>ad-supported streaming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: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+mn-cs"/>
              </a:rPr>
              <a:t>A majority of new streaming subscriptions are now for</a:t>
            </a:r>
            <a:r>
              <a:rPr lang="en-US" sz="2600" b="1">
                <a:solidFill>
                  <a:srgbClr val="002060"/>
                </a:solidFill>
                <a:latin typeface="Helvetica" panose="020B0604020202020204" pitchFamily="34" charset="0"/>
                <a:ea typeface="Calibri" panose="020F0502020204030204" pitchFamily="34" charset="0"/>
              </a:rPr>
              <a:t> an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+mn-cs"/>
              </a:rPr>
              <a:t> ad-supported tier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DB12D8B-F863-FEC4-4CC6-5EB66E67D7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DC12103-7CDD-2573-1608-579581AEE4FA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19BE86B-147A-F256-1735-47E4FFAF4199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26" name="TextBox 25">
            <a:hlinkClick r:id="rId4"/>
            <a:extLst>
              <a:ext uri="{FF2B5EF4-FFF2-40B4-BE49-F238E27FC236}">
                <a16:creationId xmlns:a16="http://schemas.microsoft.com/office/drawing/2014/main" id="{8C3F8CF7-3F92-7CEF-D627-60766240893C}"/>
              </a:ext>
            </a:extLst>
          </p:cNvPr>
          <p:cNvSpPr txBox="1"/>
          <p:nvPr/>
        </p:nvSpPr>
        <p:spPr>
          <a:xfrm>
            <a:off x="10269960" y="1166047"/>
            <a:ext cx="18644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Click here for the full report</a:t>
            </a:r>
          </a:p>
        </p:txBody>
      </p:sp>
      <p:pic>
        <p:nvPicPr>
          <p:cNvPr id="7" name="Picture 6">
            <a:hlinkClick r:id="rId4"/>
            <a:extLst>
              <a:ext uri="{FF2B5EF4-FFF2-40B4-BE49-F238E27FC236}">
                <a16:creationId xmlns:a16="http://schemas.microsoft.com/office/drawing/2014/main" id="{DF81DBA4-2F3C-8A94-70C5-6B60F5C176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9959" y="73209"/>
            <a:ext cx="1865281" cy="1052135"/>
          </a:xfrm>
          <a:prstGeom prst="rect">
            <a:avLst/>
          </a:prstGeom>
          <a:ln>
            <a:solidFill>
              <a:srgbClr val="1B1464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ECC1D2-4238-C84F-6548-D3D2D41ACB0B}"/>
              </a:ext>
            </a:extLst>
          </p:cNvPr>
          <p:cNvSpPr txBox="1"/>
          <p:nvPr/>
        </p:nvSpPr>
        <p:spPr>
          <a:xfrm>
            <a:off x="447172" y="6222321"/>
            <a:ext cx="116872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Source: </a:t>
            </a:r>
            <a:r>
              <a:rPr lang="en-US" sz="800">
                <a:solidFill>
                  <a:srgbClr val="1B1464"/>
                </a:solidFill>
                <a:latin typeface="Helvetica" panose="020B0604020202020204" pitchFamily="34" charset="0"/>
              </a:rPr>
              <a:t>Antenna. U.S. only. Excludes free tiers, MVPD + Telco Distribution, and select Bundles. Services include AMC+, Apple TV+, BET+, Discovery+, Disney+, Hulu, Max, Netflix, Paramount+, Peacock and Starz. AMC+ does not include Direct distribution. </a:t>
            </a:r>
            <a:endParaRPr kumimoji="0" lang="en-US" sz="800" b="0" i="1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588C16-39CC-156A-3190-508219119C24}"/>
              </a:ext>
            </a:extLst>
          </p:cNvPr>
          <p:cNvSpPr txBox="1"/>
          <p:nvPr/>
        </p:nvSpPr>
        <p:spPr>
          <a:xfrm>
            <a:off x="2230120" y="1894363"/>
            <a:ext cx="7731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Select SVOD Gross Adds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Ad-Free vs. Ad-Supported</a:t>
            </a:r>
            <a:endParaRPr kumimoji="0" lang="en-US" sz="160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F0C02A9E-B197-7C18-84E6-23AFF5787C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59843191"/>
              </p:ext>
            </p:extLst>
          </p:nvPr>
        </p:nvGraphicFramePr>
        <p:xfrm>
          <a:off x="352574" y="2659636"/>
          <a:ext cx="11486853" cy="34786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D96CB8CA-0192-B730-9A23-00620404DA19}"/>
              </a:ext>
            </a:extLst>
          </p:cNvPr>
          <p:cNvSpPr/>
          <p:nvPr/>
        </p:nvSpPr>
        <p:spPr>
          <a:xfrm>
            <a:off x="9349549" y="2830749"/>
            <a:ext cx="2237362" cy="3355942"/>
          </a:xfrm>
          <a:prstGeom prst="rect">
            <a:avLst/>
          </a:prstGeom>
          <a:noFill/>
          <a:ln w="38100">
            <a:solidFill>
              <a:srgbClr val="4EBE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479834F-6059-97F2-8E78-3374F078B88D}"/>
              </a:ext>
            </a:extLst>
          </p:cNvPr>
          <p:cNvGrpSpPr/>
          <p:nvPr/>
        </p:nvGrpSpPr>
        <p:grpSpPr>
          <a:xfrm>
            <a:off x="-32780" y="1491474"/>
            <a:ext cx="2341548" cy="506136"/>
            <a:chOff x="333914" y="3624351"/>
            <a:chExt cx="2440178" cy="508231"/>
          </a:xfrm>
        </p:grpSpPr>
        <p:pic>
          <p:nvPicPr>
            <p:cNvPr id="4" name="Picture 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F771FDC7-8A0D-3793-3161-B38CB6F2B8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4816" y="3646462"/>
              <a:ext cx="1119276" cy="486120"/>
            </a:xfrm>
            <a:prstGeom prst="rect">
              <a:avLst/>
            </a:prstGeom>
          </p:spPr>
        </p:pic>
        <p:pic>
          <p:nvPicPr>
            <p:cNvPr id="6" name="Picture 5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A0467797-8316-46D0-16F1-A0CB16D13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3914" y="3624351"/>
              <a:ext cx="1410542" cy="4919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5909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87AB51-E85C-EADD-82DB-9793E36AF25F}"/>
              </a:ext>
            </a:extLst>
          </p:cNvPr>
          <p:cNvSpPr/>
          <p:nvPr/>
        </p:nvSpPr>
        <p:spPr>
          <a:xfrm>
            <a:off x="-9054" y="-9053"/>
            <a:ext cx="12201053" cy="1431094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C1414B-E824-E306-C094-EEEE3CC60696}"/>
              </a:ext>
            </a:extLst>
          </p:cNvPr>
          <p:cNvSpPr/>
          <p:nvPr/>
        </p:nvSpPr>
        <p:spPr>
          <a:xfrm>
            <a:off x="124288" y="230668"/>
            <a:ext cx="1173520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600" b="1">
                <a:solidFill>
                  <a:srgbClr val="ED3C8D"/>
                </a:solidFill>
                <a:latin typeface="Helvetica" pitchFamily="2" charset="0"/>
              </a:rPr>
              <a:t>Snackable Insights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: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+mn-cs"/>
              </a:rPr>
              <a:t>Download two of VAB’s most popular infographics for quick insights on video consumption and the latest on currency!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DB12D8B-F863-FEC4-4CC6-5EB66E67D7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DC12103-7CDD-2573-1608-579581AEE4FA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19BE86B-147A-F256-1735-47E4FFAF4199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7" name="TextBox 6">
            <a:hlinkClick r:id="rId4"/>
            <a:extLst>
              <a:ext uri="{FF2B5EF4-FFF2-40B4-BE49-F238E27FC236}">
                <a16:creationId xmlns:a16="http://schemas.microsoft.com/office/drawing/2014/main" id="{0A1AAE3E-1D86-F20C-7FC3-E23D889F3984}"/>
              </a:ext>
            </a:extLst>
          </p:cNvPr>
          <p:cNvSpPr txBox="1"/>
          <p:nvPr/>
        </p:nvSpPr>
        <p:spPr>
          <a:xfrm>
            <a:off x="124287" y="1430843"/>
            <a:ext cx="592455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Story of Us: </a:t>
            </a:r>
            <a:br>
              <a:rPr lang="en-US" sz="1600" b="1" u="sng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1600" b="1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How Americans Spend Their Leisure Time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A1AA017-3FAE-769A-70D3-D7D86CBA1EE6}"/>
              </a:ext>
            </a:extLst>
          </p:cNvPr>
          <p:cNvCxnSpPr>
            <a:cxnSpLocks/>
          </p:cNvCxnSpPr>
          <p:nvPr/>
        </p:nvCxnSpPr>
        <p:spPr>
          <a:xfrm>
            <a:off x="6339955" y="1476486"/>
            <a:ext cx="0" cy="4975114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hlinkClick r:id="rId5"/>
            <a:extLst>
              <a:ext uri="{FF2B5EF4-FFF2-40B4-BE49-F238E27FC236}">
                <a16:creationId xmlns:a16="http://schemas.microsoft.com/office/drawing/2014/main" id="{27B04529-BBFD-5D59-35B0-C06A74EAEA64}"/>
              </a:ext>
            </a:extLst>
          </p:cNvPr>
          <p:cNvSpPr txBox="1"/>
          <p:nvPr/>
        </p:nvSpPr>
        <p:spPr>
          <a:xfrm>
            <a:off x="6570485" y="1426062"/>
            <a:ext cx="47367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>
                <a:solidFill>
                  <a:srgbClr val="00BFF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Multi-Currency Menu: </a:t>
            </a:r>
            <a:br>
              <a:rPr lang="en-US" sz="1600" b="1" u="sng">
                <a:solidFill>
                  <a:srgbClr val="00BFF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1600" b="1">
                <a:solidFill>
                  <a:srgbClr val="00BFF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Quick Guide on Currency Options</a:t>
            </a:r>
          </a:p>
        </p:txBody>
      </p:sp>
      <p:pic>
        <p:nvPicPr>
          <p:cNvPr id="33" name="Picture 32">
            <a:hlinkClick r:id="rId5"/>
            <a:extLst>
              <a:ext uri="{FF2B5EF4-FFF2-40B4-BE49-F238E27FC236}">
                <a16:creationId xmlns:a16="http://schemas.microsoft.com/office/drawing/2014/main" id="{408A946B-2484-A814-DFFE-C2357CA0AB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 radius="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99741" y="2026301"/>
            <a:ext cx="3435875" cy="4425299"/>
          </a:xfrm>
          <a:prstGeom prst="rect">
            <a:avLst/>
          </a:prstGeom>
        </p:spPr>
      </p:pic>
      <p:sp>
        <p:nvSpPr>
          <p:cNvPr id="20" name="Rectangle: Rounded Corners 19">
            <a:hlinkClick r:id="rId5"/>
            <a:extLst>
              <a:ext uri="{FF2B5EF4-FFF2-40B4-BE49-F238E27FC236}">
                <a16:creationId xmlns:a16="http://schemas.microsoft.com/office/drawing/2014/main" id="{7B4B9169-FE26-D7A4-5273-7EAE2A52707E}"/>
              </a:ext>
            </a:extLst>
          </p:cNvPr>
          <p:cNvSpPr/>
          <p:nvPr/>
        </p:nvSpPr>
        <p:spPr>
          <a:xfrm>
            <a:off x="6499961" y="3699496"/>
            <a:ext cx="5006240" cy="887743"/>
          </a:xfrm>
          <a:prstGeom prst="roundRect">
            <a:avLst/>
          </a:prstGeom>
          <a:solidFill>
            <a:srgbClr val="00BFF2"/>
          </a:solidFill>
          <a:ln w="28575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Download to learn more!</a:t>
            </a:r>
          </a:p>
        </p:txBody>
      </p:sp>
      <p:pic>
        <p:nvPicPr>
          <p:cNvPr id="9" name="Picture 8">
            <a:hlinkClick r:id="rId4"/>
            <a:extLst>
              <a:ext uri="{FF2B5EF4-FFF2-40B4-BE49-F238E27FC236}">
                <a16:creationId xmlns:a16="http://schemas.microsoft.com/office/drawing/2014/main" id="{BB935BB2-EAC1-673B-FF9A-A658F3088A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Blur radius="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9639" y="2348024"/>
            <a:ext cx="5446978" cy="3590683"/>
          </a:xfrm>
          <a:prstGeom prst="rect">
            <a:avLst/>
          </a:prstGeom>
        </p:spPr>
      </p:pic>
      <p:sp>
        <p:nvSpPr>
          <p:cNvPr id="10" name="Rectangle: Rounded Corners 9">
            <a:hlinkClick r:id="rId4"/>
            <a:extLst>
              <a:ext uri="{FF2B5EF4-FFF2-40B4-BE49-F238E27FC236}">
                <a16:creationId xmlns:a16="http://schemas.microsoft.com/office/drawing/2014/main" id="{2E77F468-F7EB-6EA9-6E5E-7BED3ADFC0C4}"/>
              </a:ext>
            </a:extLst>
          </p:cNvPr>
          <p:cNvSpPr/>
          <p:nvPr/>
        </p:nvSpPr>
        <p:spPr>
          <a:xfrm>
            <a:off x="106444" y="3699495"/>
            <a:ext cx="5953368" cy="887743"/>
          </a:xfrm>
          <a:prstGeom prst="roundRect">
            <a:avLst/>
          </a:prstGeom>
          <a:solidFill>
            <a:srgbClr val="ED3C8D"/>
          </a:solidFill>
          <a:ln w="28575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Download to get the full picture!</a:t>
            </a:r>
          </a:p>
        </p:txBody>
      </p:sp>
    </p:spTree>
    <p:extLst>
      <p:ext uri="{BB962C8B-B14F-4D97-AF65-F5344CB8AC3E}">
        <p14:creationId xmlns:p14="http://schemas.microsoft.com/office/powerpoint/2010/main" val="3610542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D863E07-6EA4-165F-E860-BFC0D4985492}"/>
              </a:ext>
            </a:extLst>
          </p:cNvPr>
          <p:cNvSpPr/>
          <p:nvPr/>
        </p:nvSpPr>
        <p:spPr>
          <a:xfrm>
            <a:off x="273600" y="2257096"/>
            <a:ext cx="11839966" cy="3476711"/>
          </a:xfrm>
          <a:prstGeom prst="rect">
            <a:avLst/>
          </a:prstGeom>
          <a:solidFill>
            <a:srgbClr val="E2E8F1"/>
          </a:solidFill>
          <a:ln w="38100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87AB51-E85C-EADD-82DB-9793E36AF25F}"/>
              </a:ext>
            </a:extLst>
          </p:cNvPr>
          <p:cNvSpPr/>
          <p:nvPr/>
        </p:nvSpPr>
        <p:spPr>
          <a:xfrm>
            <a:off x="-9054" y="-9053"/>
            <a:ext cx="12201053" cy="1431094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C1414B-E824-E306-C094-EEEE3CC60696}"/>
              </a:ext>
            </a:extLst>
          </p:cNvPr>
          <p:cNvSpPr/>
          <p:nvPr/>
        </p:nvSpPr>
        <p:spPr>
          <a:xfrm>
            <a:off x="124287" y="230668"/>
            <a:ext cx="1004952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600" b="1">
                <a:solidFill>
                  <a:srgbClr val="ED3C8D"/>
                </a:solidFill>
                <a:latin typeface="Helvetica" pitchFamily="2" charset="0"/>
              </a:rPr>
              <a:t>Gen Z Glossary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: </a:t>
            </a:r>
            <a:r>
              <a:rPr kumimoji="0" lang="en-US" sz="2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101 terms</a:t>
            </a:r>
            <a:r>
              <a:rPr kumimoji="0" lang="en-US" sz="2600" b="1" i="0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to decoding Gen Z, helping brands understand and connect with young audiences</a:t>
            </a:r>
            <a:endParaRPr kumimoji="0" lang="en-US" sz="2600" b="1" i="1" u="none" strike="noStrike" kern="1200" cap="none" spc="0" normalizeH="0" baseline="0" noProof="0">
              <a:ln>
                <a:noFill/>
              </a:ln>
              <a:solidFill>
                <a:srgbClr val="00BFF2"/>
              </a:solidFill>
              <a:effectLst/>
              <a:uLnTx/>
              <a:uFillTx/>
              <a:latin typeface="Helvetica" panose="020B0604020202020204" pitchFamily="34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DB12D8B-F863-FEC4-4CC6-5EB66E67D7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DC12103-7CDD-2573-1608-579581AEE4FA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19BE86B-147A-F256-1735-47E4FFAF4199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25" name="TextBox 24">
            <a:hlinkClick r:id="rId4"/>
            <a:extLst>
              <a:ext uri="{FF2B5EF4-FFF2-40B4-BE49-F238E27FC236}">
                <a16:creationId xmlns:a16="http://schemas.microsoft.com/office/drawing/2014/main" id="{B6B5AD1A-2491-4771-2C58-81BF5F59C0F3}"/>
              </a:ext>
            </a:extLst>
          </p:cNvPr>
          <p:cNvSpPr txBox="1"/>
          <p:nvPr/>
        </p:nvSpPr>
        <p:spPr>
          <a:xfrm>
            <a:off x="10269960" y="1166047"/>
            <a:ext cx="18644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Click here for the full report</a:t>
            </a:r>
          </a:p>
        </p:txBody>
      </p:sp>
      <p:pic>
        <p:nvPicPr>
          <p:cNvPr id="4098" name="Picture 2">
            <a:hlinkClick r:id="rId4"/>
            <a:extLst>
              <a:ext uri="{FF2B5EF4-FFF2-40B4-BE49-F238E27FC236}">
                <a16:creationId xmlns:a16="http://schemas.microsoft.com/office/drawing/2014/main" id="{74F5EC72-90FD-94F5-46E2-F7A0D75ED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803" y="73436"/>
            <a:ext cx="1828800" cy="1116757"/>
          </a:xfrm>
          <a:prstGeom prst="rect">
            <a:avLst/>
          </a:prstGeom>
          <a:ln>
            <a:solidFill>
              <a:srgbClr val="1B146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CCED55-8E55-5542-9180-E30498071B4C}"/>
              </a:ext>
            </a:extLst>
          </p:cNvPr>
          <p:cNvSpPr txBox="1"/>
          <p:nvPr/>
        </p:nvSpPr>
        <p:spPr>
          <a:xfrm>
            <a:off x="352887" y="2300980"/>
            <a:ext cx="54959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19110" indent="-419110">
              <a:buBlip>
                <a:blip r:embed="rId6"/>
              </a:buBlip>
            </a:pPr>
            <a:r>
              <a:rPr lang="en-US" sz="1800" b="1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Basic:</a:t>
            </a:r>
            <a:r>
              <a:rPr lang="en-US" sz="1800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80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Someone who likes and prefers mainstream products, music, fashion and trends </a:t>
            </a:r>
          </a:p>
        </p:txBody>
      </p:sp>
      <p:sp>
        <p:nvSpPr>
          <p:cNvPr id="8" name="Rectangle 7">
            <a:hlinkClick r:id="rId4"/>
            <a:extLst>
              <a:ext uri="{FF2B5EF4-FFF2-40B4-BE49-F238E27FC236}">
                <a16:creationId xmlns:a16="http://schemas.microsoft.com/office/drawing/2014/main" id="{E6E9027E-BFC1-C789-6D78-DCAD22FEF3A3}"/>
              </a:ext>
            </a:extLst>
          </p:cNvPr>
          <p:cNvSpPr/>
          <p:nvPr/>
        </p:nvSpPr>
        <p:spPr>
          <a:xfrm>
            <a:off x="2527723" y="5946160"/>
            <a:ext cx="7144367" cy="350107"/>
          </a:xfrm>
          <a:prstGeom prst="rect">
            <a:avLst/>
          </a:prstGeom>
          <a:solidFill>
            <a:srgbClr val="ED3C8D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>
                <a:latin typeface="Helvetica" panose="020B0604020202020204" pitchFamily="34" charset="0"/>
                <a:cs typeface="Helvetica" panose="020B0604020202020204" pitchFamily="34" charset="0"/>
              </a:rPr>
              <a:t>Download</a:t>
            </a:r>
            <a:r>
              <a:rPr lang="en-US" b="1" i="1">
                <a:latin typeface="Helvetica" panose="020B0604020202020204" pitchFamily="34" charset="0"/>
                <a:cs typeface="Helvetica" panose="020B0604020202020204" pitchFamily="34" charset="0"/>
              </a:rPr>
              <a:t> ‘Untangling Gen Z Slang’ </a:t>
            </a:r>
            <a:r>
              <a:rPr lang="en-US" i="1">
                <a:latin typeface="Helvetica" panose="020B0604020202020204" pitchFamily="34" charset="0"/>
                <a:cs typeface="Helvetica" panose="020B0604020202020204" pitchFamily="34" charset="0"/>
              </a:rPr>
              <a:t>for the full list of 101 terms!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4CF88E-BEDE-39C6-20F2-F8340A885D48}"/>
              </a:ext>
            </a:extLst>
          </p:cNvPr>
          <p:cNvSpPr txBox="1"/>
          <p:nvPr/>
        </p:nvSpPr>
        <p:spPr>
          <a:xfrm>
            <a:off x="0" y="1708183"/>
            <a:ext cx="12201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u="sng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Sampling of Gen Z Terms Included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9B57BB-6144-0042-1E33-1116FA8D6338}"/>
              </a:ext>
            </a:extLst>
          </p:cNvPr>
          <p:cNvSpPr txBox="1"/>
          <p:nvPr/>
        </p:nvSpPr>
        <p:spPr>
          <a:xfrm>
            <a:off x="348125" y="3360733"/>
            <a:ext cx="55002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19110" indent="-419110">
              <a:buBlip>
                <a:blip r:embed="rId6"/>
              </a:buBlip>
            </a:pPr>
            <a:r>
              <a:rPr lang="en-US" sz="1800" b="1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Cap: </a:t>
            </a:r>
            <a:r>
              <a:rPr lang="en-US" sz="180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Not the truth, a lie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C138C6-D1A6-F6D2-BC13-CB3F81B674BE}"/>
              </a:ext>
            </a:extLst>
          </p:cNvPr>
          <p:cNvSpPr txBox="1"/>
          <p:nvPr/>
        </p:nvSpPr>
        <p:spPr>
          <a:xfrm>
            <a:off x="348125" y="3996901"/>
            <a:ext cx="55002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19110" indent="-419110">
              <a:buBlip>
                <a:blip r:embed="rId6"/>
              </a:buBlip>
            </a:pPr>
            <a:r>
              <a:rPr lang="en-US" sz="1800" b="1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Eras: </a:t>
            </a:r>
            <a:r>
              <a:rPr lang="en-US" sz="180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 stage of life that you are in (I'm in my fitness era!)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106585-B234-70CD-CC63-C64C36468F99}"/>
              </a:ext>
            </a:extLst>
          </p:cNvPr>
          <p:cNvSpPr txBox="1"/>
          <p:nvPr/>
        </p:nvSpPr>
        <p:spPr>
          <a:xfrm>
            <a:off x="348125" y="4866632"/>
            <a:ext cx="55002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19110" indent="-419110">
              <a:buBlip>
                <a:blip r:embed="rId6"/>
              </a:buBlip>
            </a:pPr>
            <a:r>
              <a:rPr lang="en-US" sz="1800" b="1" err="1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Flavortown</a:t>
            </a:r>
            <a:r>
              <a:rPr lang="en-US" sz="1800" b="1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 </a:t>
            </a:r>
            <a:r>
              <a:rPr lang="en-US" sz="180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Guy Fieri slang term, it is a state of mind where food and fun meet in harmony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E6B0CE-7E82-7224-5CEB-C72FF26F1DAC}"/>
              </a:ext>
            </a:extLst>
          </p:cNvPr>
          <p:cNvSpPr txBox="1"/>
          <p:nvPr/>
        </p:nvSpPr>
        <p:spPr>
          <a:xfrm>
            <a:off x="6099907" y="2300980"/>
            <a:ext cx="59031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19110" indent="-419110">
              <a:buBlip>
                <a:blip r:embed="rId6"/>
              </a:buBlip>
            </a:pPr>
            <a:r>
              <a:rPr lang="en-US" sz="1800" b="1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FRFR: </a:t>
            </a:r>
            <a:r>
              <a:rPr lang="en-US" sz="180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For Real For Real, to emphasize the truth in a statement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FB3BC45-A825-E1ED-8811-27F7A563B93B}"/>
              </a:ext>
            </a:extLst>
          </p:cNvPr>
          <p:cNvSpPr txBox="1"/>
          <p:nvPr/>
        </p:nvSpPr>
        <p:spPr>
          <a:xfrm>
            <a:off x="6099907" y="3176468"/>
            <a:ext cx="60136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19110" indent="-419110">
              <a:buBlip>
                <a:blip r:embed="rId6"/>
              </a:buBlip>
            </a:pPr>
            <a:r>
              <a:rPr lang="en-US" sz="1800" b="1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Hits Different: </a:t>
            </a:r>
            <a:r>
              <a:rPr lang="en-US" sz="180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Something that has a profound impact on you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8A1F52B-C3F8-99B3-EE62-F5382D5E6102}"/>
              </a:ext>
            </a:extLst>
          </p:cNvPr>
          <p:cNvSpPr txBox="1"/>
          <p:nvPr/>
        </p:nvSpPr>
        <p:spPr>
          <a:xfrm>
            <a:off x="6099907" y="3996901"/>
            <a:ext cx="60689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19110" indent="-419110">
              <a:buBlip>
                <a:blip r:embed="rId6"/>
              </a:buBlip>
            </a:pPr>
            <a:r>
              <a:rPr lang="en-US" sz="1800" b="1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Main Character</a:t>
            </a:r>
            <a:r>
              <a:rPr lang="en-US" sz="1800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 </a:t>
            </a:r>
            <a:r>
              <a:rPr lang="en-US" sz="180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 type of energy someone gives off, thinking they are the main character in their own story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70B64D1-F117-FED3-DFBF-A290A9B0002D}"/>
              </a:ext>
            </a:extLst>
          </p:cNvPr>
          <p:cNvSpPr txBox="1"/>
          <p:nvPr/>
        </p:nvSpPr>
        <p:spPr>
          <a:xfrm>
            <a:off x="6099907" y="4866632"/>
            <a:ext cx="61011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19110" indent="-419110">
              <a:buBlip>
                <a:blip r:embed="rId6"/>
              </a:buBlip>
            </a:pPr>
            <a:r>
              <a:rPr lang="en-US" sz="1800" b="1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Understood the Assignment: </a:t>
            </a:r>
            <a:r>
              <a:rPr lang="en-US" sz="180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Someone who is giving 100% in whatever they are doing </a:t>
            </a:r>
          </a:p>
        </p:txBody>
      </p:sp>
      <p:pic>
        <p:nvPicPr>
          <p:cNvPr id="3" name="Picture 2" descr="A red and yellow fire&#10;&#10;Description automatically generated">
            <a:extLst>
              <a:ext uri="{FF2B5EF4-FFF2-40B4-BE49-F238E27FC236}">
                <a16:creationId xmlns:a16="http://schemas.microsoft.com/office/drawing/2014/main" id="{08DCF598-DCE0-DEC0-C0FA-8CEB707B2A3F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238" y="5169595"/>
            <a:ext cx="515826" cy="499421"/>
          </a:xfrm>
          <a:prstGeom prst="rect">
            <a:avLst/>
          </a:prstGeom>
        </p:spPr>
      </p:pic>
      <p:pic>
        <p:nvPicPr>
          <p:cNvPr id="4" name="Picture 3" descr="A blue and pink hat with a red circle&#10;&#10;Description automatically generated">
            <a:extLst>
              <a:ext uri="{FF2B5EF4-FFF2-40B4-BE49-F238E27FC236}">
                <a16:creationId xmlns:a16="http://schemas.microsoft.com/office/drawing/2014/main" id="{2914F48A-63B7-A87A-1B40-6AB974FC67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34447" y="3219934"/>
            <a:ext cx="650929" cy="650929"/>
          </a:xfrm>
          <a:prstGeom prst="rect">
            <a:avLst/>
          </a:prstGeom>
        </p:spPr>
      </p:pic>
      <p:pic>
        <p:nvPicPr>
          <p:cNvPr id="6" name="Picture 5" descr="A cartoon of a hand with long nails&#10;&#10;Description automatically generated">
            <a:extLst>
              <a:ext uri="{FF2B5EF4-FFF2-40B4-BE49-F238E27FC236}">
                <a16:creationId xmlns:a16="http://schemas.microsoft.com/office/drawing/2014/main" id="{042490AD-EE8E-CB13-7DDB-4DC8A327DD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28342" y="3493713"/>
            <a:ext cx="559576" cy="559576"/>
          </a:xfrm>
          <a:prstGeom prst="rect">
            <a:avLst/>
          </a:prstGeom>
        </p:spPr>
      </p:pic>
      <p:pic>
        <p:nvPicPr>
          <p:cNvPr id="10" name="Picture 9" descr="A purple and orange text&#10;&#10;Description automatically generated">
            <a:extLst>
              <a:ext uri="{FF2B5EF4-FFF2-40B4-BE49-F238E27FC236}">
                <a16:creationId xmlns:a16="http://schemas.microsoft.com/office/drawing/2014/main" id="{740439F6-AC3F-11B8-6873-6B7E6F0839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67108" y="5791330"/>
            <a:ext cx="670190" cy="670190"/>
          </a:xfrm>
          <a:prstGeom prst="rect">
            <a:avLst/>
          </a:prstGeom>
        </p:spPr>
      </p:pic>
      <p:pic>
        <p:nvPicPr>
          <p:cNvPr id="12" name="Picture 11" descr="A group of yellow stars&#10;&#10;Description automatically generated">
            <a:extLst>
              <a:ext uri="{FF2B5EF4-FFF2-40B4-BE49-F238E27FC236}">
                <a16:creationId xmlns:a16="http://schemas.microsoft.com/office/drawing/2014/main" id="{DE7151C0-308D-71B7-8D59-B47B73C5663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3714" y="5854342"/>
            <a:ext cx="524557" cy="524557"/>
          </a:xfrm>
          <a:prstGeom prst="rect">
            <a:avLst/>
          </a:prstGeom>
        </p:spPr>
      </p:pic>
      <p:pic>
        <p:nvPicPr>
          <p:cNvPr id="14" name="Picture 13" descr="A yellow face with pink tongue sticking out&#10;&#10;Description automatically generated">
            <a:extLst>
              <a:ext uri="{FF2B5EF4-FFF2-40B4-BE49-F238E27FC236}">
                <a16:creationId xmlns:a16="http://schemas.microsoft.com/office/drawing/2014/main" id="{A61AAA61-E993-4976-A59B-B8DB0835C637}"/>
              </a:ext>
            </a:extLst>
          </p:cNvPr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975" y="1594302"/>
            <a:ext cx="616622" cy="591007"/>
          </a:xfrm>
          <a:prstGeom prst="rect">
            <a:avLst/>
          </a:prstGeom>
        </p:spPr>
      </p:pic>
      <p:pic>
        <p:nvPicPr>
          <p:cNvPr id="18" name="Picture 17" descr="A yellow face with stars on it&#10;&#10;Description automatically generated">
            <a:extLst>
              <a:ext uri="{FF2B5EF4-FFF2-40B4-BE49-F238E27FC236}">
                <a16:creationId xmlns:a16="http://schemas.microsoft.com/office/drawing/2014/main" id="{064E563A-D392-7A65-8231-90A516E200F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188" y="1606167"/>
            <a:ext cx="650929" cy="65092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9016795-F47D-64B5-0704-037C7C54A9B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122" y="1796252"/>
            <a:ext cx="1240378" cy="321796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0548D231-ECB2-9935-BD5E-97D2896E23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" r="40474" b="66928"/>
          <a:stretch/>
        </p:blipFill>
        <p:spPr bwMode="auto">
          <a:xfrm>
            <a:off x="1360809" y="1709516"/>
            <a:ext cx="1367151" cy="444638"/>
          </a:xfrm>
          <a:prstGeom prst="rect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ibbon: Tilted Up 25">
            <a:extLst>
              <a:ext uri="{FF2B5EF4-FFF2-40B4-BE49-F238E27FC236}">
                <a16:creationId xmlns:a16="http://schemas.microsoft.com/office/drawing/2014/main" id="{286226A1-93D3-14A1-DF8F-1839FEFF24B0}"/>
              </a:ext>
            </a:extLst>
          </p:cNvPr>
          <p:cNvSpPr/>
          <p:nvPr/>
        </p:nvSpPr>
        <p:spPr>
          <a:xfrm>
            <a:off x="75397" y="1132836"/>
            <a:ext cx="2996655" cy="531699"/>
          </a:xfrm>
          <a:prstGeom prst="ribbon2">
            <a:avLst>
              <a:gd name="adj1" fmla="val 16667"/>
              <a:gd name="adj2" fmla="val 68804"/>
            </a:avLst>
          </a:prstGeom>
          <a:solidFill>
            <a:srgbClr val="FFE600"/>
          </a:solidFill>
          <a:ln w="19050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Bonus Slide!</a:t>
            </a:r>
          </a:p>
        </p:txBody>
      </p:sp>
    </p:spTree>
    <p:extLst>
      <p:ext uri="{BB962C8B-B14F-4D97-AF65-F5344CB8AC3E}">
        <p14:creationId xmlns:p14="http://schemas.microsoft.com/office/powerpoint/2010/main" val="34008313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87AB51-E85C-EADD-82DB-9793E36AF25F}"/>
              </a:ext>
            </a:extLst>
          </p:cNvPr>
          <p:cNvSpPr/>
          <p:nvPr/>
        </p:nvSpPr>
        <p:spPr>
          <a:xfrm>
            <a:off x="0" y="-18826"/>
            <a:ext cx="12201053" cy="1431094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C1414B-E824-E306-C094-EEEE3CC60696}"/>
              </a:ext>
            </a:extLst>
          </p:cNvPr>
          <p:cNvSpPr/>
          <p:nvPr/>
        </p:nvSpPr>
        <p:spPr>
          <a:xfrm>
            <a:off x="121906" y="227639"/>
            <a:ext cx="1004952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Your Questions, Answered: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Stay up-to-date on relevant industry topics through our new </a:t>
            </a:r>
            <a:r>
              <a:rPr kumimoji="0" lang="en-US" sz="2600" b="1" i="1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Question of the Week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 series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" panose="020B0604020202020204" pitchFamily="34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DB12D8B-F863-FEC4-4CC6-5EB66E67D7C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DC12103-7CDD-2573-1608-579581AEE4FA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19BE86B-147A-F256-1735-47E4FFAF4199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26" name="TextBox 25">
            <a:hlinkClick r:id="rId3"/>
            <a:extLst>
              <a:ext uri="{FF2B5EF4-FFF2-40B4-BE49-F238E27FC236}">
                <a16:creationId xmlns:a16="http://schemas.microsoft.com/office/drawing/2014/main" id="{8C3F8CF7-3F92-7CEF-D627-60766240893C}"/>
              </a:ext>
            </a:extLst>
          </p:cNvPr>
          <p:cNvSpPr txBox="1"/>
          <p:nvPr/>
        </p:nvSpPr>
        <p:spPr>
          <a:xfrm>
            <a:off x="10269960" y="1166047"/>
            <a:ext cx="18644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Click here for the hub</a:t>
            </a:r>
          </a:p>
        </p:txBody>
      </p:sp>
      <p:sp>
        <p:nvSpPr>
          <p:cNvPr id="8" name="TextBox 7">
            <a:hlinkClick r:id="rId5"/>
            <a:extLst>
              <a:ext uri="{FF2B5EF4-FFF2-40B4-BE49-F238E27FC236}">
                <a16:creationId xmlns:a16="http://schemas.microsoft.com/office/drawing/2014/main" id="{94164A75-E113-92F2-DE8B-61310FD508F8}"/>
              </a:ext>
            </a:extLst>
          </p:cNvPr>
          <p:cNvSpPr txBox="1"/>
          <p:nvPr/>
        </p:nvSpPr>
        <p:spPr>
          <a:xfrm>
            <a:off x="4362765" y="1869179"/>
            <a:ext cx="3475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‘As a small business owner, how</a:t>
            </a:r>
            <a:b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</a:b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can I effectively advertise on TV?’</a:t>
            </a:r>
          </a:p>
        </p:txBody>
      </p:sp>
      <p:sp>
        <p:nvSpPr>
          <p:cNvPr id="11" name="TextBox 10">
            <a:hlinkClick r:id="rId6"/>
            <a:extLst>
              <a:ext uri="{FF2B5EF4-FFF2-40B4-BE49-F238E27FC236}">
                <a16:creationId xmlns:a16="http://schemas.microsoft.com/office/drawing/2014/main" id="{E5C86074-B812-3CDC-822F-12F16EA878C7}"/>
              </a:ext>
            </a:extLst>
          </p:cNvPr>
          <p:cNvSpPr txBox="1"/>
          <p:nvPr/>
        </p:nvSpPr>
        <p:spPr>
          <a:xfrm>
            <a:off x="8272526" y="1869179"/>
            <a:ext cx="3555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‘How can I be more innovative</a:t>
            </a:r>
            <a:b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</a:b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with my TV campaign?’</a:t>
            </a:r>
          </a:p>
        </p:txBody>
      </p:sp>
      <p:sp>
        <p:nvSpPr>
          <p:cNvPr id="13" name="TextBox 12">
            <a:hlinkClick r:id="rId7"/>
            <a:extLst>
              <a:ext uri="{FF2B5EF4-FFF2-40B4-BE49-F238E27FC236}">
                <a16:creationId xmlns:a16="http://schemas.microsoft.com/office/drawing/2014/main" id="{D9781CA3-BBED-F94B-47FE-A58B421D454F}"/>
              </a:ext>
            </a:extLst>
          </p:cNvPr>
          <p:cNvSpPr txBox="1">
            <a:spLocks/>
          </p:cNvSpPr>
          <p:nvPr/>
        </p:nvSpPr>
        <p:spPr>
          <a:xfrm>
            <a:off x="511229" y="4210897"/>
            <a:ext cx="3475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‘Are ads with creative that run in contextually relevant content more effective?’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A34245-8A2B-7F07-2DB9-8A4BEB469E53}"/>
              </a:ext>
            </a:extLst>
          </p:cNvPr>
          <p:cNvSpPr txBox="1"/>
          <p:nvPr/>
        </p:nvSpPr>
        <p:spPr>
          <a:xfrm>
            <a:off x="4314405" y="4210897"/>
            <a:ext cx="3475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‘During this election year, how can I get the most impact from my local ad campaign?’</a:t>
            </a:r>
          </a:p>
        </p:txBody>
      </p:sp>
      <p:sp>
        <p:nvSpPr>
          <p:cNvPr id="20" name="TextBox 19">
            <a:hlinkClick r:id="rId8"/>
            <a:extLst>
              <a:ext uri="{FF2B5EF4-FFF2-40B4-BE49-F238E27FC236}">
                <a16:creationId xmlns:a16="http://schemas.microsoft.com/office/drawing/2014/main" id="{6EA5A5DB-04EE-528F-C5AA-619BB66CEB5E}"/>
              </a:ext>
            </a:extLst>
          </p:cNvPr>
          <p:cNvSpPr txBox="1"/>
          <p:nvPr/>
        </p:nvSpPr>
        <p:spPr>
          <a:xfrm>
            <a:off x="8264276" y="4026231"/>
            <a:ext cx="3475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‘How can I optimize my local video campaigns across screens to extend reach, drive site visits and increase sales?’</a:t>
            </a:r>
          </a:p>
        </p:txBody>
      </p:sp>
      <p:pic>
        <p:nvPicPr>
          <p:cNvPr id="38" name="Picture 37">
            <a:hlinkClick r:id="rId3"/>
            <a:extLst>
              <a:ext uri="{FF2B5EF4-FFF2-40B4-BE49-F238E27FC236}">
                <a16:creationId xmlns:a16="http://schemas.microsoft.com/office/drawing/2014/main" id="{B57755B0-C86F-CC93-A4E3-06E020B0C38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" t="628" r="2637"/>
          <a:stretch/>
        </p:blipFill>
        <p:spPr>
          <a:xfrm>
            <a:off x="10293334" y="95089"/>
            <a:ext cx="1815322" cy="1051329"/>
          </a:xfrm>
          <a:prstGeom prst="rect">
            <a:avLst/>
          </a:prstGeom>
          <a:ln>
            <a:solidFill>
              <a:srgbClr val="1B1464"/>
            </a:solidFill>
          </a:ln>
        </p:spPr>
      </p:pic>
      <p:sp>
        <p:nvSpPr>
          <p:cNvPr id="39" name="TextBox 38">
            <a:hlinkClick r:id="rId10"/>
            <a:extLst>
              <a:ext uri="{FF2B5EF4-FFF2-40B4-BE49-F238E27FC236}">
                <a16:creationId xmlns:a16="http://schemas.microsoft.com/office/drawing/2014/main" id="{6879FCE7-C539-741B-4E28-582AF06799B3}"/>
              </a:ext>
            </a:extLst>
          </p:cNvPr>
          <p:cNvSpPr txBox="1"/>
          <p:nvPr/>
        </p:nvSpPr>
        <p:spPr>
          <a:xfrm>
            <a:off x="0" y="1857924"/>
            <a:ext cx="4362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‘Despite Google’s recent delay,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how do I reduce my dependency on third-party cookies?’</a:t>
            </a:r>
          </a:p>
        </p:txBody>
      </p:sp>
      <p:pic>
        <p:nvPicPr>
          <p:cNvPr id="10" name="Picture 9">
            <a:hlinkClick r:id="rId10"/>
            <a:extLst>
              <a:ext uri="{FF2B5EF4-FFF2-40B4-BE49-F238E27FC236}">
                <a16:creationId xmlns:a16="http://schemas.microsoft.com/office/drawing/2014/main" id="{00A1018E-88E7-B2A2-456A-4B157F21044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5821" y="2321095"/>
            <a:ext cx="2817455" cy="1590463"/>
          </a:xfrm>
          <a:prstGeom prst="rect">
            <a:avLst/>
          </a:prstGeom>
          <a:ln w="19050">
            <a:solidFill>
              <a:srgbClr val="ED3C8D"/>
            </a:solidFill>
          </a:ln>
        </p:spPr>
      </p:pic>
      <p:pic>
        <p:nvPicPr>
          <p:cNvPr id="18" name="Picture 17">
            <a:hlinkClick r:id="rId5"/>
            <a:extLst>
              <a:ext uri="{FF2B5EF4-FFF2-40B4-BE49-F238E27FC236}">
                <a16:creationId xmlns:a16="http://schemas.microsoft.com/office/drawing/2014/main" id="{46DA2633-806C-C22B-B153-EA7BE60479E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91800" y="2316095"/>
            <a:ext cx="2817455" cy="1589503"/>
          </a:xfrm>
          <a:prstGeom prst="rect">
            <a:avLst/>
          </a:prstGeom>
          <a:ln w="19050">
            <a:solidFill>
              <a:srgbClr val="ED3C8D"/>
            </a:solidFill>
          </a:ln>
        </p:spPr>
      </p:pic>
      <p:pic>
        <p:nvPicPr>
          <p:cNvPr id="22" name="Picture 21">
            <a:hlinkClick r:id="rId6"/>
            <a:extLst>
              <a:ext uri="{FF2B5EF4-FFF2-40B4-BE49-F238E27FC236}">
                <a16:creationId xmlns:a16="http://schemas.microsoft.com/office/drawing/2014/main" id="{51ED0E42-B73D-A0CC-EB36-C26C22AFE73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41671" y="2331291"/>
            <a:ext cx="2817455" cy="1589221"/>
          </a:xfrm>
          <a:prstGeom prst="rect">
            <a:avLst/>
          </a:prstGeom>
          <a:ln w="19050">
            <a:solidFill>
              <a:srgbClr val="ED3C8D"/>
            </a:solidFill>
          </a:ln>
        </p:spPr>
      </p:pic>
      <p:sp>
        <p:nvSpPr>
          <p:cNvPr id="23" name="Rectangle: Rounded Corners 22">
            <a:hlinkClick r:id="rId10"/>
            <a:extLst>
              <a:ext uri="{FF2B5EF4-FFF2-40B4-BE49-F238E27FC236}">
                <a16:creationId xmlns:a16="http://schemas.microsoft.com/office/drawing/2014/main" id="{8B71B01A-8D00-5D51-B720-8F44CE01E83B}"/>
              </a:ext>
            </a:extLst>
          </p:cNvPr>
          <p:cNvSpPr/>
          <p:nvPr/>
        </p:nvSpPr>
        <p:spPr>
          <a:xfrm>
            <a:off x="2475169" y="3703497"/>
            <a:ext cx="1447141" cy="287121"/>
          </a:xfrm>
          <a:prstGeom prst="roundRect">
            <a:avLst/>
          </a:prstGeom>
          <a:solidFill>
            <a:srgbClr val="ED3C8D"/>
          </a:solidFill>
          <a:ln w="19050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Click to download</a:t>
            </a:r>
          </a:p>
        </p:txBody>
      </p:sp>
      <p:sp>
        <p:nvSpPr>
          <p:cNvPr id="25" name="Rectangle: Rounded Corners 24">
            <a:hlinkClick r:id="rId5"/>
            <a:extLst>
              <a:ext uri="{FF2B5EF4-FFF2-40B4-BE49-F238E27FC236}">
                <a16:creationId xmlns:a16="http://schemas.microsoft.com/office/drawing/2014/main" id="{43AE685E-BA3B-7951-34F6-062F819134A3}"/>
              </a:ext>
            </a:extLst>
          </p:cNvPr>
          <p:cNvSpPr/>
          <p:nvPr/>
        </p:nvSpPr>
        <p:spPr>
          <a:xfrm>
            <a:off x="6443260" y="3703497"/>
            <a:ext cx="1447141" cy="287121"/>
          </a:xfrm>
          <a:prstGeom prst="roundRect">
            <a:avLst/>
          </a:prstGeom>
          <a:solidFill>
            <a:srgbClr val="ED3C8D"/>
          </a:solidFill>
          <a:ln w="19050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Click to download</a:t>
            </a:r>
          </a:p>
        </p:txBody>
      </p:sp>
      <p:sp>
        <p:nvSpPr>
          <p:cNvPr id="27" name="Rectangle: Rounded Corners 26">
            <a:hlinkClick r:id="rId6"/>
            <a:extLst>
              <a:ext uri="{FF2B5EF4-FFF2-40B4-BE49-F238E27FC236}">
                <a16:creationId xmlns:a16="http://schemas.microsoft.com/office/drawing/2014/main" id="{57E282E6-23FD-431E-D2C7-2F505D535499}"/>
              </a:ext>
            </a:extLst>
          </p:cNvPr>
          <p:cNvSpPr/>
          <p:nvPr/>
        </p:nvSpPr>
        <p:spPr>
          <a:xfrm>
            <a:off x="10293335" y="3703497"/>
            <a:ext cx="1447141" cy="287121"/>
          </a:xfrm>
          <a:prstGeom prst="roundRect">
            <a:avLst/>
          </a:prstGeom>
          <a:solidFill>
            <a:srgbClr val="ED3C8D"/>
          </a:solidFill>
          <a:ln w="19050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Click to download</a:t>
            </a:r>
          </a:p>
        </p:txBody>
      </p:sp>
      <p:pic>
        <p:nvPicPr>
          <p:cNvPr id="36" name="Picture 35">
            <a:hlinkClick r:id="rId14"/>
            <a:extLst>
              <a:ext uri="{FF2B5EF4-FFF2-40B4-BE49-F238E27FC236}">
                <a16:creationId xmlns:a16="http://schemas.microsoft.com/office/drawing/2014/main" id="{6C0CEE0B-7F76-D660-D9F3-8B8D073CFB8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78451" y="4681670"/>
            <a:ext cx="2844153" cy="1599559"/>
          </a:xfrm>
          <a:prstGeom prst="rect">
            <a:avLst/>
          </a:prstGeom>
          <a:ln w="19050">
            <a:solidFill>
              <a:srgbClr val="ED3C8D"/>
            </a:solidFill>
          </a:ln>
        </p:spPr>
      </p:pic>
      <p:sp>
        <p:nvSpPr>
          <p:cNvPr id="40" name="Rectangle: Rounded Corners 39">
            <a:hlinkClick r:id="rId14"/>
            <a:extLst>
              <a:ext uri="{FF2B5EF4-FFF2-40B4-BE49-F238E27FC236}">
                <a16:creationId xmlns:a16="http://schemas.microsoft.com/office/drawing/2014/main" id="{25DA4EE7-E1E0-B23B-6CBB-52E58D928043}"/>
              </a:ext>
            </a:extLst>
          </p:cNvPr>
          <p:cNvSpPr/>
          <p:nvPr/>
        </p:nvSpPr>
        <p:spPr>
          <a:xfrm>
            <a:off x="6443260" y="6079067"/>
            <a:ext cx="1447141" cy="287121"/>
          </a:xfrm>
          <a:prstGeom prst="roundRect">
            <a:avLst/>
          </a:prstGeom>
          <a:solidFill>
            <a:srgbClr val="ED3C8D"/>
          </a:solidFill>
          <a:ln w="19050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Click to download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B4A538B-7754-A5E6-788A-A659B77966D1}"/>
              </a:ext>
            </a:extLst>
          </p:cNvPr>
          <p:cNvSpPr txBox="1"/>
          <p:nvPr/>
        </p:nvSpPr>
        <p:spPr>
          <a:xfrm>
            <a:off x="483207" y="6337557"/>
            <a:ext cx="65802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Note: the above reflects a sampling of slides from each ‘Question of the Week’ content piece</a:t>
            </a:r>
          </a:p>
        </p:txBody>
      </p:sp>
      <p:pic>
        <p:nvPicPr>
          <p:cNvPr id="7" name="Picture 6">
            <a:hlinkClick r:id="rId7"/>
            <a:extLst>
              <a:ext uri="{FF2B5EF4-FFF2-40B4-BE49-F238E27FC236}">
                <a16:creationId xmlns:a16="http://schemas.microsoft.com/office/drawing/2014/main" id="{9CB1894D-12DA-E228-677E-BDA12366962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75611" y="4681671"/>
            <a:ext cx="2844153" cy="1599836"/>
          </a:xfrm>
          <a:prstGeom prst="rect">
            <a:avLst/>
          </a:prstGeom>
          <a:ln w="19050">
            <a:solidFill>
              <a:srgbClr val="ED3C8D"/>
            </a:solidFill>
          </a:ln>
        </p:spPr>
      </p:pic>
      <p:sp>
        <p:nvSpPr>
          <p:cNvPr id="37" name="Rectangle: Rounded Corners 36">
            <a:hlinkClick r:id="rId7"/>
            <a:extLst>
              <a:ext uri="{FF2B5EF4-FFF2-40B4-BE49-F238E27FC236}">
                <a16:creationId xmlns:a16="http://schemas.microsoft.com/office/drawing/2014/main" id="{A4358A14-1F24-0C90-0CD4-B53D2118C025}"/>
              </a:ext>
            </a:extLst>
          </p:cNvPr>
          <p:cNvSpPr/>
          <p:nvPr/>
        </p:nvSpPr>
        <p:spPr>
          <a:xfrm>
            <a:off x="2475169" y="6079067"/>
            <a:ext cx="1447141" cy="287121"/>
          </a:xfrm>
          <a:prstGeom prst="roundRect">
            <a:avLst/>
          </a:prstGeom>
          <a:solidFill>
            <a:srgbClr val="ED3C8D"/>
          </a:solidFill>
          <a:ln w="19050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Click to download</a:t>
            </a:r>
          </a:p>
        </p:txBody>
      </p:sp>
      <p:pic>
        <p:nvPicPr>
          <p:cNvPr id="1026" name="Picture 2">
            <a:hlinkClick r:id="rId8"/>
            <a:extLst>
              <a:ext uri="{FF2B5EF4-FFF2-40B4-BE49-F238E27FC236}">
                <a16:creationId xmlns:a16="http://schemas.microsoft.com/office/drawing/2014/main" id="{82CC00C8-DA50-7589-D183-36FB262D4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671" y="4694472"/>
            <a:ext cx="2838531" cy="1586757"/>
          </a:xfrm>
          <a:prstGeom prst="rect">
            <a:avLst/>
          </a:prstGeom>
          <a:ln w="19050">
            <a:solidFill>
              <a:srgbClr val="ED3C8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: Rounded Corners 40">
            <a:hlinkClick r:id="rId8"/>
            <a:extLst>
              <a:ext uri="{FF2B5EF4-FFF2-40B4-BE49-F238E27FC236}">
                <a16:creationId xmlns:a16="http://schemas.microsoft.com/office/drawing/2014/main" id="{D6CC0D0A-4799-DA6A-60F0-5EE6C092BD0F}"/>
              </a:ext>
            </a:extLst>
          </p:cNvPr>
          <p:cNvSpPr/>
          <p:nvPr/>
        </p:nvSpPr>
        <p:spPr>
          <a:xfrm>
            <a:off x="10293335" y="6079067"/>
            <a:ext cx="1447141" cy="287121"/>
          </a:xfrm>
          <a:prstGeom prst="roundRect">
            <a:avLst/>
          </a:prstGeom>
          <a:solidFill>
            <a:srgbClr val="ED3C8D"/>
          </a:solidFill>
          <a:ln w="19050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Click to watch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418F9B-D261-7C6D-D606-65D8D250CDF3}"/>
              </a:ext>
            </a:extLst>
          </p:cNvPr>
          <p:cNvSpPr>
            <a:spLocks/>
          </p:cNvSpPr>
          <p:nvPr/>
        </p:nvSpPr>
        <p:spPr>
          <a:xfrm>
            <a:off x="2686375" y="1407466"/>
            <a:ext cx="7675053" cy="276999"/>
          </a:xfrm>
          <a:prstGeom prst="rect">
            <a:avLst/>
          </a:prstGeom>
          <a:solidFill>
            <a:srgbClr val="FFE600"/>
          </a:solidFill>
          <a:ln>
            <a:solidFill>
              <a:srgbClr val="1B1464"/>
            </a:solidFill>
          </a:ln>
        </p:spPr>
        <p:txBody>
          <a:bodyPr wrap="square" rtlCol="0" anchor="t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200" b="1" i="0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Helvetica" panose="020B0604020202020204" pitchFamily="34" charset="0"/>
              </a:rPr>
              <a:t>Have a question you want us to answer? We’re always fielding them! </a:t>
            </a:r>
            <a:r>
              <a:rPr kumimoji="0" lang="en-US" sz="1200" b="1" i="0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Helvetica" panose="020B0604020202020204" pitchFamily="34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</a:t>
            </a:r>
            <a:r>
              <a:rPr kumimoji="0" lang="en-US" sz="1200" b="1" i="0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Helvetica" panose="020B0604020202020204" pitchFamily="34" charset="0"/>
              </a:rPr>
              <a:t> to reach out to us. </a:t>
            </a:r>
            <a:endParaRPr kumimoji="0" lang="en-US" sz="1200" b="1" i="0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2" charset="0"/>
              <a:ea typeface="+mn-ea"/>
              <a:cs typeface="+mn-cs"/>
            </a:endParaRPr>
          </a:p>
        </p:txBody>
      </p:sp>
      <p:sp>
        <p:nvSpPr>
          <p:cNvPr id="3" name="Ribbon: Tilted Up 2">
            <a:extLst>
              <a:ext uri="{FF2B5EF4-FFF2-40B4-BE49-F238E27FC236}">
                <a16:creationId xmlns:a16="http://schemas.microsoft.com/office/drawing/2014/main" id="{9533A28C-C5D9-BD98-5F08-1C0DE696E574}"/>
              </a:ext>
            </a:extLst>
          </p:cNvPr>
          <p:cNvSpPr/>
          <p:nvPr/>
        </p:nvSpPr>
        <p:spPr>
          <a:xfrm>
            <a:off x="75397" y="1273046"/>
            <a:ext cx="2996655" cy="473940"/>
          </a:xfrm>
          <a:prstGeom prst="ribbon2">
            <a:avLst>
              <a:gd name="adj1" fmla="val 16667"/>
              <a:gd name="adj2" fmla="val 68804"/>
            </a:avLst>
          </a:prstGeom>
          <a:solidFill>
            <a:srgbClr val="00BFF2"/>
          </a:solidFill>
          <a:ln w="19050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New Feature!</a:t>
            </a:r>
          </a:p>
        </p:txBody>
      </p:sp>
    </p:spTree>
    <p:extLst>
      <p:ext uri="{BB962C8B-B14F-4D97-AF65-F5344CB8AC3E}">
        <p14:creationId xmlns:p14="http://schemas.microsoft.com/office/powerpoint/2010/main" val="35500892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hlinkClick r:id="rId2"/>
            <a:extLst>
              <a:ext uri="{FF2B5EF4-FFF2-40B4-BE49-F238E27FC236}">
                <a16:creationId xmlns:a16="http://schemas.microsoft.com/office/drawing/2014/main" id="{5421A31A-5F7F-3BC6-2A71-B3E30F1F7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9634" y="827354"/>
            <a:ext cx="2050988" cy="1149719"/>
          </a:xfrm>
          <a:prstGeom prst="rect">
            <a:avLst/>
          </a:prstGeom>
          <a:ln>
            <a:solidFill>
              <a:srgbClr val="1B1464"/>
            </a:solidFill>
          </a:ln>
        </p:spPr>
      </p:pic>
      <p:pic>
        <p:nvPicPr>
          <p:cNvPr id="3" name="Picture 2">
            <a:hlinkClick r:id="rId4"/>
            <a:extLst>
              <a:ext uri="{FF2B5EF4-FFF2-40B4-BE49-F238E27FC236}">
                <a16:creationId xmlns:a16="http://schemas.microsoft.com/office/drawing/2014/main" id="{D96E7989-8939-B0BA-4F48-AE4E07DCB3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6685" y="2127016"/>
            <a:ext cx="2050988" cy="1155716"/>
          </a:xfrm>
          <a:prstGeom prst="rect">
            <a:avLst/>
          </a:prstGeom>
          <a:ln>
            <a:solidFill>
              <a:srgbClr val="1B1464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92812D1-C2E7-6145-8C2A-95A25EFCD80C}"/>
              </a:ext>
            </a:extLst>
          </p:cNvPr>
          <p:cNvSpPr>
            <a:spLocks/>
          </p:cNvSpPr>
          <p:nvPr/>
        </p:nvSpPr>
        <p:spPr>
          <a:xfrm>
            <a:off x="-1" y="0"/>
            <a:ext cx="5599659" cy="6869150"/>
          </a:xfrm>
          <a:prstGeom prst="rect">
            <a:avLst/>
          </a:prstGeom>
          <a:solidFill>
            <a:srgbClr val="00C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D54650-E124-0942-8B03-A438165B55A6}"/>
              </a:ext>
            </a:extLst>
          </p:cNvPr>
          <p:cNvSpPr/>
          <p:nvPr/>
        </p:nvSpPr>
        <p:spPr>
          <a:xfrm>
            <a:off x="132726" y="4155109"/>
            <a:ext cx="5086153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Discover more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Helvetica-Normal" pitchFamily="2" charset="0"/>
                <a:ea typeface="+mn-ea"/>
                <a:cs typeface="+mn-cs"/>
              </a:rPr>
              <a:t>Looking for more data, insights and takeaways? Check out this related VAB content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33B3C66-BB54-4899-9837-0457B0BFA117}"/>
              </a:ext>
            </a:extLst>
          </p:cNvPr>
          <p:cNvSpPr/>
          <p:nvPr/>
        </p:nvSpPr>
        <p:spPr>
          <a:xfrm>
            <a:off x="5599658" y="6019000"/>
            <a:ext cx="65923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VAB Members, brand marketers and agencies get free and immediate access to VAB’s content library.  Get access at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theVAB.com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BFF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F7AFDA0F-6C69-446A-B240-1B063BAA97A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81" t="95080"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40" name="Slide Number Placeholder 5">
            <a:extLst>
              <a:ext uri="{FF2B5EF4-FFF2-40B4-BE49-F238E27FC236}">
                <a16:creationId xmlns:a16="http://schemas.microsoft.com/office/drawing/2014/main" id="{B6377841-6279-4CE0-881E-D6F15129EC44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C967FAB-7FBC-45CF-851C-77D0806CC167}"/>
              </a:ext>
            </a:extLst>
          </p:cNvPr>
          <p:cNvSpPr/>
          <p:nvPr/>
        </p:nvSpPr>
        <p:spPr>
          <a:xfrm>
            <a:off x="-21518" y="6586958"/>
            <a:ext cx="122350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7143943-CB1E-FB6D-EEF4-AA6CEEC5A7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1966" y="0"/>
            <a:ext cx="1290033" cy="75118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21CA05B0-CD80-DA4C-1E8C-F2715B8B11A7}"/>
              </a:ext>
            </a:extLst>
          </p:cNvPr>
          <p:cNvGrpSpPr/>
          <p:nvPr/>
        </p:nvGrpSpPr>
        <p:grpSpPr>
          <a:xfrm>
            <a:off x="45074" y="2134583"/>
            <a:ext cx="2219499" cy="744993"/>
            <a:chOff x="198561" y="542425"/>
            <a:chExt cx="1762143" cy="74499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C4732BA-CF93-7530-0375-F4ADF794BD33}"/>
                </a:ext>
              </a:extLst>
            </p:cNvPr>
            <p:cNvSpPr txBox="1"/>
            <p:nvPr/>
          </p:nvSpPr>
          <p:spPr>
            <a:xfrm>
              <a:off x="198561" y="542425"/>
              <a:ext cx="118250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  <a:hlinkClick r:id="rId9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Reed Kiely</a:t>
              </a:r>
              <a:endPara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95A1D22-8BA0-E6B9-4727-95CD9F4A90DD}"/>
                </a:ext>
              </a:extLst>
            </p:cNvPr>
            <p:cNvSpPr txBox="1"/>
            <p:nvPr/>
          </p:nvSpPr>
          <p:spPr>
            <a:xfrm>
              <a:off x="198561" y="856531"/>
              <a:ext cx="176214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+mn-cs"/>
                </a:rPr>
                <a:t>Director, Data Insights &amp; Trends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+mn-cs"/>
                </a:rPr>
                <a:t>reedk@thevab.com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2B7FA00-77DB-ACFC-7024-C678EECC1DC9}"/>
              </a:ext>
            </a:extLst>
          </p:cNvPr>
          <p:cNvGrpSpPr/>
          <p:nvPr/>
        </p:nvGrpSpPr>
        <p:grpSpPr>
          <a:xfrm>
            <a:off x="2349451" y="1237643"/>
            <a:ext cx="3112063" cy="744993"/>
            <a:chOff x="2529808" y="542425"/>
            <a:chExt cx="2365895" cy="744993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018CB02-810B-63A4-8B7C-17C9635CCC5B}"/>
                </a:ext>
              </a:extLst>
            </p:cNvPr>
            <p:cNvSpPr txBox="1"/>
            <p:nvPr/>
          </p:nvSpPr>
          <p:spPr>
            <a:xfrm>
              <a:off x="2529808" y="542425"/>
              <a:ext cx="15739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  <a:hlinkClick r:id="rId9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Leah Montner-Dixon</a:t>
              </a:r>
              <a:endPara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739F5B9-2E66-50D9-6A6F-2DAEECD1768C}"/>
                </a:ext>
              </a:extLst>
            </p:cNvPr>
            <p:cNvSpPr txBox="1"/>
            <p:nvPr/>
          </p:nvSpPr>
          <p:spPr>
            <a:xfrm>
              <a:off x="2529808" y="856531"/>
              <a:ext cx="236589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+mn-cs"/>
                </a:rPr>
                <a:t>Director, Audience &amp; Behavioral Insights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+mn-cs"/>
                </a:rPr>
                <a:t>leahm@thevab.com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93F92E1-2D8C-F994-163A-E4FDD34BAE7A}"/>
              </a:ext>
            </a:extLst>
          </p:cNvPr>
          <p:cNvGrpSpPr/>
          <p:nvPr/>
        </p:nvGrpSpPr>
        <p:grpSpPr>
          <a:xfrm>
            <a:off x="2337742" y="2135123"/>
            <a:ext cx="3306991" cy="744993"/>
            <a:chOff x="4357874" y="542425"/>
            <a:chExt cx="1714453" cy="744993"/>
          </a:xfrm>
        </p:grpSpPr>
        <p:sp>
          <p:nvSpPr>
            <p:cNvPr id="30" name="TextBox 29">
              <a:hlinkClick r:id="rId9"/>
              <a:extLst>
                <a:ext uri="{FF2B5EF4-FFF2-40B4-BE49-F238E27FC236}">
                  <a16:creationId xmlns:a16="http://schemas.microsoft.com/office/drawing/2014/main" id="{47318210-A070-9872-838D-2B3B4A0C7D99}"/>
                </a:ext>
              </a:extLst>
            </p:cNvPr>
            <p:cNvSpPr txBox="1"/>
            <p:nvPr/>
          </p:nvSpPr>
          <p:spPr>
            <a:xfrm>
              <a:off x="4357874" y="542425"/>
              <a:ext cx="135341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  <a:hlinkClick r:id="rId9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Karolina</a:t>
              </a: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  <a:hlinkClick r:id="rId9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  <a:hlinkClick r:id="rId9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Guillen</a:t>
              </a: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89A4EEA-E4E9-F60C-3FC9-276A5F4956EF}"/>
                </a:ext>
              </a:extLst>
            </p:cNvPr>
            <p:cNvSpPr txBox="1"/>
            <p:nvPr/>
          </p:nvSpPr>
          <p:spPr>
            <a:xfrm>
              <a:off x="4357874" y="856531"/>
              <a:ext cx="171445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 Light" panose="020B0403020202020204"/>
                  <a:ea typeface="+mn-ea"/>
                  <a:cs typeface="+mn-cs"/>
                </a:rPr>
                <a:t>Associate Director, Insights, Strategy &amp; Analytics karolinag@thevab.com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3D9307B-9641-6CD0-B3E6-9DD44D2FD75B}"/>
              </a:ext>
            </a:extLst>
          </p:cNvPr>
          <p:cNvGrpSpPr/>
          <p:nvPr/>
        </p:nvGrpSpPr>
        <p:grpSpPr>
          <a:xfrm>
            <a:off x="45074" y="411017"/>
            <a:ext cx="2433585" cy="744993"/>
            <a:chOff x="2529807" y="542425"/>
            <a:chExt cx="1962494" cy="744993"/>
          </a:xfrm>
        </p:grpSpPr>
        <p:sp>
          <p:nvSpPr>
            <p:cNvPr id="38" name="TextBox 37">
              <a:hlinkClick r:id="rId9"/>
              <a:extLst>
                <a:ext uri="{FF2B5EF4-FFF2-40B4-BE49-F238E27FC236}">
                  <a16:creationId xmlns:a16="http://schemas.microsoft.com/office/drawing/2014/main" id="{C05794EF-3358-DCD7-8374-38F515F45348}"/>
                </a:ext>
              </a:extLst>
            </p:cNvPr>
            <p:cNvSpPr txBox="1"/>
            <p:nvPr/>
          </p:nvSpPr>
          <p:spPr>
            <a:xfrm>
              <a:off x="2529808" y="542425"/>
              <a:ext cx="15739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sng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Jason Wiese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4C67E93-331A-13AF-630E-A4CACD3DCF72}"/>
                </a:ext>
              </a:extLst>
            </p:cNvPr>
            <p:cNvSpPr txBox="1"/>
            <p:nvPr/>
          </p:nvSpPr>
          <p:spPr>
            <a:xfrm>
              <a:off x="2529807" y="856531"/>
              <a:ext cx="196249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+mn-cs"/>
                </a:rPr>
                <a:t>SVP, Director of Strategic Insights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+mn-cs"/>
                </a:rPr>
                <a:t>jasonw@thevab.com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E3D5055-91ED-33B7-C9E9-5818EAB6E2CE}"/>
              </a:ext>
            </a:extLst>
          </p:cNvPr>
          <p:cNvGrpSpPr/>
          <p:nvPr/>
        </p:nvGrpSpPr>
        <p:grpSpPr>
          <a:xfrm>
            <a:off x="45074" y="3013992"/>
            <a:ext cx="2304376" cy="743751"/>
            <a:chOff x="289383" y="1784888"/>
            <a:chExt cx="2304376" cy="743751"/>
          </a:xfrm>
        </p:grpSpPr>
        <p:sp>
          <p:nvSpPr>
            <p:cNvPr id="8" name="TextBox 7">
              <a:hlinkClick r:id="rId9"/>
              <a:extLst>
                <a:ext uri="{FF2B5EF4-FFF2-40B4-BE49-F238E27FC236}">
                  <a16:creationId xmlns:a16="http://schemas.microsoft.com/office/drawing/2014/main" id="{2F06384C-C9BF-916C-9DBD-A69E7460B445}"/>
                </a:ext>
              </a:extLst>
            </p:cNvPr>
            <p:cNvSpPr txBox="1"/>
            <p:nvPr/>
          </p:nvSpPr>
          <p:spPr>
            <a:xfrm>
              <a:off x="289383" y="1784888"/>
              <a:ext cx="230437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sng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Kaileen Cain</a:t>
              </a:r>
            </a:p>
          </p:txBody>
        </p:sp>
        <p:sp>
          <p:nvSpPr>
            <p:cNvPr id="14" name="TextBox 13">
              <a:hlinkClick r:id="rId9"/>
              <a:extLst>
                <a:ext uri="{FF2B5EF4-FFF2-40B4-BE49-F238E27FC236}">
                  <a16:creationId xmlns:a16="http://schemas.microsoft.com/office/drawing/2014/main" id="{01B20283-96E3-F9D5-2517-60CE8D5D8D8B}"/>
                </a:ext>
              </a:extLst>
            </p:cNvPr>
            <p:cNvSpPr txBox="1"/>
            <p:nvPr/>
          </p:nvSpPr>
          <p:spPr>
            <a:xfrm>
              <a:off x="289383" y="2097752"/>
              <a:ext cx="230437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+mn-cs"/>
                </a:rPr>
                <a:t>Insights Analyst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+mn-cs"/>
                </a:rPr>
                <a:t>kaileenc@thevab.com</a:t>
              </a:r>
            </a:p>
          </p:txBody>
        </p:sp>
      </p:grpSp>
      <p:pic>
        <p:nvPicPr>
          <p:cNvPr id="27" name="Picture 26">
            <a:hlinkClick r:id="rId10"/>
            <a:extLst>
              <a:ext uri="{FF2B5EF4-FFF2-40B4-BE49-F238E27FC236}">
                <a16:creationId xmlns:a16="http://schemas.microsoft.com/office/drawing/2014/main" id="{34B6FB59-A3F5-5895-5F92-C7132A839D0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" t="204" r="353" b="534"/>
          <a:stretch/>
        </p:blipFill>
        <p:spPr>
          <a:xfrm>
            <a:off x="5722719" y="2119328"/>
            <a:ext cx="2035277" cy="1156274"/>
          </a:xfrm>
          <a:prstGeom prst="rect">
            <a:avLst/>
          </a:prstGeom>
          <a:ln>
            <a:solidFill>
              <a:srgbClr val="1B1464"/>
            </a:solidFill>
          </a:ln>
        </p:spPr>
      </p:pic>
      <p:pic>
        <p:nvPicPr>
          <p:cNvPr id="31" name="Picture 30">
            <a:hlinkClick r:id="rId12"/>
            <a:extLst>
              <a:ext uri="{FF2B5EF4-FFF2-40B4-BE49-F238E27FC236}">
                <a16:creationId xmlns:a16="http://schemas.microsoft.com/office/drawing/2014/main" id="{772B2268-65C7-27E1-1750-26ACF377638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45517" y="827354"/>
            <a:ext cx="2046531" cy="1160754"/>
          </a:xfrm>
          <a:prstGeom prst="rect">
            <a:avLst/>
          </a:prstGeom>
          <a:ln>
            <a:solidFill>
              <a:srgbClr val="1B1464"/>
            </a:solidFill>
          </a:ln>
        </p:spPr>
      </p:pic>
      <p:pic>
        <p:nvPicPr>
          <p:cNvPr id="33" name="Picture 32">
            <a:hlinkClick r:id="rId14"/>
            <a:extLst>
              <a:ext uri="{FF2B5EF4-FFF2-40B4-BE49-F238E27FC236}">
                <a16:creationId xmlns:a16="http://schemas.microsoft.com/office/drawing/2014/main" id="{9F5BC69F-FDD7-4E17-4D29-1D0828E04E9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91142" y="827354"/>
            <a:ext cx="2046531" cy="1171663"/>
          </a:xfrm>
          <a:prstGeom prst="rect">
            <a:avLst/>
          </a:prstGeom>
          <a:ln>
            <a:solidFill>
              <a:srgbClr val="1B1464"/>
            </a:solidFill>
          </a:ln>
        </p:spPr>
      </p:pic>
      <p:pic>
        <p:nvPicPr>
          <p:cNvPr id="34" name="Picture 33">
            <a:hlinkClick r:id="rId16"/>
            <a:extLst>
              <a:ext uri="{FF2B5EF4-FFF2-40B4-BE49-F238E27FC236}">
                <a16:creationId xmlns:a16="http://schemas.microsoft.com/office/drawing/2014/main" id="{F6862FD8-793F-6F0C-384A-A222F8CE5C6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50125" y="2127016"/>
            <a:ext cx="2052782" cy="1156274"/>
          </a:xfrm>
          <a:prstGeom prst="rect">
            <a:avLst/>
          </a:prstGeom>
          <a:ln>
            <a:solidFill>
              <a:srgbClr val="1B1464"/>
            </a:solidFill>
          </a:ln>
        </p:spPr>
      </p:pic>
      <p:pic>
        <p:nvPicPr>
          <p:cNvPr id="35" name="Picture 34">
            <a:hlinkClick r:id="rId18"/>
            <a:extLst>
              <a:ext uri="{FF2B5EF4-FFF2-40B4-BE49-F238E27FC236}">
                <a16:creationId xmlns:a16="http://schemas.microsoft.com/office/drawing/2014/main" id="{78B4355A-04FA-CDEC-A515-9E2AFE1005A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706713" y="3399526"/>
            <a:ext cx="2046531" cy="1171663"/>
          </a:xfrm>
          <a:prstGeom prst="rect">
            <a:avLst/>
          </a:prstGeom>
          <a:ln>
            <a:solidFill>
              <a:srgbClr val="1B1464"/>
            </a:solidFill>
          </a:ln>
        </p:spPr>
      </p:pic>
      <p:pic>
        <p:nvPicPr>
          <p:cNvPr id="36" name="Picture 35">
            <a:hlinkClick r:id="rId20"/>
            <a:extLst>
              <a:ext uri="{FF2B5EF4-FFF2-40B4-BE49-F238E27FC236}">
                <a16:creationId xmlns:a16="http://schemas.microsoft.com/office/drawing/2014/main" id="{32BD1ADA-7CD0-06B1-138B-3A47E7F0F30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878829" y="3406915"/>
            <a:ext cx="2050988" cy="1156885"/>
          </a:xfrm>
          <a:prstGeom prst="rect">
            <a:avLst/>
          </a:prstGeom>
          <a:ln>
            <a:solidFill>
              <a:srgbClr val="1B1464"/>
            </a:solidFill>
          </a:ln>
        </p:spPr>
      </p:pic>
      <p:pic>
        <p:nvPicPr>
          <p:cNvPr id="45" name="Picture 4">
            <a:hlinkClick r:id="rId22"/>
            <a:extLst>
              <a:ext uri="{FF2B5EF4-FFF2-40B4-BE49-F238E27FC236}">
                <a16:creationId xmlns:a16="http://schemas.microsoft.com/office/drawing/2014/main" id="{D2B95375-E7A9-F1BB-7934-FC6B284118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8" r="7218"/>
          <a:stretch/>
        </p:blipFill>
        <p:spPr bwMode="auto">
          <a:xfrm>
            <a:off x="10050126" y="4691799"/>
            <a:ext cx="2052780" cy="1171663"/>
          </a:xfrm>
          <a:prstGeom prst="rect">
            <a:avLst/>
          </a:prstGeom>
          <a:ln>
            <a:solidFill>
              <a:srgbClr val="1B146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>
            <a:hlinkClick r:id="rId24"/>
            <a:extLst>
              <a:ext uri="{FF2B5EF4-FFF2-40B4-BE49-F238E27FC236}">
                <a16:creationId xmlns:a16="http://schemas.microsoft.com/office/drawing/2014/main" id="{4CF32972-FF1D-D737-CC90-4F15263E9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0984" y="3400959"/>
            <a:ext cx="2031064" cy="1168797"/>
          </a:xfrm>
          <a:prstGeom prst="rect">
            <a:avLst/>
          </a:prstGeom>
          <a:ln>
            <a:solidFill>
              <a:srgbClr val="1B146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>
            <a:hlinkClick r:id="rId26"/>
            <a:extLst>
              <a:ext uri="{FF2B5EF4-FFF2-40B4-BE49-F238E27FC236}">
                <a16:creationId xmlns:a16="http://schemas.microsoft.com/office/drawing/2014/main" id="{E008D62A-80CE-07A2-9FDA-73F0E396B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057" y="4695794"/>
            <a:ext cx="2046532" cy="1163673"/>
          </a:xfrm>
          <a:prstGeom prst="rect">
            <a:avLst/>
          </a:prstGeom>
          <a:ln>
            <a:solidFill>
              <a:srgbClr val="1B146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>
            <a:hlinkClick r:id="rId28"/>
            <a:extLst>
              <a:ext uri="{FF2B5EF4-FFF2-40B4-BE49-F238E27FC236}">
                <a16:creationId xmlns:a16="http://schemas.microsoft.com/office/drawing/2014/main" id="{1E29FB79-994B-5DCA-B678-6726B389E4D5}"/>
              </a:ext>
            </a:extLst>
          </p:cNvPr>
          <p:cNvPicPr>
            <a:picLocks noChangeAspect="1"/>
          </p:cNvPicPr>
          <p:nvPr/>
        </p:nvPicPr>
        <p:blipFill rotWithShape="1">
          <a:blip r:embed="rId29"/>
          <a:srcRect b="6260"/>
          <a:stretch/>
        </p:blipFill>
        <p:spPr>
          <a:xfrm>
            <a:off x="5709334" y="4693304"/>
            <a:ext cx="2041288" cy="1168652"/>
          </a:xfrm>
          <a:prstGeom prst="rect">
            <a:avLst/>
          </a:prstGeom>
          <a:ln>
            <a:solidFill>
              <a:srgbClr val="1B1464"/>
            </a:solidFill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D1DDFFA-0E8F-4F68-3261-C2A69D4C5F62}"/>
              </a:ext>
            </a:extLst>
          </p:cNvPr>
          <p:cNvGrpSpPr/>
          <p:nvPr/>
        </p:nvGrpSpPr>
        <p:grpSpPr>
          <a:xfrm>
            <a:off x="45074" y="1237643"/>
            <a:ext cx="2461058" cy="744993"/>
            <a:chOff x="198561" y="542425"/>
            <a:chExt cx="1953926" cy="744993"/>
          </a:xfrm>
        </p:grpSpPr>
        <p:sp>
          <p:nvSpPr>
            <p:cNvPr id="10" name="TextBox 9">
              <a:hlinkClick r:id="rId9"/>
              <a:extLst>
                <a:ext uri="{FF2B5EF4-FFF2-40B4-BE49-F238E27FC236}">
                  <a16:creationId xmlns:a16="http://schemas.microsoft.com/office/drawing/2014/main" id="{566F2408-8FB0-0868-A360-7CCB85CD00CB}"/>
                </a:ext>
              </a:extLst>
            </p:cNvPr>
            <p:cNvSpPr txBox="1"/>
            <p:nvPr/>
          </p:nvSpPr>
          <p:spPr>
            <a:xfrm>
              <a:off x="198561" y="542425"/>
              <a:ext cx="118250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sng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Kailyn Hartmann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E94CCD5-E145-0CAD-2155-35864F50C5C5}"/>
                </a:ext>
              </a:extLst>
            </p:cNvPr>
            <p:cNvSpPr txBox="1"/>
            <p:nvPr/>
          </p:nvSpPr>
          <p:spPr>
            <a:xfrm>
              <a:off x="198561" y="856531"/>
              <a:ext cx="195392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+mn-cs"/>
                </a:rPr>
                <a:t>VP, Advanced Analytics &amp; Intelligence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+mn-cs"/>
                </a:rPr>
                <a:t>kailynh@thevab.com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22133E5-61AE-117C-AB74-129086264E00}"/>
              </a:ext>
            </a:extLst>
          </p:cNvPr>
          <p:cNvGrpSpPr/>
          <p:nvPr/>
        </p:nvGrpSpPr>
        <p:grpSpPr>
          <a:xfrm>
            <a:off x="2349451" y="414773"/>
            <a:ext cx="3112062" cy="744993"/>
            <a:chOff x="2529808" y="542425"/>
            <a:chExt cx="2365895" cy="744993"/>
          </a:xfrm>
        </p:grpSpPr>
        <p:sp>
          <p:nvSpPr>
            <p:cNvPr id="13" name="TextBox 12">
              <a:hlinkClick r:id="rId9"/>
              <a:extLst>
                <a:ext uri="{FF2B5EF4-FFF2-40B4-BE49-F238E27FC236}">
                  <a16:creationId xmlns:a16="http://schemas.microsoft.com/office/drawing/2014/main" id="{0D0A0104-4E86-90DE-9499-6D45F141C6E1}"/>
                </a:ext>
              </a:extLst>
            </p:cNvPr>
            <p:cNvSpPr txBox="1"/>
            <p:nvPr/>
          </p:nvSpPr>
          <p:spPr>
            <a:xfrm>
              <a:off x="2529808" y="542425"/>
              <a:ext cx="15739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sng" strike="noStrike" kern="1200" cap="none" spc="0" normalizeH="0" baseline="0" noProof="0" dirty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Ben Vandegrift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4CF4294-BE1D-F971-6C3E-45BC1B696EC3}"/>
                </a:ext>
              </a:extLst>
            </p:cNvPr>
            <p:cNvSpPr txBox="1"/>
            <p:nvPr/>
          </p:nvSpPr>
          <p:spPr>
            <a:xfrm>
              <a:off x="2529808" y="856531"/>
              <a:ext cx="236589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+mn-cs"/>
                </a:rPr>
                <a:t>VP, Measurement Solutions &amp; Innovations benjaminv@thevab.com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2A75551-EE72-EA3C-7D65-C88635936DC1}"/>
              </a:ext>
            </a:extLst>
          </p:cNvPr>
          <p:cNvSpPr txBox="1"/>
          <p:nvPr/>
        </p:nvSpPr>
        <p:spPr>
          <a:xfrm>
            <a:off x="5621175" y="194553"/>
            <a:ext cx="5838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>
                <a:solidFill>
                  <a:srgbClr val="ED3C8D"/>
                </a:solidFill>
                <a:latin typeface="Helvetica" panose="020B0403020202020204" pitchFamily="34" charset="0"/>
              </a:rPr>
              <a:t>2Q 2024 Insights &amp; Measurement Content Releases</a:t>
            </a:r>
          </a:p>
        </p:txBody>
      </p:sp>
    </p:spTree>
    <p:extLst>
      <p:ext uri="{BB962C8B-B14F-4D97-AF65-F5344CB8AC3E}">
        <p14:creationId xmlns:p14="http://schemas.microsoft.com/office/powerpoint/2010/main" val="9574958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0D49DEB-7177-4C53-A63F-C8DEAEFFD3CD}"/>
              </a:ext>
            </a:extLst>
          </p:cNvPr>
          <p:cNvSpPr/>
          <p:nvPr/>
        </p:nvSpPr>
        <p:spPr>
          <a:xfrm>
            <a:off x="449869" y="221925"/>
            <a:ext cx="9576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About VAB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B14815-07B9-42AB-B09B-0447810891B3}"/>
              </a:ext>
            </a:extLst>
          </p:cNvPr>
          <p:cNvSpPr txBox="1"/>
          <p:nvPr/>
        </p:nvSpPr>
        <p:spPr>
          <a:xfrm>
            <a:off x="449869" y="1259934"/>
            <a:ext cx="87144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VAB plays a dual role in the video advertising industry. We are leading the change to bring about a more innovative and transparent marketplace. We also provide the insights and thought leadership that enables marketers to develop business-driving marketing strategies.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Drawing on our marketing expertise, we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simplify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the complexities in our industry and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+mn-cs"/>
              </a:rPr>
              <a:t>discover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new insights that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transform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the way marketers look at their media strategy.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5C49CF-247D-4943-AF3F-A3CBCDB56DAC}"/>
              </a:ext>
            </a:extLst>
          </p:cNvPr>
          <p:cNvSpPr txBox="1"/>
          <p:nvPr/>
        </p:nvSpPr>
        <p:spPr>
          <a:xfrm>
            <a:off x="2136968" y="4285640"/>
            <a:ext cx="95077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 are committed to your business growth and proud to offer VAB members, brand marketers and agencies </a:t>
            </a: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complimentary access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our continuously-growing Insights library.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Get immediate access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theVAB.com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0359E5-558D-4CFF-9331-8C374E19D5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689" y="4177157"/>
            <a:ext cx="934320" cy="9343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EABB202-7144-43E6-9C7B-CBD54AE34E5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00BFF2"/>
              </a:clrFrom>
              <a:clrTo>
                <a:srgbClr val="00BF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3475" y="24820"/>
            <a:ext cx="5058525" cy="2945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4CC6EE-E4C0-C762-8A60-8EF83C00CEB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8053"/>
            <a:ext cx="11708793" cy="350107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8C3BFB4-07EB-8A50-3983-277A53AF5470}"/>
              </a:ext>
            </a:extLst>
          </p:cNvPr>
          <p:cNvSpPr txBox="1">
            <a:spLocks/>
          </p:cNvSpPr>
          <p:nvPr/>
        </p:nvSpPr>
        <p:spPr>
          <a:xfrm>
            <a:off x="503714" y="658897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417221-C291-8DC1-6FF0-EBCECEBF18E6}"/>
              </a:ext>
            </a:extLst>
          </p:cNvPr>
          <p:cNvSpPr/>
          <p:nvPr/>
        </p:nvSpPr>
        <p:spPr>
          <a:xfrm>
            <a:off x="483207" y="658596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</p:spTree>
    <p:extLst>
      <p:ext uri="{BB962C8B-B14F-4D97-AF65-F5344CB8AC3E}">
        <p14:creationId xmlns:p14="http://schemas.microsoft.com/office/powerpoint/2010/main" val="4501808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CEDF0A-D03C-E28C-8382-06185E8D0B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DE1BC5F-BB63-0916-3A60-3B803226C478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957BC7-FFD0-73CE-08EA-C2A979729B8D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0EA72D-F95A-F4E1-1AE8-A10F85CCEBC7}"/>
              </a:ext>
            </a:extLst>
          </p:cNvPr>
          <p:cNvSpPr/>
          <p:nvPr/>
        </p:nvSpPr>
        <p:spPr>
          <a:xfrm>
            <a:off x="0" y="-18531"/>
            <a:ext cx="12201053" cy="1431094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BFB65E1-5DA5-C833-8E66-CE8D6F16F488}"/>
              </a:ext>
            </a:extLst>
          </p:cNvPr>
          <p:cNvSpPr/>
          <p:nvPr/>
        </p:nvSpPr>
        <p:spPr>
          <a:xfrm>
            <a:off x="51853" y="230668"/>
            <a:ext cx="1024467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Gen Z prefers long-form video: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While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+mn-cs"/>
              </a:rPr>
              <a:t>P16-34 enjoy social videos, over two-thirds spend more time with long-form content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7044DA-6E18-7ACB-73DB-78BB19924A5E}"/>
              </a:ext>
            </a:extLst>
          </p:cNvPr>
          <p:cNvSpPr/>
          <p:nvPr/>
        </p:nvSpPr>
        <p:spPr>
          <a:xfrm>
            <a:off x="666504" y="2553652"/>
            <a:ext cx="5163685" cy="3644433"/>
          </a:xfrm>
          <a:prstGeom prst="rect">
            <a:avLst/>
          </a:prstGeom>
          <a:solidFill>
            <a:srgbClr val="E2E8F1"/>
          </a:solidFill>
          <a:ln w="38100"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867A7F-624E-999B-0D2D-7270AF747FA9}"/>
              </a:ext>
            </a:extLst>
          </p:cNvPr>
          <p:cNvSpPr/>
          <p:nvPr/>
        </p:nvSpPr>
        <p:spPr>
          <a:xfrm>
            <a:off x="6361812" y="2553652"/>
            <a:ext cx="5163685" cy="3644433"/>
          </a:xfrm>
          <a:prstGeom prst="rect">
            <a:avLst/>
          </a:prstGeom>
          <a:solidFill>
            <a:srgbClr val="E2E8F1"/>
          </a:solidFill>
          <a:ln w="38100"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115721-56D6-4974-4BB7-F528C8631F5E}"/>
              </a:ext>
            </a:extLst>
          </p:cNvPr>
          <p:cNvSpPr txBox="1"/>
          <p:nvPr/>
        </p:nvSpPr>
        <p:spPr>
          <a:xfrm>
            <a:off x="666504" y="4164270"/>
            <a:ext cx="5163686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solidFill>
                    <a:srgbClr val="1B1464"/>
                  </a:solidFill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65%</a:t>
            </a:r>
            <a:r>
              <a:rPr kumimoji="0" lang="en-US" sz="4800" b="1" i="0" u="none" strike="noStrike" kern="1200" cap="none" spc="0" normalizeH="0" baseline="0" noProof="0">
                <a:ln>
                  <a:solidFill>
                    <a:srgbClr val="1B1464"/>
                  </a:solidFill>
                </a:ln>
                <a:solidFill>
                  <a:srgbClr val="00C0F3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>
                <a:ln>
                  <a:solidFill>
                    <a:srgbClr val="1B1464"/>
                  </a:solidFill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/</a:t>
            </a:r>
            <a:r>
              <a:rPr kumimoji="0" lang="en-US" sz="4800" b="1" i="0" u="none" strike="noStrike" kern="1200" cap="none" spc="0" normalizeH="0" baseline="0" noProof="0">
                <a:ln>
                  <a:solidFill>
                    <a:srgbClr val="1B1464"/>
                  </a:solidFill>
                </a:ln>
                <a:solidFill>
                  <a:srgbClr val="00C0F3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>
                <a:ln>
                  <a:solidFill>
                    <a:srgbClr val="1B1464"/>
                  </a:solidFill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75%</a:t>
            </a:r>
            <a:br>
              <a:rPr kumimoji="0" lang="en-US" sz="4800" b="1" i="0" u="none" strike="noStrike" kern="1200" cap="none" spc="0" normalizeH="0" baseline="0" noProof="0">
                <a:ln>
                  <a:solidFill>
                    <a:srgbClr val="1B1464"/>
                  </a:solidFill>
                </a:ln>
                <a:solidFill>
                  <a:srgbClr val="00C0F3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</a:br>
            <a:endParaRPr kumimoji="0" lang="en-US" sz="1000" b="1" i="0" u="none" strike="noStrike" kern="1200" cap="none" spc="0" normalizeH="0" baseline="0" noProof="0">
              <a:ln>
                <a:solidFill>
                  <a:srgbClr val="1B1464"/>
                </a:solidFill>
              </a:ln>
              <a:solidFill>
                <a:srgbClr val="00C0F3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‘I spend more time watching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professionally</a:t>
            </a:r>
            <a:b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</a:b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produced long-form programming through streaming and TV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than short-form video content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on social media platforms’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2A1842-5AF5-79FE-0FBE-706714A53A71}"/>
              </a:ext>
            </a:extLst>
          </p:cNvPr>
          <p:cNvSpPr txBox="1"/>
          <p:nvPr/>
        </p:nvSpPr>
        <p:spPr>
          <a:xfrm>
            <a:off x="6361812" y="4164270"/>
            <a:ext cx="5163684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solidFill>
                    <a:srgbClr val="1B1464"/>
                  </a:solidFill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66%</a:t>
            </a:r>
            <a:r>
              <a:rPr kumimoji="0" lang="en-US" sz="4800" b="1" i="0" u="none" strike="noStrike" kern="1200" cap="none" spc="0" normalizeH="0" baseline="0" noProof="0">
                <a:ln>
                  <a:solidFill>
                    <a:srgbClr val="1B1464"/>
                  </a:solidFill>
                </a:ln>
                <a:solidFill>
                  <a:srgbClr val="00C0F3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>
                <a:ln>
                  <a:solidFill>
                    <a:srgbClr val="1B1464"/>
                  </a:solidFill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/</a:t>
            </a:r>
            <a:r>
              <a:rPr kumimoji="0" lang="en-US" sz="4800" b="1" i="0" u="none" strike="noStrike" kern="1200" cap="none" spc="0" normalizeH="0" baseline="0" noProof="0">
                <a:ln>
                  <a:solidFill>
                    <a:srgbClr val="1B1464"/>
                  </a:solidFill>
                </a:ln>
                <a:solidFill>
                  <a:srgbClr val="00C0F3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>
                <a:ln>
                  <a:solidFill>
                    <a:srgbClr val="1B1464"/>
                  </a:solidFill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71%</a:t>
            </a:r>
            <a:br>
              <a:rPr kumimoji="0" lang="en-US" sz="4800" b="1" i="0" u="none" strike="noStrike" kern="1200" cap="none" spc="0" normalizeH="0" baseline="0" noProof="0">
                <a:ln>
                  <a:solidFill>
                    <a:srgbClr val="1B1464"/>
                  </a:solidFill>
                </a:ln>
                <a:solidFill>
                  <a:srgbClr val="00C0F3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</a:br>
            <a:endParaRPr kumimoji="0" lang="en-US" sz="1000" b="1" i="0" u="none" strike="noStrike" kern="1200" cap="none" spc="0" normalizeH="0" baseline="0" noProof="0">
              <a:ln>
                <a:solidFill>
                  <a:srgbClr val="1B1464"/>
                </a:solidFill>
              </a:ln>
              <a:solidFill>
                <a:srgbClr val="00C0F3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‘Watching professionally produced, </a:t>
            </a:r>
            <a:r>
              <a:rPr kumimoji="0" lang="en-US" sz="1600" b="1" i="0" u="none" strike="noStrike" kern="1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long-form programming</a:t>
            </a:r>
            <a:r>
              <a:rPr kumimoji="0" lang="en-US" sz="1600" b="0" i="0" u="none" strike="noStrike" kern="1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through streaming and TV is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more engaging to me</a:t>
            </a:r>
            <a:r>
              <a:rPr kumimoji="0" lang="en-US" sz="1600" b="0" i="0" u="none" strike="noStrike" kern="1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than short-form,</a:t>
            </a:r>
            <a:br>
              <a:rPr kumimoji="0" lang="en-US" sz="1600" b="0" i="0" u="none" strike="noStrike" kern="1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kumimoji="0" lang="en-US" sz="1600" b="0" i="0" u="none" strike="noStrike" kern="1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user-generated videos on social media platforms’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CF49D7-2149-7D38-577F-101D22B4F7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2656" y="2612520"/>
            <a:ext cx="1499616" cy="14996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68AFCF4-5092-D8A4-71EE-8B59A66755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87263" y="2611289"/>
            <a:ext cx="1502079" cy="1502079"/>
          </a:xfrm>
          <a:prstGeom prst="rect">
            <a:avLst/>
          </a:prstGeom>
        </p:spPr>
      </p:pic>
      <p:sp>
        <p:nvSpPr>
          <p:cNvPr id="19" name="Text Placeholder 24">
            <a:extLst>
              <a:ext uri="{FF2B5EF4-FFF2-40B4-BE49-F238E27FC236}">
                <a16:creationId xmlns:a16="http://schemas.microsoft.com/office/drawing/2014/main" id="{FC12C33E-DA67-5079-DBD4-579F20C30B06}"/>
              </a:ext>
            </a:extLst>
          </p:cNvPr>
          <p:cNvSpPr txBox="1">
            <a:spLocks/>
          </p:cNvSpPr>
          <p:nvPr/>
        </p:nvSpPr>
        <p:spPr>
          <a:xfrm>
            <a:off x="438817" y="6187730"/>
            <a:ext cx="11664402" cy="339877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VAB custom research fielded by Hub Entertainment Research as part of the 2023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Evolution of Video Branding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report. Data sourced from Hub’s survey of 2,400 TV consumers, ages 16-24 &amp; P25-34 who meet the following criteria: watch at least one hour of TV / week, have broadband access. U.S. census balanced. Data collected early February 2023. Q: How much do you agree with the following statements?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088153-C758-2604-E6EE-3A23865DB7F6}"/>
              </a:ext>
            </a:extLst>
          </p:cNvPr>
          <p:cNvSpPr txBox="1"/>
          <p:nvPr/>
        </p:nvSpPr>
        <p:spPr>
          <a:xfrm>
            <a:off x="-5297" y="1959210"/>
            <a:ext cx="121972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How much do you agree or disagree with the following statements regarding short-form content?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% P16-24 / P25-34 respondents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EB1C834-3937-5ECC-17DD-76F9D748C186}"/>
              </a:ext>
            </a:extLst>
          </p:cNvPr>
          <p:cNvSpPr txBox="1"/>
          <p:nvPr/>
        </p:nvSpPr>
        <p:spPr>
          <a:xfrm>
            <a:off x="1069088" y="4830261"/>
            <a:ext cx="25098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of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P16-24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agree that…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AC007E8-6DBA-CFF1-C467-701FB58EE8DC}"/>
              </a:ext>
            </a:extLst>
          </p:cNvPr>
          <p:cNvSpPr txBox="1"/>
          <p:nvPr/>
        </p:nvSpPr>
        <p:spPr>
          <a:xfrm>
            <a:off x="6907696" y="4840369"/>
            <a:ext cx="22816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of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P16-24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agree that…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D56F50F-B302-05BA-0194-6A4C3D70E31D}"/>
              </a:ext>
            </a:extLst>
          </p:cNvPr>
          <p:cNvSpPr txBox="1"/>
          <p:nvPr/>
        </p:nvSpPr>
        <p:spPr>
          <a:xfrm>
            <a:off x="2845858" y="4830261"/>
            <a:ext cx="25098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of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P25-34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agree that…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6F0465C-C81C-3B6D-4505-F2A84C0BFB20}"/>
              </a:ext>
            </a:extLst>
          </p:cNvPr>
          <p:cNvSpPr txBox="1"/>
          <p:nvPr/>
        </p:nvSpPr>
        <p:spPr>
          <a:xfrm>
            <a:off x="8710319" y="4840369"/>
            <a:ext cx="22816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of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P25-34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agree that…</a:t>
            </a:r>
          </a:p>
        </p:txBody>
      </p:sp>
      <p:pic>
        <p:nvPicPr>
          <p:cNvPr id="32" name="Picture 31">
            <a:hlinkClick r:id="rId6"/>
            <a:extLst>
              <a:ext uri="{FF2B5EF4-FFF2-40B4-BE49-F238E27FC236}">
                <a16:creationId xmlns:a16="http://schemas.microsoft.com/office/drawing/2014/main" id="{66741147-C958-2A3F-559F-5A22F854C1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69959" y="73209"/>
            <a:ext cx="1864627" cy="1048399"/>
          </a:xfrm>
          <a:prstGeom prst="rect">
            <a:avLst/>
          </a:prstGeom>
          <a:ln>
            <a:solidFill>
              <a:srgbClr val="1B1464"/>
            </a:solidFill>
          </a:ln>
        </p:spPr>
      </p:pic>
      <p:sp>
        <p:nvSpPr>
          <p:cNvPr id="34" name="TextBox 33">
            <a:hlinkClick r:id="rId6"/>
            <a:extLst>
              <a:ext uri="{FF2B5EF4-FFF2-40B4-BE49-F238E27FC236}">
                <a16:creationId xmlns:a16="http://schemas.microsoft.com/office/drawing/2014/main" id="{37483051-9085-6653-C29E-B670BF333227}"/>
              </a:ext>
            </a:extLst>
          </p:cNvPr>
          <p:cNvSpPr txBox="1"/>
          <p:nvPr/>
        </p:nvSpPr>
        <p:spPr>
          <a:xfrm>
            <a:off x="10269960" y="1166047"/>
            <a:ext cx="18644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Click here for the full report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40E7BE2-114F-4ED8-0D90-402DE43041E2}"/>
              </a:ext>
            </a:extLst>
          </p:cNvPr>
          <p:cNvGrpSpPr/>
          <p:nvPr/>
        </p:nvGrpSpPr>
        <p:grpSpPr>
          <a:xfrm>
            <a:off x="0" y="1440947"/>
            <a:ext cx="2876169" cy="499260"/>
            <a:chOff x="214064" y="2435095"/>
            <a:chExt cx="2876169" cy="49926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4A48633-BCE2-D36B-EF91-99278FC24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4064" y="2435095"/>
              <a:ext cx="1389471" cy="443966"/>
            </a:xfrm>
            <a:prstGeom prst="rect">
              <a:avLst/>
            </a:prstGeom>
          </p:spPr>
        </p:pic>
        <p:pic>
          <p:nvPicPr>
            <p:cNvPr id="14" name="Picture 1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795F253-94CD-56D3-F8C3-A88B432C2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4816" y="2444877"/>
              <a:ext cx="1435417" cy="4894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856636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E2594D-343F-0239-14F4-8074222FC2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11F4F2-458F-F575-F6F1-B0CF96812925}"/>
              </a:ext>
            </a:extLst>
          </p:cNvPr>
          <p:cNvSpPr/>
          <p:nvPr/>
        </p:nvSpPr>
        <p:spPr>
          <a:xfrm>
            <a:off x="-9054" y="-9053"/>
            <a:ext cx="12201053" cy="1431094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8E3109E-8042-196A-62B9-F29236C40257}"/>
              </a:ext>
            </a:extLst>
          </p:cNvPr>
          <p:cNvSpPr>
            <a:spLocks/>
          </p:cNvSpPr>
          <p:nvPr/>
        </p:nvSpPr>
        <p:spPr>
          <a:xfrm>
            <a:off x="0" y="2008122"/>
            <a:ext cx="6491469" cy="3803222"/>
          </a:xfrm>
          <a:prstGeom prst="rect">
            <a:avLst/>
          </a:prstGeom>
          <a:solidFill>
            <a:srgbClr val="ED3C8D"/>
          </a:solidFill>
          <a:ln>
            <a:solidFill>
              <a:srgbClr val="ED3C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9CA224C-480D-9B74-C018-DF7ABF632CDD}"/>
              </a:ext>
            </a:extLst>
          </p:cNvPr>
          <p:cNvSpPr>
            <a:spLocks/>
          </p:cNvSpPr>
          <p:nvPr/>
        </p:nvSpPr>
        <p:spPr>
          <a:xfrm>
            <a:off x="6484849" y="2008121"/>
            <a:ext cx="5707151" cy="3806321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97B4D36-4898-33D8-15D2-1C877D9ECF8D}"/>
              </a:ext>
            </a:extLst>
          </p:cNvPr>
          <p:cNvSpPr txBox="1"/>
          <p:nvPr/>
        </p:nvSpPr>
        <p:spPr>
          <a:xfrm>
            <a:off x="1862350" y="3808437"/>
            <a:ext cx="4330770" cy="1500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of Gen Z say they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sng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‘feel personally connected to a character / personality’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from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TV or streaming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content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1D8BAA5-FA05-0324-6241-70DA96E04E30}"/>
              </a:ext>
            </a:extLst>
          </p:cNvPr>
          <p:cNvSpPr txBox="1"/>
          <p:nvPr/>
        </p:nvSpPr>
        <p:spPr>
          <a:xfrm>
            <a:off x="2897051" y="2525443"/>
            <a:ext cx="2261369" cy="132343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FFE600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34%</a:t>
            </a:r>
            <a:endParaRPr kumimoji="0" lang="en-US" sz="8000" b="0" i="0" u="none" strike="noStrike" kern="1200" cap="none" spc="0" normalizeH="0" baseline="0" noProof="0">
              <a:ln>
                <a:noFill/>
              </a:ln>
              <a:solidFill>
                <a:srgbClr val="FFE6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heart in a circle with dots&#10;&#10;Description automatically generated">
            <a:extLst>
              <a:ext uri="{FF2B5EF4-FFF2-40B4-BE49-F238E27FC236}">
                <a16:creationId xmlns:a16="http://schemas.microsoft.com/office/drawing/2014/main" id="{DEB7F0F9-546A-47AC-48FF-1E199E8A7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66" y="2883313"/>
            <a:ext cx="2067982" cy="206798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94CDEA0-E007-042A-D429-E75AEDC921A5}"/>
              </a:ext>
            </a:extLst>
          </p:cNvPr>
          <p:cNvSpPr>
            <a:spLocks/>
          </p:cNvSpPr>
          <p:nvPr/>
        </p:nvSpPr>
        <p:spPr>
          <a:xfrm>
            <a:off x="9788398" y="2599454"/>
            <a:ext cx="1691925" cy="3157813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0F6974-CE05-1980-845D-AB12524BF194}"/>
              </a:ext>
            </a:extLst>
          </p:cNvPr>
          <p:cNvSpPr txBox="1"/>
          <p:nvPr/>
        </p:nvSpPr>
        <p:spPr>
          <a:xfrm>
            <a:off x="472838" y="6172125"/>
            <a:ext cx="116872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VAB custom research fielded by Hub Entertainment Research as part of the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2023 Video Redefined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report. Data sourced from Hub’s survey of 1,900 consumers, ages 13-74. P13-24 respondents = 620 (unweighted). Data collected December 2023. Q1: Which of the following statements apply to you when you watch videos, shows or movies on the following platforms?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B1F381A-35E5-1DB9-FF53-AE6013C6A1D3}"/>
              </a:ext>
            </a:extLst>
          </p:cNvPr>
          <p:cNvSpPr txBox="1"/>
          <p:nvPr/>
        </p:nvSpPr>
        <p:spPr>
          <a:xfrm>
            <a:off x="536386" y="5834680"/>
            <a:ext cx="11478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*How to read: </a:t>
            </a:r>
            <a:r>
              <a:rPr kumimoji="0" lang="en-US" sz="1200" b="0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P13-24 are </a:t>
            </a: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35% more likely </a:t>
            </a:r>
            <a:r>
              <a:rPr kumimoji="0" lang="en-US" sz="1200" b="0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to feel personally connected to a character / personality from TV or streaming content vs. TikTok content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F5A8BE2-7197-F938-93FD-BD675174964B}"/>
              </a:ext>
            </a:extLst>
          </p:cNvPr>
          <p:cNvSpPr txBox="1"/>
          <p:nvPr/>
        </p:nvSpPr>
        <p:spPr>
          <a:xfrm>
            <a:off x="6107467" y="3709499"/>
            <a:ext cx="655037" cy="400110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VS.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5DDA8C4-D2E5-603B-85F8-33FC05DDF193}"/>
              </a:ext>
            </a:extLst>
          </p:cNvPr>
          <p:cNvSpPr txBox="1"/>
          <p:nvPr/>
        </p:nvSpPr>
        <p:spPr>
          <a:xfrm>
            <a:off x="9160184" y="2076234"/>
            <a:ext cx="29483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TV / Streaming vs. Social Media*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% more likely 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5D976E2-4BDC-FD70-8B16-86A70E8DCE61}"/>
              </a:ext>
            </a:extLst>
          </p:cNvPr>
          <p:cNvCxnSpPr>
            <a:cxnSpLocks/>
          </p:cNvCxnSpPr>
          <p:nvPr/>
        </p:nvCxnSpPr>
        <p:spPr>
          <a:xfrm>
            <a:off x="9788398" y="3239861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3D50E7BE-B18D-0ECD-2693-5DE3B8ED4E1B}"/>
              </a:ext>
            </a:extLst>
          </p:cNvPr>
          <p:cNvCxnSpPr>
            <a:cxnSpLocks/>
          </p:cNvCxnSpPr>
          <p:nvPr/>
        </p:nvCxnSpPr>
        <p:spPr>
          <a:xfrm>
            <a:off x="9788398" y="3899210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8AA90121-2E5F-F6FF-5D6C-CF9B7C5E0AAE}"/>
              </a:ext>
            </a:extLst>
          </p:cNvPr>
          <p:cNvCxnSpPr>
            <a:cxnSpLocks/>
          </p:cNvCxnSpPr>
          <p:nvPr/>
        </p:nvCxnSpPr>
        <p:spPr>
          <a:xfrm>
            <a:off x="9788398" y="4535272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AFC12959-0B0F-C1EA-655C-F2B26C34D6B3}"/>
              </a:ext>
            </a:extLst>
          </p:cNvPr>
          <p:cNvCxnSpPr>
            <a:cxnSpLocks/>
          </p:cNvCxnSpPr>
          <p:nvPr/>
        </p:nvCxnSpPr>
        <p:spPr>
          <a:xfrm>
            <a:off x="9788398" y="5194621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4DFF5A6C-5E94-AD84-7745-BD823F5DE945}"/>
              </a:ext>
            </a:extLst>
          </p:cNvPr>
          <p:cNvSpPr txBox="1"/>
          <p:nvPr/>
        </p:nvSpPr>
        <p:spPr>
          <a:xfrm>
            <a:off x="6470838" y="2076234"/>
            <a:ext cx="2615329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% of P13-24 who </a:t>
            </a:r>
            <a:r>
              <a:rPr kumimoji="0" lang="en-US" sz="1050" b="0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feel personally connected to a character / personality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from content on the following platforms</a:t>
            </a: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5F23C486-A06D-198D-0423-FD0E9399C280}"/>
              </a:ext>
            </a:extLst>
          </p:cNvPr>
          <p:cNvCxnSpPr/>
          <p:nvPr/>
        </p:nvCxnSpPr>
        <p:spPr>
          <a:xfrm>
            <a:off x="9134751" y="2042773"/>
            <a:ext cx="0" cy="35771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A76707FA-6B11-8AFD-4DF0-3A2DC6A2B4F3}"/>
              </a:ext>
            </a:extLst>
          </p:cNvPr>
          <p:cNvSpPr txBox="1"/>
          <p:nvPr/>
        </p:nvSpPr>
        <p:spPr>
          <a:xfrm>
            <a:off x="9873874" y="2634478"/>
            <a:ext cx="15445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+35%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6C9352-FEF5-AF69-6A44-934B03B83A01}"/>
              </a:ext>
            </a:extLst>
          </p:cNvPr>
          <p:cNvSpPr txBox="1"/>
          <p:nvPr/>
        </p:nvSpPr>
        <p:spPr>
          <a:xfrm>
            <a:off x="9873874" y="3270676"/>
            <a:ext cx="1544545" cy="608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+125%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DF1814-76A0-0838-1E77-23BDC604E404}"/>
              </a:ext>
            </a:extLst>
          </p:cNvPr>
          <p:cNvSpPr txBox="1"/>
          <p:nvPr/>
        </p:nvSpPr>
        <p:spPr>
          <a:xfrm>
            <a:off x="9804004" y="3930025"/>
            <a:ext cx="16144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+61%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EEE3B0-6FD9-A0E6-4D08-54D18CAE46CF}"/>
              </a:ext>
            </a:extLst>
          </p:cNvPr>
          <p:cNvSpPr txBox="1"/>
          <p:nvPr/>
        </p:nvSpPr>
        <p:spPr>
          <a:xfrm>
            <a:off x="9873874" y="4566087"/>
            <a:ext cx="1544545" cy="608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+117%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D28515-946E-3D24-1D39-85BB5D56D1A1}"/>
              </a:ext>
            </a:extLst>
          </p:cNvPr>
          <p:cNvSpPr txBox="1"/>
          <p:nvPr/>
        </p:nvSpPr>
        <p:spPr>
          <a:xfrm>
            <a:off x="9873874" y="5100687"/>
            <a:ext cx="15445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+26%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60B0F83F-01DB-4B32-24DA-F93505487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9570" y="2799720"/>
            <a:ext cx="871855" cy="25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F56F0CA-F7B1-44CC-306C-7AC8F2867182}"/>
              </a:ext>
            </a:extLst>
          </p:cNvPr>
          <p:cNvSpPr txBox="1"/>
          <p:nvPr/>
        </p:nvSpPr>
        <p:spPr>
          <a:xfrm>
            <a:off x="7859153" y="2726810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25%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 descr="Snapchat SVG Vector Logos - Vector Logo Zone">
            <a:extLst>
              <a:ext uri="{FF2B5EF4-FFF2-40B4-BE49-F238E27FC236}">
                <a16:creationId xmlns:a16="http://schemas.microsoft.com/office/drawing/2014/main" id="{6C2EB0D3-FB93-DE4C-6A96-5350439683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59570" y="3429180"/>
            <a:ext cx="959039" cy="29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E54BC30-E269-042F-901C-0A3599847E1E}"/>
              </a:ext>
            </a:extLst>
          </p:cNvPr>
          <p:cNvSpPr txBox="1"/>
          <p:nvPr/>
        </p:nvSpPr>
        <p:spPr>
          <a:xfrm>
            <a:off x="7859153" y="3374652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15%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39BD5E2-E4C9-3398-D108-52CB1E74E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9570" y="4056396"/>
            <a:ext cx="929979" cy="33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1CF55A9-86CD-3308-227F-880B14546802}"/>
              </a:ext>
            </a:extLst>
          </p:cNvPr>
          <p:cNvSpPr txBox="1"/>
          <p:nvPr/>
        </p:nvSpPr>
        <p:spPr>
          <a:xfrm>
            <a:off x="7859153" y="4022357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21%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 descr="Facebook Logo and symbol, meaning, history, PNG, brand">
            <a:extLst>
              <a:ext uri="{FF2B5EF4-FFF2-40B4-BE49-F238E27FC236}">
                <a16:creationId xmlns:a16="http://schemas.microsoft.com/office/drawing/2014/main" id="{4EB1A015-1C72-2A7D-3E83-422442220E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692" b="28304"/>
          <a:stretch/>
        </p:blipFill>
        <p:spPr bwMode="auto">
          <a:xfrm>
            <a:off x="6959570" y="4767863"/>
            <a:ext cx="845435" cy="20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F4AE62B-E79B-5AD9-3F25-25B0F226DE7B}"/>
              </a:ext>
            </a:extLst>
          </p:cNvPr>
          <p:cNvSpPr txBox="1"/>
          <p:nvPr/>
        </p:nvSpPr>
        <p:spPr>
          <a:xfrm>
            <a:off x="7859153" y="4670063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16%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4" descr="The YouTube logo: a history | Creative Bloq">
            <a:extLst>
              <a:ext uri="{FF2B5EF4-FFF2-40B4-BE49-F238E27FC236}">
                <a16:creationId xmlns:a16="http://schemas.microsoft.com/office/drawing/2014/main" id="{D3FBDC7E-140C-8FE1-2E86-1B09CE1BB4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59570" y="5388428"/>
            <a:ext cx="920289" cy="19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85BA4E9-D633-EBD5-9236-93CCB0E6EDE8}"/>
              </a:ext>
            </a:extLst>
          </p:cNvPr>
          <p:cNvSpPr txBox="1"/>
          <p:nvPr/>
        </p:nvSpPr>
        <p:spPr>
          <a:xfrm>
            <a:off x="7859153" y="5286992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27%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EBF77DA-CEB7-4EE7-71BE-E1D8F6B568F6}"/>
              </a:ext>
            </a:extLst>
          </p:cNvPr>
          <p:cNvCxnSpPr>
            <a:cxnSpLocks/>
          </p:cNvCxnSpPr>
          <p:nvPr/>
        </p:nvCxnSpPr>
        <p:spPr>
          <a:xfrm>
            <a:off x="6923669" y="3239861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0194E96-D990-C872-167C-50230D8AFB88}"/>
              </a:ext>
            </a:extLst>
          </p:cNvPr>
          <p:cNvCxnSpPr>
            <a:cxnSpLocks/>
          </p:cNvCxnSpPr>
          <p:nvPr/>
        </p:nvCxnSpPr>
        <p:spPr>
          <a:xfrm>
            <a:off x="6923669" y="3899210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514FDE8-9431-D5BD-158F-4FA14A4000F3}"/>
              </a:ext>
            </a:extLst>
          </p:cNvPr>
          <p:cNvCxnSpPr>
            <a:cxnSpLocks/>
          </p:cNvCxnSpPr>
          <p:nvPr/>
        </p:nvCxnSpPr>
        <p:spPr>
          <a:xfrm>
            <a:off x="6923669" y="4535272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21FBCB0-62FE-E448-A8B4-7040EC5309C9}"/>
              </a:ext>
            </a:extLst>
          </p:cNvPr>
          <p:cNvCxnSpPr>
            <a:cxnSpLocks/>
          </p:cNvCxnSpPr>
          <p:nvPr/>
        </p:nvCxnSpPr>
        <p:spPr>
          <a:xfrm>
            <a:off x="6923669" y="5194621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9E9E43BC-E028-A25D-65D1-22AC8E0CEAE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38B95ED-B646-6DA2-F441-D3D1B80E6352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D2BDB9-B6BC-EC75-F96E-449D75224BFA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34" name="TextBox 33">
            <a:hlinkClick r:id="rId10"/>
            <a:extLst>
              <a:ext uri="{FF2B5EF4-FFF2-40B4-BE49-F238E27FC236}">
                <a16:creationId xmlns:a16="http://schemas.microsoft.com/office/drawing/2014/main" id="{6868EFD6-C0C7-2F98-54F5-87F3B8857736}"/>
              </a:ext>
            </a:extLst>
          </p:cNvPr>
          <p:cNvSpPr txBox="1"/>
          <p:nvPr/>
        </p:nvSpPr>
        <p:spPr>
          <a:xfrm>
            <a:off x="10336861" y="1166047"/>
            <a:ext cx="18551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Click here for the full report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9987D6A-2C3C-9F3B-AA56-F46D54427AD5}"/>
              </a:ext>
            </a:extLst>
          </p:cNvPr>
          <p:cNvSpPr/>
          <p:nvPr/>
        </p:nvSpPr>
        <p:spPr>
          <a:xfrm>
            <a:off x="139819" y="227315"/>
            <a:ext cx="1026148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+mn-cs"/>
              </a:rPr>
              <a:t>All the Feels: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+mn-cs"/>
              </a:rPr>
              <a:t>Gen Z builds more meaningful connections with characters and people from TV and streaming than social media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276DB06-E3BA-3F75-7773-4F9B52EDF62B}"/>
              </a:ext>
            </a:extLst>
          </p:cNvPr>
          <p:cNvGrpSpPr/>
          <p:nvPr/>
        </p:nvGrpSpPr>
        <p:grpSpPr>
          <a:xfrm>
            <a:off x="0" y="1440947"/>
            <a:ext cx="2876169" cy="499260"/>
            <a:chOff x="214064" y="2435095"/>
            <a:chExt cx="2876169" cy="49926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9E38EB3-9CA5-A6BF-C83D-67CC34A11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4064" y="2435095"/>
              <a:ext cx="1389471" cy="443966"/>
            </a:xfrm>
            <a:prstGeom prst="rect">
              <a:avLst/>
            </a:prstGeom>
          </p:spPr>
        </p:pic>
        <p:pic>
          <p:nvPicPr>
            <p:cNvPr id="28" name="Picture 2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52D279C9-33A7-E20B-B08C-428B37245A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4816" y="2444877"/>
              <a:ext cx="1435417" cy="489478"/>
            </a:xfrm>
            <a:prstGeom prst="rect">
              <a:avLst/>
            </a:prstGeom>
          </p:spPr>
        </p:pic>
      </p:grpSp>
      <p:pic>
        <p:nvPicPr>
          <p:cNvPr id="43" name="Picture 42">
            <a:hlinkClick r:id="rId10"/>
            <a:extLst>
              <a:ext uri="{FF2B5EF4-FFF2-40B4-BE49-F238E27FC236}">
                <a16:creationId xmlns:a16="http://schemas.microsoft.com/office/drawing/2014/main" id="{91EB6088-0D1C-D447-A187-D356E6CD6BA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01299" y="67107"/>
            <a:ext cx="1750801" cy="1089166"/>
          </a:xfrm>
          <a:prstGeom prst="rect">
            <a:avLst/>
          </a:prstGeom>
          <a:ln>
            <a:solidFill>
              <a:srgbClr val="1B1464"/>
            </a:solidFill>
          </a:ln>
        </p:spPr>
      </p:pic>
    </p:spTree>
    <p:extLst>
      <p:ext uri="{BB962C8B-B14F-4D97-AF65-F5344CB8AC3E}">
        <p14:creationId xmlns:p14="http://schemas.microsoft.com/office/powerpoint/2010/main" val="5493732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87AB51-E85C-EADD-82DB-9793E36AF25F}"/>
              </a:ext>
            </a:extLst>
          </p:cNvPr>
          <p:cNvSpPr/>
          <p:nvPr/>
        </p:nvSpPr>
        <p:spPr>
          <a:xfrm>
            <a:off x="-9054" y="-9053"/>
            <a:ext cx="12201053" cy="1431094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hlinkClick r:id="rId3"/>
            <a:extLst>
              <a:ext uri="{FF2B5EF4-FFF2-40B4-BE49-F238E27FC236}">
                <a16:creationId xmlns:a16="http://schemas.microsoft.com/office/drawing/2014/main" id="{101C79B3-89E3-67C7-A1D5-75404F8519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7558" y="73209"/>
            <a:ext cx="1866686" cy="1050011"/>
          </a:xfrm>
          <a:prstGeom prst="rect">
            <a:avLst/>
          </a:prstGeom>
          <a:ln>
            <a:solidFill>
              <a:srgbClr val="1B1464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9C1414B-E824-E306-C094-EEEE3CC60696}"/>
              </a:ext>
            </a:extLst>
          </p:cNvPr>
          <p:cNvSpPr/>
          <p:nvPr/>
        </p:nvSpPr>
        <p:spPr>
          <a:xfrm>
            <a:off x="124287" y="230668"/>
            <a:ext cx="10145673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600" b="1">
                <a:solidFill>
                  <a:srgbClr val="ED3C8D"/>
                </a:solidFill>
                <a:latin typeface="Helvetica" pitchFamily="2" charset="0"/>
              </a:rPr>
              <a:t>Inspiring action among Hispanics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: </a:t>
            </a:r>
            <a:r>
              <a:rPr lang="en-US" sz="2600" b="1">
                <a:solidFill>
                  <a:srgbClr val="1B1464"/>
                </a:solidFill>
                <a:latin typeface="Helvetica" panose="020B0604020202020204" pitchFamily="34" charset="0"/>
              </a:rPr>
              <a:t>TV and streaming is more likely to influence tech product purchases than social media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DB12D8B-F863-FEC4-4CC6-5EB66E67D7C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DC12103-7CDD-2573-1608-579581AEE4FA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19BE86B-147A-F256-1735-47E4FFAF4199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26" name="TextBox 25">
            <a:hlinkClick r:id="rId3"/>
            <a:extLst>
              <a:ext uri="{FF2B5EF4-FFF2-40B4-BE49-F238E27FC236}">
                <a16:creationId xmlns:a16="http://schemas.microsoft.com/office/drawing/2014/main" id="{8C3F8CF7-3F92-7CEF-D627-60766240893C}"/>
              </a:ext>
            </a:extLst>
          </p:cNvPr>
          <p:cNvSpPr txBox="1"/>
          <p:nvPr/>
        </p:nvSpPr>
        <p:spPr>
          <a:xfrm>
            <a:off x="10269960" y="1166047"/>
            <a:ext cx="18644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Click here for the full report</a:t>
            </a:r>
          </a:p>
        </p:txBody>
      </p:sp>
      <p:pic>
        <p:nvPicPr>
          <p:cNvPr id="10" name="Picture 9" descr="A person holding a tablet&#10;&#10;Description automatically generated">
            <a:extLst>
              <a:ext uri="{FF2B5EF4-FFF2-40B4-BE49-F238E27FC236}">
                <a16:creationId xmlns:a16="http://schemas.microsoft.com/office/drawing/2014/main" id="{EAD54E85-EA67-E28B-0476-EEC0AC739C6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02" b="9284"/>
          <a:stretch/>
        </p:blipFill>
        <p:spPr>
          <a:xfrm>
            <a:off x="0" y="2094303"/>
            <a:ext cx="6520371" cy="373593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408EA78-5A8F-B3D9-6B85-3D135AED9489}"/>
              </a:ext>
            </a:extLst>
          </p:cNvPr>
          <p:cNvSpPr>
            <a:spLocks/>
          </p:cNvSpPr>
          <p:nvPr/>
        </p:nvSpPr>
        <p:spPr>
          <a:xfrm>
            <a:off x="0" y="2098743"/>
            <a:ext cx="6533740" cy="3731497"/>
          </a:xfrm>
          <a:prstGeom prst="rect">
            <a:avLst/>
          </a:prstGeom>
          <a:solidFill>
            <a:srgbClr val="4EBEA4">
              <a:alpha val="7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FDC785A-77B8-504D-5B4F-97651B2460FB}"/>
              </a:ext>
            </a:extLst>
          </p:cNvPr>
          <p:cNvSpPr>
            <a:spLocks/>
          </p:cNvSpPr>
          <p:nvPr/>
        </p:nvSpPr>
        <p:spPr>
          <a:xfrm>
            <a:off x="9788398" y="2638152"/>
            <a:ext cx="1691925" cy="3157813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7A41DBB-FC7E-3774-8680-14A371F1B214}"/>
              </a:ext>
            </a:extLst>
          </p:cNvPr>
          <p:cNvSpPr txBox="1"/>
          <p:nvPr/>
        </p:nvSpPr>
        <p:spPr>
          <a:xfrm>
            <a:off x="447173" y="6213717"/>
            <a:ext cx="116872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VAB custom research fielded by Hub Entertainment Research as part of the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2023 Video Redefined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report. Data sourced from Hub’s survey of 1,900 consumers, ages 13-74. Hispanic respondents = </a:t>
            </a:r>
            <a:r>
              <a:rPr lang="en-US" sz="800">
                <a:solidFill>
                  <a:srgbClr val="1F1A62"/>
                </a:solidFill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325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(unweighted). Data collected December 2023. Q3: Which of the following actions have you taken as a result of watching something on the following platforms?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57E23C7-4587-79D2-6A63-05AE21E4DA6E}"/>
              </a:ext>
            </a:extLst>
          </p:cNvPr>
          <p:cNvSpPr txBox="1"/>
          <p:nvPr/>
        </p:nvSpPr>
        <p:spPr>
          <a:xfrm>
            <a:off x="9160184" y="2114932"/>
            <a:ext cx="29483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TV / Streaming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vs. </a:t>
            </a:r>
            <a:r>
              <a:rPr lang="en-US" sz="140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Social Media*</a:t>
            </a:r>
            <a:endParaRPr kumimoji="0" lang="en-US" sz="140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algn="ctr">
              <a:defRPr/>
            </a:pPr>
            <a:r>
              <a:rPr kumimoji="0" lang="en-US" sz="140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% more likely 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A1BE611-47D2-3220-F01E-450B50E7DEE7}"/>
              </a:ext>
            </a:extLst>
          </p:cNvPr>
          <p:cNvCxnSpPr>
            <a:cxnSpLocks/>
          </p:cNvCxnSpPr>
          <p:nvPr/>
        </p:nvCxnSpPr>
        <p:spPr>
          <a:xfrm>
            <a:off x="9788398" y="3278559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F40E7FD-8C2B-F97C-475D-F99757D2BBFB}"/>
              </a:ext>
            </a:extLst>
          </p:cNvPr>
          <p:cNvCxnSpPr>
            <a:cxnSpLocks/>
          </p:cNvCxnSpPr>
          <p:nvPr/>
        </p:nvCxnSpPr>
        <p:spPr>
          <a:xfrm>
            <a:off x="9788398" y="3937908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9F8A255-BD94-563A-48D9-B5C49D765F9E}"/>
              </a:ext>
            </a:extLst>
          </p:cNvPr>
          <p:cNvCxnSpPr>
            <a:cxnSpLocks/>
          </p:cNvCxnSpPr>
          <p:nvPr/>
        </p:nvCxnSpPr>
        <p:spPr>
          <a:xfrm>
            <a:off x="9788398" y="4573970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E41DA11-DA4D-0E44-3A46-127D8AC67008}"/>
              </a:ext>
            </a:extLst>
          </p:cNvPr>
          <p:cNvCxnSpPr>
            <a:cxnSpLocks/>
          </p:cNvCxnSpPr>
          <p:nvPr/>
        </p:nvCxnSpPr>
        <p:spPr>
          <a:xfrm>
            <a:off x="9788398" y="5233319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0939305-4CFA-29D4-4435-AD869766740F}"/>
              </a:ext>
            </a:extLst>
          </p:cNvPr>
          <p:cNvSpPr txBox="1"/>
          <p:nvPr/>
        </p:nvSpPr>
        <p:spPr>
          <a:xfrm>
            <a:off x="6517138" y="2053091"/>
            <a:ext cx="2615329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% of Hispanics who </a:t>
            </a:r>
            <a:r>
              <a:rPr kumimoji="0" lang="en-US" sz="1050" b="0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have </a:t>
            </a:r>
            <a:r>
              <a:rPr kumimoji="0" lang="en-US" sz="1050" b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purchased a tech product that has been shown / featured</a:t>
            </a:r>
            <a:r>
              <a:rPr kumimoji="0" lang="en-US" sz="1050" b="0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  <a:r>
              <a:rPr lang="en-US" sz="105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on </a:t>
            </a:r>
            <a:r>
              <a:rPr kumimoji="0" lang="en-US" sz="1050" b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the following platforms 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8D5C1EE-D45D-E33D-57BC-25861902B4AE}"/>
              </a:ext>
            </a:extLst>
          </p:cNvPr>
          <p:cNvCxnSpPr/>
          <p:nvPr/>
        </p:nvCxnSpPr>
        <p:spPr>
          <a:xfrm>
            <a:off x="9134751" y="2081471"/>
            <a:ext cx="0" cy="35771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8CBE03E5-2F59-CADB-2ABD-381CCEA9870E}"/>
              </a:ext>
            </a:extLst>
          </p:cNvPr>
          <p:cNvSpPr txBox="1"/>
          <p:nvPr/>
        </p:nvSpPr>
        <p:spPr>
          <a:xfrm>
            <a:off x="561975" y="3758933"/>
            <a:ext cx="542693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of </a:t>
            </a:r>
            <a:r>
              <a:rPr lang="en-US" sz="2400" b="1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Hispanics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say they have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u="sng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‘purchased a tech product that has been shown / featured’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prstClr val="white"/>
                </a:solidFill>
                <a:latin typeface="Helvetica" panose="020B0604020202020204" pitchFamily="34" charset="0"/>
              </a:rPr>
              <a:t>in </a:t>
            </a:r>
            <a:r>
              <a:rPr lang="en-US" sz="2400" b="1">
                <a:solidFill>
                  <a:srgbClr val="FFE600"/>
                </a:solidFill>
                <a:latin typeface="Helvetica" panose="020B0604020202020204" pitchFamily="34" charset="0"/>
              </a:rPr>
              <a:t>TV or streaming </a:t>
            </a:r>
            <a:r>
              <a:rPr lang="en-US" sz="2400" b="1">
                <a:solidFill>
                  <a:prstClr val="white"/>
                </a:solidFill>
                <a:latin typeface="Helvetica" panose="020B0604020202020204" pitchFamily="34" charset="0"/>
              </a:rPr>
              <a:t>content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5D263E-C2EF-B1C7-E295-C7FCBF3ACF29}"/>
              </a:ext>
            </a:extLst>
          </p:cNvPr>
          <p:cNvSpPr txBox="1"/>
          <p:nvPr/>
        </p:nvSpPr>
        <p:spPr>
          <a:xfrm>
            <a:off x="2120448" y="2435494"/>
            <a:ext cx="2261369" cy="132343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FFE600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18</a:t>
            </a:r>
            <a:r>
              <a:rPr kumimoji="0" lang="en-US" sz="8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FFE600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8000" b="0" i="0" u="none" strike="noStrike" kern="1200" cap="none" spc="0" normalizeH="0" baseline="0" noProof="0">
              <a:ln>
                <a:noFill/>
              </a:ln>
              <a:solidFill>
                <a:srgbClr val="FFE6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D269019-E74E-7B7B-537F-3C67087AEF95}"/>
              </a:ext>
            </a:extLst>
          </p:cNvPr>
          <p:cNvSpPr txBox="1"/>
          <p:nvPr/>
        </p:nvSpPr>
        <p:spPr>
          <a:xfrm>
            <a:off x="6107467" y="3744283"/>
            <a:ext cx="655037" cy="400110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VS.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812F961-FA46-F2DB-1F8E-40FC8A75117E}"/>
              </a:ext>
            </a:extLst>
          </p:cNvPr>
          <p:cNvSpPr txBox="1"/>
          <p:nvPr/>
        </p:nvSpPr>
        <p:spPr>
          <a:xfrm>
            <a:off x="304800" y="5882305"/>
            <a:ext cx="11887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*</a:t>
            </a:r>
            <a:r>
              <a:rPr lang="en-US" sz="1200" b="1" u="sng">
                <a:solidFill>
                  <a:srgbClr val="1F1A62"/>
                </a:solidFill>
                <a:latin typeface="Helvetica" panose="020B0403020202020204" pitchFamily="34" charset="0"/>
              </a:rPr>
              <a:t>How to read: </a:t>
            </a:r>
            <a:r>
              <a:rPr lang="en-US" sz="1200" u="sng">
                <a:solidFill>
                  <a:srgbClr val="1F1A62"/>
                </a:solidFill>
                <a:latin typeface="Helvetica" panose="020B0403020202020204" pitchFamily="34" charset="0"/>
              </a:rPr>
              <a:t>Hispanics are </a:t>
            </a:r>
            <a:r>
              <a:rPr lang="en-US" sz="1200" b="1" u="sng">
                <a:solidFill>
                  <a:srgbClr val="1F1A62"/>
                </a:solidFill>
                <a:latin typeface="Helvetica" panose="020B0403020202020204" pitchFamily="34" charset="0"/>
              </a:rPr>
              <a:t>26% more likely </a:t>
            </a:r>
            <a:r>
              <a:rPr lang="en-US" sz="1200" u="sng">
                <a:solidFill>
                  <a:srgbClr val="1F1A62"/>
                </a:solidFill>
                <a:latin typeface="Helvetica" panose="020B0403020202020204" pitchFamily="34" charset="0"/>
              </a:rPr>
              <a:t>to purchase a tech product that has been shown / featured in TV or streaming content vs. TikTok content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3643E4A-6778-7685-9362-35082C047EA6}"/>
              </a:ext>
            </a:extLst>
          </p:cNvPr>
          <p:cNvSpPr txBox="1"/>
          <p:nvPr/>
        </p:nvSpPr>
        <p:spPr>
          <a:xfrm>
            <a:off x="9873874" y="2673176"/>
            <a:ext cx="15445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</a:t>
            </a:r>
            <a:r>
              <a:rPr lang="en-US" sz="32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26</a:t>
            </a: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751B15B-92AF-3217-D945-FDF6B180EFE5}"/>
              </a:ext>
            </a:extLst>
          </p:cNvPr>
          <p:cNvSpPr txBox="1"/>
          <p:nvPr/>
        </p:nvSpPr>
        <p:spPr>
          <a:xfrm>
            <a:off x="9873874" y="3309374"/>
            <a:ext cx="1544545" cy="608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+51%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24D6E8A-068C-16A2-B287-ACC948FAE866}"/>
              </a:ext>
            </a:extLst>
          </p:cNvPr>
          <p:cNvSpPr txBox="1"/>
          <p:nvPr/>
        </p:nvSpPr>
        <p:spPr>
          <a:xfrm>
            <a:off x="9804004" y="3968723"/>
            <a:ext cx="16144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</a:t>
            </a:r>
            <a:r>
              <a:rPr lang="en-US" sz="32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30</a:t>
            </a: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56851BA-43D8-FC83-D452-1CB8C11C3569}"/>
              </a:ext>
            </a:extLst>
          </p:cNvPr>
          <p:cNvSpPr txBox="1"/>
          <p:nvPr/>
        </p:nvSpPr>
        <p:spPr>
          <a:xfrm>
            <a:off x="9873874" y="4604785"/>
            <a:ext cx="1544545" cy="608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</a:t>
            </a:r>
            <a:r>
              <a:rPr lang="en-US" sz="32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12</a:t>
            </a: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ADC3A68-F49F-9408-CFFD-875E0F6AEC32}"/>
              </a:ext>
            </a:extLst>
          </p:cNvPr>
          <p:cNvSpPr txBox="1"/>
          <p:nvPr/>
        </p:nvSpPr>
        <p:spPr>
          <a:xfrm>
            <a:off x="9873874" y="5240985"/>
            <a:ext cx="15445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</a:t>
            </a:r>
            <a:r>
              <a:rPr lang="en-US" sz="32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10</a:t>
            </a: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" name="Picture 2">
            <a:extLst>
              <a:ext uri="{FF2B5EF4-FFF2-40B4-BE49-F238E27FC236}">
                <a16:creationId xmlns:a16="http://schemas.microsoft.com/office/drawing/2014/main" id="{A6B189CA-07C9-AF1F-B9E7-EEC8F41CD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9570" y="2838418"/>
            <a:ext cx="871855" cy="25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1AAA6428-FE5E-3830-D94A-D3C5F748A34C}"/>
              </a:ext>
            </a:extLst>
          </p:cNvPr>
          <p:cNvSpPr txBox="1"/>
          <p:nvPr/>
        </p:nvSpPr>
        <p:spPr>
          <a:xfrm>
            <a:off x="7859153" y="2765508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14</a:t>
            </a: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2" name="Picture 41" descr="Snapchat SVG Vector Logos - Vector Logo Zone">
            <a:extLst>
              <a:ext uri="{FF2B5EF4-FFF2-40B4-BE49-F238E27FC236}">
                <a16:creationId xmlns:a16="http://schemas.microsoft.com/office/drawing/2014/main" id="{607258E6-BE25-4424-A4FD-91FF97B8E9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59570" y="3467878"/>
            <a:ext cx="959039" cy="29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CA3917C5-E3B3-7011-C171-8D1F1A26E859}"/>
              </a:ext>
            </a:extLst>
          </p:cNvPr>
          <p:cNvSpPr txBox="1"/>
          <p:nvPr/>
        </p:nvSpPr>
        <p:spPr>
          <a:xfrm>
            <a:off x="7859153" y="3413350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12</a:t>
            </a: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CA5E5E50-B3F1-73FE-282E-2DD412D2B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9570" y="4095094"/>
            <a:ext cx="929979" cy="33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AD2B28DA-F413-D05E-6726-4F2CEB0DAF27}"/>
              </a:ext>
            </a:extLst>
          </p:cNvPr>
          <p:cNvSpPr txBox="1"/>
          <p:nvPr/>
        </p:nvSpPr>
        <p:spPr>
          <a:xfrm>
            <a:off x="7859153" y="4061055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13</a:t>
            </a: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45" descr="Facebook Logo and symbol, meaning, history, PNG, brand">
            <a:extLst>
              <a:ext uri="{FF2B5EF4-FFF2-40B4-BE49-F238E27FC236}">
                <a16:creationId xmlns:a16="http://schemas.microsoft.com/office/drawing/2014/main" id="{BF8918D5-6232-693A-5578-C146EF0EAC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692" b="28304"/>
          <a:stretch/>
        </p:blipFill>
        <p:spPr bwMode="auto">
          <a:xfrm>
            <a:off x="6959570" y="4806561"/>
            <a:ext cx="845435" cy="20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9B1D12E4-4CD5-790B-55FF-BE10256870BA}"/>
              </a:ext>
            </a:extLst>
          </p:cNvPr>
          <p:cNvSpPr txBox="1"/>
          <p:nvPr/>
        </p:nvSpPr>
        <p:spPr>
          <a:xfrm>
            <a:off x="7859153" y="4708761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16%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8" name="Picture 4" descr="The YouTube logo: a history | Creative Bloq">
            <a:extLst>
              <a:ext uri="{FF2B5EF4-FFF2-40B4-BE49-F238E27FC236}">
                <a16:creationId xmlns:a16="http://schemas.microsoft.com/office/drawing/2014/main" id="{152139C9-1B1B-DB7E-C406-7E13D3A0FE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59570" y="5427126"/>
            <a:ext cx="920289" cy="19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4C0DAB3C-7140-FDA4-3366-033B133D4297}"/>
              </a:ext>
            </a:extLst>
          </p:cNvPr>
          <p:cNvSpPr txBox="1"/>
          <p:nvPr/>
        </p:nvSpPr>
        <p:spPr>
          <a:xfrm>
            <a:off x="7859153" y="5325690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16%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95DD3AD5-430A-4F67-5EC3-066673A9FC74}"/>
              </a:ext>
            </a:extLst>
          </p:cNvPr>
          <p:cNvCxnSpPr>
            <a:cxnSpLocks/>
          </p:cNvCxnSpPr>
          <p:nvPr/>
        </p:nvCxnSpPr>
        <p:spPr>
          <a:xfrm>
            <a:off x="6923669" y="3278559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7B3A74C-4242-06EB-3F26-23E3F4E90ADF}"/>
              </a:ext>
            </a:extLst>
          </p:cNvPr>
          <p:cNvCxnSpPr>
            <a:cxnSpLocks/>
          </p:cNvCxnSpPr>
          <p:nvPr/>
        </p:nvCxnSpPr>
        <p:spPr>
          <a:xfrm>
            <a:off x="6923669" y="3937908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C92C711-B8F8-ED23-CAB2-5E7674323A82}"/>
              </a:ext>
            </a:extLst>
          </p:cNvPr>
          <p:cNvCxnSpPr>
            <a:cxnSpLocks/>
          </p:cNvCxnSpPr>
          <p:nvPr/>
        </p:nvCxnSpPr>
        <p:spPr>
          <a:xfrm>
            <a:off x="6923669" y="4573970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50639866-A204-D124-D993-94497D093909}"/>
              </a:ext>
            </a:extLst>
          </p:cNvPr>
          <p:cNvCxnSpPr>
            <a:cxnSpLocks/>
          </p:cNvCxnSpPr>
          <p:nvPr/>
        </p:nvCxnSpPr>
        <p:spPr>
          <a:xfrm>
            <a:off x="6923669" y="5233319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B6E2DAF-2E3B-20A4-FF46-6CC3D3046BA8}"/>
              </a:ext>
            </a:extLst>
          </p:cNvPr>
          <p:cNvGrpSpPr/>
          <p:nvPr/>
        </p:nvGrpSpPr>
        <p:grpSpPr>
          <a:xfrm>
            <a:off x="0" y="1440947"/>
            <a:ext cx="2876169" cy="499260"/>
            <a:chOff x="214064" y="2435095"/>
            <a:chExt cx="2876169" cy="49926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0BBF9EC-9185-6469-98C2-86F6D86A6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4064" y="2435095"/>
              <a:ext cx="1389471" cy="443966"/>
            </a:xfrm>
            <a:prstGeom prst="rect">
              <a:avLst/>
            </a:prstGeom>
          </p:spPr>
        </p:pic>
        <p:pic>
          <p:nvPicPr>
            <p:cNvPr id="14" name="Picture 1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3AD3965-0957-FCE5-A3E9-4BD56B77B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4816" y="2444877"/>
              <a:ext cx="1435417" cy="4894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58140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F2479B1-CA16-A073-7074-84A7E7FEEC48}"/>
              </a:ext>
            </a:extLst>
          </p:cNvPr>
          <p:cNvGrpSpPr/>
          <p:nvPr/>
        </p:nvGrpSpPr>
        <p:grpSpPr>
          <a:xfrm>
            <a:off x="-32780" y="1491474"/>
            <a:ext cx="2341548" cy="506136"/>
            <a:chOff x="333914" y="3624351"/>
            <a:chExt cx="2440178" cy="508231"/>
          </a:xfrm>
        </p:grpSpPr>
        <p:pic>
          <p:nvPicPr>
            <p:cNvPr id="20" name="Picture 1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437EB53D-57B4-7384-2404-3761776A2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4816" y="3646462"/>
              <a:ext cx="1119276" cy="486120"/>
            </a:xfrm>
            <a:prstGeom prst="rect">
              <a:avLst/>
            </a:prstGeom>
          </p:spPr>
        </p:pic>
        <p:pic>
          <p:nvPicPr>
            <p:cNvPr id="21" name="Picture 20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E805ABA3-5A55-9AE1-8642-A08EC0C02E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3914" y="3624351"/>
              <a:ext cx="1410542" cy="491984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487AB51-E85C-EADD-82DB-9793E36AF25F}"/>
              </a:ext>
            </a:extLst>
          </p:cNvPr>
          <p:cNvSpPr/>
          <p:nvPr/>
        </p:nvSpPr>
        <p:spPr>
          <a:xfrm>
            <a:off x="-9054" y="-9053"/>
            <a:ext cx="12201053" cy="1431094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C1414B-E824-E306-C094-EEEE3CC60696}"/>
              </a:ext>
            </a:extLst>
          </p:cNvPr>
          <p:cNvSpPr/>
          <p:nvPr/>
        </p:nvSpPr>
        <p:spPr>
          <a:xfrm>
            <a:off x="124287" y="230668"/>
            <a:ext cx="1004952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2023 new TV advertisers: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+mn-cs"/>
              </a:rPr>
              <a:t>Despite</a:t>
            </a:r>
            <a:r>
              <a:rPr lang="en-US" sz="2600" b="1" dirty="0">
                <a:solidFill>
                  <a:srgbClr val="002060"/>
                </a:solidFill>
                <a:latin typeface="Helvetica" panose="020B0604020202020204" pitchFamily="34" charset="0"/>
                <a:ea typeface="Calibri" panose="020F050202020403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+mn-cs"/>
              </a:rPr>
              <a:t>economic uncertainty, </a:t>
            </a:r>
            <a:r>
              <a:rPr lang="en-US" sz="2600" b="1" dirty="0">
                <a:solidFill>
                  <a:srgbClr val="002060"/>
                </a:solidFill>
                <a:latin typeface="Helvetica" panose="020B0604020202020204" pitchFamily="34" charset="0"/>
                <a:ea typeface="Calibri" panose="020F0502020204030204" pitchFamily="34" charset="0"/>
              </a:rPr>
              <a:t>more dollars were invested by new advertisers than in prior years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" panose="020B060402020202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AECBA92-B60C-4F75-6135-A34E300723AB}"/>
              </a:ext>
            </a:extLst>
          </p:cNvPr>
          <p:cNvSpPr/>
          <p:nvPr/>
        </p:nvSpPr>
        <p:spPr>
          <a:xfrm>
            <a:off x="6608189" y="1422041"/>
            <a:ext cx="5583811" cy="5447109"/>
          </a:xfrm>
          <a:prstGeom prst="rect">
            <a:avLst/>
          </a:prstGeom>
          <a:solidFill>
            <a:srgbClr val="1F1A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0" name="Table 7">
            <a:extLst>
              <a:ext uri="{FF2B5EF4-FFF2-40B4-BE49-F238E27FC236}">
                <a16:creationId xmlns:a16="http://schemas.microsoft.com/office/drawing/2014/main" id="{1AF5C13C-2004-DCE5-C58B-5F2FD78FE092}"/>
              </a:ext>
            </a:extLst>
          </p:cNvPr>
          <p:cNvGraphicFramePr>
            <a:graphicFrameLocks noGrp="1"/>
          </p:cNvGraphicFramePr>
          <p:nvPr/>
        </p:nvGraphicFramePr>
        <p:xfrm>
          <a:off x="499027" y="3090773"/>
          <a:ext cx="5781158" cy="25492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4046">
                  <a:extLst>
                    <a:ext uri="{9D8B030D-6E8A-4147-A177-3AD203B41FA5}">
                      <a16:colId xmlns:a16="http://schemas.microsoft.com/office/drawing/2014/main" val="1470386231"/>
                    </a:ext>
                  </a:extLst>
                </a:gridCol>
                <a:gridCol w="1464066">
                  <a:extLst>
                    <a:ext uri="{9D8B030D-6E8A-4147-A177-3AD203B41FA5}">
                      <a16:colId xmlns:a16="http://schemas.microsoft.com/office/drawing/2014/main" val="335985447"/>
                    </a:ext>
                  </a:extLst>
                </a:gridCol>
                <a:gridCol w="1691523">
                  <a:extLst>
                    <a:ext uri="{9D8B030D-6E8A-4147-A177-3AD203B41FA5}">
                      <a16:colId xmlns:a16="http://schemas.microsoft.com/office/drawing/2014/main" val="1533245984"/>
                    </a:ext>
                  </a:extLst>
                </a:gridCol>
                <a:gridCol w="1691523">
                  <a:extLst>
                    <a:ext uri="{9D8B030D-6E8A-4147-A177-3AD203B41FA5}">
                      <a16:colId xmlns:a16="http://schemas.microsoft.com/office/drawing/2014/main" val="848587579"/>
                    </a:ext>
                  </a:extLst>
                </a:gridCol>
              </a:tblGrid>
              <a:tr h="185239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Helvetica" panose="020B0403020202020204" pitchFamily="34" charset="0"/>
                        </a:rPr>
                        <a:t>Year</a:t>
                      </a:r>
                      <a:endParaRPr lang="en-US">
                        <a:latin typeface="Helvetica" panose="020B0403020202020204" pitchFamily="34" charset="0"/>
                      </a:endParaRPr>
                    </a:p>
                  </a:txBody>
                  <a:tcPr>
                    <a:solidFill>
                      <a:srgbClr val="00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Helvetica" panose="020B0403020202020204" pitchFamily="34" charset="0"/>
                        </a:rPr>
                        <a:t># of New Advertisers</a:t>
                      </a:r>
                    </a:p>
                  </a:txBody>
                  <a:tcPr>
                    <a:solidFill>
                      <a:srgbClr val="00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Helvetica" panose="020B0403020202020204" pitchFamily="34" charset="0"/>
                        </a:rPr>
                        <a:t># of Categories</a:t>
                      </a:r>
                    </a:p>
                  </a:txBody>
                  <a:tcPr>
                    <a:solidFill>
                      <a:srgbClr val="00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Helvetica" panose="020B0403020202020204" pitchFamily="34" charset="0"/>
                        </a:rPr>
                        <a:t>New TV $$$</a:t>
                      </a:r>
                    </a:p>
                  </a:txBody>
                  <a:tcPr>
                    <a:solidFill>
                      <a:srgbClr val="00C0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0805398"/>
                  </a:ext>
                </a:extLst>
              </a:tr>
              <a:tr h="406223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1F1A62"/>
                          </a:solidFill>
                          <a:latin typeface="Helvetica" panose="020B0403020202020204" pitchFamily="34" charset="0"/>
                        </a:rPr>
                        <a:t>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1F1A62"/>
                          </a:solidFill>
                          <a:latin typeface="Helvetica" panose="020B0403020202020204" pitchFamily="34" charset="0"/>
                        </a:rPr>
                        <a:t>114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F1A62"/>
                          </a:solidFill>
                          <a:effectLst/>
                          <a:uLnTx/>
                          <a:uFillTx/>
                          <a:latin typeface="Helvetica" panose="020B0403020202020204" pitchFamily="34" charset="0"/>
                          <a:ea typeface="+mn-ea"/>
                          <a:cs typeface="+mn-cs"/>
                        </a:rPr>
                        <a:t>61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F1A62"/>
                          </a:solidFill>
                          <a:effectLst/>
                          <a:uLnTx/>
                          <a:uFillTx/>
                          <a:latin typeface="Helvetica" panose="020B0403020202020204" pitchFamily="34" charset="0"/>
                          <a:ea typeface="+mn-ea"/>
                          <a:cs typeface="+mn-cs"/>
                        </a:rPr>
                        <a:t>$840MM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43670622"/>
                  </a:ext>
                </a:extLst>
              </a:tr>
              <a:tr h="406223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1F1A62"/>
                          </a:solidFill>
                          <a:latin typeface="Helvetica" panose="020B0403020202020204" pitchFamily="34" charset="0"/>
                        </a:rPr>
                        <a:t>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1F1A62"/>
                          </a:solidFill>
                          <a:latin typeface="Helvetica" panose="020B0403020202020204" pitchFamily="34" charset="0"/>
                        </a:rPr>
                        <a:t>283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B1464"/>
                          </a:solidFill>
                          <a:effectLst/>
                          <a:uLnTx/>
                          <a:uFillTx/>
                          <a:latin typeface="Helvetica" panose="020B0403020202020204" pitchFamily="34" charset="0"/>
                          <a:ea typeface="+mn-ea"/>
                          <a:cs typeface="+mn-cs"/>
                        </a:rPr>
                        <a:t>95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F1A62"/>
                          </a:solidFill>
                          <a:effectLst/>
                          <a:uLnTx/>
                          <a:uFillTx/>
                          <a:latin typeface="Helvetica" panose="020B0403020202020204" pitchFamily="34" charset="0"/>
                          <a:ea typeface="+mn-ea"/>
                          <a:cs typeface="+mn-cs"/>
                        </a:rPr>
                        <a:t>$1.28B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6843977"/>
                  </a:ext>
                </a:extLst>
              </a:tr>
              <a:tr h="406223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1F1A62"/>
                          </a:solidFill>
                          <a:latin typeface="Helvetica" panose="020B0403020202020204" pitchFamily="34" charset="0"/>
                        </a:rPr>
                        <a:t>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1F1A62"/>
                          </a:solidFill>
                          <a:latin typeface="Helvetica" panose="020B0403020202020204" pitchFamily="34" charset="0"/>
                        </a:rPr>
                        <a:t>315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1B1464"/>
                          </a:solidFill>
                          <a:latin typeface="Helvetica" panose="020B0403020202020204" pitchFamily="34" charset="0"/>
                        </a:rPr>
                        <a:t>74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1F1A62"/>
                          </a:solidFill>
                          <a:latin typeface="Helvetica" panose="020B0403020202020204" pitchFamily="34" charset="0"/>
                        </a:rPr>
                        <a:t>$1.32B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47041872"/>
                  </a:ext>
                </a:extLst>
              </a:tr>
              <a:tr h="406223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1F1A62"/>
                          </a:solidFill>
                          <a:latin typeface="Helvetica" panose="020B0403020202020204" pitchFamily="34" charset="0"/>
                        </a:rPr>
                        <a:t>2022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1B1464"/>
                          </a:solidFill>
                          <a:latin typeface="Helvetica" panose="020B0403020202020204" pitchFamily="34" charset="0"/>
                        </a:rPr>
                        <a:t>303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1B1464"/>
                          </a:solidFill>
                          <a:latin typeface="Helvetica" panose="020B0403020202020204" pitchFamily="34" charset="0"/>
                        </a:rPr>
                        <a:t>71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1B1464"/>
                          </a:solidFill>
                          <a:latin typeface="Helvetica" panose="020B0403020202020204" pitchFamily="34" charset="0"/>
                        </a:rPr>
                        <a:t>$1.33B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76884684"/>
                  </a:ext>
                </a:extLst>
              </a:tr>
              <a:tr h="406223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1B1464"/>
                          </a:solidFill>
                          <a:latin typeface="Helvetica" panose="020B0403020202020204" pitchFamily="34" charset="0"/>
                        </a:rPr>
                        <a:t>2023</a:t>
                      </a:r>
                    </a:p>
                  </a:txBody>
                  <a:tcPr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1B1464"/>
                          </a:solidFill>
                          <a:latin typeface="Helvetica" panose="020B0403020202020204" pitchFamily="34" charset="0"/>
                        </a:rPr>
                        <a:t>313</a:t>
                      </a:r>
                    </a:p>
                  </a:txBody>
                  <a:tcPr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1B1464"/>
                          </a:solidFill>
                          <a:latin typeface="Helvetica" panose="020B0403020202020204" pitchFamily="34" charset="0"/>
                        </a:rPr>
                        <a:t>56</a:t>
                      </a:r>
                    </a:p>
                  </a:txBody>
                  <a:tcPr anchor="ctr">
                    <a:solidFill>
                      <a:srgbClr val="FFE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1B1464"/>
                          </a:solidFill>
                          <a:latin typeface="Helvetica" panose="020B0403020202020204" pitchFamily="34" charset="0"/>
                        </a:rPr>
                        <a:t>$1.36B</a:t>
                      </a:r>
                    </a:p>
                  </a:txBody>
                  <a:tcPr anchor="ctr">
                    <a:solidFill>
                      <a:srgbClr val="FFE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7049905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C119A7D2-5F7D-9D65-99BA-E49D2C2A67C6}"/>
              </a:ext>
            </a:extLst>
          </p:cNvPr>
          <p:cNvSpPr txBox="1"/>
          <p:nvPr/>
        </p:nvSpPr>
        <p:spPr>
          <a:xfrm>
            <a:off x="1234732" y="1767768"/>
            <a:ext cx="53630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586082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sng" strike="noStrike" cap="none" spc="0" normalizeH="0" baseline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New National TV Advertisers </a:t>
            </a:r>
          </a:p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2019 – 2023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88791C-E10B-62BA-3C77-E9F676D49E0B}"/>
              </a:ext>
            </a:extLst>
          </p:cNvPr>
          <p:cNvSpPr/>
          <p:nvPr/>
        </p:nvSpPr>
        <p:spPr>
          <a:xfrm>
            <a:off x="4590032" y="3090772"/>
            <a:ext cx="1690153" cy="2560263"/>
          </a:xfrm>
          <a:prstGeom prst="rect">
            <a:avLst/>
          </a:prstGeom>
          <a:noFill/>
          <a:ln w="76200"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hlinkClick r:id="rId5"/>
            <a:extLst>
              <a:ext uri="{FF2B5EF4-FFF2-40B4-BE49-F238E27FC236}">
                <a16:creationId xmlns:a16="http://schemas.microsoft.com/office/drawing/2014/main" id="{ECC6A240-FB5D-4343-3BBC-1C4CE43BB954}"/>
              </a:ext>
            </a:extLst>
          </p:cNvPr>
          <p:cNvSpPr txBox="1"/>
          <p:nvPr/>
        </p:nvSpPr>
        <p:spPr>
          <a:xfrm>
            <a:off x="1420983" y="5729122"/>
            <a:ext cx="3854481" cy="276999"/>
          </a:xfrm>
          <a:prstGeom prst="rect">
            <a:avLst/>
          </a:prstGeom>
          <a:solidFill>
            <a:srgbClr val="1F1A62"/>
          </a:solidFill>
          <a:ln>
            <a:solidFill>
              <a:srgbClr val="1F1A6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For a full list of the 313 brands with spend </a:t>
            </a: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</a:t>
            </a:r>
            <a:endParaRPr kumimoji="0" lang="en-US" sz="1400" b="1" i="0" u="sng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730851-8501-4625-FA58-CC633FEA0331}"/>
              </a:ext>
            </a:extLst>
          </p:cNvPr>
          <p:cNvSpPr txBox="1"/>
          <p:nvPr/>
        </p:nvSpPr>
        <p:spPr>
          <a:xfrm>
            <a:off x="472835" y="6001468"/>
            <a:ext cx="6124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: VAB analysis of Nielsen Ad Intel data as of 2/7/24, 1/1/23-12/31/23. Prior years based on VAB analysis of Nielsen Ad Intel Data from the following periods: 1/1/2019-12/31/2019, 1/1/2020-12/31/2020, 1/1/2021-12/31/2021, 1/1/2022-12/31/2022. TV spend includes national cable TV, broadcast TV, Spanish language cable TV, Spanish language broadcast TV. Brands reflect those with national TV spend over $100K. </a:t>
            </a:r>
            <a:endParaRPr kumimoji="0" lang="fr-FR" sz="8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14" name="Picture 13" descr="Logo, icon&#10;&#10;Description automatically generated">
            <a:extLst>
              <a:ext uri="{FF2B5EF4-FFF2-40B4-BE49-F238E27FC236}">
                <a16:creationId xmlns:a16="http://schemas.microsoft.com/office/drawing/2014/main" id="{D2C35316-25FC-C89E-B6B9-2767970A948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5802" y="2368594"/>
            <a:ext cx="644563" cy="644563"/>
          </a:xfrm>
          <a:prstGeom prst="rect">
            <a:avLst/>
          </a:prstGeom>
        </p:spPr>
      </p:pic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4AF245EF-4068-4E37-7D15-B2A585D3EC3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7531" y="2427663"/>
            <a:ext cx="593967" cy="593967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06C5C722-259D-077A-0C0F-1B0D5DF4B85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1102" y="2324922"/>
            <a:ext cx="668011" cy="66801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AEA11D5-38E7-5234-E459-93A79645A473}"/>
              </a:ext>
            </a:extLst>
          </p:cNvPr>
          <p:cNvSpPr/>
          <p:nvPr/>
        </p:nvSpPr>
        <p:spPr>
          <a:xfrm>
            <a:off x="161676" y="1058083"/>
            <a:ext cx="977214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9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+mn-cs"/>
              </a:rPr>
              <a:t>During the full year of 2023,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+mn-cs"/>
              </a:rPr>
              <a:t>313 advertisers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+mn-cs"/>
              </a:rPr>
              <a:t>across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+mn-cs"/>
              </a:rPr>
              <a:t>56 categories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+mn-cs"/>
              </a:rPr>
              <a:t>invested over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+mn-cs"/>
              </a:rPr>
              <a:t>$1.36 billion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+mn-cs"/>
              </a:rPr>
              <a:t>in national TV for the first time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337532F-61D5-6087-11AC-B2BA3C9EE7E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clrChange>
              <a:clrFrom>
                <a:srgbClr val="E1E7F2"/>
              </a:clrFrom>
              <a:clrTo>
                <a:srgbClr val="E1E7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772" y="2324922"/>
            <a:ext cx="644564" cy="7097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DB12D8B-F863-FEC4-4CC6-5EB66E67D7C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DC12103-7CDD-2573-1608-579581AEE4FA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19BE86B-147A-F256-1735-47E4FFAF4199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572952F-FA61-DFB8-E2D6-B0EC471B706D}"/>
              </a:ext>
            </a:extLst>
          </p:cNvPr>
          <p:cNvSpPr txBox="1"/>
          <p:nvPr/>
        </p:nvSpPr>
        <p:spPr>
          <a:xfrm>
            <a:off x="6611647" y="1567369"/>
            <a:ext cx="15561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New </a:t>
            </a:r>
            <a:b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TV Advertisers</a:t>
            </a:r>
          </a:p>
        </p:txBody>
      </p:sp>
      <p:pic>
        <p:nvPicPr>
          <p:cNvPr id="35" name="Picture 34" descr="A dollar sign made out of words&#10;&#10;Description automatically generated">
            <a:extLst>
              <a:ext uri="{FF2B5EF4-FFF2-40B4-BE49-F238E27FC236}">
                <a16:creationId xmlns:a16="http://schemas.microsoft.com/office/drawing/2014/main" id="{1C0022D9-71FE-0722-F354-52FB84F3504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86176" y="1567369"/>
            <a:ext cx="5027836" cy="5027836"/>
          </a:xfrm>
          <a:prstGeom prst="rect">
            <a:avLst/>
          </a:prstGeom>
        </p:spPr>
      </p:pic>
      <p:sp>
        <p:nvSpPr>
          <p:cNvPr id="25" name="TextBox 24">
            <a:hlinkClick r:id="rId13"/>
            <a:extLst>
              <a:ext uri="{FF2B5EF4-FFF2-40B4-BE49-F238E27FC236}">
                <a16:creationId xmlns:a16="http://schemas.microsoft.com/office/drawing/2014/main" id="{B6B5AD1A-2491-4771-2C58-81BF5F59C0F3}"/>
              </a:ext>
            </a:extLst>
          </p:cNvPr>
          <p:cNvSpPr txBox="1"/>
          <p:nvPr/>
        </p:nvSpPr>
        <p:spPr>
          <a:xfrm>
            <a:off x="10261168" y="1166047"/>
            <a:ext cx="18644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Click here for the full report</a:t>
            </a:r>
          </a:p>
        </p:txBody>
      </p:sp>
      <p:pic>
        <p:nvPicPr>
          <p:cNvPr id="6" name="Picture 5">
            <a:hlinkClick r:id="rId13"/>
            <a:extLst>
              <a:ext uri="{FF2B5EF4-FFF2-40B4-BE49-F238E27FC236}">
                <a16:creationId xmlns:a16="http://schemas.microsoft.com/office/drawing/2014/main" id="{BA863B5D-25FC-C019-6B4C-C1E9391D7ED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23426" y="74253"/>
            <a:ext cx="1939970" cy="1093158"/>
          </a:xfrm>
          <a:prstGeom prst="rect">
            <a:avLst/>
          </a:prstGeom>
          <a:ln>
            <a:solidFill>
              <a:srgbClr val="1B1464"/>
            </a:solidFill>
          </a:ln>
        </p:spPr>
      </p:pic>
    </p:spTree>
    <p:extLst>
      <p:ext uri="{BB962C8B-B14F-4D97-AF65-F5344CB8AC3E}">
        <p14:creationId xmlns:p14="http://schemas.microsoft.com/office/powerpoint/2010/main" val="39017561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53B4898-E644-7AB5-EEAE-C4855A42186A}"/>
              </a:ext>
            </a:extLst>
          </p:cNvPr>
          <p:cNvSpPr/>
          <p:nvPr/>
        </p:nvSpPr>
        <p:spPr>
          <a:xfrm>
            <a:off x="-9054" y="-9053"/>
            <a:ext cx="12201053" cy="1431094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hlinkClick r:id="rId3"/>
            <a:extLst>
              <a:ext uri="{FF2B5EF4-FFF2-40B4-BE49-F238E27FC236}">
                <a16:creationId xmlns:a16="http://schemas.microsoft.com/office/drawing/2014/main" id="{3B99E054-2403-7012-751A-802EC48839FC}"/>
              </a:ext>
            </a:extLst>
          </p:cNvPr>
          <p:cNvSpPr txBox="1"/>
          <p:nvPr/>
        </p:nvSpPr>
        <p:spPr>
          <a:xfrm>
            <a:off x="10336861" y="1166047"/>
            <a:ext cx="18551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Click here for the full report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E817BF-7177-F6B2-E0C9-14E5155A28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7B13942-02EE-42B6-3C28-090354568F2F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333EAA-CBC3-7DA7-BAE2-8A348CEBB780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7FB5F62-9886-B772-A92F-5DD231CE7626}"/>
              </a:ext>
            </a:extLst>
          </p:cNvPr>
          <p:cNvGrpSpPr/>
          <p:nvPr/>
        </p:nvGrpSpPr>
        <p:grpSpPr>
          <a:xfrm>
            <a:off x="0" y="1440947"/>
            <a:ext cx="2876169" cy="499260"/>
            <a:chOff x="214064" y="2435095"/>
            <a:chExt cx="2876169" cy="49926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DB67AD5-F353-FB63-B77B-5B16563E9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4064" y="2435095"/>
              <a:ext cx="1389471" cy="443966"/>
            </a:xfrm>
            <a:prstGeom prst="rect">
              <a:avLst/>
            </a:prstGeom>
          </p:spPr>
        </p:pic>
        <p:pic>
          <p:nvPicPr>
            <p:cNvPr id="17" name="Picture 1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1077FEA3-051A-B7CE-793B-62E540785F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4816" y="2444877"/>
              <a:ext cx="1435417" cy="489478"/>
            </a:xfrm>
            <a:prstGeom prst="rect">
              <a:avLst/>
            </a:prstGeom>
          </p:spPr>
        </p:pic>
      </p:grpSp>
      <p:pic>
        <p:nvPicPr>
          <p:cNvPr id="20" name="Picture 19">
            <a:hlinkClick r:id="rId3"/>
            <a:extLst>
              <a:ext uri="{FF2B5EF4-FFF2-40B4-BE49-F238E27FC236}">
                <a16:creationId xmlns:a16="http://schemas.microsoft.com/office/drawing/2014/main" id="{BAA8602B-C986-BD6D-B472-4C24DAB7EF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75235" y="52546"/>
            <a:ext cx="1774854" cy="1112685"/>
          </a:xfrm>
          <a:prstGeom prst="rect">
            <a:avLst/>
          </a:prstGeom>
          <a:ln>
            <a:solidFill>
              <a:srgbClr val="1B1464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DF0B11-816F-0E7D-DD7C-E9D076025CD8}"/>
              </a:ext>
            </a:extLst>
          </p:cNvPr>
          <p:cNvSpPr txBox="1"/>
          <p:nvPr/>
        </p:nvSpPr>
        <p:spPr>
          <a:xfrm>
            <a:off x="472837" y="6188813"/>
            <a:ext cx="109521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VAB / Advertiser Perceptions ‘Marketer Sentiment on Ad Fraud’ Survey,</a:t>
            </a:r>
            <a:r>
              <a:rPr lang="en-US" sz="8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November 2023. Survey base: Marketer and agency contacts from the Advertiser Perceptions ‘Senior Marketer’ and ‘Streaming Video’ online communities. Q6. What solutions [is your company/are your clients] using to prevent digital ad fraud? Base</a:t>
            </a:r>
            <a:r>
              <a:rPr lang="en-US" sz="8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= Total Respondents.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785C131-13A8-A2A2-936F-F383955D3348}"/>
              </a:ext>
            </a:extLst>
          </p:cNvPr>
          <p:cNvSpPr txBox="1"/>
          <p:nvPr/>
        </p:nvSpPr>
        <p:spPr>
          <a:xfrm>
            <a:off x="1707" y="2065706"/>
            <a:ext cx="80840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% of respondents who are prioritizing brand safety over lower CPMs</a:t>
            </a:r>
          </a:p>
        </p:txBody>
      </p:sp>
      <p:pic>
        <p:nvPicPr>
          <p:cNvPr id="23" name="Picture 2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7FB841F2-D769-C5BC-028D-EC800A1CEFB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043"/>
          <a:stretch/>
        </p:blipFill>
        <p:spPr>
          <a:xfrm>
            <a:off x="8105352" y="2044063"/>
            <a:ext cx="4086471" cy="412764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1859B848-9E7B-4F9C-508D-2A4FCBF084FE}"/>
              </a:ext>
            </a:extLst>
          </p:cNvPr>
          <p:cNvSpPr/>
          <p:nvPr/>
        </p:nvSpPr>
        <p:spPr>
          <a:xfrm>
            <a:off x="866958" y="2692094"/>
            <a:ext cx="2534222" cy="2556768"/>
          </a:xfrm>
          <a:prstGeom prst="rect">
            <a:avLst/>
          </a:prstGeom>
          <a:solidFill>
            <a:srgbClr val="E2E8F1"/>
          </a:solidFill>
          <a:ln w="19050">
            <a:solidFill>
              <a:srgbClr val="00BF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B42F3FD-BD2C-72C0-B587-70105F55B8E4}"/>
              </a:ext>
            </a:extLst>
          </p:cNvPr>
          <p:cNvSpPr txBox="1"/>
          <p:nvPr/>
        </p:nvSpPr>
        <p:spPr>
          <a:xfrm>
            <a:off x="1568181" y="2979878"/>
            <a:ext cx="1665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>
                <a:solidFill>
                  <a:srgbClr val="1B1464"/>
                </a:solidFill>
                <a:latin typeface="Helvetica" panose="020B0403020202020204" pitchFamily="34" charset="0"/>
              </a:rPr>
              <a:t>Brand Marketers</a:t>
            </a:r>
          </a:p>
        </p:txBody>
      </p:sp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B6078C3A-2131-6409-735B-00A2C40E0F8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669" y="3018115"/>
            <a:ext cx="542512" cy="58219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52CDE94-A25E-1432-2FF5-1E202B11F1E7}"/>
              </a:ext>
            </a:extLst>
          </p:cNvPr>
          <p:cNvSpPr txBox="1"/>
          <p:nvPr/>
        </p:nvSpPr>
        <p:spPr>
          <a:xfrm>
            <a:off x="866958" y="3702090"/>
            <a:ext cx="261553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>
                <a:ln>
                  <a:solidFill>
                    <a:srgbClr val="1F1A62"/>
                  </a:solidFill>
                </a:ln>
                <a:solidFill>
                  <a:srgbClr val="00BFF2"/>
                </a:solidFill>
                <a:latin typeface="Helvetica" panose="020B0403020202020204" pitchFamily="34" charset="0"/>
              </a:rPr>
              <a:t>32%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4A6E9F6-7E62-73F7-FD0F-0867373E8FD1}"/>
              </a:ext>
            </a:extLst>
          </p:cNvPr>
          <p:cNvSpPr/>
          <p:nvPr/>
        </p:nvSpPr>
        <p:spPr>
          <a:xfrm>
            <a:off x="4557216" y="2692094"/>
            <a:ext cx="2663248" cy="2556768"/>
          </a:xfrm>
          <a:prstGeom prst="rect">
            <a:avLst/>
          </a:prstGeom>
          <a:solidFill>
            <a:srgbClr val="E2E8F1"/>
          </a:solidFill>
          <a:ln w="19050"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33DDBF1-6B31-8937-2422-EF1A988AB8F3}"/>
              </a:ext>
            </a:extLst>
          </p:cNvPr>
          <p:cNvSpPr txBox="1"/>
          <p:nvPr/>
        </p:nvSpPr>
        <p:spPr>
          <a:xfrm>
            <a:off x="5264923" y="2979877"/>
            <a:ext cx="1772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>
                <a:solidFill>
                  <a:srgbClr val="1B1464"/>
                </a:solidFill>
                <a:latin typeface="Helvetica" panose="020B0403020202020204" pitchFamily="34" charset="0"/>
              </a:rPr>
              <a:t>Agency Professionals</a:t>
            </a:r>
          </a:p>
        </p:txBody>
      </p:sp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D7EB2596-5D4A-3059-890F-CDB94F2EA0C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2411" y="3044012"/>
            <a:ext cx="542512" cy="58219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70A7861-FFAB-85D1-9FBA-AD333E10A8C6}"/>
              </a:ext>
            </a:extLst>
          </p:cNvPr>
          <p:cNvSpPr txBox="1"/>
          <p:nvPr/>
        </p:nvSpPr>
        <p:spPr>
          <a:xfrm>
            <a:off x="4583228" y="3702090"/>
            <a:ext cx="261553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>
                <a:ln>
                  <a:solidFill>
                    <a:srgbClr val="1F1A62"/>
                  </a:solidFill>
                </a:ln>
                <a:solidFill>
                  <a:srgbClr val="ED3C8D"/>
                </a:solidFill>
                <a:latin typeface="Helvetica" panose="020B0403020202020204" pitchFamily="34" charset="0"/>
              </a:rPr>
              <a:t>27%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042F298-5B5E-F43E-EA01-DE2DCB050CFC}"/>
              </a:ext>
            </a:extLst>
          </p:cNvPr>
          <p:cNvSpPr txBox="1"/>
          <p:nvPr/>
        </p:nvSpPr>
        <p:spPr>
          <a:xfrm>
            <a:off x="440685" y="5402335"/>
            <a:ext cx="7206052" cy="584775"/>
          </a:xfrm>
          <a:prstGeom prst="rect">
            <a:avLst/>
          </a:prstGeom>
          <a:solidFill>
            <a:srgbClr val="E2E8F1"/>
          </a:solidFill>
          <a:ln w="19050">
            <a:solidFill>
              <a:srgbClr val="1B1464"/>
            </a:solidFill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1600" i="1">
                <a:solidFill>
                  <a:srgbClr val="1F1A62"/>
                </a:solidFill>
                <a:latin typeface="Helvetica" pitchFamily="2" charset="0"/>
              </a:rPr>
              <a:t>Brands and agencies have different reasons to push for lower costs including </a:t>
            </a:r>
            <a:r>
              <a:rPr lang="en-US" sz="1600" i="1">
                <a:solidFill>
                  <a:srgbClr val="ED3C8D"/>
                </a:solidFill>
                <a:latin typeface="Helvetica" pitchFamily="2" charset="0"/>
              </a:rPr>
              <a:t>cost suppression tied to compensation </a:t>
            </a:r>
            <a:r>
              <a:rPr lang="en-US" sz="1600" i="1">
                <a:solidFill>
                  <a:srgbClr val="1B1464"/>
                </a:solidFill>
                <a:latin typeface="Helvetica" pitchFamily="2" charset="0"/>
              </a:rPr>
              <a:t>or</a:t>
            </a:r>
            <a:r>
              <a:rPr lang="en-US" sz="1600" i="1">
                <a:solidFill>
                  <a:srgbClr val="ED3C8D"/>
                </a:solidFill>
                <a:latin typeface="Helvetica" pitchFamily="2" charset="0"/>
              </a:rPr>
              <a:t> KPI directives</a:t>
            </a:r>
            <a:endParaRPr kumimoji="0" lang="en-US" sz="1600" b="0" i="1" u="none" strike="noStrike" kern="1200" cap="none" spc="0" normalizeH="0" baseline="0" noProof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82A0833-AAD3-940F-D912-DB0A09C3AF67}"/>
              </a:ext>
            </a:extLst>
          </p:cNvPr>
          <p:cNvSpPr/>
          <p:nvPr/>
        </p:nvSpPr>
        <p:spPr>
          <a:xfrm>
            <a:off x="196682" y="230668"/>
            <a:ext cx="1032923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An inconvenient truth: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More than two out of three marketers &amp; agencies prioritize cost over brand safety in their ad campaigns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550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CEDF0A-D03C-E28C-8382-06185E8D0B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DE1BC5F-BB63-0916-3A60-3B803226C478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957BC7-FFD0-73CE-08EA-C2A979729B8D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51E766-DA40-FBC4-FFD4-06C9741793A3}"/>
              </a:ext>
            </a:extLst>
          </p:cNvPr>
          <p:cNvSpPr txBox="1"/>
          <p:nvPr/>
        </p:nvSpPr>
        <p:spPr>
          <a:xfrm>
            <a:off x="483207" y="6221739"/>
            <a:ext cx="116872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EDO, ‘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Super Bowl LVIII Ad Rankings’,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February 2024. Rank #3 was ‘Volkswagen – An American Love Story’ (1,694 index), Rank #4 was ‘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Poppi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– The Future of Soda is Now’ (1,661 index), Rank #5 was ‘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Temu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Billionaire’ (1,443 index). Click imagery above to watch commercial.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9B9255-E67F-2F4A-8ECF-248B99D008E8}"/>
              </a:ext>
            </a:extLst>
          </p:cNvPr>
          <p:cNvSpPr txBox="1"/>
          <p:nvPr/>
        </p:nvSpPr>
        <p:spPr>
          <a:xfrm>
            <a:off x="0" y="1639108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2024 Superbowl Ads</a:t>
            </a:r>
            <a:b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Ranked by Engagement Index 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A77F24E-F081-5C74-61B2-4F8B52379942}"/>
              </a:ext>
            </a:extLst>
          </p:cNvPr>
          <p:cNvSpPr txBox="1"/>
          <p:nvPr/>
        </p:nvSpPr>
        <p:spPr>
          <a:xfrm>
            <a:off x="8218470" y="2137835"/>
            <a:ext cx="3842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“Twisters”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(Universal Pictures)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1B3D243-15B8-86FC-7E91-C2E56BB38D72}"/>
              </a:ext>
            </a:extLst>
          </p:cNvPr>
          <p:cNvSpPr txBox="1"/>
          <p:nvPr/>
        </p:nvSpPr>
        <p:spPr>
          <a:xfrm>
            <a:off x="159798" y="2137835"/>
            <a:ext cx="3842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“Deadpool &amp; Wolverine”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(Walt Disney Studios)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62DC435-CFD2-378D-3F2D-992195C8FD00}"/>
              </a:ext>
            </a:extLst>
          </p:cNvPr>
          <p:cNvSpPr txBox="1"/>
          <p:nvPr/>
        </p:nvSpPr>
        <p:spPr>
          <a:xfrm>
            <a:off x="4201400" y="2137835"/>
            <a:ext cx="3842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“Wicked: Part One”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(Universal Pictures)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BFF2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pic>
        <p:nvPicPr>
          <p:cNvPr id="31" name="Picture 30">
            <a:hlinkClick r:id="rId4"/>
            <a:extLst>
              <a:ext uri="{FF2B5EF4-FFF2-40B4-BE49-F238E27FC236}">
                <a16:creationId xmlns:a16="http://schemas.microsoft.com/office/drawing/2014/main" id="{133B8E49-2D22-487F-A764-6CEDD1DDB06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851" y="2675573"/>
            <a:ext cx="3842870" cy="2039950"/>
          </a:xfrm>
          <a:prstGeom prst="rect">
            <a:avLst/>
          </a:prstGeom>
          <a:ln w="28575">
            <a:solidFill>
              <a:srgbClr val="00BFF2"/>
            </a:solidFill>
          </a:ln>
        </p:spPr>
      </p:pic>
      <p:pic>
        <p:nvPicPr>
          <p:cNvPr id="32" name="Picture 31">
            <a:hlinkClick r:id="rId6"/>
            <a:extLst>
              <a:ext uri="{FF2B5EF4-FFF2-40B4-BE49-F238E27FC236}">
                <a16:creationId xmlns:a16="http://schemas.microsoft.com/office/drawing/2014/main" id="{9FF0C4F6-F5FB-035B-0ACF-07E41E77130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2571" y="2679866"/>
            <a:ext cx="3861116" cy="2031365"/>
          </a:xfrm>
          <a:prstGeom prst="rect">
            <a:avLst/>
          </a:prstGeom>
          <a:ln w="28575">
            <a:solidFill>
              <a:srgbClr val="00BFF2"/>
            </a:solidFill>
          </a:ln>
        </p:spPr>
      </p:pic>
      <p:pic>
        <p:nvPicPr>
          <p:cNvPr id="37" name="Picture 36">
            <a:hlinkClick r:id="rId8"/>
            <a:extLst>
              <a:ext uri="{FF2B5EF4-FFF2-40B4-BE49-F238E27FC236}">
                <a16:creationId xmlns:a16="http://schemas.microsoft.com/office/drawing/2014/main" id="{EC15527C-45BF-3558-9535-198532576F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4317" y="2675573"/>
            <a:ext cx="3837022" cy="2039950"/>
          </a:xfrm>
          <a:prstGeom prst="rect">
            <a:avLst/>
          </a:prstGeom>
          <a:ln w="28575">
            <a:solidFill>
              <a:srgbClr val="ED3C8D"/>
            </a:solidFill>
          </a:ln>
        </p:spPr>
      </p:pic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D7121BDB-9AA6-9E5D-541A-1FDF75A0A073}"/>
              </a:ext>
            </a:extLst>
          </p:cNvPr>
          <p:cNvSpPr/>
          <p:nvPr/>
        </p:nvSpPr>
        <p:spPr>
          <a:xfrm>
            <a:off x="377058" y="4843306"/>
            <a:ext cx="3408349" cy="944434"/>
          </a:xfrm>
          <a:prstGeom prst="roundRect">
            <a:avLst/>
          </a:prstGeom>
          <a:solidFill>
            <a:srgbClr val="00BFF2"/>
          </a:solidFill>
          <a:ln w="28575">
            <a:solidFill>
              <a:srgbClr val="00BF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23.4x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more engagement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 </a:t>
            </a:r>
            <a:b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</a:b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as the median-performing Super Bowl LVIII ad airing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BCB24C77-0B5F-19C7-09DA-A7F72DB6F119}"/>
              </a:ext>
            </a:extLst>
          </p:cNvPr>
          <p:cNvSpPr/>
          <p:nvPr/>
        </p:nvSpPr>
        <p:spPr>
          <a:xfrm>
            <a:off x="4230151" y="2718689"/>
            <a:ext cx="758787" cy="416373"/>
          </a:xfrm>
          <a:prstGeom prst="ellipse">
            <a:avLst/>
          </a:prstGeom>
          <a:solidFill>
            <a:schemeClr val="accent2"/>
          </a:solidFill>
          <a:ln>
            <a:solidFill>
              <a:srgbClr val="ED3C8D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#2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386ECDFD-FE21-06F0-5F71-06A7815D0957}"/>
              </a:ext>
            </a:extLst>
          </p:cNvPr>
          <p:cNvSpPr/>
          <p:nvPr/>
        </p:nvSpPr>
        <p:spPr>
          <a:xfrm>
            <a:off x="196682" y="2720072"/>
            <a:ext cx="758787" cy="416373"/>
          </a:xfrm>
          <a:prstGeom prst="ellipse">
            <a:avLst/>
          </a:prstGeom>
          <a:solidFill>
            <a:schemeClr val="accent2"/>
          </a:solidFill>
          <a:ln>
            <a:solidFill>
              <a:srgbClr val="ED3C8D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#1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1277CA25-FA5E-0D88-284D-086B7929CC4A}"/>
              </a:ext>
            </a:extLst>
          </p:cNvPr>
          <p:cNvSpPr/>
          <p:nvPr/>
        </p:nvSpPr>
        <p:spPr>
          <a:xfrm>
            <a:off x="8272192" y="2739623"/>
            <a:ext cx="758787" cy="416373"/>
          </a:xfrm>
          <a:prstGeom prst="ellipse">
            <a:avLst/>
          </a:prstGeom>
          <a:solidFill>
            <a:srgbClr val="ED3C8D"/>
          </a:solidFill>
          <a:ln>
            <a:solidFill>
              <a:srgbClr val="ED3C8D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#6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E310AD-E3CC-3CC2-9BCB-8FF3203010E6}"/>
              </a:ext>
            </a:extLst>
          </p:cNvPr>
          <p:cNvSpPr txBox="1"/>
          <p:nvPr/>
        </p:nvSpPr>
        <p:spPr>
          <a:xfrm>
            <a:off x="196682" y="5987419"/>
            <a:ext cx="119953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*Note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: Each Super Bowl ad performance is indexed to the median-performing in-game spot (the median airing is scored at 100). Engagement is based online activity like search and website visits after airing. </a:t>
            </a:r>
            <a:endParaRPr kumimoji="0" lang="en-US" sz="1000" b="0" i="1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8C6F85F-137A-7523-C2B0-6285F6F44981}"/>
              </a:ext>
            </a:extLst>
          </p:cNvPr>
          <p:cNvSpPr/>
          <p:nvPr/>
        </p:nvSpPr>
        <p:spPr>
          <a:xfrm>
            <a:off x="2905126" y="2719750"/>
            <a:ext cx="1073168" cy="427540"/>
          </a:xfrm>
          <a:prstGeom prst="roundRect">
            <a:avLst/>
          </a:prstGeom>
          <a:solidFill>
            <a:schemeClr val="bg1"/>
          </a:solidFill>
          <a:ln>
            <a:solidFill>
              <a:srgbClr val="27C6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~6 months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from release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616064B-FD1B-E019-7396-28E1E04DD906}"/>
              </a:ext>
            </a:extLst>
          </p:cNvPr>
          <p:cNvSpPr/>
          <p:nvPr/>
        </p:nvSpPr>
        <p:spPr>
          <a:xfrm>
            <a:off x="10958981" y="2725201"/>
            <a:ext cx="1073168" cy="427540"/>
          </a:xfrm>
          <a:prstGeom prst="roundRect">
            <a:avLst/>
          </a:prstGeom>
          <a:solidFill>
            <a:schemeClr val="bg1"/>
          </a:solidFill>
          <a:ln>
            <a:solidFill>
              <a:srgbClr val="27C6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~6 months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from release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7C9E3FD-D10B-15DD-E8D2-DD177EACB0F7}"/>
              </a:ext>
            </a:extLst>
          </p:cNvPr>
          <p:cNvSpPr/>
          <p:nvPr/>
        </p:nvSpPr>
        <p:spPr>
          <a:xfrm>
            <a:off x="6916940" y="2716772"/>
            <a:ext cx="1073168" cy="427540"/>
          </a:xfrm>
          <a:prstGeom prst="roundRect">
            <a:avLst/>
          </a:prstGeom>
          <a:solidFill>
            <a:schemeClr val="bg1"/>
          </a:solidFill>
          <a:ln>
            <a:solidFill>
              <a:srgbClr val="27C6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10 months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from release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8E3A85D-01EB-590F-EB94-B5EFABA51297}"/>
              </a:ext>
            </a:extLst>
          </p:cNvPr>
          <p:cNvSpPr/>
          <p:nvPr/>
        </p:nvSpPr>
        <p:spPr>
          <a:xfrm>
            <a:off x="4388954" y="4846612"/>
            <a:ext cx="3408349" cy="944434"/>
          </a:xfrm>
          <a:prstGeom prst="roundRect">
            <a:avLst/>
          </a:prstGeom>
          <a:solidFill>
            <a:srgbClr val="00BFF2"/>
          </a:solidFill>
          <a:ln w="28575">
            <a:solidFill>
              <a:srgbClr val="00BF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21.1x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more engagement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 </a:t>
            </a:r>
            <a:b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</a:b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as the median-performing Super Bowl LVIII ad airing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63ED769-3460-1BFF-7004-18044F54C090}"/>
              </a:ext>
            </a:extLst>
          </p:cNvPr>
          <p:cNvSpPr/>
          <p:nvPr/>
        </p:nvSpPr>
        <p:spPr>
          <a:xfrm>
            <a:off x="8435730" y="4837527"/>
            <a:ext cx="3408349" cy="944434"/>
          </a:xfrm>
          <a:prstGeom prst="roundRect">
            <a:avLst/>
          </a:prstGeom>
          <a:solidFill>
            <a:srgbClr val="ED3C8D"/>
          </a:solidFill>
          <a:ln w="28575"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16.9x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more engagement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 </a:t>
            </a:r>
            <a:b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</a:b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as the median-performing Super Bowl LVIII ad airing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0EA72D-F95A-F4E1-1AE8-A10F85CCEBC7}"/>
              </a:ext>
            </a:extLst>
          </p:cNvPr>
          <p:cNvSpPr/>
          <p:nvPr/>
        </p:nvSpPr>
        <p:spPr>
          <a:xfrm>
            <a:off x="-9054" y="-9053"/>
            <a:ext cx="12201053" cy="1431094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BFB65E1-5DA5-C833-8E66-CE8D6F16F488}"/>
              </a:ext>
            </a:extLst>
          </p:cNvPr>
          <p:cNvSpPr/>
          <p:nvPr/>
        </p:nvSpPr>
        <p:spPr>
          <a:xfrm>
            <a:off x="196682" y="230668"/>
            <a:ext cx="1001572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Consumer interest in cinema: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Upcoming</a:t>
            </a:r>
            <a:r>
              <a:rPr lang="en-US" sz="2600" b="1">
                <a:solidFill>
                  <a:srgbClr val="1B1464"/>
                </a:solidFill>
                <a:latin typeface="Helvetica" pitchFamily="2" charset="0"/>
              </a:rPr>
              <a:t> theatrical releases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were the two most engaging ads in this year’s Super Bowl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23" name="Picture 22">
            <a:hlinkClick r:id="rId10"/>
            <a:extLst>
              <a:ext uri="{FF2B5EF4-FFF2-40B4-BE49-F238E27FC236}">
                <a16:creationId xmlns:a16="http://schemas.microsoft.com/office/drawing/2014/main" id="{4A2AA9E9-08C4-8402-ADF0-8175FDAF58D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" t="204" r="353" b="534"/>
          <a:stretch/>
        </p:blipFill>
        <p:spPr>
          <a:xfrm>
            <a:off x="10269960" y="73209"/>
            <a:ext cx="1864486" cy="1048361"/>
          </a:xfrm>
          <a:prstGeom prst="rect">
            <a:avLst/>
          </a:prstGeom>
          <a:ln>
            <a:solidFill>
              <a:srgbClr val="1B1464"/>
            </a:solidFill>
          </a:ln>
        </p:spPr>
      </p:pic>
      <p:sp>
        <p:nvSpPr>
          <p:cNvPr id="28" name="TextBox 27">
            <a:hlinkClick r:id="rId10"/>
            <a:extLst>
              <a:ext uri="{FF2B5EF4-FFF2-40B4-BE49-F238E27FC236}">
                <a16:creationId xmlns:a16="http://schemas.microsoft.com/office/drawing/2014/main" id="{17C9D289-E614-B6DE-7A47-7416AE399C7C}"/>
              </a:ext>
            </a:extLst>
          </p:cNvPr>
          <p:cNvSpPr txBox="1"/>
          <p:nvPr/>
        </p:nvSpPr>
        <p:spPr>
          <a:xfrm>
            <a:off x="10269960" y="1166047"/>
            <a:ext cx="18644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Click here for the full report</a:t>
            </a:r>
          </a:p>
        </p:txBody>
      </p:sp>
      <p:pic>
        <p:nvPicPr>
          <p:cNvPr id="14" name="Picture 13" descr="Logo&#10;&#10;Description automatically generated with low confidence">
            <a:extLst>
              <a:ext uri="{FF2B5EF4-FFF2-40B4-BE49-F238E27FC236}">
                <a16:creationId xmlns:a16="http://schemas.microsoft.com/office/drawing/2014/main" id="{024CE0D6-633D-721C-81FB-364FF531ABF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48" y="1475000"/>
            <a:ext cx="1410542" cy="491984"/>
          </a:xfrm>
          <a:prstGeom prst="rect">
            <a:avLst/>
          </a:prstGeom>
        </p:spPr>
      </p:pic>
      <p:pic>
        <p:nvPicPr>
          <p:cNvPr id="16" name="Picture 15" descr="Text&#10;&#10;Description automatically generated with low confidence">
            <a:extLst>
              <a:ext uri="{FF2B5EF4-FFF2-40B4-BE49-F238E27FC236}">
                <a16:creationId xmlns:a16="http://schemas.microsoft.com/office/drawing/2014/main" id="{3D79A75A-0940-DC42-6FAD-250DFE5EDC6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2148" y="1485022"/>
            <a:ext cx="1086629" cy="47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6393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ACC140-E704-785D-09DA-A0D1618A4A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B6B1CC6-2941-70AD-DA80-020FA8C3D251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CE7E20-3179-1DBB-7F5B-58A80D96BC58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9F0FEF-88F5-3383-A467-AB588731860D}"/>
              </a:ext>
            </a:extLst>
          </p:cNvPr>
          <p:cNvSpPr/>
          <p:nvPr/>
        </p:nvSpPr>
        <p:spPr>
          <a:xfrm>
            <a:off x="-9054" y="-9053"/>
            <a:ext cx="12201053" cy="1431094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C9CBCCC-3350-2EB5-BA53-56EFBF8DA92E}"/>
              </a:ext>
            </a:extLst>
          </p:cNvPr>
          <p:cNvSpPr/>
          <p:nvPr/>
        </p:nvSpPr>
        <p:spPr>
          <a:xfrm>
            <a:off x="57554" y="230668"/>
            <a:ext cx="1024959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Device ownership: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HHs have more </a:t>
            </a:r>
            <a:r>
              <a:rPr lang="en-US" sz="2600" b="1">
                <a:solidFill>
                  <a:srgbClr val="1B1464"/>
                </a:solidFill>
                <a:latin typeface="Helvetica" pitchFamily="2" charset="0"/>
              </a:rPr>
              <a:t>TVs than any other device, which creates more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+mn-cs"/>
              </a:rPr>
              <a:t>opportunities </a:t>
            </a:r>
            <a:r>
              <a:rPr lang="en-US" sz="2600" b="1">
                <a:solidFill>
                  <a:srgbClr val="1B1464"/>
                </a:solidFill>
                <a:latin typeface="Helvetica" panose="020B0604020202020204" pitchFamily="34" charset="0"/>
                <a:ea typeface="Calibri" panose="020F0502020204030204" pitchFamily="34" charset="0"/>
              </a:rPr>
              <a:t>for brands on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+mn-cs"/>
              </a:rPr>
              <a:t>a big screen</a:t>
            </a:r>
          </a:p>
        </p:txBody>
      </p:sp>
      <p:sp>
        <p:nvSpPr>
          <p:cNvPr id="16" name="TextBox 15">
            <a:hlinkClick r:id="rId3"/>
            <a:extLst>
              <a:ext uri="{FF2B5EF4-FFF2-40B4-BE49-F238E27FC236}">
                <a16:creationId xmlns:a16="http://schemas.microsoft.com/office/drawing/2014/main" id="{8F47FE14-0A2E-88DB-E7CA-390B2849C1E2}"/>
              </a:ext>
            </a:extLst>
          </p:cNvPr>
          <p:cNvSpPr txBox="1"/>
          <p:nvPr/>
        </p:nvSpPr>
        <p:spPr>
          <a:xfrm>
            <a:off x="10269960" y="1166047"/>
            <a:ext cx="18644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Click here for the full report</a:t>
            </a:r>
          </a:p>
        </p:txBody>
      </p:sp>
      <p:pic>
        <p:nvPicPr>
          <p:cNvPr id="20" name="Picture 19">
            <a:hlinkClick r:id="rId3"/>
            <a:extLst>
              <a:ext uri="{FF2B5EF4-FFF2-40B4-BE49-F238E27FC236}">
                <a16:creationId xmlns:a16="http://schemas.microsoft.com/office/drawing/2014/main" id="{79B899C6-2CC0-08F9-CE3C-B949B4F057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9958" y="73210"/>
            <a:ext cx="1864487" cy="1051052"/>
          </a:xfrm>
          <a:prstGeom prst="rect">
            <a:avLst/>
          </a:prstGeom>
          <a:ln>
            <a:solidFill>
              <a:srgbClr val="1B1464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739EAF5-F92A-B4A2-2F18-E551B9634926}"/>
              </a:ext>
            </a:extLst>
          </p:cNvPr>
          <p:cNvSpPr txBox="1"/>
          <p:nvPr/>
        </p:nvSpPr>
        <p:spPr>
          <a:xfrm>
            <a:off x="436866" y="6317086"/>
            <a:ext cx="11779955" cy="20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VAB analysis of ARF DASH study, full year 2023. Based on survey of 10,000 A18+. Q4: How many of the following devices do you and the members of your household own and have used in the past 6 months? Based on household weighting.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1476F5-239F-6F0B-BAB2-1108EBB4220D}"/>
              </a:ext>
            </a:extLst>
          </p:cNvPr>
          <p:cNvSpPr txBox="1"/>
          <p:nvPr/>
        </p:nvSpPr>
        <p:spPr>
          <a:xfrm>
            <a:off x="1" y="1718993"/>
            <a:ext cx="12191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Households: Average Number of Devices Owned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D6F7874-1B95-F70F-F25C-31F7233C6ECA}"/>
              </a:ext>
            </a:extLst>
          </p:cNvPr>
          <p:cNvGrpSpPr/>
          <p:nvPr/>
        </p:nvGrpSpPr>
        <p:grpSpPr>
          <a:xfrm>
            <a:off x="3178181" y="2148738"/>
            <a:ext cx="2834472" cy="1859062"/>
            <a:chOff x="165270" y="2319234"/>
            <a:chExt cx="2834472" cy="1859062"/>
          </a:xfrm>
        </p:grpSpPr>
        <p:sp>
          <p:nvSpPr>
            <p:cNvPr id="19" name="Rounded Rectangle 80">
              <a:extLst>
                <a:ext uri="{FF2B5EF4-FFF2-40B4-BE49-F238E27FC236}">
                  <a16:creationId xmlns:a16="http://schemas.microsoft.com/office/drawing/2014/main" id="{EA2D07DF-CE04-68B3-8A0E-620A9E0CCF57}"/>
                </a:ext>
              </a:extLst>
            </p:cNvPr>
            <p:cNvSpPr/>
            <p:nvPr/>
          </p:nvSpPr>
          <p:spPr>
            <a:xfrm>
              <a:off x="165270" y="2319234"/>
              <a:ext cx="2834472" cy="1859062"/>
            </a:xfrm>
            <a:prstGeom prst="roundRect">
              <a:avLst>
                <a:gd name="adj" fmla="val 6650"/>
              </a:avLst>
            </a:prstGeom>
            <a:solidFill>
              <a:srgbClr val="E2E8F1"/>
            </a:solidFill>
            <a:ln w="12700">
              <a:solidFill>
                <a:srgbClr val="1B146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861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F41D32E-7924-FB84-7DBA-92CB7AAE7DDE}"/>
                </a:ext>
              </a:extLst>
            </p:cNvPr>
            <p:cNvSpPr txBox="1"/>
            <p:nvPr/>
          </p:nvSpPr>
          <p:spPr>
            <a:xfrm>
              <a:off x="442037" y="3127809"/>
              <a:ext cx="2280938" cy="70788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91440" tIns="45720" rIns="91440" bIns="45720" anchor="t">
              <a:spAutoFit/>
            </a:bodyPr>
            <a:lstStyle>
              <a:defPPr>
                <a:defRPr lang="en-US"/>
              </a:defPPr>
              <a:lvl1pPr marR="0" lvl="0" indent="0" algn="ctr" defTabSz="1172398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7200" b="1" i="0" u="none" strike="noStrike" cap="none" spc="0" normalizeH="0" baseline="0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ED3C8D"/>
                  </a:solidFill>
                  <a:effectLst>
                    <a:outerShdw dist="38100" dir="2700000" algn="bl" rotWithShape="0">
                      <a:prstClr val="black"/>
                    </a:outerShdw>
                  </a:effectLst>
                  <a:uLnTx/>
                  <a:uFillTx/>
                  <a:latin typeface="Helvetica" panose="020B0604020202020204" pitchFamily="34" charset="0"/>
                  <a:ea typeface="Open Sans" panose="020B0606030504020204" pitchFamily="34" charset="0"/>
                  <a:cs typeface="Helvetica" panose="020B0604020202020204" pitchFamily="34" charset="0"/>
                </a:defRPr>
              </a:lvl1pPr>
            </a:lstStyle>
            <a:p>
              <a:pPr marL="0" marR="0" lvl="0" indent="0" algn="ctr" defTabSz="11723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E84A99"/>
                  </a:solidFill>
                  <a:effectLst/>
                  <a:uLnTx/>
                  <a:uFillTx/>
                  <a:latin typeface="Helvetica" panose="020B0604020202020204" pitchFamily="34" charset="0"/>
                  <a:ea typeface="Open Sans" panose="020B0606030504020204" pitchFamily="34" charset="0"/>
                  <a:cs typeface="Helvetica" panose="020B0604020202020204" pitchFamily="34" charset="0"/>
                </a:rPr>
                <a:t>2.2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C479808-BBCF-B487-B0B6-86D0910CD0D5}"/>
                </a:ext>
              </a:extLst>
            </p:cNvPr>
            <p:cNvSpPr txBox="1"/>
            <p:nvPr/>
          </p:nvSpPr>
          <p:spPr>
            <a:xfrm>
              <a:off x="165923" y="3746643"/>
              <a:ext cx="283316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Arial" panose="020B0604020202020204" pitchFamily="34" charset="0"/>
                </a:rPr>
                <a:t>Smartphone</a:t>
              </a:r>
            </a:p>
          </p:txBody>
        </p:sp>
        <p:pic>
          <p:nvPicPr>
            <p:cNvPr id="23" name="Picture 22" descr="A blue and white cell phone&#10;&#10;Description automatically generated">
              <a:extLst>
                <a:ext uri="{FF2B5EF4-FFF2-40B4-BE49-F238E27FC236}">
                  <a16:creationId xmlns:a16="http://schemas.microsoft.com/office/drawing/2014/main" id="{300CC2B6-B00E-5568-C891-55C19FCC8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20099" y="2404230"/>
              <a:ext cx="724815" cy="724815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7BC7753-A657-CDA6-3223-5B8BF9CE9A3F}"/>
              </a:ext>
            </a:extLst>
          </p:cNvPr>
          <p:cNvGrpSpPr/>
          <p:nvPr/>
        </p:nvGrpSpPr>
        <p:grpSpPr>
          <a:xfrm>
            <a:off x="177014" y="2148738"/>
            <a:ext cx="2834472" cy="1859062"/>
            <a:chOff x="3174266" y="2319234"/>
            <a:chExt cx="2834472" cy="1859062"/>
          </a:xfrm>
        </p:grpSpPr>
        <p:sp>
          <p:nvSpPr>
            <p:cNvPr id="25" name="Rounded Rectangle 80">
              <a:extLst>
                <a:ext uri="{FF2B5EF4-FFF2-40B4-BE49-F238E27FC236}">
                  <a16:creationId xmlns:a16="http://schemas.microsoft.com/office/drawing/2014/main" id="{8E3A7A31-DFFB-BD4B-06E3-3C35ABC7A86B}"/>
                </a:ext>
              </a:extLst>
            </p:cNvPr>
            <p:cNvSpPr/>
            <p:nvPr/>
          </p:nvSpPr>
          <p:spPr>
            <a:xfrm>
              <a:off x="3174266" y="2319234"/>
              <a:ext cx="2834472" cy="1859062"/>
            </a:xfrm>
            <a:prstGeom prst="roundRect">
              <a:avLst>
                <a:gd name="adj" fmla="val 6650"/>
              </a:avLst>
            </a:prstGeom>
            <a:solidFill>
              <a:srgbClr val="E2E8F1"/>
            </a:solidFill>
            <a:ln w="12700">
              <a:solidFill>
                <a:srgbClr val="1B146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861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8F24E37-7050-F234-B15D-BDA7E68AA498}"/>
                </a:ext>
              </a:extLst>
            </p:cNvPr>
            <p:cNvSpPr txBox="1"/>
            <p:nvPr/>
          </p:nvSpPr>
          <p:spPr>
            <a:xfrm>
              <a:off x="3174919" y="3746643"/>
              <a:ext cx="283316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Arial" panose="020B0604020202020204" pitchFamily="34" charset="0"/>
                </a:rPr>
                <a:t>TV</a:t>
              </a:r>
            </a:p>
          </p:txBody>
        </p:sp>
        <p:pic>
          <p:nvPicPr>
            <p:cNvPr id="27" name="Picture 26" descr="A computer monitor and remote control&#10;&#10;Description automatically generated">
              <a:extLst>
                <a:ext uri="{FF2B5EF4-FFF2-40B4-BE49-F238E27FC236}">
                  <a16:creationId xmlns:a16="http://schemas.microsoft.com/office/drawing/2014/main" id="{CCB53999-54F3-90D9-E7D3-3B309C3173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2854" y="2367989"/>
              <a:ext cx="797296" cy="797296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BA29D59-4C7A-ABF4-AF0A-121D384FD0D6}"/>
                </a:ext>
              </a:extLst>
            </p:cNvPr>
            <p:cNvSpPr txBox="1"/>
            <p:nvPr/>
          </p:nvSpPr>
          <p:spPr>
            <a:xfrm>
              <a:off x="3451033" y="3127809"/>
              <a:ext cx="2280938" cy="70788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91440" tIns="45720" rIns="91440" bIns="45720" anchor="t">
              <a:spAutoFit/>
            </a:bodyPr>
            <a:lstStyle>
              <a:defPPr>
                <a:defRPr lang="en-US"/>
              </a:defPPr>
              <a:lvl1pPr marR="0" lvl="0" indent="0" algn="ctr" defTabSz="1172398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7200" b="1" i="0" u="none" strike="noStrike" cap="none" spc="0" normalizeH="0" baseline="0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ED3C8D"/>
                  </a:solidFill>
                  <a:effectLst>
                    <a:outerShdw dist="38100" dir="2700000" algn="bl" rotWithShape="0">
                      <a:prstClr val="black"/>
                    </a:outerShdw>
                  </a:effectLst>
                  <a:uLnTx/>
                  <a:uFillTx/>
                  <a:latin typeface="Helvetica" panose="020B0604020202020204" pitchFamily="34" charset="0"/>
                  <a:ea typeface="Open Sans" panose="020B0606030504020204" pitchFamily="34" charset="0"/>
                  <a:cs typeface="Helvetica" panose="020B0604020202020204" pitchFamily="34" charset="0"/>
                </a:defRPr>
              </a:lvl1pPr>
            </a:lstStyle>
            <a:p>
              <a:pPr marL="0" marR="0" lvl="0" indent="0" algn="ctr" defTabSz="11723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E84A99"/>
                  </a:solidFill>
                  <a:effectLst/>
                  <a:uLnTx/>
                  <a:uFillTx/>
                  <a:latin typeface="Helvetica" panose="020B0604020202020204" pitchFamily="34" charset="0"/>
                  <a:ea typeface="Open Sans" panose="020B0606030504020204" pitchFamily="34" charset="0"/>
                  <a:cs typeface="Helvetica" panose="020B0604020202020204" pitchFamily="34" charset="0"/>
                </a:rPr>
                <a:t>2.4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C3FEE17-77FE-5483-96CC-C4578D438AA5}"/>
              </a:ext>
            </a:extLst>
          </p:cNvPr>
          <p:cNvGrpSpPr/>
          <p:nvPr/>
        </p:nvGrpSpPr>
        <p:grpSpPr>
          <a:xfrm>
            <a:off x="9180514" y="2148738"/>
            <a:ext cx="2834472" cy="1859062"/>
            <a:chOff x="6183262" y="2319234"/>
            <a:chExt cx="2834472" cy="1859062"/>
          </a:xfrm>
        </p:grpSpPr>
        <p:sp>
          <p:nvSpPr>
            <p:cNvPr id="30" name="Rounded Rectangle 80">
              <a:extLst>
                <a:ext uri="{FF2B5EF4-FFF2-40B4-BE49-F238E27FC236}">
                  <a16:creationId xmlns:a16="http://schemas.microsoft.com/office/drawing/2014/main" id="{76A2719A-0441-34B2-5697-EDF9154FD39A}"/>
                </a:ext>
              </a:extLst>
            </p:cNvPr>
            <p:cNvSpPr/>
            <p:nvPr/>
          </p:nvSpPr>
          <p:spPr>
            <a:xfrm>
              <a:off x="6183262" y="2319234"/>
              <a:ext cx="2834472" cy="1859062"/>
            </a:xfrm>
            <a:prstGeom prst="roundRect">
              <a:avLst>
                <a:gd name="adj" fmla="val 6650"/>
              </a:avLst>
            </a:prstGeom>
            <a:solidFill>
              <a:srgbClr val="E2E8F1"/>
            </a:solidFill>
            <a:ln w="12700">
              <a:solidFill>
                <a:srgbClr val="1B146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861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2FD8782-3678-5084-4EC6-BA258132129C}"/>
                </a:ext>
              </a:extLst>
            </p:cNvPr>
            <p:cNvSpPr txBox="1"/>
            <p:nvPr/>
          </p:nvSpPr>
          <p:spPr>
            <a:xfrm>
              <a:off x="6183915" y="3746643"/>
              <a:ext cx="283316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Arial" panose="020B0604020202020204" pitchFamily="34" charset="0"/>
                </a:rPr>
                <a:t>Laptop</a:t>
              </a:r>
            </a:p>
          </p:txBody>
        </p:sp>
        <p:pic>
          <p:nvPicPr>
            <p:cNvPr id="32" name="Picture 31" descr="A computer with a blue screen&#10;&#10;Description automatically generated">
              <a:extLst>
                <a:ext uri="{FF2B5EF4-FFF2-40B4-BE49-F238E27FC236}">
                  <a16:creationId xmlns:a16="http://schemas.microsoft.com/office/drawing/2014/main" id="{A256D8E9-BC10-3A18-CB46-7D18981C06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61985" y="2402357"/>
              <a:ext cx="877026" cy="72856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027CB3D-39DE-1E82-D87A-A73B2F8F233B}"/>
                </a:ext>
              </a:extLst>
            </p:cNvPr>
            <p:cNvSpPr txBox="1"/>
            <p:nvPr/>
          </p:nvSpPr>
          <p:spPr>
            <a:xfrm>
              <a:off x="6460029" y="3127809"/>
              <a:ext cx="2280938" cy="70788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91440" tIns="45720" rIns="91440" bIns="45720" anchor="t">
              <a:spAutoFit/>
            </a:bodyPr>
            <a:lstStyle>
              <a:defPPr>
                <a:defRPr lang="en-US"/>
              </a:defPPr>
              <a:lvl1pPr marR="0" lvl="0" indent="0" algn="ctr" defTabSz="1172398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7200" b="1" i="0" u="none" strike="noStrike" cap="none" spc="0" normalizeH="0" baseline="0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ED3C8D"/>
                  </a:solidFill>
                  <a:effectLst>
                    <a:outerShdw dist="38100" dir="2700000" algn="bl" rotWithShape="0">
                      <a:prstClr val="black"/>
                    </a:outerShdw>
                  </a:effectLst>
                  <a:uLnTx/>
                  <a:uFillTx/>
                  <a:latin typeface="Helvetica" panose="020B0604020202020204" pitchFamily="34" charset="0"/>
                  <a:ea typeface="Open Sans" panose="020B0606030504020204" pitchFamily="34" charset="0"/>
                  <a:cs typeface="Helvetica" panose="020B0604020202020204" pitchFamily="34" charset="0"/>
                </a:defRPr>
              </a:lvl1pPr>
            </a:lstStyle>
            <a:p>
              <a:pPr marL="0" marR="0" lvl="0" indent="0" algn="ctr" defTabSz="11723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E84A99"/>
                  </a:solidFill>
                  <a:effectLst/>
                  <a:uLnTx/>
                  <a:uFillTx/>
                  <a:latin typeface="Helvetica" panose="020B0604020202020204" pitchFamily="34" charset="0"/>
                  <a:ea typeface="Open Sans" panose="020B0606030504020204" pitchFamily="34" charset="0"/>
                  <a:cs typeface="Helvetica" panose="020B0604020202020204" pitchFamily="34" charset="0"/>
                </a:rPr>
                <a:t>1.8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6FDB3DD-112B-4EAA-569A-00536A17534A}"/>
              </a:ext>
            </a:extLst>
          </p:cNvPr>
          <p:cNvGrpSpPr/>
          <p:nvPr/>
        </p:nvGrpSpPr>
        <p:grpSpPr>
          <a:xfrm>
            <a:off x="6179348" y="2148738"/>
            <a:ext cx="2834472" cy="1859062"/>
            <a:chOff x="3343975" y="2339557"/>
            <a:chExt cx="2834472" cy="1859062"/>
          </a:xfrm>
        </p:grpSpPr>
        <p:sp>
          <p:nvSpPr>
            <p:cNvPr id="35" name="Rounded Rectangle 80">
              <a:extLst>
                <a:ext uri="{FF2B5EF4-FFF2-40B4-BE49-F238E27FC236}">
                  <a16:creationId xmlns:a16="http://schemas.microsoft.com/office/drawing/2014/main" id="{7CD229BB-7DA8-A64D-D144-95BA40C55BFD}"/>
                </a:ext>
              </a:extLst>
            </p:cNvPr>
            <p:cNvSpPr/>
            <p:nvPr/>
          </p:nvSpPr>
          <p:spPr>
            <a:xfrm>
              <a:off x="3343975" y="2339557"/>
              <a:ext cx="2834472" cy="1859062"/>
            </a:xfrm>
            <a:prstGeom prst="roundRect">
              <a:avLst>
                <a:gd name="adj" fmla="val 6650"/>
              </a:avLst>
            </a:prstGeom>
            <a:solidFill>
              <a:srgbClr val="E2E8F1"/>
            </a:solidFill>
            <a:ln w="12700">
              <a:solidFill>
                <a:srgbClr val="1B146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861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9732A5E-F499-2AE4-D954-F10A26147FD9}"/>
                </a:ext>
              </a:extLst>
            </p:cNvPr>
            <p:cNvSpPr txBox="1"/>
            <p:nvPr/>
          </p:nvSpPr>
          <p:spPr>
            <a:xfrm>
              <a:off x="3344628" y="3766966"/>
              <a:ext cx="283316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Arial" panose="020B0604020202020204" pitchFamily="34" charset="0"/>
                </a:rPr>
                <a:t>Smart Speaker</a:t>
              </a:r>
            </a:p>
          </p:txBody>
        </p:sp>
        <p:pic>
          <p:nvPicPr>
            <p:cNvPr id="37" name="Picture 36" descr="A blue and white device with buttons&#10;&#10;Description automatically generated">
              <a:extLst>
                <a:ext uri="{FF2B5EF4-FFF2-40B4-BE49-F238E27FC236}">
                  <a16:creationId xmlns:a16="http://schemas.microsoft.com/office/drawing/2014/main" id="{6CE5EEE5-01C1-326D-E012-BF3F0F2B422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62563" y="2424851"/>
              <a:ext cx="797296" cy="797296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6BA0CB0-592C-0672-73C2-3C9C863D89AF}"/>
                </a:ext>
              </a:extLst>
            </p:cNvPr>
            <p:cNvSpPr txBox="1"/>
            <p:nvPr/>
          </p:nvSpPr>
          <p:spPr>
            <a:xfrm>
              <a:off x="3620742" y="3167154"/>
              <a:ext cx="2280938" cy="70788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91440" tIns="45720" rIns="91440" bIns="45720" anchor="t">
              <a:spAutoFit/>
            </a:bodyPr>
            <a:lstStyle>
              <a:defPPr>
                <a:defRPr lang="en-US"/>
              </a:defPPr>
              <a:lvl1pPr marR="0" lvl="0" indent="0" algn="ctr" defTabSz="1172398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7200" b="1" i="0" u="none" strike="noStrike" cap="none" spc="0" normalizeH="0" baseline="0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ED3C8D"/>
                  </a:solidFill>
                  <a:effectLst>
                    <a:outerShdw dist="38100" dir="2700000" algn="bl" rotWithShape="0">
                      <a:prstClr val="black"/>
                    </a:outerShdw>
                  </a:effectLst>
                  <a:uLnTx/>
                  <a:uFillTx/>
                  <a:latin typeface="Helvetica" panose="020B0604020202020204" pitchFamily="34" charset="0"/>
                  <a:ea typeface="Open Sans" panose="020B0606030504020204" pitchFamily="34" charset="0"/>
                  <a:cs typeface="Helvetica" panose="020B0604020202020204" pitchFamily="34" charset="0"/>
                </a:defRPr>
              </a:lvl1pPr>
            </a:lstStyle>
            <a:p>
              <a:pPr marL="0" marR="0" lvl="0" indent="0" algn="ctr" defTabSz="11723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E84A99"/>
                  </a:solidFill>
                  <a:effectLst/>
                  <a:uLnTx/>
                  <a:uFillTx/>
                  <a:latin typeface="Helvetica" panose="020B0604020202020204" pitchFamily="34" charset="0"/>
                  <a:ea typeface="Open Sans" panose="020B0606030504020204" pitchFamily="34" charset="0"/>
                  <a:cs typeface="Helvetica" panose="020B0604020202020204" pitchFamily="34" charset="0"/>
                </a:rPr>
                <a:t>2.0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67F6259-E996-2297-DF95-E2998F853FDC}"/>
              </a:ext>
            </a:extLst>
          </p:cNvPr>
          <p:cNvGrpSpPr/>
          <p:nvPr/>
        </p:nvGrpSpPr>
        <p:grpSpPr>
          <a:xfrm>
            <a:off x="1570784" y="4242856"/>
            <a:ext cx="2834472" cy="1859062"/>
            <a:chOff x="9192258" y="2319234"/>
            <a:chExt cx="2834472" cy="1859062"/>
          </a:xfrm>
        </p:grpSpPr>
        <p:sp>
          <p:nvSpPr>
            <p:cNvPr id="40" name="Rounded Rectangle 80">
              <a:extLst>
                <a:ext uri="{FF2B5EF4-FFF2-40B4-BE49-F238E27FC236}">
                  <a16:creationId xmlns:a16="http://schemas.microsoft.com/office/drawing/2014/main" id="{90F880B8-72B8-0E88-88D2-BBA538BF67A1}"/>
                </a:ext>
              </a:extLst>
            </p:cNvPr>
            <p:cNvSpPr/>
            <p:nvPr/>
          </p:nvSpPr>
          <p:spPr>
            <a:xfrm>
              <a:off x="9192258" y="2319234"/>
              <a:ext cx="2834472" cy="1859062"/>
            </a:xfrm>
            <a:prstGeom prst="roundRect">
              <a:avLst>
                <a:gd name="adj" fmla="val 6650"/>
              </a:avLst>
            </a:prstGeom>
            <a:solidFill>
              <a:srgbClr val="E2E8F1"/>
            </a:solidFill>
            <a:ln w="12700">
              <a:solidFill>
                <a:srgbClr val="1B146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861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4CFD399-CF09-37D1-27B6-0A80B6E0ED4B}"/>
                </a:ext>
              </a:extLst>
            </p:cNvPr>
            <p:cNvSpPr txBox="1"/>
            <p:nvPr/>
          </p:nvSpPr>
          <p:spPr>
            <a:xfrm>
              <a:off x="9192911" y="3746643"/>
              <a:ext cx="283316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Arial" panose="020B0604020202020204" pitchFamily="34" charset="0"/>
                </a:rPr>
                <a:t>Tablet</a:t>
              </a:r>
            </a:p>
          </p:txBody>
        </p:sp>
        <p:pic>
          <p:nvPicPr>
            <p:cNvPr id="42" name="Picture 41" descr="A hand holding a tablet&#10;&#10;Description automatically generated">
              <a:extLst>
                <a:ext uri="{FF2B5EF4-FFF2-40B4-BE49-F238E27FC236}">
                  <a16:creationId xmlns:a16="http://schemas.microsoft.com/office/drawing/2014/main" id="{946B52FF-E6BF-EBF7-D84A-106745BF5F7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47087" y="2404230"/>
              <a:ext cx="724815" cy="724815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88B40C3-A5B2-1583-4822-A334893DC79A}"/>
                </a:ext>
              </a:extLst>
            </p:cNvPr>
            <p:cNvSpPr txBox="1"/>
            <p:nvPr/>
          </p:nvSpPr>
          <p:spPr>
            <a:xfrm>
              <a:off x="9469025" y="3127809"/>
              <a:ext cx="2280938" cy="70788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91440" tIns="45720" rIns="91440" bIns="45720" anchor="t">
              <a:spAutoFit/>
            </a:bodyPr>
            <a:lstStyle>
              <a:defPPr>
                <a:defRPr lang="en-US"/>
              </a:defPPr>
              <a:lvl1pPr marR="0" lvl="0" indent="0" algn="ctr" defTabSz="1172398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7200" b="1" i="0" u="none" strike="noStrike" cap="none" spc="0" normalizeH="0" baseline="0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ED3C8D"/>
                  </a:solidFill>
                  <a:effectLst>
                    <a:outerShdw dist="38100" dir="2700000" algn="bl" rotWithShape="0">
                      <a:prstClr val="black"/>
                    </a:outerShdw>
                  </a:effectLst>
                  <a:uLnTx/>
                  <a:uFillTx/>
                  <a:latin typeface="Helvetica" panose="020B0604020202020204" pitchFamily="34" charset="0"/>
                  <a:ea typeface="Open Sans" panose="020B0606030504020204" pitchFamily="34" charset="0"/>
                  <a:cs typeface="Helvetica" panose="020B0604020202020204" pitchFamily="34" charset="0"/>
                </a:defRPr>
              </a:lvl1pPr>
            </a:lstStyle>
            <a:p>
              <a:pPr marL="0" marR="0" lvl="0" indent="0" algn="ctr" defTabSz="11723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E84A99"/>
                  </a:solidFill>
                  <a:effectLst/>
                  <a:uLnTx/>
                  <a:uFillTx/>
                  <a:latin typeface="Helvetica" panose="020B0604020202020204" pitchFamily="34" charset="0"/>
                  <a:ea typeface="Open Sans" panose="020B0606030504020204" pitchFamily="34" charset="0"/>
                  <a:cs typeface="Helvetica" panose="020B0604020202020204" pitchFamily="34" charset="0"/>
                </a:rPr>
                <a:t>1.7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88F96D0-296C-95FC-AF9F-0D0A2D0168CB}"/>
              </a:ext>
            </a:extLst>
          </p:cNvPr>
          <p:cNvGrpSpPr/>
          <p:nvPr/>
        </p:nvGrpSpPr>
        <p:grpSpPr>
          <a:xfrm>
            <a:off x="4678764" y="4242856"/>
            <a:ext cx="2834472" cy="1859062"/>
            <a:chOff x="1490792" y="4358249"/>
            <a:chExt cx="2834472" cy="1859062"/>
          </a:xfrm>
        </p:grpSpPr>
        <p:sp>
          <p:nvSpPr>
            <p:cNvPr id="45" name="Rounded Rectangle 80">
              <a:extLst>
                <a:ext uri="{FF2B5EF4-FFF2-40B4-BE49-F238E27FC236}">
                  <a16:creationId xmlns:a16="http://schemas.microsoft.com/office/drawing/2014/main" id="{2E6E6BC1-79FC-7E6B-0FDB-934CBD826583}"/>
                </a:ext>
              </a:extLst>
            </p:cNvPr>
            <p:cNvSpPr/>
            <p:nvPr/>
          </p:nvSpPr>
          <p:spPr>
            <a:xfrm>
              <a:off x="1490792" y="4358249"/>
              <a:ext cx="2834472" cy="1859062"/>
            </a:xfrm>
            <a:prstGeom prst="roundRect">
              <a:avLst>
                <a:gd name="adj" fmla="val 6650"/>
              </a:avLst>
            </a:prstGeom>
            <a:solidFill>
              <a:srgbClr val="E2E8F1"/>
            </a:solidFill>
            <a:ln w="12700">
              <a:solidFill>
                <a:srgbClr val="1B146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861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C645919-A857-CD77-C414-E6CA5BBA8BD8}"/>
                </a:ext>
              </a:extLst>
            </p:cNvPr>
            <p:cNvSpPr txBox="1"/>
            <p:nvPr/>
          </p:nvSpPr>
          <p:spPr>
            <a:xfrm>
              <a:off x="1491445" y="5785658"/>
              <a:ext cx="283316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Arial" panose="020B0604020202020204" pitchFamily="34" charset="0"/>
                </a:rPr>
                <a:t>Game Console</a:t>
              </a:r>
            </a:p>
          </p:txBody>
        </p:sp>
        <p:pic>
          <p:nvPicPr>
            <p:cNvPr id="47" name="Picture 46" descr="A blue and white game controller&#10;&#10;Description automatically generated">
              <a:extLst>
                <a:ext uri="{FF2B5EF4-FFF2-40B4-BE49-F238E27FC236}">
                  <a16:creationId xmlns:a16="http://schemas.microsoft.com/office/drawing/2014/main" id="{FA8225DF-88D5-28B0-50AC-3EDE15905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09380" y="4443543"/>
              <a:ext cx="797296" cy="797296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F41BB31-838A-927C-09D0-E2292AEEDF27}"/>
                </a:ext>
              </a:extLst>
            </p:cNvPr>
            <p:cNvSpPr txBox="1"/>
            <p:nvPr/>
          </p:nvSpPr>
          <p:spPr>
            <a:xfrm>
              <a:off x="1767559" y="5185846"/>
              <a:ext cx="2280938" cy="70788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91440" tIns="45720" rIns="91440" bIns="45720" anchor="t">
              <a:spAutoFit/>
            </a:bodyPr>
            <a:lstStyle>
              <a:defPPr>
                <a:defRPr lang="en-US"/>
              </a:defPPr>
              <a:lvl1pPr marR="0" lvl="0" indent="0" algn="ctr" defTabSz="1172398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7200" b="1" i="0" u="none" strike="noStrike" cap="none" spc="0" normalizeH="0" baseline="0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ED3C8D"/>
                  </a:solidFill>
                  <a:effectLst>
                    <a:outerShdw dist="38100" dir="2700000" algn="bl" rotWithShape="0">
                      <a:prstClr val="black"/>
                    </a:outerShdw>
                  </a:effectLst>
                  <a:uLnTx/>
                  <a:uFillTx/>
                  <a:latin typeface="Helvetica" panose="020B0604020202020204" pitchFamily="34" charset="0"/>
                  <a:ea typeface="Open Sans" panose="020B0606030504020204" pitchFamily="34" charset="0"/>
                  <a:cs typeface="Helvetica" panose="020B0604020202020204" pitchFamily="34" charset="0"/>
                </a:defRPr>
              </a:lvl1pPr>
            </a:lstStyle>
            <a:p>
              <a:pPr marL="0" marR="0" lvl="0" indent="0" algn="ctr" defTabSz="11723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E84A99"/>
                  </a:solidFill>
                  <a:effectLst/>
                  <a:uLnTx/>
                  <a:uFillTx/>
                  <a:latin typeface="Helvetica" panose="020B0604020202020204" pitchFamily="34" charset="0"/>
                  <a:ea typeface="Open Sans" panose="020B0606030504020204" pitchFamily="34" charset="0"/>
                  <a:cs typeface="Helvetica" panose="020B0604020202020204" pitchFamily="34" charset="0"/>
                </a:rPr>
                <a:t>1.7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F8CA009-4AED-8777-369F-05A6AA0A1A71}"/>
              </a:ext>
            </a:extLst>
          </p:cNvPr>
          <p:cNvGrpSpPr/>
          <p:nvPr/>
        </p:nvGrpSpPr>
        <p:grpSpPr>
          <a:xfrm>
            <a:off x="7786744" y="4242856"/>
            <a:ext cx="2834472" cy="1859062"/>
            <a:chOff x="7866736" y="4358249"/>
            <a:chExt cx="2834472" cy="1859062"/>
          </a:xfrm>
        </p:grpSpPr>
        <p:sp>
          <p:nvSpPr>
            <p:cNvPr id="50" name="Rounded Rectangle 80">
              <a:extLst>
                <a:ext uri="{FF2B5EF4-FFF2-40B4-BE49-F238E27FC236}">
                  <a16:creationId xmlns:a16="http://schemas.microsoft.com/office/drawing/2014/main" id="{880D9C51-9BA9-761C-6085-C51C54F504D7}"/>
                </a:ext>
              </a:extLst>
            </p:cNvPr>
            <p:cNvSpPr/>
            <p:nvPr/>
          </p:nvSpPr>
          <p:spPr>
            <a:xfrm>
              <a:off x="7866736" y="4358249"/>
              <a:ext cx="2834472" cy="1859062"/>
            </a:xfrm>
            <a:prstGeom prst="roundRect">
              <a:avLst>
                <a:gd name="adj" fmla="val 6650"/>
              </a:avLst>
            </a:prstGeom>
            <a:solidFill>
              <a:srgbClr val="E2E8F1"/>
            </a:solidFill>
            <a:ln w="12700">
              <a:solidFill>
                <a:srgbClr val="1B146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861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46E8E78B-EFD5-113A-C01A-53A9EA17DB86}"/>
                </a:ext>
              </a:extLst>
            </p:cNvPr>
            <p:cNvSpPr txBox="1"/>
            <p:nvPr/>
          </p:nvSpPr>
          <p:spPr>
            <a:xfrm>
              <a:off x="7867389" y="5785658"/>
              <a:ext cx="283316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Arial" panose="020B0604020202020204" pitchFamily="34" charset="0"/>
                </a:rPr>
                <a:t>Desktop Computer</a:t>
              </a:r>
            </a:p>
          </p:txBody>
        </p:sp>
        <p:pic>
          <p:nvPicPr>
            <p:cNvPr id="52" name="Picture 51" descr="A computer and monitor with a black background&#10;&#10;Description automatically generated">
              <a:extLst>
                <a:ext uri="{FF2B5EF4-FFF2-40B4-BE49-F238E27FC236}">
                  <a16:creationId xmlns:a16="http://schemas.microsoft.com/office/drawing/2014/main" id="{36940E6A-DA41-4BA0-3184-17C0E29E1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85324" y="4443543"/>
              <a:ext cx="797296" cy="797296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8A06AF9-36BA-FC8C-E939-DC5AC02D15C3}"/>
                </a:ext>
              </a:extLst>
            </p:cNvPr>
            <p:cNvSpPr txBox="1"/>
            <p:nvPr/>
          </p:nvSpPr>
          <p:spPr>
            <a:xfrm>
              <a:off x="8143503" y="5185846"/>
              <a:ext cx="2280938" cy="70788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91440" tIns="45720" rIns="91440" bIns="45720" anchor="t">
              <a:spAutoFit/>
            </a:bodyPr>
            <a:lstStyle>
              <a:defPPr>
                <a:defRPr lang="en-US"/>
              </a:defPPr>
              <a:lvl1pPr marR="0" lvl="0" indent="0" algn="ctr" defTabSz="1172398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7200" b="1" i="0" u="none" strike="noStrike" cap="none" spc="0" normalizeH="0" baseline="0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ED3C8D"/>
                  </a:solidFill>
                  <a:effectLst>
                    <a:outerShdw dist="38100" dir="2700000" algn="bl" rotWithShape="0">
                      <a:prstClr val="black"/>
                    </a:outerShdw>
                  </a:effectLst>
                  <a:uLnTx/>
                  <a:uFillTx/>
                  <a:latin typeface="Helvetica" panose="020B0604020202020204" pitchFamily="34" charset="0"/>
                  <a:ea typeface="Open Sans" panose="020B0606030504020204" pitchFamily="34" charset="0"/>
                  <a:cs typeface="Helvetica" panose="020B0604020202020204" pitchFamily="34" charset="0"/>
                </a:defRPr>
              </a:lvl1pPr>
            </a:lstStyle>
            <a:p>
              <a:pPr marL="0" marR="0" lvl="0" indent="0" algn="ctr" defTabSz="11723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E84A99"/>
                  </a:solidFill>
                  <a:effectLst/>
                  <a:uLnTx/>
                  <a:uFillTx/>
                  <a:latin typeface="Helvetica" panose="020B0604020202020204" pitchFamily="34" charset="0"/>
                  <a:ea typeface="Open Sans" panose="020B0606030504020204" pitchFamily="34" charset="0"/>
                  <a:cs typeface="Helvetica" panose="020B0604020202020204" pitchFamily="34" charset="0"/>
                </a:rPr>
                <a:t>1.3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9E56FA5-5294-9BE0-359F-6430542ACC5B}"/>
              </a:ext>
            </a:extLst>
          </p:cNvPr>
          <p:cNvGrpSpPr/>
          <p:nvPr/>
        </p:nvGrpSpPr>
        <p:grpSpPr>
          <a:xfrm>
            <a:off x="-32780" y="1491474"/>
            <a:ext cx="2341548" cy="506136"/>
            <a:chOff x="333914" y="3624351"/>
            <a:chExt cx="2440178" cy="508231"/>
          </a:xfrm>
        </p:grpSpPr>
        <p:pic>
          <p:nvPicPr>
            <p:cNvPr id="4" name="Picture 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46F8C89-D86D-A68E-EB05-7A6963794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4816" y="3646462"/>
              <a:ext cx="1119276" cy="486120"/>
            </a:xfrm>
            <a:prstGeom prst="rect">
              <a:avLst/>
            </a:prstGeom>
          </p:spPr>
        </p:pic>
        <p:pic>
          <p:nvPicPr>
            <p:cNvPr id="6" name="Picture 5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A2ECE6F3-4C8E-F700-901E-C790C4743C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3914" y="3624351"/>
              <a:ext cx="1410542" cy="4919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045631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91">
      <a:dk1>
        <a:srgbClr val="1B1464"/>
      </a:dk1>
      <a:lt1>
        <a:srgbClr val="FFFFFF"/>
      </a:lt1>
      <a:dk2>
        <a:srgbClr val="4EBEA4"/>
      </a:dk2>
      <a:lt2>
        <a:srgbClr val="E2E8F0"/>
      </a:lt2>
      <a:accent1>
        <a:srgbClr val="ED3C8D"/>
      </a:accent1>
      <a:accent2>
        <a:srgbClr val="00BFF2"/>
      </a:accent2>
      <a:accent3>
        <a:srgbClr val="A343FF"/>
      </a:accent3>
      <a:accent4>
        <a:srgbClr val="2C82FF"/>
      </a:accent4>
      <a:accent5>
        <a:srgbClr val="55AD00"/>
      </a:accent5>
      <a:accent6>
        <a:srgbClr val="FF6E30"/>
      </a:accent6>
      <a:hlink>
        <a:srgbClr val="201A62"/>
      </a:hlink>
      <a:folHlink>
        <a:srgbClr val="6D6DE2"/>
      </a:folHlink>
    </a:clrScheme>
    <a:fontScheme name="Custom 76">
      <a:majorFont>
        <a:latin typeface="Helvetica Bold"/>
        <a:ea typeface=""/>
        <a:cs typeface=""/>
      </a:majorFont>
      <a:minorFont>
        <a:latin typeface="Helvetica-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B Template.potx" id="{3DD536BC-B625-41C1-AB76-B98A44A9663C}" vid="{56A22213-A2D8-43BF-9B02-486376CC65A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ABCF5620D45EF4AA969D5E9CFDA206E" ma:contentTypeVersion="16" ma:contentTypeDescription="Create a new document." ma:contentTypeScope="" ma:versionID="83befa18ea6217e2c768b2795b1b34c7">
  <xsd:schema xmlns:xsd="http://www.w3.org/2001/XMLSchema" xmlns:xs="http://www.w3.org/2001/XMLSchema" xmlns:p="http://schemas.microsoft.com/office/2006/metadata/properties" xmlns:ns2="c3801c2d-3f2f-44a1-8478-554d1c91a4f5" xmlns:ns3="c00419b3-ff22-4e92-8e74-ef4894f6b0e1" targetNamespace="http://schemas.microsoft.com/office/2006/metadata/properties" ma:root="true" ma:fieldsID="b56e2d977db667e40a91ecafe6cea5bd" ns2:_="" ns3:_="">
    <xsd:import namespace="c3801c2d-3f2f-44a1-8478-554d1c91a4f5"/>
    <xsd:import namespace="c00419b3-ff22-4e92-8e74-ef4894f6b0e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801c2d-3f2f-44a1-8478-554d1c91a4f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8c637ead-fd64-45b4-abde-ec2d09ec102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3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0419b3-ff22-4e92-8e74-ef4894f6b0e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2fc8375e-4cb2-4aea-979e-f36c13a134f3}" ma:internalName="TaxCatchAll" ma:showField="CatchAllData" ma:web="c00419b3-ff22-4e92-8e74-ef4894f6b0e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00419b3-ff22-4e92-8e74-ef4894f6b0e1" xsi:nil="true"/>
    <lcf76f155ced4ddcb4097134ff3c332f xmlns="c3801c2d-3f2f-44a1-8478-554d1c91a4f5">
      <Terms xmlns="http://schemas.microsoft.com/office/infopath/2007/PartnerControls"/>
    </lcf76f155ced4ddcb4097134ff3c332f>
    <SharedWithUsers xmlns="c00419b3-ff22-4e92-8e74-ef4894f6b0e1">
      <UserInfo>
        <DisplayName>Jason Wiese</DisplayName>
        <AccountId>13</AccountId>
        <AccountType/>
      </UserInfo>
      <UserInfo>
        <DisplayName>Leah Montner Dixon</DisplayName>
        <AccountId>10</AccountId>
        <AccountType/>
      </UserInfo>
      <UserInfo>
        <DisplayName>Kaileen Cain</DisplayName>
        <AccountId>143</AccountId>
        <AccountType/>
      </UserInfo>
      <UserInfo>
        <DisplayName>Reed Kiely</DisplayName>
        <AccountId>39</AccountId>
        <AccountType/>
      </UserInfo>
      <UserInfo>
        <DisplayName>Karolina Guillen</DisplayName>
        <AccountId>14</AccountId>
        <AccountType/>
      </UserInfo>
      <UserInfo>
        <DisplayName>Danielle Delauro</DisplayName>
        <AccountId>38</AccountId>
        <AccountType/>
      </UserInfo>
      <UserInfo>
        <DisplayName>Marianne Vita</DisplayName>
        <AccountId>43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8BCC6BA7-9E7D-47F7-BB6E-FB9EE31E771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3801c2d-3f2f-44a1-8478-554d1c91a4f5"/>
    <ds:schemaRef ds:uri="c00419b3-ff22-4e92-8e74-ef4894f6b0e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19FE52C-B408-4E80-8E9E-F3292005465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980E559-7A09-420D-AB5A-A2CB7DD1E9B2}">
  <ds:schemaRefs>
    <ds:schemaRef ds:uri="9f6166fe-9f5b-43aa-b8a9-b4d7ad530bda"/>
    <ds:schemaRef ds:uri="a86b28e8-29a6-4ab8-af18-2a7f61acfad2"/>
    <ds:schemaRef ds:uri="http://schemas.microsoft.com/office/2006/metadata/properties"/>
    <ds:schemaRef ds:uri="http://schemas.microsoft.com/office/infopath/2007/PartnerControls"/>
    <ds:schemaRef ds:uri="c00419b3-ff22-4e92-8e74-ef4894f6b0e1"/>
    <ds:schemaRef ds:uri="c3801c2d-3f2f-44a1-8478-554d1c91a4f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2189</Words>
  <Application>Microsoft Office PowerPoint</Application>
  <PresentationFormat>Widescreen</PresentationFormat>
  <Paragraphs>247</Paragraphs>
  <Slides>14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Arial</vt:lpstr>
      <vt:lpstr>Calibri</vt:lpstr>
      <vt:lpstr>Calibri Light</vt:lpstr>
      <vt:lpstr>Helvetica</vt:lpstr>
      <vt:lpstr>Helvetica Bold</vt:lpstr>
      <vt:lpstr>Helvetica Light</vt:lpstr>
      <vt:lpstr>Helvetica-Light</vt:lpstr>
      <vt:lpstr>Helvetica-Lightoblique</vt:lpstr>
      <vt:lpstr>Helvetica-Normal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Leah Montner Dixon</dc:creator>
  <cp:lastModifiedBy>Tiffany Chen</cp:lastModifiedBy>
  <cp:revision>1</cp:revision>
  <dcterms:created xsi:type="dcterms:W3CDTF">2023-09-20T18:19:14Z</dcterms:created>
  <dcterms:modified xsi:type="dcterms:W3CDTF">2024-07-08T21:15:57Z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0x010100AD0AAE1E4240B941A4C52734E19288AB</vt:lpwstr>
  </property>
  <property fmtid="{D5CDD505-2E9C-101B-9397-08002B2CF9AE}" pid="3" name="MediaServiceImageTags">
    <vt:lpwstr/>
  </property>
</Properties>
</file>